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5" r:id="rId6"/>
  </p:sldMasterIdLst>
  <p:notesMasterIdLst>
    <p:notesMasterId r:id="rId39"/>
  </p:notesMasterIdLst>
  <p:sldIdLst>
    <p:sldId id="838841811" r:id="rId7"/>
    <p:sldId id="838841818" r:id="rId8"/>
    <p:sldId id="838841960" r:id="rId9"/>
    <p:sldId id="838841977" r:id="rId10"/>
    <p:sldId id="838841982" r:id="rId11"/>
    <p:sldId id="838841928" r:id="rId12"/>
    <p:sldId id="838841873" r:id="rId13"/>
    <p:sldId id="838841936" r:id="rId14"/>
    <p:sldId id="838841937" r:id="rId15"/>
    <p:sldId id="838841938" r:id="rId16"/>
    <p:sldId id="838841941" r:id="rId17"/>
    <p:sldId id="838841942" r:id="rId18"/>
    <p:sldId id="838841943" r:id="rId19"/>
    <p:sldId id="838841944" r:id="rId20"/>
    <p:sldId id="838841945" r:id="rId21"/>
    <p:sldId id="838841947" r:id="rId22"/>
    <p:sldId id="838841946" r:id="rId23"/>
    <p:sldId id="838841948" r:id="rId24"/>
    <p:sldId id="838841949" r:id="rId25"/>
    <p:sldId id="838841983" r:id="rId26"/>
    <p:sldId id="838841975" r:id="rId27"/>
    <p:sldId id="838841974" r:id="rId28"/>
    <p:sldId id="838841973" r:id="rId29"/>
    <p:sldId id="838841972" r:id="rId30"/>
    <p:sldId id="838841971" r:id="rId31"/>
    <p:sldId id="838841970" r:id="rId32"/>
    <p:sldId id="838841969" r:id="rId33"/>
    <p:sldId id="838841968" r:id="rId34"/>
    <p:sldId id="838841967" r:id="rId35"/>
    <p:sldId id="838841965" r:id="rId36"/>
    <p:sldId id="838841964" r:id="rId37"/>
    <p:sldId id="838841730" r:id="rId38"/>
  </p:sldIdLst>
  <p:sldSz cx="12192000" cy="6858000"/>
  <p:notesSz cx="6889750" cy="10021888"/>
  <p:custDataLst>
    <p:tags r:id="rId40"/>
  </p:custDataLst>
  <p:defaultTex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Document" id="{F506EFD3-CDE1-4DC2-9944-ACC306A8A572}">
          <p14:sldIdLst>
            <p14:sldId id="838841811"/>
            <p14:sldId id="838841818"/>
            <p14:sldId id="838841960"/>
            <p14:sldId id="838841977"/>
            <p14:sldId id="838841982"/>
            <p14:sldId id="838841928"/>
            <p14:sldId id="838841873"/>
            <p14:sldId id="838841936"/>
            <p14:sldId id="838841937"/>
            <p14:sldId id="838841938"/>
            <p14:sldId id="838841941"/>
            <p14:sldId id="838841942"/>
            <p14:sldId id="838841943"/>
            <p14:sldId id="838841944"/>
            <p14:sldId id="838841945"/>
            <p14:sldId id="838841947"/>
            <p14:sldId id="838841946"/>
            <p14:sldId id="838841948"/>
            <p14:sldId id="838841949"/>
            <p14:sldId id="838841983"/>
            <p14:sldId id="838841975"/>
            <p14:sldId id="838841974"/>
            <p14:sldId id="838841973"/>
            <p14:sldId id="838841972"/>
            <p14:sldId id="838841971"/>
            <p14:sldId id="838841970"/>
            <p14:sldId id="838841969"/>
            <p14:sldId id="838841968"/>
            <p14:sldId id="838841967"/>
            <p14:sldId id="838841965"/>
            <p14:sldId id="838841964"/>
            <p14:sldId id="838841730"/>
          </p14:sldIdLst>
        </p14:section>
      </p14:sectionLst>
    </p:ext>
    <p:ext uri="{EFAFB233-063F-42B5-8137-9DF3F51BA10A}">
      <p15:sldGuideLst xmlns:p15="http://schemas.microsoft.com/office/powerpoint/2012/main">
        <p15:guide id="1" pos="4520" userDrawn="1">
          <p15:clr>
            <a:srgbClr val="A4A3A4"/>
          </p15:clr>
        </p15:guide>
        <p15:guide id="2" pos="2343" userDrawn="1">
          <p15:clr>
            <a:srgbClr val="A4A3A4"/>
          </p15:clr>
        </p15:guide>
        <p15:guide id="4" pos="4588" userDrawn="1">
          <p15:clr>
            <a:srgbClr val="A4A3A4"/>
          </p15:clr>
        </p15:guide>
        <p15:guide id="5" pos="211" userDrawn="1">
          <p15:clr>
            <a:srgbClr val="A4A3A4"/>
          </p15:clr>
        </p15:guide>
        <p15:guide id="6" pos="7469" userDrawn="1">
          <p15:clr>
            <a:srgbClr val="A4A3A4"/>
          </p15:clr>
        </p15:guide>
        <p15:guide id="7" pos="1300" userDrawn="1">
          <p15:clr>
            <a:srgbClr val="A4A3A4"/>
          </p15:clr>
        </p15:guide>
        <p15:guide id="9" pos="3137" userDrawn="1">
          <p15:clr>
            <a:srgbClr val="A4A3A4"/>
          </p15:clr>
        </p15:guide>
        <p15:guide id="10" pos="5995" userDrawn="1">
          <p15:clr>
            <a:srgbClr val="A4A3A4"/>
          </p15:clr>
        </p15:guide>
        <p15:guide id="11" orient="horz" pos="2591" userDrawn="1">
          <p15:clr>
            <a:srgbClr val="A4A3A4"/>
          </p15:clr>
        </p15:guide>
        <p15:guide id="12" pos="3046" userDrawn="1">
          <p15:clr>
            <a:srgbClr val="A4A3A4"/>
          </p15:clr>
        </p15:guide>
        <p15:guide id="13" pos="6085" userDrawn="1">
          <p15:clr>
            <a:srgbClr val="A4A3A4"/>
          </p15:clr>
        </p15:guide>
        <p15:guide id="14" orient="horz" pos="3906" userDrawn="1">
          <p15:clr>
            <a:srgbClr val="A4A3A4"/>
          </p15:clr>
        </p15:guide>
        <p15:guide id="15" orient="horz" pos="3543" userDrawn="1">
          <p15:clr>
            <a:srgbClr val="A4A3A4"/>
          </p15:clr>
        </p15:guide>
        <p15:guide id="17" orient="horz" pos="2432" userDrawn="1">
          <p15:clr>
            <a:srgbClr val="A4A3A4"/>
          </p15:clr>
        </p15:guide>
        <p15:guide id="18" orient="horz" pos="1071" userDrawn="1">
          <p15:clr>
            <a:srgbClr val="A4A3A4"/>
          </p15:clr>
        </p15:guide>
        <p15:guide id="19" orient="horz" pos="1616" userDrawn="1">
          <p15:clr>
            <a:srgbClr val="A4A3A4"/>
          </p15:clr>
        </p15:guide>
        <p15:guide id="20" orient="horz" pos="2183" userDrawn="1">
          <p15:clr>
            <a:srgbClr val="A4A3A4"/>
          </p15:clr>
        </p15:guide>
        <p15:guide id="21" orient="horz" pos="2908" userDrawn="1">
          <p15:clr>
            <a:srgbClr val="A4A3A4"/>
          </p15:clr>
        </p15:guide>
        <p15:guide id="22" pos="5949" userDrawn="1">
          <p15:clr>
            <a:srgbClr val="A4A3A4"/>
          </p15:clr>
        </p15:guide>
        <p15:guide id="23" pos="3863" userDrawn="1">
          <p15:clr>
            <a:srgbClr val="A4A3A4"/>
          </p15:clr>
        </p15:guide>
        <p15:guide id="24" pos="4498" userDrawn="1">
          <p15:clr>
            <a:srgbClr val="A4A3A4"/>
          </p15:clr>
        </p15:guide>
        <p15:guide id="25" pos="5677" userDrawn="1">
          <p15:clr>
            <a:srgbClr val="A4A3A4"/>
          </p15:clr>
        </p15:guide>
        <p15:guide id="26" pos="663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C4BB09-7898-50D0-F0B8-56FF8F2E7E9A}" name="Ariadne Kypriadi" initials="AK" userId="S::kypriadi@unhcr.org::fe959bf6-9b8c-4383-9a49-3490f9661ef8" providerId="AD"/>
  <p188:author id="{213F4D1D-324C-E133-85BD-22105DF5EC38}" name="Basie Lombard" initials="BL" userId="S::lombard@unhcr.org::82530f5b-78a9-483e-9e40-dcaff7174cfa" providerId="AD"/>
  <p188:author id="{D294F426-6CE9-ACAF-6FDE-23A786A9534E}" name="Viola Caracciolo" initials="VC" userId="S::caracci@unhcr.org::4317c2d3-e84a-4b80-9609-47ec7af20271" providerId="AD"/>
  <p188:author id="{18E73C5E-84FE-CA7E-D299-F5E3634B64D5}" name="Hadir Shady" initials="HS" userId="S::shady@unhcr.org::b6b5d1f9-b061-4f3e-9799-232326fa69d8" providerId="AD"/>
  <p188:author id="{606BF3A9-8064-39FB-0D7D-F1A6D8C1BE3E}" name="Clare Askew" initials="CA" userId="Clare Askew" providerId="None"/>
  <p188:author id="{89B109AF-58EC-471A-03F0-5E47B7677150}" name="Clare Askew" initials="CA" userId="S::askew@unhcr.org::4b4404f9-4faa-400f-a4df-c9be234e94fb" providerId="AD"/>
  <p188:author id="{D62D03C8-687C-34F5-03D9-3FC5CD62D939}" name="Phoebe Goodwin" initials="PG" userId="S::goodwin@unhcr.org::e507e1e6-5e73-4181-9e8e-84f4925c65fb" providerId="AD"/>
  <p188:author id="{C583C0D1-36B9-253D-1A8D-D41B0DCDAF13}" name="Barend Lombard" initials="BL" userId="242e6924611560d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Ariadne Kypriadi" initials="AK" lastIdx="117" clrIdx="1">
    <p:extLst>
      <p:ext uri="{19B8F6BF-5375-455C-9EA6-DF929625EA0E}">
        <p15:presenceInfo xmlns:p15="http://schemas.microsoft.com/office/powerpoint/2012/main" userId="S::kypriadi@unhcr.org::fe959bf6-9b8c-4383-9a49-3490f9661ef8" providerId="AD"/>
      </p:ext>
    </p:extLst>
  </p:cmAuthor>
  <p:cmAuthor id="3" name="iqbal nandra" initials="in" lastIdx="31" clrIdx="2">
    <p:extLst>
      <p:ext uri="{19B8F6BF-5375-455C-9EA6-DF929625EA0E}">
        <p15:presenceInfo xmlns:p15="http://schemas.microsoft.com/office/powerpoint/2012/main" userId="7d1e32602f3d721d" providerId="Windows Live"/>
      </p:ext>
    </p:extLst>
  </p:cmAuthor>
  <p:cmAuthor id="4" name="Basie Lombard" initials="BL" lastIdx="17" clrIdx="3">
    <p:extLst>
      <p:ext uri="{19B8F6BF-5375-455C-9EA6-DF929625EA0E}">
        <p15:presenceInfo xmlns:p15="http://schemas.microsoft.com/office/powerpoint/2012/main" userId="S::lombard@unhcr.org::82530f5b-78a9-483e-9e40-dcaff7174cfa" providerId="AD"/>
      </p:ext>
    </p:extLst>
  </p:cmAuthor>
  <p:cmAuthor id="5" name="Ann-Marie Carroll" initials="AC" lastIdx="21" clrIdx="4">
    <p:extLst>
      <p:ext uri="{19B8F6BF-5375-455C-9EA6-DF929625EA0E}">
        <p15:presenceInfo xmlns:p15="http://schemas.microsoft.com/office/powerpoint/2012/main" userId="S::carrolla@unhcr.org::50603917-cb26-4dc9-8033-d82b48a3c9cd" providerId="AD"/>
      </p:ext>
    </p:extLst>
  </p:cmAuthor>
  <p:cmAuthor id="6" name="Basie Lombard" initials="BL [2]" lastIdx="11" clrIdx="5">
    <p:extLst>
      <p:ext uri="{19B8F6BF-5375-455C-9EA6-DF929625EA0E}">
        <p15:presenceInfo xmlns:p15="http://schemas.microsoft.com/office/powerpoint/2012/main" userId="Basie Lomb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0E9FE"/>
    <a:srgbClr val="80B9DE"/>
    <a:srgbClr val="CCE3F2"/>
    <a:srgbClr val="F9FBFF"/>
    <a:srgbClr val="0072BC"/>
    <a:srgbClr val="18375F"/>
    <a:srgbClr val="007A37"/>
    <a:srgbClr val="000099"/>
    <a:srgbClr val="9B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020A8-9F7F-A813-0CEA-42CF098572D3}" v="5" dt="2024-03-19T11:54:32.296"/>
    <p1510:client id="{8DB239F1-0E56-FEE2-9542-4AC6AF83CD8C}" v="2" dt="2024-03-19T13:25:09.825"/>
    <p1510:client id="{F9AE2E0D-C480-47DB-8BBA-189081395C70}" v="4" dt="2024-03-19T12:00:37.779"/>
  </p1510:revLst>
</p1510:revInfo>
</file>

<file path=ppt/tableStyles.xml><?xml version="1.0" encoding="utf-8"?>
<a:tblStyleLst xmlns:a="http://schemas.openxmlformats.org/drawingml/2006/main" def="{2D5ABB26-0587-4C30-8999-92F81FD0307C}">
  <a:tblStyle styleId="{9D7B26C5-4107-4FEC-AEDC-1716B250A1EF}" styleName="Light Style 1">
    <a:wholeTbl>
      <a:tcTxStyle>
        <a:fontRef idx="minor">
          <a:prstClr val="black"/>
        </a:fontRef>
        <a:schemeClr val="dk1"/>
      </a:tcTxStyle>
      <a:tcStyle>
        <a:tcBdr>
          <a:left>
            <a:ln>
              <a:noFill/>
            </a:ln>
          </a:left>
          <a:right>
            <a:ln>
              <a:noFill/>
            </a:ln>
          </a:right>
          <a:top>
            <a:ln>
              <a:noFill/>
            </a:ln>
          </a:top>
          <a:bottom>
            <a:ln>
              <a:noFill/>
            </a:ln>
          </a:bottom>
          <a:insideH>
            <a:ln w="9525" cmpd="sng">
              <a:solidFill>
                <a:schemeClr val="accent1"/>
              </a:solidFill>
            </a:ln>
          </a:insideH>
          <a:insideV>
            <a:ln>
              <a:noFill/>
            </a:ln>
          </a:insideV>
        </a:tcBdr>
        <a:fill>
          <a:noFill/>
        </a:fill>
      </a:tcStyle>
    </a:wholeTbl>
    <a:band1H>
      <a:tcStyle>
        <a:tcBdr>
          <a:top>
            <a:ln>
              <a:noFill/>
            </a:ln>
          </a:top>
          <a:bottom>
            <a:ln>
              <a:noFill/>
            </a:ln>
          </a:bottom>
        </a:tcBdr>
        <a:fill>
          <a:solidFill>
            <a:schemeClr val="dk2"/>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chemeClr val="lt1"/>
      </a:tcTxStyle>
      <a:tcStyle>
        <a:tcBdr>
          <a:top>
            <a:ln w="19050" cmpd="sng">
              <a:solidFill>
                <a:schemeClr val="lt1"/>
              </a:solidFill>
            </a:ln>
          </a:top>
        </a:tcBdr>
        <a:fill>
          <a:solidFill>
            <a:schemeClr val="accent3"/>
          </a:solidFill>
        </a:fill>
      </a:tcStyle>
    </a:lastRow>
    <a:firstRow>
      <a:tcTxStyle b="on">
        <a:fontRef idx="minor">
          <a:prstClr val="black"/>
        </a:fontRef>
        <a:schemeClr val="accent3"/>
      </a:tcTxStyle>
      <a:tcStyle>
        <a:tcBdr>
          <a:bottom>
            <a:ln w="19050" cmpd="sng">
              <a:solidFill>
                <a:schemeClr val="dk1"/>
              </a:solidFill>
            </a:ln>
          </a:bottom>
        </a:tcBdr>
        <a:fill>
          <a:noFill/>
        </a:fill>
      </a:tcStyle>
    </a:firstRow>
  </a:tblStyle>
  <a:tblStyle styleId="{3B4B98B0-60AC-42C2-AFA5-B58CD77FA1E5}" styleName="Light Style 1 - Accent 1">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1"/>
          </a:solidFill>
        </a:fill>
      </a:tcStyle>
    </a:lastRow>
    <a:firstRow>
      <a:tcTxStyle b="on">
        <a:fontRef idx="minor">
          <a:prstClr val="black"/>
        </a:fontRef>
        <a:schemeClr val="accent1"/>
      </a:tcTxStyle>
      <a:tcStyle>
        <a:tcBdr>
          <a:bottom>
            <a:ln w="19050" cmpd="sng">
              <a:solidFill>
                <a:schemeClr val="dk1"/>
              </a:solidFill>
            </a:ln>
          </a:bottom>
        </a:tcBdr>
        <a:fill>
          <a:noFill/>
        </a:fill>
      </a:tcStyle>
    </a:firstRow>
  </a:tblStyle>
  <a:tblStyle styleId="{0E3FDE45-AF77-4B5C-9715-49D594BDF05E}" styleName="Light Style 1 - Accent 2">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2"/>
          </a:solidFill>
        </a:fill>
      </a:tcStyle>
    </a:lastRow>
    <a:firstRow>
      <a:tcTxStyle b="on">
        <a:fontRef idx="minor">
          <a:prstClr val="black"/>
        </a:fontRef>
        <a:schemeClr val="accent2"/>
      </a:tcTxStyle>
      <a:tcStyle>
        <a:tcBdr>
          <a:bottom>
            <a:ln w="19050" cmpd="sng">
              <a:solidFill>
                <a:schemeClr val="dk1"/>
              </a:solidFill>
            </a:ln>
          </a:bottom>
        </a:tcBdr>
        <a:fill>
          <a:noFill/>
        </a:fill>
      </a:tcStyle>
    </a:firstRow>
  </a:tblStyle>
  <a:tblStyle styleId="{C083E6E3-FA7D-4D7B-A595-EF9225AFEA82}" styleName="Light Style 1 - Accent 3">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3"/>
          </a:solidFill>
        </a:fill>
      </a:tcStyle>
    </a:lastRow>
    <a:firstRow>
      <a:tcTxStyle b="on">
        <a:fontRef idx="minor">
          <a:prstClr val="black"/>
        </a:fontRef>
        <a:schemeClr val="accent3"/>
      </a:tcTxStyle>
      <a:tcStyle>
        <a:tcBdr>
          <a:bottom>
            <a:ln w="19050" cmpd="sng">
              <a:solidFill>
                <a:schemeClr val="dk1"/>
              </a:solidFill>
            </a:ln>
          </a:bottom>
        </a:tcBdr>
        <a:fill>
          <a:noFill/>
        </a:fill>
      </a:tcStyle>
    </a:firstRow>
  </a:tblStyle>
  <a:tblStyle styleId="{D27102A9-8310-4765-A935-A1911B00CA55}" styleName="Light Style 1 - Accent 4">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4"/>
          </a:solidFill>
        </a:fill>
      </a:tcStyle>
    </a:lastRow>
    <a:firstRow>
      <a:tcTxStyle b="on">
        <a:fontRef idx="minor">
          <a:prstClr val="black"/>
        </a:fontRef>
        <a:schemeClr val="accent4"/>
      </a:tcTxStyle>
      <a:tcStyle>
        <a:tcBdr>
          <a:bottom>
            <a:ln w="19050" cmpd="sng">
              <a:solidFill>
                <a:schemeClr val="dk1"/>
              </a:solidFill>
            </a:ln>
          </a:bottom>
        </a:tcBdr>
        <a:fill>
          <a:noFill/>
        </a:fill>
      </a:tcStyle>
    </a:firstRow>
  </a:tblStyle>
  <a:tblStyle styleId="{5FD0F851-EC5A-4D38-B0AD-8093EC10F338}" styleName="Light Style 1 - Accent 5">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5"/>
          </a:solidFill>
        </a:fill>
      </a:tcStyle>
    </a:lastRow>
    <a:firstRow>
      <a:tcTxStyle b="on">
        <a:fontRef idx="minor">
          <a:prstClr val="black"/>
        </a:fontRef>
        <a:schemeClr val="accent5"/>
      </a:tcTxStyle>
      <a:tcStyle>
        <a:tcBdr>
          <a:bottom>
            <a:ln w="19050" cmpd="sng">
              <a:solidFill>
                <a:schemeClr val="dk1"/>
              </a:solidFill>
            </a:ln>
          </a:bottom>
        </a:tcBdr>
        <a:fill>
          <a:noFill/>
        </a:fill>
      </a:tcStyle>
    </a:firstRow>
  </a:tblStyle>
  <a:tblStyle styleId="{68D230F3-CF80-4859-8CE7-A43EE81993B5}" styleName="Light Style 1 - Accent 6">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6"/>
          </a:solidFill>
        </a:fill>
      </a:tcStyle>
    </a:lastRow>
    <a:firstRow>
      <a:tcTxStyle b="on">
        <a:fontRef idx="minor">
          <a:prstClr val="black"/>
        </a:fontRef>
        <a:schemeClr val="accent6"/>
      </a:tcTxStyle>
      <a:tcStyle>
        <a:tcBdr>
          <a:bottom>
            <a:ln w="19050" cmpd="sng">
              <a:solidFill>
                <a:schemeClr val="dk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80" y="102"/>
      </p:cViewPr>
      <p:guideLst>
        <p:guide pos="4520"/>
        <p:guide pos="2343"/>
        <p:guide pos="4588"/>
        <p:guide pos="211"/>
        <p:guide pos="7469"/>
        <p:guide pos="1300"/>
        <p:guide pos="3137"/>
        <p:guide pos="5995"/>
        <p:guide orient="horz" pos="2591"/>
        <p:guide pos="3046"/>
        <p:guide pos="6085"/>
        <p:guide orient="horz" pos="3906"/>
        <p:guide orient="horz" pos="3543"/>
        <p:guide orient="horz" pos="2432"/>
        <p:guide orient="horz" pos="1071"/>
        <p:guide orient="horz" pos="1616"/>
        <p:guide orient="horz" pos="2183"/>
        <p:guide orient="horz" pos="2908"/>
        <p:guide pos="5949"/>
        <p:guide pos="3863"/>
        <p:guide pos="4498"/>
        <p:guide pos="5677"/>
        <p:guide pos="66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309" cy="501656"/>
          </a:xfrm>
          <a:prstGeom prst="rect">
            <a:avLst/>
          </a:prstGeom>
        </p:spPr>
        <p:txBody>
          <a:bodyPr vert="horz" lIns="92464" tIns="46232" rIns="92464" bIns="46232" rtlCol="0"/>
          <a:lstStyle>
            <a:lvl1pPr algn="l">
              <a:defRPr sz="1200"/>
            </a:lvl1pPr>
          </a:lstStyle>
          <a:p>
            <a:endParaRPr lang="de-CH"/>
          </a:p>
        </p:txBody>
      </p:sp>
      <p:sp>
        <p:nvSpPr>
          <p:cNvPr id="3" name="Date Placeholder 2"/>
          <p:cNvSpPr>
            <a:spLocks noGrp="1"/>
          </p:cNvSpPr>
          <p:nvPr>
            <p:ph type="dt" idx="1"/>
          </p:nvPr>
        </p:nvSpPr>
        <p:spPr>
          <a:xfrm>
            <a:off x="3901832" y="0"/>
            <a:ext cx="2986309" cy="501656"/>
          </a:xfrm>
          <a:prstGeom prst="rect">
            <a:avLst/>
          </a:prstGeom>
        </p:spPr>
        <p:txBody>
          <a:bodyPr vert="horz" lIns="92464" tIns="46232" rIns="92464" bIns="46232" rtlCol="0"/>
          <a:lstStyle>
            <a:lvl1pPr algn="r">
              <a:defRPr sz="1200"/>
            </a:lvl1pPr>
          </a:lstStyle>
          <a:p>
            <a:fld id="{D3CCA079-D797-45EF-8601-666C6AB46EDA}" type="datetimeFigureOut">
              <a:rPr lang="de-CH" smtClean="0"/>
              <a:t>25.03.2024</a:t>
            </a:fld>
            <a:endParaRPr lang="de-CH"/>
          </a:p>
        </p:txBody>
      </p:sp>
      <p:sp>
        <p:nvSpPr>
          <p:cNvPr id="4" name="Slide Image Placeholder 3"/>
          <p:cNvSpPr>
            <a:spLocks noGrp="1" noRot="1" noChangeAspect="1"/>
          </p:cNvSpPr>
          <p:nvPr>
            <p:ph type="sldImg" idx="2"/>
          </p:nvPr>
        </p:nvSpPr>
        <p:spPr>
          <a:xfrm>
            <a:off x="439738" y="1254125"/>
            <a:ext cx="6010275" cy="3381375"/>
          </a:xfrm>
          <a:prstGeom prst="rect">
            <a:avLst/>
          </a:prstGeom>
          <a:noFill/>
          <a:ln w="12700">
            <a:solidFill>
              <a:prstClr val="black"/>
            </a:solidFill>
          </a:ln>
        </p:spPr>
        <p:txBody>
          <a:bodyPr vert="horz" lIns="92464" tIns="46232" rIns="92464" bIns="46232" rtlCol="0" anchor="ctr"/>
          <a:lstStyle/>
          <a:p>
            <a:endParaRPr lang="de-CH"/>
          </a:p>
        </p:txBody>
      </p:sp>
      <p:sp>
        <p:nvSpPr>
          <p:cNvPr id="5" name="Notes Placeholder 4"/>
          <p:cNvSpPr>
            <a:spLocks noGrp="1"/>
          </p:cNvSpPr>
          <p:nvPr>
            <p:ph type="body" sz="quarter" idx="3"/>
          </p:nvPr>
        </p:nvSpPr>
        <p:spPr>
          <a:xfrm>
            <a:off x="688654" y="4822624"/>
            <a:ext cx="5512444" cy="3945928"/>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9520232"/>
            <a:ext cx="2986309" cy="501656"/>
          </a:xfrm>
          <a:prstGeom prst="rect">
            <a:avLst/>
          </a:prstGeom>
        </p:spPr>
        <p:txBody>
          <a:bodyPr vert="horz" lIns="92464" tIns="46232" rIns="92464" bIns="46232" rtlCol="0" anchor="b"/>
          <a:lstStyle>
            <a:lvl1pPr algn="l">
              <a:defRPr sz="1200"/>
            </a:lvl1pPr>
          </a:lstStyle>
          <a:p>
            <a:endParaRPr lang="de-CH"/>
          </a:p>
        </p:txBody>
      </p:sp>
      <p:sp>
        <p:nvSpPr>
          <p:cNvPr id="7" name="Slide Number Placeholder 6"/>
          <p:cNvSpPr>
            <a:spLocks noGrp="1"/>
          </p:cNvSpPr>
          <p:nvPr>
            <p:ph type="sldNum" sz="quarter" idx="5"/>
          </p:nvPr>
        </p:nvSpPr>
        <p:spPr>
          <a:xfrm>
            <a:off x="3901832" y="9520232"/>
            <a:ext cx="2986309" cy="501656"/>
          </a:xfrm>
          <a:prstGeom prst="rect">
            <a:avLst/>
          </a:prstGeom>
        </p:spPr>
        <p:txBody>
          <a:bodyPr vert="horz" lIns="92464" tIns="46232" rIns="92464" bIns="46232" rtlCol="0" anchor="b"/>
          <a:lstStyle>
            <a:lvl1pPr algn="r">
              <a:defRPr sz="1200"/>
            </a:lvl1pPr>
          </a:lstStyle>
          <a:p>
            <a:fld id="{807BA699-EA35-4545-8515-E1CCD6EC863A}" type="slidenum">
              <a:rPr lang="de-CH" smtClean="0"/>
              <a:t>‹#›</a:t>
            </a:fld>
            <a:endParaRPr lang="de-CH"/>
          </a:p>
        </p:txBody>
      </p:sp>
    </p:spTree>
    <p:extLst>
      <p:ext uri="{BB962C8B-B14F-4D97-AF65-F5344CB8AC3E}">
        <p14:creationId xmlns:p14="http://schemas.microsoft.com/office/powerpoint/2010/main" val="93337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A8DDC-34C7-66C4-5BDD-A94986323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E4E15-721E-F882-5337-F897C5E13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A7102-03B6-DDB5-2A23-A9E9DB63C3C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6CBF689-B62E-862D-C812-19BDCA9A8CB6}"/>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807BA699-EA35-4545-8515-E1CCD6EC863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3</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09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A8DDC-34C7-66C4-5BDD-A94986323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E4E15-721E-F882-5337-F897C5E13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A7102-03B6-DDB5-2A23-A9E9DB63C3C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6CBF689-B62E-862D-C812-19BDCA9A8CB6}"/>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807BA699-EA35-4545-8515-E1CCD6EC863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4</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88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A8DDC-34C7-66C4-5BDD-A94986323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E4E15-721E-F882-5337-F897C5E13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A7102-03B6-DDB5-2A23-A9E9DB63C3C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6CBF689-B62E-862D-C812-19BDCA9A8CB6}"/>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807BA699-EA35-4545-8515-E1CCD6EC863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5</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87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A8DDC-34C7-66C4-5BDD-A94986323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E4E15-721E-F882-5337-F897C5E13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A7102-03B6-DDB5-2A23-A9E9DB63C3C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6CBF689-B62E-862D-C812-19BDCA9A8CB6}"/>
              </a:ext>
            </a:extLst>
          </p:cNvPr>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807BA699-EA35-4545-8515-E1CCD6EC863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20</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758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3727" y="3608327"/>
            <a:ext cx="11375654" cy="621106"/>
          </a:xfrm>
          <a:noFill/>
          <a:ln w="9525">
            <a:noFill/>
            <a:miter lim="800000"/>
            <a:headEnd/>
            <a:tailEnd/>
          </a:ln>
          <a:effectLst/>
        </p:spPr>
        <p:txBody>
          <a:bodyPr vert="horz" wrap="square" lIns="0" tIns="45720" rIns="0" bIns="45720" numCol="1" anchor="b" anchorCtr="0" compatLnSpc="1">
            <a:prstTxWarp prst="textNoShape">
              <a:avLst/>
            </a:prstTxWarp>
            <a:normAutofit/>
          </a:bodyPr>
          <a:lstStyle>
            <a:lvl1pPr>
              <a:defRPr lang="en-US" sz="2800" b="1" dirty="0">
                <a:solidFill>
                  <a:schemeClr val="bg2"/>
                </a:solidFill>
                <a:latin typeface="Arial" panose="020B0604020202020204" pitchFamily="34" charset="0"/>
                <a:cs typeface="Arial" panose="020B0604020202020204" pitchFamily="34" charset="0"/>
              </a:defRPr>
            </a:lvl1pPr>
          </a:lstStyle>
          <a:p>
            <a:pPr lvl="0" defTabSz="981390"/>
            <a:r>
              <a:rPr lang="en-US"/>
              <a:t>Click to add title</a:t>
            </a:r>
          </a:p>
        </p:txBody>
      </p:sp>
      <p:sp>
        <p:nvSpPr>
          <p:cNvPr id="6" name="btfpLayoutConfig" hidden="1"/>
          <p:cNvSpPr txBox="1"/>
          <p:nvPr userDrawn="1"/>
        </p:nvSpPr>
        <p:spPr>
          <a:xfrm>
            <a:off x="12700" y="12700"/>
            <a:ext cx="611312" cy="88092"/>
          </a:xfrm>
          <a:prstGeom prst="rect">
            <a:avLst/>
          </a:prstGeom>
          <a:noFill/>
        </p:spPr>
        <p:txBody>
          <a:bodyPr vert="horz" wrap="none" lIns="36000" tIns="36000" rIns="36000" bIns="36000" rtlCol="0">
            <a:spAutoFit/>
          </a:bodyPr>
          <a:lstStyle/>
          <a:p>
            <a:r>
              <a:rPr lang="en-US" sz="100">
                <a:solidFill>
                  <a:srgbClr val="FFFFFF">
                    <a:alpha val="0"/>
                  </a:srgbClr>
                </a:solidFill>
              </a:rPr>
              <a:t>overall_0_131468226384557565 columns_1_131468226384557565 </a:t>
            </a:r>
          </a:p>
        </p:txBody>
      </p:sp>
      <p:pic>
        <p:nvPicPr>
          <p:cNvPr id="10" name="Picture 2" descr="http://logodatabases.com/wp-content/uploads/2012/04/unhcr-1024x902.jpg"/>
          <p:cNvPicPr>
            <a:picLocks noChangeAspect="1" noChangeArrowheads="1"/>
          </p:cNvPicPr>
          <p:nvPr userDrawn="1"/>
        </p:nvPicPr>
        <p:blipFill>
          <a:blip r:embed="rId2" cstate="print">
            <a:clrChange>
              <a:clrFrom>
                <a:srgbClr val="006BC6"/>
              </a:clrFrom>
              <a:clrTo>
                <a:srgbClr val="006BC6">
                  <a:alpha val="0"/>
                </a:srgbClr>
              </a:clrTo>
            </a:clrChange>
            <a:extLst>
              <a:ext uri="{28A0092B-C50C-407E-A947-70E740481C1C}">
                <a14:useLocalDpi xmlns:a14="http://schemas.microsoft.com/office/drawing/2010/main" val="0"/>
              </a:ext>
            </a:extLst>
          </a:blip>
          <a:srcRect/>
          <a:stretch>
            <a:fillRect/>
          </a:stretch>
        </p:blipFill>
        <p:spPr bwMode="auto">
          <a:xfrm>
            <a:off x="9635924" y="284576"/>
            <a:ext cx="2478913" cy="218357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0" hasCustomPrompt="1"/>
          </p:nvPr>
        </p:nvSpPr>
        <p:spPr>
          <a:xfrm>
            <a:off x="383732" y="4229433"/>
            <a:ext cx="11374154" cy="567868"/>
          </a:xfrm>
        </p:spPr>
        <p:txBody>
          <a:bodyPr lIns="0" tIns="0" rIns="0" bIns="0"/>
          <a:lstStyle>
            <a:lvl1pPr marL="0" marR="0" indent="0" algn="l" defTabSz="914354" rtl="0" eaLnBrk="1" fontAlgn="auto" latinLnBrk="0" hangingPunct="1">
              <a:lnSpc>
                <a:spcPct val="100000"/>
              </a:lnSpc>
              <a:spcBef>
                <a:spcPts val="1200"/>
              </a:spcBef>
              <a:spcAft>
                <a:spcPts val="0"/>
              </a:spcAft>
              <a:buClrTx/>
              <a:buSzTx/>
              <a:buFont typeface="Arial" panose="020B0604020202020204" pitchFamily="34" charset="0"/>
              <a:buNone/>
              <a:tabLst/>
              <a:defRPr sz="2400">
                <a:solidFill>
                  <a:schemeClr val="bg2"/>
                </a:solidFill>
              </a:defRPr>
            </a:lvl1pPr>
          </a:lstStyle>
          <a:p>
            <a:pPr marL="0" marR="0" lvl="0" indent="0" algn="l" defTabSz="914354"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Click to add subtitle/contacts/date</a:t>
            </a:r>
          </a:p>
        </p:txBody>
      </p:sp>
    </p:spTree>
    <p:extLst>
      <p:ext uri="{BB962C8B-B14F-4D97-AF65-F5344CB8AC3E}">
        <p14:creationId xmlns:p14="http://schemas.microsoft.com/office/powerpoint/2010/main" val="4012046067"/>
      </p:ext>
    </p:extLst>
  </p:cSld>
  <p:clrMapOvr>
    <a:masterClrMapping/>
  </p:clrMapOvr>
  <p:extLst>
    <p:ext uri="{DCECCB84-F9BA-43D5-87BE-67443E8EF086}">
      <p15:sldGuideLst xmlns:p15="http://schemas.microsoft.com/office/powerpoint/2012/main">
        <p15:guide id="1" pos="208" userDrawn="1">
          <p15:clr>
            <a:srgbClr val="CCCCCC"/>
          </p15:clr>
        </p15:guide>
        <p15:guide id="2" pos="7472" userDrawn="1">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86302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5" name="Slide Number Placeholder 6"/>
          <p:cNvSpPr>
            <a:spLocks noGrp="1"/>
          </p:cNvSpPr>
          <p:nvPr>
            <p:ph type="sldNum" sz="quarter" idx="12"/>
          </p:nvPr>
        </p:nvSpPr>
        <p:spPr>
          <a:xfrm>
            <a:off x="11383140" y="6577063"/>
            <a:ext cx="606917" cy="207888"/>
          </a:xfrm>
        </p:spPr>
        <p:txBody>
          <a:bodyPr/>
          <a:lstStyle>
            <a:lvl1pPr algn="r">
              <a:defRPr>
                <a:solidFill>
                  <a:schemeClr val="bg1">
                    <a:lumMod val="6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18695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spcAft>
                <a:spcPts val="0"/>
              </a:spcAft>
              <a:defRPr sz="2400"/>
            </a:lvl1pPr>
            <a:lvl2pPr>
              <a:defRPr sz="2200"/>
            </a:lvl2pPr>
            <a:lvl3pPr>
              <a:defRPr sz="20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4" name="TextBox 3"/>
          <p:cNvSpPr txBox="1"/>
          <p:nvPr userDrawn="1"/>
        </p:nvSpPr>
        <p:spPr>
          <a:xfrm>
            <a:off x="9191768" y="6284310"/>
            <a:ext cx="2976787" cy="307777"/>
          </a:xfrm>
          <a:prstGeom prst="rect">
            <a:avLst/>
          </a:prstGeom>
          <a:noFill/>
        </p:spPr>
        <p:txBody>
          <a:bodyPr wrap="square" rtlCol="0">
            <a:spAutoFit/>
          </a:bodyPr>
          <a:lstStyle/>
          <a:p>
            <a:pPr algn="r">
              <a:buNone/>
            </a:pPr>
            <a:r>
              <a:rPr lang="en-US" sz="1400">
                <a:solidFill>
                  <a:schemeClr val="bg1">
                    <a:lumMod val="65000"/>
                  </a:schemeClr>
                </a:solidFill>
              </a:rPr>
              <a:t>Internal UNHCR Only</a:t>
            </a:r>
            <a:endParaRPr lang="en-GB" sz="1400">
              <a:solidFill>
                <a:schemeClr val="bg1">
                  <a:lumMod val="65000"/>
                </a:schemeClr>
              </a:solidFill>
            </a:endParaRPr>
          </a:p>
        </p:txBody>
      </p:sp>
      <p:cxnSp>
        <p:nvCxnSpPr>
          <p:cNvPr id="7" name="Straight Connector 6"/>
          <p:cNvCxnSpPr/>
          <p:nvPr userDrawn="1"/>
        </p:nvCxnSpPr>
        <p:spPr>
          <a:xfrm>
            <a:off x="0" y="6017044"/>
            <a:ext cx="121920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a:spLocks noGrp="1"/>
          </p:cNvSpPr>
          <p:nvPr>
            <p:ph type="sldNum" sz="quarter" idx="12"/>
          </p:nvPr>
        </p:nvSpPr>
        <p:spPr>
          <a:xfrm>
            <a:off x="11383140" y="6577063"/>
            <a:ext cx="606917" cy="207888"/>
          </a:xfrm>
        </p:spPr>
        <p:txBody>
          <a:bodyPr/>
          <a:lstStyle>
            <a:lvl1pPr algn="r">
              <a:defRPr>
                <a:solidFill>
                  <a:schemeClr val="bg1">
                    <a:lumMod val="65000"/>
                  </a:schemeClr>
                </a:solidFill>
              </a:defRPr>
            </a:lvl1pPr>
          </a:lstStyle>
          <a:p>
            <a:fld id="{2066355A-084C-D24E-9AD2-7E4FC41EA627}"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28" y="6021288"/>
            <a:ext cx="3215647" cy="795530"/>
          </a:xfrm>
          <a:prstGeom prst="rect">
            <a:avLst/>
          </a:prstGeom>
        </p:spPr>
      </p:pic>
    </p:spTree>
    <p:extLst>
      <p:ext uri="{BB962C8B-B14F-4D97-AF65-F5344CB8AC3E}">
        <p14:creationId xmlns:p14="http://schemas.microsoft.com/office/powerpoint/2010/main" val="323226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2000" cy="6013449"/>
          </a:xfrm>
          <a:solidFill>
            <a:schemeClr val="bg1">
              <a:lumMod val="50000"/>
            </a:schemeClr>
          </a:solidFill>
        </p:spPr>
        <p:txBody>
          <a:bodyPr>
            <a:normAutofit/>
          </a:bodyPr>
          <a:lstStyle>
            <a:lvl1pPr marL="0" indent="0" algn="ctr">
              <a:buFontTx/>
              <a:buNone/>
              <a:defRPr sz="2667" baseline="0">
                <a:solidFill>
                  <a:schemeClr val="tx2"/>
                </a:solidFill>
              </a:defRPr>
            </a:lvl1pPr>
          </a:lstStyle>
          <a:p>
            <a:r>
              <a:rPr lang="en-US"/>
              <a:t>Drag background image here</a:t>
            </a:r>
          </a:p>
        </p:txBody>
      </p:sp>
      <p:sp>
        <p:nvSpPr>
          <p:cNvPr id="2" name="Title 1"/>
          <p:cNvSpPr>
            <a:spLocks noGrp="1"/>
          </p:cNvSpPr>
          <p:nvPr>
            <p:ph type="ctrTitle"/>
          </p:nvPr>
        </p:nvSpPr>
        <p:spPr>
          <a:xfrm>
            <a:off x="243306" y="651983"/>
            <a:ext cx="11746751" cy="2744124"/>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37762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8713" y="2840483"/>
            <a:ext cx="11594559"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278713" y="1233253"/>
            <a:ext cx="11594559" cy="1500187"/>
          </a:xfrm>
        </p:spPr>
        <p:txBody>
          <a:bodyPr lIns="0" tIns="0" rIns="0" bIns="0" anchor="b">
            <a:normAutofit/>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648183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8712" y="1732801"/>
            <a:ext cx="5715688" cy="4116260"/>
          </a:xfrm>
        </p:spPr>
        <p:txBody>
          <a:bodyPr/>
          <a:lstStyle>
            <a:lvl1pPr>
              <a:defRPr sz="3200"/>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732801"/>
            <a:ext cx="5753528" cy="4116260"/>
          </a:xfrm>
        </p:spPr>
        <p:txBody>
          <a:bodyPr/>
          <a:lstStyle>
            <a:lvl1pPr>
              <a:defRPr sz="3200"/>
            </a:lvl1pPr>
            <a:lvl2pPr>
              <a:defRPr sz="2933"/>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34996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8712" y="1268760"/>
            <a:ext cx="5715688" cy="4580301"/>
          </a:xfrm>
        </p:spPr>
        <p:txBody>
          <a:bodyPr/>
          <a:lstStyle>
            <a:lvl1pPr>
              <a:defRPr sz="2400"/>
            </a:lvl1pPr>
            <a:lvl2pPr>
              <a:defRPr sz="2200"/>
            </a:lvl2pPr>
            <a:lvl3pPr>
              <a:defRPr sz="1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268760"/>
            <a:ext cx="5753528" cy="4580301"/>
          </a:xfrm>
        </p:spPr>
        <p:txBody>
          <a:bodyPr/>
          <a:lstStyle>
            <a:lvl1pPr>
              <a:defRPr sz="2400"/>
            </a:lvl1pPr>
            <a:lvl2pPr>
              <a:defRPr sz="2200"/>
            </a:lvl2pPr>
            <a:lvl3pPr>
              <a:defRPr sz="1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cxnSp>
        <p:nvCxnSpPr>
          <p:cNvPr id="10" name="Straight Connector 9"/>
          <p:cNvCxnSpPr/>
          <p:nvPr userDrawn="1"/>
        </p:nvCxnSpPr>
        <p:spPr>
          <a:xfrm>
            <a:off x="0" y="6017044"/>
            <a:ext cx="121920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9191768" y="6284310"/>
            <a:ext cx="2976787" cy="307777"/>
          </a:xfrm>
          <a:prstGeom prst="rect">
            <a:avLst/>
          </a:prstGeom>
          <a:noFill/>
        </p:spPr>
        <p:txBody>
          <a:bodyPr wrap="square" rtlCol="0">
            <a:spAutoFit/>
          </a:bodyPr>
          <a:lstStyle/>
          <a:p>
            <a:pPr algn="r">
              <a:buNone/>
            </a:pPr>
            <a:r>
              <a:rPr lang="en-US" sz="1400">
                <a:solidFill>
                  <a:schemeClr val="bg1">
                    <a:lumMod val="65000"/>
                  </a:schemeClr>
                </a:solidFill>
              </a:rPr>
              <a:t>Internal UNHCR Only</a:t>
            </a:r>
            <a:endParaRPr lang="en-GB" sz="1400">
              <a:solidFill>
                <a:schemeClr val="bg1">
                  <a:lumMod val="65000"/>
                </a:schemeClr>
              </a:solidFill>
            </a:endParaRPr>
          </a:p>
        </p:txBody>
      </p:sp>
      <p:sp>
        <p:nvSpPr>
          <p:cNvPr id="7" name="Slide Number Placeholder 6"/>
          <p:cNvSpPr>
            <a:spLocks noGrp="1"/>
          </p:cNvSpPr>
          <p:nvPr>
            <p:ph type="sldNum" sz="quarter" idx="12"/>
          </p:nvPr>
        </p:nvSpPr>
        <p:spPr>
          <a:xfrm>
            <a:off x="11344211" y="6580174"/>
            <a:ext cx="606917" cy="207888"/>
          </a:xfrm>
        </p:spPr>
        <p:txBody>
          <a:bodyPr/>
          <a:lstStyle>
            <a:lvl1pPr algn="r">
              <a:defRPr/>
            </a:lvl1pPr>
          </a:lstStyle>
          <a:p>
            <a:fld id="{2066355A-084C-D24E-9AD2-7E4FC41EA627}"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28" y="6021288"/>
            <a:ext cx="3215647" cy="795530"/>
          </a:xfrm>
          <a:prstGeom prst="rect">
            <a:avLst/>
          </a:prstGeom>
        </p:spPr>
      </p:pic>
    </p:spTree>
    <p:extLst>
      <p:ext uri="{BB962C8B-B14F-4D97-AF65-F5344CB8AC3E}">
        <p14:creationId xmlns:p14="http://schemas.microsoft.com/office/powerpoint/2010/main" val="59467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31278" y="9732"/>
            <a:ext cx="6060721" cy="6004984"/>
          </a:xfrm>
          <a:solidFill>
            <a:schemeClr val="bg1">
              <a:lumMod val="85000"/>
            </a:schemeClr>
          </a:solidFill>
        </p:spPr>
        <p:txBody>
          <a:bodyPr anchor="ctr" anchorCtr="0">
            <a:normAutofit/>
          </a:bodyPr>
          <a:lstStyle>
            <a:lvl1pPr marL="0" indent="0" algn="ctr">
              <a:buFontTx/>
              <a:buNone/>
              <a:defRPr sz="2667"/>
            </a:lvl1pPr>
          </a:lstStyle>
          <a:p>
            <a:r>
              <a:rPr lang="en-US"/>
              <a:t>Click icon to add Image</a:t>
            </a:r>
          </a:p>
        </p:txBody>
      </p:sp>
      <p:sp>
        <p:nvSpPr>
          <p:cNvPr id="2" name="Title 1"/>
          <p:cNvSpPr>
            <a:spLocks noGrp="1"/>
          </p:cNvSpPr>
          <p:nvPr>
            <p:ph type="title"/>
          </p:nvPr>
        </p:nvSpPr>
        <p:spPr>
          <a:xfrm>
            <a:off x="278712" y="272465"/>
            <a:ext cx="5628733" cy="1291135"/>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278712" y="1732800"/>
            <a:ext cx="5628733" cy="4038411"/>
          </a:xfrm>
        </p:spPr>
        <p:txBody>
          <a:bodyPr/>
          <a:lstStyle>
            <a:lvl1pPr>
              <a:defRPr sz="3200"/>
            </a:lvl1pPr>
            <a:lvl2pPr>
              <a:defRPr sz="2933"/>
            </a:lvl2pPr>
            <a:lvl3pPr>
              <a:defRPr sz="2667"/>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95518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Right Image">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31278" y="9732"/>
            <a:ext cx="6060721" cy="6004984"/>
          </a:xfrm>
          <a:solidFill>
            <a:schemeClr val="bg1">
              <a:lumMod val="85000"/>
            </a:schemeClr>
          </a:solidFill>
        </p:spPr>
        <p:txBody>
          <a:bodyPr anchor="ctr" anchorCtr="0">
            <a:normAutofit/>
          </a:bodyPr>
          <a:lstStyle>
            <a:lvl1pPr marL="0" indent="0" algn="ctr">
              <a:buFontTx/>
              <a:buNone/>
              <a:defRPr sz="2667"/>
            </a:lvl1pPr>
          </a:lstStyle>
          <a:p>
            <a:r>
              <a:rPr lang="en-US"/>
              <a:t>Click icon to add Image</a:t>
            </a:r>
          </a:p>
        </p:txBody>
      </p:sp>
      <p:sp>
        <p:nvSpPr>
          <p:cNvPr id="2" name="Title 1"/>
          <p:cNvSpPr>
            <a:spLocks noGrp="1"/>
          </p:cNvSpPr>
          <p:nvPr>
            <p:ph type="title"/>
          </p:nvPr>
        </p:nvSpPr>
        <p:spPr>
          <a:xfrm>
            <a:off x="278712" y="272465"/>
            <a:ext cx="5628733" cy="1291135"/>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278712" y="1732800"/>
            <a:ext cx="5628733" cy="4038411"/>
          </a:xfrm>
        </p:spPr>
        <p:txBody>
          <a:bodyPr>
            <a:noAutofit/>
          </a:bodyPr>
          <a:lstStyle>
            <a:lvl1pPr>
              <a:defRPr sz="3200"/>
            </a:lvl1pPr>
            <a:lvl2pPr>
              <a:defRPr sz="2933"/>
            </a:lvl2pPr>
            <a:lvl3pPr>
              <a:defRPr sz="2667"/>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cxnSp>
        <p:nvCxnSpPr>
          <p:cNvPr id="13" name="Straight Connector 12"/>
          <p:cNvCxnSpPr/>
          <p:nvPr userDrawn="1"/>
        </p:nvCxnSpPr>
        <p:spPr>
          <a:xfrm>
            <a:off x="0" y="6017044"/>
            <a:ext cx="121920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9191768" y="6284310"/>
            <a:ext cx="2976787" cy="307777"/>
          </a:xfrm>
          <a:prstGeom prst="rect">
            <a:avLst/>
          </a:prstGeom>
          <a:noFill/>
        </p:spPr>
        <p:txBody>
          <a:bodyPr wrap="square" rtlCol="0">
            <a:spAutoFit/>
          </a:bodyPr>
          <a:lstStyle/>
          <a:p>
            <a:pPr algn="r">
              <a:buNone/>
            </a:pPr>
            <a:r>
              <a:rPr lang="en-US" sz="1400">
                <a:solidFill>
                  <a:schemeClr val="bg1">
                    <a:lumMod val="65000"/>
                  </a:schemeClr>
                </a:solidFill>
              </a:rPr>
              <a:t>Internal UNHCR Only</a:t>
            </a:r>
            <a:endParaRPr lang="en-GB" sz="1400">
              <a:solidFill>
                <a:schemeClr val="bg1">
                  <a:lumMod val="65000"/>
                </a:scheme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28" y="6021288"/>
            <a:ext cx="3215647" cy="795530"/>
          </a:xfrm>
          <a:prstGeom prst="rect">
            <a:avLst/>
          </a:prstGeom>
        </p:spPr>
      </p:pic>
    </p:spTree>
    <p:extLst>
      <p:ext uri="{BB962C8B-B14F-4D97-AF65-F5344CB8AC3E}">
        <p14:creationId xmlns:p14="http://schemas.microsoft.com/office/powerpoint/2010/main" val="424004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5855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3" name="btfpLayoutConfig" hidden="1"/>
          <p:cNvSpPr txBox="1"/>
          <p:nvPr userDrawn="1"/>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a:solidFill>
                  <a:srgbClr val="FFFFFF">
                    <a:alpha val="0"/>
                  </a:srgbClr>
                </a:solidFill>
              </a:rPr>
              <a:t>overall_0_131994644192176201 columns_1_131994644192176201 </a:t>
            </a:r>
            <a:endParaRPr lang="en-US" sz="100" err="1">
              <a:solidFill>
                <a:srgbClr val="FFFFFF">
                  <a:alpha val="0"/>
                </a:srgbClr>
              </a:solidFill>
            </a:endParaRPr>
          </a:p>
        </p:txBody>
      </p:sp>
    </p:spTree>
    <p:extLst>
      <p:ext uri="{BB962C8B-B14F-4D97-AF65-F5344CB8AC3E}">
        <p14:creationId xmlns:p14="http://schemas.microsoft.com/office/powerpoint/2010/main" val="604292435"/>
      </p:ext>
    </p:extLst>
  </p:cSld>
  <p:clrMapOvr>
    <a:masterClrMapping/>
  </p:clrMapOvr>
  <p:extLst>
    <p:ext uri="{DCECCB84-F9BA-43D5-87BE-67443E8EF086}">
      <p15:sldGuideLst xmlns:p15="http://schemas.microsoft.com/office/powerpoint/2012/main">
        <p15:guide id="1" pos="208" userDrawn="1">
          <p15:clr>
            <a:srgbClr val="CCCCCC"/>
          </p15:clr>
        </p15:guide>
        <p15:guide id="2" pos="7472" userDrawn="1">
          <p15:clr>
            <a:srgbClr val="CCCCC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3" name="btfpLayoutConfig" hidden="1"/>
          <p:cNvSpPr txBox="1"/>
          <p:nvPr userDrawn="1"/>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a:solidFill>
                  <a:srgbClr val="FFFFFF">
                    <a:alpha val="0"/>
                  </a:srgbClr>
                </a:solidFill>
              </a:rPr>
              <a:t>overall_0_131994644192176201 columns_1_131994644192176201 </a:t>
            </a:r>
            <a:endParaRPr lang="en-US" sz="100" err="1">
              <a:solidFill>
                <a:srgbClr val="FFFFFF">
                  <a:alpha val="0"/>
                </a:srgbClr>
              </a:solidFill>
            </a:endParaRPr>
          </a:p>
        </p:txBody>
      </p:sp>
    </p:spTree>
    <p:extLst>
      <p:ext uri="{BB962C8B-B14F-4D97-AF65-F5344CB8AC3E}">
        <p14:creationId xmlns:p14="http://schemas.microsoft.com/office/powerpoint/2010/main" val="2781093478"/>
      </p:ext>
    </p:extLst>
  </p:cSld>
  <p:clrMapOvr>
    <a:masterClrMapping/>
  </p:clrMapOvr>
  <p:extLst>
    <p:ext uri="{DCECCB84-F9BA-43D5-87BE-67443E8EF086}">
      <p15:sldGuideLst xmlns:p15="http://schemas.microsoft.com/office/powerpoint/2012/main">
        <p15:guide id="1" pos="176">
          <p15:clr>
            <a:srgbClr val="CCCCCC"/>
          </p15:clr>
        </p15:guide>
        <p15:guide id="2" pos="7528">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btfpLayoutConfig" hidden="1"/>
          <p:cNvSpPr txBox="1"/>
          <p:nvPr userDrawn="1"/>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a:solidFill>
                  <a:srgbClr val="FFFFFF">
                    <a:alpha val="0"/>
                  </a:srgbClr>
                </a:solidFill>
              </a:rPr>
              <a:t>overall_0_131994607908936964 columns_1_131994607908936964 </a:t>
            </a:r>
            <a:endParaRPr lang="en-US" sz="100" err="1">
              <a:solidFill>
                <a:srgbClr val="FFFFFF">
                  <a:alpha val="0"/>
                </a:srgbClr>
              </a:solidFill>
            </a:endParaRPr>
          </a:p>
        </p:txBody>
      </p:sp>
    </p:spTree>
    <p:extLst>
      <p:ext uri="{BB962C8B-B14F-4D97-AF65-F5344CB8AC3E}">
        <p14:creationId xmlns:p14="http://schemas.microsoft.com/office/powerpoint/2010/main" val="56344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Last Page Logo">
    <p:bg>
      <p:bgPr>
        <a:solidFill>
          <a:schemeClr val="accent3"/>
        </a:solidFill>
        <a:effectLst/>
      </p:bgPr>
    </p:bg>
    <p:spTree>
      <p:nvGrpSpPr>
        <p:cNvPr id="1" name=""/>
        <p:cNvGrpSpPr/>
        <p:nvPr/>
      </p:nvGrpSpPr>
      <p:grpSpPr>
        <a:xfrm>
          <a:off x="0" y="0"/>
          <a:ext cx="0" cy="0"/>
          <a:chOff x="0" y="0"/>
          <a:chExt cx="0" cy="0"/>
        </a:xfrm>
      </p:grpSpPr>
      <p:pic>
        <p:nvPicPr>
          <p:cNvPr id="6" name="Picture 2" descr="http://logodatabases.com/wp-content/uploads/2012/04/unhcr-1024x902.jpg"/>
          <p:cNvPicPr>
            <a:picLocks noChangeAspect="1" noChangeArrowheads="1"/>
          </p:cNvPicPr>
          <p:nvPr userDrawn="1"/>
        </p:nvPicPr>
        <p:blipFill>
          <a:blip r:embed="rId2" cstate="print">
            <a:clrChange>
              <a:clrFrom>
                <a:srgbClr val="006BC6"/>
              </a:clrFrom>
              <a:clrTo>
                <a:srgbClr val="006BC6">
                  <a:alpha val="0"/>
                </a:srgbClr>
              </a:clrTo>
            </a:clrChange>
            <a:extLst>
              <a:ext uri="{28A0092B-C50C-407E-A947-70E740481C1C}">
                <a14:useLocalDpi xmlns:a14="http://schemas.microsoft.com/office/drawing/2010/main" val="0"/>
              </a:ext>
            </a:extLst>
          </a:blip>
          <a:srcRect/>
          <a:stretch>
            <a:fillRect/>
          </a:stretch>
        </p:blipFill>
        <p:spPr bwMode="auto">
          <a:xfrm>
            <a:off x="4919214" y="2392402"/>
            <a:ext cx="2353573" cy="2073196"/>
          </a:xfrm>
          <a:prstGeom prst="rect">
            <a:avLst/>
          </a:prstGeom>
          <a:noFill/>
          <a:extLst>
            <a:ext uri="{909E8E84-426E-40DD-AFC4-6F175D3DCCD1}">
              <a14:hiddenFill xmlns:a14="http://schemas.microsoft.com/office/drawing/2010/main">
                <a:solidFill>
                  <a:srgbClr val="FFFFFF"/>
                </a:solidFill>
              </a14:hiddenFill>
            </a:ext>
          </a:extLst>
        </p:spPr>
      </p:pic>
      <p:sp>
        <p:nvSpPr>
          <p:cNvPr id="2" name="btfpLayoutConfig" hidden="1"/>
          <p:cNvSpPr txBox="1"/>
          <p:nvPr userDrawn="1"/>
        </p:nvSpPr>
        <p:spPr>
          <a:xfrm>
            <a:off x="12058" y="12058"/>
            <a:ext cx="8440499" cy="83639"/>
          </a:xfrm>
          <a:prstGeom prst="rect">
            <a:avLst/>
          </a:prstGeom>
          <a:noFill/>
        </p:spPr>
        <p:txBody>
          <a:bodyPr vert="horz" wrap="square" lIns="34180" tIns="34180" rIns="34180" bIns="34180" rtlCol="0">
            <a:spAutoFit/>
          </a:bodyPr>
          <a:lstStyle/>
          <a:p>
            <a:r>
              <a:rPr lang="en-US" sz="100">
                <a:solidFill>
                  <a:srgbClr val="FFFFFF">
                    <a:alpha val="0"/>
                  </a:srgbClr>
                </a:solidFill>
              </a:rPr>
              <a:t>overall_0_131994607968926793 columns_1_131994607968926793</a:t>
            </a:r>
          </a:p>
        </p:txBody>
      </p:sp>
    </p:spTree>
    <p:extLst>
      <p:ext uri="{BB962C8B-B14F-4D97-AF65-F5344CB8AC3E}">
        <p14:creationId xmlns:p14="http://schemas.microsoft.com/office/powerpoint/2010/main" val="752151567"/>
      </p:ext>
    </p:extLst>
  </p:cSld>
  <p:clrMapOvr>
    <a:masterClrMapping/>
  </p:clrMapOvr>
  <p:extLst>
    <p:ext uri="{DCECCB84-F9BA-43D5-87BE-67443E8EF086}">
      <p15:sldGuideLst xmlns:p15="http://schemas.microsoft.com/office/powerpoint/2012/main">
        <p15:guide id="1" pos="208" userDrawn="1">
          <p15:clr>
            <a:srgbClr val="CCCCCC"/>
          </p15:clr>
        </p15:guide>
        <p15:guide id="2" pos="7472" userDrawn="1">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AECD5-4DEF-4BA5-8DC5-F7EEB2AC169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EE765F-D170-43BA-9D8F-FE051C70C045}" type="slidenum">
              <a:rPr lang="en-US" smtClean="0"/>
              <a:t>‹#›</a:t>
            </a:fld>
            <a:endParaRPr lang="en-US"/>
          </a:p>
        </p:txBody>
      </p:sp>
    </p:spTree>
    <p:extLst>
      <p:ext uri="{BB962C8B-B14F-4D97-AF65-F5344CB8AC3E}">
        <p14:creationId xmlns:p14="http://schemas.microsoft.com/office/powerpoint/2010/main" val="267128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spTree>
    <p:extLst>
      <p:ext uri="{BB962C8B-B14F-4D97-AF65-F5344CB8AC3E}">
        <p14:creationId xmlns:p14="http://schemas.microsoft.com/office/powerpoint/2010/main" val="305053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0" y="6038701"/>
            <a:ext cx="9524341" cy="819299"/>
          </a:xfrm>
          <a:prstGeom prst="rect">
            <a:avLst/>
          </a:prstGeom>
        </p:spPr>
      </p:pic>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TextBox 4"/>
          <p:cNvSpPr txBox="1"/>
          <p:nvPr userDrawn="1"/>
        </p:nvSpPr>
        <p:spPr>
          <a:xfrm>
            <a:off x="9191768" y="6284310"/>
            <a:ext cx="2976787" cy="307777"/>
          </a:xfrm>
          <a:prstGeom prst="rect">
            <a:avLst/>
          </a:prstGeom>
          <a:noFill/>
        </p:spPr>
        <p:txBody>
          <a:bodyPr wrap="square" rtlCol="0">
            <a:spAutoFit/>
          </a:bodyPr>
          <a:lstStyle/>
          <a:p>
            <a:pPr algn="r">
              <a:buNone/>
            </a:pPr>
            <a:r>
              <a:rPr lang="en-US" sz="1400">
                <a:solidFill>
                  <a:schemeClr val="bg1">
                    <a:lumMod val="65000"/>
                  </a:schemeClr>
                </a:solidFill>
              </a:rPr>
              <a:t>Internal UNHCR Only</a:t>
            </a:r>
            <a:endParaRPr lang="en-GB" sz="1400">
              <a:solidFill>
                <a:schemeClr val="bg1">
                  <a:lumMod val="65000"/>
                </a:schemeClr>
              </a:solidFill>
            </a:endParaRPr>
          </a:p>
        </p:txBody>
      </p:sp>
      <p:sp>
        <p:nvSpPr>
          <p:cNvPr id="7" name="Slide Number Placeholder 6"/>
          <p:cNvSpPr>
            <a:spLocks noGrp="1"/>
          </p:cNvSpPr>
          <p:nvPr>
            <p:ph type="sldNum" sz="quarter" idx="12"/>
          </p:nvPr>
        </p:nvSpPr>
        <p:spPr>
          <a:xfrm>
            <a:off x="11383140" y="6577063"/>
            <a:ext cx="606917" cy="207888"/>
          </a:xfrm>
        </p:spPr>
        <p:txBody>
          <a:bodyPr/>
          <a:lstStyle>
            <a:lvl1pPr algn="r">
              <a:defRPr>
                <a:solidFill>
                  <a:schemeClr val="bg1">
                    <a:lumMod val="6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94719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bg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spTree>
    <p:extLst>
      <p:ext uri="{BB962C8B-B14F-4D97-AF65-F5344CB8AC3E}">
        <p14:creationId xmlns:p14="http://schemas.microsoft.com/office/powerpoint/2010/main" val="250322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200"/>
            </a:lvl2pPr>
            <a:lvl3pPr>
              <a:defRPr sz="2000"/>
            </a:lvl3pPr>
          </a:lstStyle>
          <a:p>
            <a:pPr lvl="0"/>
            <a:r>
              <a:rPr lang="en-US"/>
              <a:t>Click to edit Master text styles</a:t>
            </a:r>
          </a:p>
          <a:p>
            <a:pPr lvl="1"/>
            <a:r>
              <a:rPr lang="en-US"/>
              <a:t>Second level</a:t>
            </a:r>
          </a:p>
          <a:p>
            <a:pPr lvl="2"/>
            <a:r>
              <a:rPr lang="en-US"/>
              <a:t>Third level</a:t>
            </a:r>
          </a:p>
        </p:txBody>
      </p:sp>
      <p:sp>
        <p:nvSpPr>
          <p:cNvPr id="6" name="TextBox 5"/>
          <p:cNvSpPr txBox="1"/>
          <p:nvPr userDrawn="1"/>
        </p:nvSpPr>
        <p:spPr>
          <a:xfrm>
            <a:off x="7524339" y="6526870"/>
            <a:ext cx="2454549" cy="307777"/>
          </a:xfrm>
          <a:prstGeom prst="rect">
            <a:avLst/>
          </a:prstGeom>
          <a:noFill/>
        </p:spPr>
        <p:txBody>
          <a:bodyPr wrap="square" rtlCol="0">
            <a:spAutoFit/>
          </a:bodyPr>
          <a:lstStyle/>
          <a:p>
            <a:pPr algn="r">
              <a:buNone/>
            </a:pPr>
            <a:r>
              <a:rPr lang="en-US" sz="1400">
                <a:solidFill>
                  <a:schemeClr val="bg1">
                    <a:lumMod val="65000"/>
                  </a:schemeClr>
                </a:solidFill>
              </a:rPr>
              <a:t>Internal UNHCR Only</a:t>
            </a:r>
            <a:endParaRPr lang="en-GB" sz="1400">
              <a:solidFill>
                <a:schemeClr val="bg1">
                  <a:lumMod val="65000"/>
                </a:schemeClr>
              </a:solidFill>
            </a:endParaRPr>
          </a:p>
        </p:txBody>
      </p:sp>
      <p:sp>
        <p:nvSpPr>
          <p:cNvPr id="7" name="Slide Number Placeholder 6"/>
          <p:cNvSpPr>
            <a:spLocks noGrp="1"/>
          </p:cNvSpPr>
          <p:nvPr>
            <p:ph type="sldNum" sz="quarter" idx="12"/>
          </p:nvPr>
        </p:nvSpPr>
        <p:spPr>
          <a:xfrm>
            <a:off x="11383140" y="6577063"/>
            <a:ext cx="606917" cy="207888"/>
          </a:xfrm>
        </p:spPr>
        <p:txBody>
          <a:bodyPr/>
          <a:lstStyle>
            <a:lvl1pPr algn="r">
              <a:defRPr>
                <a:solidFill>
                  <a:schemeClr val="bg1">
                    <a:lumMod val="6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062521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 Instructions for the &lt;template&gt; tag:       Keep "version" and "type" options unchanged.       Set "name" option to the client name that should appear on the client color section.        Set "pageSize" to the paper size you are setting this slide master up on. Valid values are: "widescreen" (which equals 16:9), "4_3", "a4" and "letter". Observe capitalization! --&gt;</a:t>
            </a:r>
          </a:p>
          <a:p>
            <a:pPr marL="0" indent="0">
              <a:buNone/>
            </a:pPr>
            <a:r>
              <a:rPr lang="en-US" sz="100">
                <a:solidFill>
                  <a:schemeClr val="bg1">
                    <a:alpha val="0"/>
                  </a:schemeClr>
                </a:solidFill>
              </a:rPr>
              <a:t>  &lt;template version="2.0.14" type="unbranded" name="UNHCR_16x9" pageSize="widescreen"&gt;</a:t>
            </a:r>
          </a:p>
          <a:p>
            <a:pPr marL="0" indent="0">
              <a:buNone/>
            </a:pPr>
            <a:r>
              <a:rPr lang="en-US" sz="100">
                <a:solidFill>
                  <a:schemeClr val="bg1">
                    <a:alpha val="0"/>
                  </a:schemeClr>
                </a:solidFill>
              </a:rPr>
              <a:t>    &lt;!-- Instructions for &lt;settings&gt; tag:         In each sub-tag set the hex code of the RGB color you wish to use for the standard elements when they are created on this slide master.         If the value is missing or invalid, default colors will be used. --&gt;</a:t>
            </a:r>
          </a:p>
          <a:p>
            <a:pPr marL="0" indent="0">
              <a:buNone/>
            </a:pPr>
            <a:r>
              <a:rPr lang="en-US" sz="100">
                <a:solidFill>
                  <a:schemeClr val="bg1">
                    <a:alpha val="0"/>
                  </a:schemeClr>
                </a:solidFill>
              </a:rPr>
              <a:t>    &lt;settings&gt;</a:t>
            </a:r>
          </a:p>
          <a:p>
            <a:pPr marL="0" indent="0">
              <a:buNone/>
            </a:pPr>
            <a:r>
              <a:rPr lang="en-US" sz="100">
                <a:solidFill>
                  <a:schemeClr val="bg1">
                    <a:alpha val="0"/>
                  </a:schemeClr>
                </a:solidFill>
              </a:rPr>
              <a:t>      &lt;runningAgendaBackColorLeft&gt;#777777&lt;/runningAgendaBackColorLeft&gt;</a:t>
            </a:r>
          </a:p>
          <a:p>
            <a:pPr marL="0" indent="0">
              <a:buNone/>
            </a:pPr>
            <a:r>
              <a:rPr lang="en-US" sz="100">
                <a:solidFill>
                  <a:schemeClr val="bg1">
                    <a:alpha val="0"/>
                  </a:schemeClr>
                </a:solidFill>
              </a:rPr>
              <a:t>      &lt;runningAgendaBackColorRight&gt;#B2B2B2&lt;/runningAgendaBackColorRight&gt;</a:t>
            </a:r>
          </a:p>
          <a:p>
            <a:pPr marL="0" indent="0">
              <a:buNone/>
            </a:pPr>
            <a:r>
              <a:rPr lang="en-US" sz="100">
                <a:solidFill>
                  <a:schemeClr val="bg1">
                    <a:alpha val="0"/>
                  </a:schemeClr>
                </a:solidFill>
              </a:rPr>
              <a:t>      &lt;runningAgendaTextColorLeft&gt;#FFFFFF&lt;/runningAgendaTextColorLeft&gt;</a:t>
            </a:r>
          </a:p>
          <a:p>
            <a:pPr marL="0" indent="0">
              <a:buNone/>
            </a:pPr>
            <a:r>
              <a:rPr lang="en-US" sz="100">
                <a:solidFill>
                  <a:schemeClr val="bg1">
                    <a:alpha val="0"/>
                  </a:schemeClr>
                </a:solidFill>
              </a:rPr>
              <a:t>      &lt;runningAgendaTextColorRight&gt;#FFFFFF&lt;/runningAgendaTextColorRight&gt;</a:t>
            </a:r>
          </a:p>
          <a:p>
            <a:pPr marL="0" indent="0">
              <a:buNone/>
            </a:pPr>
            <a:r>
              <a:rPr lang="en-US" sz="100">
                <a:solidFill>
                  <a:schemeClr val="bg1">
                    <a:alpha val="0"/>
                  </a:schemeClr>
                </a:solidFill>
              </a:rPr>
              <a:t>      &lt;columnHeaderLineColor&gt;#000000&lt;/columnHeaderLineColor&gt;</a:t>
            </a:r>
          </a:p>
          <a:p>
            <a:pPr marL="0" indent="0">
              <a:buNone/>
            </a:pPr>
            <a:r>
              <a:rPr lang="en-US" sz="100">
                <a:solidFill>
                  <a:schemeClr val="bg1">
                    <a:alpha val="0"/>
                  </a:schemeClr>
                </a:solidFill>
              </a:rPr>
              <a:t>      &lt;columnHeaderTextColor&gt;#000000&lt;/columnHeaderTextColor&gt;</a:t>
            </a:r>
          </a:p>
          <a:p>
            <a:pPr marL="0" indent="0">
              <a:buNone/>
            </a:pPr>
            <a:r>
              <a:rPr lang="en-US" sz="100">
                <a:solidFill>
                  <a:schemeClr val="bg1">
                    <a:alpha val="0"/>
                  </a:schemeClr>
                </a:solidFill>
              </a:rPr>
              <a:t>      &lt;rowHeaderLineColor&gt;#000000&lt;/rowHeaderLineColor&gt;</a:t>
            </a:r>
          </a:p>
          <a:p>
            <a:pPr marL="0" indent="0">
              <a:buNone/>
            </a:pPr>
            <a:r>
              <a:rPr lang="en-US" sz="100">
                <a:solidFill>
                  <a:schemeClr val="bg1">
                    <a:alpha val="0"/>
                  </a:schemeClr>
                </a:solidFill>
              </a:rPr>
              <a:t>      &lt;rowHeaderTextColor&gt;#000000&lt;/rowHeaderTextColor&gt;</a:t>
            </a:r>
          </a:p>
          <a:p>
            <a:pPr marL="0" indent="0">
              <a:buNone/>
            </a:pPr>
            <a:r>
              <a:rPr lang="en-US" sz="100">
                <a:solidFill>
                  <a:schemeClr val="bg1">
                    <a:alpha val="0"/>
                  </a:schemeClr>
                </a:solidFill>
              </a:rPr>
              <a:t>      &lt;bainArrowLineColor&gt;#0072BC&lt;/bainArrowLineColor&gt;</a:t>
            </a:r>
          </a:p>
          <a:p>
            <a:pPr marL="0" indent="0">
              <a:buNone/>
            </a:pPr>
            <a:r>
              <a:rPr lang="en-US" sz="100">
                <a:solidFill>
                  <a:schemeClr val="bg1">
                    <a:alpha val="0"/>
                  </a:schemeClr>
                </a:solidFill>
              </a:rPr>
              <a:t>      &lt;bainArrowTextColor&gt;#0072BC&lt;/bainArrowTextColor&gt;</a:t>
            </a:r>
          </a:p>
          <a:p>
            <a:pPr marL="0" indent="0">
              <a:buNone/>
            </a:pPr>
            <a:r>
              <a:rPr lang="en-US" sz="100">
                <a:solidFill>
                  <a:schemeClr val="bg1">
                    <a:alpha val="0"/>
                  </a:schemeClr>
                </a:solidFill>
              </a:rPr>
              <a:t>      &lt;percentageCircleFullCircleColor&gt;#777777&lt;/percentageCircleFullCircleColor&gt;</a:t>
            </a:r>
          </a:p>
          <a:p>
            <a:pPr marL="0" indent="0">
              <a:buNone/>
            </a:pPr>
            <a:r>
              <a:rPr lang="en-US" sz="100">
                <a:solidFill>
                  <a:schemeClr val="bg1">
                    <a:alpha val="0"/>
                  </a:schemeClr>
                </a:solidFill>
              </a:rPr>
              <a:t>      &lt;percentageCircleTextHighlightColor&gt;#0072BC&lt;/percentageCircleTextHighlightColor&gt;</a:t>
            </a:r>
          </a:p>
          <a:p>
            <a:pPr marL="0" indent="0">
              <a:buNone/>
            </a:pPr>
            <a:r>
              <a:rPr lang="en-US" sz="100">
                <a:solidFill>
                  <a:schemeClr val="bg1">
                    <a:alpha val="0"/>
                  </a:schemeClr>
                </a:solidFill>
              </a:rPr>
              <a:t>      &lt;statusStickerColor&gt;#777777&lt;/statusStickerColor&gt;</a:t>
            </a:r>
          </a:p>
          <a:p>
            <a:pPr marL="0" indent="0">
              <a:buNone/>
            </a:pPr>
            <a:r>
              <a:rPr lang="en-US" sz="100">
                <a:solidFill>
                  <a:schemeClr val="bg1">
                    <a:alpha val="0"/>
                  </a:schemeClr>
                </a:solidFill>
              </a:rPr>
              <a:t>      &lt;calloutBackColor&gt;#FFFFFF&lt;/calloutBackColor&gt;</a:t>
            </a:r>
          </a:p>
          <a:p>
            <a:pPr marL="0" indent="0">
              <a:buNone/>
            </a:pPr>
            <a:r>
              <a:rPr lang="en-US" sz="100">
                <a:solidFill>
                  <a:schemeClr val="bg1">
                    <a:alpha val="0"/>
                  </a:schemeClr>
                </a:solidFill>
              </a:rPr>
              <a:t>      &lt;calloutTextLineColor&gt;#777777&lt;/calloutTextLineColor&gt;</a:t>
            </a:r>
          </a:p>
          <a:p>
            <a:pPr marL="0" indent="0">
              <a:buNone/>
            </a:pPr>
            <a:r>
              <a:rPr lang="en-US" sz="100">
                <a:solidFill>
                  <a:schemeClr val="bg1">
                    <a:alpha val="0"/>
                  </a:schemeClr>
                </a:solidFill>
              </a:rPr>
              <a:t>      &lt;numberBubbleBackColor&gt;#FFFFFF&lt;/numberBubbleBackColor&gt;</a:t>
            </a:r>
          </a:p>
          <a:p>
            <a:pPr marL="0" indent="0">
              <a:buNone/>
            </a:pPr>
            <a:r>
              <a:rPr lang="en-US" sz="100">
                <a:solidFill>
                  <a:schemeClr val="bg1">
                    <a:alpha val="0"/>
                  </a:schemeClr>
                </a:solidFill>
              </a:rPr>
              <a:t>      &lt;numberBubbleTextLineColor&gt;#0072BC&lt;/numberBubbleTextLineColor&gt;</a:t>
            </a:r>
          </a:p>
          <a:p>
            <a:pPr marL="0" indent="0">
              <a:buNone/>
            </a:pPr>
            <a:r>
              <a:rPr lang="en-US" sz="100">
                <a:solidFill>
                  <a:schemeClr val="bg1">
                    <a:alpha val="0"/>
                  </a:schemeClr>
                </a:solidFill>
              </a:rPr>
              <a:t>      &lt;valueChainTextLineColor&gt;#0072BC&lt;/valueChainTextLineColor&gt;</a:t>
            </a:r>
          </a:p>
          <a:p>
            <a:pPr marL="0" indent="0">
              <a:buNone/>
            </a:pPr>
            <a:r>
              <a:rPr lang="en-US" sz="100">
                <a:solidFill>
                  <a:schemeClr val="bg1">
                    <a:alpha val="0"/>
                  </a:schemeClr>
                </a:solidFill>
              </a:rPr>
              <a:t>      &lt;agendaHighlightColor&gt;#0072BC&lt;/agendaHighlightColor&gt;</a:t>
            </a:r>
          </a:p>
          <a:p>
            <a:pPr marL="0" indent="0">
              <a:buNone/>
            </a:pPr>
            <a:r>
              <a:rPr lang="en-US" sz="100">
                <a:solidFill>
                  <a:schemeClr val="bg1">
                    <a:alpha val="0"/>
                  </a:schemeClr>
                </a:solidFill>
              </a:rPr>
              <a:t>      &lt;!-- The &lt;tableAccentNumber&gt; defines which table layout from the "Light Style 1" row should be applied for newly created tables.            Valid values are 0, 1, 2, 3, 4, 5, and 6 - representing the layouts on the Table Layout drop-down from left to right.            The highlight colors used in those table layouts link to the Theme color palette, they cannot be specified here. --&gt;</a:t>
            </a:r>
          </a:p>
          <a:p>
            <a:pPr marL="0" indent="0">
              <a:buNone/>
            </a:pPr>
            <a:r>
              <a:rPr lang="en-US" sz="100">
                <a:solidFill>
                  <a:schemeClr val="bg1">
                    <a:alpha val="0"/>
                  </a:schemeClr>
                </a:solidFill>
              </a:rPr>
              <a:t>      &lt;tableAccentNumber&gt;3&lt;/tableAccentNumber&gt;</a:t>
            </a:r>
          </a:p>
          <a:p>
            <a:pPr marL="0" indent="0">
              <a:buNone/>
            </a:pPr>
            <a:r>
              <a:rPr lang="en-US" sz="100">
                <a:solidFill>
                  <a:schemeClr val="bg1">
                    <a:alpha val="0"/>
                  </a:schemeClr>
                </a:solidFill>
              </a:rPr>
              <a:t>      &lt;!-- The &lt;statusStickerRunningAgendaFontSize&gt; tag determines what font size should be applied to newly created status stickers and running agendas.            Valid values are integer numbers. If the option is not present or not valid, the default is used. --&gt;</a:t>
            </a:r>
          </a:p>
          <a:p>
            <a:pPr marL="0" indent="0">
              <a:buNone/>
            </a:pPr>
            <a:r>
              <a:rPr lang="en-US" sz="100">
                <a:solidFill>
                  <a:schemeClr val="bg1">
                    <a:alpha val="0"/>
                  </a:schemeClr>
                </a:solidFill>
              </a:rPr>
              <a:t>      &lt;statusStickerRunningAgendaFontSize&gt;12&lt;/statusStickerRunningAgendaFontSize&gt;</a:t>
            </a:r>
          </a:p>
          <a:p>
            <a:pPr marL="0" indent="0">
              <a:buNone/>
            </a:pPr>
            <a:r>
              <a:rPr lang="en-US" sz="100">
                <a:solidFill>
                  <a:schemeClr val="bg1">
                    <a:alpha val="0"/>
                  </a:schemeClr>
                </a:solidFill>
              </a:rPr>
              <a:t>      &lt;!-- The &lt;columnSpacing&gt; tag determines the width of the spacing between columns in pt.           Valid values are integer numbers, min. 28, max. 85 (~1-3cm). If the option is not present or not valid, the default is used. --&gt;</a:t>
            </a:r>
          </a:p>
          <a:p>
            <a:pPr marL="0" indent="0">
              <a:buNone/>
            </a:pPr>
            <a:r>
              <a:rPr lang="en-US" sz="100">
                <a:solidFill>
                  <a:schemeClr val="bg1">
                    <a:alpha val="0"/>
                  </a:schemeClr>
                </a:solidFill>
              </a:rPr>
              <a:t>      &lt;columnSpacing&gt;42&lt;/columnSpacing&gt;</a:t>
            </a:r>
          </a:p>
          <a:p>
            <a:pPr marL="0" indent="0">
              <a:buNone/>
            </a:pPr>
            <a:r>
              <a:rPr lang="en-US" sz="100">
                <a:solidFill>
                  <a:schemeClr val="bg1">
                    <a:alpha val="0"/>
                  </a:schemeClr>
                </a:solidFill>
              </a:rPr>
              <a:t>    &lt;/settings&gt;</a:t>
            </a:r>
          </a:p>
          <a:p>
            <a:pPr marL="0" indent="0">
              <a:buNone/>
            </a:pPr>
            <a:r>
              <a:rPr lang="en-US" sz="100">
                <a:solidFill>
                  <a:schemeClr val="bg1">
                    <a:alpha val="0"/>
                  </a:schemeClr>
                </a:solidFill>
              </a:rPr>
              <a:t>    &lt;!-- Instructions for &lt;colors&gt; tag:         Use any number of &lt;color&gt;...&lt;/color&gt; lines. Each line creates a client color on the client color palette in the order they appear here.         The client color hex code goes between the &lt;color&gt; and &lt;/color&gt; tags.         The &lt;color&gt; tag may have the option "contrastingTextColor". If it is set to a valid RGB hex code then that color will be used for text if the user applies the client color to fill a shape.          Hence, contrastingTextColor usually is white (#FFFFFF), black (#000000) or another dark color. --&gt;</a:t>
            </a:r>
          </a:p>
          <a:p>
            <a:pPr marL="0" indent="0">
              <a:buNone/>
            </a:pPr>
            <a:r>
              <a:rPr lang="en-US" sz="100">
                <a:solidFill>
                  <a:schemeClr val="bg1">
                    <a:alpha val="0"/>
                  </a:schemeClr>
                </a:solidFill>
              </a:rPr>
              <a:t>    &lt;colors&gt;</a:t>
            </a:r>
          </a:p>
          <a:p>
            <a:pPr marL="0" indent="0">
              <a:buNone/>
            </a:pPr>
            <a:r>
              <a:rPr lang="en-US" sz="100">
                <a:solidFill>
                  <a:schemeClr val="bg1">
                    <a:alpha val="0"/>
                  </a:schemeClr>
                </a:solidFill>
              </a:rPr>
              <a:t>      &lt;color contrastingTextColor="#FFFFFF"&gt;#ED4AB3&lt;/color&gt;</a:t>
            </a:r>
          </a:p>
          <a:p>
            <a:pPr marL="0" indent="0">
              <a:buNone/>
            </a:pPr>
            <a:r>
              <a:rPr lang="en-US" sz="100">
                <a:solidFill>
                  <a:schemeClr val="bg1">
                    <a:alpha val="0"/>
                  </a:schemeClr>
                </a:solidFill>
              </a:rPr>
              <a:t>      &lt;color contrastingTextColor="#FFFFFF"&gt;#FBF14C&lt;/color&gt;</a:t>
            </a:r>
          </a:p>
          <a:p>
            <a:pPr marL="0" indent="0">
              <a:buNone/>
            </a:pPr>
            <a:r>
              <a:rPr lang="en-US" sz="100">
                <a:solidFill>
                  <a:schemeClr val="bg1">
                    <a:alpha val="0"/>
                  </a:schemeClr>
                </a:solidFill>
              </a:rPr>
              <a:t>      &lt;color contrastingTextColor="#FFFFFF"&gt;#0072BC&lt;/color&gt;</a:t>
            </a:r>
          </a:p>
          <a:p>
            <a:pPr marL="0" indent="0">
              <a:buNone/>
            </a:pPr>
            <a:r>
              <a:rPr lang="en-US" sz="100">
                <a:solidFill>
                  <a:schemeClr val="bg1">
                    <a:alpha val="0"/>
                  </a:schemeClr>
                </a:solidFill>
              </a:rPr>
              <a:t>      &lt;color contrastingTextColor="#FFFFFF"&gt;#B2B2B2&lt;/color&gt;</a:t>
            </a:r>
          </a:p>
          <a:p>
            <a:pPr marL="0" indent="0">
              <a:buNone/>
            </a:pPr>
            <a:r>
              <a:rPr lang="en-US" sz="100">
                <a:solidFill>
                  <a:schemeClr val="bg1">
                    <a:alpha val="0"/>
                  </a:schemeClr>
                </a:solidFill>
              </a:rPr>
              <a:t>      &lt;color contrastingTextColor="#FFFFFF"&gt;#777777&lt;/color&gt;</a:t>
            </a:r>
          </a:p>
          <a:p>
            <a:pPr marL="0" indent="0">
              <a:buNone/>
            </a:pPr>
            <a:r>
              <a:rPr lang="en-US" sz="100">
                <a:solidFill>
                  <a:schemeClr val="bg1">
                    <a:alpha val="0"/>
                  </a:schemeClr>
                </a:solidFill>
              </a:rPr>
              <a:t>    &lt;/colors&gt;</a:t>
            </a:r>
          </a:p>
          <a:p>
            <a:pPr marL="0" indent="0">
              <a:buNone/>
            </a:pPr>
            <a:r>
              <a:rPr lang="en-US" sz="100">
                <a:solidFill>
                  <a:schemeClr val="bg1">
                    <a:alpha val="0"/>
                  </a:schemeClr>
                </a:solidFill>
              </a:rPr>
              <a:t>  &lt;/template&gt;</a:t>
            </a:r>
          </a:p>
          <a:p>
            <a:pPr marL="0" indent="0">
              <a:buNone/>
            </a:pPr>
            <a:r>
              <a:rPr lang="en-US" sz="100">
                <a:solidFill>
                  <a:schemeClr val="bg1">
                    <a:alpha val="0"/>
                  </a:schemeClr>
                </a:solidFill>
              </a:rPr>
              <a:t>  &lt;!--BTFPCONFIGURATION:3C627466703E0D0A20203C212D2D20496E737472756374696F6E7320666F7220746865203C74656D706C6174653E207461673A202020202020204B656570202276657273696F6E2220616E6420227479706522206F7074696F6E7320756E6368616E6765642E2020202020202053657420226E616D6522206F7074696F6E20746F2074686520636C69656E74206E616D6520746861742073686F756C6420617070656172206F6E2074686520636C69656E7420636F6C6F722073656374696F6E2E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22554E4843525F3136783922207061676553697A653D227769646573637265656E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233737373737373C2F72756E6E696E674167656E64614261636B436F6C6F724C6566743E0D0A2020202020203C72756E6E696E674167656E64614261636B436F6C6F7252696768743E234232423242323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234646464646463C2F72756E6E696E674167656E646154657874436F6C6F7252696768743E0D0A2020202020203C636F6C756D6E4865616465724C696E65436F6C6F723E233030303030303C2F636F6C756D6E4865616465724C696E65436F6C6F723E0D0A2020202020203C636F6C756D6E48656164657254657874436F6C6F723E233030303030303C2F636F6C756D6E48656164657254657874436F6C6F723E0D0A2020202020203C726F774865616465724C696E65436F6C6F723E233030303030303C2F726F774865616465724C696E65436F6C6F723E0D0A2020202020203C726F7748656164657254657874436F6C6F723E233030303030303C2F726F7748656164657254657874436F6C6F723E0D0A2020202020203C636F6E636C7573696F6E4172726F774C696E65436F6C6F723E233030373242433C2F636F6E636C7573696F6E4172726F774C696E65436F6C6F723E0D0A2020202020203C636F6E636C7573696F6E4172726F7754657874436F6C6F723E233030373242433C2F636F6E636C7573696F6E4172726F7754657874436F6C6F723E0D0A2020202020203C70657263656E74616765436972636C6546756C6C436972636C65436F6C6F723E233737373737373C2F70657263656E74616765436972636C6546756C6C436972636C65436F6C6F723E0D0A2020202020203C70657263656E74616765436972636C6554657874486967686C69676874436F6C6F723E233030373242433C2F70657263656E74616765436972636C6554657874486967686C69676874436F6C6F723E0D0A2020202020203C737461747573537469636B6572436F6C6F723E233737373737373C2F737461747573537469636B6572436F6C6F723E0D0A2020202020203C63616C6C6F75744261636B436F6C6F723E234646464646463C2F63616C6C6F75744261636B436F6C6F723E0D0A2020202020203C63616C6C6F7574546578744C696E65436F6C6F723E233737373737373C2F63616C6C6F7574546578744C696E65436F6C6F723E0D0A2020202020203C6E756D626572427562626C654261636B436F6C6F723E234646464646463C2F6E756D626572427562626C654261636B436F6C6F723E0D0A2020202020203C6E756D626572427562626C65546578744C696E65436F6C6F723E233030373242433C2F6E756D626572427562626C65546578744C696E65436F6C6F723E0D0A2020202020203C76616C7565436861696E546578744C696E65436F6C6F723E233030373242433C2F76616C7565436861696E546578744C696E65436F6C6F723E0D0A2020202020203C6167656E6461486967686C69676874436F6C6F723E233030373242433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333C2F7461626C65416363656E744E756D6265723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234544344142333C2F636F6C6F723E0D0A2020202020203C636F6C6F7220636F6E7472617374696E6754657874436F6C6F723D2223464646464646223E234642463134433C2F636F6C6F723E0D0A2020202020203C636F6C6F7220636F6E7472617374696E6754657874436F6C6F723D2223464646464646223E233030373242433C2F636F6C6F723E0D0A2020202020203C636F6C6F7220636F6E7472617374696E6754657874436F6C6F723D2223464646464646223E234232423242323C2F636F6C6F723E0D0A2020202020203C636F6C6F7220636F6E7472617374696E6754657874436F6C6F723D2223464646464646223E233737373737373C2F636F6C6F723E0D0A202020203C2F636F6C6F72733E0D0A20203C2F74656D706C6174653E0D0A3C2F627466703E--&gt;</a:t>
            </a:r>
          </a:p>
          <a:p>
            <a:pPr marL="0" indent="0">
              <a:buNone/>
            </a:pPr>
            <a:r>
              <a:rPr lang="en-US" sz="100">
                <a:solidFill>
                  <a:schemeClr val="bg1">
                    <a:alpha val="0"/>
                  </a:schemeClr>
                </a:solidFill>
              </a:rPr>
              <a:t>&lt;/btfp&gt;</a:t>
            </a:r>
          </a:p>
        </p:txBody>
      </p:sp>
      <p:sp>
        <p:nvSpPr>
          <p:cNvPr id="19" name="SlideNumber"/>
          <p:cNvSpPr/>
          <p:nvPr userDrawn="1"/>
        </p:nvSpPr>
        <p:spPr bwMode="gray">
          <a:xfrm>
            <a:off x="11715975" y="6650335"/>
            <a:ext cx="141064" cy="138499"/>
          </a:xfrm>
          <a:prstGeom prst="roundRect">
            <a:avLst>
              <a:gd name="adj" fmla="val 0"/>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711200" rtl="0" eaLnBrk="1" latinLnBrk="0" hangingPunct="1">
              <a:spcBef>
                <a:spcPts val="1200"/>
              </a:spcBef>
              <a:buNone/>
            </a:pPr>
            <a:fld id="{BB69BBE8-4DB2-4642-B003-B220ACD5A2FD}" type="slidenum">
              <a:rPr lang="en-US" sz="900" b="0" baseline="0" smtClean="0">
                <a:solidFill>
                  <a:schemeClr val="accent5"/>
                </a:solidFill>
                <a:latin typeface="+mn-lt"/>
              </a:rPr>
              <a:pPr marL="0" indent="0" algn="r" defTabSz="711200" rtl="0" eaLnBrk="1" latinLnBrk="0" hangingPunct="1">
                <a:spcBef>
                  <a:spcPts val="1200"/>
                </a:spcBef>
                <a:buNone/>
              </a:pPr>
              <a:t>‹#›</a:t>
            </a:fld>
            <a:endParaRPr lang="fr-FR" sz="900" b="0">
              <a:solidFill>
                <a:schemeClr val="accent5"/>
              </a:solidFill>
              <a:latin typeface="+mn-lt"/>
            </a:endParaRPr>
          </a:p>
        </p:txBody>
      </p:sp>
      <p:sp>
        <p:nvSpPr>
          <p:cNvPr id="8" name="CreatedFooter"/>
          <p:cNvSpPr/>
          <p:nvPr userDrawn="1"/>
        </p:nvSpPr>
        <p:spPr>
          <a:xfrm>
            <a:off x="7263245" y="6661394"/>
            <a:ext cx="2140528" cy="165036"/>
          </a:xfrm>
          <a:prstGeom prst="rect">
            <a:avLst/>
          </a:prstGeom>
        </p:spPr>
        <p:txBody>
          <a:bodyPr wrap="square" lIns="36000" tIns="36000" rIns="36000" bIns="36000">
            <a:spAutoFit/>
          </a:bodyPr>
          <a:lstStyle/>
          <a:p>
            <a:pPr marL="0" indent="0">
              <a:buNone/>
            </a:pPr>
            <a:r>
              <a:rPr lang="en-US" sz="600">
                <a:solidFill>
                  <a:srgbClr val="FFFFFF"/>
                </a:solidFill>
              </a:rPr>
              <a:t>Objectives of today</a:t>
            </a:r>
            <a:endParaRPr lang="en-GB" sz="600">
              <a:solidFill>
                <a:srgbClr val="FFFFFF"/>
              </a:solidFill>
            </a:endParaRPr>
          </a:p>
        </p:txBody>
      </p:sp>
      <p:sp>
        <p:nvSpPr>
          <p:cNvPr id="7" name="OfficeCode"/>
          <p:cNvSpPr/>
          <p:nvPr userDrawn="1"/>
        </p:nvSpPr>
        <p:spPr>
          <a:xfrm>
            <a:off x="6722921" y="6661394"/>
            <a:ext cx="540327" cy="165036"/>
          </a:xfrm>
          <a:prstGeom prst="rect">
            <a:avLst/>
          </a:prstGeom>
        </p:spPr>
        <p:txBody>
          <a:bodyPr wrap="square" lIns="36000" tIns="36000" rIns="36000" bIns="36000">
            <a:spAutoFit/>
          </a:bodyPr>
          <a:lstStyle/>
          <a:p>
            <a:pPr marL="0" indent="0">
              <a:buNone/>
            </a:pPr>
            <a:r>
              <a:rPr lang="en-GB" sz="600">
                <a:solidFill>
                  <a:srgbClr val="FFFFFF"/>
                </a:solidFill>
              </a:rPr>
              <a:t>ZUR</a:t>
            </a:r>
          </a:p>
        </p:txBody>
      </p:sp>
      <p:sp>
        <p:nvSpPr>
          <p:cNvPr id="6" name="Disclaimer"/>
          <p:cNvSpPr/>
          <p:nvPr userDrawn="1"/>
        </p:nvSpPr>
        <p:spPr>
          <a:xfrm>
            <a:off x="334963" y="6642000"/>
            <a:ext cx="6387956" cy="165036"/>
          </a:xfrm>
          <a:prstGeom prst="rect">
            <a:avLst/>
          </a:prstGeom>
        </p:spPr>
        <p:txBody>
          <a:bodyPr wrap="square" lIns="36000" tIns="36000" rIns="36000" bIns="36000">
            <a:spAutoFit/>
          </a:bodyPr>
          <a:lstStyle/>
          <a:p>
            <a:pPr marL="0" indent="0" algn="l" defTabSz="711200" rtl="0" eaLnBrk="1" latinLnBrk="0" hangingPunct="1">
              <a:spcBef>
                <a:spcPts val="1200"/>
              </a:spcBef>
              <a:buNone/>
            </a:pPr>
            <a:r>
              <a:rPr lang="en-GB" sz="600">
                <a:solidFill>
                  <a:schemeClr val="bg2"/>
                </a:solidFill>
              </a:rPr>
              <a:t>This information is confidential and was prepared by ACME Corp.; it is not to be relied on by any 3rd party without ACME's prior written consent</a:t>
            </a:r>
          </a:p>
        </p:txBody>
      </p:sp>
      <p:cxnSp>
        <p:nvCxnSpPr>
          <p:cNvPr id="20" name="FooterSeparatorLine"/>
          <p:cNvCxnSpPr/>
          <p:nvPr userDrawn="1"/>
        </p:nvCxnSpPr>
        <p:spPr>
          <a:xfrm>
            <a:off x="0" y="6598800"/>
            <a:ext cx="11857037" cy="0"/>
          </a:xfrm>
          <a:prstGeom prst="line">
            <a:avLst/>
          </a:prstGeom>
          <a:ln w="9525" cap="flat">
            <a:solidFill>
              <a:schemeClr val="accent3"/>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 name="Text Placeholder"/>
          <p:cNvSpPr>
            <a:spLocks noGrp="1"/>
          </p:cNvSpPr>
          <p:nvPr>
            <p:ph type="body" idx="1"/>
          </p:nvPr>
        </p:nvSpPr>
        <p:spPr>
          <a:xfrm>
            <a:off x="334435" y="1376363"/>
            <a:ext cx="11522603" cy="5221287"/>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Title"/>
          <p:cNvSpPr>
            <a:spLocks noGrp="1"/>
          </p:cNvSpPr>
          <p:nvPr>
            <p:ph type="title"/>
          </p:nvPr>
        </p:nvSpPr>
        <p:spPr>
          <a:xfrm>
            <a:off x="334963" y="1"/>
            <a:ext cx="11522075" cy="876687"/>
          </a:xfrm>
          <a:prstGeom prst="rect">
            <a:avLst/>
          </a:prstGeom>
        </p:spPr>
        <p:txBody>
          <a:bodyPr vert="horz" lIns="36000" tIns="36000" rIns="36000" bIns="72000" rtlCol="0" anchor="b">
            <a:noAutofit/>
          </a:bodyPr>
          <a:lstStyle/>
          <a:p>
            <a:r>
              <a:rPr lang="en-US"/>
              <a:t>Click to edit Master title style</a:t>
            </a:r>
          </a:p>
        </p:txBody>
      </p:sp>
      <p:sp>
        <p:nvSpPr>
          <p:cNvPr id="4" name="btfpLayoutConfig" hidden="1"/>
          <p:cNvSpPr txBox="1"/>
          <p:nvPr userDrawn="1"/>
        </p:nvSpPr>
        <p:spPr>
          <a:xfrm>
            <a:off x="12700" y="12700"/>
            <a:ext cx="611312" cy="88092"/>
          </a:xfrm>
          <a:prstGeom prst="rect">
            <a:avLst/>
          </a:prstGeom>
          <a:noFill/>
        </p:spPr>
        <p:txBody>
          <a:bodyPr vert="horz" wrap="none" lIns="36000" tIns="36000" rIns="36000" bIns="36000" rtlCol="0">
            <a:spAutoFit/>
          </a:bodyPr>
          <a:lstStyle/>
          <a:p>
            <a:r>
              <a:rPr lang="en-US" sz="100">
                <a:solidFill>
                  <a:srgbClr val="FFFFFF">
                    <a:alpha val="0"/>
                  </a:srgbClr>
                </a:solidFill>
              </a:rPr>
              <a:t>overall_0_131468204519021135 columns_1_131468204519021135 </a:t>
            </a:r>
          </a:p>
        </p:txBody>
      </p:sp>
      <p:cxnSp>
        <p:nvCxnSpPr>
          <p:cNvPr id="15" name="Straight Connector 14"/>
          <p:cNvCxnSpPr/>
          <p:nvPr userDrawn="1"/>
        </p:nvCxnSpPr>
        <p:spPr>
          <a:xfrm>
            <a:off x="3" y="980951"/>
            <a:ext cx="12191997"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6" descr="http://2.bp.blogspot.com/-vSFSzjNIgkg/Ucq-jFhYcHI/AAAAAAAAAbQ/A0SFzuICjxI/s1600/Logo+UNHCR+The+UN+Refugee+Agency.JPG"/>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10950025" y="6632653"/>
            <a:ext cx="727903" cy="18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4" r:id="rId4"/>
    <p:sldLayoutId id="2147483683" r:id="rId5"/>
  </p:sldLayoutIdLst>
  <p:txStyles>
    <p:title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D1D1D1"/>
          </p15:clr>
        </p15:guide>
        <p15:guide id="2" pos="211" userDrawn="1">
          <p15:clr>
            <a:srgbClr val="D1D1D1"/>
          </p15:clr>
        </p15:guide>
        <p15:guide id="4" orient="horz" pos="867" userDrawn="1">
          <p15:clr>
            <a:srgbClr val="D1D1D1"/>
          </p15:clr>
        </p15:guide>
        <p15:guide id="7" orient="horz" pos="4156" userDrawn="1">
          <p15:clr>
            <a:srgbClr val="D1D1D1"/>
          </p15:clr>
        </p15:guide>
        <p15:guide id="8" pos="7469" userDrawn="1">
          <p15:clr>
            <a:srgbClr val="D1D1D1"/>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712" y="272465"/>
            <a:ext cx="11672416" cy="631467"/>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278712" y="1052736"/>
            <a:ext cx="11672416" cy="4708083"/>
          </a:xfrm>
          <a:prstGeom prst="rect">
            <a:avLst/>
          </a:prstGeom>
        </p:spPr>
        <p:txBody>
          <a:bodyPr vert="horz" lIns="91440" tIns="45720" rIns="91440" bIns="0" rtlCol="0">
            <a:no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278712"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endParaRPr lang="en-US"/>
          </a:p>
        </p:txBody>
      </p:sp>
      <p:sp>
        <p:nvSpPr>
          <p:cNvPr id="5" name="Footer Placeholder 4"/>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lgn="l">
              <a:defRPr sz="1333">
                <a:solidFill>
                  <a:schemeClr val="bg1">
                    <a:lumMod val="50000"/>
                  </a:schemeClr>
                </a:solidFill>
              </a:defRPr>
            </a:lvl1pPr>
          </a:lstStyle>
          <a:p>
            <a:endParaRPr lang="en-US"/>
          </a:p>
        </p:txBody>
      </p:sp>
      <p:sp>
        <p:nvSpPr>
          <p:cNvPr id="6" name="Slide Number Placeholder 5"/>
          <p:cNvSpPr>
            <a:spLocks noGrp="1"/>
          </p:cNvSpPr>
          <p:nvPr>
            <p:ph type="sldNum" sz="quarter" idx="4"/>
          </p:nvPr>
        </p:nvSpPr>
        <p:spPr>
          <a:xfrm>
            <a:off x="1148406"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2864834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1" r:id="rId15"/>
  </p:sldLayoutIdLst>
  <p:hf hdr="0" ftr="0" dt="0"/>
  <p:txStyles>
    <p:titleStyle>
      <a:lvl1pPr algn="l" defTabSz="609585"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457189" indent="-457189"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2200" kern="1200">
          <a:solidFill>
            <a:schemeClr val="tx1"/>
          </a:solidFill>
          <a:latin typeface="+mn-lt"/>
          <a:ea typeface="+mn-ea"/>
          <a:cs typeface="+mn-cs"/>
        </a:defRPr>
      </a:lvl2pPr>
      <a:lvl3pPr marL="1523962" indent="-304792" algn="l" defTabSz="609585"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2133547"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p15:clr>
            <a:srgbClr val="F26B43"/>
          </p15:clr>
        </p15:guide>
        <p15:guide id="2" orient="horz" pos="592">
          <p15:clr>
            <a:srgbClr val="F26B43"/>
          </p15:clr>
        </p15:guide>
        <p15:guide id="3" orient="horz" pos="3835">
          <p15:clr>
            <a:srgbClr val="F26B43"/>
          </p15:clr>
        </p15:guide>
        <p15:guide id="4" pos="175">
          <p15:clr>
            <a:srgbClr val="F26B43"/>
          </p15:clr>
        </p15:guide>
        <p15:guide id="5" pos="75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0.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3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0.png"/><Relationship Id="rId7"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2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29.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1AE22682-7702-4448-95D6-7AF37FEAF17B}"/>
              </a:ext>
            </a:extLst>
          </p:cNvPr>
          <p:cNvSpPr/>
          <p:nvPr/>
        </p:nvSpPr>
        <p:spPr bwMode="gray">
          <a:xfrm>
            <a:off x="-63954" y="-134711"/>
            <a:ext cx="12319907" cy="7127422"/>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8" name="Title 1">
            <a:extLst>
              <a:ext uri="{FF2B5EF4-FFF2-40B4-BE49-F238E27FC236}">
                <a16:creationId xmlns:a16="http://schemas.microsoft.com/office/drawing/2014/main" id="{68A18913-7172-FD43-AE9A-F45542E23A6B}"/>
              </a:ext>
            </a:extLst>
          </p:cNvPr>
          <p:cNvSpPr txBox="1">
            <a:spLocks/>
          </p:cNvSpPr>
          <p:nvPr/>
        </p:nvSpPr>
        <p:spPr>
          <a:xfrm>
            <a:off x="231783" y="2063089"/>
            <a:ext cx="7052574" cy="2842413"/>
          </a:xfrm>
          <a:prstGeom prst="rect">
            <a:avLst/>
          </a:prstGeom>
          <a:ln>
            <a:noFill/>
          </a:ln>
        </p:spPr>
        <p:txBody>
          <a:bodyPr anchor="ctr">
            <a:normAutofit fontScale="70000" lnSpcReduction="20000"/>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GB" sz="5100" b="1">
                <a:solidFill>
                  <a:schemeClr val="bg2"/>
                </a:solidFill>
                <a:latin typeface="Proxima Nova Extrabold" panose="02000506030000020004" pitchFamily="50" charset="0"/>
              </a:rPr>
              <a:t>P</a:t>
            </a:r>
            <a:r>
              <a:rPr lang="en-GB" sz="5100" b="1">
                <a:solidFill>
                  <a:schemeClr val="bg2"/>
                </a:solidFill>
                <a:latin typeface="Proxima Nova Thin" panose="02000506030000020004" pitchFamily="50" charset="0"/>
              </a:rPr>
              <a:t>roject</a:t>
            </a:r>
          </a:p>
          <a:p>
            <a:pPr marL="0" indent="0"/>
            <a:r>
              <a:rPr lang="en-GB" sz="5100" b="1">
                <a:solidFill>
                  <a:schemeClr val="bg2"/>
                </a:solidFill>
                <a:latin typeface="Proxima Nova Extrabold" panose="02000506030000020004" pitchFamily="50" charset="0"/>
              </a:rPr>
              <a:t>R</a:t>
            </a:r>
            <a:r>
              <a:rPr lang="en-GB" sz="5100" b="1">
                <a:solidFill>
                  <a:schemeClr val="bg2"/>
                </a:solidFill>
                <a:latin typeface="Proxima Nova Thin" panose="02000506030000020004" pitchFamily="50" charset="0"/>
              </a:rPr>
              <a:t>eporting</a:t>
            </a:r>
          </a:p>
          <a:p>
            <a:pPr marL="0" indent="0"/>
            <a:r>
              <a:rPr lang="en-GB" sz="5100" b="1">
                <a:solidFill>
                  <a:schemeClr val="bg2"/>
                </a:solidFill>
                <a:latin typeface="Proxima Nova Extrabold" panose="02000506030000020004" pitchFamily="50" charset="0"/>
              </a:rPr>
              <a:t>O</a:t>
            </a:r>
            <a:r>
              <a:rPr lang="en-GB" sz="5100" b="1">
                <a:solidFill>
                  <a:schemeClr val="bg2"/>
                </a:solidFill>
                <a:latin typeface="Proxima Nova Thin" panose="02000506030000020004" pitchFamily="50" charset="0"/>
              </a:rPr>
              <a:t>versight and </a:t>
            </a:r>
          </a:p>
          <a:p>
            <a:pPr marL="0" indent="0"/>
            <a:r>
              <a:rPr lang="en-GB" sz="5100" b="1">
                <a:solidFill>
                  <a:schemeClr val="bg2"/>
                </a:solidFill>
                <a:latin typeface="Proxima Nova Extrabold" panose="02000506030000020004" pitchFamily="50" charset="0"/>
              </a:rPr>
              <a:t>M</a:t>
            </a:r>
            <a:r>
              <a:rPr lang="en-GB" sz="5100" b="1">
                <a:solidFill>
                  <a:schemeClr val="bg2"/>
                </a:solidFill>
                <a:latin typeface="Proxima Nova Thin" panose="02000506030000020004" pitchFamily="50" charset="0"/>
              </a:rPr>
              <a:t>onitoring </a:t>
            </a:r>
          </a:p>
          <a:p>
            <a:pPr marL="0" indent="0"/>
            <a:r>
              <a:rPr lang="en-GB" sz="5100" b="1">
                <a:solidFill>
                  <a:schemeClr val="bg2"/>
                </a:solidFill>
                <a:latin typeface="Proxima Nova Extrabold" panose="02000506030000020004" pitchFamily="50" charset="0"/>
              </a:rPr>
              <a:t>S</a:t>
            </a:r>
            <a:r>
              <a:rPr lang="en-GB" sz="5100" b="1">
                <a:solidFill>
                  <a:schemeClr val="bg2"/>
                </a:solidFill>
                <a:latin typeface="Proxima Nova Thin" panose="02000506030000020004" pitchFamily="50" charset="0"/>
              </a:rPr>
              <a:t>olution</a:t>
            </a:r>
          </a:p>
          <a:p>
            <a:pPr marL="0" indent="0">
              <a:lnSpc>
                <a:spcPct val="70000"/>
              </a:lnSpc>
            </a:pPr>
            <a:r>
              <a:rPr lang="en-GB" sz="3600" b="1">
                <a:solidFill>
                  <a:schemeClr val="bg2"/>
                </a:solidFill>
                <a:latin typeface="Proxima Nova Thin" panose="02000506030000020004" pitchFamily="50" charset="0"/>
              </a:rPr>
              <a:t> </a:t>
            </a:r>
            <a:endParaRPr lang="en-GB" sz="1300" b="1">
              <a:solidFill>
                <a:schemeClr val="bg2"/>
              </a:solidFill>
              <a:latin typeface="Proxima Nova Thin" panose="02000506030000020004" pitchFamily="50" charset="0"/>
            </a:endParaRPr>
          </a:p>
          <a:p>
            <a:pPr marL="0" indent="0"/>
            <a:r>
              <a:rPr lang="en-US" sz="2000">
                <a:solidFill>
                  <a:schemeClr val="bg2"/>
                </a:solidFill>
                <a:latin typeface="Proxima Nova Light" panose="02000506030000020004" pitchFamily="50" charset="0"/>
              </a:rPr>
              <a:t>Working</a:t>
            </a:r>
            <a:r>
              <a:rPr lang="en-US" sz="2000" b="1">
                <a:solidFill>
                  <a:schemeClr val="bg2"/>
                </a:solidFill>
                <a:latin typeface="Proxima Nova Light" panose="02000506030000020004" pitchFamily="50" charset="0"/>
              </a:rPr>
              <a:t> better together</a:t>
            </a:r>
          </a:p>
        </p:txBody>
      </p:sp>
      <p:sp>
        <p:nvSpPr>
          <p:cNvPr id="11" name="Title 1">
            <a:extLst>
              <a:ext uri="{FF2B5EF4-FFF2-40B4-BE49-F238E27FC236}">
                <a16:creationId xmlns:a16="http://schemas.microsoft.com/office/drawing/2014/main" id="{86A3BD3A-AFAC-5943-BE7D-A5B85B9773E6}"/>
              </a:ext>
            </a:extLst>
          </p:cNvPr>
          <p:cNvSpPr txBox="1">
            <a:spLocks/>
          </p:cNvSpPr>
          <p:nvPr/>
        </p:nvSpPr>
        <p:spPr>
          <a:xfrm>
            <a:off x="231782" y="5640766"/>
            <a:ext cx="5864218" cy="1217233"/>
          </a:xfrm>
          <a:prstGeom prst="rect">
            <a:avLst/>
          </a:prstGeom>
        </p:spPr>
        <p:txBody>
          <a:bodyPr lIns="91440" tIns="45720" rIns="91440" bIns="45720" anchor="t">
            <a:normAutofit fontScale="92500"/>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a:solidFill>
                  <a:schemeClr val="bg2"/>
                </a:solidFill>
                <a:latin typeface="Proxima Nova Thin" panose="02000506030000020004" pitchFamily="50" charset="0"/>
              </a:rPr>
              <a:t>Train-of-Trainer Workshop – Process Overview</a:t>
            </a:r>
          </a:p>
          <a:p>
            <a:pPr marL="0" indent="0"/>
            <a:endParaRPr lang="en-US">
              <a:solidFill>
                <a:schemeClr val="bg2"/>
              </a:solidFill>
              <a:latin typeface="Proxima Nova Thin" panose="02000506030000020004" pitchFamily="50" charset="0"/>
            </a:endParaRPr>
          </a:p>
          <a:p>
            <a:pPr marL="0" indent="0"/>
            <a:r>
              <a:rPr lang="en-US" sz="1400">
                <a:solidFill>
                  <a:schemeClr val="bg2"/>
                </a:solidFill>
                <a:latin typeface="Proxima Nova Thin" panose="02000506030000020004" pitchFamily="50" charset="0"/>
              </a:rPr>
              <a:t>September 2023</a:t>
            </a:r>
            <a:endParaRPr lang="en-US">
              <a:latin typeface="Proxima Nova Thin" panose="02000506030000020004" pitchFamily="50" charset="0"/>
            </a:endParaRPr>
          </a:p>
        </p:txBody>
      </p:sp>
      <p:cxnSp>
        <p:nvCxnSpPr>
          <p:cNvPr id="16" name="Connettore 1 15">
            <a:extLst>
              <a:ext uri="{FF2B5EF4-FFF2-40B4-BE49-F238E27FC236}">
                <a16:creationId xmlns:a16="http://schemas.microsoft.com/office/drawing/2014/main" id="{0955901A-9ADF-B942-85FA-69F587BD3808}"/>
              </a:ext>
            </a:extLst>
          </p:cNvPr>
          <p:cNvCxnSpPr/>
          <p:nvPr/>
        </p:nvCxnSpPr>
        <p:spPr bwMode="gray">
          <a:xfrm>
            <a:off x="345684" y="5273134"/>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B06C3F34-1538-D744-84D4-E784FB8C9D02}"/>
              </a:ext>
            </a:extLst>
          </p:cNvPr>
          <p:cNvPicPr>
            <a:picLocks noChangeAspect="1"/>
          </p:cNvPicPr>
          <p:nvPr/>
        </p:nvPicPr>
        <p:blipFill>
          <a:blip r:embed="rId2"/>
          <a:stretch>
            <a:fillRect/>
          </a:stretch>
        </p:blipFill>
        <p:spPr>
          <a:xfrm>
            <a:off x="313425" y="421916"/>
            <a:ext cx="2463642" cy="593025"/>
          </a:xfrm>
          <a:prstGeom prst="rect">
            <a:avLst/>
          </a:prstGeom>
        </p:spPr>
      </p:pic>
      <p:sp>
        <p:nvSpPr>
          <p:cNvPr id="3" name="Ovale 2">
            <a:extLst>
              <a:ext uri="{FF2B5EF4-FFF2-40B4-BE49-F238E27FC236}">
                <a16:creationId xmlns:a16="http://schemas.microsoft.com/office/drawing/2014/main" id="{2BAB1253-05D4-C243-926E-155C2029DC98}"/>
              </a:ext>
            </a:extLst>
          </p:cNvPr>
          <p:cNvSpPr/>
          <p:nvPr/>
        </p:nvSpPr>
        <p:spPr bwMode="gray">
          <a:xfrm>
            <a:off x="7064318" y="1014941"/>
            <a:ext cx="6501210" cy="6501210"/>
          </a:xfrm>
          <a:prstGeom prst="ellipse">
            <a:avLst/>
          </a:prstGeom>
          <a:solidFill>
            <a:srgbClr val="0072BC"/>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2" name="Ovale 11">
            <a:extLst>
              <a:ext uri="{FF2B5EF4-FFF2-40B4-BE49-F238E27FC236}">
                <a16:creationId xmlns:a16="http://schemas.microsoft.com/office/drawing/2014/main" id="{E5F87430-9A8F-7A4C-BE3E-F6D74B9524A5}"/>
              </a:ext>
            </a:extLst>
          </p:cNvPr>
          <p:cNvSpPr/>
          <p:nvPr/>
        </p:nvSpPr>
        <p:spPr bwMode="gray">
          <a:xfrm>
            <a:off x="6269141" y="-410238"/>
            <a:ext cx="2193718" cy="2193718"/>
          </a:xfrm>
          <a:prstGeom prst="ellipse">
            <a:avLst/>
          </a:prstGeom>
          <a:solidFill>
            <a:srgbClr val="0072BC"/>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3" name="Ovale 12">
            <a:extLst>
              <a:ext uri="{FF2B5EF4-FFF2-40B4-BE49-F238E27FC236}">
                <a16:creationId xmlns:a16="http://schemas.microsoft.com/office/drawing/2014/main" id="{4FEA49C6-2EEF-C04A-AA14-0BF64E4B5F38}"/>
              </a:ext>
            </a:extLst>
          </p:cNvPr>
          <p:cNvSpPr/>
          <p:nvPr/>
        </p:nvSpPr>
        <p:spPr bwMode="gray">
          <a:xfrm>
            <a:off x="6269141" y="2043330"/>
            <a:ext cx="893803" cy="893803"/>
          </a:xfrm>
          <a:prstGeom prst="ellipse">
            <a:avLst/>
          </a:prstGeom>
          <a:solidFill>
            <a:srgbClr val="0072BC"/>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
        <p:nvSpPr>
          <p:cNvPr id="15" name="Ovale 14">
            <a:extLst>
              <a:ext uri="{FF2B5EF4-FFF2-40B4-BE49-F238E27FC236}">
                <a16:creationId xmlns:a16="http://schemas.microsoft.com/office/drawing/2014/main" id="{A45C9720-A9E0-CF48-A597-ED2F2801D2BA}"/>
              </a:ext>
            </a:extLst>
          </p:cNvPr>
          <p:cNvSpPr/>
          <p:nvPr/>
        </p:nvSpPr>
        <p:spPr bwMode="gray">
          <a:xfrm>
            <a:off x="11581373" y="705410"/>
            <a:ext cx="275665" cy="275665"/>
          </a:xfrm>
          <a:prstGeom prst="ellipse">
            <a:avLst/>
          </a:prstGeom>
          <a:solidFill>
            <a:schemeClr val="accent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1049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REPORT (PFR):  3/7</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22" name="Isosceles Triangle 21">
            <a:extLst>
              <a:ext uri="{FF2B5EF4-FFF2-40B4-BE49-F238E27FC236}">
                <a16:creationId xmlns:a16="http://schemas.microsoft.com/office/drawing/2014/main" id="{9C23C72A-DD54-6B4B-312F-5D10E92E8099}"/>
              </a:ext>
            </a:extLst>
          </p:cNvPr>
          <p:cNvSpPr/>
          <p:nvPr/>
        </p:nvSpPr>
        <p:spPr bwMode="gray">
          <a:xfrm rot="5400000">
            <a:off x="2430910" y="365933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5" name="Isosceles Triangle 14">
            <a:extLst>
              <a:ext uri="{FF2B5EF4-FFF2-40B4-BE49-F238E27FC236}">
                <a16:creationId xmlns:a16="http://schemas.microsoft.com/office/drawing/2014/main" id="{24531CA2-E5E5-6261-E4C8-E4E5D970C35D}"/>
              </a:ext>
            </a:extLst>
          </p:cNvPr>
          <p:cNvSpPr/>
          <p:nvPr/>
        </p:nvSpPr>
        <p:spPr bwMode="gray">
          <a:xfrm rot="5400000">
            <a:off x="8369566" y="365933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0" name="Isosceles Triangle 19">
            <a:extLst>
              <a:ext uri="{FF2B5EF4-FFF2-40B4-BE49-F238E27FC236}">
                <a16:creationId xmlns:a16="http://schemas.microsoft.com/office/drawing/2014/main" id="{6EB40F98-6408-C63F-9232-D239FA2E210A}"/>
              </a:ext>
            </a:extLst>
          </p:cNvPr>
          <p:cNvSpPr/>
          <p:nvPr/>
        </p:nvSpPr>
        <p:spPr bwMode="gray">
          <a:xfrm rot="5400000">
            <a:off x="5400238" y="365933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1" name="Text Placeholder 5">
            <a:extLst>
              <a:ext uri="{FF2B5EF4-FFF2-40B4-BE49-F238E27FC236}">
                <a16:creationId xmlns:a16="http://schemas.microsoft.com/office/drawing/2014/main" id="{E1E94AFE-DEC9-B614-55AB-9D04441C2487}"/>
              </a:ext>
            </a:extLst>
          </p:cNvPr>
          <p:cNvSpPr txBox="1">
            <a:spLocks/>
          </p:cNvSpPr>
          <p:nvPr/>
        </p:nvSpPr>
        <p:spPr>
          <a:xfrm>
            <a:off x="6967368" y="2594070"/>
            <a:ext cx="2048215" cy="228447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the partner selects “Revise &amp; Resubmit", UNHCR Programme can initiate another new “Partner Sub Workflow” until there is an agreement on the partner-completed PFR. </a:t>
            </a:r>
          </a:p>
        </p:txBody>
      </p:sp>
      <p:sp>
        <p:nvSpPr>
          <p:cNvPr id="26" name="Rectangle: Rounded Corners 25">
            <a:extLst>
              <a:ext uri="{FF2B5EF4-FFF2-40B4-BE49-F238E27FC236}">
                <a16:creationId xmlns:a16="http://schemas.microsoft.com/office/drawing/2014/main" id="{51961743-F264-26A9-E3A6-12C867A0E1BB}"/>
              </a:ext>
            </a:extLst>
          </p:cNvPr>
          <p:cNvSpPr/>
          <p:nvPr/>
        </p:nvSpPr>
        <p:spPr bwMode="gray">
          <a:xfrm>
            <a:off x="6401039" y="2599017"/>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7" name="Ovale 10">
            <a:extLst>
              <a:ext uri="{FF2B5EF4-FFF2-40B4-BE49-F238E27FC236}">
                <a16:creationId xmlns:a16="http://schemas.microsoft.com/office/drawing/2014/main" id="{6C66F8F1-1AD1-62DD-CEBF-7CB0B1062277}"/>
              </a:ext>
            </a:extLst>
          </p:cNvPr>
          <p:cNvSpPr/>
          <p:nvPr/>
        </p:nvSpPr>
        <p:spPr bwMode="gray">
          <a:xfrm>
            <a:off x="6263205" y="274633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10</a:t>
            </a:r>
          </a:p>
        </p:txBody>
      </p:sp>
      <p:sp>
        <p:nvSpPr>
          <p:cNvPr id="37" name="Rectangle: Rounded Corners 36">
            <a:extLst>
              <a:ext uri="{FF2B5EF4-FFF2-40B4-BE49-F238E27FC236}">
                <a16:creationId xmlns:a16="http://schemas.microsoft.com/office/drawing/2014/main" id="{2D1362FE-FD5F-FB11-AC0B-C1EE8D5BBC10}"/>
              </a:ext>
            </a:extLst>
          </p:cNvPr>
          <p:cNvSpPr/>
          <p:nvPr/>
        </p:nvSpPr>
        <p:spPr bwMode="gray">
          <a:xfrm>
            <a:off x="416550" y="2599017"/>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2" name="Ovale 10">
            <a:extLst>
              <a:ext uri="{FF2B5EF4-FFF2-40B4-BE49-F238E27FC236}">
                <a16:creationId xmlns:a16="http://schemas.microsoft.com/office/drawing/2014/main" id="{7287B934-A9E4-B585-4D60-AE8644048623}"/>
              </a:ext>
            </a:extLst>
          </p:cNvPr>
          <p:cNvSpPr/>
          <p:nvPr/>
        </p:nvSpPr>
        <p:spPr bwMode="gray">
          <a:xfrm>
            <a:off x="278716" y="274633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8</a:t>
            </a:r>
          </a:p>
        </p:txBody>
      </p:sp>
      <p:sp>
        <p:nvSpPr>
          <p:cNvPr id="38" name="Text Placeholder 5">
            <a:extLst>
              <a:ext uri="{FF2B5EF4-FFF2-40B4-BE49-F238E27FC236}">
                <a16:creationId xmlns:a16="http://schemas.microsoft.com/office/drawing/2014/main" id="{72C6A592-7018-3D93-8132-2670B0DD3FD9}"/>
              </a:ext>
            </a:extLst>
          </p:cNvPr>
          <p:cNvSpPr txBox="1">
            <a:spLocks/>
          </p:cNvSpPr>
          <p:nvPr/>
        </p:nvSpPr>
        <p:spPr>
          <a:xfrm>
            <a:off x="4170795" y="2594070"/>
            <a:ext cx="1757997" cy="228447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For the sub workflow single step, the partner selects the review outcome of either “</a:t>
            </a:r>
            <a:r>
              <a:rPr lang="en-GB" sz="1000" b="1">
                <a:latin typeface="Proxima Nova" panose="02000506030000020004" pitchFamily="2" charset="0"/>
                <a:cs typeface="Calibri" panose="020F0502020204030204" pitchFamily="34" charset="0"/>
              </a:rPr>
              <a:t>Proceed</a:t>
            </a:r>
            <a:r>
              <a:rPr lang="en-GB" sz="1000">
                <a:latin typeface="Proxima Nova" panose="02000506030000020004" pitchFamily="2" charset="0"/>
                <a:cs typeface="Calibri" panose="020F0502020204030204" pitchFamily="34" charset="0"/>
              </a:rPr>
              <a:t>”, if in agreement with UNHCR’s requested changes/review, or “</a:t>
            </a:r>
            <a:r>
              <a:rPr lang="en-GB" sz="1000" b="1">
                <a:latin typeface="Proxima Nova" panose="02000506030000020004" pitchFamily="2" charset="0"/>
                <a:cs typeface="Calibri" panose="020F0502020204030204" pitchFamily="34" charset="0"/>
              </a:rPr>
              <a:t>Revise &amp; Resubmit</a:t>
            </a:r>
            <a:r>
              <a:rPr lang="en-GB" sz="1000">
                <a:latin typeface="Proxima Nova" panose="02000506030000020004" pitchFamily="2" charset="0"/>
                <a:cs typeface="Calibri" panose="020F0502020204030204" pitchFamily="34" charset="0"/>
              </a:rPr>
              <a:t>” if the partner does not agree with the proposal from UNHCR Programme. </a:t>
            </a:r>
          </a:p>
        </p:txBody>
      </p:sp>
      <p:sp>
        <p:nvSpPr>
          <p:cNvPr id="47" name="Rectangle: Rounded Corners 46">
            <a:extLst>
              <a:ext uri="{FF2B5EF4-FFF2-40B4-BE49-F238E27FC236}">
                <a16:creationId xmlns:a16="http://schemas.microsoft.com/office/drawing/2014/main" id="{6C209F7E-286C-DAF9-D11F-F9D170FAF7BB}"/>
              </a:ext>
            </a:extLst>
          </p:cNvPr>
          <p:cNvSpPr/>
          <p:nvPr/>
        </p:nvSpPr>
        <p:spPr bwMode="gray">
          <a:xfrm>
            <a:off x="3408794" y="2599017"/>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8" name="Ovale 10">
            <a:extLst>
              <a:ext uri="{FF2B5EF4-FFF2-40B4-BE49-F238E27FC236}">
                <a16:creationId xmlns:a16="http://schemas.microsoft.com/office/drawing/2014/main" id="{0D9FF6F6-7670-56D9-A8F4-A2A87DA367DA}"/>
              </a:ext>
            </a:extLst>
          </p:cNvPr>
          <p:cNvSpPr/>
          <p:nvPr/>
        </p:nvSpPr>
        <p:spPr bwMode="gray">
          <a:xfrm>
            <a:off x="3270961" y="2746338"/>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9</a:t>
            </a:r>
          </a:p>
        </p:txBody>
      </p:sp>
      <p:sp>
        <p:nvSpPr>
          <p:cNvPr id="49" name="Text Placeholder 5">
            <a:extLst>
              <a:ext uri="{FF2B5EF4-FFF2-40B4-BE49-F238E27FC236}">
                <a16:creationId xmlns:a16="http://schemas.microsoft.com/office/drawing/2014/main" id="{358669DE-DFCD-3DFB-78CE-B4E34950D145}"/>
              </a:ext>
            </a:extLst>
          </p:cNvPr>
          <p:cNvSpPr txBox="1">
            <a:spLocks/>
          </p:cNvSpPr>
          <p:nvPr/>
        </p:nvSpPr>
        <p:spPr>
          <a:xfrm>
            <a:off x="10155286" y="2596544"/>
            <a:ext cx="1757998" cy="226573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Once agreement is met with the partner, the use of the sub workflow process ends, and Programme uploads the final partner-completed PFR to the parent “1st Stage Approval” workflow step and completes “1st stage approval” step by selecting the review outcome of “</a:t>
            </a:r>
            <a:r>
              <a:rPr lang="en-GB" sz="1000" b="1">
                <a:latin typeface="Proxima Nova" panose="02000506030000020004" pitchFamily="2" charset="0"/>
                <a:cs typeface="Calibri" panose="020F0502020204030204" pitchFamily="34" charset="0"/>
              </a:rPr>
              <a:t>Approved</a:t>
            </a:r>
            <a:r>
              <a:rPr lang="en-GB" sz="1000">
                <a:latin typeface="Proxima Nova" panose="02000506030000020004" pitchFamily="2" charset="0"/>
                <a:cs typeface="Calibri" panose="020F0502020204030204" pitchFamily="34" charset="0"/>
              </a:rPr>
              <a:t>”.</a:t>
            </a:r>
          </a:p>
        </p:txBody>
      </p:sp>
      <p:sp>
        <p:nvSpPr>
          <p:cNvPr id="50" name="Rectangle: Rounded Corners 49">
            <a:extLst>
              <a:ext uri="{FF2B5EF4-FFF2-40B4-BE49-F238E27FC236}">
                <a16:creationId xmlns:a16="http://schemas.microsoft.com/office/drawing/2014/main" id="{4434650D-3091-49B9-A5F5-F9E0A06D310B}"/>
              </a:ext>
            </a:extLst>
          </p:cNvPr>
          <p:cNvSpPr/>
          <p:nvPr/>
        </p:nvSpPr>
        <p:spPr bwMode="gray">
          <a:xfrm>
            <a:off x="9393284" y="2601491"/>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2" name="Ovale 10">
            <a:extLst>
              <a:ext uri="{FF2B5EF4-FFF2-40B4-BE49-F238E27FC236}">
                <a16:creationId xmlns:a16="http://schemas.microsoft.com/office/drawing/2014/main" id="{2AF18CB3-E629-D3AE-7BA8-C59CAD177F61}"/>
              </a:ext>
            </a:extLst>
          </p:cNvPr>
          <p:cNvSpPr/>
          <p:nvPr/>
        </p:nvSpPr>
        <p:spPr bwMode="gray">
          <a:xfrm>
            <a:off x="9255451" y="2748812"/>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11</a:t>
            </a:r>
          </a:p>
        </p:txBody>
      </p:sp>
      <p:pic>
        <p:nvPicPr>
          <p:cNvPr id="56" name="Picture 55"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4"/>
          <a:stretch>
            <a:fillRect/>
          </a:stretch>
        </p:blipFill>
        <p:spPr>
          <a:xfrm>
            <a:off x="4488345" y="2188175"/>
            <a:ext cx="360899" cy="360000"/>
          </a:xfrm>
          <a:prstGeom prst="rect">
            <a:avLst/>
          </a:prstGeom>
        </p:spPr>
      </p:pic>
      <p:pic>
        <p:nvPicPr>
          <p:cNvPr id="57" name="Picture 56" descr="Icon&#10;&#10;Description automatically generated">
            <a:extLst>
              <a:ext uri="{FF2B5EF4-FFF2-40B4-BE49-F238E27FC236}">
                <a16:creationId xmlns:a16="http://schemas.microsoft.com/office/drawing/2014/main" id="{F1F9306E-9C04-E011-7237-66A7FFF255A9}"/>
              </a:ext>
            </a:extLst>
          </p:cNvPr>
          <p:cNvPicPr>
            <a:picLocks noChangeAspect="1"/>
          </p:cNvPicPr>
          <p:nvPr/>
        </p:nvPicPr>
        <p:blipFill>
          <a:blip r:embed="rId4"/>
          <a:stretch>
            <a:fillRect/>
          </a:stretch>
        </p:blipFill>
        <p:spPr>
          <a:xfrm>
            <a:off x="7480590" y="2188175"/>
            <a:ext cx="360899" cy="360000"/>
          </a:xfrm>
          <a:prstGeom prst="rect">
            <a:avLst/>
          </a:prstGeom>
        </p:spPr>
      </p:pic>
      <p:pic>
        <p:nvPicPr>
          <p:cNvPr id="58" name="Picture 57" descr="Icon&#10;&#10;Description automatically generated">
            <a:extLst>
              <a:ext uri="{FF2B5EF4-FFF2-40B4-BE49-F238E27FC236}">
                <a16:creationId xmlns:a16="http://schemas.microsoft.com/office/drawing/2014/main" id="{8FCA62D5-7411-21B2-0A2B-A5FD781440BD}"/>
              </a:ext>
            </a:extLst>
          </p:cNvPr>
          <p:cNvPicPr>
            <a:picLocks noChangeAspect="1"/>
          </p:cNvPicPr>
          <p:nvPr/>
        </p:nvPicPr>
        <p:blipFill>
          <a:blip r:embed="rId4"/>
          <a:stretch>
            <a:fillRect/>
          </a:stretch>
        </p:blipFill>
        <p:spPr>
          <a:xfrm>
            <a:off x="10472835" y="2188175"/>
            <a:ext cx="360899" cy="360000"/>
          </a:xfrm>
          <a:prstGeom prst="rect">
            <a:avLst/>
          </a:prstGeom>
        </p:spPr>
      </p:pic>
      <p:pic>
        <p:nvPicPr>
          <p:cNvPr id="59" name="Picture 58">
            <a:extLst>
              <a:ext uri="{FF2B5EF4-FFF2-40B4-BE49-F238E27FC236}">
                <a16:creationId xmlns:a16="http://schemas.microsoft.com/office/drawing/2014/main" id="{B2A628FE-F484-86B8-14B0-46542ACF674A}"/>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60794" y="4978873"/>
            <a:ext cx="216000" cy="216000"/>
          </a:xfrm>
          <a:prstGeom prst="rect">
            <a:avLst/>
          </a:prstGeom>
          <a:solidFill>
            <a:srgbClr val="FFC000"/>
          </a:solidFill>
          <a:ln>
            <a:solidFill>
              <a:srgbClr val="FFC000"/>
            </a:solidFill>
          </a:ln>
          <a:effectLst/>
        </p:spPr>
      </p:pic>
      <p:pic>
        <p:nvPicPr>
          <p:cNvPr id="60" name="Picture 59"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4"/>
          <a:stretch>
            <a:fillRect/>
          </a:stretch>
        </p:blipFill>
        <p:spPr>
          <a:xfrm>
            <a:off x="1496101" y="2188175"/>
            <a:ext cx="360899" cy="360000"/>
          </a:xfrm>
          <a:prstGeom prst="rect">
            <a:avLst/>
          </a:prstGeom>
        </p:spPr>
      </p:pic>
      <p:grpSp>
        <p:nvGrpSpPr>
          <p:cNvPr id="78" name="Group 77">
            <a:extLst>
              <a:ext uri="{FF2B5EF4-FFF2-40B4-BE49-F238E27FC236}">
                <a16:creationId xmlns:a16="http://schemas.microsoft.com/office/drawing/2014/main" id="{5E6C70D9-A7F6-EDD8-4719-A4C9FA5392B9}"/>
              </a:ext>
            </a:extLst>
          </p:cNvPr>
          <p:cNvGrpSpPr/>
          <p:nvPr/>
        </p:nvGrpSpPr>
        <p:grpSpPr>
          <a:xfrm>
            <a:off x="1424870" y="4978873"/>
            <a:ext cx="503360" cy="216000"/>
            <a:chOff x="4371976" y="4713878"/>
            <a:chExt cx="503360" cy="216000"/>
          </a:xfrm>
        </p:grpSpPr>
        <p:pic>
          <p:nvPicPr>
            <p:cNvPr id="79" name="Picture 78">
              <a:extLst>
                <a:ext uri="{FF2B5EF4-FFF2-40B4-BE49-F238E27FC236}">
                  <a16:creationId xmlns:a16="http://schemas.microsoft.com/office/drawing/2014/main" id="{D0A77940-9832-23DA-DD22-F364C9AE98E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371976" y="4713878"/>
              <a:ext cx="216000" cy="216000"/>
            </a:xfrm>
            <a:prstGeom prst="rect">
              <a:avLst/>
            </a:prstGeom>
            <a:solidFill>
              <a:schemeClr val="accent3"/>
            </a:solidFill>
            <a:ln>
              <a:solidFill>
                <a:schemeClr val="accent3"/>
              </a:solidFill>
            </a:ln>
            <a:effectLst/>
          </p:spPr>
        </p:pic>
        <p:pic>
          <p:nvPicPr>
            <p:cNvPr id="61" name="Picture 60">
              <a:extLst>
                <a:ext uri="{FF2B5EF4-FFF2-40B4-BE49-F238E27FC236}">
                  <a16:creationId xmlns:a16="http://schemas.microsoft.com/office/drawing/2014/main" id="{78A73579-379B-7718-2D26-471A988B048E}"/>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659336" y="4713878"/>
              <a:ext cx="216000" cy="216000"/>
            </a:xfrm>
            <a:prstGeom prst="rect">
              <a:avLst/>
            </a:prstGeom>
            <a:solidFill>
              <a:srgbClr val="FFC000"/>
            </a:solidFill>
            <a:ln>
              <a:solidFill>
                <a:srgbClr val="FFC000"/>
              </a:solidFill>
            </a:ln>
            <a:effectLst/>
          </p:spPr>
        </p:pic>
      </p:grpSp>
      <p:sp>
        <p:nvSpPr>
          <p:cNvPr id="62" name="Text Placeholder 5">
            <a:extLst>
              <a:ext uri="{FF2B5EF4-FFF2-40B4-BE49-F238E27FC236}">
                <a16:creationId xmlns:a16="http://schemas.microsoft.com/office/drawing/2014/main" id="{040F27B8-4738-FF60-A855-761CFAE3EEC3}"/>
              </a:ext>
            </a:extLst>
          </p:cNvPr>
          <p:cNvSpPr txBox="1">
            <a:spLocks/>
          </p:cNvSpPr>
          <p:nvPr/>
        </p:nvSpPr>
        <p:spPr>
          <a:xfrm>
            <a:off x="1156795" y="2612471"/>
            <a:ext cx="1790829" cy="22770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may transmit the partner-completed PFR on a “Partner Sub Workflow” if Programme identifies concerns with the PFR and the corrections can be made within the workflow step’s deadline. The concerns are outlined in the "workflow note" box in the workflow wizard when initiating the Partner Sub Workflow. </a:t>
            </a:r>
          </a:p>
        </p:txBody>
      </p:sp>
      <p:pic>
        <p:nvPicPr>
          <p:cNvPr id="63" name="Picture 62">
            <a:extLst>
              <a:ext uri="{FF2B5EF4-FFF2-40B4-BE49-F238E27FC236}">
                <a16:creationId xmlns:a16="http://schemas.microsoft.com/office/drawing/2014/main" id="{87515E89-24CF-129D-D1F9-2B18A61C2976}"/>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545284" y="4978873"/>
            <a:ext cx="216000" cy="216000"/>
          </a:xfrm>
          <a:prstGeom prst="rect">
            <a:avLst/>
          </a:prstGeom>
          <a:solidFill>
            <a:schemeClr val="accent3"/>
          </a:solidFill>
          <a:ln>
            <a:solidFill>
              <a:schemeClr val="accent3"/>
            </a:solidFill>
          </a:ln>
          <a:effectLst/>
        </p:spPr>
      </p:pic>
      <p:grpSp>
        <p:nvGrpSpPr>
          <p:cNvPr id="69" name="Group 68">
            <a:extLst>
              <a:ext uri="{FF2B5EF4-FFF2-40B4-BE49-F238E27FC236}">
                <a16:creationId xmlns:a16="http://schemas.microsoft.com/office/drawing/2014/main" id="{5496C7E2-E145-E3C3-0E9A-22845B8BA024}"/>
              </a:ext>
            </a:extLst>
          </p:cNvPr>
          <p:cNvGrpSpPr/>
          <p:nvPr/>
        </p:nvGrpSpPr>
        <p:grpSpPr>
          <a:xfrm>
            <a:off x="7409359" y="4978873"/>
            <a:ext cx="503360" cy="216000"/>
            <a:chOff x="4371976" y="4713878"/>
            <a:chExt cx="503360" cy="216000"/>
          </a:xfrm>
        </p:grpSpPr>
        <p:pic>
          <p:nvPicPr>
            <p:cNvPr id="88" name="Picture 87">
              <a:extLst>
                <a:ext uri="{FF2B5EF4-FFF2-40B4-BE49-F238E27FC236}">
                  <a16:creationId xmlns:a16="http://schemas.microsoft.com/office/drawing/2014/main" id="{A6481994-BE33-60CC-E9D9-ACB6A88AFDBA}"/>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371976" y="4713878"/>
              <a:ext cx="216000" cy="216000"/>
            </a:xfrm>
            <a:prstGeom prst="rect">
              <a:avLst/>
            </a:prstGeom>
            <a:solidFill>
              <a:schemeClr val="accent3"/>
            </a:solidFill>
            <a:ln>
              <a:solidFill>
                <a:schemeClr val="accent3"/>
              </a:solidFill>
            </a:ln>
            <a:effectLst/>
          </p:spPr>
        </p:pic>
        <p:pic>
          <p:nvPicPr>
            <p:cNvPr id="89" name="Picture 88">
              <a:extLst>
                <a:ext uri="{FF2B5EF4-FFF2-40B4-BE49-F238E27FC236}">
                  <a16:creationId xmlns:a16="http://schemas.microsoft.com/office/drawing/2014/main" id="{3E695BD3-B38D-E793-6C86-F205BAC08BF5}"/>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659336" y="4713878"/>
              <a:ext cx="216000" cy="216000"/>
            </a:xfrm>
            <a:prstGeom prst="rect">
              <a:avLst/>
            </a:prstGeom>
            <a:solidFill>
              <a:srgbClr val="FFC000"/>
            </a:solidFill>
            <a:ln>
              <a:solidFill>
                <a:srgbClr val="FFC000"/>
              </a:solidFill>
            </a:ln>
            <a:effectLst/>
          </p:spPr>
        </p:pic>
      </p:grpSp>
      <p:pic>
        <p:nvPicPr>
          <p:cNvPr id="90" name="Picture 89" descr="Icon&#10;&#10;Description automatically generated">
            <a:extLst>
              <a:ext uri="{FF2B5EF4-FFF2-40B4-BE49-F238E27FC236}">
                <a16:creationId xmlns:a16="http://schemas.microsoft.com/office/drawing/2014/main" id="{B0BA6688-0A69-2E1E-E952-B29FA2F9F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3510" y="3472326"/>
            <a:ext cx="590020" cy="590020"/>
          </a:xfrm>
          <a:prstGeom prst="rect">
            <a:avLst/>
          </a:prstGeom>
        </p:spPr>
      </p:pic>
      <p:sp>
        <p:nvSpPr>
          <p:cNvPr id="95" name="Freeform 47">
            <a:extLst>
              <a:ext uri="{FF2B5EF4-FFF2-40B4-BE49-F238E27FC236}">
                <a16:creationId xmlns:a16="http://schemas.microsoft.com/office/drawing/2014/main" id="{51896961-0E6B-87A0-354B-4C5DCE7B9A72}"/>
              </a:ext>
            </a:extLst>
          </p:cNvPr>
          <p:cNvSpPr>
            <a:spLocks noChangeArrowheads="1"/>
          </p:cNvSpPr>
          <p:nvPr/>
        </p:nvSpPr>
        <p:spPr bwMode="auto">
          <a:xfrm>
            <a:off x="6479681" y="3536373"/>
            <a:ext cx="485317" cy="500344"/>
          </a:xfrm>
          <a:custGeom>
            <a:avLst/>
            <a:gdLst>
              <a:gd name="connsiteX0" fmla="*/ 343381 w 485317"/>
              <a:gd name="connsiteY0" fmla="*/ 411182 h 500344"/>
              <a:gd name="connsiteX1" fmla="*/ 345391 w 485317"/>
              <a:gd name="connsiteY1" fmla="*/ 457113 h 500344"/>
              <a:gd name="connsiteX2" fmla="*/ 369921 w 485317"/>
              <a:gd name="connsiteY2" fmla="*/ 418031 h 500344"/>
              <a:gd name="connsiteX3" fmla="*/ 195448 w 485317"/>
              <a:gd name="connsiteY3" fmla="*/ 406633 h 500344"/>
              <a:gd name="connsiteX4" fmla="*/ 226763 w 485317"/>
              <a:gd name="connsiteY4" fmla="*/ 406633 h 500344"/>
              <a:gd name="connsiteX5" fmla="*/ 233989 w 485317"/>
              <a:gd name="connsiteY5" fmla="*/ 413544 h 500344"/>
              <a:gd name="connsiteX6" fmla="*/ 226763 w 485317"/>
              <a:gd name="connsiteY6" fmla="*/ 420455 h 500344"/>
              <a:gd name="connsiteX7" fmla="*/ 195448 w 485317"/>
              <a:gd name="connsiteY7" fmla="*/ 420455 h 500344"/>
              <a:gd name="connsiteX8" fmla="*/ 188222 w 485317"/>
              <a:gd name="connsiteY8" fmla="*/ 413544 h 500344"/>
              <a:gd name="connsiteX9" fmla="*/ 195448 w 485317"/>
              <a:gd name="connsiteY9" fmla="*/ 406633 h 500344"/>
              <a:gd name="connsiteX10" fmla="*/ 70707 w 485317"/>
              <a:gd name="connsiteY10" fmla="*/ 406633 h 500344"/>
              <a:gd name="connsiteX11" fmla="*/ 146906 w 485317"/>
              <a:gd name="connsiteY11" fmla="*/ 406633 h 500344"/>
              <a:gd name="connsiteX12" fmla="*/ 154087 w 485317"/>
              <a:gd name="connsiteY12" fmla="*/ 413544 h 500344"/>
              <a:gd name="connsiteX13" fmla="*/ 146906 w 485317"/>
              <a:gd name="connsiteY13" fmla="*/ 420455 h 500344"/>
              <a:gd name="connsiteX14" fmla="*/ 70707 w 485317"/>
              <a:gd name="connsiteY14" fmla="*/ 420455 h 500344"/>
              <a:gd name="connsiteX15" fmla="*/ 63925 w 485317"/>
              <a:gd name="connsiteY15" fmla="*/ 413544 h 500344"/>
              <a:gd name="connsiteX16" fmla="*/ 70707 w 485317"/>
              <a:gd name="connsiteY16" fmla="*/ 406633 h 500344"/>
              <a:gd name="connsiteX17" fmla="*/ 147582 w 485317"/>
              <a:gd name="connsiteY17" fmla="*/ 360467 h 500344"/>
              <a:gd name="connsiteX18" fmla="*/ 226684 w 485317"/>
              <a:gd name="connsiteY18" fmla="*/ 360467 h 500344"/>
              <a:gd name="connsiteX19" fmla="*/ 233985 w 485317"/>
              <a:gd name="connsiteY19" fmla="*/ 367378 h 500344"/>
              <a:gd name="connsiteX20" fmla="*/ 226684 w 485317"/>
              <a:gd name="connsiteY20" fmla="*/ 374289 h 500344"/>
              <a:gd name="connsiteX21" fmla="*/ 147582 w 485317"/>
              <a:gd name="connsiteY21" fmla="*/ 374289 h 500344"/>
              <a:gd name="connsiteX22" fmla="*/ 140280 w 485317"/>
              <a:gd name="connsiteY22" fmla="*/ 367378 h 500344"/>
              <a:gd name="connsiteX23" fmla="*/ 147582 w 485317"/>
              <a:gd name="connsiteY23" fmla="*/ 360467 h 500344"/>
              <a:gd name="connsiteX24" fmla="*/ 72502 w 485317"/>
              <a:gd name="connsiteY24" fmla="*/ 330891 h 500344"/>
              <a:gd name="connsiteX25" fmla="*/ 82660 w 485317"/>
              <a:gd name="connsiteY25" fmla="*/ 330891 h 500344"/>
              <a:gd name="connsiteX26" fmla="*/ 93224 w 485317"/>
              <a:gd name="connsiteY26" fmla="*/ 341637 h 500344"/>
              <a:gd name="connsiteX27" fmla="*/ 103788 w 485317"/>
              <a:gd name="connsiteY27" fmla="*/ 330891 h 500344"/>
              <a:gd name="connsiteX28" fmla="*/ 113945 w 485317"/>
              <a:gd name="connsiteY28" fmla="*/ 330891 h 500344"/>
              <a:gd name="connsiteX29" fmla="*/ 113945 w 485317"/>
              <a:gd name="connsiteY29" fmla="*/ 341239 h 500344"/>
              <a:gd name="connsiteX30" fmla="*/ 103382 w 485317"/>
              <a:gd name="connsiteY30" fmla="*/ 351588 h 500344"/>
              <a:gd name="connsiteX31" fmla="*/ 113945 w 485317"/>
              <a:gd name="connsiteY31" fmla="*/ 362334 h 500344"/>
              <a:gd name="connsiteX32" fmla="*/ 113945 w 485317"/>
              <a:gd name="connsiteY32" fmla="*/ 372284 h 500344"/>
              <a:gd name="connsiteX33" fmla="*/ 109070 w 485317"/>
              <a:gd name="connsiteY33" fmla="*/ 374274 h 500344"/>
              <a:gd name="connsiteX34" fmla="*/ 103788 w 485317"/>
              <a:gd name="connsiteY34" fmla="*/ 372284 h 500344"/>
              <a:gd name="connsiteX35" fmla="*/ 93224 w 485317"/>
              <a:gd name="connsiteY35" fmla="*/ 361538 h 500344"/>
              <a:gd name="connsiteX36" fmla="*/ 82660 w 485317"/>
              <a:gd name="connsiteY36" fmla="*/ 372284 h 500344"/>
              <a:gd name="connsiteX37" fmla="*/ 77378 w 485317"/>
              <a:gd name="connsiteY37" fmla="*/ 374274 h 500344"/>
              <a:gd name="connsiteX38" fmla="*/ 72502 w 485317"/>
              <a:gd name="connsiteY38" fmla="*/ 372284 h 500344"/>
              <a:gd name="connsiteX39" fmla="*/ 72502 w 485317"/>
              <a:gd name="connsiteY39" fmla="*/ 362334 h 500344"/>
              <a:gd name="connsiteX40" fmla="*/ 82660 w 485317"/>
              <a:gd name="connsiteY40" fmla="*/ 351588 h 500344"/>
              <a:gd name="connsiteX41" fmla="*/ 72502 w 485317"/>
              <a:gd name="connsiteY41" fmla="*/ 341239 h 500344"/>
              <a:gd name="connsiteX42" fmla="*/ 72502 w 485317"/>
              <a:gd name="connsiteY42" fmla="*/ 330891 h 500344"/>
              <a:gd name="connsiteX43" fmla="*/ 147582 w 485317"/>
              <a:gd name="connsiteY43" fmla="*/ 328503 h 500344"/>
              <a:gd name="connsiteX44" fmla="*/ 226684 w 485317"/>
              <a:gd name="connsiteY44" fmla="*/ 328503 h 500344"/>
              <a:gd name="connsiteX45" fmla="*/ 233985 w 485317"/>
              <a:gd name="connsiteY45" fmla="*/ 335211 h 500344"/>
              <a:gd name="connsiteX46" fmla="*/ 226684 w 485317"/>
              <a:gd name="connsiteY46" fmla="*/ 342314 h 500344"/>
              <a:gd name="connsiteX47" fmla="*/ 147582 w 485317"/>
              <a:gd name="connsiteY47" fmla="*/ 342314 h 500344"/>
              <a:gd name="connsiteX48" fmla="*/ 140280 w 485317"/>
              <a:gd name="connsiteY48" fmla="*/ 335211 h 500344"/>
              <a:gd name="connsiteX49" fmla="*/ 147582 w 485317"/>
              <a:gd name="connsiteY49" fmla="*/ 328503 h 500344"/>
              <a:gd name="connsiteX50" fmla="*/ 147582 w 485317"/>
              <a:gd name="connsiteY50" fmla="*/ 266353 h 500344"/>
              <a:gd name="connsiteX51" fmla="*/ 226684 w 485317"/>
              <a:gd name="connsiteY51" fmla="*/ 266353 h 500344"/>
              <a:gd name="connsiteX52" fmla="*/ 233985 w 485317"/>
              <a:gd name="connsiteY52" fmla="*/ 273456 h 500344"/>
              <a:gd name="connsiteX53" fmla="*/ 226684 w 485317"/>
              <a:gd name="connsiteY53" fmla="*/ 280164 h 500344"/>
              <a:gd name="connsiteX54" fmla="*/ 147582 w 485317"/>
              <a:gd name="connsiteY54" fmla="*/ 280164 h 500344"/>
              <a:gd name="connsiteX55" fmla="*/ 140280 w 485317"/>
              <a:gd name="connsiteY55" fmla="*/ 273456 h 500344"/>
              <a:gd name="connsiteX56" fmla="*/ 147582 w 485317"/>
              <a:gd name="connsiteY56" fmla="*/ 266353 h 500344"/>
              <a:gd name="connsiteX57" fmla="*/ 112635 w 485317"/>
              <a:gd name="connsiteY57" fmla="*/ 237576 h 500344"/>
              <a:gd name="connsiteX58" fmla="*/ 122815 w 485317"/>
              <a:gd name="connsiteY58" fmla="*/ 237576 h 500344"/>
              <a:gd name="connsiteX59" fmla="*/ 122815 w 485317"/>
              <a:gd name="connsiteY59" fmla="*/ 247526 h 500344"/>
              <a:gd name="connsiteX60" fmla="*/ 91056 w 485317"/>
              <a:gd name="connsiteY60" fmla="*/ 278173 h 500344"/>
              <a:gd name="connsiteX61" fmla="*/ 85762 w 485317"/>
              <a:gd name="connsiteY61" fmla="*/ 280163 h 500344"/>
              <a:gd name="connsiteX62" fmla="*/ 80469 w 485317"/>
              <a:gd name="connsiteY62" fmla="*/ 277775 h 500344"/>
              <a:gd name="connsiteX63" fmla="*/ 64590 w 485317"/>
              <a:gd name="connsiteY63" fmla="*/ 260661 h 500344"/>
              <a:gd name="connsiteX64" fmla="*/ 65404 w 485317"/>
              <a:gd name="connsiteY64" fmla="*/ 250312 h 500344"/>
              <a:gd name="connsiteX65" fmla="*/ 75583 w 485317"/>
              <a:gd name="connsiteY65" fmla="*/ 251108 h 500344"/>
              <a:gd name="connsiteX66" fmla="*/ 86170 w 485317"/>
              <a:gd name="connsiteY66" fmla="*/ 263049 h 500344"/>
              <a:gd name="connsiteX67" fmla="*/ 147582 w 485317"/>
              <a:gd name="connsiteY67" fmla="*/ 234392 h 500344"/>
              <a:gd name="connsiteX68" fmla="*/ 226684 w 485317"/>
              <a:gd name="connsiteY68" fmla="*/ 234392 h 500344"/>
              <a:gd name="connsiteX69" fmla="*/ 233985 w 485317"/>
              <a:gd name="connsiteY69" fmla="*/ 241303 h 500344"/>
              <a:gd name="connsiteX70" fmla="*/ 226684 w 485317"/>
              <a:gd name="connsiteY70" fmla="*/ 248214 h 500344"/>
              <a:gd name="connsiteX71" fmla="*/ 147582 w 485317"/>
              <a:gd name="connsiteY71" fmla="*/ 248214 h 500344"/>
              <a:gd name="connsiteX72" fmla="*/ 140280 w 485317"/>
              <a:gd name="connsiteY72" fmla="*/ 241303 h 500344"/>
              <a:gd name="connsiteX73" fmla="*/ 147582 w 485317"/>
              <a:gd name="connsiteY73" fmla="*/ 234392 h 500344"/>
              <a:gd name="connsiteX74" fmla="*/ 395255 w 485317"/>
              <a:gd name="connsiteY74" fmla="*/ 206104 h 500344"/>
              <a:gd name="connsiteX75" fmla="*/ 347402 w 485317"/>
              <a:gd name="connsiteY75" fmla="*/ 385799 h 500344"/>
              <a:gd name="connsiteX76" fmla="*/ 344587 w 485317"/>
              <a:gd name="connsiteY76" fmla="*/ 396677 h 500344"/>
              <a:gd name="connsiteX77" fmla="*/ 375953 w 485317"/>
              <a:gd name="connsiteY77" fmla="*/ 405138 h 500344"/>
              <a:gd name="connsiteX78" fmla="*/ 379170 w 485317"/>
              <a:gd name="connsiteY78" fmla="*/ 394260 h 500344"/>
              <a:gd name="connsiteX79" fmla="*/ 380377 w 485317"/>
              <a:gd name="connsiteY79" fmla="*/ 389425 h 500344"/>
              <a:gd name="connsiteX80" fmla="*/ 427023 w 485317"/>
              <a:gd name="connsiteY80" fmla="*/ 214565 h 500344"/>
              <a:gd name="connsiteX81" fmla="*/ 147582 w 485317"/>
              <a:gd name="connsiteY81" fmla="*/ 172242 h 500344"/>
              <a:gd name="connsiteX82" fmla="*/ 226684 w 485317"/>
              <a:gd name="connsiteY82" fmla="*/ 172242 h 500344"/>
              <a:gd name="connsiteX83" fmla="*/ 233985 w 485317"/>
              <a:gd name="connsiteY83" fmla="*/ 179153 h 500344"/>
              <a:gd name="connsiteX84" fmla="*/ 226684 w 485317"/>
              <a:gd name="connsiteY84" fmla="*/ 186064 h 500344"/>
              <a:gd name="connsiteX85" fmla="*/ 147582 w 485317"/>
              <a:gd name="connsiteY85" fmla="*/ 186064 h 500344"/>
              <a:gd name="connsiteX86" fmla="*/ 140280 w 485317"/>
              <a:gd name="connsiteY86" fmla="*/ 179153 h 500344"/>
              <a:gd name="connsiteX87" fmla="*/ 147582 w 485317"/>
              <a:gd name="connsiteY87" fmla="*/ 172242 h 500344"/>
              <a:gd name="connsiteX88" fmla="*/ 112635 w 485317"/>
              <a:gd name="connsiteY88" fmla="*/ 142668 h 500344"/>
              <a:gd name="connsiteX89" fmla="*/ 122815 w 485317"/>
              <a:gd name="connsiteY89" fmla="*/ 142668 h 500344"/>
              <a:gd name="connsiteX90" fmla="*/ 122815 w 485317"/>
              <a:gd name="connsiteY90" fmla="*/ 153016 h 500344"/>
              <a:gd name="connsiteX91" fmla="*/ 91056 w 485317"/>
              <a:gd name="connsiteY91" fmla="*/ 184061 h 500344"/>
              <a:gd name="connsiteX92" fmla="*/ 85762 w 485317"/>
              <a:gd name="connsiteY92" fmla="*/ 186051 h 500344"/>
              <a:gd name="connsiteX93" fmla="*/ 80469 w 485317"/>
              <a:gd name="connsiteY93" fmla="*/ 183663 h 500344"/>
              <a:gd name="connsiteX94" fmla="*/ 64590 w 485317"/>
              <a:gd name="connsiteY94" fmla="*/ 166151 h 500344"/>
              <a:gd name="connsiteX95" fmla="*/ 65404 w 485317"/>
              <a:gd name="connsiteY95" fmla="*/ 156200 h 500344"/>
              <a:gd name="connsiteX96" fmla="*/ 75583 w 485317"/>
              <a:gd name="connsiteY96" fmla="*/ 156996 h 500344"/>
              <a:gd name="connsiteX97" fmla="*/ 86170 w 485317"/>
              <a:gd name="connsiteY97" fmla="*/ 168539 h 500344"/>
              <a:gd name="connsiteX98" fmla="*/ 147582 w 485317"/>
              <a:gd name="connsiteY98" fmla="*/ 140280 h 500344"/>
              <a:gd name="connsiteX99" fmla="*/ 226684 w 485317"/>
              <a:gd name="connsiteY99" fmla="*/ 140280 h 500344"/>
              <a:gd name="connsiteX100" fmla="*/ 233985 w 485317"/>
              <a:gd name="connsiteY100" fmla="*/ 147191 h 500344"/>
              <a:gd name="connsiteX101" fmla="*/ 226684 w 485317"/>
              <a:gd name="connsiteY101" fmla="*/ 154102 h 500344"/>
              <a:gd name="connsiteX102" fmla="*/ 147582 w 485317"/>
              <a:gd name="connsiteY102" fmla="*/ 154102 h 500344"/>
              <a:gd name="connsiteX103" fmla="*/ 140280 w 485317"/>
              <a:gd name="connsiteY103" fmla="*/ 147191 h 500344"/>
              <a:gd name="connsiteX104" fmla="*/ 147582 w 485317"/>
              <a:gd name="connsiteY104" fmla="*/ 140280 h 500344"/>
              <a:gd name="connsiteX105" fmla="*/ 423806 w 485317"/>
              <a:gd name="connsiteY105" fmla="*/ 100140 h 500344"/>
              <a:gd name="connsiteX106" fmla="*/ 398874 w 485317"/>
              <a:gd name="connsiteY106" fmla="*/ 192405 h 500344"/>
              <a:gd name="connsiteX107" fmla="*/ 431045 w 485317"/>
              <a:gd name="connsiteY107" fmla="*/ 200866 h 500344"/>
              <a:gd name="connsiteX108" fmla="*/ 455574 w 485317"/>
              <a:gd name="connsiteY108" fmla="*/ 108601 h 500344"/>
              <a:gd name="connsiteX109" fmla="*/ 55526 w 485317"/>
              <a:gd name="connsiteY109" fmla="*/ 92328 h 500344"/>
              <a:gd name="connsiteX110" fmla="*/ 45467 w 485317"/>
              <a:gd name="connsiteY110" fmla="*/ 102004 h 500344"/>
              <a:gd name="connsiteX111" fmla="*/ 45467 w 485317"/>
              <a:gd name="connsiteY111" fmla="*/ 445108 h 500344"/>
              <a:gd name="connsiteX112" fmla="*/ 55526 w 485317"/>
              <a:gd name="connsiteY112" fmla="*/ 454785 h 500344"/>
              <a:gd name="connsiteX113" fmla="*/ 241016 w 485317"/>
              <a:gd name="connsiteY113" fmla="*/ 454785 h 500344"/>
              <a:gd name="connsiteX114" fmla="*/ 250672 w 485317"/>
              <a:gd name="connsiteY114" fmla="*/ 445108 h 500344"/>
              <a:gd name="connsiteX115" fmla="*/ 250672 w 485317"/>
              <a:gd name="connsiteY115" fmla="*/ 102004 h 500344"/>
              <a:gd name="connsiteX116" fmla="*/ 241016 w 485317"/>
              <a:gd name="connsiteY116" fmla="*/ 92328 h 500344"/>
              <a:gd name="connsiteX117" fmla="*/ 234134 w 485317"/>
              <a:gd name="connsiteY117" fmla="*/ 92328 h 500344"/>
              <a:gd name="connsiteX118" fmla="*/ 229750 w 485317"/>
              <a:gd name="connsiteY118" fmla="*/ 92328 h 500344"/>
              <a:gd name="connsiteX119" fmla="*/ 227738 w 485317"/>
              <a:gd name="connsiteY119" fmla="*/ 101601 h 500344"/>
              <a:gd name="connsiteX120" fmla="*/ 215264 w 485317"/>
              <a:gd name="connsiteY120" fmla="*/ 108052 h 500344"/>
              <a:gd name="connsiteX121" fmla="*/ 80875 w 485317"/>
              <a:gd name="connsiteY121" fmla="*/ 108052 h 500344"/>
              <a:gd name="connsiteX122" fmla="*/ 68804 w 485317"/>
              <a:gd name="connsiteY122" fmla="*/ 101601 h 500344"/>
              <a:gd name="connsiteX123" fmla="*/ 66390 w 485317"/>
              <a:gd name="connsiteY123" fmla="*/ 92328 h 500344"/>
              <a:gd name="connsiteX124" fmla="*/ 427023 w 485317"/>
              <a:gd name="connsiteY124" fmla="*/ 86039 h 500344"/>
              <a:gd name="connsiteX125" fmla="*/ 459596 w 485317"/>
              <a:gd name="connsiteY125" fmla="*/ 94500 h 500344"/>
              <a:gd name="connsiteX126" fmla="*/ 469247 w 485317"/>
              <a:gd name="connsiteY126" fmla="*/ 111422 h 500344"/>
              <a:gd name="connsiteX127" fmla="*/ 468845 w 485317"/>
              <a:gd name="connsiteY127" fmla="*/ 113839 h 500344"/>
              <a:gd name="connsiteX128" fmla="*/ 481713 w 485317"/>
              <a:gd name="connsiteY128" fmla="*/ 125120 h 500344"/>
              <a:gd name="connsiteX129" fmla="*/ 484527 w 485317"/>
              <a:gd name="connsiteY129" fmla="*/ 146071 h 500344"/>
              <a:gd name="connsiteX130" fmla="*/ 445119 w 485317"/>
              <a:gd name="connsiteY130" fmla="*/ 293131 h 500344"/>
              <a:gd name="connsiteX131" fmla="*/ 431447 w 485317"/>
              <a:gd name="connsiteY131" fmla="*/ 289505 h 500344"/>
              <a:gd name="connsiteX132" fmla="*/ 470453 w 485317"/>
              <a:gd name="connsiteY132" fmla="*/ 142445 h 500344"/>
              <a:gd name="connsiteX133" fmla="*/ 469247 w 485317"/>
              <a:gd name="connsiteY133" fmla="*/ 132373 h 500344"/>
              <a:gd name="connsiteX134" fmla="*/ 464823 w 485317"/>
              <a:gd name="connsiteY134" fmla="*/ 127941 h 500344"/>
              <a:gd name="connsiteX135" fmla="*/ 429838 w 485317"/>
              <a:gd name="connsiteY135" fmla="*/ 259287 h 500344"/>
              <a:gd name="connsiteX136" fmla="*/ 438685 w 485317"/>
              <a:gd name="connsiteY136" fmla="*/ 258884 h 500344"/>
              <a:gd name="connsiteX137" fmla="*/ 439489 w 485317"/>
              <a:gd name="connsiteY137" fmla="*/ 258884 h 500344"/>
              <a:gd name="connsiteX138" fmla="*/ 431045 w 485317"/>
              <a:gd name="connsiteY138" fmla="*/ 289505 h 500344"/>
              <a:gd name="connsiteX139" fmla="*/ 431045 w 485317"/>
              <a:gd name="connsiteY139" fmla="*/ 289102 h 500344"/>
              <a:gd name="connsiteX140" fmla="*/ 423002 w 485317"/>
              <a:gd name="connsiteY140" fmla="*/ 284670 h 500344"/>
              <a:gd name="connsiteX141" fmla="*/ 391636 w 485317"/>
              <a:gd name="connsiteY141" fmla="*/ 402721 h 500344"/>
              <a:gd name="connsiteX142" fmla="*/ 388017 w 485317"/>
              <a:gd name="connsiteY142" fmla="*/ 415614 h 500344"/>
              <a:gd name="connsiteX143" fmla="*/ 387213 w 485317"/>
              <a:gd name="connsiteY143" fmla="*/ 417628 h 500344"/>
              <a:gd name="connsiteX144" fmla="*/ 352630 w 485317"/>
              <a:gd name="connsiteY144" fmla="*/ 471617 h 500344"/>
              <a:gd name="connsiteX145" fmla="*/ 342979 w 485317"/>
              <a:gd name="connsiteY145" fmla="*/ 477258 h 500344"/>
              <a:gd name="connsiteX146" fmla="*/ 340164 w 485317"/>
              <a:gd name="connsiteY146" fmla="*/ 476855 h 500344"/>
              <a:gd name="connsiteX147" fmla="*/ 331317 w 485317"/>
              <a:gd name="connsiteY147" fmla="*/ 465977 h 500344"/>
              <a:gd name="connsiteX148" fmla="*/ 328502 w 485317"/>
              <a:gd name="connsiteY148" fmla="*/ 401915 h 500344"/>
              <a:gd name="connsiteX149" fmla="*/ 328904 w 485317"/>
              <a:gd name="connsiteY149" fmla="*/ 399901 h 500344"/>
              <a:gd name="connsiteX150" fmla="*/ 330513 w 485317"/>
              <a:gd name="connsiteY150" fmla="*/ 393454 h 500344"/>
              <a:gd name="connsiteX151" fmla="*/ 332523 w 485317"/>
              <a:gd name="connsiteY151" fmla="*/ 387008 h 500344"/>
              <a:gd name="connsiteX152" fmla="*/ 334936 w 485317"/>
              <a:gd name="connsiteY152" fmla="*/ 376935 h 500344"/>
              <a:gd name="connsiteX153" fmla="*/ 410134 w 485317"/>
              <a:gd name="connsiteY153" fmla="*/ 95709 h 500344"/>
              <a:gd name="connsiteX154" fmla="*/ 416568 w 485317"/>
              <a:gd name="connsiteY154" fmla="*/ 87248 h 500344"/>
              <a:gd name="connsiteX155" fmla="*/ 427023 w 485317"/>
              <a:gd name="connsiteY155" fmla="*/ 86039 h 500344"/>
              <a:gd name="connsiteX156" fmla="*/ 86910 w 485317"/>
              <a:gd name="connsiteY156" fmla="*/ 76604 h 500344"/>
              <a:gd name="connsiteX157" fmla="*/ 80473 w 485317"/>
              <a:gd name="connsiteY157" fmla="*/ 93537 h 500344"/>
              <a:gd name="connsiteX158" fmla="*/ 80875 w 485317"/>
              <a:gd name="connsiteY158" fmla="*/ 93537 h 500344"/>
              <a:gd name="connsiteX159" fmla="*/ 215264 w 485317"/>
              <a:gd name="connsiteY159" fmla="*/ 93537 h 500344"/>
              <a:gd name="connsiteX160" fmla="*/ 215615 w 485317"/>
              <a:gd name="connsiteY160" fmla="*/ 93401 h 500344"/>
              <a:gd name="connsiteX161" fmla="*/ 215667 w 485317"/>
              <a:gd name="connsiteY161" fmla="*/ 93537 h 500344"/>
              <a:gd name="connsiteX162" fmla="*/ 222507 w 485317"/>
              <a:gd name="connsiteY162" fmla="*/ 90715 h 500344"/>
              <a:gd name="connsiteX163" fmla="*/ 215615 w 485317"/>
              <a:gd name="connsiteY163" fmla="*/ 93401 h 500344"/>
              <a:gd name="connsiteX164" fmla="*/ 209229 w 485317"/>
              <a:gd name="connsiteY164" fmla="*/ 76604 h 500344"/>
              <a:gd name="connsiteX165" fmla="*/ 30982 w 485317"/>
              <a:gd name="connsiteY165" fmla="*/ 60880 h 500344"/>
              <a:gd name="connsiteX166" fmla="*/ 14083 w 485317"/>
              <a:gd name="connsiteY166" fmla="*/ 77410 h 500344"/>
              <a:gd name="connsiteX167" fmla="*/ 14083 w 485317"/>
              <a:gd name="connsiteY167" fmla="*/ 469702 h 500344"/>
              <a:gd name="connsiteX168" fmla="*/ 30982 w 485317"/>
              <a:gd name="connsiteY168" fmla="*/ 486233 h 500344"/>
              <a:gd name="connsiteX169" fmla="*/ 265560 w 485317"/>
              <a:gd name="connsiteY169" fmla="*/ 486233 h 500344"/>
              <a:gd name="connsiteX170" fmla="*/ 281654 w 485317"/>
              <a:gd name="connsiteY170" fmla="*/ 469702 h 500344"/>
              <a:gd name="connsiteX171" fmla="*/ 281654 w 485317"/>
              <a:gd name="connsiteY171" fmla="*/ 77410 h 500344"/>
              <a:gd name="connsiteX172" fmla="*/ 265560 w 485317"/>
              <a:gd name="connsiteY172" fmla="*/ 60880 h 500344"/>
              <a:gd name="connsiteX173" fmla="*/ 255826 w 485317"/>
              <a:gd name="connsiteY173" fmla="*/ 60880 h 500344"/>
              <a:gd name="connsiteX174" fmla="*/ 218081 w 485317"/>
              <a:gd name="connsiteY174" fmla="*/ 60880 h 500344"/>
              <a:gd name="connsiteX175" fmla="*/ 224921 w 485317"/>
              <a:gd name="connsiteY175" fmla="*/ 78217 h 500344"/>
              <a:gd name="connsiteX176" fmla="*/ 241016 w 485317"/>
              <a:gd name="connsiteY176" fmla="*/ 78217 h 500344"/>
              <a:gd name="connsiteX177" fmla="*/ 243235 w 485317"/>
              <a:gd name="connsiteY177" fmla="*/ 79134 h 500344"/>
              <a:gd name="connsiteX178" fmla="*/ 257714 w 485317"/>
              <a:gd name="connsiteY178" fmla="*/ 85121 h 500344"/>
              <a:gd name="connsiteX179" fmla="*/ 264755 w 485317"/>
              <a:gd name="connsiteY179" fmla="*/ 102004 h 500344"/>
              <a:gd name="connsiteX180" fmla="*/ 264755 w 485317"/>
              <a:gd name="connsiteY180" fmla="*/ 445108 h 500344"/>
              <a:gd name="connsiteX181" fmla="*/ 241016 w 485317"/>
              <a:gd name="connsiteY181" fmla="*/ 468896 h 500344"/>
              <a:gd name="connsiteX182" fmla="*/ 55526 w 485317"/>
              <a:gd name="connsiteY182" fmla="*/ 468896 h 500344"/>
              <a:gd name="connsiteX183" fmla="*/ 31384 w 485317"/>
              <a:gd name="connsiteY183" fmla="*/ 445108 h 500344"/>
              <a:gd name="connsiteX184" fmla="*/ 31384 w 485317"/>
              <a:gd name="connsiteY184" fmla="*/ 102004 h 500344"/>
              <a:gd name="connsiteX185" fmla="*/ 55526 w 485317"/>
              <a:gd name="connsiteY185" fmla="*/ 78217 h 500344"/>
              <a:gd name="connsiteX186" fmla="*/ 71218 w 485317"/>
              <a:gd name="connsiteY186" fmla="*/ 78217 h 500344"/>
              <a:gd name="connsiteX187" fmla="*/ 78058 w 485317"/>
              <a:gd name="connsiteY187" fmla="*/ 60880 h 500344"/>
              <a:gd name="connsiteX188" fmla="*/ 147871 w 485317"/>
              <a:gd name="connsiteY188" fmla="*/ 30189 h 500344"/>
              <a:gd name="connsiteX189" fmla="*/ 155861 w 485317"/>
              <a:gd name="connsiteY189" fmla="*/ 37565 h 500344"/>
              <a:gd name="connsiteX190" fmla="*/ 147871 w 485317"/>
              <a:gd name="connsiteY190" fmla="*/ 45760 h 500344"/>
              <a:gd name="connsiteX191" fmla="*/ 140280 w 485317"/>
              <a:gd name="connsiteY191" fmla="*/ 37565 h 500344"/>
              <a:gd name="connsiteX192" fmla="*/ 147871 w 485317"/>
              <a:gd name="connsiteY192" fmla="*/ 30189 h 500344"/>
              <a:gd name="connsiteX193" fmla="*/ 92544 w 485317"/>
              <a:gd name="connsiteY193" fmla="*/ 13708 h 500344"/>
              <a:gd name="connsiteX194" fmla="*/ 92544 w 485317"/>
              <a:gd name="connsiteY194" fmla="*/ 62493 h 500344"/>
              <a:gd name="connsiteX195" fmla="*/ 203596 w 485317"/>
              <a:gd name="connsiteY195" fmla="*/ 62493 h 500344"/>
              <a:gd name="connsiteX196" fmla="*/ 203596 w 485317"/>
              <a:gd name="connsiteY196" fmla="*/ 13708 h 500344"/>
              <a:gd name="connsiteX197" fmla="*/ 92141 w 485317"/>
              <a:gd name="connsiteY197" fmla="*/ 0 h 500344"/>
              <a:gd name="connsiteX198" fmla="*/ 203998 w 485317"/>
              <a:gd name="connsiteY198" fmla="*/ 0 h 500344"/>
              <a:gd name="connsiteX199" fmla="*/ 218081 w 485317"/>
              <a:gd name="connsiteY199" fmla="*/ 13305 h 500344"/>
              <a:gd name="connsiteX200" fmla="*/ 218081 w 485317"/>
              <a:gd name="connsiteY200" fmla="*/ 46769 h 500344"/>
              <a:gd name="connsiteX201" fmla="*/ 265560 w 485317"/>
              <a:gd name="connsiteY201" fmla="*/ 46769 h 500344"/>
              <a:gd name="connsiteX202" fmla="*/ 296139 w 485317"/>
              <a:gd name="connsiteY202" fmla="*/ 77410 h 500344"/>
              <a:gd name="connsiteX203" fmla="*/ 296139 w 485317"/>
              <a:gd name="connsiteY203" fmla="*/ 469702 h 500344"/>
              <a:gd name="connsiteX204" fmla="*/ 265560 w 485317"/>
              <a:gd name="connsiteY204" fmla="*/ 500344 h 500344"/>
              <a:gd name="connsiteX205" fmla="*/ 30982 w 485317"/>
              <a:gd name="connsiteY205" fmla="*/ 500344 h 500344"/>
              <a:gd name="connsiteX206" fmla="*/ 0 w 485317"/>
              <a:gd name="connsiteY206" fmla="*/ 469702 h 500344"/>
              <a:gd name="connsiteX207" fmla="*/ 0 w 485317"/>
              <a:gd name="connsiteY207" fmla="*/ 77410 h 500344"/>
              <a:gd name="connsiteX208" fmla="*/ 30982 w 485317"/>
              <a:gd name="connsiteY208" fmla="*/ 46769 h 500344"/>
              <a:gd name="connsiteX209" fmla="*/ 78058 w 485317"/>
              <a:gd name="connsiteY209" fmla="*/ 46769 h 500344"/>
              <a:gd name="connsiteX210" fmla="*/ 78058 w 485317"/>
              <a:gd name="connsiteY210" fmla="*/ 13305 h 500344"/>
              <a:gd name="connsiteX211" fmla="*/ 92141 w 485317"/>
              <a:gd name="connsiteY211" fmla="*/ 0 h 50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85317" h="500344">
                <a:moveTo>
                  <a:pt x="343381" y="411182"/>
                </a:moveTo>
                <a:lnTo>
                  <a:pt x="345391" y="457113"/>
                </a:lnTo>
                <a:lnTo>
                  <a:pt x="369921" y="418031"/>
                </a:lnTo>
                <a:close/>
                <a:moveTo>
                  <a:pt x="195448" y="406633"/>
                </a:moveTo>
                <a:lnTo>
                  <a:pt x="226763" y="406633"/>
                </a:lnTo>
                <a:cubicBezTo>
                  <a:pt x="230376" y="406633"/>
                  <a:pt x="233989" y="409705"/>
                  <a:pt x="233989" y="413544"/>
                </a:cubicBezTo>
                <a:cubicBezTo>
                  <a:pt x="233989" y="417000"/>
                  <a:pt x="230376" y="420455"/>
                  <a:pt x="226763" y="420455"/>
                </a:cubicBezTo>
                <a:lnTo>
                  <a:pt x="195448" y="420455"/>
                </a:lnTo>
                <a:cubicBezTo>
                  <a:pt x="191434" y="420455"/>
                  <a:pt x="188222" y="417000"/>
                  <a:pt x="188222" y="413544"/>
                </a:cubicBezTo>
                <a:cubicBezTo>
                  <a:pt x="188222" y="409705"/>
                  <a:pt x="191434" y="406633"/>
                  <a:pt x="195448" y="406633"/>
                </a:cubicBezTo>
                <a:close/>
                <a:moveTo>
                  <a:pt x="70707" y="406633"/>
                </a:moveTo>
                <a:lnTo>
                  <a:pt x="146906" y="406633"/>
                </a:lnTo>
                <a:cubicBezTo>
                  <a:pt x="150895" y="406633"/>
                  <a:pt x="154087" y="409705"/>
                  <a:pt x="154087" y="413544"/>
                </a:cubicBezTo>
                <a:cubicBezTo>
                  <a:pt x="154087" y="417000"/>
                  <a:pt x="150895" y="420455"/>
                  <a:pt x="146906" y="420455"/>
                </a:cubicBezTo>
                <a:lnTo>
                  <a:pt x="70707" y="420455"/>
                </a:lnTo>
                <a:cubicBezTo>
                  <a:pt x="66718" y="420455"/>
                  <a:pt x="63925" y="417000"/>
                  <a:pt x="63925" y="413544"/>
                </a:cubicBezTo>
                <a:cubicBezTo>
                  <a:pt x="63925" y="409705"/>
                  <a:pt x="66718" y="406633"/>
                  <a:pt x="70707" y="406633"/>
                </a:cubicBezTo>
                <a:close/>
                <a:moveTo>
                  <a:pt x="147582" y="360467"/>
                </a:moveTo>
                <a:lnTo>
                  <a:pt x="226684" y="360467"/>
                </a:lnTo>
                <a:cubicBezTo>
                  <a:pt x="230334" y="360467"/>
                  <a:pt x="233985" y="363923"/>
                  <a:pt x="233985" y="367378"/>
                </a:cubicBezTo>
                <a:cubicBezTo>
                  <a:pt x="233985" y="371218"/>
                  <a:pt x="230334" y="374289"/>
                  <a:pt x="226684" y="374289"/>
                </a:cubicBezTo>
                <a:lnTo>
                  <a:pt x="147582" y="374289"/>
                </a:lnTo>
                <a:cubicBezTo>
                  <a:pt x="143525" y="374289"/>
                  <a:pt x="140280" y="371218"/>
                  <a:pt x="140280" y="367378"/>
                </a:cubicBezTo>
                <a:cubicBezTo>
                  <a:pt x="140280" y="363923"/>
                  <a:pt x="143525" y="360467"/>
                  <a:pt x="147582" y="360467"/>
                </a:cubicBezTo>
                <a:close/>
                <a:moveTo>
                  <a:pt x="72502" y="330891"/>
                </a:moveTo>
                <a:cubicBezTo>
                  <a:pt x="74940" y="328503"/>
                  <a:pt x="79816" y="328503"/>
                  <a:pt x="82660" y="330891"/>
                </a:cubicBezTo>
                <a:lnTo>
                  <a:pt x="93224" y="341637"/>
                </a:lnTo>
                <a:lnTo>
                  <a:pt x="103788" y="330891"/>
                </a:lnTo>
                <a:cubicBezTo>
                  <a:pt x="106632" y="328503"/>
                  <a:pt x="111101" y="328503"/>
                  <a:pt x="113945" y="330891"/>
                </a:cubicBezTo>
                <a:cubicBezTo>
                  <a:pt x="116790" y="334075"/>
                  <a:pt x="116790" y="338055"/>
                  <a:pt x="113945" y="341239"/>
                </a:cubicBezTo>
                <a:lnTo>
                  <a:pt x="103382" y="351588"/>
                </a:lnTo>
                <a:lnTo>
                  <a:pt x="113945" y="362334"/>
                </a:lnTo>
                <a:cubicBezTo>
                  <a:pt x="116790" y="365120"/>
                  <a:pt x="116790" y="369498"/>
                  <a:pt x="113945" y="372284"/>
                </a:cubicBezTo>
                <a:cubicBezTo>
                  <a:pt x="112727" y="373478"/>
                  <a:pt x="111101" y="374274"/>
                  <a:pt x="109070" y="374274"/>
                </a:cubicBezTo>
                <a:cubicBezTo>
                  <a:pt x="107445" y="374274"/>
                  <a:pt x="105413" y="373478"/>
                  <a:pt x="103788" y="372284"/>
                </a:cubicBezTo>
                <a:lnTo>
                  <a:pt x="93224" y="361538"/>
                </a:lnTo>
                <a:lnTo>
                  <a:pt x="82660" y="372284"/>
                </a:lnTo>
                <a:cubicBezTo>
                  <a:pt x="81035" y="373478"/>
                  <a:pt x="79003" y="374274"/>
                  <a:pt x="77378" y="374274"/>
                </a:cubicBezTo>
                <a:cubicBezTo>
                  <a:pt x="75346" y="374274"/>
                  <a:pt x="73721" y="373478"/>
                  <a:pt x="72502" y="372284"/>
                </a:cubicBezTo>
                <a:cubicBezTo>
                  <a:pt x="69252" y="369498"/>
                  <a:pt x="69252" y="365120"/>
                  <a:pt x="72502" y="362334"/>
                </a:cubicBezTo>
                <a:lnTo>
                  <a:pt x="82660" y="351588"/>
                </a:lnTo>
                <a:lnTo>
                  <a:pt x="72502" y="341239"/>
                </a:lnTo>
                <a:cubicBezTo>
                  <a:pt x="69252" y="338055"/>
                  <a:pt x="69252" y="334075"/>
                  <a:pt x="72502" y="330891"/>
                </a:cubicBezTo>
                <a:close/>
                <a:moveTo>
                  <a:pt x="147582" y="328503"/>
                </a:moveTo>
                <a:lnTo>
                  <a:pt x="226684" y="328503"/>
                </a:lnTo>
                <a:cubicBezTo>
                  <a:pt x="230334" y="328503"/>
                  <a:pt x="233985" y="331265"/>
                  <a:pt x="233985" y="335211"/>
                </a:cubicBezTo>
                <a:cubicBezTo>
                  <a:pt x="233985" y="339158"/>
                  <a:pt x="230334" y="342314"/>
                  <a:pt x="226684" y="342314"/>
                </a:cubicBezTo>
                <a:lnTo>
                  <a:pt x="147582" y="342314"/>
                </a:lnTo>
                <a:cubicBezTo>
                  <a:pt x="143525" y="342314"/>
                  <a:pt x="140280" y="339158"/>
                  <a:pt x="140280" y="335211"/>
                </a:cubicBezTo>
                <a:cubicBezTo>
                  <a:pt x="140280" y="331265"/>
                  <a:pt x="143525" y="328503"/>
                  <a:pt x="147582" y="328503"/>
                </a:cubicBezTo>
                <a:close/>
                <a:moveTo>
                  <a:pt x="147582" y="266353"/>
                </a:moveTo>
                <a:lnTo>
                  <a:pt x="226684" y="266353"/>
                </a:lnTo>
                <a:cubicBezTo>
                  <a:pt x="230334" y="266353"/>
                  <a:pt x="233985" y="269510"/>
                  <a:pt x="233985" y="273456"/>
                </a:cubicBezTo>
                <a:cubicBezTo>
                  <a:pt x="233985" y="277402"/>
                  <a:pt x="230334" y="280164"/>
                  <a:pt x="226684" y="280164"/>
                </a:cubicBezTo>
                <a:lnTo>
                  <a:pt x="147582" y="280164"/>
                </a:lnTo>
                <a:cubicBezTo>
                  <a:pt x="143525" y="280164"/>
                  <a:pt x="140280" y="277402"/>
                  <a:pt x="140280" y="273456"/>
                </a:cubicBezTo>
                <a:cubicBezTo>
                  <a:pt x="140280" y="269510"/>
                  <a:pt x="143525" y="266353"/>
                  <a:pt x="147582" y="266353"/>
                </a:cubicBezTo>
                <a:close/>
                <a:moveTo>
                  <a:pt x="112635" y="237576"/>
                </a:moveTo>
                <a:cubicBezTo>
                  <a:pt x="115486" y="234392"/>
                  <a:pt x="119964" y="234392"/>
                  <a:pt x="122815" y="237576"/>
                </a:cubicBezTo>
                <a:cubicBezTo>
                  <a:pt x="125665" y="239964"/>
                  <a:pt x="125665" y="244740"/>
                  <a:pt x="122815" y="247526"/>
                </a:cubicBezTo>
                <a:lnTo>
                  <a:pt x="91056" y="278173"/>
                </a:lnTo>
                <a:cubicBezTo>
                  <a:pt x="89427" y="279765"/>
                  <a:pt x="87798" y="280163"/>
                  <a:pt x="85762" y="280163"/>
                </a:cubicBezTo>
                <a:cubicBezTo>
                  <a:pt x="83727" y="280163"/>
                  <a:pt x="82098" y="279367"/>
                  <a:pt x="80469" y="277775"/>
                </a:cubicBezTo>
                <a:lnTo>
                  <a:pt x="64590" y="260661"/>
                </a:lnTo>
                <a:cubicBezTo>
                  <a:pt x="62147" y="257477"/>
                  <a:pt x="62147" y="253098"/>
                  <a:pt x="65404" y="250312"/>
                </a:cubicBezTo>
                <a:cubicBezTo>
                  <a:pt x="68254" y="247924"/>
                  <a:pt x="72733" y="248322"/>
                  <a:pt x="75583" y="251108"/>
                </a:cubicBezTo>
                <a:lnTo>
                  <a:pt x="86170" y="263049"/>
                </a:lnTo>
                <a:close/>
                <a:moveTo>
                  <a:pt x="147582" y="234392"/>
                </a:moveTo>
                <a:lnTo>
                  <a:pt x="226684" y="234392"/>
                </a:lnTo>
                <a:cubicBezTo>
                  <a:pt x="230334" y="234392"/>
                  <a:pt x="233985" y="237464"/>
                  <a:pt x="233985" y="241303"/>
                </a:cubicBezTo>
                <a:cubicBezTo>
                  <a:pt x="233985" y="244759"/>
                  <a:pt x="230334" y="248214"/>
                  <a:pt x="226684" y="248214"/>
                </a:cubicBezTo>
                <a:lnTo>
                  <a:pt x="147582" y="248214"/>
                </a:lnTo>
                <a:cubicBezTo>
                  <a:pt x="143525" y="248214"/>
                  <a:pt x="140280" y="244759"/>
                  <a:pt x="140280" y="241303"/>
                </a:cubicBezTo>
                <a:cubicBezTo>
                  <a:pt x="140280" y="237464"/>
                  <a:pt x="143525" y="234392"/>
                  <a:pt x="147582" y="234392"/>
                </a:cubicBezTo>
                <a:close/>
                <a:moveTo>
                  <a:pt x="395255" y="206104"/>
                </a:moveTo>
                <a:lnTo>
                  <a:pt x="347402" y="385799"/>
                </a:lnTo>
                <a:lnTo>
                  <a:pt x="344587" y="396677"/>
                </a:lnTo>
                <a:lnTo>
                  <a:pt x="375953" y="405138"/>
                </a:lnTo>
                <a:lnTo>
                  <a:pt x="379170" y="394260"/>
                </a:lnTo>
                <a:lnTo>
                  <a:pt x="380377" y="389425"/>
                </a:lnTo>
                <a:lnTo>
                  <a:pt x="427023" y="214565"/>
                </a:lnTo>
                <a:close/>
                <a:moveTo>
                  <a:pt x="147582" y="172242"/>
                </a:moveTo>
                <a:lnTo>
                  <a:pt x="226684" y="172242"/>
                </a:lnTo>
                <a:cubicBezTo>
                  <a:pt x="230334" y="172242"/>
                  <a:pt x="233985" y="175314"/>
                  <a:pt x="233985" y="179153"/>
                </a:cubicBezTo>
                <a:cubicBezTo>
                  <a:pt x="233985" y="182993"/>
                  <a:pt x="230334" y="186064"/>
                  <a:pt x="226684" y="186064"/>
                </a:cubicBezTo>
                <a:lnTo>
                  <a:pt x="147582" y="186064"/>
                </a:lnTo>
                <a:cubicBezTo>
                  <a:pt x="143525" y="186064"/>
                  <a:pt x="140280" y="182993"/>
                  <a:pt x="140280" y="179153"/>
                </a:cubicBezTo>
                <a:cubicBezTo>
                  <a:pt x="140280" y="175314"/>
                  <a:pt x="143525" y="172242"/>
                  <a:pt x="147582" y="172242"/>
                </a:cubicBezTo>
                <a:close/>
                <a:moveTo>
                  <a:pt x="112635" y="142668"/>
                </a:moveTo>
                <a:cubicBezTo>
                  <a:pt x="115486" y="140280"/>
                  <a:pt x="119964" y="140280"/>
                  <a:pt x="122815" y="142668"/>
                </a:cubicBezTo>
                <a:cubicBezTo>
                  <a:pt x="125665" y="145454"/>
                  <a:pt x="125665" y="150230"/>
                  <a:pt x="122815" y="153016"/>
                </a:cubicBezTo>
                <a:lnTo>
                  <a:pt x="91056" y="184061"/>
                </a:lnTo>
                <a:cubicBezTo>
                  <a:pt x="89427" y="185255"/>
                  <a:pt x="87798" y="186051"/>
                  <a:pt x="85762" y="186051"/>
                </a:cubicBezTo>
                <a:cubicBezTo>
                  <a:pt x="83727" y="185653"/>
                  <a:pt x="82098" y="185255"/>
                  <a:pt x="80469" y="183663"/>
                </a:cubicBezTo>
                <a:lnTo>
                  <a:pt x="64590" y="166151"/>
                </a:lnTo>
                <a:cubicBezTo>
                  <a:pt x="62147" y="163365"/>
                  <a:pt x="62147" y="158588"/>
                  <a:pt x="65404" y="156200"/>
                </a:cubicBezTo>
                <a:cubicBezTo>
                  <a:pt x="68254" y="153414"/>
                  <a:pt x="72733" y="153812"/>
                  <a:pt x="75583" y="156996"/>
                </a:cubicBezTo>
                <a:lnTo>
                  <a:pt x="86170" y="168539"/>
                </a:lnTo>
                <a:close/>
                <a:moveTo>
                  <a:pt x="147582" y="140280"/>
                </a:moveTo>
                <a:lnTo>
                  <a:pt x="226684" y="140280"/>
                </a:lnTo>
                <a:cubicBezTo>
                  <a:pt x="230334" y="140280"/>
                  <a:pt x="233985" y="143352"/>
                  <a:pt x="233985" y="147191"/>
                </a:cubicBezTo>
                <a:cubicBezTo>
                  <a:pt x="233985" y="151031"/>
                  <a:pt x="230334" y="154102"/>
                  <a:pt x="226684" y="154102"/>
                </a:cubicBezTo>
                <a:lnTo>
                  <a:pt x="147582" y="154102"/>
                </a:lnTo>
                <a:cubicBezTo>
                  <a:pt x="143525" y="154102"/>
                  <a:pt x="140280" y="151031"/>
                  <a:pt x="140280" y="147191"/>
                </a:cubicBezTo>
                <a:cubicBezTo>
                  <a:pt x="140280" y="143352"/>
                  <a:pt x="143525" y="140280"/>
                  <a:pt x="147582" y="140280"/>
                </a:cubicBezTo>
                <a:close/>
                <a:moveTo>
                  <a:pt x="423806" y="100140"/>
                </a:moveTo>
                <a:lnTo>
                  <a:pt x="398874" y="192405"/>
                </a:lnTo>
                <a:lnTo>
                  <a:pt x="431045" y="200866"/>
                </a:lnTo>
                <a:lnTo>
                  <a:pt x="455574" y="108601"/>
                </a:lnTo>
                <a:close/>
                <a:moveTo>
                  <a:pt x="55526" y="92328"/>
                </a:moveTo>
                <a:cubicBezTo>
                  <a:pt x="49893" y="92328"/>
                  <a:pt x="45467" y="96763"/>
                  <a:pt x="45467" y="102004"/>
                </a:cubicBezTo>
                <a:lnTo>
                  <a:pt x="45467" y="445108"/>
                </a:lnTo>
                <a:cubicBezTo>
                  <a:pt x="45467" y="450350"/>
                  <a:pt x="49893" y="454785"/>
                  <a:pt x="55526" y="454785"/>
                </a:cubicBezTo>
                <a:lnTo>
                  <a:pt x="241016" y="454785"/>
                </a:lnTo>
                <a:cubicBezTo>
                  <a:pt x="246246" y="454785"/>
                  <a:pt x="250672" y="450350"/>
                  <a:pt x="250672" y="445108"/>
                </a:cubicBezTo>
                <a:lnTo>
                  <a:pt x="250672" y="102004"/>
                </a:lnTo>
                <a:cubicBezTo>
                  <a:pt x="250672" y="96763"/>
                  <a:pt x="246246" y="92328"/>
                  <a:pt x="241016" y="92328"/>
                </a:cubicBezTo>
                <a:lnTo>
                  <a:pt x="234134" y="92328"/>
                </a:lnTo>
                <a:lnTo>
                  <a:pt x="229750" y="92328"/>
                </a:lnTo>
                <a:cubicBezTo>
                  <a:pt x="230152" y="95553"/>
                  <a:pt x="229347" y="98779"/>
                  <a:pt x="227738" y="101601"/>
                </a:cubicBezTo>
                <a:cubicBezTo>
                  <a:pt x="224921" y="105633"/>
                  <a:pt x="220093" y="108052"/>
                  <a:pt x="215264" y="108052"/>
                </a:cubicBezTo>
                <a:lnTo>
                  <a:pt x="80875" y="108052"/>
                </a:lnTo>
                <a:cubicBezTo>
                  <a:pt x="76047" y="108052"/>
                  <a:pt x="71621" y="105633"/>
                  <a:pt x="68804" y="101601"/>
                </a:cubicBezTo>
                <a:cubicBezTo>
                  <a:pt x="66792" y="98779"/>
                  <a:pt x="65988" y="95553"/>
                  <a:pt x="66390" y="92328"/>
                </a:cubicBezTo>
                <a:close/>
                <a:moveTo>
                  <a:pt x="427023" y="86039"/>
                </a:moveTo>
                <a:lnTo>
                  <a:pt x="459596" y="94500"/>
                </a:lnTo>
                <a:cubicBezTo>
                  <a:pt x="466834" y="96514"/>
                  <a:pt x="471257" y="104169"/>
                  <a:pt x="469247" y="111422"/>
                </a:cubicBezTo>
                <a:lnTo>
                  <a:pt x="468845" y="113839"/>
                </a:lnTo>
                <a:cubicBezTo>
                  <a:pt x="474072" y="116257"/>
                  <a:pt x="478898" y="119883"/>
                  <a:pt x="481713" y="125120"/>
                </a:cubicBezTo>
                <a:cubicBezTo>
                  <a:pt x="485332" y="131567"/>
                  <a:pt x="486136" y="138819"/>
                  <a:pt x="484527" y="146071"/>
                </a:cubicBezTo>
                <a:lnTo>
                  <a:pt x="445119" y="293131"/>
                </a:lnTo>
                <a:lnTo>
                  <a:pt x="431447" y="289505"/>
                </a:lnTo>
                <a:lnTo>
                  <a:pt x="470453" y="142445"/>
                </a:lnTo>
                <a:cubicBezTo>
                  <a:pt x="471659" y="138819"/>
                  <a:pt x="471257" y="135596"/>
                  <a:pt x="469247" y="132373"/>
                </a:cubicBezTo>
                <a:cubicBezTo>
                  <a:pt x="468442" y="130358"/>
                  <a:pt x="466834" y="129149"/>
                  <a:pt x="464823" y="127941"/>
                </a:cubicBezTo>
                <a:lnTo>
                  <a:pt x="429838" y="259287"/>
                </a:lnTo>
                <a:cubicBezTo>
                  <a:pt x="432653" y="258079"/>
                  <a:pt x="435870" y="258079"/>
                  <a:pt x="438685" y="258884"/>
                </a:cubicBezTo>
                <a:lnTo>
                  <a:pt x="439489" y="258884"/>
                </a:lnTo>
                <a:lnTo>
                  <a:pt x="431045" y="289505"/>
                </a:lnTo>
                <a:lnTo>
                  <a:pt x="431045" y="289102"/>
                </a:lnTo>
                <a:cubicBezTo>
                  <a:pt x="427828" y="288296"/>
                  <a:pt x="425013" y="286685"/>
                  <a:pt x="423002" y="284670"/>
                </a:cubicBezTo>
                <a:lnTo>
                  <a:pt x="391636" y="402721"/>
                </a:lnTo>
                <a:lnTo>
                  <a:pt x="388017" y="415614"/>
                </a:lnTo>
                <a:cubicBezTo>
                  <a:pt x="388017" y="416420"/>
                  <a:pt x="387615" y="417226"/>
                  <a:pt x="387213" y="417628"/>
                </a:cubicBezTo>
                <a:lnTo>
                  <a:pt x="352630" y="471617"/>
                </a:lnTo>
                <a:cubicBezTo>
                  <a:pt x="350619" y="475244"/>
                  <a:pt x="347000" y="477258"/>
                  <a:pt x="342979" y="477258"/>
                </a:cubicBezTo>
                <a:cubicBezTo>
                  <a:pt x="341772" y="477258"/>
                  <a:pt x="340968" y="476855"/>
                  <a:pt x="340164" y="476855"/>
                </a:cubicBezTo>
                <a:cubicBezTo>
                  <a:pt x="335338" y="475244"/>
                  <a:pt x="331317" y="471215"/>
                  <a:pt x="331317" y="465977"/>
                </a:cubicBezTo>
                <a:lnTo>
                  <a:pt x="328502" y="401915"/>
                </a:lnTo>
                <a:cubicBezTo>
                  <a:pt x="328502" y="401512"/>
                  <a:pt x="328904" y="400304"/>
                  <a:pt x="328904" y="399901"/>
                </a:cubicBezTo>
                <a:lnTo>
                  <a:pt x="330513" y="393454"/>
                </a:lnTo>
                <a:lnTo>
                  <a:pt x="332523" y="387008"/>
                </a:lnTo>
                <a:lnTo>
                  <a:pt x="334936" y="376935"/>
                </a:lnTo>
                <a:lnTo>
                  <a:pt x="410134" y="95709"/>
                </a:lnTo>
                <a:cubicBezTo>
                  <a:pt x="411340" y="92082"/>
                  <a:pt x="413351" y="89262"/>
                  <a:pt x="416568" y="87248"/>
                </a:cubicBezTo>
                <a:cubicBezTo>
                  <a:pt x="419785" y="85233"/>
                  <a:pt x="423404" y="85233"/>
                  <a:pt x="427023" y="86039"/>
                </a:cubicBezTo>
                <a:close/>
                <a:moveTo>
                  <a:pt x="86910" y="76604"/>
                </a:moveTo>
                <a:lnTo>
                  <a:pt x="80473" y="93537"/>
                </a:lnTo>
                <a:lnTo>
                  <a:pt x="80875" y="93537"/>
                </a:lnTo>
                <a:lnTo>
                  <a:pt x="215264" y="93537"/>
                </a:lnTo>
                <a:lnTo>
                  <a:pt x="215615" y="93401"/>
                </a:lnTo>
                <a:lnTo>
                  <a:pt x="215667" y="93537"/>
                </a:lnTo>
                <a:lnTo>
                  <a:pt x="222507" y="90715"/>
                </a:lnTo>
                <a:lnTo>
                  <a:pt x="215615" y="93401"/>
                </a:lnTo>
                <a:lnTo>
                  <a:pt x="209229" y="76604"/>
                </a:lnTo>
                <a:close/>
                <a:moveTo>
                  <a:pt x="30982" y="60880"/>
                </a:moveTo>
                <a:cubicBezTo>
                  <a:pt x="21728" y="60880"/>
                  <a:pt x="14083" y="68540"/>
                  <a:pt x="14083" y="77410"/>
                </a:cubicBezTo>
                <a:lnTo>
                  <a:pt x="14083" y="469702"/>
                </a:lnTo>
                <a:cubicBezTo>
                  <a:pt x="14083" y="478975"/>
                  <a:pt x="21728" y="486233"/>
                  <a:pt x="30982" y="486233"/>
                </a:cubicBezTo>
                <a:lnTo>
                  <a:pt x="265560" y="486233"/>
                </a:lnTo>
                <a:cubicBezTo>
                  <a:pt x="274412" y="486233"/>
                  <a:pt x="281654" y="478975"/>
                  <a:pt x="281654" y="469702"/>
                </a:cubicBezTo>
                <a:lnTo>
                  <a:pt x="281654" y="77410"/>
                </a:lnTo>
                <a:cubicBezTo>
                  <a:pt x="281654" y="68540"/>
                  <a:pt x="274412" y="60880"/>
                  <a:pt x="265560" y="60880"/>
                </a:cubicBezTo>
                <a:lnTo>
                  <a:pt x="255826" y="60880"/>
                </a:lnTo>
                <a:lnTo>
                  <a:pt x="218081" y="60880"/>
                </a:lnTo>
                <a:lnTo>
                  <a:pt x="224921" y="78217"/>
                </a:lnTo>
                <a:lnTo>
                  <a:pt x="241016" y="78217"/>
                </a:lnTo>
                <a:lnTo>
                  <a:pt x="243235" y="79134"/>
                </a:lnTo>
                <a:lnTo>
                  <a:pt x="257714" y="85121"/>
                </a:lnTo>
                <a:cubicBezTo>
                  <a:pt x="262039" y="89405"/>
                  <a:pt x="264755" y="95352"/>
                  <a:pt x="264755" y="102004"/>
                </a:cubicBezTo>
                <a:lnTo>
                  <a:pt x="264755" y="445108"/>
                </a:lnTo>
                <a:cubicBezTo>
                  <a:pt x="264755" y="458010"/>
                  <a:pt x="253891" y="468896"/>
                  <a:pt x="241016" y="468896"/>
                </a:cubicBezTo>
                <a:lnTo>
                  <a:pt x="55526" y="468896"/>
                </a:lnTo>
                <a:cubicBezTo>
                  <a:pt x="42248" y="468896"/>
                  <a:pt x="31384" y="458010"/>
                  <a:pt x="31384" y="445108"/>
                </a:cubicBezTo>
                <a:lnTo>
                  <a:pt x="31384" y="102004"/>
                </a:lnTo>
                <a:cubicBezTo>
                  <a:pt x="31384" y="88699"/>
                  <a:pt x="42248" y="78217"/>
                  <a:pt x="55526" y="78217"/>
                </a:cubicBezTo>
                <a:lnTo>
                  <a:pt x="71218" y="78217"/>
                </a:lnTo>
                <a:lnTo>
                  <a:pt x="78058" y="60880"/>
                </a:lnTo>
                <a:close/>
                <a:moveTo>
                  <a:pt x="147871" y="30189"/>
                </a:moveTo>
                <a:cubicBezTo>
                  <a:pt x="152266" y="30189"/>
                  <a:pt x="155861" y="33467"/>
                  <a:pt x="155861" y="37565"/>
                </a:cubicBezTo>
                <a:cubicBezTo>
                  <a:pt x="155861" y="42482"/>
                  <a:pt x="152266" y="45760"/>
                  <a:pt x="147871" y="45760"/>
                </a:cubicBezTo>
                <a:cubicBezTo>
                  <a:pt x="143876" y="45760"/>
                  <a:pt x="140280" y="42482"/>
                  <a:pt x="140280" y="37565"/>
                </a:cubicBezTo>
                <a:cubicBezTo>
                  <a:pt x="140280" y="33467"/>
                  <a:pt x="143876" y="30189"/>
                  <a:pt x="147871" y="30189"/>
                </a:cubicBezTo>
                <a:close/>
                <a:moveTo>
                  <a:pt x="92544" y="13708"/>
                </a:moveTo>
                <a:lnTo>
                  <a:pt x="92544" y="62493"/>
                </a:lnTo>
                <a:lnTo>
                  <a:pt x="203596" y="62493"/>
                </a:lnTo>
                <a:lnTo>
                  <a:pt x="203596" y="13708"/>
                </a:lnTo>
                <a:close/>
                <a:moveTo>
                  <a:pt x="92141" y="0"/>
                </a:moveTo>
                <a:lnTo>
                  <a:pt x="203998" y="0"/>
                </a:lnTo>
                <a:cubicBezTo>
                  <a:pt x="211643" y="0"/>
                  <a:pt x="218081" y="6048"/>
                  <a:pt x="218081" y="13305"/>
                </a:cubicBezTo>
                <a:lnTo>
                  <a:pt x="218081" y="46769"/>
                </a:lnTo>
                <a:lnTo>
                  <a:pt x="265560" y="46769"/>
                </a:lnTo>
                <a:cubicBezTo>
                  <a:pt x="282057" y="46769"/>
                  <a:pt x="296139" y="60477"/>
                  <a:pt x="296139" y="77410"/>
                </a:cubicBezTo>
                <a:lnTo>
                  <a:pt x="296139" y="469702"/>
                </a:lnTo>
                <a:cubicBezTo>
                  <a:pt x="296139" y="486636"/>
                  <a:pt x="282057" y="500344"/>
                  <a:pt x="265560" y="500344"/>
                </a:cubicBezTo>
                <a:lnTo>
                  <a:pt x="30982" y="500344"/>
                </a:lnTo>
                <a:cubicBezTo>
                  <a:pt x="14083" y="500344"/>
                  <a:pt x="0" y="486636"/>
                  <a:pt x="0" y="469702"/>
                </a:cubicBezTo>
                <a:lnTo>
                  <a:pt x="0" y="77410"/>
                </a:lnTo>
                <a:cubicBezTo>
                  <a:pt x="0" y="60477"/>
                  <a:pt x="14083" y="46769"/>
                  <a:pt x="30982" y="46769"/>
                </a:cubicBezTo>
                <a:lnTo>
                  <a:pt x="78058" y="46769"/>
                </a:lnTo>
                <a:lnTo>
                  <a:pt x="78058" y="13305"/>
                </a:lnTo>
                <a:cubicBezTo>
                  <a:pt x="78058" y="6048"/>
                  <a:pt x="84496" y="0"/>
                  <a:pt x="92141" y="0"/>
                </a:cubicBezTo>
                <a:close/>
              </a:path>
            </a:pathLst>
          </a:custGeom>
          <a:solidFill>
            <a:schemeClr val="accent3"/>
          </a:solidFill>
          <a:ln>
            <a:noFill/>
          </a:ln>
          <a:effectLst/>
        </p:spPr>
        <p:txBody>
          <a:bodyPr wrap="square" anchor="ctr">
            <a:noAutofit/>
          </a:bodyPr>
          <a:lstStyle/>
          <a:p>
            <a:endParaRPr lang="en-US" sz="725"/>
          </a:p>
        </p:txBody>
      </p:sp>
      <p:sp>
        <p:nvSpPr>
          <p:cNvPr id="99" name="Freeform 24">
            <a:extLst>
              <a:ext uri="{FF2B5EF4-FFF2-40B4-BE49-F238E27FC236}">
                <a16:creationId xmlns:a16="http://schemas.microsoft.com/office/drawing/2014/main" id="{DE5D0270-C664-7836-8E07-BB7AE202D375}"/>
              </a:ext>
            </a:extLst>
          </p:cNvPr>
          <p:cNvSpPr>
            <a:spLocks noChangeArrowheads="1"/>
          </p:cNvSpPr>
          <p:nvPr/>
        </p:nvSpPr>
        <p:spPr bwMode="auto">
          <a:xfrm>
            <a:off x="554381" y="3536373"/>
            <a:ext cx="507870" cy="525973"/>
          </a:xfrm>
          <a:custGeom>
            <a:avLst/>
            <a:gdLst>
              <a:gd name="connsiteX0" fmla="*/ 470362 w 562491"/>
              <a:gd name="connsiteY0" fmla="*/ 417289 h 455950"/>
              <a:gd name="connsiteX1" fmla="*/ 479043 w 562491"/>
              <a:gd name="connsiteY1" fmla="*/ 426168 h 455950"/>
              <a:gd name="connsiteX2" fmla="*/ 470362 w 562491"/>
              <a:gd name="connsiteY2" fmla="*/ 434644 h 455950"/>
              <a:gd name="connsiteX3" fmla="*/ 461680 w 562491"/>
              <a:gd name="connsiteY3" fmla="*/ 426168 h 455950"/>
              <a:gd name="connsiteX4" fmla="*/ 470362 w 562491"/>
              <a:gd name="connsiteY4" fmla="*/ 417289 h 455950"/>
              <a:gd name="connsiteX5" fmla="*/ 394066 w 562491"/>
              <a:gd name="connsiteY5" fmla="*/ 410395 h 455950"/>
              <a:gd name="connsiteX6" fmla="*/ 394066 w 562491"/>
              <a:gd name="connsiteY6" fmla="*/ 440631 h 455950"/>
              <a:gd name="connsiteX7" fmla="*/ 395275 w 562491"/>
              <a:gd name="connsiteY7" fmla="*/ 441840 h 455950"/>
              <a:gd name="connsiteX8" fmla="*/ 547180 w 562491"/>
              <a:gd name="connsiteY8" fmla="*/ 441840 h 455950"/>
              <a:gd name="connsiteX9" fmla="*/ 548389 w 562491"/>
              <a:gd name="connsiteY9" fmla="*/ 440631 h 455950"/>
              <a:gd name="connsiteX10" fmla="*/ 548389 w 562491"/>
              <a:gd name="connsiteY10" fmla="*/ 410395 h 455950"/>
              <a:gd name="connsiteX11" fmla="*/ 188571 w 562491"/>
              <a:gd name="connsiteY11" fmla="*/ 334202 h 455950"/>
              <a:gd name="connsiteX12" fmla="*/ 189780 w 562491"/>
              <a:gd name="connsiteY12" fmla="*/ 349925 h 455950"/>
              <a:gd name="connsiteX13" fmla="*/ 168828 w 562491"/>
              <a:gd name="connsiteY13" fmla="*/ 441840 h 455950"/>
              <a:gd name="connsiteX14" fmla="*/ 317509 w 562491"/>
              <a:gd name="connsiteY14" fmla="*/ 441840 h 455950"/>
              <a:gd name="connsiteX15" fmla="*/ 296557 w 562491"/>
              <a:gd name="connsiteY15" fmla="*/ 349925 h 455950"/>
              <a:gd name="connsiteX16" fmla="*/ 298169 w 562491"/>
              <a:gd name="connsiteY16" fmla="*/ 334202 h 455950"/>
              <a:gd name="connsiteX17" fmla="*/ 243286 w 562491"/>
              <a:gd name="connsiteY17" fmla="*/ 334202 h 455950"/>
              <a:gd name="connsiteX18" fmla="*/ 501430 w 562491"/>
              <a:gd name="connsiteY18" fmla="*/ 289439 h 455950"/>
              <a:gd name="connsiteX19" fmla="*/ 509215 w 562491"/>
              <a:gd name="connsiteY19" fmla="*/ 297225 h 455950"/>
              <a:gd name="connsiteX20" fmla="*/ 501430 w 562491"/>
              <a:gd name="connsiteY20" fmla="*/ 305010 h 455950"/>
              <a:gd name="connsiteX21" fmla="*/ 493644 w 562491"/>
              <a:gd name="connsiteY21" fmla="*/ 297225 h 455950"/>
              <a:gd name="connsiteX22" fmla="*/ 501430 w 562491"/>
              <a:gd name="connsiteY22" fmla="*/ 289439 h 455950"/>
              <a:gd name="connsiteX23" fmla="*/ 471028 w 562491"/>
              <a:gd name="connsiteY23" fmla="*/ 289439 h 455950"/>
              <a:gd name="connsiteX24" fmla="*/ 479018 w 562491"/>
              <a:gd name="connsiteY24" fmla="*/ 297225 h 455950"/>
              <a:gd name="connsiteX25" fmla="*/ 471028 w 562491"/>
              <a:gd name="connsiteY25" fmla="*/ 305010 h 455950"/>
              <a:gd name="connsiteX26" fmla="*/ 463458 w 562491"/>
              <a:gd name="connsiteY26" fmla="*/ 297225 h 455950"/>
              <a:gd name="connsiteX27" fmla="*/ 471028 w 562491"/>
              <a:gd name="connsiteY27" fmla="*/ 289439 h 455950"/>
              <a:gd name="connsiteX28" fmla="*/ 441055 w 562491"/>
              <a:gd name="connsiteY28" fmla="*/ 289439 h 455950"/>
              <a:gd name="connsiteX29" fmla="*/ 448840 w 562491"/>
              <a:gd name="connsiteY29" fmla="*/ 297225 h 455950"/>
              <a:gd name="connsiteX30" fmla="*/ 441055 w 562491"/>
              <a:gd name="connsiteY30" fmla="*/ 305010 h 455950"/>
              <a:gd name="connsiteX31" fmla="*/ 433269 w 562491"/>
              <a:gd name="connsiteY31" fmla="*/ 297225 h 455950"/>
              <a:gd name="connsiteX32" fmla="*/ 441055 w 562491"/>
              <a:gd name="connsiteY32" fmla="*/ 289439 h 455950"/>
              <a:gd name="connsiteX33" fmla="*/ 242861 w 562491"/>
              <a:gd name="connsiteY33" fmla="*/ 273458 h 455950"/>
              <a:gd name="connsiteX34" fmla="*/ 258843 w 562491"/>
              <a:gd name="connsiteY34" fmla="*/ 288355 h 455950"/>
              <a:gd name="connsiteX35" fmla="*/ 242861 w 562491"/>
              <a:gd name="connsiteY35" fmla="*/ 303252 h 455950"/>
              <a:gd name="connsiteX36" fmla="*/ 227289 w 562491"/>
              <a:gd name="connsiteY36" fmla="*/ 288355 h 455950"/>
              <a:gd name="connsiteX37" fmla="*/ 242861 w 562491"/>
              <a:gd name="connsiteY37" fmla="*/ 273458 h 455950"/>
              <a:gd name="connsiteX38" fmla="*/ 14103 w 562491"/>
              <a:gd name="connsiteY38" fmla="*/ 258009 h 455950"/>
              <a:gd name="connsiteX39" fmla="*/ 14103 w 562491"/>
              <a:gd name="connsiteY39" fmla="*/ 312030 h 455950"/>
              <a:gd name="connsiteX40" fmla="*/ 22564 w 562491"/>
              <a:gd name="connsiteY40" fmla="*/ 320092 h 455950"/>
              <a:gd name="connsiteX41" fmla="*/ 233557 w 562491"/>
              <a:gd name="connsiteY41" fmla="*/ 320092 h 455950"/>
              <a:gd name="connsiteX42" fmla="*/ 379561 w 562491"/>
              <a:gd name="connsiteY42" fmla="*/ 320092 h 455950"/>
              <a:gd name="connsiteX43" fmla="*/ 379561 w 562491"/>
              <a:gd name="connsiteY43" fmla="*/ 258009 h 455950"/>
              <a:gd name="connsiteX44" fmla="*/ 190747 w 562491"/>
              <a:gd name="connsiteY44" fmla="*/ 258009 h 455950"/>
              <a:gd name="connsiteX45" fmla="*/ 454421 w 562491"/>
              <a:gd name="connsiteY45" fmla="*/ 190000 h 455950"/>
              <a:gd name="connsiteX46" fmla="*/ 485881 w 562491"/>
              <a:gd name="connsiteY46" fmla="*/ 190000 h 455950"/>
              <a:gd name="connsiteX47" fmla="*/ 493235 w 562491"/>
              <a:gd name="connsiteY47" fmla="*/ 196911 h 455950"/>
              <a:gd name="connsiteX48" fmla="*/ 485881 w 562491"/>
              <a:gd name="connsiteY48" fmla="*/ 203822 h 455950"/>
              <a:gd name="connsiteX49" fmla="*/ 454421 w 562491"/>
              <a:gd name="connsiteY49" fmla="*/ 203822 h 455950"/>
              <a:gd name="connsiteX50" fmla="*/ 447475 w 562491"/>
              <a:gd name="connsiteY50" fmla="*/ 196911 h 455950"/>
              <a:gd name="connsiteX51" fmla="*/ 454421 w 562491"/>
              <a:gd name="connsiteY51" fmla="*/ 190000 h 455950"/>
              <a:gd name="connsiteX52" fmla="*/ 395275 w 562491"/>
              <a:gd name="connsiteY52" fmla="*/ 181815 h 455950"/>
              <a:gd name="connsiteX53" fmla="*/ 394066 w 562491"/>
              <a:gd name="connsiteY53" fmla="*/ 183428 h 455950"/>
              <a:gd name="connsiteX54" fmla="*/ 394066 w 562491"/>
              <a:gd name="connsiteY54" fmla="*/ 326946 h 455950"/>
              <a:gd name="connsiteX55" fmla="*/ 394066 w 562491"/>
              <a:gd name="connsiteY55" fmla="*/ 396286 h 455950"/>
              <a:gd name="connsiteX56" fmla="*/ 548389 w 562491"/>
              <a:gd name="connsiteY56" fmla="*/ 396286 h 455950"/>
              <a:gd name="connsiteX57" fmla="*/ 548389 w 562491"/>
              <a:gd name="connsiteY57" fmla="*/ 183428 h 455950"/>
              <a:gd name="connsiteX58" fmla="*/ 547180 w 562491"/>
              <a:gd name="connsiteY58" fmla="*/ 181815 h 455950"/>
              <a:gd name="connsiteX59" fmla="*/ 479084 w 562491"/>
              <a:gd name="connsiteY59" fmla="*/ 181815 h 455950"/>
              <a:gd name="connsiteX60" fmla="*/ 441055 w 562491"/>
              <a:gd name="connsiteY60" fmla="*/ 122525 h 455950"/>
              <a:gd name="connsiteX61" fmla="*/ 448840 w 562491"/>
              <a:gd name="connsiteY61" fmla="*/ 130310 h 455950"/>
              <a:gd name="connsiteX62" fmla="*/ 441055 w 562491"/>
              <a:gd name="connsiteY62" fmla="*/ 138096 h 455950"/>
              <a:gd name="connsiteX63" fmla="*/ 433269 w 562491"/>
              <a:gd name="connsiteY63" fmla="*/ 130310 h 455950"/>
              <a:gd name="connsiteX64" fmla="*/ 441055 w 562491"/>
              <a:gd name="connsiteY64" fmla="*/ 122525 h 455950"/>
              <a:gd name="connsiteX65" fmla="*/ 410674 w 562491"/>
              <a:gd name="connsiteY65" fmla="*/ 122525 h 455950"/>
              <a:gd name="connsiteX66" fmla="*/ 418664 w 562491"/>
              <a:gd name="connsiteY66" fmla="*/ 130310 h 455950"/>
              <a:gd name="connsiteX67" fmla="*/ 410674 w 562491"/>
              <a:gd name="connsiteY67" fmla="*/ 138096 h 455950"/>
              <a:gd name="connsiteX68" fmla="*/ 403083 w 562491"/>
              <a:gd name="connsiteY68" fmla="*/ 130310 h 455950"/>
              <a:gd name="connsiteX69" fmla="*/ 410674 w 562491"/>
              <a:gd name="connsiteY69" fmla="*/ 122525 h 455950"/>
              <a:gd name="connsiteX70" fmla="*/ 380887 w 562491"/>
              <a:gd name="connsiteY70" fmla="*/ 122525 h 455950"/>
              <a:gd name="connsiteX71" fmla="*/ 388457 w 562491"/>
              <a:gd name="connsiteY71" fmla="*/ 130310 h 455950"/>
              <a:gd name="connsiteX72" fmla="*/ 380887 w 562491"/>
              <a:gd name="connsiteY72" fmla="*/ 138096 h 455950"/>
              <a:gd name="connsiteX73" fmla="*/ 372897 w 562491"/>
              <a:gd name="connsiteY73" fmla="*/ 130310 h 455950"/>
              <a:gd name="connsiteX74" fmla="*/ 380887 w 562491"/>
              <a:gd name="connsiteY74" fmla="*/ 122525 h 455950"/>
              <a:gd name="connsiteX75" fmla="*/ 105234 w 562491"/>
              <a:gd name="connsiteY75" fmla="*/ 122525 h 455950"/>
              <a:gd name="connsiteX76" fmla="*/ 113224 w 562491"/>
              <a:gd name="connsiteY76" fmla="*/ 130310 h 455950"/>
              <a:gd name="connsiteX77" fmla="*/ 106924 w 562491"/>
              <a:gd name="connsiteY77" fmla="*/ 136449 h 455950"/>
              <a:gd name="connsiteX78" fmla="*/ 105234 w 562491"/>
              <a:gd name="connsiteY78" fmla="*/ 138096 h 455950"/>
              <a:gd name="connsiteX79" fmla="*/ 97664 w 562491"/>
              <a:gd name="connsiteY79" fmla="*/ 130310 h 455950"/>
              <a:gd name="connsiteX80" fmla="*/ 100605 w 562491"/>
              <a:gd name="connsiteY80" fmla="*/ 127285 h 455950"/>
              <a:gd name="connsiteX81" fmla="*/ 75048 w 562491"/>
              <a:gd name="connsiteY81" fmla="*/ 122525 h 455950"/>
              <a:gd name="connsiteX82" fmla="*/ 83038 w 562491"/>
              <a:gd name="connsiteY82" fmla="*/ 130310 h 455950"/>
              <a:gd name="connsiteX83" fmla="*/ 75048 w 562491"/>
              <a:gd name="connsiteY83" fmla="*/ 138096 h 455950"/>
              <a:gd name="connsiteX84" fmla="*/ 67478 w 562491"/>
              <a:gd name="connsiteY84" fmla="*/ 130310 h 455950"/>
              <a:gd name="connsiteX85" fmla="*/ 75048 w 562491"/>
              <a:gd name="connsiteY85" fmla="*/ 122525 h 455950"/>
              <a:gd name="connsiteX86" fmla="*/ 45078 w 562491"/>
              <a:gd name="connsiteY86" fmla="*/ 122525 h 455950"/>
              <a:gd name="connsiteX87" fmla="*/ 52863 w 562491"/>
              <a:gd name="connsiteY87" fmla="*/ 130310 h 455950"/>
              <a:gd name="connsiteX88" fmla="*/ 45078 w 562491"/>
              <a:gd name="connsiteY88" fmla="*/ 138096 h 455950"/>
              <a:gd name="connsiteX89" fmla="*/ 37292 w 562491"/>
              <a:gd name="connsiteY89" fmla="*/ 130310 h 455950"/>
              <a:gd name="connsiteX90" fmla="*/ 45078 w 562491"/>
              <a:gd name="connsiteY90" fmla="*/ 122525 h 455950"/>
              <a:gd name="connsiteX91" fmla="*/ 257276 w 562491"/>
              <a:gd name="connsiteY91" fmla="*/ 90561 h 455950"/>
              <a:gd name="connsiteX92" fmla="*/ 262065 w 562491"/>
              <a:gd name="connsiteY92" fmla="*/ 95353 h 455950"/>
              <a:gd name="connsiteX93" fmla="*/ 262065 w 562491"/>
              <a:gd name="connsiteY93" fmla="*/ 101342 h 455950"/>
              <a:gd name="connsiteX94" fmla="*/ 272839 w 562491"/>
              <a:gd name="connsiteY94" fmla="*/ 110527 h 455950"/>
              <a:gd name="connsiteX95" fmla="*/ 269247 w 562491"/>
              <a:gd name="connsiteY95" fmla="*/ 116117 h 455950"/>
              <a:gd name="connsiteX96" fmla="*/ 263262 w 562491"/>
              <a:gd name="connsiteY96" fmla="*/ 112923 h 455950"/>
              <a:gd name="connsiteX97" fmla="*/ 258474 w 562491"/>
              <a:gd name="connsiteY97" fmla="*/ 110127 h 455950"/>
              <a:gd name="connsiteX98" fmla="*/ 252488 w 562491"/>
              <a:gd name="connsiteY98" fmla="*/ 112523 h 455950"/>
              <a:gd name="connsiteX99" fmla="*/ 249695 w 562491"/>
              <a:gd name="connsiteY99" fmla="*/ 118513 h 455950"/>
              <a:gd name="connsiteX100" fmla="*/ 257276 w 562491"/>
              <a:gd name="connsiteY100" fmla="*/ 127698 h 455950"/>
              <a:gd name="connsiteX101" fmla="*/ 274435 w 562491"/>
              <a:gd name="connsiteY101" fmla="*/ 146466 h 455950"/>
              <a:gd name="connsiteX102" fmla="*/ 262065 w 562491"/>
              <a:gd name="connsiteY102" fmla="*/ 162438 h 455950"/>
              <a:gd name="connsiteX103" fmla="*/ 262065 w 562491"/>
              <a:gd name="connsiteY103" fmla="*/ 168828 h 455950"/>
              <a:gd name="connsiteX104" fmla="*/ 257276 w 562491"/>
              <a:gd name="connsiteY104" fmla="*/ 173619 h 455950"/>
              <a:gd name="connsiteX105" fmla="*/ 252488 w 562491"/>
              <a:gd name="connsiteY105" fmla="*/ 168828 h 455950"/>
              <a:gd name="connsiteX106" fmla="*/ 252488 w 562491"/>
              <a:gd name="connsiteY106" fmla="*/ 163237 h 455950"/>
              <a:gd name="connsiteX107" fmla="*/ 242113 w 562491"/>
              <a:gd name="connsiteY107" fmla="*/ 152455 h 455950"/>
              <a:gd name="connsiteX108" fmla="*/ 245704 w 562491"/>
              <a:gd name="connsiteY108" fmla="*/ 146865 h 455950"/>
              <a:gd name="connsiteX109" fmla="*/ 251291 w 562491"/>
              <a:gd name="connsiteY109" fmla="*/ 150459 h 455950"/>
              <a:gd name="connsiteX110" fmla="*/ 255680 w 562491"/>
              <a:gd name="connsiteY110" fmla="*/ 154053 h 455950"/>
              <a:gd name="connsiteX111" fmla="*/ 264858 w 562491"/>
              <a:gd name="connsiteY111" fmla="*/ 146066 h 455950"/>
              <a:gd name="connsiteX112" fmla="*/ 256877 w 562491"/>
              <a:gd name="connsiteY112" fmla="*/ 136882 h 455950"/>
              <a:gd name="connsiteX113" fmla="*/ 256478 w 562491"/>
              <a:gd name="connsiteY113" fmla="*/ 136882 h 455950"/>
              <a:gd name="connsiteX114" fmla="*/ 240118 w 562491"/>
              <a:gd name="connsiteY114" fmla="*/ 118513 h 455950"/>
              <a:gd name="connsiteX115" fmla="*/ 246103 w 562491"/>
              <a:gd name="connsiteY115" fmla="*/ 105735 h 455950"/>
              <a:gd name="connsiteX116" fmla="*/ 252488 w 562491"/>
              <a:gd name="connsiteY116" fmla="*/ 101742 h 455950"/>
              <a:gd name="connsiteX117" fmla="*/ 252488 w 562491"/>
              <a:gd name="connsiteY117" fmla="*/ 95353 h 455950"/>
              <a:gd name="connsiteX118" fmla="*/ 257276 w 562491"/>
              <a:gd name="connsiteY118" fmla="*/ 90561 h 455950"/>
              <a:gd name="connsiteX119" fmla="*/ 257274 w 562491"/>
              <a:gd name="connsiteY119" fmla="*/ 69623 h 455950"/>
              <a:gd name="connsiteX120" fmla="*/ 193949 w 562491"/>
              <a:gd name="connsiteY120" fmla="*/ 133176 h 455950"/>
              <a:gd name="connsiteX121" fmla="*/ 257274 w 562491"/>
              <a:gd name="connsiteY121" fmla="*/ 195924 h 455950"/>
              <a:gd name="connsiteX122" fmla="*/ 320600 w 562491"/>
              <a:gd name="connsiteY122" fmla="*/ 133176 h 455950"/>
              <a:gd name="connsiteX123" fmla="*/ 257274 w 562491"/>
              <a:gd name="connsiteY123" fmla="*/ 69623 h 455950"/>
              <a:gd name="connsiteX124" fmla="*/ 202861 w 562491"/>
              <a:gd name="connsiteY124" fmla="*/ 61635 h 455950"/>
              <a:gd name="connsiteX125" fmla="*/ 159259 w 562491"/>
              <a:gd name="connsiteY125" fmla="*/ 134065 h 455950"/>
              <a:gd name="connsiteX126" fmla="*/ 202861 w 562491"/>
              <a:gd name="connsiteY126" fmla="*/ 205686 h 455950"/>
              <a:gd name="connsiteX127" fmla="*/ 166930 w 562491"/>
              <a:gd name="connsiteY127" fmla="*/ 134065 h 455950"/>
              <a:gd name="connsiteX128" fmla="*/ 202861 w 562491"/>
              <a:gd name="connsiteY128" fmla="*/ 61635 h 455950"/>
              <a:gd name="connsiteX129" fmla="*/ 187116 w 562491"/>
              <a:gd name="connsiteY129" fmla="*/ 60421 h 455950"/>
              <a:gd name="connsiteX130" fmla="*/ 141092 w 562491"/>
              <a:gd name="connsiteY130" fmla="*/ 134065 h 455950"/>
              <a:gd name="connsiteX131" fmla="*/ 187116 w 562491"/>
              <a:gd name="connsiteY131" fmla="*/ 207305 h 455950"/>
              <a:gd name="connsiteX132" fmla="*/ 149570 w 562491"/>
              <a:gd name="connsiteY132" fmla="*/ 134065 h 455950"/>
              <a:gd name="connsiteX133" fmla="*/ 187116 w 562491"/>
              <a:gd name="connsiteY133" fmla="*/ 60421 h 455950"/>
              <a:gd name="connsiteX134" fmla="*/ 257274 w 562491"/>
              <a:gd name="connsiteY134" fmla="*/ 60372 h 455950"/>
              <a:gd name="connsiteX135" fmla="*/ 329877 w 562491"/>
              <a:gd name="connsiteY135" fmla="*/ 133176 h 455950"/>
              <a:gd name="connsiteX136" fmla="*/ 257274 w 562491"/>
              <a:gd name="connsiteY136" fmla="*/ 205578 h 455950"/>
              <a:gd name="connsiteX137" fmla="*/ 184672 w 562491"/>
              <a:gd name="connsiteY137" fmla="*/ 133176 h 455950"/>
              <a:gd name="connsiteX138" fmla="*/ 257274 w 562491"/>
              <a:gd name="connsiteY138" fmla="*/ 60372 h 455950"/>
              <a:gd name="connsiteX139" fmla="*/ 258170 w 562491"/>
              <a:gd name="connsiteY139" fmla="*/ 52328 h 455950"/>
              <a:gd name="connsiteX140" fmla="*/ 176619 w 562491"/>
              <a:gd name="connsiteY140" fmla="*/ 134065 h 455950"/>
              <a:gd name="connsiteX141" fmla="*/ 258170 w 562491"/>
              <a:gd name="connsiteY141" fmla="*/ 215398 h 455950"/>
              <a:gd name="connsiteX142" fmla="*/ 339317 w 562491"/>
              <a:gd name="connsiteY142" fmla="*/ 134065 h 455950"/>
              <a:gd name="connsiteX143" fmla="*/ 258170 w 562491"/>
              <a:gd name="connsiteY143" fmla="*/ 52328 h 455950"/>
              <a:gd name="connsiteX144" fmla="*/ 222239 w 562491"/>
              <a:gd name="connsiteY144" fmla="*/ 42617 h 455950"/>
              <a:gd name="connsiteX145" fmla="*/ 231525 w 562491"/>
              <a:gd name="connsiteY145" fmla="*/ 43022 h 455950"/>
              <a:gd name="connsiteX146" fmla="*/ 240810 w 562491"/>
              <a:gd name="connsiteY146" fmla="*/ 42617 h 455950"/>
              <a:gd name="connsiteX147" fmla="*/ 249288 w 562491"/>
              <a:gd name="connsiteY147" fmla="*/ 43022 h 455950"/>
              <a:gd name="connsiteX148" fmla="*/ 258170 w 562491"/>
              <a:gd name="connsiteY148" fmla="*/ 42617 h 455950"/>
              <a:gd name="connsiteX149" fmla="*/ 349410 w 562491"/>
              <a:gd name="connsiteY149" fmla="*/ 134065 h 455950"/>
              <a:gd name="connsiteX150" fmla="*/ 258170 w 562491"/>
              <a:gd name="connsiteY150" fmla="*/ 225109 h 455950"/>
              <a:gd name="connsiteX151" fmla="*/ 249288 w 562491"/>
              <a:gd name="connsiteY151" fmla="*/ 224300 h 455950"/>
              <a:gd name="connsiteX152" fmla="*/ 240810 w 562491"/>
              <a:gd name="connsiteY152" fmla="*/ 225109 h 455950"/>
              <a:gd name="connsiteX153" fmla="*/ 231525 w 562491"/>
              <a:gd name="connsiteY153" fmla="*/ 224300 h 455950"/>
              <a:gd name="connsiteX154" fmla="*/ 222239 w 562491"/>
              <a:gd name="connsiteY154" fmla="*/ 225109 h 455950"/>
              <a:gd name="connsiteX155" fmla="*/ 131403 w 562491"/>
              <a:gd name="connsiteY155" fmla="*/ 134065 h 455950"/>
              <a:gd name="connsiteX156" fmla="*/ 222239 w 562491"/>
              <a:gd name="connsiteY156" fmla="*/ 42617 h 455950"/>
              <a:gd name="connsiteX157" fmla="*/ 22564 w 562491"/>
              <a:gd name="connsiteY157" fmla="*/ 14110 h 455950"/>
              <a:gd name="connsiteX158" fmla="*/ 14103 w 562491"/>
              <a:gd name="connsiteY158" fmla="*/ 22576 h 455950"/>
              <a:gd name="connsiteX159" fmla="*/ 14103 w 562491"/>
              <a:gd name="connsiteY159" fmla="*/ 243899 h 455950"/>
              <a:gd name="connsiteX160" fmla="*/ 181017 w 562491"/>
              <a:gd name="connsiteY160" fmla="*/ 243899 h 455950"/>
              <a:gd name="connsiteX161" fmla="*/ 379561 w 562491"/>
              <a:gd name="connsiteY161" fmla="*/ 243899 h 455950"/>
              <a:gd name="connsiteX162" fmla="*/ 379561 w 562491"/>
              <a:gd name="connsiteY162" fmla="*/ 183428 h 455950"/>
              <a:gd name="connsiteX163" fmla="*/ 395275 w 562491"/>
              <a:gd name="connsiteY163" fmla="*/ 167705 h 455950"/>
              <a:gd name="connsiteX164" fmla="*/ 472235 w 562491"/>
              <a:gd name="connsiteY164" fmla="*/ 167705 h 455950"/>
              <a:gd name="connsiteX165" fmla="*/ 472235 w 562491"/>
              <a:gd name="connsiteY165" fmla="*/ 22576 h 455950"/>
              <a:gd name="connsiteX166" fmla="*/ 464176 w 562491"/>
              <a:gd name="connsiteY166" fmla="*/ 14110 h 455950"/>
              <a:gd name="connsiteX167" fmla="*/ 22564 w 562491"/>
              <a:gd name="connsiteY167" fmla="*/ 0 h 455950"/>
              <a:gd name="connsiteX168" fmla="*/ 464176 w 562491"/>
              <a:gd name="connsiteY168" fmla="*/ 0 h 455950"/>
              <a:gd name="connsiteX169" fmla="*/ 486337 w 562491"/>
              <a:gd name="connsiteY169" fmla="*/ 22576 h 455950"/>
              <a:gd name="connsiteX170" fmla="*/ 486337 w 562491"/>
              <a:gd name="connsiteY170" fmla="*/ 167705 h 455950"/>
              <a:gd name="connsiteX171" fmla="*/ 547180 w 562491"/>
              <a:gd name="connsiteY171" fmla="*/ 167705 h 455950"/>
              <a:gd name="connsiteX172" fmla="*/ 562491 w 562491"/>
              <a:gd name="connsiteY172" fmla="*/ 183428 h 455950"/>
              <a:gd name="connsiteX173" fmla="*/ 562491 w 562491"/>
              <a:gd name="connsiteY173" fmla="*/ 440631 h 455950"/>
              <a:gd name="connsiteX174" fmla="*/ 547180 w 562491"/>
              <a:gd name="connsiteY174" fmla="*/ 455950 h 455950"/>
              <a:gd name="connsiteX175" fmla="*/ 395275 w 562491"/>
              <a:gd name="connsiteY175" fmla="*/ 455950 h 455950"/>
              <a:gd name="connsiteX176" fmla="*/ 379561 w 562491"/>
              <a:gd name="connsiteY176" fmla="*/ 440631 h 455950"/>
              <a:gd name="connsiteX177" fmla="*/ 379561 w 562491"/>
              <a:gd name="connsiteY177" fmla="*/ 404348 h 455950"/>
              <a:gd name="connsiteX178" fmla="*/ 379561 w 562491"/>
              <a:gd name="connsiteY178" fmla="*/ 403139 h 455950"/>
              <a:gd name="connsiteX179" fmla="*/ 379561 w 562491"/>
              <a:gd name="connsiteY179" fmla="*/ 402736 h 455950"/>
              <a:gd name="connsiteX180" fmla="*/ 379561 w 562491"/>
              <a:gd name="connsiteY180" fmla="*/ 334202 h 455950"/>
              <a:gd name="connsiteX181" fmla="*/ 312674 w 562491"/>
              <a:gd name="connsiteY181" fmla="*/ 334202 h 455950"/>
              <a:gd name="connsiteX182" fmla="*/ 317106 w 562491"/>
              <a:gd name="connsiteY182" fmla="*/ 397495 h 455950"/>
              <a:gd name="connsiteX183" fmla="*/ 334835 w 562491"/>
              <a:gd name="connsiteY183" fmla="*/ 441840 h 455950"/>
              <a:gd name="connsiteX184" fmla="*/ 357399 w 562491"/>
              <a:gd name="connsiteY184" fmla="*/ 441840 h 455950"/>
              <a:gd name="connsiteX185" fmla="*/ 364249 w 562491"/>
              <a:gd name="connsiteY185" fmla="*/ 449097 h 455950"/>
              <a:gd name="connsiteX186" fmla="*/ 357399 w 562491"/>
              <a:gd name="connsiteY186" fmla="*/ 455950 h 455950"/>
              <a:gd name="connsiteX187" fmla="*/ 334835 w 562491"/>
              <a:gd name="connsiteY187" fmla="*/ 455950 h 455950"/>
              <a:gd name="connsiteX188" fmla="*/ 151502 w 562491"/>
              <a:gd name="connsiteY188" fmla="*/ 455950 h 455950"/>
              <a:gd name="connsiteX189" fmla="*/ 128938 w 562491"/>
              <a:gd name="connsiteY189" fmla="*/ 455950 h 455950"/>
              <a:gd name="connsiteX190" fmla="*/ 122088 w 562491"/>
              <a:gd name="connsiteY190" fmla="*/ 449097 h 455950"/>
              <a:gd name="connsiteX191" fmla="*/ 128938 w 562491"/>
              <a:gd name="connsiteY191" fmla="*/ 441840 h 455950"/>
              <a:gd name="connsiteX192" fmla="*/ 151502 w 562491"/>
              <a:gd name="connsiteY192" fmla="*/ 441840 h 455950"/>
              <a:gd name="connsiteX193" fmla="*/ 169231 w 562491"/>
              <a:gd name="connsiteY193" fmla="*/ 397495 h 455950"/>
              <a:gd name="connsiteX194" fmla="*/ 173663 w 562491"/>
              <a:gd name="connsiteY194" fmla="*/ 334202 h 455950"/>
              <a:gd name="connsiteX195" fmla="*/ 22564 w 562491"/>
              <a:gd name="connsiteY195" fmla="*/ 334202 h 455950"/>
              <a:gd name="connsiteX196" fmla="*/ 0 w 562491"/>
              <a:gd name="connsiteY196" fmla="*/ 312030 h 455950"/>
              <a:gd name="connsiteX197" fmla="*/ 0 w 562491"/>
              <a:gd name="connsiteY197" fmla="*/ 22576 h 455950"/>
              <a:gd name="connsiteX198" fmla="*/ 22564 w 562491"/>
              <a:gd name="connsiteY198" fmla="*/ 0 h 45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562491" h="455950">
                <a:moveTo>
                  <a:pt x="470362" y="417289"/>
                </a:moveTo>
                <a:cubicBezTo>
                  <a:pt x="475097" y="417289"/>
                  <a:pt x="479043" y="421325"/>
                  <a:pt x="479043" y="426168"/>
                </a:cubicBezTo>
                <a:cubicBezTo>
                  <a:pt x="479043" y="431011"/>
                  <a:pt x="475097" y="434644"/>
                  <a:pt x="470362" y="434644"/>
                </a:cubicBezTo>
                <a:cubicBezTo>
                  <a:pt x="465626" y="434644"/>
                  <a:pt x="461680" y="431011"/>
                  <a:pt x="461680" y="426168"/>
                </a:cubicBezTo>
                <a:cubicBezTo>
                  <a:pt x="461680" y="421325"/>
                  <a:pt x="465626" y="417289"/>
                  <a:pt x="470362" y="417289"/>
                </a:cubicBezTo>
                <a:close/>
                <a:moveTo>
                  <a:pt x="394066" y="410395"/>
                </a:moveTo>
                <a:lnTo>
                  <a:pt x="394066" y="440631"/>
                </a:lnTo>
                <a:cubicBezTo>
                  <a:pt x="394066" y="441437"/>
                  <a:pt x="394469" y="441840"/>
                  <a:pt x="395275" y="441840"/>
                </a:cubicBezTo>
                <a:lnTo>
                  <a:pt x="547180" y="441840"/>
                </a:lnTo>
                <a:cubicBezTo>
                  <a:pt x="547583" y="441840"/>
                  <a:pt x="548389" y="441437"/>
                  <a:pt x="548389" y="440631"/>
                </a:cubicBezTo>
                <a:lnTo>
                  <a:pt x="548389" y="410395"/>
                </a:lnTo>
                <a:close/>
                <a:moveTo>
                  <a:pt x="188571" y="334202"/>
                </a:moveTo>
                <a:cubicBezTo>
                  <a:pt x="189377" y="338637"/>
                  <a:pt x="189780" y="343878"/>
                  <a:pt x="189780" y="349925"/>
                </a:cubicBezTo>
                <a:cubicBezTo>
                  <a:pt x="189780" y="369678"/>
                  <a:pt x="182527" y="418055"/>
                  <a:pt x="168828" y="441840"/>
                </a:cubicBezTo>
                <a:lnTo>
                  <a:pt x="317509" y="441840"/>
                </a:lnTo>
                <a:cubicBezTo>
                  <a:pt x="304212" y="418055"/>
                  <a:pt x="296557" y="369678"/>
                  <a:pt x="296557" y="349925"/>
                </a:cubicBezTo>
                <a:cubicBezTo>
                  <a:pt x="296557" y="343878"/>
                  <a:pt x="297363" y="338637"/>
                  <a:pt x="298169" y="334202"/>
                </a:cubicBezTo>
                <a:lnTo>
                  <a:pt x="243286" y="334202"/>
                </a:lnTo>
                <a:close/>
                <a:moveTo>
                  <a:pt x="501430" y="289439"/>
                </a:moveTo>
                <a:cubicBezTo>
                  <a:pt x="505937" y="289439"/>
                  <a:pt x="509215" y="293127"/>
                  <a:pt x="509215" y="297225"/>
                </a:cubicBezTo>
                <a:cubicBezTo>
                  <a:pt x="509215" y="301323"/>
                  <a:pt x="505937" y="305010"/>
                  <a:pt x="501430" y="305010"/>
                </a:cubicBezTo>
                <a:cubicBezTo>
                  <a:pt x="497332" y="305010"/>
                  <a:pt x="493644" y="301323"/>
                  <a:pt x="493644" y="297225"/>
                </a:cubicBezTo>
                <a:cubicBezTo>
                  <a:pt x="493644" y="293127"/>
                  <a:pt x="497332" y="289439"/>
                  <a:pt x="501430" y="289439"/>
                </a:cubicBezTo>
                <a:close/>
                <a:moveTo>
                  <a:pt x="471028" y="289439"/>
                </a:moveTo>
                <a:cubicBezTo>
                  <a:pt x="475654" y="289439"/>
                  <a:pt x="479018" y="293127"/>
                  <a:pt x="479018" y="297225"/>
                </a:cubicBezTo>
                <a:cubicBezTo>
                  <a:pt x="479018" y="301323"/>
                  <a:pt x="475654" y="305010"/>
                  <a:pt x="471028" y="305010"/>
                </a:cubicBezTo>
                <a:cubicBezTo>
                  <a:pt x="467243" y="305010"/>
                  <a:pt x="463458" y="301323"/>
                  <a:pt x="463458" y="297225"/>
                </a:cubicBezTo>
                <a:cubicBezTo>
                  <a:pt x="463458" y="293127"/>
                  <a:pt x="467243" y="289439"/>
                  <a:pt x="471028" y="289439"/>
                </a:cubicBezTo>
                <a:close/>
                <a:moveTo>
                  <a:pt x="441055" y="289439"/>
                </a:moveTo>
                <a:cubicBezTo>
                  <a:pt x="445562" y="289439"/>
                  <a:pt x="448840" y="293127"/>
                  <a:pt x="448840" y="297225"/>
                </a:cubicBezTo>
                <a:cubicBezTo>
                  <a:pt x="448840" y="301323"/>
                  <a:pt x="445562" y="305010"/>
                  <a:pt x="441055" y="305010"/>
                </a:cubicBezTo>
                <a:cubicBezTo>
                  <a:pt x="436957" y="305010"/>
                  <a:pt x="433269" y="301323"/>
                  <a:pt x="433269" y="297225"/>
                </a:cubicBezTo>
                <a:cubicBezTo>
                  <a:pt x="433269" y="293127"/>
                  <a:pt x="436957" y="289439"/>
                  <a:pt x="441055" y="289439"/>
                </a:cubicBezTo>
                <a:close/>
                <a:moveTo>
                  <a:pt x="242861" y="273458"/>
                </a:moveTo>
                <a:cubicBezTo>
                  <a:pt x="251467" y="273458"/>
                  <a:pt x="258843" y="280122"/>
                  <a:pt x="258843" y="288355"/>
                </a:cubicBezTo>
                <a:cubicBezTo>
                  <a:pt x="258843" y="296588"/>
                  <a:pt x="251467" y="303252"/>
                  <a:pt x="242861" y="303252"/>
                </a:cubicBezTo>
                <a:cubicBezTo>
                  <a:pt x="234665" y="303252"/>
                  <a:pt x="227289" y="296588"/>
                  <a:pt x="227289" y="288355"/>
                </a:cubicBezTo>
                <a:cubicBezTo>
                  <a:pt x="227289" y="280122"/>
                  <a:pt x="234665" y="273458"/>
                  <a:pt x="242861" y="273458"/>
                </a:cubicBezTo>
                <a:close/>
                <a:moveTo>
                  <a:pt x="14103" y="258009"/>
                </a:moveTo>
                <a:lnTo>
                  <a:pt x="14103" y="312030"/>
                </a:lnTo>
                <a:cubicBezTo>
                  <a:pt x="14103" y="316464"/>
                  <a:pt x="17729" y="320092"/>
                  <a:pt x="22564" y="320092"/>
                </a:cubicBezTo>
                <a:lnTo>
                  <a:pt x="233557" y="320092"/>
                </a:lnTo>
                <a:lnTo>
                  <a:pt x="379561" y="320092"/>
                </a:lnTo>
                <a:lnTo>
                  <a:pt x="379561" y="258009"/>
                </a:lnTo>
                <a:lnTo>
                  <a:pt x="190747" y="258009"/>
                </a:lnTo>
                <a:close/>
                <a:moveTo>
                  <a:pt x="454421" y="190000"/>
                </a:moveTo>
                <a:lnTo>
                  <a:pt x="485881" y="190000"/>
                </a:lnTo>
                <a:cubicBezTo>
                  <a:pt x="489967" y="190000"/>
                  <a:pt x="493235" y="193455"/>
                  <a:pt x="493235" y="196911"/>
                </a:cubicBezTo>
                <a:cubicBezTo>
                  <a:pt x="493235" y="200750"/>
                  <a:pt x="489967" y="203822"/>
                  <a:pt x="485881" y="203822"/>
                </a:cubicBezTo>
                <a:lnTo>
                  <a:pt x="454421" y="203822"/>
                </a:lnTo>
                <a:cubicBezTo>
                  <a:pt x="450744" y="203822"/>
                  <a:pt x="447475" y="200750"/>
                  <a:pt x="447475" y="196911"/>
                </a:cubicBezTo>
                <a:cubicBezTo>
                  <a:pt x="447475" y="193455"/>
                  <a:pt x="450744" y="190000"/>
                  <a:pt x="454421" y="190000"/>
                </a:cubicBezTo>
                <a:close/>
                <a:moveTo>
                  <a:pt x="395275" y="181815"/>
                </a:moveTo>
                <a:cubicBezTo>
                  <a:pt x="394469" y="181815"/>
                  <a:pt x="394066" y="182622"/>
                  <a:pt x="394066" y="183428"/>
                </a:cubicBezTo>
                <a:lnTo>
                  <a:pt x="394066" y="326946"/>
                </a:lnTo>
                <a:lnTo>
                  <a:pt x="394066" y="396286"/>
                </a:lnTo>
                <a:lnTo>
                  <a:pt x="548389" y="396286"/>
                </a:lnTo>
                <a:lnTo>
                  <a:pt x="548389" y="183428"/>
                </a:lnTo>
                <a:cubicBezTo>
                  <a:pt x="548389" y="182622"/>
                  <a:pt x="547583" y="181815"/>
                  <a:pt x="547180" y="181815"/>
                </a:cubicBezTo>
                <a:lnTo>
                  <a:pt x="479084" y="181815"/>
                </a:lnTo>
                <a:close/>
                <a:moveTo>
                  <a:pt x="441055" y="122525"/>
                </a:moveTo>
                <a:cubicBezTo>
                  <a:pt x="445562" y="122525"/>
                  <a:pt x="448840" y="126213"/>
                  <a:pt x="448840" y="130310"/>
                </a:cubicBezTo>
                <a:cubicBezTo>
                  <a:pt x="448840" y="134818"/>
                  <a:pt x="445562" y="138096"/>
                  <a:pt x="441055" y="138096"/>
                </a:cubicBezTo>
                <a:cubicBezTo>
                  <a:pt x="436957" y="138096"/>
                  <a:pt x="433269" y="134818"/>
                  <a:pt x="433269" y="130310"/>
                </a:cubicBezTo>
                <a:cubicBezTo>
                  <a:pt x="433269" y="126213"/>
                  <a:pt x="436957" y="122525"/>
                  <a:pt x="441055" y="122525"/>
                </a:cubicBezTo>
                <a:close/>
                <a:moveTo>
                  <a:pt x="410674" y="122525"/>
                </a:moveTo>
                <a:cubicBezTo>
                  <a:pt x="415069" y="122525"/>
                  <a:pt x="418664" y="126213"/>
                  <a:pt x="418664" y="130310"/>
                </a:cubicBezTo>
                <a:cubicBezTo>
                  <a:pt x="418664" y="134818"/>
                  <a:pt x="415069" y="138096"/>
                  <a:pt x="410674" y="138096"/>
                </a:cubicBezTo>
                <a:cubicBezTo>
                  <a:pt x="406679" y="138096"/>
                  <a:pt x="403083" y="134818"/>
                  <a:pt x="403083" y="130310"/>
                </a:cubicBezTo>
                <a:cubicBezTo>
                  <a:pt x="403083" y="126213"/>
                  <a:pt x="406679" y="122525"/>
                  <a:pt x="410674" y="122525"/>
                </a:cubicBezTo>
                <a:close/>
                <a:moveTo>
                  <a:pt x="380887" y="122525"/>
                </a:moveTo>
                <a:cubicBezTo>
                  <a:pt x="385093" y="122525"/>
                  <a:pt x="388457" y="126213"/>
                  <a:pt x="388457" y="130310"/>
                </a:cubicBezTo>
                <a:cubicBezTo>
                  <a:pt x="388457" y="134818"/>
                  <a:pt x="385093" y="138096"/>
                  <a:pt x="380887" y="138096"/>
                </a:cubicBezTo>
                <a:cubicBezTo>
                  <a:pt x="376261" y="138096"/>
                  <a:pt x="372897" y="134818"/>
                  <a:pt x="372897" y="130310"/>
                </a:cubicBezTo>
                <a:cubicBezTo>
                  <a:pt x="372897" y="126213"/>
                  <a:pt x="376261" y="122525"/>
                  <a:pt x="380887" y="122525"/>
                </a:cubicBezTo>
                <a:close/>
                <a:moveTo>
                  <a:pt x="105234" y="122525"/>
                </a:moveTo>
                <a:cubicBezTo>
                  <a:pt x="109860" y="122525"/>
                  <a:pt x="113224" y="126213"/>
                  <a:pt x="113224" y="130310"/>
                </a:cubicBezTo>
                <a:lnTo>
                  <a:pt x="106924" y="136449"/>
                </a:lnTo>
                <a:lnTo>
                  <a:pt x="105234" y="138096"/>
                </a:lnTo>
                <a:cubicBezTo>
                  <a:pt x="101028" y="138096"/>
                  <a:pt x="97664" y="134818"/>
                  <a:pt x="97664" y="130310"/>
                </a:cubicBezTo>
                <a:lnTo>
                  <a:pt x="100605" y="127285"/>
                </a:lnTo>
                <a:close/>
                <a:moveTo>
                  <a:pt x="75048" y="122525"/>
                </a:moveTo>
                <a:cubicBezTo>
                  <a:pt x="80095" y="122525"/>
                  <a:pt x="83038" y="126213"/>
                  <a:pt x="83038" y="130310"/>
                </a:cubicBezTo>
                <a:cubicBezTo>
                  <a:pt x="83038" y="134818"/>
                  <a:pt x="80095" y="138096"/>
                  <a:pt x="75048" y="138096"/>
                </a:cubicBezTo>
                <a:cubicBezTo>
                  <a:pt x="71263" y="138096"/>
                  <a:pt x="67478" y="134818"/>
                  <a:pt x="67478" y="130310"/>
                </a:cubicBezTo>
                <a:cubicBezTo>
                  <a:pt x="67478" y="126213"/>
                  <a:pt x="71263" y="122525"/>
                  <a:pt x="75048" y="122525"/>
                </a:cubicBezTo>
                <a:close/>
                <a:moveTo>
                  <a:pt x="45078" y="122525"/>
                </a:moveTo>
                <a:cubicBezTo>
                  <a:pt x="49585" y="122525"/>
                  <a:pt x="52863" y="126213"/>
                  <a:pt x="52863" y="130310"/>
                </a:cubicBezTo>
                <a:cubicBezTo>
                  <a:pt x="52863" y="134818"/>
                  <a:pt x="49585" y="138096"/>
                  <a:pt x="45078" y="138096"/>
                </a:cubicBezTo>
                <a:cubicBezTo>
                  <a:pt x="40570" y="138096"/>
                  <a:pt x="37292" y="134818"/>
                  <a:pt x="37292" y="130310"/>
                </a:cubicBezTo>
                <a:cubicBezTo>
                  <a:pt x="37292" y="126213"/>
                  <a:pt x="40570" y="122525"/>
                  <a:pt x="45078" y="122525"/>
                </a:cubicBezTo>
                <a:close/>
                <a:moveTo>
                  <a:pt x="257276" y="90561"/>
                </a:moveTo>
                <a:cubicBezTo>
                  <a:pt x="259671" y="90561"/>
                  <a:pt x="262065" y="92557"/>
                  <a:pt x="262065" y="95353"/>
                </a:cubicBezTo>
                <a:lnTo>
                  <a:pt x="262065" y="101342"/>
                </a:lnTo>
                <a:cubicBezTo>
                  <a:pt x="266055" y="102141"/>
                  <a:pt x="271243" y="104936"/>
                  <a:pt x="272839" y="110527"/>
                </a:cubicBezTo>
                <a:cubicBezTo>
                  <a:pt x="273238" y="113322"/>
                  <a:pt x="271642" y="115718"/>
                  <a:pt x="269247" y="116117"/>
                </a:cubicBezTo>
                <a:cubicBezTo>
                  <a:pt x="266853" y="116916"/>
                  <a:pt x="264060" y="115319"/>
                  <a:pt x="263262" y="112923"/>
                </a:cubicBezTo>
                <a:cubicBezTo>
                  <a:pt x="262863" y="110527"/>
                  <a:pt x="258474" y="110127"/>
                  <a:pt x="258474" y="110127"/>
                </a:cubicBezTo>
                <a:cubicBezTo>
                  <a:pt x="256079" y="110127"/>
                  <a:pt x="254084" y="111325"/>
                  <a:pt x="252488" y="112523"/>
                </a:cubicBezTo>
                <a:cubicBezTo>
                  <a:pt x="250493" y="114121"/>
                  <a:pt x="249695" y="116117"/>
                  <a:pt x="249695" y="118513"/>
                </a:cubicBezTo>
                <a:cubicBezTo>
                  <a:pt x="249296" y="123305"/>
                  <a:pt x="252887" y="127298"/>
                  <a:pt x="257276" y="127698"/>
                </a:cubicBezTo>
                <a:cubicBezTo>
                  <a:pt x="267252" y="128097"/>
                  <a:pt x="274834" y="136483"/>
                  <a:pt x="274435" y="146466"/>
                </a:cubicBezTo>
                <a:cubicBezTo>
                  <a:pt x="274435" y="154053"/>
                  <a:pt x="269247" y="160442"/>
                  <a:pt x="262065" y="162438"/>
                </a:cubicBezTo>
                <a:lnTo>
                  <a:pt x="262065" y="168828"/>
                </a:lnTo>
                <a:cubicBezTo>
                  <a:pt x="262065" y="171224"/>
                  <a:pt x="259671" y="173619"/>
                  <a:pt x="257276" y="173619"/>
                </a:cubicBezTo>
                <a:cubicBezTo>
                  <a:pt x="254882" y="173619"/>
                  <a:pt x="252488" y="171224"/>
                  <a:pt x="252488" y="168828"/>
                </a:cubicBezTo>
                <a:lnTo>
                  <a:pt x="252488" y="163237"/>
                </a:lnTo>
                <a:cubicBezTo>
                  <a:pt x="248498" y="162438"/>
                  <a:pt x="243310" y="159244"/>
                  <a:pt x="242113" y="152455"/>
                </a:cubicBezTo>
                <a:cubicBezTo>
                  <a:pt x="241315" y="150060"/>
                  <a:pt x="242911" y="147264"/>
                  <a:pt x="245704" y="146865"/>
                </a:cubicBezTo>
                <a:cubicBezTo>
                  <a:pt x="248498" y="146466"/>
                  <a:pt x="250892" y="148063"/>
                  <a:pt x="251291" y="150459"/>
                </a:cubicBezTo>
                <a:cubicBezTo>
                  <a:pt x="252089" y="154053"/>
                  <a:pt x="255680" y="154053"/>
                  <a:pt x="255680" y="154053"/>
                </a:cubicBezTo>
                <a:cubicBezTo>
                  <a:pt x="260868" y="154053"/>
                  <a:pt x="264858" y="150459"/>
                  <a:pt x="264858" y="146066"/>
                </a:cubicBezTo>
                <a:cubicBezTo>
                  <a:pt x="265257" y="141274"/>
                  <a:pt x="261666" y="137281"/>
                  <a:pt x="256877" y="136882"/>
                </a:cubicBezTo>
                <a:lnTo>
                  <a:pt x="256478" y="136882"/>
                </a:lnTo>
                <a:cubicBezTo>
                  <a:pt x="247301" y="136083"/>
                  <a:pt x="239719" y="128097"/>
                  <a:pt x="240118" y="118513"/>
                </a:cubicBezTo>
                <a:cubicBezTo>
                  <a:pt x="240118" y="113721"/>
                  <a:pt x="242512" y="108929"/>
                  <a:pt x="246103" y="105735"/>
                </a:cubicBezTo>
                <a:cubicBezTo>
                  <a:pt x="247700" y="104138"/>
                  <a:pt x="250094" y="102940"/>
                  <a:pt x="252488" y="101742"/>
                </a:cubicBezTo>
                <a:lnTo>
                  <a:pt x="252488" y="95353"/>
                </a:lnTo>
                <a:cubicBezTo>
                  <a:pt x="252488" y="92557"/>
                  <a:pt x="254882" y="90561"/>
                  <a:pt x="257276" y="90561"/>
                </a:cubicBezTo>
                <a:close/>
                <a:moveTo>
                  <a:pt x="257274" y="69623"/>
                </a:moveTo>
                <a:cubicBezTo>
                  <a:pt x="222586" y="69623"/>
                  <a:pt x="193949" y="98182"/>
                  <a:pt x="193949" y="133176"/>
                </a:cubicBezTo>
                <a:cubicBezTo>
                  <a:pt x="193949" y="167768"/>
                  <a:pt x="222586" y="195924"/>
                  <a:pt x="257274" y="195924"/>
                </a:cubicBezTo>
                <a:cubicBezTo>
                  <a:pt x="291962" y="195924"/>
                  <a:pt x="320600" y="167768"/>
                  <a:pt x="320600" y="133176"/>
                </a:cubicBezTo>
                <a:cubicBezTo>
                  <a:pt x="320600" y="98182"/>
                  <a:pt x="291962" y="69623"/>
                  <a:pt x="257274" y="69623"/>
                </a:cubicBezTo>
                <a:close/>
                <a:moveTo>
                  <a:pt x="202861" y="61635"/>
                </a:moveTo>
                <a:cubicBezTo>
                  <a:pt x="176619" y="75393"/>
                  <a:pt x="159259" y="102503"/>
                  <a:pt x="159259" y="134065"/>
                </a:cubicBezTo>
                <a:cubicBezTo>
                  <a:pt x="159259" y="164818"/>
                  <a:pt x="176619" y="192333"/>
                  <a:pt x="202861" y="205686"/>
                </a:cubicBezTo>
                <a:cubicBezTo>
                  <a:pt x="181464" y="189501"/>
                  <a:pt x="166930" y="163199"/>
                  <a:pt x="166930" y="134065"/>
                </a:cubicBezTo>
                <a:cubicBezTo>
                  <a:pt x="166930" y="104527"/>
                  <a:pt x="181464" y="78225"/>
                  <a:pt x="202861" y="61635"/>
                </a:cubicBezTo>
                <a:close/>
                <a:moveTo>
                  <a:pt x="187116" y="60421"/>
                </a:moveTo>
                <a:cubicBezTo>
                  <a:pt x="159663" y="73369"/>
                  <a:pt x="141092" y="101289"/>
                  <a:pt x="141092" y="134065"/>
                </a:cubicBezTo>
                <a:cubicBezTo>
                  <a:pt x="141092" y="166032"/>
                  <a:pt x="159663" y="194357"/>
                  <a:pt x="187116" y="207305"/>
                </a:cubicBezTo>
                <a:cubicBezTo>
                  <a:pt x="164508" y="190715"/>
                  <a:pt x="149570" y="163604"/>
                  <a:pt x="149570" y="134065"/>
                </a:cubicBezTo>
                <a:cubicBezTo>
                  <a:pt x="149570" y="103717"/>
                  <a:pt x="164508" y="77011"/>
                  <a:pt x="187116" y="60421"/>
                </a:cubicBezTo>
                <a:close/>
                <a:moveTo>
                  <a:pt x="257274" y="60372"/>
                </a:moveTo>
                <a:cubicBezTo>
                  <a:pt x="297609" y="60372"/>
                  <a:pt x="329877" y="92550"/>
                  <a:pt x="329877" y="133176"/>
                </a:cubicBezTo>
                <a:cubicBezTo>
                  <a:pt x="329877" y="172997"/>
                  <a:pt x="297609" y="205578"/>
                  <a:pt x="257274" y="205578"/>
                </a:cubicBezTo>
                <a:cubicBezTo>
                  <a:pt x="217343" y="205578"/>
                  <a:pt x="184672" y="172997"/>
                  <a:pt x="184672" y="133176"/>
                </a:cubicBezTo>
                <a:cubicBezTo>
                  <a:pt x="184672" y="92550"/>
                  <a:pt x="217343" y="60372"/>
                  <a:pt x="257274" y="60372"/>
                </a:cubicBezTo>
                <a:close/>
                <a:moveTo>
                  <a:pt x="258170" y="52328"/>
                </a:moveTo>
                <a:cubicBezTo>
                  <a:pt x="213358" y="52328"/>
                  <a:pt x="176619" y="88746"/>
                  <a:pt x="176619" y="134065"/>
                </a:cubicBezTo>
                <a:cubicBezTo>
                  <a:pt x="176619" y="178576"/>
                  <a:pt x="213358" y="215398"/>
                  <a:pt x="258170" y="215398"/>
                </a:cubicBezTo>
                <a:cubicBezTo>
                  <a:pt x="302983" y="215398"/>
                  <a:pt x="339317" y="178576"/>
                  <a:pt x="339317" y="134065"/>
                </a:cubicBezTo>
                <a:cubicBezTo>
                  <a:pt x="339317" y="88746"/>
                  <a:pt x="302983" y="52328"/>
                  <a:pt x="258170" y="52328"/>
                </a:cubicBezTo>
                <a:close/>
                <a:moveTo>
                  <a:pt x="222239" y="42617"/>
                </a:moveTo>
                <a:cubicBezTo>
                  <a:pt x="225469" y="42617"/>
                  <a:pt x="228295" y="42617"/>
                  <a:pt x="231525" y="43022"/>
                </a:cubicBezTo>
                <a:cubicBezTo>
                  <a:pt x="234755" y="42617"/>
                  <a:pt x="237581" y="42617"/>
                  <a:pt x="240810" y="42617"/>
                </a:cubicBezTo>
                <a:cubicBezTo>
                  <a:pt x="243636" y="42617"/>
                  <a:pt x="246866" y="42617"/>
                  <a:pt x="249288" y="43022"/>
                </a:cubicBezTo>
                <a:cubicBezTo>
                  <a:pt x="252114" y="42617"/>
                  <a:pt x="255344" y="42617"/>
                  <a:pt x="258170" y="42617"/>
                </a:cubicBezTo>
                <a:cubicBezTo>
                  <a:pt x="308635" y="42617"/>
                  <a:pt x="349410" y="83485"/>
                  <a:pt x="349410" y="134065"/>
                </a:cubicBezTo>
                <a:cubicBezTo>
                  <a:pt x="349410" y="184241"/>
                  <a:pt x="308635" y="225109"/>
                  <a:pt x="258170" y="225109"/>
                </a:cubicBezTo>
                <a:cubicBezTo>
                  <a:pt x="255344" y="225109"/>
                  <a:pt x="252114" y="224704"/>
                  <a:pt x="249288" y="224300"/>
                </a:cubicBezTo>
                <a:cubicBezTo>
                  <a:pt x="246866" y="224704"/>
                  <a:pt x="243636" y="225109"/>
                  <a:pt x="240810" y="225109"/>
                </a:cubicBezTo>
                <a:cubicBezTo>
                  <a:pt x="237581" y="225109"/>
                  <a:pt x="234755" y="224704"/>
                  <a:pt x="231525" y="224300"/>
                </a:cubicBezTo>
                <a:cubicBezTo>
                  <a:pt x="228295" y="224704"/>
                  <a:pt x="225469" y="225109"/>
                  <a:pt x="222239" y="225109"/>
                </a:cubicBezTo>
                <a:cubicBezTo>
                  <a:pt x="172178" y="225109"/>
                  <a:pt x="131403" y="184241"/>
                  <a:pt x="131403" y="134065"/>
                </a:cubicBezTo>
                <a:cubicBezTo>
                  <a:pt x="131403" y="83485"/>
                  <a:pt x="172178" y="42617"/>
                  <a:pt x="222239" y="42617"/>
                </a:cubicBezTo>
                <a:close/>
                <a:moveTo>
                  <a:pt x="22564" y="14110"/>
                </a:moveTo>
                <a:cubicBezTo>
                  <a:pt x="17729" y="14110"/>
                  <a:pt x="14103" y="17738"/>
                  <a:pt x="14103" y="22576"/>
                </a:cubicBezTo>
                <a:lnTo>
                  <a:pt x="14103" y="243899"/>
                </a:lnTo>
                <a:lnTo>
                  <a:pt x="181017" y="243899"/>
                </a:lnTo>
                <a:lnTo>
                  <a:pt x="379561" y="243899"/>
                </a:lnTo>
                <a:lnTo>
                  <a:pt x="379561" y="183428"/>
                </a:lnTo>
                <a:cubicBezTo>
                  <a:pt x="379561" y="174559"/>
                  <a:pt x="386410" y="167705"/>
                  <a:pt x="395275" y="167705"/>
                </a:cubicBezTo>
                <a:lnTo>
                  <a:pt x="472235" y="167705"/>
                </a:lnTo>
                <a:lnTo>
                  <a:pt x="472235" y="22576"/>
                </a:lnTo>
                <a:cubicBezTo>
                  <a:pt x="472235" y="17738"/>
                  <a:pt x="468608" y="14110"/>
                  <a:pt x="464176" y="14110"/>
                </a:cubicBezTo>
                <a:close/>
                <a:moveTo>
                  <a:pt x="22564" y="0"/>
                </a:moveTo>
                <a:lnTo>
                  <a:pt x="464176" y="0"/>
                </a:lnTo>
                <a:cubicBezTo>
                  <a:pt x="476264" y="0"/>
                  <a:pt x="486337" y="10078"/>
                  <a:pt x="486337" y="22576"/>
                </a:cubicBezTo>
                <a:lnTo>
                  <a:pt x="486337" y="167705"/>
                </a:lnTo>
                <a:lnTo>
                  <a:pt x="547180" y="167705"/>
                </a:lnTo>
                <a:cubicBezTo>
                  <a:pt x="555641" y="167705"/>
                  <a:pt x="562491" y="174559"/>
                  <a:pt x="562491" y="183428"/>
                </a:cubicBezTo>
                <a:lnTo>
                  <a:pt x="562491" y="440631"/>
                </a:lnTo>
                <a:cubicBezTo>
                  <a:pt x="562491" y="449097"/>
                  <a:pt x="555641" y="455950"/>
                  <a:pt x="547180" y="455950"/>
                </a:cubicBezTo>
                <a:lnTo>
                  <a:pt x="395275" y="455950"/>
                </a:lnTo>
                <a:cubicBezTo>
                  <a:pt x="386410" y="455950"/>
                  <a:pt x="379561" y="449097"/>
                  <a:pt x="379561" y="440631"/>
                </a:cubicBezTo>
                <a:lnTo>
                  <a:pt x="379561" y="404348"/>
                </a:lnTo>
                <a:cubicBezTo>
                  <a:pt x="379561" y="403945"/>
                  <a:pt x="379561" y="403542"/>
                  <a:pt x="379561" y="403139"/>
                </a:cubicBezTo>
                <a:cubicBezTo>
                  <a:pt x="379561" y="403139"/>
                  <a:pt x="379561" y="403139"/>
                  <a:pt x="379561" y="402736"/>
                </a:cubicBezTo>
                <a:lnTo>
                  <a:pt x="379561" y="334202"/>
                </a:lnTo>
                <a:lnTo>
                  <a:pt x="312674" y="334202"/>
                </a:lnTo>
                <a:cubicBezTo>
                  <a:pt x="309854" y="340249"/>
                  <a:pt x="309854" y="365244"/>
                  <a:pt x="317106" y="397495"/>
                </a:cubicBezTo>
                <a:cubicBezTo>
                  <a:pt x="323956" y="427730"/>
                  <a:pt x="332015" y="440228"/>
                  <a:pt x="334835" y="441840"/>
                </a:cubicBezTo>
                <a:lnTo>
                  <a:pt x="357399" y="441840"/>
                </a:lnTo>
                <a:cubicBezTo>
                  <a:pt x="361429" y="441840"/>
                  <a:pt x="364249" y="445065"/>
                  <a:pt x="364249" y="449097"/>
                </a:cubicBezTo>
                <a:cubicBezTo>
                  <a:pt x="364249" y="453128"/>
                  <a:pt x="361429" y="455950"/>
                  <a:pt x="357399" y="455950"/>
                </a:cubicBezTo>
                <a:lnTo>
                  <a:pt x="334835" y="455950"/>
                </a:lnTo>
                <a:lnTo>
                  <a:pt x="151502" y="455950"/>
                </a:lnTo>
                <a:lnTo>
                  <a:pt x="128938" y="455950"/>
                </a:lnTo>
                <a:cubicBezTo>
                  <a:pt x="124908" y="455950"/>
                  <a:pt x="122088" y="453128"/>
                  <a:pt x="122088" y="449097"/>
                </a:cubicBezTo>
                <a:cubicBezTo>
                  <a:pt x="122088" y="445065"/>
                  <a:pt x="124908" y="441840"/>
                  <a:pt x="128938" y="441840"/>
                </a:cubicBezTo>
                <a:lnTo>
                  <a:pt x="151502" y="441840"/>
                </a:lnTo>
                <a:cubicBezTo>
                  <a:pt x="154322" y="440228"/>
                  <a:pt x="162381" y="427730"/>
                  <a:pt x="169231" y="397495"/>
                </a:cubicBezTo>
                <a:cubicBezTo>
                  <a:pt x="176484" y="365244"/>
                  <a:pt x="176484" y="340249"/>
                  <a:pt x="173663" y="334202"/>
                </a:cubicBezTo>
                <a:lnTo>
                  <a:pt x="22564" y="334202"/>
                </a:lnTo>
                <a:cubicBezTo>
                  <a:pt x="10073" y="334202"/>
                  <a:pt x="0" y="324124"/>
                  <a:pt x="0" y="312030"/>
                </a:cubicBezTo>
                <a:lnTo>
                  <a:pt x="0" y="22576"/>
                </a:lnTo>
                <a:cubicBezTo>
                  <a:pt x="0" y="10078"/>
                  <a:pt x="10073" y="0"/>
                  <a:pt x="22564" y="0"/>
                </a:cubicBezTo>
                <a:close/>
              </a:path>
            </a:pathLst>
          </a:custGeom>
          <a:solidFill>
            <a:schemeClr val="accent3"/>
          </a:solidFill>
          <a:ln>
            <a:noFill/>
          </a:ln>
          <a:effectLst/>
        </p:spPr>
        <p:txBody>
          <a:bodyPr wrap="square" anchor="ctr">
            <a:noAutofit/>
          </a:bodyPr>
          <a:lstStyle/>
          <a:p>
            <a:r>
              <a:rPr lang="en-US" sz="725"/>
              <a:t>0</a:t>
            </a:r>
          </a:p>
        </p:txBody>
      </p:sp>
      <p:pic>
        <p:nvPicPr>
          <p:cNvPr id="100" name="Picture 99" descr="Icon&#10;&#10;Description automatically generated">
            <a:extLst>
              <a:ext uri="{FF2B5EF4-FFF2-40B4-BE49-F238E27FC236}">
                <a16:creationId xmlns:a16="http://schemas.microsoft.com/office/drawing/2014/main" id="{38A56AD0-ADAB-13A0-DA84-7B6F78CF83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3225" y="3444641"/>
            <a:ext cx="726317" cy="726317"/>
          </a:xfrm>
          <a:prstGeom prst="rect">
            <a:avLst/>
          </a:prstGeom>
        </p:spPr>
      </p:pic>
    </p:spTree>
    <p:extLst>
      <p:ext uri="{BB962C8B-B14F-4D97-AF65-F5344CB8AC3E}">
        <p14:creationId xmlns:p14="http://schemas.microsoft.com/office/powerpoint/2010/main" val="155921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REPORT (PFR): 4/7</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70" name="Isosceles Triangle 69">
            <a:extLst>
              <a:ext uri="{FF2B5EF4-FFF2-40B4-BE49-F238E27FC236}">
                <a16:creationId xmlns:a16="http://schemas.microsoft.com/office/drawing/2014/main" id="{9C23C72A-DD54-6B4B-312F-5D10E92E8099}"/>
              </a:ext>
            </a:extLst>
          </p:cNvPr>
          <p:cNvSpPr/>
          <p:nvPr/>
        </p:nvSpPr>
        <p:spPr bwMode="gray">
          <a:xfrm rot="5400000">
            <a:off x="3879761" y="357088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a:solidFill>
                <a:schemeClr val="tx1"/>
              </a:solidFill>
            </a:endParaRPr>
          </a:p>
        </p:txBody>
      </p:sp>
      <p:sp>
        <p:nvSpPr>
          <p:cNvPr id="71" name="Isosceles Triangle 70">
            <a:extLst>
              <a:ext uri="{FF2B5EF4-FFF2-40B4-BE49-F238E27FC236}">
                <a16:creationId xmlns:a16="http://schemas.microsoft.com/office/drawing/2014/main" id="{6EB40F98-6408-C63F-9232-D239FA2E210A}"/>
              </a:ext>
            </a:extLst>
          </p:cNvPr>
          <p:cNvSpPr/>
          <p:nvPr/>
        </p:nvSpPr>
        <p:spPr bwMode="gray">
          <a:xfrm rot="5400000">
            <a:off x="6849089" y="357088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2" name="Text Placeholder 5">
            <a:extLst>
              <a:ext uri="{FF2B5EF4-FFF2-40B4-BE49-F238E27FC236}">
                <a16:creationId xmlns:a16="http://schemas.microsoft.com/office/drawing/2014/main" id="{E1E94AFE-DEC9-B614-55AB-9D04441C2487}"/>
              </a:ext>
            </a:extLst>
          </p:cNvPr>
          <p:cNvSpPr txBox="1">
            <a:spLocks/>
          </p:cNvSpPr>
          <p:nvPr/>
        </p:nvSpPr>
        <p:spPr>
          <a:xfrm>
            <a:off x="8416219" y="2603595"/>
            <a:ext cx="2048215" cy="228447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Once the PMC03 is completed and signed by all parties, UNHCR Project Control downloads the closed PMC03 form as a PDF and uploads it into the “</a:t>
            </a:r>
            <a:r>
              <a:rPr lang="en-GB" sz="1000" b="1">
                <a:latin typeface="Proxima Nova" panose="02000506030000020004" pitchFamily="2" charset="0"/>
                <a:cs typeface="Calibri" panose="020F0502020204030204" pitchFamily="34" charset="0"/>
              </a:rPr>
              <a:t>2nd Stage Approval</a:t>
            </a:r>
            <a:r>
              <a:rPr lang="en-GB" sz="1000">
                <a:latin typeface="Proxima Nova" panose="02000506030000020004" pitchFamily="2" charset="0"/>
                <a:cs typeface="Calibri" panose="020F0502020204030204" pitchFamily="34" charset="0"/>
              </a:rPr>
              <a:t>” step of the workflow as a supplementary file.</a:t>
            </a:r>
          </a:p>
        </p:txBody>
      </p:sp>
      <p:sp>
        <p:nvSpPr>
          <p:cNvPr id="85" name="Rectangle: Rounded Corners 84">
            <a:extLst>
              <a:ext uri="{FF2B5EF4-FFF2-40B4-BE49-F238E27FC236}">
                <a16:creationId xmlns:a16="http://schemas.microsoft.com/office/drawing/2014/main" id="{51961743-F264-26A9-E3A6-12C867A0E1BB}"/>
              </a:ext>
            </a:extLst>
          </p:cNvPr>
          <p:cNvSpPr/>
          <p:nvPr/>
        </p:nvSpPr>
        <p:spPr bwMode="gray">
          <a:xfrm>
            <a:off x="7849890" y="260854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86" name="Ovale 10">
            <a:extLst>
              <a:ext uri="{FF2B5EF4-FFF2-40B4-BE49-F238E27FC236}">
                <a16:creationId xmlns:a16="http://schemas.microsoft.com/office/drawing/2014/main" id="{6C66F8F1-1AD1-62DD-CEBF-7CB0B1062277}"/>
              </a:ext>
            </a:extLst>
          </p:cNvPr>
          <p:cNvSpPr/>
          <p:nvPr/>
        </p:nvSpPr>
        <p:spPr bwMode="gray">
          <a:xfrm>
            <a:off x="7712056" y="275586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14</a:t>
            </a:r>
          </a:p>
        </p:txBody>
      </p:sp>
      <p:sp>
        <p:nvSpPr>
          <p:cNvPr id="87" name="Rectangle: Rounded Corners 86">
            <a:extLst>
              <a:ext uri="{FF2B5EF4-FFF2-40B4-BE49-F238E27FC236}">
                <a16:creationId xmlns:a16="http://schemas.microsoft.com/office/drawing/2014/main" id="{2D1362FE-FD5F-FB11-AC0B-C1EE8D5BBC10}"/>
              </a:ext>
            </a:extLst>
          </p:cNvPr>
          <p:cNvSpPr/>
          <p:nvPr/>
        </p:nvSpPr>
        <p:spPr bwMode="gray">
          <a:xfrm>
            <a:off x="1865401" y="260854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1" name="Ovale 10">
            <a:extLst>
              <a:ext uri="{FF2B5EF4-FFF2-40B4-BE49-F238E27FC236}">
                <a16:creationId xmlns:a16="http://schemas.microsoft.com/office/drawing/2014/main" id="{7287B934-A9E4-B585-4D60-AE8644048623}"/>
              </a:ext>
            </a:extLst>
          </p:cNvPr>
          <p:cNvSpPr/>
          <p:nvPr/>
        </p:nvSpPr>
        <p:spPr bwMode="gray">
          <a:xfrm>
            <a:off x="1727567" y="275586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12</a:t>
            </a:r>
          </a:p>
        </p:txBody>
      </p:sp>
      <p:sp>
        <p:nvSpPr>
          <p:cNvPr id="92" name="Text Placeholder 5">
            <a:extLst>
              <a:ext uri="{FF2B5EF4-FFF2-40B4-BE49-F238E27FC236}">
                <a16:creationId xmlns:a16="http://schemas.microsoft.com/office/drawing/2014/main" id="{72C6A592-7018-3D93-8132-2670B0DD3FD9}"/>
              </a:ext>
            </a:extLst>
          </p:cNvPr>
          <p:cNvSpPr txBox="1">
            <a:spLocks/>
          </p:cNvSpPr>
          <p:nvPr/>
        </p:nvSpPr>
        <p:spPr>
          <a:xfrm>
            <a:off x="5619646" y="2603595"/>
            <a:ext cx="1757997" cy="228447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Project Control completes the Project Financial Verification PMC03 form with the partner via Field Inspections, obtains the UNHCR approval signature (from the most senior UNHCR project control focal point), and the partner’s acceptance status and signature. </a:t>
            </a:r>
          </a:p>
        </p:txBody>
      </p:sp>
      <p:sp>
        <p:nvSpPr>
          <p:cNvPr id="93" name="Rectangle: Rounded Corners 92">
            <a:extLst>
              <a:ext uri="{FF2B5EF4-FFF2-40B4-BE49-F238E27FC236}">
                <a16:creationId xmlns:a16="http://schemas.microsoft.com/office/drawing/2014/main" id="{6C209F7E-286C-DAF9-D11F-F9D170FAF7BB}"/>
              </a:ext>
            </a:extLst>
          </p:cNvPr>
          <p:cNvSpPr/>
          <p:nvPr/>
        </p:nvSpPr>
        <p:spPr bwMode="gray">
          <a:xfrm>
            <a:off x="4857645" y="260854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4" name="Ovale 10">
            <a:extLst>
              <a:ext uri="{FF2B5EF4-FFF2-40B4-BE49-F238E27FC236}">
                <a16:creationId xmlns:a16="http://schemas.microsoft.com/office/drawing/2014/main" id="{0D9FF6F6-7670-56D9-A8F4-A2A87DA367DA}"/>
              </a:ext>
            </a:extLst>
          </p:cNvPr>
          <p:cNvSpPr/>
          <p:nvPr/>
        </p:nvSpPr>
        <p:spPr bwMode="gray">
          <a:xfrm>
            <a:off x="4719812" y="275586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13</a:t>
            </a:r>
          </a:p>
        </p:txBody>
      </p:sp>
      <p:pic>
        <p:nvPicPr>
          <p:cNvPr id="96" name="Picture 95"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4"/>
          <a:stretch>
            <a:fillRect/>
          </a:stretch>
        </p:blipFill>
        <p:spPr>
          <a:xfrm>
            <a:off x="5937196" y="2197700"/>
            <a:ext cx="360899" cy="360000"/>
          </a:xfrm>
          <a:prstGeom prst="rect">
            <a:avLst/>
          </a:prstGeom>
        </p:spPr>
      </p:pic>
      <p:pic>
        <p:nvPicPr>
          <p:cNvPr id="97" name="Picture 96" descr="Icon&#10;&#10;Description automatically generated">
            <a:extLst>
              <a:ext uri="{FF2B5EF4-FFF2-40B4-BE49-F238E27FC236}">
                <a16:creationId xmlns:a16="http://schemas.microsoft.com/office/drawing/2014/main" id="{F1F9306E-9C04-E011-7237-66A7FFF255A9}"/>
              </a:ext>
            </a:extLst>
          </p:cNvPr>
          <p:cNvPicPr>
            <a:picLocks noChangeAspect="1"/>
          </p:cNvPicPr>
          <p:nvPr/>
        </p:nvPicPr>
        <p:blipFill>
          <a:blip r:embed="rId4"/>
          <a:stretch>
            <a:fillRect/>
          </a:stretch>
        </p:blipFill>
        <p:spPr>
          <a:xfrm>
            <a:off x="8929441" y="2197700"/>
            <a:ext cx="360899" cy="360000"/>
          </a:xfrm>
          <a:prstGeom prst="rect">
            <a:avLst/>
          </a:prstGeom>
        </p:spPr>
      </p:pic>
      <p:pic>
        <p:nvPicPr>
          <p:cNvPr id="98" name="Picture 97"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4"/>
          <a:stretch>
            <a:fillRect/>
          </a:stretch>
        </p:blipFill>
        <p:spPr>
          <a:xfrm>
            <a:off x="2944952" y="2197700"/>
            <a:ext cx="360899" cy="360000"/>
          </a:xfrm>
          <a:prstGeom prst="rect">
            <a:avLst/>
          </a:prstGeom>
        </p:spPr>
      </p:pic>
      <p:sp>
        <p:nvSpPr>
          <p:cNvPr id="101" name="Text Placeholder 5">
            <a:extLst>
              <a:ext uri="{FF2B5EF4-FFF2-40B4-BE49-F238E27FC236}">
                <a16:creationId xmlns:a16="http://schemas.microsoft.com/office/drawing/2014/main" id="{040F27B8-4738-FF60-A855-761CFAE3EEC3}"/>
              </a:ext>
            </a:extLst>
          </p:cNvPr>
          <p:cNvSpPr txBox="1">
            <a:spLocks/>
          </p:cNvSpPr>
          <p:nvPr/>
        </p:nvSpPr>
        <p:spPr>
          <a:xfrm>
            <a:off x="2605646" y="2621996"/>
            <a:ext cx="1790829" cy="22770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Project Control receives an email notification of the workflow transmittal. UNHCR Project Control opens the workflow in the “</a:t>
            </a:r>
            <a:r>
              <a:rPr lang="en-GB" sz="1000" b="1">
                <a:latin typeface="Proxima Nova" panose="02000506030000020004" pitchFamily="2" charset="0"/>
                <a:cs typeface="Calibri" panose="020F0502020204030204" pitchFamily="34" charset="0"/>
              </a:rPr>
              <a:t>2nd Stage Approval</a:t>
            </a:r>
            <a:r>
              <a:rPr lang="en-GB" sz="1000">
                <a:latin typeface="Proxima Nova" panose="02000506030000020004" pitchFamily="2" charset="0"/>
                <a:cs typeface="Calibri" panose="020F0502020204030204" pitchFamily="34" charset="0"/>
              </a:rPr>
              <a:t>” step and downloads the partner-completed PFR and PMC02 (if applicable). </a:t>
            </a:r>
          </a:p>
        </p:txBody>
      </p:sp>
      <p:grpSp>
        <p:nvGrpSpPr>
          <p:cNvPr id="102" name="Group 101">
            <a:extLst>
              <a:ext uri="{FF2B5EF4-FFF2-40B4-BE49-F238E27FC236}">
                <a16:creationId xmlns:a16="http://schemas.microsoft.com/office/drawing/2014/main" id="{085E0069-DE81-6B81-E229-14A47E043CCD}"/>
              </a:ext>
            </a:extLst>
          </p:cNvPr>
          <p:cNvGrpSpPr/>
          <p:nvPr/>
        </p:nvGrpSpPr>
        <p:grpSpPr>
          <a:xfrm>
            <a:off x="2884218" y="4993448"/>
            <a:ext cx="482367" cy="216000"/>
            <a:chOff x="10466492" y="4661424"/>
            <a:chExt cx="482367" cy="216000"/>
          </a:xfrm>
        </p:grpSpPr>
        <p:pic>
          <p:nvPicPr>
            <p:cNvPr id="103" name="Picture 102">
              <a:extLst>
                <a:ext uri="{FF2B5EF4-FFF2-40B4-BE49-F238E27FC236}">
                  <a16:creationId xmlns:a16="http://schemas.microsoft.com/office/drawing/2014/main" id="{2E79727F-349E-A340-78B7-D860E29CBC60}"/>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466492" y="4661424"/>
              <a:ext cx="216000" cy="216000"/>
            </a:xfrm>
            <a:prstGeom prst="rect">
              <a:avLst/>
            </a:prstGeom>
            <a:solidFill>
              <a:schemeClr val="accent3"/>
            </a:solidFill>
            <a:ln>
              <a:solidFill>
                <a:schemeClr val="accent3"/>
              </a:solidFill>
            </a:ln>
            <a:effectLst/>
          </p:spPr>
        </p:pic>
        <p:grpSp>
          <p:nvGrpSpPr>
            <p:cNvPr id="104" name="Group 103">
              <a:extLst>
                <a:ext uri="{FF2B5EF4-FFF2-40B4-BE49-F238E27FC236}">
                  <a16:creationId xmlns:a16="http://schemas.microsoft.com/office/drawing/2014/main" id="{A756170E-AFCB-879B-889A-6279FBCB21C1}"/>
                </a:ext>
              </a:extLst>
            </p:cNvPr>
            <p:cNvGrpSpPr>
              <a:grpSpLocks noChangeAspect="1"/>
            </p:cNvGrpSpPr>
            <p:nvPr/>
          </p:nvGrpSpPr>
          <p:grpSpPr>
            <a:xfrm>
              <a:off x="10732859" y="4661424"/>
              <a:ext cx="216000" cy="216000"/>
              <a:chOff x="7964488" y="458788"/>
              <a:chExt cx="457200" cy="457200"/>
            </a:xfrm>
            <a:solidFill>
              <a:schemeClr val="accent2"/>
            </a:solidFill>
          </p:grpSpPr>
          <p:sp>
            <p:nvSpPr>
              <p:cNvPr id="105" name="Freeform 35">
                <a:extLst>
                  <a:ext uri="{FF2B5EF4-FFF2-40B4-BE49-F238E27FC236}">
                    <a16:creationId xmlns:a16="http://schemas.microsoft.com/office/drawing/2014/main" id="{CC4A9947-EA46-C075-AC89-3E974FEBCA24}"/>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106" name="Freeform 36">
                <a:extLst>
                  <a:ext uri="{FF2B5EF4-FFF2-40B4-BE49-F238E27FC236}">
                    <a16:creationId xmlns:a16="http://schemas.microsoft.com/office/drawing/2014/main" id="{01095E0D-1FD4-B08A-2479-183676C4EEE3}"/>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grpSp>
      <p:grpSp>
        <p:nvGrpSpPr>
          <p:cNvPr id="107" name="Group 106">
            <a:extLst>
              <a:ext uri="{FF2B5EF4-FFF2-40B4-BE49-F238E27FC236}">
                <a16:creationId xmlns:a16="http://schemas.microsoft.com/office/drawing/2014/main" id="{062C8A3D-BD77-B005-B53E-47DD9AF10BAB}"/>
              </a:ext>
            </a:extLst>
          </p:cNvPr>
          <p:cNvGrpSpPr/>
          <p:nvPr/>
        </p:nvGrpSpPr>
        <p:grpSpPr>
          <a:xfrm>
            <a:off x="5865965" y="4993448"/>
            <a:ext cx="503360" cy="216000"/>
            <a:chOff x="4418854" y="4702648"/>
            <a:chExt cx="503360" cy="216000"/>
          </a:xfrm>
        </p:grpSpPr>
        <p:pic>
          <p:nvPicPr>
            <p:cNvPr id="108" name="Picture 107">
              <a:extLst>
                <a:ext uri="{FF2B5EF4-FFF2-40B4-BE49-F238E27FC236}">
                  <a16:creationId xmlns:a16="http://schemas.microsoft.com/office/drawing/2014/main" id="{58C6BA1B-0EB7-7E67-D543-D7A57C0AAA2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109" name="Picture 108">
              <a:extLst>
                <a:ext uri="{FF2B5EF4-FFF2-40B4-BE49-F238E27FC236}">
                  <a16:creationId xmlns:a16="http://schemas.microsoft.com/office/drawing/2014/main" id="{E4866771-4C05-7E67-9A88-BC4625925654}"/>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pic>
        <p:nvPicPr>
          <p:cNvPr id="110" name="Picture 109">
            <a:extLst>
              <a:ext uri="{FF2B5EF4-FFF2-40B4-BE49-F238E27FC236}">
                <a16:creationId xmlns:a16="http://schemas.microsoft.com/office/drawing/2014/main" id="{59F66B3C-7B3E-3CC1-E66D-FF7C7CAA073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9001890" y="4975072"/>
            <a:ext cx="216000" cy="216000"/>
          </a:xfrm>
          <a:prstGeom prst="rect">
            <a:avLst/>
          </a:prstGeom>
          <a:solidFill>
            <a:schemeClr val="accent3"/>
          </a:solidFill>
          <a:ln>
            <a:solidFill>
              <a:schemeClr val="accent3"/>
            </a:solidFill>
          </a:ln>
          <a:effectLst/>
        </p:spPr>
      </p:pic>
      <p:pic>
        <p:nvPicPr>
          <p:cNvPr id="111" name="Picture 110" descr="A picture containing text, sign&#10;&#10;Description automatically generated">
            <a:extLst>
              <a:ext uri="{FF2B5EF4-FFF2-40B4-BE49-F238E27FC236}">
                <a16:creationId xmlns:a16="http://schemas.microsoft.com/office/drawing/2014/main" id="{F7491D5E-8500-F708-A701-E626534CAD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6130" y="3388315"/>
            <a:ext cx="671341" cy="671341"/>
          </a:xfrm>
          <a:prstGeom prst="rect">
            <a:avLst/>
          </a:prstGeom>
        </p:spPr>
      </p:pic>
      <p:pic>
        <p:nvPicPr>
          <p:cNvPr id="112" name="Picture 111" descr="Icon&#10;&#10;Description automatically generated">
            <a:extLst>
              <a:ext uri="{FF2B5EF4-FFF2-40B4-BE49-F238E27FC236}">
                <a16:creationId xmlns:a16="http://schemas.microsoft.com/office/drawing/2014/main" id="{99E158FF-62A2-4E3F-8D61-C828D76B8A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7367" y="3388315"/>
            <a:ext cx="741449" cy="741449"/>
          </a:xfrm>
          <a:prstGeom prst="rect">
            <a:avLst/>
          </a:prstGeom>
        </p:spPr>
      </p:pic>
      <p:pic>
        <p:nvPicPr>
          <p:cNvPr id="113" name="Picture 112" descr="Icon&#10;&#10;Description automatically generated">
            <a:extLst>
              <a:ext uri="{FF2B5EF4-FFF2-40B4-BE49-F238E27FC236}">
                <a16:creationId xmlns:a16="http://schemas.microsoft.com/office/drawing/2014/main" id="{559B0D63-4FA6-81CE-B46D-3408FC5FFA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7511" y="3349925"/>
            <a:ext cx="639961" cy="639961"/>
          </a:xfrm>
          <a:prstGeom prst="rect">
            <a:avLst/>
          </a:prstGeom>
        </p:spPr>
      </p:pic>
    </p:spTree>
    <p:extLst>
      <p:ext uri="{BB962C8B-B14F-4D97-AF65-F5344CB8AC3E}">
        <p14:creationId xmlns:p14="http://schemas.microsoft.com/office/powerpoint/2010/main" val="194581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REPORT (PFR):  5/7</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2" name="Isosceles Triangle 1">
            <a:extLst>
              <a:ext uri="{FF2B5EF4-FFF2-40B4-BE49-F238E27FC236}">
                <a16:creationId xmlns:a16="http://schemas.microsoft.com/office/drawing/2014/main" id="{9C23C72A-DD54-6B4B-312F-5D10E92E8099}"/>
              </a:ext>
            </a:extLst>
          </p:cNvPr>
          <p:cNvSpPr/>
          <p:nvPr/>
        </p:nvSpPr>
        <p:spPr bwMode="gray">
          <a:xfrm rot="5400000">
            <a:off x="2430910" y="367974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 name="Isosceles Triangle 2">
            <a:extLst>
              <a:ext uri="{FF2B5EF4-FFF2-40B4-BE49-F238E27FC236}">
                <a16:creationId xmlns:a16="http://schemas.microsoft.com/office/drawing/2014/main" id="{24531CA2-E5E5-6261-E4C8-E4E5D970C35D}"/>
              </a:ext>
            </a:extLst>
          </p:cNvPr>
          <p:cNvSpPr/>
          <p:nvPr/>
        </p:nvSpPr>
        <p:spPr bwMode="gray">
          <a:xfrm rot="5400000">
            <a:off x="8369566" y="367974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5" name="Isosceles Triangle 14">
            <a:extLst>
              <a:ext uri="{FF2B5EF4-FFF2-40B4-BE49-F238E27FC236}">
                <a16:creationId xmlns:a16="http://schemas.microsoft.com/office/drawing/2014/main" id="{6EB40F98-6408-C63F-9232-D239FA2E210A}"/>
              </a:ext>
            </a:extLst>
          </p:cNvPr>
          <p:cNvSpPr/>
          <p:nvPr/>
        </p:nvSpPr>
        <p:spPr bwMode="gray">
          <a:xfrm rot="5400000">
            <a:off x="5400238" y="367974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4" name="Text Placeholder 5">
            <a:extLst>
              <a:ext uri="{FF2B5EF4-FFF2-40B4-BE49-F238E27FC236}">
                <a16:creationId xmlns:a16="http://schemas.microsoft.com/office/drawing/2014/main" id="{E1E94AFE-DEC9-B614-55AB-9D04441C2487}"/>
              </a:ext>
            </a:extLst>
          </p:cNvPr>
          <p:cNvSpPr txBox="1">
            <a:spLocks/>
          </p:cNvSpPr>
          <p:nvPr/>
        </p:nvSpPr>
        <p:spPr>
          <a:xfrm>
            <a:off x="6967368" y="2603595"/>
            <a:ext cx="2048215" cy="253157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the partner selects “</a:t>
            </a:r>
            <a:r>
              <a:rPr lang="en-GB" sz="1000" b="1">
                <a:latin typeface="Proxima Nova" panose="02000506030000020004" pitchFamily="2" charset="0"/>
                <a:cs typeface="Calibri" panose="020F0502020204030204" pitchFamily="34" charset="0"/>
              </a:rPr>
              <a:t>Revise &amp; Resubmit</a:t>
            </a:r>
            <a:r>
              <a:rPr lang="en-GB" sz="1000">
                <a:latin typeface="Proxima Nova" panose="02000506030000020004" pitchFamily="2" charset="0"/>
                <a:cs typeface="Calibri" panose="020F0502020204030204" pitchFamily="34" charset="0"/>
              </a:rPr>
              <a:t>", UNHCR can initiate another new “Partner Sub Workflow” until there is an agreement on the PFR. Once agreement is met with the partner, the use of the sub workflow process ends and returns to the parent “2</a:t>
            </a:r>
            <a:r>
              <a:rPr lang="en-GB" sz="1000" baseline="30000">
                <a:latin typeface="Proxima Nova" panose="02000506030000020004" pitchFamily="2" charset="0"/>
                <a:cs typeface="Calibri" panose="020F0502020204030204" pitchFamily="34" charset="0"/>
              </a:rPr>
              <a:t>nd</a:t>
            </a:r>
            <a:r>
              <a:rPr lang="en-GB" sz="1000">
                <a:latin typeface="Proxima Nova" panose="02000506030000020004" pitchFamily="2" charset="0"/>
                <a:cs typeface="Calibri" panose="020F0502020204030204" pitchFamily="34" charset="0"/>
              </a:rPr>
              <a:t> Stage Approval” step. </a:t>
            </a:r>
          </a:p>
        </p:txBody>
      </p:sp>
      <p:sp>
        <p:nvSpPr>
          <p:cNvPr id="25" name="Rectangle: Rounded Corners 24">
            <a:extLst>
              <a:ext uri="{FF2B5EF4-FFF2-40B4-BE49-F238E27FC236}">
                <a16:creationId xmlns:a16="http://schemas.microsoft.com/office/drawing/2014/main" id="{51961743-F264-26A9-E3A6-12C867A0E1BB}"/>
              </a:ext>
            </a:extLst>
          </p:cNvPr>
          <p:cNvSpPr/>
          <p:nvPr/>
        </p:nvSpPr>
        <p:spPr bwMode="gray">
          <a:xfrm>
            <a:off x="6401039" y="2608542"/>
            <a:ext cx="2520000" cy="25241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8" name="Ovale 10">
            <a:extLst>
              <a:ext uri="{FF2B5EF4-FFF2-40B4-BE49-F238E27FC236}">
                <a16:creationId xmlns:a16="http://schemas.microsoft.com/office/drawing/2014/main" id="{6C66F8F1-1AD1-62DD-CEBF-7CB0B1062277}"/>
              </a:ext>
            </a:extLst>
          </p:cNvPr>
          <p:cNvSpPr/>
          <p:nvPr/>
        </p:nvSpPr>
        <p:spPr bwMode="gray">
          <a:xfrm>
            <a:off x="6263205" y="275586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17</a:t>
            </a:r>
          </a:p>
        </p:txBody>
      </p:sp>
      <p:sp>
        <p:nvSpPr>
          <p:cNvPr id="37" name="Rectangle: Rounded Corners 36">
            <a:extLst>
              <a:ext uri="{FF2B5EF4-FFF2-40B4-BE49-F238E27FC236}">
                <a16:creationId xmlns:a16="http://schemas.microsoft.com/office/drawing/2014/main" id="{2D1362FE-FD5F-FB11-AC0B-C1EE8D5BBC10}"/>
              </a:ext>
            </a:extLst>
          </p:cNvPr>
          <p:cNvSpPr/>
          <p:nvPr/>
        </p:nvSpPr>
        <p:spPr bwMode="gray">
          <a:xfrm>
            <a:off x="416550" y="2608542"/>
            <a:ext cx="2520000" cy="25241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1" name="Ovale 10">
            <a:extLst>
              <a:ext uri="{FF2B5EF4-FFF2-40B4-BE49-F238E27FC236}">
                <a16:creationId xmlns:a16="http://schemas.microsoft.com/office/drawing/2014/main" id="{7287B934-A9E4-B585-4D60-AE8644048623}"/>
              </a:ext>
            </a:extLst>
          </p:cNvPr>
          <p:cNvSpPr/>
          <p:nvPr/>
        </p:nvSpPr>
        <p:spPr bwMode="gray">
          <a:xfrm>
            <a:off x="278716" y="275586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15</a:t>
            </a:r>
          </a:p>
        </p:txBody>
      </p:sp>
      <p:sp>
        <p:nvSpPr>
          <p:cNvPr id="22" name="Text Placeholder 5">
            <a:extLst>
              <a:ext uri="{FF2B5EF4-FFF2-40B4-BE49-F238E27FC236}">
                <a16:creationId xmlns:a16="http://schemas.microsoft.com/office/drawing/2014/main" id="{72C6A592-7018-3D93-8132-2670B0DD3FD9}"/>
              </a:ext>
            </a:extLst>
          </p:cNvPr>
          <p:cNvSpPr txBox="1">
            <a:spLocks/>
          </p:cNvSpPr>
          <p:nvPr/>
        </p:nvSpPr>
        <p:spPr>
          <a:xfrm>
            <a:off x="4076253" y="2603595"/>
            <a:ext cx="1852539" cy="25241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Project Control may transmit the UNHCR-completed PFR on a “Partner Sub Workflow” to reach agreement with the partner, if this can be completed within the workflow step’s deadline. The partner selects either “</a:t>
            </a:r>
            <a:r>
              <a:rPr lang="en-GB" sz="1000" b="1">
                <a:latin typeface="Proxima Nova" panose="02000506030000020004" pitchFamily="2" charset="0"/>
                <a:cs typeface="Calibri" panose="020F0502020204030204" pitchFamily="34" charset="0"/>
              </a:rPr>
              <a:t>Proceed</a:t>
            </a:r>
            <a:r>
              <a:rPr lang="en-GB" sz="1000">
                <a:latin typeface="Proxima Nova" panose="02000506030000020004" pitchFamily="2" charset="0"/>
                <a:cs typeface="Calibri" panose="020F0502020204030204" pitchFamily="34" charset="0"/>
              </a:rPr>
              <a:t>”, if in agreement with UNHCR’s changes or “</a:t>
            </a:r>
            <a:r>
              <a:rPr lang="en-GB" sz="1000" b="1">
                <a:latin typeface="Proxima Nova" panose="02000506030000020004" pitchFamily="2" charset="0"/>
                <a:cs typeface="Calibri" panose="020F0502020204030204" pitchFamily="34" charset="0"/>
              </a:rPr>
              <a:t>Revise &amp; Resubmit</a:t>
            </a:r>
            <a:r>
              <a:rPr lang="en-GB" sz="1000">
                <a:latin typeface="Proxima Nova" panose="02000506030000020004" pitchFamily="2" charset="0"/>
                <a:cs typeface="Calibri" panose="020F0502020204030204" pitchFamily="34" charset="0"/>
              </a:rPr>
              <a:t>” if the partner does not agree with the proposal from UNHCR Project Control.</a:t>
            </a:r>
          </a:p>
        </p:txBody>
      </p:sp>
      <p:sp>
        <p:nvSpPr>
          <p:cNvPr id="26" name="Rectangle: Rounded Corners 25">
            <a:extLst>
              <a:ext uri="{FF2B5EF4-FFF2-40B4-BE49-F238E27FC236}">
                <a16:creationId xmlns:a16="http://schemas.microsoft.com/office/drawing/2014/main" id="{6C209F7E-286C-DAF9-D11F-F9D170FAF7BB}"/>
              </a:ext>
            </a:extLst>
          </p:cNvPr>
          <p:cNvSpPr/>
          <p:nvPr/>
        </p:nvSpPr>
        <p:spPr bwMode="gray">
          <a:xfrm>
            <a:off x="3408794" y="2608542"/>
            <a:ext cx="2520000" cy="25241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2" name="Ovale 10">
            <a:extLst>
              <a:ext uri="{FF2B5EF4-FFF2-40B4-BE49-F238E27FC236}">
                <a16:creationId xmlns:a16="http://schemas.microsoft.com/office/drawing/2014/main" id="{0D9FF6F6-7670-56D9-A8F4-A2A87DA367DA}"/>
              </a:ext>
            </a:extLst>
          </p:cNvPr>
          <p:cNvSpPr/>
          <p:nvPr/>
        </p:nvSpPr>
        <p:spPr bwMode="gray">
          <a:xfrm>
            <a:off x="3270961" y="275586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16</a:t>
            </a:r>
          </a:p>
        </p:txBody>
      </p:sp>
      <p:sp>
        <p:nvSpPr>
          <p:cNvPr id="52" name="Text Placeholder 5">
            <a:extLst>
              <a:ext uri="{FF2B5EF4-FFF2-40B4-BE49-F238E27FC236}">
                <a16:creationId xmlns:a16="http://schemas.microsoft.com/office/drawing/2014/main" id="{358669DE-DFCD-3DFB-78CE-B4E34950D145}"/>
              </a:ext>
            </a:extLst>
          </p:cNvPr>
          <p:cNvSpPr txBox="1">
            <a:spLocks/>
          </p:cNvSpPr>
          <p:nvPr/>
        </p:nvSpPr>
        <p:spPr>
          <a:xfrm>
            <a:off x="10155286" y="2606069"/>
            <a:ext cx="1757998" cy="252910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Project Control uploads the partner-agreed UNHCR-completed PFR in the “</a:t>
            </a:r>
            <a:r>
              <a:rPr lang="en-GB" sz="1000" b="1">
                <a:latin typeface="Proxima Nova" panose="02000506030000020004" pitchFamily="2" charset="0"/>
                <a:cs typeface="Calibri" panose="020F0502020204030204" pitchFamily="34" charset="0"/>
              </a:rPr>
              <a:t>2</a:t>
            </a:r>
            <a:r>
              <a:rPr lang="en-GB" sz="1000" b="1" baseline="30000">
                <a:latin typeface="Proxima Nova" panose="02000506030000020004" pitchFamily="2" charset="0"/>
                <a:cs typeface="Calibri" panose="020F0502020204030204" pitchFamily="34" charset="0"/>
              </a:rPr>
              <a:t>nd</a:t>
            </a:r>
            <a:r>
              <a:rPr lang="en-GB" sz="1000" b="1">
                <a:latin typeface="Proxima Nova" panose="02000506030000020004" pitchFamily="2" charset="0"/>
                <a:cs typeface="Calibri" panose="020F0502020204030204" pitchFamily="34" charset="0"/>
              </a:rPr>
              <a:t> Stage Approval</a:t>
            </a:r>
            <a:r>
              <a:rPr lang="en-GB" sz="1000">
                <a:latin typeface="Proxima Nova" panose="02000506030000020004" pitchFamily="2" charset="0"/>
                <a:cs typeface="Calibri" panose="020F0502020204030204" pitchFamily="34" charset="0"/>
              </a:rPr>
              <a:t>” workflow step, completes the workflow step with the review outcome of “</a:t>
            </a:r>
            <a:r>
              <a:rPr lang="en-GB" sz="1000" b="1">
                <a:latin typeface="Proxima Nova" panose="02000506030000020004" pitchFamily="2" charset="0"/>
                <a:cs typeface="Calibri" panose="020F0502020204030204" pitchFamily="34" charset="0"/>
              </a:rPr>
              <a:t>Approved</a:t>
            </a:r>
            <a:r>
              <a:rPr lang="en-GB" sz="1000">
                <a:latin typeface="Proxima Nova" panose="02000506030000020004" pitchFamily="2" charset="0"/>
                <a:cs typeface="Calibri" panose="020F0502020204030204" pitchFamily="34" charset="0"/>
              </a:rPr>
              <a:t>”, and moves it to the “</a:t>
            </a:r>
            <a:r>
              <a:rPr lang="en-GB" sz="1000" b="1">
                <a:latin typeface="Proxima Nova" panose="02000506030000020004" pitchFamily="2" charset="0"/>
                <a:cs typeface="Calibri" panose="020F0502020204030204" pitchFamily="34" charset="0"/>
              </a:rPr>
              <a:t>3</a:t>
            </a:r>
            <a:r>
              <a:rPr lang="en-GB" sz="1000" b="1" baseline="30000">
                <a:latin typeface="Proxima Nova" panose="02000506030000020004" pitchFamily="2" charset="0"/>
                <a:cs typeface="Calibri" panose="020F0502020204030204" pitchFamily="34" charset="0"/>
              </a:rPr>
              <a:t>rd</a:t>
            </a:r>
            <a:r>
              <a:rPr lang="en-GB" sz="1000" b="1">
                <a:latin typeface="Proxima Nova" panose="02000506030000020004" pitchFamily="2" charset="0"/>
                <a:cs typeface="Calibri" panose="020F0502020204030204" pitchFamily="34" charset="0"/>
              </a:rPr>
              <a:t> Stage Approval</a:t>
            </a:r>
            <a:r>
              <a:rPr lang="en-GB" sz="1000">
                <a:latin typeface="Proxima Nova" panose="02000506030000020004" pitchFamily="2" charset="0"/>
                <a:cs typeface="Calibri" panose="020F0502020204030204" pitchFamily="34" charset="0"/>
              </a:rPr>
              <a:t>” step.</a:t>
            </a:r>
          </a:p>
        </p:txBody>
      </p:sp>
      <p:sp>
        <p:nvSpPr>
          <p:cNvPr id="53" name="Rectangle: Rounded Corners 52">
            <a:extLst>
              <a:ext uri="{FF2B5EF4-FFF2-40B4-BE49-F238E27FC236}">
                <a16:creationId xmlns:a16="http://schemas.microsoft.com/office/drawing/2014/main" id="{4434650D-3091-49B9-A5F5-F9E0A06D310B}"/>
              </a:ext>
            </a:extLst>
          </p:cNvPr>
          <p:cNvSpPr/>
          <p:nvPr/>
        </p:nvSpPr>
        <p:spPr bwMode="gray">
          <a:xfrm>
            <a:off x="9393284" y="2611016"/>
            <a:ext cx="2520000" cy="25241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4" name="Ovale 10">
            <a:extLst>
              <a:ext uri="{FF2B5EF4-FFF2-40B4-BE49-F238E27FC236}">
                <a16:creationId xmlns:a16="http://schemas.microsoft.com/office/drawing/2014/main" id="{2AF18CB3-E629-D3AE-7BA8-C59CAD177F61}"/>
              </a:ext>
            </a:extLst>
          </p:cNvPr>
          <p:cNvSpPr/>
          <p:nvPr/>
        </p:nvSpPr>
        <p:spPr bwMode="gray">
          <a:xfrm>
            <a:off x="9255451" y="275833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18</a:t>
            </a:r>
          </a:p>
        </p:txBody>
      </p:sp>
      <p:pic>
        <p:nvPicPr>
          <p:cNvPr id="55" name="Picture 54"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4"/>
          <a:stretch>
            <a:fillRect/>
          </a:stretch>
        </p:blipFill>
        <p:spPr>
          <a:xfrm>
            <a:off x="4488345" y="2197700"/>
            <a:ext cx="360899" cy="360000"/>
          </a:xfrm>
          <a:prstGeom prst="rect">
            <a:avLst/>
          </a:prstGeom>
        </p:spPr>
      </p:pic>
      <p:pic>
        <p:nvPicPr>
          <p:cNvPr id="56" name="Picture 55" descr="Icon&#10;&#10;Description automatically generated">
            <a:extLst>
              <a:ext uri="{FF2B5EF4-FFF2-40B4-BE49-F238E27FC236}">
                <a16:creationId xmlns:a16="http://schemas.microsoft.com/office/drawing/2014/main" id="{F1F9306E-9C04-E011-7237-66A7FFF255A9}"/>
              </a:ext>
            </a:extLst>
          </p:cNvPr>
          <p:cNvPicPr>
            <a:picLocks noChangeAspect="1"/>
          </p:cNvPicPr>
          <p:nvPr/>
        </p:nvPicPr>
        <p:blipFill>
          <a:blip r:embed="rId4"/>
          <a:stretch>
            <a:fillRect/>
          </a:stretch>
        </p:blipFill>
        <p:spPr>
          <a:xfrm>
            <a:off x="7480590" y="2197700"/>
            <a:ext cx="360899" cy="360000"/>
          </a:xfrm>
          <a:prstGeom prst="rect">
            <a:avLst/>
          </a:prstGeom>
        </p:spPr>
      </p:pic>
      <p:pic>
        <p:nvPicPr>
          <p:cNvPr id="57" name="Picture 56" descr="Icon&#10;&#10;Description automatically generated">
            <a:extLst>
              <a:ext uri="{FF2B5EF4-FFF2-40B4-BE49-F238E27FC236}">
                <a16:creationId xmlns:a16="http://schemas.microsoft.com/office/drawing/2014/main" id="{8FCA62D5-7411-21B2-0A2B-A5FD781440BD}"/>
              </a:ext>
            </a:extLst>
          </p:cNvPr>
          <p:cNvPicPr>
            <a:picLocks noChangeAspect="1"/>
          </p:cNvPicPr>
          <p:nvPr/>
        </p:nvPicPr>
        <p:blipFill>
          <a:blip r:embed="rId4"/>
          <a:stretch>
            <a:fillRect/>
          </a:stretch>
        </p:blipFill>
        <p:spPr>
          <a:xfrm>
            <a:off x="10472835" y="2197700"/>
            <a:ext cx="360899" cy="360000"/>
          </a:xfrm>
          <a:prstGeom prst="rect">
            <a:avLst/>
          </a:prstGeom>
        </p:spPr>
      </p:pic>
      <p:pic>
        <p:nvPicPr>
          <p:cNvPr id="58" name="Picture 57"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4"/>
          <a:stretch>
            <a:fillRect/>
          </a:stretch>
        </p:blipFill>
        <p:spPr>
          <a:xfrm>
            <a:off x="1496101" y="2197700"/>
            <a:ext cx="360899" cy="360000"/>
          </a:xfrm>
          <a:prstGeom prst="rect">
            <a:avLst/>
          </a:prstGeom>
        </p:spPr>
      </p:pic>
      <p:sp>
        <p:nvSpPr>
          <p:cNvPr id="59" name="Text Placeholder 5">
            <a:extLst>
              <a:ext uri="{FF2B5EF4-FFF2-40B4-BE49-F238E27FC236}">
                <a16:creationId xmlns:a16="http://schemas.microsoft.com/office/drawing/2014/main" id="{040F27B8-4738-FF60-A855-761CFAE3EEC3}"/>
              </a:ext>
            </a:extLst>
          </p:cNvPr>
          <p:cNvSpPr txBox="1">
            <a:spLocks/>
          </p:cNvSpPr>
          <p:nvPr/>
        </p:nvSpPr>
        <p:spPr>
          <a:xfrm>
            <a:off x="1156795" y="2621996"/>
            <a:ext cx="1790829" cy="22770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Project Control enters the verified expenditures, proposed reallocations/budget variations (if applicable) and the proposed next prepayment value (if applicable) into the partner-completed PFR to become the UNHCR-completed PFR. </a:t>
            </a:r>
          </a:p>
        </p:txBody>
      </p:sp>
      <p:pic>
        <p:nvPicPr>
          <p:cNvPr id="60" name="Picture 59">
            <a:extLst>
              <a:ext uri="{FF2B5EF4-FFF2-40B4-BE49-F238E27FC236}">
                <a16:creationId xmlns:a16="http://schemas.microsoft.com/office/drawing/2014/main" id="{2E79727F-349E-A340-78B7-D860E29CBC60}"/>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568550" y="5212523"/>
            <a:ext cx="216000" cy="216000"/>
          </a:xfrm>
          <a:prstGeom prst="rect">
            <a:avLst/>
          </a:prstGeom>
          <a:solidFill>
            <a:schemeClr val="accent3"/>
          </a:solidFill>
          <a:ln>
            <a:solidFill>
              <a:schemeClr val="accent3"/>
            </a:solidFill>
          </a:ln>
          <a:effectLst/>
        </p:spPr>
      </p:pic>
      <p:grpSp>
        <p:nvGrpSpPr>
          <p:cNvPr id="62" name="Group 61">
            <a:extLst>
              <a:ext uri="{FF2B5EF4-FFF2-40B4-BE49-F238E27FC236}">
                <a16:creationId xmlns:a16="http://schemas.microsoft.com/office/drawing/2014/main" id="{062C8A3D-BD77-B005-B53E-47DD9AF10BAB}"/>
              </a:ext>
            </a:extLst>
          </p:cNvPr>
          <p:cNvGrpSpPr/>
          <p:nvPr/>
        </p:nvGrpSpPr>
        <p:grpSpPr>
          <a:xfrm>
            <a:off x="4417114" y="5212523"/>
            <a:ext cx="503360" cy="216000"/>
            <a:chOff x="4418854" y="4702648"/>
            <a:chExt cx="503360" cy="216000"/>
          </a:xfrm>
        </p:grpSpPr>
        <p:pic>
          <p:nvPicPr>
            <p:cNvPr id="63" name="Picture 62">
              <a:extLst>
                <a:ext uri="{FF2B5EF4-FFF2-40B4-BE49-F238E27FC236}">
                  <a16:creationId xmlns:a16="http://schemas.microsoft.com/office/drawing/2014/main" id="{58C6BA1B-0EB7-7E67-D543-D7A57C0AAA2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69" name="Picture 68">
              <a:extLst>
                <a:ext uri="{FF2B5EF4-FFF2-40B4-BE49-F238E27FC236}">
                  <a16:creationId xmlns:a16="http://schemas.microsoft.com/office/drawing/2014/main" id="{E4866771-4C05-7E67-9A88-BC4625925654}"/>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grpSp>
        <p:nvGrpSpPr>
          <p:cNvPr id="70" name="Group 69">
            <a:extLst>
              <a:ext uri="{FF2B5EF4-FFF2-40B4-BE49-F238E27FC236}">
                <a16:creationId xmlns:a16="http://schemas.microsoft.com/office/drawing/2014/main" id="{303AEA0A-3425-BCCB-91CE-86C774AA161A}"/>
              </a:ext>
            </a:extLst>
          </p:cNvPr>
          <p:cNvGrpSpPr/>
          <p:nvPr/>
        </p:nvGrpSpPr>
        <p:grpSpPr>
          <a:xfrm>
            <a:off x="7409359" y="5212523"/>
            <a:ext cx="503360" cy="216000"/>
            <a:chOff x="4418854" y="4702648"/>
            <a:chExt cx="503360" cy="216000"/>
          </a:xfrm>
        </p:grpSpPr>
        <p:pic>
          <p:nvPicPr>
            <p:cNvPr id="71" name="Picture 70">
              <a:extLst>
                <a:ext uri="{FF2B5EF4-FFF2-40B4-BE49-F238E27FC236}">
                  <a16:creationId xmlns:a16="http://schemas.microsoft.com/office/drawing/2014/main" id="{CBB44D9A-53E1-1D31-EB77-ADC0CB39A56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72" name="Picture 71">
              <a:extLst>
                <a:ext uri="{FF2B5EF4-FFF2-40B4-BE49-F238E27FC236}">
                  <a16:creationId xmlns:a16="http://schemas.microsoft.com/office/drawing/2014/main" id="{67EC2DDB-A193-4D62-2C81-B7C53A4B333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pic>
        <p:nvPicPr>
          <p:cNvPr id="78" name="Picture 77">
            <a:extLst>
              <a:ext uri="{FF2B5EF4-FFF2-40B4-BE49-F238E27FC236}">
                <a16:creationId xmlns:a16="http://schemas.microsoft.com/office/drawing/2014/main" id="{C60A167F-03FC-E056-3309-C644144A0B0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545284" y="5212523"/>
            <a:ext cx="216000" cy="216000"/>
          </a:xfrm>
          <a:prstGeom prst="rect">
            <a:avLst/>
          </a:prstGeom>
          <a:solidFill>
            <a:schemeClr val="accent3"/>
          </a:solidFill>
          <a:ln>
            <a:solidFill>
              <a:schemeClr val="accent3"/>
            </a:solidFill>
          </a:ln>
          <a:effectLst/>
        </p:spPr>
      </p:pic>
      <p:pic>
        <p:nvPicPr>
          <p:cNvPr id="79" name="Picture 78" descr="Icon&#10;&#10;Description automatically generated">
            <a:extLst>
              <a:ext uri="{FF2B5EF4-FFF2-40B4-BE49-F238E27FC236}">
                <a16:creationId xmlns:a16="http://schemas.microsoft.com/office/drawing/2014/main" id="{D107ABA9-FB97-6F2D-A8A3-9283974F5C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1711" y="3379215"/>
            <a:ext cx="809619" cy="809619"/>
          </a:xfrm>
          <a:prstGeom prst="rect">
            <a:avLst/>
          </a:prstGeom>
        </p:spPr>
      </p:pic>
      <p:pic>
        <p:nvPicPr>
          <p:cNvPr id="85" name="Picture 84" descr="Icon&#10;&#10;Description automatically generated">
            <a:extLst>
              <a:ext uri="{FF2B5EF4-FFF2-40B4-BE49-F238E27FC236}">
                <a16:creationId xmlns:a16="http://schemas.microsoft.com/office/drawing/2014/main" id="{2C5B82F0-9915-B0E2-55CD-F2427C02ED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570" y="3445670"/>
            <a:ext cx="566941" cy="566941"/>
          </a:xfrm>
          <a:prstGeom prst="rect">
            <a:avLst/>
          </a:prstGeom>
        </p:spPr>
      </p:pic>
      <p:pic>
        <p:nvPicPr>
          <p:cNvPr id="86" name="Picture 85" descr="Icon&#10;&#10;Description automatically generated">
            <a:extLst>
              <a:ext uri="{FF2B5EF4-FFF2-40B4-BE49-F238E27FC236}">
                <a16:creationId xmlns:a16="http://schemas.microsoft.com/office/drawing/2014/main" id="{A150222E-D2BF-2D91-86A4-B0837FD51A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6346" y="3501142"/>
            <a:ext cx="566941" cy="566941"/>
          </a:xfrm>
          <a:prstGeom prst="rect">
            <a:avLst/>
          </a:prstGeom>
        </p:spPr>
      </p:pic>
      <p:pic>
        <p:nvPicPr>
          <p:cNvPr id="87" name="Picture 86" descr="Icon&#10;&#10;Description automatically generated">
            <a:extLst>
              <a:ext uri="{FF2B5EF4-FFF2-40B4-BE49-F238E27FC236}">
                <a16:creationId xmlns:a16="http://schemas.microsoft.com/office/drawing/2014/main" id="{402143EC-63CD-ACDE-295B-35B6D54CCF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79298" y="3521166"/>
            <a:ext cx="563261" cy="563261"/>
          </a:xfrm>
          <a:prstGeom prst="rect">
            <a:avLst/>
          </a:prstGeom>
        </p:spPr>
      </p:pic>
    </p:spTree>
    <p:extLst>
      <p:ext uri="{BB962C8B-B14F-4D97-AF65-F5344CB8AC3E}">
        <p14:creationId xmlns:p14="http://schemas.microsoft.com/office/powerpoint/2010/main" val="5922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REPORT (PFR):  6/7</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89" name="Isosceles Triangle 88">
            <a:extLst>
              <a:ext uri="{FF2B5EF4-FFF2-40B4-BE49-F238E27FC236}">
                <a16:creationId xmlns:a16="http://schemas.microsoft.com/office/drawing/2014/main" id="{9C23C72A-DD54-6B4B-312F-5D10E92E8099}"/>
              </a:ext>
            </a:extLst>
          </p:cNvPr>
          <p:cNvSpPr/>
          <p:nvPr/>
        </p:nvSpPr>
        <p:spPr bwMode="gray">
          <a:xfrm rot="5400000">
            <a:off x="5423155" y="3643007"/>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0" name="Rectangle: Rounded Corners 89">
            <a:extLst>
              <a:ext uri="{FF2B5EF4-FFF2-40B4-BE49-F238E27FC236}">
                <a16:creationId xmlns:a16="http://schemas.microsoft.com/office/drawing/2014/main" id="{2D1362FE-FD5F-FB11-AC0B-C1EE8D5BBC10}"/>
              </a:ext>
            </a:extLst>
          </p:cNvPr>
          <p:cNvSpPr/>
          <p:nvPr/>
        </p:nvSpPr>
        <p:spPr bwMode="gray">
          <a:xfrm>
            <a:off x="3408795" y="2637117"/>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1" name="Ovale 10">
            <a:extLst>
              <a:ext uri="{FF2B5EF4-FFF2-40B4-BE49-F238E27FC236}">
                <a16:creationId xmlns:a16="http://schemas.microsoft.com/office/drawing/2014/main" id="{7287B934-A9E4-B585-4D60-AE8644048623}"/>
              </a:ext>
            </a:extLst>
          </p:cNvPr>
          <p:cNvSpPr/>
          <p:nvPr/>
        </p:nvSpPr>
        <p:spPr bwMode="gray">
          <a:xfrm>
            <a:off x="3270961" y="278443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19</a:t>
            </a:r>
          </a:p>
        </p:txBody>
      </p:sp>
      <p:sp>
        <p:nvSpPr>
          <p:cNvPr id="92" name="Text Placeholder 5">
            <a:extLst>
              <a:ext uri="{FF2B5EF4-FFF2-40B4-BE49-F238E27FC236}">
                <a16:creationId xmlns:a16="http://schemas.microsoft.com/office/drawing/2014/main" id="{72C6A592-7018-3D93-8132-2670B0DD3FD9}"/>
              </a:ext>
            </a:extLst>
          </p:cNvPr>
          <p:cNvSpPr txBox="1">
            <a:spLocks/>
          </p:cNvSpPr>
          <p:nvPr/>
        </p:nvSpPr>
        <p:spPr>
          <a:xfrm>
            <a:off x="7130208" y="2632170"/>
            <a:ext cx="1790829" cy="228447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in agreement with the PFR, the UNHCR Representative approves it by completing the workflow step with the review outcome of “</a:t>
            </a:r>
            <a:r>
              <a:rPr lang="en-GB" sz="1000" b="1">
                <a:latin typeface="Proxima Nova" panose="02000506030000020004" pitchFamily="2" charset="0"/>
                <a:cs typeface="Calibri" panose="020F0502020204030204" pitchFamily="34" charset="0"/>
              </a:rPr>
              <a:t>Approved</a:t>
            </a:r>
            <a:r>
              <a:rPr lang="en-GB" sz="1000">
                <a:latin typeface="Proxima Nova" panose="02000506030000020004" pitchFamily="2" charset="0"/>
                <a:cs typeface="Calibri" panose="020F0502020204030204" pitchFamily="34" charset="0"/>
              </a:rPr>
              <a:t>”. The workflow ends, the PFR has been approved, the creation of the next prepayment invoice is triggered in Cloud ERP (if applicable) and the next PFR template is generated in PROMS.</a:t>
            </a:r>
          </a:p>
        </p:txBody>
      </p:sp>
      <p:sp>
        <p:nvSpPr>
          <p:cNvPr id="93" name="Rectangle: Rounded Corners 92">
            <a:extLst>
              <a:ext uri="{FF2B5EF4-FFF2-40B4-BE49-F238E27FC236}">
                <a16:creationId xmlns:a16="http://schemas.microsoft.com/office/drawing/2014/main" id="{6C209F7E-286C-DAF9-D11F-F9D170FAF7BB}"/>
              </a:ext>
            </a:extLst>
          </p:cNvPr>
          <p:cNvSpPr/>
          <p:nvPr/>
        </p:nvSpPr>
        <p:spPr bwMode="gray">
          <a:xfrm>
            <a:off x="6401039" y="2637117"/>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4" name="Ovale 10">
            <a:extLst>
              <a:ext uri="{FF2B5EF4-FFF2-40B4-BE49-F238E27FC236}">
                <a16:creationId xmlns:a16="http://schemas.microsoft.com/office/drawing/2014/main" id="{0D9FF6F6-7670-56D9-A8F4-A2A87DA367DA}"/>
              </a:ext>
            </a:extLst>
          </p:cNvPr>
          <p:cNvSpPr/>
          <p:nvPr/>
        </p:nvSpPr>
        <p:spPr bwMode="gray">
          <a:xfrm>
            <a:off x="6263206" y="2784438"/>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20</a:t>
            </a:r>
          </a:p>
        </p:txBody>
      </p:sp>
      <p:pic>
        <p:nvPicPr>
          <p:cNvPr id="95" name="Picture 94"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4"/>
          <a:stretch>
            <a:fillRect/>
          </a:stretch>
        </p:blipFill>
        <p:spPr>
          <a:xfrm>
            <a:off x="4488346" y="2226275"/>
            <a:ext cx="360899" cy="360000"/>
          </a:xfrm>
          <a:prstGeom prst="rect">
            <a:avLst/>
          </a:prstGeom>
        </p:spPr>
      </p:pic>
      <p:sp>
        <p:nvSpPr>
          <p:cNvPr id="96" name="Text Placeholder 5">
            <a:extLst>
              <a:ext uri="{FF2B5EF4-FFF2-40B4-BE49-F238E27FC236}">
                <a16:creationId xmlns:a16="http://schemas.microsoft.com/office/drawing/2014/main" id="{040F27B8-4738-FF60-A855-761CFAE3EEC3}"/>
              </a:ext>
            </a:extLst>
          </p:cNvPr>
          <p:cNvSpPr txBox="1">
            <a:spLocks/>
          </p:cNvSpPr>
          <p:nvPr/>
        </p:nvSpPr>
        <p:spPr>
          <a:xfrm>
            <a:off x="4149040" y="2650571"/>
            <a:ext cx="1790829" cy="22770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UNHCR Representative (or delegated authority) receives an email notification of the workflow transmittal. The UNHCR Representative opens the workflow in the “</a:t>
            </a:r>
            <a:r>
              <a:rPr lang="en-GB" sz="1000" b="1">
                <a:latin typeface="Proxima Nova" panose="02000506030000020004" pitchFamily="2" charset="0"/>
                <a:cs typeface="Calibri" panose="020F0502020204030204" pitchFamily="34" charset="0"/>
              </a:rPr>
              <a:t>3</a:t>
            </a:r>
            <a:r>
              <a:rPr lang="en-GB" sz="1000" b="1" baseline="30000">
                <a:latin typeface="Proxima Nova" panose="02000506030000020004" pitchFamily="2" charset="0"/>
                <a:cs typeface="Calibri" panose="020F0502020204030204" pitchFamily="34" charset="0"/>
              </a:rPr>
              <a:t>rd</a:t>
            </a:r>
            <a:r>
              <a:rPr lang="en-GB" sz="1000" b="1">
                <a:latin typeface="Proxima Nova" panose="02000506030000020004" pitchFamily="2" charset="0"/>
                <a:cs typeface="Calibri" panose="020F0502020204030204" pitchFamily="34" charset="0"/>
              </a:rPr>
              <a:t> Stage Approval</a:t>
            </a:r>
            <a:r>
              <a:rPr lang="en-GB" sz="1000">
                <a:latin typeface="Proxima Nova" panose="02000506030000020004" pitchFamily="2" charset="0"/>
                <a:cs typeface="Calibri" panose="020F0502020204030204" pitchFamily="34" charset="0"/>
              </a:rPr>
              <a:t>” step, downloads the PFR and reviews the content.</a:t>
            </a:r>
          </a:p>
        </p:txBody>
      </p:sp>
      <p:pic>
        <p:nvPicPr>
          <p:cNvPr id="97" name="Picture 96">
            <a:extLst>
              <a:ext uri="{FF2B5EF4-FFF2-40B4-BE49-F238E27FC236}">
                <a16:creationId xmlns:a16="http://schemas.microsoft.com/office/drawing/2014/main" id="{58C6BA1B-0EB7-7E67-D543-D7A57C0AAA2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53039" y="5022023"/>
            <a:ext cx="216000" cy="216000"/>
          </a:xfrm>
          <a:prstGeom prst="rect">
            <a:avLst/>
          </a:prstGeom>
          <a:solidFill>
            <a:schemeClr val="accent3"/>
          </a:solidFill>
          <a:ln>
            <a:solidFill>
              <a:schemeClr val="accent3"/>
            </a:solidFill>
          </a:ln>
          <a:effectLst/>
        </p:spPr>
      </p:pic>
      <p:grpSp>
        <p:nvGrpSpPr>
          <p:cNvPr id="98" name="Group 97">
            <a:extLst>
              <a:ext uri="{FF2B5EF4-FFF2-40B4-BE49-F238E27FC236}">
                <a16:creationId xmlns:a16="http://schemas.microsoft.com/office/drawing/2014/main" id="{25280B3C-1E10-C87D-C975-E14CC4CC93EC}"/>
              </a:ext>
            </a:extLst>
          </p:cNvPr>
          <p:cNvGrpSpPr/>
          <p:nvPr/>
        </p:nvGrpSpPr>
        <p:grpSpPr>
          <a:xfrm>
            <a:off x="4427612" y="5016973"/>
            <a:ext cx="482367" cy="216000"/>
            <a:chOff x="10466492" y="4661424"/>
            <a:chExt cx="482367" cy="216000"/>
          </a:xfrm>
        </p:grpSpPr>
        <p:pic>
          <p:nvPicPr>
            <p:cNvPr id="104" name="Picture 103">
              <a:extLst>
                <a:ext uri="{FF2B5EF4-FFF2-40B4-BE49-F238E27FC236}">
                  <a16:creationId xmlns:a16="http://schemas.microsoft.com/office/drawing/2014/main" id="{6040238B-F6B1-D298-F06D-C1301F68E9F8}"/>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466492" y="4661424"/>
              <a:ext cx="216000" cy="216000"/>
            </a:xfrm>
            <a:prstGeom prst="rect">
              <a:avLst/>
            </a:prstGeom>
            <a:solidFill>
              <a:schemeClr val="accent3"/>
            </a:solidFill>
            <a:ln>
              <a:solidFill>
                <a:schemeClr val="accent3"/>
              </a:solidFill>
            </a:ln>
            <a:effectLst/>
          </p:spPr>
        </p:pic>
        <p:grpSp>
          <p:nvGrpSpPr>
            <p:cNvPr id="105" name="Group 104">
              <a:extLst>
                <a:ext uri="{FF2B5EF4-FFF2-40B4-BE49-F238E27FC236}">
                  <a16:creationId xmlns:a16="http://schemas.microsoft.com/office/drawing/2014/main" id="{A7D376D8-C7B5-36C9-948B-14B1002748BB}"/>
                </a:ext>
              </a:extLst>
            </p:cNvPr>
            <p:cNvGrpSpPr>
              <a:grpSpLocks noChangeAspect="1"/>
            </p:cNvGrpSpPr>
            <p:nvPr/>
          </p:nvGrpSpPr>
          <p:grpSpPr>
            <a:xfrm>
              <a:off x="10732859" y="4661424"/>
              <a:ext cx="216000" cy="216000"/>
              <a:chOff x="7964488" y="458788"/>
              <a:chExt cx="457200" cy="457200"/>
            </a:xfrm>
            <a:solidFill>
              <a:schemeClr val="accent2"/>
            </a:solidFill>
          </p:grpSpPr>
          <p:sp>
            <p:nvSpPr>
              <p:cNvPr id="106" name="Freeform 35">
                <a:extLst>
                  <a:ext uri="{FF2B5EF4-FFF2-40B4-BE49-F238E27FC236}">
                    <a16:creationId xmlns:a16="http://schemas.microsoft.com/office/drawing/2014/main" id="{AFABAEA5-C712-9CA3-069A-7F057D3F42EF}"/>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107" name="Freeform 36">
                <a:extLst>
                  <a:ext uri="{FF2B5EF4-FFF2-40B4-BE49-F238E27FC236}">
                    <a16:creationId xmlns:a16="http://schemas.microsoft.com/office/drawing/2014/main" id="{724B04FA-52DB-FB95-BAAD-841B8AD01E1A}"/>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grpSp>
      <p:grpSp>
        <p:nvGrpSpPr>
          <p:cNvPr id="99" name="Group 98">
            <a:extLst>
              <a:ext uri="{FF2B5EF4-FFF2-40B4-BE49-F238E27FC236}">
                <a16:creationId xmlns:a16="http://schemas.microsoft.com/office/drawing/2014/main" id="{49EE5E7A-4BE9-CEFF-D5B8-F39818A2791E}"/>
              </a:ext>
            </a:extLst>
          </p:cNvPr>
          <p:cNvGrpSpPr/>
          <p:nvPr/>
        </p:nvGrpSpPr>
        <p:grpSpPr>
          <a:xfrm>
            <a:off x="7279527" y="2226275"/>
            <a:ext cx="763025" cy="360000"/>
            <a:chOff x="4488345" y="1911950"/>
            <a:chExt cx="763025" cy="360000"/>
          </a:xfrm>
        </p:grpSpPr>
        <p:pic>
          <p:nvPicPr>
            <p:cNvPr id="102" name="Picture 101"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4"/>
            <a:stretch>
              <a:fillRect/>
            </a:stretch>
          </p:blipFill>
          <p:spPr>
            <a:xfrm>
              <a:off x="4488345" y="1911950"/>
              <a:ext cx="360899" cy="360000"/>
            </a:xfrm>
            <a:prstGeom prst="rect">
              <a:avLst/>
            </a:prstGeom>
          </p:spPr>
        </p:pic>
        <p:pic>
          <p:nvPicPr>
            <p:cNvPr id="103" name="Picture 102" descr="Icon&#10;&#10;Description automatically generated">
              <a:extLst>
                <a:ext uri="{FF2B5EF4-FFF2-40B4-BE49-F238E27FC236}">
                  <a16:creationId xmlns:a16="http://schemas.microsoft.com/office/drawing/2014/main" id="{DDAE2A96-F7F4-4B83-159A-2378591EC156}"/>
                </a:ext>
              </a:extLst>
            </p:cNvPr>
            <p:cNvPicPr>
              <a:picLocks noChangeAspect="1"/>
            </p:cNvPicPr>
            <p:nvPr/>
          </p:nvPicPr>
          <p:blipFill>
            <a:blip r:embed="rId5"/>
            <a:stretch>
              <a:fillRect/>
            </a:stretch>
          </p:blipFill>
          <p:spPr>
            <a:xfrm>
              <a:off x="4890471" y="1911950"/>
              <a:ext cx="360899" cy="360000"/>
            </a:xfrm>
            <a:prstGeom prst="rect">
              <a:avLst/>
            </a:prstGeom>
          </p:spPr>
        </p:pic>
      </p:grpSp>
      <p:sp>
        <p:nvSpPr>
          <p:cNvPr id="100" name="Freeform 59">
            <a:extLst>
              <a:ext uri="{FF2B5EF4-FFF2-40B4-BE49-F238E27FC236}">
                <a16:creationId xmlns:a16="http://schemas.microsoft.com/office/drawing/2014/main" id="{A2051ECA-EB6D-9D58-B0BC-A92049581DA6}"/>
              </a:ext>
            </a:extLst>
          </p:cNvPr>
          <p:cNvSpPr>
            <a:spLocks noChangeArrowheads="1"/>
          </p:cNvSpPr>
          <p:nvPr/>
        </p:nvSpPr>
        <p:spPr bwMode="auto">
          <a:xfrm>
            <a:off x="3557521" y="3610418"/>
            <a:ext cx="457476" cy="415792"/>
          </a:xfrm>
          <a:custGeom>
            <a:avLst/>
            <a:gdLst>
              <a:gd name="T0" fmla="*/ 630 w 1287"/>
              <a:gd name="T1" fmla="*/ 560 h 1063"/>
              <a:gd name="T2" fmla="*/ 643 w 1287"/>
              <a:gd name="T3" fmla="*/ 566 h 1063"/>
              <a:gd name="T4" fmla="*/ 795 w 1287"/>
              <a:gd name="T5" fmla="*/ 411 h 1063"/>
              <a:gd name="T6" fmla="*/ 686 w 1287"/>
              <a:gd name="T7" fmla="*/ 763 h 1063"/>
              <a:gd name="T8" fmla="*/ 602 w 1287"/>
              <a:gd name="T9" fmla="*/ 763 h 1063"/>
              <a:gd name="T10" fmla="*/ 492 w 1287"/>
              <a:gd name="T11" fmla="*/ 411 h 1063"/>
              <a:gd name="T12" fmla="*/ 501 w 1287"/>
              <a:gd name="T13" fmla="*/ 302 h 1063"/>
              <a:gd name="T14" fmla="*/ 519 w 1287"/>
              <a:gd name="T15" fmla="*/ 284 h 1063"/>
              <a:gd name="T16" fmla="*/ 519 w 1287"/>
              <a:gd name="T17" fmla="*/ 73 h 1063"/>
              <a:gd name="T18" fmla="*/ 731 w 1287"/>
              <a:gd name="T19" fmla="*/ 36 h 1063"/>
              <a:gd name="T20" fmla="*/ 767 w 1287"/>
              <a:gd name="T21" fmla="*/ 73 h 1063"/>
              <a:gd name="T22" fmla="*/ 767 w 1287"/>
              <a:gd name="T23" fmla="*/ 284 h 1063"/>
              <a:gd name="T24" fmla="*/ 849 w 1287"/>
              <a:gd name="T25" fmla="*/ 302 h 1063"/>
              <a:gd name="T26" fmla="*/ 438 w 1287"/>
              <a:gd name="T27" fmla="*/ 302 h 1063"/>
              <a:gd name="T28" fmla="*/ 790 w 1287"/>
              <a:gd name="T29" fmla="*/ 736 h 1063"/>
              <a:gd name="T30" fmla="*/ 1246 w 1287"/>
              <a:gd name="T31" fmla="*/ 430 h 1063"/>
              <a:gd name="T32" fmla="*/ 1250 w 1287"/>
              <a:gd name="T33" fmla="*/ 991 h 1063"/>
              <a:gd name="T34" fmla="*/ 1245 w 1287"/>
              <a:gd name="T35" fmla="*/ 1009 h 1063"/>
              <a:gd name="T36" fmla="*/ 527 w 1287"/>
              <a:gd name="T37" fmla="*/ 759 h 1063"/>
              <a:gd name="T38" fmla="*/ 529 w 1287"/>
              <a:gd name="T39" fmla="*/ 757 h 1063"/>
              <a:gd name="T40" fmla="*/ 581 w 1287"/>
              <a:gd name="T41" fmla="*/ 792 h 1063"/>
              <a:gd name="T42" fmla="*/ 643 w 1287"/>
              <a:gd name="T43" fmla="*/ 811 h 1063"/>
              <a:gd name="T44" fmla="*/ 756 w 1287"/>
              <a:gd name="T45" fmla="*/ 757 h 1063"/>
              <a:gd name="T46" fmla="*/ 82 w 1287"/>
              <a:gd name="T47" fmla="*/ 1025 h 1063"/>
              <a:gd name="T48" fmla="*/ 36 w 1287"/>
              <a:gd name="T49" fmla="*/ 991 h 1063"/>
              <a:gd name="T50" fmla="*/ 36 w 1287"/>
              <a:gd name="T51" fmla="*/ 446 h 1063"/>
              <a:gd name="T52" fmla="*/ 497 w 1287"/>
              <a:gd name="T53" fmla="*/ 736 h 1063"/>
              <a:gd name="T54" fmla="*/ 41 w 1287"/>
              <a:gd name="T55" fmla="*/ 1009 h 1063"/>
              <a:gd name="T56" fmla="*/ 1262 w 1287"/>
              <a:gd name="T57" fmla="*/ 394 h 1063"/>
              <a:gd name="T58" fmla="*/ 1261 w 1287"/>
              <a:gd name="T59" fmla="*/ 393 h 1063"/>
              <a:gd name="T60" fmla="*/ 1215 w 1287"/>
              <a:gd name="T61" fmla="*/ 375 h 1063"/>
              <a:gd name="T62" fmla="*/ 902 w 1287"/>
              <a:gd name="T63" fmla="*/ 296 h 1063"/>
              <a:gd name="T64" fmla="*/ 905 w 1287"/>
              <a:gd name="T65" fmla="*/ 277 h 1063"/>
              <a:gd name="T66" fmla="*/ 889 w 1287"/>
              <a:gd name="T67" fmla="*/ 266 h 1063"/>
              <a:gd name="T68" fmla="*/ 803 w 1287"/>
              <a:gd name="T69" fmla="*/ 73 h 1063"/>
              <a:gd name="T70" fmla="*/ 731 w 1287"/>
              <a:gd name="T71" fmla="*/ 0 h 1063"/>
              <a:gd name="T72" fmla="*/ 556 w 1287"/>
              <a:gd name="T73" fmla="*/ 0 h 1063"/>
              <a:gd name="T74" fmla="*/ 483 w 1287"/>
              <a:gd name="T75" fmla="*/ 266 h 1063"/>
              <a:gd name="T76" fmla="*/ 397 w 1287"/>
              <a:gd name="T77" fmla="*/ 266 h 1063"/>
              <a:gd name="T78" fmla="*/ 381 w 1287"/>
              <a:gd name="T79" fmla="*/ 277 h 1063"/>
              <a:gd name="T80" fmla="*/ 458 w 1287"/>
              <a:gd name="T81" fmla="*/ 375 h 1063"/>
              <a:gd name="T82" fmla="*/ 71 w 1287"/>
              <a:gd name="T83" fmla="*/ 375 h 1063"/>
              <a:gd name="T84" fmla="*/ 25 w 1287"/>
              <a:gd name="T85" fmla="*/ 393 h 1063"/>
              <a:gd name="T86" fmla="*/ 24 w 1287"/>
              <a:gd name="T87" fmla="*/ 394 h 1063"/>
              <a:gd name="T88" fmla="*/ 0 w 1287"/>
              <a:gd name="T89" fmla="*/ 991 h 1063"/>
              <a:gd name="T90" fmla="*/ 71 w 1287"/>
              <a:gd name="T91" fmla="*/ 1062 h 1063"/>
              <a:gd name="T92" fmla="*/ 1215 w 1287"/>
              <a:gd name="T93" fmla="*/ 1062 h 1063"/>
              <a:gd name="T94" fmla="*/ 1261 w 1287"/>
              <a:gd name="T95" fmla="*/ 1045 h 1063"/>
              <a:gd name="T96" fmla="*/ 1261 w 1287"/>
              <a:gd name="T97" fmla="*/ 1045 h 1063"/>
              <a:gd name="T98" fmla="*/ 1286 w 1287"/>
              <a:gd name="T99" fmla="*/ 446 h 1063"/>
              <a:gd name="T100" fmla="*/ 1262 w 1287"/>
              <a:gd name="T101" fmla="*/ 394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7" h="1063">
                <a:moveTo>
                  <a:pt x="630" y="560"/>
                </a:moveTo>
                <a:lnTo>
                  <a:pt x="630" y="560"/>
                </a:lnTo>
                <a:cubicBezTo>
                  <a:pt x="633" y="564"/>
                  <a:pt x="638" y="566"/>
                  <a:pt x="643" y="566"/>
                </a:cubicBezTo>
                <a:lnTo>
                  <a:pt x="643" y="566"/>
                </a:lnTo>
                <a:cubicBezTo>
                  <a:pt x="648" y="566"/>
                  <a:pt x="653" y="564"/>
                  <a:pt x="656" y="560"/>
                </a:cubicBezTo>
                <a:lnTo>
                  <a:pt x="795" y="411"/>
                </a:lnTo>
                <a:lnTo>
                  <a:pt x="1210" y="411"/>
                </a:lnTo>
                <a:lnTo>
                  <a:pt x="686" y="763"/>
                </a:lnTo>
                <a:lnTo>
                  <a:pt x="686" y="763"/>
                </a:lnTo>
                <a:cubicBezTo>
                  <a:pt x="659" y="780"/>
                  <a:pt x="627" y="780"/>
                  <a:pt x="602" y="763"/>
                </a:cubicBezTo>
                <a:lnTo>
                  <a:pt x="77" y="411"/>
                </a:lnTo>
                <a:lnTo>
                  <a:pt x="492" y="411"/>
                </a:lnTo>
                <a:lnTo>
                  <a:pt x="630" y="560"/>
                </a:lnTo>
                <a:close/>
                <a:moveTo>
                  <a:pt x="501" y="302"/>
                </a:moveTo>
                <a:lnTo>
                  <a:pt x="501" y="302"/>
                </a:lnTo>
                <a:cubicBezTo>
                  <a:pt x="511" y="302"/>
                  <a:pt x="519" y="294"/>
                  <a:pt x="519" y="284"/>
                </a:cubicBezTo>
                <a:lnTo>
                  <a:pt x="519" y="73"/>
                </a:lnTo>
                <a:lnTo>
                  <a:pt x="519" y="73"/>
                </a:lnTo>
                <a:cubicBezTo>
                  <a:pt x="519" y="52"/>
                  <a:pt x="535" y="36"/>
                  <a:pt x="556" y="36"/>
                </a:cubicBezTo>
                <a:lnTo>
                  <a:pt x="731" y="36"/>
                </a:lnTo>
                <a:lnTo>
                  <a:pt x="731" y="36"/>
                </a:lnTo>
                <a:cubicBezTo>
                  <a:pt x="751" y="36"/>
                  <a:pt x="767" y="52"/>
                  <a:pt x="767" y="73"/>
                </a:cubicBezTo>
                <a:lnTo>
                  <a:pt x="767" y="284"/>
                </a:lnTo>
                <a:lnTo>
                  <a:pt x="767" y="284"/>
                </a:lnTo>
                <a:cubicBezTo>
                  <a:pt x="767" y="294"/>
                  <a:pt x="775" y="302"/>
                  <a:pt x="785" y="302"/>
                </a:cubicBezTo>
                <a:lnTo>
                  <a:pt x="849" y="302"/>
                </a:lnTo>
                <a:lnTo>
                  <a:pt x="643" y="522"/>
                </a:lnTo>
                <a:lnTo>
                  <a:pt x="438" y="302"/>
                </a:lnTo>
                <a:lnTo>
                  <a:pt x="501" y="302"/>
                </a:lnTo>
                <a:close/>
                <a:moveTo>
                  <a:pt x="790" y="736"/>
                </a:moveTo>
                <a:lnTo>
                  <a:pt x="1246" y="430"/>
                </a:lnTo>
                <a:lnTo>
                  <a:pt x="1246" y="430"/>
                </a:lnTo>
                <a:cubicBezTo>
                  <a:pt x="1249" y="435"/>
                  <a:pt x="1250" y="440"/>
                  <a:pt x="1250" y="446"/>
                </a:cubicBezTo>
                <a:lnTo>
                  <a:pt x="1250" y="991"/>
                </a:lnTo>
                <a:lnTo>
                  <a:pt x="1250" y="991"/>
                </a:lnTo>
                <a:cubicBezTo>
                  <a:pt x="1250" y="997"/>
                  <a:pt x="1249" y="1003"/>
                  <a:pt x="1245" y="1009"/>
                </a:cubicBezTo>
                <a:lnTo>
                  <a:pt x="790" y="736"/>
                </a:lnTo>
                <a:close/>
                <a:moveTo>
                  <a:pt x="527" y="759"/>
                </a:moveTo>
                <a:lnTo>
                  <a:pt x="527" y="759"/>
                </a:lnTo>
                <a:cubicBezTo>
                  <a:pt x="528" y="758"/>
                  <a:pt x="529" y="758"/>
                  <a:pt x="529" y="757"/>
                </a:cubicBezTo>
                <a:lnTo>
                  <a:pt x="581" y="792"/>
                </a:lnTo>
                <a:lnTo>
                  <a:pt x="581" y="792"/>
                </a:lnTo>
                <a:cubicBezTo>
                  <a:pt x="601" y="805"/>
                  <a:pt x="622" y="811"/>
                  <a:pt x="643" y="811"/>
                </a:cubicBezTo>
                <a:lnTo>
                  <a:pt x="643" y="811"/>
                </a:lnTo>
                <a:cubicBezTo>
                  <a:pt x="664" y="811"/>
                  <a:pt x="686" y="805"/>
                  <a:pt x="705" y="792"/>
                </a:cubicBezTo>
                <a:lnTo>
                  <a:pt x="756" y="757"/>
                </a:lnTo>
                <a:lnTo>
                  <a:pt x="1204" y="1025"/>
                </a:lnTo>
                <a:lnTo>
                  <a:pt x="82" y="1025"/>
                </a:lnTo>
                <a:lnTo>
                  <a:pt x="527" y="759"/>
                </a:lnTo>
                <a:close/>
                <a:moveTo>
                  <a:pt x="36" y="991"/>
                </a:moveTo>
                <a:lnTo>
                  <a:pt x="36" y="446"/>
                </a:lnTo>
                <a:lnTo>
                  <a:pt x="36" y="446"/>
                </a:lnTo>
                <a:cubicBezTo>
                  <a:pt x="36" y="440"/>
                  <a:pt x="38" y="435"/>
                  <a:pt x="40" y="430"/>
                </a:cubicBezTo>
                <a:lnTo>
                  <a:pt x="497" y="736"/>
                </a:lnTo>
                <a:lnTo>
                  <a:pt x="41" y="1009"/>
                </a:lnTo>
                <a:lnTo>
                  <a:pt x="41" y="1009"/>
                </a:lnTo>
                <a:cubicBezTo>
                  <a:pt x="38" y="1003"/>
                  <a:pt x="36" y="997"/>
                  <a:pt x="36" y="991"/>
                </a:cubicBezTo>
                <a:close/>
                <a:moveTo>
                  <a:pt x="1262" y="394"/>
                </a:moveTo>
                <a:lnTo>
                  <a:pt x="1262" y="394"/>
                </a:lnTo>
                <a:cubicBezTo>
                  <a:pt x="1262" y="394"/>
                  <a:pt x="1261" y="394"/>
                  <a:pt x="1261" y="393"/>
                </a:cubicBezTo>
                <a:lnTo>
                  <a:pt x="1261" y="393"/>
                </a:lnTo>
                <a:cubicBezTo>
                  <a:pt x="1249" y="382"/>
                  <a:pt x="1233" y="375"/>
                  <a:pt x="1215" y="375"/>
                </a:cubicBezTo>
                <a:lnTo>
                  <a:pt x="828" y="375"/>
                </a:lnTo>
                <a:lnTo>
                  <a:pt x="902" y="296"/>
                </a:lnTo>
                <a:lnTo>
                  <a:pt x="902" y="296"/>
                </a:lnTo>
                <a:cubicBezTo>
                  <a:pt x="907" y="291"/>
                  <a:pt x="908" y="283"/>
                  <a:pt x="905" y="277"/>
                </a:cubicBezTo>
                <a:lnTo>
                  <a:pt x="905" y="277"/>
                </a:lnTo>
                <a:cubicBezTo>
                  <a:pt x="903" y="271"/>
                  <a:pt x="896" y="266"/>
                  <a:pt x="889" y="266"/>
                </a:cubicBezTo>
                <a:lnTo>
                  <a:pt x="803" y="266"/>
                </a:lnTo>
                <a:lnTo>
                  <a:pt x="803" y="73"/>
                </a:lnTo>
                <a:lnTo>
                  <a:pt x="803" y="73"/>
                </a:lnTo>
                <a:cubicBezTo>
                  <a:pt x="803" y="33"/>
                  <a:pt x="770" y="0"/>
                  <a:pt x="731" y="0"/>
                </a:cubicBezTo>
                <a:lnTo>
                  <a:pt x="556" y="0"/>
                </a:lnTo>
                <a:lnTo>
                  <a:pt x="556" y="0"/>
                </a:lnTo>
                <a:cubicBezTo>
                  <a:pt x="516" y="0"/>
                  <a:pt x="483" y="33"/>
                  <a:pt x="483" y="73"/>
                </a:cubicBezTo>
                <a:lnTo>
                  <a:pt x="483" y="266"/>
                </a:lnTo>
                <a:lnTo>
                  <a:pt x="397" y="266"/>
                </a:lnTo>
                <a:lnTo>
                  <a:pt x="397" y="266"/>
                </a:lnTo>
                <a:cubicBezTo>
                  <a:pt x="390" y="266"/>
                  <a:pt x="384" y="271"/>
                  <a:pt x="381" y="277"/>
                </a:cubicBezTo>
                <a:lnTo>
                  <a:pt x="381" y="277"/>
                </a:lnTo>
                <a:cubicBezTo>
                  <a:pt x="378" y="283"/>
                  <a:pt x="380" y="291"/>
                  <a:pt x="384" y="296"/>
                </a:cubicBezTo>
                <a:lnTo>
                  <a:pt x="458" y="375"/>
                </a:lnTo>
                <a:lnTo>
                  <a:pt x="71" y="375"/>
                </a:lnTo>
                <a:lnTo>
                  <a:pt x="71" y="375"/>
                </a:lnTo>
                <a:cubicBezTo>
                  <a:pt x="54" y="375"/>
                  <a:pt x="37" y="382"/>
                  <a:pt x="25" y="393"/>
                </a:cubicBezTo>
                <a:lnTo>
                  <a:pt x="25" y="393"/>
                </a:lnTo>
                <a:lnTo>
                  <a:pt x="24" y="394"/>
                </a:lnTo>
                <a:lnTo>
                  <a:pt x="24" y="394"/>
                </a:lnTo>
                <a:cubicBezTo>
                  <a:pt x="10" y="406"/>
                  <a:pt x="0" y="425"/>
                  <a:pt x="0" y="446"/>
                </a:cubicBezTo>
                <a:lnTo>
                  <a:pt x="0" y="991"/>
                </a:lnTo>
                <a:lnTo>
                  <a:pt x="0" y="991"/>
                </a:lnTo>
                <a:cubicBezTo>
                  <a:pt x="0" y="1030"/>
                  <a:pt x="32" y="1062"/>
                  <a:pt x="71" y="1062"/>
                </a:cubicBezTo>
                <a:lnTo>
                  <a:pt x="1215" y="1062"/>
                </a:lnTo>
                <a:lnTo>
                  <a:pt x="1215" y="1062"/>
                </a:lnTo>
                <a:cubicBezTo>
                  <a:pt x="1233" y="1062"/>
                  <a:pt x="1249" y="1056"/>
                  <a:pt x="1261" y="1045"/>
                </a:cubicBezTo>
                <a:lnTo>
                  <a:pt x="1261" y="1045"/>
                </a:lnTo>
                <a:lnTo>
                  <a:pt x="1261" y="1045"/>
                </a:lnTo>
                <a:lnTo>
                  <a:pt x="1261" y="1045"/>
                </a:lnTo>
                <a:cubicBezTo>
                  <a:pt x="1277" y="1032"/>
                  <a:pt x="1286" y="1013"/>
                  <a:pt x="1286" y="991"/>
                </a:cubicBezTo>
                <a:lnTo>
                  <a:pt x="1286" y="446"/>
                </a:lnTo>
                <a:lnTo>
                  <a:pt x="1286" y="446"/>
                </a:lnTo>
                <a:cubicBezTo>
                  <a:pt x="1286" y="425"/>
                  <a:pt x="1277" y="406"/>
                  <a:pt x="1262" y="394"/>
                </a:cubicBezTo>
                <a:close/>
              </a:path>
            </a:pathLst>
          </a:custGeom>
          <a:solidFill>
            <a:schemeClr val="accent3"/>
          </a:solidFill>
          <a:ln>
            <a:noFill/>
          </a:ln>
          <a:effectLst/>
        </p:spPr>
        <p:txBody>
          <a:bodyPr wrap="none" anchor="ctr"/>
          <a:lstStyle/>
          <a:p>
            <a:endParaRPr lang="en-US">
              <a:solidFill>
                <a:schemeClr val="accent3"/>
              </a:solidFill>
            </a:endParaRPr>
          </a:p>
        </p:txBody>
      </p:sp>
      <p:pic>
        <p:nvPicPr>
          <p:cNvPr id="101" name="Picture 100" descr="Icon&#10;&#10;Description automatically generated">
            <a:extLst>
              <a:ext uri="{FF2B5EF4-FFF2-40B4-BE49-F238E27FC236}">
                <a16:creationId xmlns:a16="http://schemas.microsoft.com/office/drawing/2014/main" id="{C9606D8D-B78C-CB3C-8FD0-6FCC353930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6073" y="3442602"/>
            <a:ext cx="590020" cy="590020"/>
          </a:xfrm>
          <a:prstGeom prst="rect">
            <a:avLst/>
          </a:prstGeom>
        </p:spPr>
      </p:pic>
    </p:spTree>
    <p:extLst>
      <p:ext uri="{BB962C8B-B14F-4D97-AF65-F5344CB8AC3E}">
        <p14:creationId xmlns:p14="http://schemas.microsoft.com/office/powerpoint/2010/main" val="93454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REPORT (PFR):  7/7</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24" name="Isosceles Triangle 23">
            <a:extLst>
              <a:ext uri="{FF2B5EF4-FFF2-40B4-BE49-F238E27FC236}">
                <a16:creationId xmlns:a16="http://schemas.microsoft.com/office/drawing/2014/main" id="{9C23C72A-DD54-6B4B-312F-5D10E92E8099}"/>
              </a:ext>
            </a:extLst>
          </p:cNvPr>
          <p:cNvSpPr/>
          <p:nvPr/>
        </p:nvSpPr>
        <p:spPr bwMode="gray">
          <a:xfrm rot="5400000">
            <a:off x="2430910" y="365389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5" name="Isosceles Triangle 24">
            <a:extLst>
              <a:ext uri="{FF2B5EF4-FFF2-40B4-BE49-F238E27FC236}">
                <a16:creationId xmlns:a16="http://schemas.microsoft.com/office/drawing/2014/main" id="{24531CA2-E5E5-6261-E4C8-E4E5D970C35D}"/>
              </a:ext>
            </a:extLst>
          </p:cNvPr>
          <p:cNvSpPr/>
          <p:nvPr/>
        </p:nvSpPr>
        <p:spPr bwMode="gray">
          <a:xfrm rot="5400000">
            <a:off x="8369566" y="365389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6" name="Isosceles Triangle 25">
            <a:extLst>
              <a:ext uri="{FF2B5EF4-FFF2-40B4-BE49-F238E27FC236}">
                <a16:creationId xmlns:a16="http://schemas.microsoft.com/office/drawing/2014/main" id="{6EB40F98-6408-C63F-9232-D239FA2E210A}"/>
              </a:ext>
            </a:extLst>
          </p:cNvPr>
          <p:cNvSpPr/>
          <p:nvPr/>
        </p:nvSpPr>
        <p:spPr bwMode="gray">
          <a:xfrm rot="5400000">
            <a:off x="5400238" y="365389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7" name="Text Placeholder 5">
            <a:extLst>
              <a:ext uri="{FF2B5EF4-FFF2-40B4-BE49-F238E27FC236}">
                <a16:creationId xmlns:a16="http://schemas.microsoft.com/office/drawing/2014/main" id="{E1E94AFE-DEC9-B614-55AB-9D04441C2487}"/>
              </a:ext>
            </a:extLst>
          </p:cNvPr>
          <p:cNvSpPr txBox="1">
            <a:spLocks/>
          </p:cNvSpPr>
          <p:nvPr/>
        </p:nvSpPr>
        <p:spPr>
          <a:xfrm>
            <a:off x="6967369" y="2632170"/>
            <a:ext cx="1972798" cy="262229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(ii) </a:t>
            </a:r>
            <a:r>
              <a:rPr kumimoji="0" lang="en-GB" sz="1000" b="1"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Partner Review: </a:t>
            </a: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The partner then receives the modified PFR and, if accepts, updates the PFR and selects the review outcome of “</a:t>
            </a:r>
            <a:r>
              <a:rPr kumimoji="0" lang="en-GB" sz="1000" b="1"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Proceed</a:t>
            </a: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 If the partner contests the changes, then they enter their comments in the PFR and select “</a:t>
            </a:r>
            <a:r>
              <a:rPr kumimoji="0" lang="en-GB" sz="1000" b="1"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Revise and Resubmit</a:t>
            </a: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a:t>
            </a:r>
          </a:p>
        </p:txBody>
      </p:sp>
      <p:sp>
        <p:nvSpPr>
          <p:cNvPr id="28" name="Rectangle: Rounded Corners 27">
            <a:extLst>
              <a:ext uri="{FF2B5EF4-FFF2-40B4-BE49-F238E27FC236}">
                <a16:creationId xmlns:a16="http://schemas.microsoft.com/office/drawing/2014/main" id="{51961743-F264-26A9-E3A6-12C867A0E1BB}"/>
              </a:ext>
            </a:extLst>
          </p:cNvPr>
          <p:cNvSpPr/>
          <p:nvPr/>
        </p:nvSpPr>
        <p:spPr bwMode="gray">
          <a:xfrm>
            <a:off x="6401039" y="2637117"/>
            <a:ext cx="2520000" cy="262229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9" name="Ovale 10">
            <a:extLst>
              <a:ext uri="{FF2B5EF4-FFF2-40B4-BE49-F238E27FC236}">
                <a16:creationId xmlns:a16="http://schemas.microsoft.com/office/drawing/2014/main" id="{6C66F8F1-1AD1-62DD-CEBF-7CB0B1062277}"/>
              </a:ext>
            </a:extLst>
          </p:cNvPr>
          <p:cNvSpPr/>
          <p:nvPr/>
        </p:nvSpPr>
        <p:spPr bwMode="gray">
          <a:xfrm>
            <a:off x="6263205" y="278443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23</a:t>
            </a:r>
          </a:p>
        </p:txBody>
      </p:sp>
      <p:sp>
        <p:nvSpPr>
          <p:cNvPr id="30" name="Rectangle: Rounded Corners 29">
            <a:extLst>
              <a:ext uri="{FF2B5EF4-FFF2-40B4-BE49-F238E27FC236}">
                <a16:creationId xmlns:a16="http://schemas.microsoft.com/office/drawing/2014/main" id="{2D1362FE-FD5F-FB11-AC0B-C1EE8D5BBC10}"/>
              </a:ext>
            </a:extLst>
          </p:cNvPr>
          <p:cNvSpPr/>
          <p:nvPr/>
        </p:nvSpPr>
        <p:spPr bwMode="gray">
          <a:xfrm>
            <a:off x="416550" y="2637117"/>
            <a:ext cx="2520000" cy="262229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2" name="Ovale 10">
            <a:extLst>
              <a:ext uri="{FF2B5EF4-FFF2-40B4-BE49-F238E27FC236}">
                <a16:creationId xmlns:a16="http://schemas.microsoft.com/office/drawing/2014/main" id="{7287B934-A9E4-B585-4D60-AE8644048623}"/>
              </a:ext>
            </a:extLst>
          </p:cNvPr>
          <p:cNvSpPr/>
          <p:nvPr/>
        </p:nvSpPr>
        <p:spPr bwMode="gray">
          <a:xfrm>
            <a:off x="278716" y="278443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21</a:t>
            </a:r>
          </a:p>
        </p:txBody>
      </p:sp>
      <p:sp>
        <p:nvSpPr>
          <p:cNvPr id="37" name="Text Placeholder 5">
            <a:extLst>
              <a:ext uri="{FF2B5EF4-FFF2-40B4-BE49-F238E27FC236}">
                <a16:creationId xmlns:a16="http://schemas.microsoft.com/office/drawing/2014/main" id="{72C6A592-7018-3D93-8132-2670B0DD3FD9}"/>
              </a:ext>
            </a:extLst>
          </p:cNvPr>
          <p:cNvSpPr txBox="1">
            <a:spLocks/>
          </p:cNvSpPr>
          <p:nvPr/>
        </p:nvSpPr>
        <p:spPr>
          <a:xfrm>
            <a:off x="4076253" y="2632170"/>
            <a:ext cx="1852539" cy="262229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a:t>
            </a:r>
            <a:r>
              <a:rPr kumimoji="0" lang="en-GB" sz="1000" b="0" i="0" u="none" strike="noStrike" kern="1200" cap="none" spc="0" normalizeH="0" baseline="0" noProof="0" err="1">
                <a:ln>
                  <a:noFill/>
                </a:ln>
                <a:solidFill>
                  <a:prstClr val="black"/>
                </a:solidFill>
                <a:effectLst/>
                <a:uLnTx/>
                <a:uFillTx/>
                <a:latin typeface="Proxima Nova" panose="02000506030000020004" pitchFamily="2" charset="0"/>
                <a:ea typeface="+mn-ea"/>
                <a:cs typeface="Calibri" panose="020F0502020204030204" pitchFamily="34" charset="0"/>
              </a:rPr>
              <a:t>i</a:t>
            </a: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 </a:t>
            </a:r>
            <a:r>
              <a:rPr kumimoji="0" lang="en-GB" sz="1000" b="1"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UNHCR Programme Review: </a:t>
            </a: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UNHCR Project Control downloads the PFR and reviews the Representative’s workflow note, addresses the concerns, uploads the modified PFR in the sub workflow and selects the review outcome of “</a:t>
            </a:r>
            <a:r>
              <a:rPr kumimoji="0" lang="en-GB" sz="1000" b="1"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Proceed</a:t>
            </a: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 </a:t>
            </a:r>
          </a:p>
        </p:txBody>
      </p:sp>
      <p:sp>
        <p:nvSpPr>
          <p:cNvPr id="48" name="Rectangle: Rounded Corners 47">
            <a:extLst>
              <a:ext uri="{FF2B5EF4-FFF2-40B4-BE49-F238E27FC236}">
                <a16:creationId xmlns:a16="http://schemas.microsoft.com/office/drawing/2014/main" id="{6C209F7E-286C-DAF9-D11F-F9D170FAF7BB}"/>
              </a:ext>
            </a:extLst>
          </p:cNvPr>
          <p:cNvSpPr/>
          <p:nvPr/>
        </p:nvSpPr>
        <p:spPr bwMode="gray">
          <a:xfrm>
            <a:off x="3408794" y="2637117"/>
            <a:ext cx="2520000" cy="262229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9" name="Ovale 10">
            <a:extLst>
              <a:ext uri="{FF2B5EF4-FFF2-40B4-BE49-F238E27FC236}">
                <a16:creationId xmlns:a16="http://schemas.microsoft.com/office/drawing/2014/main" id="{0D9FF6F6-7670-56D9-A8F4-A2A87DA367DA}"/>
              </a:ext>
            </a:extLst>
          </p:cNvPr>
          <p:cNvSpPr/>
          <p:nvPr/>
        </p:nvSpPr>
        <p:spPr bwMode="gray">
          <a:xfrm>
            <a:off x="3270961" y="2784438"/>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22</a:t>
            </a:r>
          </a:p>
        </p:txBody>
      </p:sp>
      <p:sp>
        <p:nvSpPr>
          <p:cNvPr id="50" name="Text Placeholder 5">
            <a:extLst>
              <a:ext uri="{FF2B5EF4-FFF2-40B4-BE49-F238E27FC236}">
                <a16:creationId xmlns:a16="http://schemas.microsoft.com/office/drawing/2014/main" id="{358669DE-DFCD-3DFB-78CE-B4E34950D145}"/>
              </a:ext>
            </a:extLst>
          </p:cNvPr>
          <p:cNvSpPr txBox="1">
            <a:spLocks/>
          </p:cNvSpPr>
          <p:nvPr/>
        </p:nvSpPr>
        <p:spPr>
          <a:xfrm>
            <a:off x="10054157" y="2634643"/>
            <a:ext cx="1859127" cy="261956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100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(iii) </a:t>
            </a:r>
            <a:r>
              <a:rPr kumimoji="0" lang="en-GB" sz="1000" b="1"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UNHCR Programme Approval:</a:t>
            </a: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 UNHCR Project Control reviews the PFR from the partner and, if in agreement, finalizes the PFR. If not in agreement, t</a:t>
            </a:r>
            <a:r>
              <a:rPr lang="en-GB" sz="1000">
                <a:solidFill>
                  <a:prstClr val="black"/>
                </a:solidFill>
                <a:latin typeface="Proxima Nova" panose="02000506030000020004" pitchFamily="2" charset="0"/>
                <a:cs typeface="Calibri" panose="020F0502020204030204" pitchFamily="34" charset="0"/>
              </a:rPr>
              <a:t>he Representative Sub Workflow can be restarted and continue until agreement is met with the Partner. Once agreed, the Sub Workflow ends and returns to the parent “3</a:t>
            </a:r>
            <a:r>
              <a:rPr lang="en-GB" sz="1000" baseline="30000">
                <a:solidFill>
                  <a:prstClr val="black"/>
                </a:solidFill>
                <a:latin typeface="Proxima Nova" panose="02000506030000020004" pitchFamily="2" charset="0"/>
                <a:cs typeface="Calibri" panose="020F0502020204030204" pitchFamily="34" charset="0"/>
              </a:rPr>
              <a:t>rd</a:t>
            </a:r>
            <a:r>
              <a:rPr lang="en-GB" sz="1000">
                <a:solidFill>
                  <a:prstClr val="black"/>
                </a:solidFill>
                <a:latin typeface="Proxima Nova" panose="02000506030000020004" pitchFamily="2" charset="0"/>
                <a:cs typeface="Calibri" panose="020F0502020204030204" pitchFamily="34" charset="0"/>
              </a:rPr>
              <a:t> Stage Approval” workflow step (return to step </a:t>
            </a:r>
            <a:r>
              <a:rPr lang="en-GB" sz="1000" b="1">
                <a:solidFill>
                  <a:prstClr val="black"/>
                </a:solidFill>
                <a:latin typeface="Proxima Nova" panose="02000506030000020004" pitchFamily="2" charset="0"/>
                <a:cs typeface="Calibri" panose="020F0502020204030204" pitchFamily="34" charset="0"/>
              </a:rPr>
              <a:t>19</a:t>
            </a:r>
            <a:r>
              <a:rPr lang="en-GB" sz="1000">
                <a:solidFill>
                  <a:prstClr val="black"/>
                </a:solidFill>
                <a:latin typeface="Proxima Nova" panose="02000506030000020004" pitchFamily="2" charset="0"/>
                <a:cs typeface="Calibri" panose="020F0502020204030204" pitchFamily="34" charset="0"/>
              </a:rPr>
              <a:t>).</a:t>
            </a:r>
            <a:endPar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endParaRPr>
          </a:p>
        </p:txBody>
      </p:sp>
      <p:sp>
        <p:nvSpPr>
          <p:cNvPr id="52" name="Rectangle: Rounded Corners 51">
            <a:extLst>
              <a:ext uri="{FF2B5EF4-FFF2-40B4-BE49-F238E27FC236}">
                <a16:creationId xmlns:a16="http://schemas.microsoft.com/office/drawing/2014/main" id="{4434650D-3091-49B9-A5F5-F9E0A06D310B}"/>
              </a:ext>
            </a:extLst>
          </p:cNvPr>
          <p:cNvSpPr/>
          <p:nvPr/>
        </p:nvSpPr>
        <p:spPr bwMode="gray">
          <a:xfrm>
            <a:off x="9393284" y="2639591"/>
            <a:ext cx="2520000" cy="262229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3" name="Ovale 10">
            <a:extLst>
              <a:ext uri="{FF2B5EF4-FFF2-40B4-BE49-F238E27FC236}">
                <a16:creationId xmlns:a16="http://schemas.microsoft.com/office/drawing/2014/main" id="{2AF18CB3-E629-D3AE-7BA8-C59CAD177F61}"/>
              </a:ext>
            </a:extLst>
          </p:cNvPr>
          <p:cNvSpPr/>
          <p:nvPr/>
        </p:nvSpPr>
        <p:spPr bwMode="gray">
          <a:xfrm>
            <a:off x="9255451" y="2786912"/>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24</a:t>
            </a:r>
          </a:p>
        </p:txBody>
      </p:sp>
      <p:pic>
        <p:nvPicPr>
          <p:cNvPr id="54" name="Picture 53"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4"/>
          <a:stretch>
            <a:fillRect/>
          </a:stretch>
        </p:blipFill>
        <p:spPr>
          <a:xfrm>
            <a:off x="4488345" y="2226275"/>
            <a:ext cx="360899" cy="360000"/>
          </a:xfrm>
          <a:prstGeom prst="rect">
            <a:avLst/>
          </a:prstGeom>
        </p:spPr>
      </p:pic>
      <p:pic>
        <p:nvPicPr>
          <p:cNvPr id="55" name="Picture 54" descr="Icon&#10;&#10;Description automatically generated">
            <a:extLst>
              <a:ext uri="{FF2B5EF4-FFF2-40B4-BE49-F238E27FC236}">
                <a16:creationId xmlns:a16="http://schemas.microsoft.com/office/drawing/2014/main" id="{F1F9306E-9C04-E011-7237-66A7FFF255A9}"/>
              </a:ext>
            </a:extLst>
          </p:cNvPr>
          <p:cNvPicPr>
            <a:picLocks noChangeAspect="1"/>
          </p:cNvPicPr>
          <p:nvPr/>
        </p:nvPicPr>
        <p:blipFill>
          <a:blip r:embed="rId4"/>
          <a:stretch>
            <a:fillRect/>
          </a:stretch>
        </p:blipFill>
        <p:spPr>
          <a:xfrm>
            <a:off x="7480590" y="2226275"/>
            <a:ext cx="360899" cy="360000"/>
          </a:xfrm>
          <a:prstGeom prst="rect">
            <a:avLst/>
          </a:prstGeom>
        </p:spPr>
      </p:pic>
      <p:pic>
        <p:nvPicPr>
          <p:cNvPr id="56" name="Picture 55" descr="Icon&#10;&#10;Description automatically generated">
            <a:extLst>
              <a:ext uri="{FF2B5EF4-FFF2-40B4-BE49-F238E27FC236}">
                <a16:creationId xmlns:a16="http://schemas.microsoft.com/office/drawing/2014/main" id="{8FCA62D5-7411-21B2-0A2B-A5FD781440BD}"/>
              </a:ext>
            </a:extLst>
          </p:cNvPr>
          <p:cNvPicPr>
            <a:picLocks noChangeAspect="1"/>
          </p:cNvPicPr>
          <p:nvPr/>
        </p:nvPicPr>
        <p:blipFill>
          <a:blip r:embed="rId4"/>
          <a:stretch>
            <a:fillRect/>
          </a:stretch>
        </p:blipFill>
        <p:spPr>
          <a:xfrm>
            <a:off x="10472835" y="2226275"/>
            <a:ext cx="360899" cy="360000"/>
          </a:xfrm>
          <a:prstGeom prst="rect">
            <a:avLst/>
          </a:prstGeom>
        </p:spPr>
      </p:pic>
      <p:pic>
        <p:nvPicPr>
          <p:cNvPr id="57" name="Picture 56"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4"/>
          <a:stretch>
            <a:fillRect/>
          </a:stretch>
        </p:blipFill>
        <p:spPr>
          <a:xfrm>
            <a:off x="1496101" y="2226275"/>
            <a:ext cx="360899" cy="360000"/>
          </a:xfrm>
          <a:prstGeom prst="rect">
            <a:avLst/>
          </a:prstGeom>
        </p:spPr>
      </p:pic>
      <p:sp>
        <p:nvSpPr>
          <p:cNvPr id="58" name="Text Placeholder 5">
            <a:extLst>
              <a:ext uri="{FF2B5EF4-FFF2-40B4-BE49-F238E27FC236}">
                <a16:creationId xmlns:a16="http://schemas.microsoft.com/office/drawing/2014/main" id="{040F27B8-4738-FF60-A855-761CFAE3EEC3}"/>
              </a:ext>
            </a:extLst>
          </p:cNvPr>
          <p:cNvSpPr txBox="1">
            <a:spLocks/>
          </p:cNvSpPr>
          <p:nvPr/>
        </p:nvSpPr>
        <p:spPr>
          <a:xfrm>
            <a:off x="1156795" y="2650571"/>
            <a:ext cx="1790829" cy="262229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If modifications are required and can be achieved within the workflow step’s deadline, the Representative transmits the PFR on a “</a:t>
            </a:r>
            <a:r>
              <a:rPr kumimoji="0" lang="en-GB" sz="1000" b="1"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Representative Sub Workflow</a:t>
            </a: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 adding a workflow note in the workflow wizard, which comprises the following steps:</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a:t>
            </a:r>
            <a:r>
              <a:rPr kumimoji="0" lang="en-GB" sz="1000" b="0" i="0" u="none" strike="noStrike" kern="1200" cap="none" spc="0" normalizeH="0" baseline="0" noProof="0" err="1">
                <a:ln>
                  <a:noFill/>
                </a:ln>
                <a:solidFill>
                  <a:prstClr val="black"/>
                </a:solidFill>
                <a:effectLst/>
                <a:uLnTx/>
                <a:uFillTx/>
                <a:latin typeface="Proxima Nova" panose="02000506030000020004" pitchFamily="2" charset="0"/>
                <a:ea typeface="+mn-ea"/>
                <a:cs typeface="Calibri" panose="020F0502020204030204" pitchFamily="34" charset="0"/>
              </a:rPr>
              <a:t>i</a:t>
            </a:r>
            <a:r>
              <a:rPr kumimoji="0" lang="en-GB" sz="1000" b="0" i="0" u="none" strike="noStrike" kern="1200" cap="none" spc="0" normalizeH="0" baseline="0" noProof="0">
                <a:ln>
                  <a:noFill/>
                </a:ln>
                <a:solidFill>
                  <a:prstClr val="black"/>
                </a:solidFill>
                <a:effectLst/>
                <a:uLnTx/>
                <a:uFillTx/>
                <a:latin typeface="Proxima Nova" panose="02000506030000020004" pitchFamily="2" charset="0"/>
                <a:ea typeface="+mn-ea"/>
                <a:cs typeface="Calibri" panose="020F0502020204030204" pitchFamily="34" charset="0"/>
              </a:rPr>
              <a:t>) UNHCR Programme Review; (ii) Partner Review; (iii) UNHCR Programme Approval.</a:t>
            </a:r>
          </a:p>
        </p:txBody>
      </p:sp>
      <p:pic>
        <p:nvPicPr>
          <p:cNvPr id="59" name="Picture 58">
            <a:extLst>
              <a:ext uri="{FF2B5EF4-FFF2-40B4-BE49-F238E27FC236}">
                <a16:creationId xmlns:a16="http://schemas.microsoft.com/office/drawing/2014/main" id="{2E79727F-349E-A340-78B7-D860E29CBC60}"/>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568550" y="5356072"/>
            <a:ext cx="216000" cy="216000"/>
          </a:xfrm>
          <a:prstGeom prst="rect">
            <a:avLst/>
          </a:prstGeom>
          <a:solidFill>
            <a:schemeClr val="accent3"/>
          </a:solidFill>
          <a:ln>
            <a:solidFill>
              <a:schemeClr val="accent3"/>
            </a:solidFill>
          </a:ln>
          <a:effectLst/>
        </p:spPr>
      </p:pic>
      <p:grpSp>
        <p:nvGrpSpPr>
          <p:cNvPr id="60" name="Group 59">
            <a:extLst>
              <a:ext uri="{FF2B5EF4-FFF2-40B4-BE49-F238E27FC236}">
                <a16:creationId xmlns:a16="http://schemas.microsoft.com/office/drawing/2014/main" id="{303AEA0A-3425-BCCB-91CE-86C774AA161A}"/>
              </a:ext>
            </a:extLst>
          </p:cNvPr>
          <p:cNvGrpSpPr/>
          <p:nvPr/>
        </p:nvGrpSpPr>
        <p:grpSpPr>
          <a:xfrm>
            <a:off x="7409359" y="5356072"/>
            <a:ext cx="503360" cy="216000"/>
            <a:chOff x="4418854" y="4702648"/>
            <a:chExt cx="503360" cy="216000"/>
          </a:xfrm>
        </p:grpSpPr>
        <p:pic>
          <p:nvPicPr>
            <p:cNvPr id="61" name="Picture 60">
              <a:extLst>
                <a:ext uri="{FF2B5EF4-FFF2-40B4-BE49-F238E27FC236}">
                  <a16:creationId xmlns:a16="http://schemas.microsoft.com/office/drawing/2014/main" id="{CBB44D9A-53E1-1D31-EB77-ADC0CB39A56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62" name="Picture 61">
              <a:extLst>
                <a:ext uri="{FF2B5EF4-FFF2-40B4-BE49-F238E27FC236}">
                  <a16:creationId xmlns:a16="http://schemas.microsoft.com/office/drawing/2014/main" id="{67EC2DDB-A193-4D62-2C81-B7C53A4B333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pic>
        <p:nvPicPr>
          <p:cNvPr id="63" name="Picture 62">
            <a:extLst>
              <a:ext uri="{FF2B5EF4-FFF2-40B4-BE49-F238E27FC236}">
                <a16:creationId xmlns:a16="http://schemas.microsoft.com/office/drawing/2014/main" id="{C60A167F-03FC-E056-3309-C644144A0B0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545284" y="5356072"/>
            <a:ext cx="216000" cy="216000"/>
          </a:xfrm>
          <a:prstGeom prst="rect">
            <a:avLst/>
          </a:prstGeom>
          <a:solidFill>
            <a:schemeClr val="accent3"/>
          </a:solidFill>
          <a:ln>
            <a:solidFill>
              <a:schemeClr val="accent3"/>
            </a:solidFill>
          </a:ln>
          <a:effectLst/>
        </p:spPr>
      </p:pic>
      <p:pic>
        <p:nvPicPr>
          <p:cNvPr id="69" name="Picture 68">
            <a:extLst>
              <a:ext uri="{FF2B5EF4-FFF2-40B4-BE49-F238E27FC236}">
                <a16:creationId xmlns:a16="http://schemas.microsoft.com/office/drawing/2014/main" id="{1D6690E5-67F8-26CE-E844-590C0AE15F8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60794" y="5356072"/>
            <a:ext cx="216000" cy="216000"/>
          </a:xfrm>
          <a:prstGeom prst="rect">
            <a:avLst/>
          </a:prstGeom>
          <a:solidFill>
            <a:schemeClr val="accent3"/>
          </a:solidFill>
          <a:ln>
            <a:solidFill>
              <a:schemeClr val="accent3"/>
            </a:solidFill>
          </a:ln>
          <a:effectLst/>
        </p:spPr>
      </p:pic>
      <p:sp>
        <p:nvSpPr>
          <p:cNvPr id="70" name="Freeform 47">
            <a:extLst>
              <a:ext uri="{FF2B5EF4-FFF2-40B4-BE49-F238E27FC236}">
                <a16:creationId xmlns:a16="http://schemas.microsoft.com/office/drawing/2014/main" id="{A9F59C9E-6E16-2182-485B-A7C55FC8DBEC}"/>
              </a:ext>
            </a:extLst>
          </p:cNvPr>
          <p:cNvSpPr>
            <a:spLocks noChangeArrowheads="1"/>
          </p:cNvSpPr>
          <p:nvPr/>
        </p:nvSpPr>
        <p:spPr bwMode="auto">
          <a:xfrm>
            <a:off x="3514922" y="3556562"/>
            <a:ext cx="485317" cy="500344"/>
          </a:xfrm>
          <a:custGeom>
            <a:avLst/>
            <a:gdLst>
              <a:gd name="connsiteX0" fmla="*/ 343381 w 485317"/>
              <a:gd name="connsiteY0" fmla="*/ 411182 h 500344"/>
              <a:gd name="connsiteX1" fmla="*/ 345391 w 485317"/>
              <a:gd name="connsiteY1" fmla="*/ 457113 h 500344"/>
              <a:gd name="connsiteX2" fmla="*/ 369921 w 485317"/>
              <a:gd name="connsiteY2" fmla="*/ 418031 h 500344"/>
              <a:gd name="connsiteX3" fmla="*/ 195448 w 485317"/>
              <a:gd name="connsiteY3" fmla="*/ 406633 h 500344"/>
              <a:gd name="connsiteX4" fmla="*/ 226763 w 485317"/>
              <a:gd name="connsiteY4" fmla="*/ 406633 h 500344"/>
              <a:gd name="connsiteX5" fmla="*/ 233989 w 485317"/>
              <a:gd name="connsiteY5" fmla="*/ 413544 h 500344"/>
              <a:gd name="connsiteX6" fmla="*/ 226763 w 485317"/>
              <a:gd name="connsiteY6" fmla="*/ 420455 h 500344"/>
              <a:gd name="connsiteX7" fmla="*/ 195448 w 485317"/>
              <a:gd name="connsiteY7" fmla="*/ 420455 h 500344"/>
              <a:gd name="connsiteX8" fmla="*/ 188222 w 485317"/>
              <a:gd name="connsiteY8" fmla="*/ 413544 h 500344"/>
              <a:gd name="connsiteX9" fmla="*/ 195448 w 485317"/>
              <a:gd name="connsiteY9" fmla="*/ 406633 h 500344"/>
              <a:gd name="connsiteX10" fmla="*/ 70707 w 485317"/>
              <a:gd name="connsiteY10" fmla="*/ 406633 h 500344"/>
              <a:gd name="connsiteX11" fmla="*/ 146906 w 485317"/>
              <a:gd name="connsiteY11" fmla="*/ 406633 h 500344"/>
              <a:gd name="connsiteX12" fmla="*/ 154087 w 485317"/>
              <a:gd name="connsiteY12" fmla="*/ 413544 h 500344"/>
              <a:gd name="connsiteX13" fmla="*/ 146906 w 485317"/>
              <a:gd name="connsiteY13" fmla="*/ 420455 h 500344"/>
              <a:gd name="connsiteX14" fmla="*/ 70707 w 485317"/>
              <a:gd name="connsiteY14" fmla="*/ 420455 h 500344"/>
              <a:gd name="connsiteX15" fmla="*/ 63925 w 485317"/>
              <a:gd name="connsiteY15" fmla="*/ 413544 h 500344"/>
              <a:gd name="connsiteX16" fmla="*/ 70707 w 485317"/>
              <a:gd name="connsiteY16" fmla="*/ 406633 h 500344"/>
              <a:gd name="connsiteX17" fmla="*/ 147582 w 485317"/>
              <a:gd name="connsiteY17" fmla="*/ 360467 h 500344"/>
              <a:gd name="connsiteX18" fmla="*/ 226684 w 485317"/>
              <a:gd name="connsiteY18" fmla="*/ 360467 h 500344"/>
              <a:gd name="connsiteX19" fmla="*/ 233985 w 485317"/>
              <a:gd name="connsiteY19" fmla="*/ 367378 h 500344"/>
              <a:gd name="connsiteX20" fmla="*/ 226684 w 485317"/>
              <a:gd name="connsiteY20" fmla="*/ 374289 h 500344"/>
              <a:gd name="connsiteX21" fmla="*/ 147582 w 485317"/>
              <a:gd name="connsiteY21" fmla="*/ 374289 h 500344"/>
              <a:gd name="connsiteX22" fmla="*/ 140280 w 485317"/>
              <a:gd name="connsiteY22" fmla="*/ 367378 h 500344"/>
              <a:gd name="connsiteX23" fmla="*/ 147582 w 485317"/>
              <a:gd name="connsiteY23" fmla="*/ 360467 h 500344"/>
              <a:gd name="connsiteX24" fmla="*/ 72502 w 485317"/>
              <a:gd name="connsiteY24" fmla="*/ 330891 h 500344"/>
              <a:gd name="connsiteX25" fmla="*/ 82660 w 485317"/>
              <a:gd name="connsiteY25" fmla="*/ 330891 h 500344"/>
              <a:gd name="connsiteX26" fmla="*/ 93224 w 485317"/>
              <a:gd name="connsiteY26" fmla="*/ 341637 h 500344"/>
              <a:gd name="connsiteX27" fmla="*/ 103788 w 485317"/>
              <a:gd name="connsiteY27" fmla="*/ 330891 h 500344"/>
              <a:gd name="connsiteX28" fmla="*/ 113945 w 485317"/>
              <a:gd name="connsiteY28" fmla="*/ 330891 h 500344"/>
              <a:gd name="connsiteX29" fmla="*/ 113945 w 485317"/>
              <a:gd name="connsiteY29" fmla="*/ 341239 h 500344"/>
              <a:gd name="connsiteX30" fmla="*/ 103382 w 485317"/>
              <a:gd name="connsiteY30" fmla="*/ 351588 h 500344"/>
              <a:gd name="connsiteX31" fmla="*/ 113945 w 485317"/>
              <a:gd name="connsiteY31" fmla="*/ 362334 h 500344"/>
              <a:gd name="connsiteX32" fmla="*/ 113945 w 485317"/>
              <a:gd name="connsiteY32" fmla="*/ 372284 h 500344"/>
              <a:gd name="connsiteX33" fmla="*/ 109070 w 485317"/>
              <a:gd name="connsiteY33" fmla="*/ 374274 h 500344"/>
              <a:gd name="connsiteX34" fmla="*/ 103788 w 485317"/>
              <a:gd name="connsiteY34" fmla="*/ 372284 h 500344"/>
              <a:gd name="connsiteX35" fmla="*/ 93224 w 485317"/>
              <a:gd name="connsiteY35" fmla="*/ 361538 h 500344"/>
              <a:gd name="connsiteX36" fmla="*/ 82660 w 485317"/>
              <a:gd name="connsiteY36" fmla="*/ 372284 h 500344"/>
              <a:gd name="connsiteX37" fmla="*/ 77378 w 485317"/>
              <a:gd name="connsiteY37" fmla="*/ 374274 h 500344"/>
              <a:gd name="connsiteX38" fmla="*/ 72502 w 485317"/>
              <a:gd name="connsiteY38" fmla="*/ 372284 h 500344"/>
              <a:gd name="connsiteX39" fmla="*/ 72502 w 485317"/>
              <a:gd name="connsiteY39" fmla="*/ 362334 h 500344"/>
              <a:gd name="connsiteX40" fmla="*/ 82660 w 485317"/>
              <a:gd name="connsiteY40" fmla="*/ 351588 h 500344"/>
              <a:gd name="connsiteX41" fmla="*/ 72502 w 485317"/>
              <a:gd name="connsiteY41" fmla="*/ 341239 h 500344"/>
              <a:gd name="connsiteX42" fmla="*/ 72502 w 485317"/>
              <a:gd name="connsiteY42" fmla="*/ 330891 h 500344"/>
              <a:gd name="connsiteX43" fmla="*/ 147582 w 485317"/>
              <a:gd name="connsiteY43" fmla="*/ 328503 h 500344"/>
              <a:gd name="connsiteX44" fmla="*/ 226684 w 485317"/>
              <a:gd name="connsiteY44" fmla="*/ 328503 h 500344"/>
              <a:gd name="connsiteX45" fmla="*/ 233985 w 485317"/>
              <a:gd name="connsiteY45" fmla="*/ 335211 h 500344"/>
              <a:gd name="connsiteX46" fmla="*/ 226684 w 485317"/>
              <a:gd name="connsiteY46" fmla="*/ 342314 h 500344"/>
              <a:gd name="connsiteX47" fmla="*/ 147582 w 485317"/>
              <a:gd name="connsiteY47" fmla="*/ 342314 h 500344"/>
              <a:gd name="connsiteX48" fmla="*/ 140280 w 485317"/>
              <a:gd name="connsiteY48" fmla="*/ 335211 h 500344"/>
              <a:gd name="connsiteX49" fmla="*/ 147582 w 485317"/>
              <a:gd name="connsiteY49" fmla="*/ 328503 h 500344"/>
              <a:gd name="connsiteX50" fmla="*/ 147582 w 485317"/>
              <a:gd name="connsiteY50" fmla="*/ 266353 h 500344"/>
              <a:gd name="connsiteX51" fmla="*/ 226684 w 485317"/>
              <a:gd name="connsiteY51" fmla="*/ 266353 h 500344"/>
              <a:gd name="connsiteX52" fmla="*/ 233985 w 485317"/>
              <a:gd name="connsiteY52" fmla="*/ 273456 h 500344"/>
              <a:gd name="connsiteX53" fmla="*/ 226684 w 485317"/>
              <a:gd name="connsiteY53" fmla="*/ 280164 h 500344"/>
              <a:gd name="connsiteX54" fmla="*/ 147582 w 485317"/>
              <a:gd name="connsiteY54" fmla="*/ 280164 h 500344"/>
              <a:gd name="connsiteX55" fmla="*/ 140280 w 485317"/>
              <a:gd name="connsiteY55" fmla="*/ 273456 h 500344"/>
              <a:gd name="connsiteX56" fmla="*/ 147582 w 485317"/>
              <a:gd name="connsiteY56" fmla="*/ 266353 h 500344"/>
              <a:gd name="connsiteX57" fmla="*/ 112635 w 485317"/>
              <a:gd name="connsiteY57" fmla="*/ 237576 h 500344"/>
              <a:gd name="connsiteX58" fmla="*/ 122815 w 485317"/>
              <a:gd name="connsiteY58" fmla="*/ 237576 h 500344"/>
              <a:gd name="connsiteX59" fmla="*/ 122815 w 485317"/>
              <a:gd name="connsiteY59" fmla="*/ 247526 h 500344"/>
              <a:gd name="connsiteX60" fmla="*/ 91056 w 485317"/>
              <a:gd name="connsiteY60" fmla="*/ 278173 h 500344"/>
              <a:gd name="connsiteX61" fmla="*/ 85762 w 485317"/>
              <a:gd name="connsiteY61" fmla="*/ 280163 h 500344"/>
              <a:gd name="connsiteX62" fmla="*/ 80469 w 485317"/>
              <a:gd name="connsiteY62" fmla="*/ 277775 h 500344"/>
              <a:gd name="connsiteX63" fmla="*/ 64590 w 485317"/>
              <a:gd name="connsiteY63" fmla="*/ 260661 h 500344"/>
              <a:gd name="connsiteX64" fmla="*/ 65404 w 485317"/>
              <a:gd name="connsiteY64" fmla="*/ 250312 h 500344"/>
              <a:gd name="connsiteX65" fmla="*/ 75583 w 485317"/>
              <a:gd name="connsiteY65" fmla="*/ 251108 h 500344"/>
              <a:gd name="connsiteX66" fmla="*/ 86170 w 485317"/>
              <a:gd name="connsiteY66" fmla="*/ 263049 h 500344"/>
              <a:gd name="connsiteX67" fmla="*/ 147582 w 485317"/>
              <a:gd name="connsiteY67" fmla="*/ 234392 h 500344"/>
              <a:gd name="connsiteX68" fmla="*/ 226684 w 485317"/>
              <a:gd name="connsiteY68" fmla="*/ 234392 h 500344"/>
              <a:gd name="connsiteX69" fmla="*/ 233985 w 485317"/>
              <a:gd name="connsiteY69" fmla="*/ 241303 h 500344"/>
              <a:gd name="connsiteX70" fmla="*/ 226684 w 485317"/>
              <a:gd name="connsiteY70" fmla="*/ 248214 h 500344"/>
              <a:gd name="connsiteX71" fmla="*/ 147582 w 485317"/>
              <a:gd name="connsiteY71" fmla="*/ 248214 h 500344"/>
              <a:gd name="connsiteX72" fmla="*/ 140280 w 485317"/>
              <a:gd name="connsiteY72" fmla="*/ 241303 h 500344"/>
              <a:gd name="connsiteX73" fmla="*/ 147582 w 485317"/>
              <a:gd name="connsiteY73" fmla="*/ 234392 h 500344"/>
              <a:gd name="connsiteX74" fmla="*/ 395255 w 485317"/>
              <a:gd name="connsiteY74" fmla="*/ 206104 h 500344"/>
              <a:gd name="connsiteX75" fmla="*/ 347402 w 485317"/>
              <a:gd name="connsiteY75" fmla="*/ 385799 h 500344"/>
              <a:gd name="connsiteX76" fmla="*/ 344587 w 485317"/>
              <a:gd name="connsiteY76" fmla="*/ 396677 h 500344"/>
              <a:gd name="connsiteX77" fmla="*/ 375953 w 485317"/>
              <a:gd name="connsiteY77" fmla="*/ 405138 h 500344"/>
              <a:gd name="connsiteX78" fmla="*/ 379170 w 485317"/>
              <a:gd name="connsiteY78" fmla="*/ 394260 h 500344"/>
              <a:gd name="connsiteX79" fmla="*/ 380377 w 485317"/>
              <a:gd name="connsiteY79" fmla="*/ 389425 h 500344"/>
              <a:gd name="connsiteX80" fmla="*/ 427023 w 485317"/>
              <a:gd name="connsiteY80" fmla="*/ 214565 h 500344"/>
              <a:gd name="connsiteX81" fmla="*/ 147582 w 485317"/>
              <a:gd name="connsiteY81" fmla="*/ 172242 h 500344"/>
              <a:gd name="connsiteX82" fmla="*/ 226684 w 485317"/>
              <a:gd name="connsiteY82" fmla="*/ 172242 h 500344"/>
              <a:gd name="connsiteX83" fmla="*/ 233985 w 485317"/>
              <a:gd name="connsiteY83" fmla="*/ 179153 h 500344"/>
              <a:gd name="connsiteX84" fmla="*/ 226684 w 485317"/>
              <a:gd name="connsiteY84" fmla="*/ 186064 h 500344"/>
              <a:gd name="connsiteX85" fmla="*/ 147582 w 485317"/>
              <a:gd name="connsiteY85" fmla="*/ 186064 h 500344"/>
              <a:gd name="connsiteX86" fmla="*/ 140280 w 485317"/>
              <a:gd name="connsiteY86" fmla="*/ 179153 h 500344"/>
              <a:gd name="connsiteX87" fmla="*/ 147582 w 485317"/>
              <a:gd name="connsiteY87" fmla="*/ 172242 h 500344"/>
              <a:gd name="connsiteX88" fmla="*/ 112635 w 485317"/>
              <a:gd name="connsiteY88" fmla="*/ 142668 h 500344"/>
              <a:gd name="connsiteX89" fmla="*/ 122815 w 485317"/>
              <a:gd name="connsiteY89" fmla="*/ 142668 h 500344"/>
              <a:gd name="connsiteX90" fmla="*/ 122815 w 485317"/>
              <a:gd name="connsiteY90" fmla="*/ 153016 h 500344"/>
              <a:gd name="connsiteX91" fmla="*/ 91056 w 485317"/>
              <a:gd name="connsiteY91" fmla="*/ 184061 h 500344"/>
              <a:gd name="connsiteX92" fmla="*/ 85762 w 485317"/>
              <a:gd name="connsiteY92" fmla="*/ 186051 h 500344"/>
              <a:gd name="connsiteX93" fmla="*/ 80469 w 485317"/>
              <a:gd name="connsiteY93" fmla="*/ 183663 h 500344"/>
              <a:gd name="connsiteX94" fmla="*/ 64590 w 485317"/>
              <a:gd name="connsiteY94" fmla="*/ 166151 h 500344"/>
              <a:gd name="connsiteX95" fmla="*/ 65404 w 485317"/>
              <a:gd name="connsiteY95" fmla="*/ 156200 h 500344"/>
              <a:gd name="connsiteX96" fmla="*/ 75583 w 485317"/>
              <a:gd name="connsiteY96" fmla="*/ 156996 h 500344"/>
              <a:gd name="connsiteX97" fmla="*/ 86170 w 485317"/>
              <a:gd name="connsiteY97" fmla="*/ 168539 h 500344"/>
              <a:gd name="connsiteX98" fmla="*/ 147582 w 485317"/>
              <a:gd name="connsiteY98" fmla="*/ 140280 h 500344"/>
              <a:gd name="connsiteX99" fmla="*/ 226684 w 485317"/>
              <a:gd name="connsiteY99" fmla="*/ 140280 h 500344"/>
              <a:gd name="connsiteX100" fmla="*/ 233985 w 485317"/>
              <a:gd name="connsiteY100" fmla="*/ 147191 h 500344"/>
              <a:gd name="connsiteX101" fmla="*/ 226684 w 485317"/>
              <a:gd name="connsiteY101" fmla="*/ 154102 h 500344"/>
              <a:gd name="connsiteX102" fmla="*/ 147582 w 485317"/>
              <a:gd name="connsiteY102" fmla="*/ 154102 h 500344"/>
              <a:gd name="connsiteX103" fmla="*/ 140280 w 485317"/>
              <a:gd name="connsiteY103" fmla="*/ 147191 h 500344"/>
              <a:gd name="connsiteX104" fmla="*/ 147582 w 485317"/>
              <a:gd name="connsiteY104" fmla="*/ 140280 h 500344"/>
              <a:gd name="connsiteX105" fmla="*/ 423806 w 485317"/>
              <a:gd name="connsiteY105" fmla="*/ 100140 h 500344"/>
              <a:gd name="connsiteX106" fmla="*/ 398874 w 485317"/>
              <a:gd name="connsiteY106" fmla="*/ 192405 h 500344"/>
              <a:gd name="connsiteX107" fmla="*/ 431045 w 485317"/>
              <a:gd name="connsiteY107" fmla="*/ 200866 h 500344"/>
              <a:gd name="connsiteX108" fmla="*/ 455574 w 485317"/>
              <a:gd name="connsiteY108" fmla="*/ 108601 h 500344"/>
              <a:gd name="connsiteX109" fmla="*/ 55526 w 485317"/>
              <a:gd name="connsiteY109" fmla="*/ 92328 h 500344"/>
              <a:gd name="connsiteX110" fmla="*/ 45467 w 485317"/>
              <a:gd name="connsiteY110" fmla="*/ 102004 h 500344"/>
              <a:gd name="connsiteX111" fmla="*/ 45467 w 485317"/>
              <a:gd name="connsiteY111" fmla="*/ 445108 h 500344"/>
              <a:gd name="connsiteX112" fmla="*/ 55526 w 485317"/>
              <a:gd name="connsiteY112" fmla="*/ 454785 h 500344"/>
              <a:gd name="connsiteX113" fmla="*/ 241016 w 485317"/>
              <a:gd name="connsiteY113" fmla="*/ 454785 h 500344"/>
              <a:gd name="connsiteX114" fmla="*/ 250672 w 485317"/>
              <a:gd name="connsiteY114" fmla="*/ 445108 h 500344"/>
              <a:gd name="connsiteX115" fmla="*/ 250672 w 485317"/>
              <a:gd name="connsiteY115" fmla="*/ 102004 h 500344"/>
              <a:gd name="connsiteX116" fmla="*/ 241016 w 485317"/>
              <a:gd name="connsiteY116" fmla="*/ 92328 h 500344"/>
              <a:gd name="connsiteX117" fmla="*/ 234134 w 485317"/>
              <a:gd name="connsiteY117" fmla="*/ 92328 h 500344"/>
              <a:gd name="connsiteX118" fmla="*/ 229750 w 485317"/>
              <a:gd name="connsiteY118" fmla="*/ 92328 h 500344"/>
              <a:gd name="connsiteX119" fmla="*/ 227738 w 485317"/>
              <a:gd name="connsiteY119" fmla="*/ 101601 h 500344"/>
              <a:gd name="connsiteX120" fmla="*/ 215264 w 485317"/>
              <a:gd name="connsiteY120" fmla="*/ 108052 h 500344"/>
              <a:gd name="connsiteX121" fmla="*/ 80875 w 485317"/>
              <a:gd name="connsiteY121" fmla="*/ 108052 h 500344"/>
              <a:gd name="connsiteX122" fmla="*/ 68804 w 485317"/>
              <a:gd name="connsiteY122" fmla="*/ 101601 h 500344"/>
              <a:gd name="connsiteX123" fmla="*/ 66390 w 485317"/>
              <a:gd name="connsiteY123" fmla="*/ 92328 h 500344"/>
              <a:gd name="connsiteX124" fmla="*/ 427023 w 485317"/>
              <a:gd name="connsiteY124" fmla="*/ 86039 h 500344"/>
              <a:gd name="connsiteX125" fmla="*/ 459596 w 485317"/>
              <a:gd name="connsiteY125" fmla="*/ 94500 h 500344"/>
              <a:gd name="connsiteX126" fmla="*/ 469247 w 485317"/>
              <a:gd name="connsiteY126" fmla="*/ 111422 h 500344"/>
              <a:gd name="connsiteX127" fmla="*/ 468845 w 485317"/>
              <a:gd name="connsiteY127" fmla="*/ 113839 h 500344"/>
              <a:gd name="connsiteX128" fmla="*/ 481713 w 485317"/>
              <a:gd name="connsiteY128" fmla="*/ 125120 h 500344"/>
              <a:gd name="connsiteX129" fmla="*/ 484527 w 485317"/>
              <a:gd name="connsiteY129" fmla="*/ 146071 h 500344"/>
              <a:gd name="connsiteX130" fmla="*/ 445119 w 485317"/>
              <a:gd name="connsiteY130" fmla="*/ 293131 h 500344"/>
              <a:gd name="connsiteX131" fmla="*/ 431447 w 485317"/>
              <a:gd name="connsiteY131" fmla="*/ 289505 h 500344"/>
              <a:gd name="connsiteX132" fmla="*/ 470453 w 485317"/>
              <a:gd name="connsiteY132" fmla="*/ 142445 h 500344"/>
              <a:gd name="connsiteX133" fmla="*/ 469247 w 485317"/>
              <a:gd name="connsiteY133" fmla="*/ 132373 h 500344"/>
              <a:gd name="connsiteX134" fmla="*/ 464823 w 485317"/>
              <a:gd name="connsiteY134" fmla="*/ 127941 h 500344"/>
              <a:gd name="connsiteX135" fmla="*/ 429838 w 485317"/>
              <a:gd name="connsiteY135" fmla="*/ 259287 h 500344"/>
              <a:gd name="connsiteX136" fmla="*/ 438685 w 485317"/>
              <a:gd name="connsiteY136" fmla="*/ 258884 h 500344"/>
              <a:gd name="connsiteX137" fmla="*/ 439489 w 485317"/>
              <a:gd name="connsiteY137" fmla="*/ 258884 h 500344"/>
              <a:gd name="connsiteX138" fmla="*/ 431045 w 485317"/>
              <a:gd name="connsiteY138" fmla="*/ 289505 h 500344"/>
              <a:gd name="connsiteX139" fmla="*/ 431045 w 485317"/>
              <a:gd name="connsiteY139" fmla="*/ 289102 h 500344"/>
              <a:gd name="connsiteX140" fmla="*/ 423002 w 485317"/>
              <a:gd name="connsiteY140" fmla="*/ 284670 h 500344"/>
              <a:gd name="connsiteX141" fmla="*/ 391636 w 485317"/>
              <a:gd name="connsiteY141" fmla="*/ 402721 h 500344"/>
              <a:gd name="connsiteX142" fmla="*/ 388017 w 485317"/>
              <a:gd name="connsiteY142" fmla="*/ 415614 h 500344"/>
              <a:gd name="connsiteX143" fmla="*/ 387213 w 485317"/>
              <a:gd name="connsiteY143" fmla="*/ 417628 h 500344"/>
              <a:gd name="connsiteX144" fmla="*/ 352630 w 485317"/>
              <a:gd name="connsiteY144" fmla="*/ 471617 h 500344"/>
              <a:gd name="connsiteX145" fmla="*/ 342979 w 485317"/>
              <a:gd name="connsiteY145" fmla="*/ 477258 h 500344"/>
              <a:gd name="connsiteX146" fmla="*/ 340164 w 485317"/>
              <a:gd name="connsiteY146" fmla="*/ 476855 h 500344"/>
              <a:gd name="connsiteX147" fmla="*/ 331317 w 485317"/>
              <a:gd name="connsiteY147" fmla="*/ 465977 h 500344"/>
              <a:gd name="connsiteX148" fmla="*/ 328502 w 485317"/>
              <a:gd name="connsiteY148" fmla="*/ 401915 h 500344"/>
              <a:gd name="connsiteX149" fmla="*/ 328904 w 485317"/>
              <a:gd name="connsiteY149" fmla="*/ 399901 h 500344"/>
              <a:gd name="connsiteX150" fmla="*/ 330513 w 485317"/>
              <a:gd name="connsiteY150" fmla="*/ 393454 h 500344"/>
              <a:gd name="connsiteX151" fmla="*/ 332523 w 485317"/>
              <a:gd name="connsiteY151" fmla="*/ 387008 h 500344"/>
              <a:gd name="connsiteX152" fmla="*/ 334936 w 485317"/>
              <a:gd name="connsiteY152" fmla="*/ 376935 h 500344"/>
              <a:gd name="connsiteX153" fmla="*/ 410134 w 485317"/>
              <a:gd name="connsiteY153" fmla="*/ 95709 h 500344"/>
              <a:gd name="connsiteX154" fmla="*/ 416568 w 485317"/>
              <a:gd name="connsiteY154" fmla="*/ 87248 h 500344"/>
              <a:gd name="connsiteX155" fmla="*/ 427023 w 485317"/>
              <a:gd name="connsiteY155" fmla="*/ 86039 h 500344"/>
              <a:gd name="connsiteX156" fmla="*/ 86910 w 485317"/>
              <a:gd name="connsiteY156" fmla="*/ 76604 h 500344"/>
              <a:gd name="connsiteX157" fmla="*/ 80473 w 485317"/>
              <a:gd name="connsiteY157" fmla="*/ 93537 h 500344"/>
              <a:gd name="connsiteX158" fmla="*/ 80875 w 485317"/>
              <a:gd name="connsiteY158" fmla="*/ 93537 h 500344"/>
              <a:gd name="connsiteX159" fmla="*/ 215264 w 485317"/>
              <a:gd name="connsiteY159" fmla="*/ 93537 h 500344"/>
              <a:gd name="connsiteX160" fmla="*/ 215615 w 485317"/>
              <a:gd name="connsiteY160" fmla="*/ 93401 h 500344"/>
              <a:gd name="connsiteX161" fmla="*/ 215667 w 485317"/>
              <a:gd name="connsiteY161" fmla="*/ 93537 h 500344"/>
              <a:gd name="connsiteX162" fmla="*/ 222507 w 485317"/>
              <a:gd name="connsiteY162" fmla="*/ 90715 h 500344"/>
              <a:gd name="connsiteX163" fmla="*/ 215615 w 485317"/>
              <a:gd name="connsiteY163" fmla="*/ 93401 h 500344"/>
              <a:gd name="connsiteX164" fmla="*/ 209229 w 485317"/>
              <a:gd name="connsiteY164" fmla="*/ 76604 h 500344"/>
              <a:gd name="connsiteX165" fmla="*/ 30982 w 485317"/>
              <a:gd name="connsiteY165" fmla="*/ 60880 h 500344"/>
              <a:gd name="connsiteX166" fmla="*/ 14083 w 485317"/>
              <a:gd name="connsiteY166" fmla="*/ 77410 h 500344"/>
              <a:gd name="connsiteX167" fmla="*/ 14083 w 485317"/>
              <a:gd name="connsiteY167" fmla="*/ 469702 h 500344"/>
              <a:gd name="connsiteX168" fmla="*/ 30982 w 485317"/>
              <a:gd name="connsiteY168" fmla="*/ 486233 h 500344"/>
              <a:gd name="connsiteX169" fmla="*/ 265560 w 485317"/>
              <a:gd name="connsiteY169" fmla="*/ 486233 h 500344"/>
              <a:gd name="connsiteX170" fmla="*/ 281654 w 485317"/>
              <a:gd name="connsiteY170" fmla="*/ 469702 h 500344"/>
              <a:gd name="connsiteX171" fmla="*/ 281654 w 485317"/>
              <a:gd name="connsiteY171" fmla="*/ 77410 h 500344"/>
              <a:gd name="connsiteX172" fmla="*/ 265560 w 485317"/>
              <a:gd name="connsiteY172" fmla="*/ 60880 h 500344"/>
              <a:gd name="connsiteX173" fmla="*/ 255826 w 485317"/>
              <a:gd name="connsiteY173" fmla="*/ 60880 h 500344"/>
              <a:gd name="connsiteX174" fmla="*/ 218081 w 485317"/>
              <a:gd name="connsiteY174" fmla="*/ 60880 h 500344"/>
              <a:gd name="connsiteX175" fmla="*/ 224921 w 485317"/>
              <a:gd name="connsiteY175" fmla="*/ 78217 h 500344"/>
              <a:gd name="connsiteX176" fmla="*/ 241016 w 485317"/>
              <a:gd name="connsiteY176" fmla="*/ 78217 h 500344"/>
              <a:gd name="connsiteX177" fmla="*/ 243235 w 485317"/>
              <a:gd name="connsiteY177" fmla="*/ 79134 h 500344"/>
              <a:gd name="connsiteX178" fmla="*/ 257714 w 485317"/>
              <a:gd name="connsiteY178" fmla="*/ 85121 h 500344"/>
              <a:gd name="connsiteX179" fmla="*/ 264755 w 485317"/>
              <a:gd name="connsiteY179" fmla="*/ 102004 h 500344"/>
              <a:gd name="connsiteX180" fmla="*/ 264755 w 485317"/>
              <a:gd name="connsiteY180" fmla="*/ 445108 h 500344"/>
              <a:gd name="connsiteX181" fmla="*/ 241016 w 485317"/>
              <a:gd name="connsiteY181" fmla="*/ 468896 h 500344"/>
              <a:gd name="connsiteX182" fmla="*/ 55526 w 485317"/>
              <a:gd name="connsiteY182" fmla="*/ 468896 h 500344"/>
              <a:gd name="connsiteX183" fmla="*/ 31384 w 485317"/>
              <a:gd name="connsiteY183" fmla="*/ 445108 h 500344"/>
              <a:gd name="connsiteX184" fmla="*/ 31384 w 485317"/>
              <a:gd name="connsiteY184" fmla="*/ 102004 h 500344"/>
              <a:gd name="connsiteX185" fmla="*/ 55526 w 485317"/>
              <a:gd name="connsiteY185" fmla="*/ 78217 h 500344"/>
              <a:gd name="connsiteX186" fmla="*/ 71218 w 485317"/>
              <a:gd name="connsiteY186" fmla="*/ 78217 h 500344"/>
              <a:gd name="connsiteX187" fmla="*/ 78058 w 485317"/>
              <a:gd name="connsiteY187" fmla="*/ 60880 h 500344"/>
              <a:gd name="connsiteX188" fmla="*/ 147871 w 485317"/>
              <a:gd name="connsiteY188" fmla="*/ 30189 h 500344"/>
              <a:gd name="connsiteX189" fmla="*/ 155861 w 485317"/>
              <a:gd name="connsiteY189" fmla="*/ 37565 h 500344"/>
              <a:gd name="connsiteX190" fmla="*/ 147871 w 485317"/>
              <a:gd name="connsiteY190" fmla="*/ 45760 h 500344"/>
              <a:gd name="connsiteX191" fmla="*/ 140280 w 485317"/>
              <a:gd name="connsiteY191" fmla="*/ 37565 h 500344"/>
              <a:gd name="connsiteX192" fmla="*/ 147871 w 485317"/>
              <a:gd name="connsiteY192" fmla="*/ 30189 h 500344"/>
              <a:gd name="connsiteX193" fmla="*/ 92544 w 485317"/>
              <a:gd name="connsiteY193" fmla="*/ 13708 h 500344"/>
              <a:gd name="connsiteX194" fmla="*/ 92544 w 485317"/>
              <a:gd name="connsiteY194" fmla="*/ 62493 h 500344"/>
              <a:gd name="connsiteX195" fmla="*/ 203596 w 485317"/>
              <a:gd name="connsiteY195" fmla="*/ 62493 h 500344"/>
              <a:gd name="connsiteX196" fmla="*/ 203596 w 485317"/>
              <a:gd name="connsiteY196" fmla="*/ 13708 h 500344"/>
              <a:gd name="connsiteX197" fmla="*/ 92141 w 485317"/>
              <a:gd name="connsiteY197" fmla="*/ 0 h 500344"/>
              <a:gd name="connsiteX198" fmla="*/ 203998 w 485317"/>
              <a:gd name="connsiteY198" fmla="*/ 0 h 500344"/>
              <a:gd name="connsiteX199" fmla="*/ 218081 w 485317"/>
              <a:gd name="connsiteY199" fmla="*/ 13305 h 500344"/>
              <a:gd name="connsiteX200" fmla="*/ 218081 w 485317"/>
              <a:gd name="connsiteY200" fmla="*/ 46769 h 500344"/>
              <a:gd name="connsiteX201" fmla="*/ 265560 w 485317"/>
              <a:gd name="connsiteY201" fmla="*/ 46769 h 500344"/>
              <a:gd name="connsiteX202" fmla="*/ 296139 w 485317"/>
              <a:gd name="connsiteY202" fmla="*/ 77410 h 500344"/>
              <a:gd name="connsiteX203" fmla="*/ 296139 w 485317"/>
              <a:gd name="connsiteY203" fmla="*/ 469702 h 500344"/>
              <a:gd name="connsiteX204" fmla="*/ 265560 w 485317"/>
              <a:gd name="connsiteY204" fmla="*/ 500344 h 500344"/>
              <a:gd name="connsiteX205" fmla="*/ 30982 w 485317"/>
              <a:gd name="connsiteY205" fmla="*/ 500344 h 500344"/>
              <a:gd name="connsiteX206" fmla="*/ 0 w 485317"/>
              <a:gd name="connsiteY206" fmla="*/ 469702 h 500344"/>
              <a:gd name="connsiteX207" fmla="*/ 0 w 485317"/>
              <a:gd name="connsiteY207" fmla="*/ 77410 h 500344"/>
              <a:gd name="connsiteX208" fmla="*/ 30982 w 485317"/>
              <a:gd name="connsiteY208" fmla="*/ 46769 h 500344"/>
              <a:gd name="connsiteX209" fmla="*/ 78058 w 485317"/>
              <a:gd name="connsiteY209" fmla="*/ 46769 h 500344"/>
              <a:gd name="connsiteX210" fmla="*/ 78058 w 485317"/>
              <a:gd name="connsiteY210" fmla="*/ 13305 h 500344"/>
              <a:gd name="connsiteX211" fmla="*/ 92141 w 485317"/>
              <a:gd name="connsiteY211" fmla="*/ 0 h 50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85317" h="500344">
                <a:moveTo>
                  <a:pt x="343381" y="411182"/>
                </a:moveTo>
                <a:lnTo>
                  <a:pt x="345391" y="457113"/>
                </a:lnTo>
                <a:lnTo>
                  <a:pt x="369921" y="418031"/>
                </a:lnTo>
                <a:close/>
                <a:moveTo>
                  <a:pt x="195448" y="406633"/>
                </a:moveTo>
                <a:lnTo>
                  <a:pt x="226763" y="406633"/>
                </a:lnTo>
                <a:cubicBezTo>
                  <a:pt x="230376" y="406633"/>
                  <a:pt x="233989" y="409705"/>
                  <a:pt x="233989" y="413544"/>
                </a:cubicBezTo>
                <a:cubicBezTo>
                  <a:pt x="233989" y="417000"/>
                  <a:pt x="230376" y="420455"/>
                  <a:pt x="226763" y="420455"/>
                </a:cubicBezTo>
                <a:lnTo>
                  <a:pt x="195448" y="420455"/>
                </a:lnTo>
                <a:cubicBezTo>
                  <a:pt x="191434" y="420455"/>
                  <a:pt x="188222" y="417000"/>
                  <a:pt x="188222" y="413544"/>
                </a:cubicBezTo>
                <a:cubicBezTo>
                  <a:pt x="188222" y="409705"/>
                  <a:pt x="191434" y="406633"/>
                  <a:pt x="195448" y="406633"/>
                </a:cubicBezTo>
                <a:close/>
                <a:moveTo>
                  <a:pt x="70707" y="406633"/>
                </a:moveTo>
                <a:lnTo>
                  <a:pt x="146906" y="406633"/>
                </a:lnTo>
                <a:cubicBezTo>
                  <a:pt x="150895" y="406633"/>
                  <a:pt x="154087" y="409705"/>
                  <a:pt x="154087" y="413544"/>
                </a:cubicBezTo>
                <a:cubicBezTo>
                  <a:pt x="154087" y="417000"/>
                  <a:pt x="150895" y="420455"/>
                  <a:pt x="146906" y="420455"/>
                </a:cubicBezTo>
                <a:lnTo>
                  <a:pt x="70707" y="420455"/>
                </a:lnTo>
                <a:cubicBezTo>
                  <a:pt x="66718" y="420455"/>
                  <a:pt x="63925" y="417000"/>
                  <a:pt x="63925" y="413544"/>
                </a:cubicBezTo>
                <a:cubicBezTo>
                  <a:pt x="63925" y="409705"/>
                  <a:pt x="66718" y="406633"/>
                  <a:pt x="70707" y="406633"/>
                </a:cubicBezTo>
                <a:close/>
                <a:moveTo>
                  <a:pt x="147582" y="360467"/>
                </a:moveTo>
                <a:lnTo>
                  <a:pt x="226684" y="360467"/>
                </a:lnTo>
                <a:cubicBezTo>
                  <a:pt x="230334" y="360467"/>
                  <a:pt x="233985" y="363923"/>
                  <a:pt x="233985" y="367378"/>
                </a:cubicBezTo>
                <a:cubicBezTo>
                  <a:pt x="233985" y="371218"/>
                  <a:pt x="230334" y="374289"/>
                  <a:pt x="226684" y="374289"/>
                </a:cubicBezTo>
                <a:lnTo>
                  <a:pt x="147582" y="374289"/>
                </a:lnTo>
                <a:cubicBezTo>
                  <a:pt x="143525" y="374289"/>
                  <a:pt x="140280" y="371218"/>
                  <a:pt x="140280" y="367378"/>
                </a:cubicBezTo>
                <a:cubicBezTo>
                  <a:pt x="140280" y="363923"/>
                  <a:pt x="143525" y="360467"/>
                  <a:pt x="147582" y="360467"/>
                </a:cubicBezTo>
                <a:close/>
                <a:moveTo>
                  <a:pt x="72502" y="330891"/>
                </a:moveTo>
                <a:cubicBezTo>
                  <a:pt x="74940" y="328503"/>
                  <a:pt x="79816" y="328503"/>
                  <a:pt x="82660" y="330891"/>
                </a:cubicBezTo>
                <a:lnTo>
                  <a:pt x="93224" y="341637"/>
                </a:lnTo>
                <a:lnTo>
                  <a:pt x="103788" y="330891"/>
                </a:lnTo>
                <a:cubicBezTo>
                  <a:pt x="106632" y="328503"/>
                  <a:pt x="111101" y="328503"/>
                  <a:pt x="113945" y="330891"/>
                </a:cubicBezTo>
                <a:cubicBezTo>
                  <a:pt x="116790" y="334075"/>
                  <a:pt x="116790" y="338055"/>
                  <a:pt x="113945" y="341239"/>
                </a:cubicBezTo>
                <a:lnTo>
                  <a:pt x="103382" y="351588"/>
                </a:lnTo>
                <a:lnTo>
                  <a:pt x="113945" y="362334"/>
                </a:lnTo>
                <a:cubicBezTo>
                  <a:pt x="116790" y="365120"/>
                  <a:pt x="116790" y="369498"/>
                  <a:pt x="113945" y="372284"/>
                </a:cubicBezTo>
                <a:cubicBezTo>
                  <a:pt x="112727" y="373478"/>
                  <a:pt x="111101" y="374274"/>
                  <a:pt x="109070" y="374274"/>
                </a:cubicBezTo>
                <a:cubicBezTo>
                  <a:pt x="107445" y="374274"/>
                  <a:pt x="105413" y="373478"/>
                  <a:pt x="103788" y="372284"/>
                </a:cubicBezTo>
                <a:lnTo>
                  <a:pt x="93224" y="361538"/>
                </a:lnTo>
                <a:lnTo>
                  <a:pt x="82660" y="372284"/>
                </a:lnTo>
                <a:cubicBezTo>
                  <a:pt x="81035" y="373478"/>
                  <a:pt x="79003" y="374274"/>
                  <a:pt x="77378" y="374274"/>
                </a:cubicBezTo>
                <a:cubicBezTo>
                  <a:pt x="75346" y="374274"/>
                  <a:pt x="73721" y="373478"/>
                  <a:pt x="72502" y="372284"/>
                </a:cubicBezTo>
                <a:cubicBezTo>
                  <a:pt x="69252" y="369498"/>
                  <a:pt x="69252" y="365120"/>
                  <a:pt x="72502" y="362334"/>
                </a:cubicBezTo>
                <a:lnTo>
                  <a:pt x="82660" y="351588"/>
                </a:lnTo>
                <a:lnTo>
                  <a:pt x="72502" y="341239"/>
                </a:lnTo>
                <a:cubicBezTo>
                  <a:pt x="69252" y="338055"/>
                  <a:pt x="69252" y="334075"/>
                  <a:pt x="72502" y="330891"/>
                </a:cubicBezTo>
                <a:close/>
                <a:moveTo>
                  <a:pt x="147582" y="328503"/>
                </a:moveTo>
                <a:lnTo>
                  <a:pt x="226684" y="328503"/>
                </a:lnTo>
                <a:cubicBezTo>
                  <a:pt x="230334" y="328503"/>
                  <a:pt x="233985" y="331265"/>
                  <a:pt x="233985" y="335211"/>
                </a:cubicBezTo>
                <a:cubicBezTo>
                  <a:pt x="233985" y="339158"/>
                  <a:pt x="230334" y="342314"/>
                  <a:pt x="226684" y="342314"/>
                </a:cubicBezTo>
                <a:lnTo>
                  <a:pt x="147582" y="342314"/>
                </a:lnTo>
                <a:cubicBezTo>
                  <a:pt x="143525" y="342314"/>
                  <a:pt x="140280" y="339158"/>
                  <a:pt x="140280" y="335211"/>
                </a:cubicBezTo>
                <a:cubicBezTo>
                  <a:pt x="140280" y="331265"/>
                  <a:pt x="143525" y="328503"/>
                  <a:pt x="147582" y="328503"/>
                </a:cubicBezTo>
                <a:close/>
                <a:moveTo>
                  <a:pt x="147582" y="266353"/>
                </a:moveTo>
                <a:lnTo>
                  <a:pt x="226684" y="266353"/>
                </a:lnTo>
                <a:cubicBezTo>
                  <a:pt x="230334" y="266353"/>
                  <a:pt x="233985" y="269510"/>
                  <a:pt x="233985" y="273456"/>
                </a:cubicBezTo>
                <a:cubicBezTo>
                  <a:pt x="233985" y="277402"/>
                  <a:pt x="230334" y="280164"/>
                  <a:pt x="226684" y="280164"/>
                </a:cubicBezTo>
                <a:lnTo>
                  <a:pt x="147582" y="280164"/>
                </a:lnTo>
                <a:cubicBezTo>
                  <a:pt x="143525" y="280164"/>
                  <a:pt x="140280" y="277402"/>
                  <a:pt x="140280" y="273456"/>
                </a:cubicBezTo>
                <a:cubicBezTo>
                  <a:pt x="140280" y="269510"/>
                  <a:pt x="143525" y="266353"/>
                  <a:pt x="147582" y="266353"/>
                </a:cubicBezTo>
                <a:close/>
                <a:moveTo>
                  <a:pt x="112635" y="237576"/>
                </a:moveTo>
                <a:cubicBezTo>
                  <a:pt x="115486" y="234392"/>
                  <a:pt x="119964" y="234392"/>
                  <a:pt x="122815" y="237576"/>
                </a:cubicBezTo>
                <a:cubicBezTo>
                  <a:pt x="125665" y="239964"/>
                  <a:pt x="125665" y="244740"/>
                  <a:pt x="122815" y="247526"/>
                </a:cubicBezTo>
                <a:lnTo>
                  <a:pt x="91056" y="278173"/>
                </a:lnTo>
                <a:cubicBezTo>
                  <a:pt x="89427" y="279765"/>
                  <a:pt x="87798" y="280163"/>
                  <a:pt x="85762" y="280163"/>
                </a:cubicBezTo>
                <a:cubicBezTo>
                  <a:pt x="83727" y="280163"/>
                  <a:pt x="82098" y="279367"/>
                  <a:pt x="80469" y="277775"/>
                </a:cubicBezTo>
                <a:lnTo>
                  <a:pt x="64590" y="260661"/>
                </a:lnTo>
                <a:cubicBezTo>
                  <a:pt x="62147" y="257477"/>
                  <a:pt x="62147" y="253098"/>
                  <a:pt x="65404" y="250312"/>
                </a:cubicBezTo>
                <a:cubicBezTo>
                  <a:pt x="68254" y="247924"/>
                  <a:pt x="72733" y="248322"/>
                  <a:pt x="75583" y="251108"/>
                </a:cubicBezTo>
                <a:lnTo>
                  <a:pt x="86170" y="263049"/>
                </a:lnTo>
                <a:close/>
                <a:moveTo>
                  <a:pt x="147582" y="234392"/>
                </a:moveTo>
                <a:lnTo>
                  <a:pt x="226684" y="234392"/>
                </a:lnTo>
                <a:cubicBezTo>
                  <a:pt x="230334" y="234392"/>
                  <a:pt x="233985" y="237464"/>
                  <a:pt x="233985" y="241303"/>
                </a:cubicBezTo>
                <a:cubicBezTo>
                  <a:pt x="233985" y="244759"/>
                  <a:pt x="230334" y="248214"/>
                  <a:pt x="226684" y="248214"/>
                </a:cubicBezTo>
                <a:lnTo>
                  <a:pt x="147582" y="248214"/>
                </a:lnTo>
                <a:cubicBezTo>
                  <a:pt x="143525" y="248214"/>
                  <a:pt x="140280" y="244759"/>
                  <a:pt x="140280" y="241303"/>
                </a:cubicBezTo>
                <a:cubicBezTo>
                  <a:pt x="140280" y="237464"/>
                  <a:pt x="143525" y="234392"/>
                  <a:pt x="147582" y="234392"/>
                </a:cubicBezTo>
                <a:close/>
                <a:moveTo>
                  <a:pt x="395255" y="206104"/>
                </a:moveTo>
                <a:lnTo>
                  <a:pt x="347402" y="385799"/>
                </a:lnTo>
                <a:lnTo>
                  <a:pt x="344587" y="396677"/>
                </a:lnTo>
                <a:lnTo>
                  <a:pt x="375953" y="405138"/>
                </a:lnTo>
                <a:lnTo>
                  <a:pt x="379170" y="394260"/>
                </a:lnTo>
                <a:lnTo>
                  <a:pt x="380377" y="389425"/>
                </a:lnTo>
                <a:lnTo>
                  <a:pt x="427023" y="214565"/>
                </a:lnTo>
                <a:close/>
                <a:moveTo>
                  <a:pt x="147582" y="172242"/>
                </a:moveTo>
                <a:lnTo>
                  <a:pt x="226684" y="172242"/>
                </a:lnTo>
                <a:cubicBezTo>
                  <a:pt x="230334" y="172242"/>
                  <a:pt x="233985" y="175314"/>
                  <a:pt x="233985" y="179153"/>
                </a:cubicBezTo>
                <a:cubicBezTo>
                  <a:pt x="233985" y="182993"/>
                  <a:pt x="230334" y="186064"/>
                  <a:pt x="226684" y="186064"/>
                </a:cubicBezTo>
                <a:lnTo>
                  <a:pt x="147582" y="186064"/>
                </a:lnTo>
                <a:cubicBezTo>
                  <a:pt x="143525" y="186064"/>
                  <a:pt x="140280" y="182993"/>
                  <a:pt x="140280" y="179153"/>
                </a:cubicBezTo>
                <a:cubicBezTo>
                  <a:pt x="140280" y="175314"/>
                  <a:pt x="143525" y="172242"/>
                  <a:pt x="147582" y="172242"/>
                </a:cubicBezTo>
                <a:close/>
                <a:moveTo>
                  <a:pt x="112635" y="142668"/>
                </a:moveTo>
                <a:cubicBezTo>
                  <a:pt x="115486" y="140280"/>
                  <a:pt x="119964" y="140280"/>
                  <a:pt x="122815" y="142668"/>
                </a:cubicBezTo>
                <a:cubicBezTo>
                  <a:pt x="125665" y="145454"/>
                  <a:pt x="125665" y="150230"/>
                  <a:pt x="122815" y="153016"/>
                </a:cubicBezTo>
                <a:lnTo>
                  <a:pt x="91056" y="184061"/>
                </a:lnTo>
                <a:cubicBezTo>
                  <a:pt x="89427" y="185255"/>
                  <a:pt x="87798" y="186051"/>
                  <a:pt x="85762" y="186051"/>
                </a:cubicBezTo>
                <a:cubicBezTo>
                  <a:pt x="83727" y="185653"/>
                  <a:pt x="82098" y="185255"/>
                  <a:pt x="80469" y="183663"/>
                </a:cubicBezTo>
                <a:lnTo>
                  <a:pt x="64590" y="166151"/>
                </a:lnTo>
                <a:cubicBezTo>
                  <a:pt x="62147" y="163365"/>
                  <a:pt x="62147" y="158588"/>
                  <a:pt x="65404" y="156200"/>
                </a:cubicBezTo>
                <a:cubicBezTo>
                  <a:pt x="68254" y="153414"/>
                  <a:pt x="72733" y="153812"/>
                  <a:pt x="75583" y="156996"/>
                </a:cubicBezTo>
                <a:lnTo>
                  <a:pt x="86170" y="168539"/>
                </a:lnTo>
                <a:close/>
                <a:moveTo>
                  <a:pt x="147582" y="140280"/>
                </a:moveTo>
                <a:lnTo>
                  <a:pt x="226684" y="140280"/>
                </a:lnTo>
                <a:cubicBezTo>
                  <a:pt x="230334" y="140280"/>
                  <a:pt x="233985" y="143352"/>
                  <a:pt x="233985" y="147191"/>
                </a:cubicBezTo>
                <a:cubicBezTo>
                  <a:pt x="233985" y="151031"/>
                  <a:pt x="230334" y="154102"/>
                  <a:pt x="226684" y="154102"/>
                </a:cubicBezTo>
                <a:lnTo>
                  <a:pt x="147582" y="154102"/>
                </a:lnTo>
                <a:cubicBezTo>
                  <a:pt x="143525" y="154102"/>
                  <a:pt x="140280" y="151031"/>
                  <a:pt x="140280" y="147191"/>
                </a:cubicBezTo>
                <a:cubicBezTo>
                  <a:pt x="140280" y="143352"/>
                  <a:pt x="143525" y="140280"/>
                  <a:pt x="147582" y="140280"/>
                </a:cubicBezTo>
                <a:close/>
                <a:moveTo>
                  <a:pt x="423806" y="100140"/>
                </a:moveTo>
                <a:lnTo>
                  <a:pt x="398874" y="192405"/>
                </a:lnTo>
                <a:lnTo>
                  <a:pt x="431045" y="200866"/>
                </a:lnTo>
                <a:lnTo>
                  <a:pt x="455574" y="108601"/>
                </a:lnTo>
                <a:close/>
                <a:moveTo>
                  <a:pt x="55526" y="92328"/>
                </a:moveTo>
                <a:cubicBezTo>
                  <a:pt x="49893" y="92328"/>
                  <a:pt x="45467" y="96763"/>
                  <a:pt x="45467" y="102004"/>
                </a:cubicBezTo>
                <a:lnTo>
                  <a:pt x="45467" y="445108"/>
                </a:lnTo>
                <a:cubicBezTo>
                  <a:pt x="45467" y="450350"/>
                  <a:pt x="49893" y="454785"/>
                  <a:pt x="55526" y="454785"/>
                </a:cubicBezTo>
                <a:lnTo>
                  <a:pt x="241016" y="454785"/>
                </a:lnTo>
                <a:cubicBezTo>
                  <a:pt x="246246" y="454785"/>
                  <a:pt x="250672" y="450350"/>
                  <a:pt x="250672" y="445108"/>
                </a:cubicBezTo>
                <a:lnTo>
                  <a:pt x="250672" y="102004"/>
                </a:lnTo>
                <a:cubicBezTo>
                  <a:pt x="250672" y="96763"/>
                  <a:pt x="246246" y="92328"/>
                  <a:pt x="241016" y="92328"/>
                </a:cubicBezTo>
                <a:lnTo>
                  <a:pt x="234134" y="92328"/>
                </a:lnTo>
                <a:lnTo>
                  <a:pt x="229750" y="92328"/>
                </a:lnTo>
                <a:cubicBezTo>
                  <a:pt x="230152" y="95553"/>
                  <a:pt x="229347" y="98779"/>
                  <a:pt x="227738" y="101601"/>
                </a:cubicBezTo>
                <a:cubicBezTo>
                  <a:pt x="224921" y="105633"/>
                  <a:pt x="220093" y="108052"/>
                  <a:pt x="215264" y="108052"/>
                </a:cubicBezTo>
                <a:lnTo>
                  <a:pt x="80875" y="108052"/>
                </a:lnTo>
                <a:cubicBezTo>
                  <a:pt x="76047" y="108052"/>
                  <a:pt x="71621" y="105633"/>
                  <a:pt x="68804" y="101601"/>
                </a:cubicBezTo>
                <a:cubicBezTo>
                  <a:pt x="66792" y="98779"/>
                  <a:pt x="65988" y="95553"/>
                  <a:pt x="66390" y="92328"/>
                </a:cubicBezTo>
                <a:close/>
                <a:moveTo>
                  <a:pt x="427023" y="86039"/>
                </a:moveTo>
                <a:lnTo>
                  <a:pt x="459596" y="94500"/>
                </a:lnTo>
                <a:cubicBezTo>
                  <a:pt x="466834" y="96514"/>
                  <a:pt x="471257" y="104169"/>
                  <a:pt x="469247" y="111422"/>
                </a:cubicBezTo>
                <a:lnTo>
                  <a:pt x="468845" y="113839"/>
                </a:lnTo>
                <a:cubicBezTo>
                  <a:pt x="474072" y="116257"/>
                  <a:pt x="478898" y="119883"/>
                  <a:pt x="481713" y="125120"/>
                </a:cubicBezTo>
                <a:cubicBezTo>
                  <a:pt x="485332" y="131567"/>
                  <a:pt x="486136" y="138819"/>
                  <a:pt x="484527" y="146071"/>
                </a:cubicBezTo>
                <a:lnTo>
                  <a:pt x="445119" y="293131"/>
                </a:lnTo>
                <a:lnTo>
                  <a:pt x="431447" y="289505"/>
                </a:lnTo>
                <a:lnTo>
                  <a:pt x="470453" y="142445"/>
                </a:lnTo>
                <a:cubicBezTo>
                  <a:pt x="471659" y="138819"/>
                  <a:pt x="471257" y="135596"/>
                  <a:pt x="469247" y="132373"/>
                </a:cubicBezTo>
                <a:cubicBezTo>
                  <a:pt x="468442" y="130358"/>
                  <a:pt x="466834" y="129149"/>
                  <a:pt x="464823" y="127941"/>
                </a:cubicBezTo>
                <a:lnTo>
                  <a:pt x="429838" y="259287"/>
                </a:lnTo>
                <a:cubicBezTo>
                  <a:pt x="432653" y="258079"/>
                  <a:pt x="435870" y="258079"/>
                  <a:pt x="438685" y="258884"/>
                </a:cubicBezTo>
                <a:lnTo>
                  <a:pt x="439489" y="258884"/>
                </a:lnTo>
                <a:lnTo>
                  <a:pt x="431045" y="289505"/>
                </a:lnTo>
                <a:lnTo>
                  <a:pt x="431045" y="289102"/>
                </a:lnTo>
                <a:cubicBezTo>
                  <a:pt x="427828" y="288296"/>
                  <a:pt x="425013" y="286685"/>
                  <a:pt x="423002" y="284670"/>
                </a:cubicBezTo>
                <a:lnTo>
                  <a:pt x="391636" y="402721"/>
                </a:lnTo>
                <a:lnTo>
                  <a:pt x="388017" y="415614"/>
                </a:lnTo>
                <a:cubicBezTo>
                  <a:pt x="388017" y="416420"/>
                  <a:pt x="387615" y="417226"/>
                  <a:pt x="387213" y="417628"/>
                </a:cubicBezTo>
                <a:lnTo>
                  <a:pt x="352630" y="471617"/>
                </a:lnTo>
                <a:cubicBezTo>
                  <a:pt x="350619" y="475244"/>
                  <a:pt x="347000" y="477258"/>
                  <a:pt x="342979" y="477258"/>
                </a:cubicBezTo>
                <a:cubicBezTo>
                  <a:pt x="341772" y="477258"/>
                  <a:pt x="340968" y="476855"/>
                  <a:pt x="340164" y="476855"/>
                </a:cubicBezTo>
                <a:cubicBezTo>
                  <a:pt x="335338" y="475244"/>
                  <a:pt x="331317" y="471215"/>
                  <a:pt x="331317" y="465977"/>
                </a:cubicBezTo>
                <a:lnTo>
                  <a:pt x="328502" y="401915"/>
                </a:lnTo>
                <a:cubicBezTo>
                  <a:pt x="328502" y="401512"/>
                  <a:pt x="328904" y="400304"/>
                  <a:pt x="328904" y="399901"/>
                </a:cubicBezTo>
                <a:lnTo>
                  <a:pt x="330513" y="393454"/>
                </a:lnTo>
                <a:lnTo>
                  <a:pt x="332523" y="387008"/>
                </a:lnTo>
                <a:lnTo>
                  <a:pt x="334936" y="376935"/>
                </a:lnTo>
                <a:lnTo>
                  <a:pt x="410134" y="95709"/>
                </a:lnTo>
                <a:cubicBezTo>
                  <a:pt x="411340" y="92082"/>
                  <a:pt x="413351" y="89262"/>
                  <a:pt x="416568" y="87248"/>
                </a:cubicBezTo>
                <a:cubicBezTo>
                  <a:pt x="419785" y="85233"/>
                  <a:pt x="423404" y="85233"/>
                  <a:pt x="427023" y="86039"/>
                </a:cubicBezTo>
                <a:close/>
                <a:moveTo>
                  <a:pt x="86910" y="76604"/>
                </a:moveTo>
                <a:lnTo>
                  <a:pt x="80473" y="93537"/>
                </a:lnTo>
                <a:lnTo>
                  <a:pt x="80875" y="93537"/>
                </a:lnTo>
                <a:lnTo>
                  <a:pt x="215264" y="93537"/>
                </a:lnTo>
                <a:lnTo>
                  <a:pt x="215615" y="93401"/>
                </a:lnTo>
                <a:lnTo>
                  <a:pt x="215667" y="93537"/>
                </a:lnTo>
                <a:lnTo>
                  <a:pt x="222507" y="90715"/>
                </a:lnTo>
                <a:lnTo>
                  <a:pt x="215615" y="93401"/>
                </a:lnTo>
                <a:lnTo>
                  <a:pt x="209229" y="76604"/>
                </a:lnTo>
                <a:close/>
                <a:moveTo>
                  <a:pt x="30982" y="60880"/>
                </a:moveTo>
                <a:cubicBezTo>
                  <a:pt x="21728" y="60880"/>
                  <a:pt x="14083" y="68540"/>
                  <a:pt x="14083" y="77410"/>
                </a:cubicBezTo>
                <a:lnTo>
                  <a:pt x="14083" y="469702"/>
                </a:lnTo>
                <a:cubicBezTo>
                  <a:pt x="14083" y="478975"/>
                  <a:pt x="21728" y="486233"/>
                  <a:pt x="30982" y="486233"/>
                </a:cubicBezTo>
                <a:lnTo>
                  <a:pt x="265560" y="486233"/>
                </a:lnTo>
                <a:cubicBezTo>
                  <a:pt x="274412" y="486233"/>
                  <a:pt x="281654" y="478975"/>
                  <a:pt x="281654" y="469702"/>
                </a:cubicBezTo>
                <a:lnTo>
                  <a:pt x="281654" y="77410"/>
                </a:lnTo>
                <a:cubicBezTo>
                  <a:pt x="281654" y="68540"/>
                  <a:pt x="274412" y="60880"/>
                  <a:pt x="265560" y="60880"/>
                </a:cubicBezTo>
                <a:lnTo>
                  <a:pt x="255826" y="60880"/>
                </a:lnTo>
                <a:lnTo>
                  <a:pt x="218081" y="60880"/>
                </a:lnTo>
                <a:lnTo>
                  <a:pt x="224921" y="78217"/>
                </a:lnTo>
                <a:lnTo>
                  <a:pt x="241016" y="78217"/>
                </a:lnTo>
                <a:lnTo>
                  <a:pt x="243235" y="79134"/>
                </a:lnTo>
                <a:lnTo>
                  <a:pt x="257714" y="85121"/>
                </a:lnTo>
                <a:cubicBezTo>
                  <a:pt x="262039" y="89405"/>
                  <a:pt x="264755" y="95352"/>
                  <a:pt x="264755" y="102004"/>
                </a:cubicBezTo>
                <a:lnTo>
                  <a:pt x="264755" y="445108"/>
                </a:lnTo>
                <a:cubicBezTo>
                  <a:pt x="264755" y="458010"/>
                  <a:pt x="253891" y="468896"/>
                  <a:pt x="241016" y="468896"/>
                </a:cubicBezTo>
                <a:lnTo>
                  <a:pt x="55526" y="468896"/>
                </a:lnTo>
                <a:cubicBezTo>
                  <a:pt x="42248" y="468896"/>
                  <a:pt x="31384" y="458010"/>
                  <a:pt x="31384" y="445108"/>
                </a:cubicBezTo>
                <a:lnTo>
                  <a:pt x="31384" y="102004"/>
                </a:lnTo>
                <a:cubicBezTo>
                  <a:pt x="31384" y="88699"/>
                  <a:pt x="42248" y="78217"/>
                  <a:pt x="55526" y="78217"/>
                </a:cubicBezTo>
                <a:lnTo>
                  <a:pt x="71218" y="78217"/>
                </a:lnTo>
                <a:lnTo>
                  <a:pt x="78058" y="60880"/>
                </a:lnTo>
                <a:close/>
                <a:moveTo>
                  <a:pt x="147871" y="30189"/>
                </a:moveTo>
                <a:cubicBezTo>
                  <a:pt x="152266" y="30189"/>
                  <a:pt x="155861" y="33467"/>
                  <a:pt x="155861" y="37565"/>
                </a:cubicBezTo>
                <a:cubicBezTo>
                  <a:pt x="155861" y="42482"/>
                  <a:pt x="152266" y="45760"/>
                  <a:pt x="147871" y="45760"/>
                </a:cubicBezTo>
                <a:cubicBezTo>
                  <a:pt x="143876" y="45760"/>
                  <a:pt x="140280" y="42482"/>
                  <a:pt x="140280" y="37565"/>
                </a:cubicBezTo>
                <a:cubicBezTo>
                  <a:pt x="140280" y="33467"/>
                  <a:pt x="143876" y="30189"/>
                  <a:pt x="147871" y="30189"/>
                </a:cubicBezTo>
                <a:close/>
                <a:moveTo>
                  <a:pt x="92544" y="13708"/>
                </a:moveTo>
                <a:lnTo>
                  <a:pt x="92544" y="62493"/>
                </a:lnTo>
                <a:lnTo>
                  <a:pt x="203596" y="62493"/>
                </a:lnTo>
                <a:lnTo>
                  <a:pt x="203596" y="13708"/>
                </a:lnTo>
                <a:close/>
                <a:moveTo>
                  <a:pt x="92141" y="0"/>
                </a:moveTo>
                <a:lnTo>
                  <a:pt x="203998" y="0"/>
                </a:lnTo>
                <a:cubicBezTo>
                  <a:pt x="211643" y="0"/>
                  <a:pt x="218081" y="6048"/>
                  <a:pt x="218081" y="13305"/>
                </a:cubicBezTo>
                <a:lnTo>
                  <a:pt x="218081" y="46769"/>
                </a:lnTo>
                <a:lnTo>
                  <a:pt x="265560" y="46769"/>
                </a:lnTo>
                <a:cubicBezTo>
                  <a:pt x="282057" y="46769"/>
                  <a:pt x="296139" y="60477"/>
                  <a:pt x="296139" y="77410"/>
                </a:cubicBezTo>
                <a:lnTo>
                  <a:pt x="296139" y="469702"/>
                </a:lnTo>
                <a:cubicBezTo>
                  <a:pt x="296139" y="486636"/>
                  <a:pt x="282057" y="500344"/>
                  <a:pt x="265560" y="500344"/>
                </a:cubicBezTo>
                <a:lnTo>
                  <a:pt x="30982" y="500344"/>
                </a:lnTo>
                <a:cubicBezTo>
                  <a:pt x="14083" y="500344"/>
                  <a:pt x="0" y="486636"/>
                  <a:pt x="0" y="469702"/>
                </a:cubicBezTo>
                <a:lnTo>
                  <a:pt x="0" y="77410"/>
                </a:lnTo>
                <a:cubicBezTo>
                  <a:pt x="0" y="60477"/>
                  <a:pt x="14083" y="46769"/>
                  <a:pt x="30982" y="46769"/>
                </a:cubicBezTo>
                <a:lnTo>
                  <a:pt x="78058" y="46769"/>
                </a:lnTo>
                <a:lnTo>
                  <a:pt x="78058" y="13305"/>
                </a:lnTo>
                <a:cubicBezTo>
                  <a:pt x="78058" y="6048"/>
                  <a:pt x="84496" y="0"/>
                  <a:pt x="92141" y="0"/>
                </a:cubicBezTo>
                <a:close/>
              </a:path>
            </a:pathLst>
          </a:custGeom>
          <a:solidFill>
            <a:schemeClr val="accent3"/>
          </a:solidFill>
          <a:ln>
            <a:noFill/>
          </a:ln>
          <a:effectLst/>
        </p:spPr>
        <p:txBody>
          <a:bodyPr wrap="square" anchor="ctr">
            <a:noAutofit/>
          </a:bodyPr>
          <a:lstStyle/>
          <a:p>
            <a:endParaRPr lang="en-US" sz="725"/>
          </a:p>
        </p:txBody>
      </p:sp>
      <p:pic>
        <p:nvPicPr>
          <p:cNvPr id="71" name="Picture 70" descr="Icon&#10;&#10;Description automatically generated">
            <a:extLst>
              <a:ext uri="{FF2B5EF4-FFF2-40B4-BE49-F238E27FC236}">
                <a16:creationId xmlns:a16="http://schemas.microsoft.com/office/drawing/2014/main" id="{76C2C08D-A349-CECC-6755-8D22F479F0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993" y="3460623"/>
            <a:ext cx="611111" cy="611111"/>
          </a:xfrm>
          <a:prstGeom prst="rect">
            <a:avLst/>
          </a:prstGeom>
        </p:spPr>
      </p:pic>
      <p:pic>
        <p:nvPicPr>
          <p:cNvPr id="72" name="Picture 71" descr="Text, icon&#10;&#10;Description automatically generated">
            <a:extLst>
              <a:ext uri="{FF2B5EF4-FFF2-40B4-BE49-F238E27FC236}">
                <a16:creationId xmlns:a16="http://schemas.microsoft.com/office/drawing/2014/main" id="{2F39D3E0-994E-5698-D1D2-194299B7AB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6299" y="3415255"/>
            <a:ext cx="663161" cy="663161"/>
          </a:xfrm>
          <a:prstGeom prst="rect">
            <a:avLst/>
          </a:prstGeom>
        </p:spPr>
      </p:pic>
      <p:pic>
        <p:nvPicPr>
          <p:cNvPr id="78" name="Picture 77" descr="Icon&#10;&#10;Description automatically generated">
            <a:extLst>
              <a:ext uri="{FF2B5EF4-FFF2-40B4-BE49-F238E27FC236}">
                <a16:creationId xmlns:a16="http://schemas.microsoft.com/office/drawing/2014/main" id="{21765F4B-3997-6D2D-2B4F-980ABB30F6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0329" y="3432001"/>
            <a:ext cx="669941" cy="669941"/>
          </a:xfrm>
          <a:prstGeom prst="rect">
            <a:avLst/>
          </a:prstGeom>
        </p:spPr>
      </p:pic>
    </p:spTree>
    <p:extLst>
      <p:ext uri="{BB962C8B-B14F-4D97-AF65-F5344CB8AC3E}">
        <p14:creationId xmlns:p14="http://schemas.microsoft.com/office/powerpoint/2010/main" val="184254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PERFORMANCE VERIFICATION (PMC02) – 1/2</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sp>
        <p:nvSpPr>
          <p:cNvPr id="6" name="Isosceles Triangle 5">
            <a:extLst>
              <a:ext uri="{FF2B5EF4-FFF2-40B4-BE49-F238E27FC236}">
                <a16:creationId xmlns:a16="http://schemas.microsoft.com/office/drawing/2014/main" id="{9C23C72A-DD54-6B4B-312F-5D10E92E8099}"/>
              </a:ext>
            </a:extLst>
          </p:cNvPr>
          <p:cNvSpPr/>
          <p:nvPr/>
        </p:nvSpPr>
        <p:spPr bwMode="gray">
          <a:xfrm rot="5400000">
            <a:off x="2430910" y="3195331"/>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 name="Isosceles Triangle 6">
            <a:extLst>
              <a:ext uri="{FF2B5EF4-FFF2-40B4-BE49-F238E27FC236}">
                <a16:creationId xmlns:a16="http://schemas.microsoft.com/office/drawing/2014/main" id="{24531CA2-E5E5-6261-E4C8-E4E5D970C35D}"/>
              </a:ext>
            </a:extLst>
          </p:cNvPr>
          <p:cNvSpPr/>
          <p:nvPr/>
        </p:nvSpPr>
        <p:spPr bwMode="gray">
          <a:xfrm rot="5400000">
            <a:off x="8369566" y="3195331"/>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 name="Isosceles Triangle 8">
            <a:extLst>
              <a:ext uri="{FF2B5EF4-FFF2-40B4-BE49-F238E27FC236}">
                <a16:creationId xmlns:a16="http://schemas.microsoft.com/office/drawing/2014/main" id="{6EB40F98-6408-C63F-9232-D239FA2E210A}"/>
              </a:ext>
            </a:extLst>
          </p:cNvPr>
          <p:cNvSpPr/>
          <p:nvPr/>
        </p:nvSpPr>
        <p:spPr bwMode="gray">
          <a:xfrm rot="5400000">
            <a:off x="5400238" y="3195331"/>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2" name="Text Placeholder 5">
            <a:extLst>
              <a:ext uri="{FF2B5EF4-FFF2-40B4-BE49-F238E27FC236}">
                <a16:creationId xmlns:a16="http://schemas.microsoft.com/office/drawing/2014/main" id="{E1E94AFE-DEC9-B614-55AB-9D04441C2487}"/>
              </a:ext>
            </a:extLst>
          </p:cNvPr>
          <p:cNvSpPr txBox="1">
            <a:spLocks/>
          </p:cNvSpPr>
          <p:nvPr/>
        </p:nvSpPr>
        <p:spPr>
          <a:xfrm>
            <a:off x="7134775" y="2108295"/>
            <a:ext cx="1786264" cy="228447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required, UNHCR can create an “</a:t>
            </a:r>
            <a:r>
              <a:rPr lang="en-GB" sz="1000" b="1">
                <a:latin typeface="Proxima Nova" panose="02000506030000020004" pitchFamily="2" charset="0"/>
                <a:cs typeface="Calibri" panose="020F0502020204030204" pitchFamily="34" charset="0"/>
              </a:rPr>
              <a:t>Issue</a:t>
            </a:r>
            <a:r>
              <a:rPr lang="en-GB" sz="1000">
                <a:latin typeface="Proxima Nova" panose="02000506030000020004" pitchFamily="2" charset="0"/>
                <a:cs typeface="Calibri" panose="020F0502020204030204" pitchFamily="34" charset="0"/>
              </a:rPr>
              <a:t>” for a particular question and assign it to the partner. The partner would then need to respond to the assigned Issue</a:t>
            </a:r>
            <a:r>
              <a:rPr lang="en-GB" sz="1000" strike="sngStrike">
                <a:latin typeface="Proxima Nova" panose="02000506030000020004" pitchFamily="2" charset="0"/>
                <a:cs typeface="Calibri" panose="020F0502020204030204" pitchFamily="34" charset="0"/>
              </a:rPr>
              <a:t>s</a:t>
            </a:r>
            <a:r>
              <a:rPr lang="en-GB" sz="1000">
                <a:latin typeface="Proxima Nova" panose="02000506030000020004" pitchFamily="2" charset="0"/>
                <a:cs typeface="Calibri" panose="020F0502020204030204" pitchFamily="34" charset="0"/>
              </a:rPr>
              <a:t>. After the questions are answered, UNHCR Programme adds their name, title and signature to the form. </a:t>
            </a:r>
            <a:endParaRPr lang="en-GB" sz="1000" strike="sngStrike">
              <a:latin typeface="Proxima Nova" panose="02000506030000020004" pitchFamily="2"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51961743-F264-26A9-E3A6-12C867A0E1BB}"/>
              </a:ext>
            </a:extLst>
          </p:cNvPr>
          <p:cNvSpPr/>
          <p:nvPr/>
        </p:nvSpPr>
        <p:spPr bwMode="gray">
          <a:xfrm>
            <a:off x="6401039" y="211324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3" name="Ovale 10">
            <a:extLst>
              <a:ext uri="{FF2B5EF4-FFF2-40B4-BE49-F238E27FC236}">
                <a16:creationId xmlns:a16="http://schemas.microsoft.com/office/drawing/2014/main" id="{6C66F8F1-1AD1-62DD-CEBF-7CB0B1062277}"/>
              </a:ext>
            </a:extLst>
          </p:cNvPr>
          <p:cNvSpPr/>
          <p:nvPr/>
        </p:nvSpPr>
        <p:spPr bwMode="gray">
          <a:xfrm>
            <a:off x="6263205" y="226056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3</a:t>
            </a:r>
          </a:p>
        </p:txBody>
      </p:sp>
      <p:sp>
        <p:nvSpPr>
          <p:cNvPr id="34" name="Rectangle: Rounded Corners 33">
            <a:extLst>
              <a:ext uri="{FF2B5EF4-FFF2-40B4-BE49-F238E27FC236}">
                <a16:creationId xmlns:a16="http://schemas.microsoft.com/office/drawing/2014/main" id="{2D1362FE-FD5F-FB11-AC0B-C1EE8D5BBC10}"/>
              </a:ext>
            </a:extLst>
          </p:cNvPr>
          <p:cNvSpPr/>
          <p:nvPr/>
        </p:nvSpPr>
        <p:spPr bwMode="gray">
          <a:xfrm>
            <a:off x="416550" y="211324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5" name="Ovale 10">
            <a:extLst>
              <a:ext uri="{FF2B5EF4-FFF2-40B4-BE49-F238E27FC236}">
                <a16:creationId xmlns:a16="http://schemas.microsoft.com/office/drawing/2014/main" id="{7287B934-A9E4-B585-4D60-AE8644048623}"/>
              </a:ext>
            </a:extLst>
          </p:cNvPr>
          <p:cNvSpPr/>
          <p:nvPr/>
        </p:nvSpPr>
        <p:spPr bwMode="gray">
          <a:xfrm>
            <a:off x="278716" y="226056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1</a:t>
            </a:r>
          </a:p>
        </p:txBody>
      </p:sp>
      <p:sp>
        <p:nvSpPr>
          <p:cNvPr id="36" name="Text Placeholder 5">
            <a:extLst>
              <a:ext uri="{FF2B5EF4-FFF2-40B4-BE49-F238E27FC236}">
                <a16:creationId xmlns:a16="http://schemas.microsoft.com/office/drawing/2014/main" id="{72C6A592-7018-3D93-8132-2670B0DD3FD9}"/>
              </a:ext>
            </a:extLst>
          </p:cNvPr>
          <p:cNvSpPr txBox="1">
            <a:spLocks/>
          </p:cNvSpPr>
          <p:nvPr/>
        </p:nvSpPr>
        <p:spPr>
          <a:xfrm>
            <a:off x="4175812" y="2108295"/>
            <a:ext cx="1752980" cy="228447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answers the questions in the PMC02 form, attaching any supporting documents, such as the issues report,</a:t>
            </a:r>
            <a:r>
              <a:rPr lang="en-GB" sz="1000" strike="sngStrike">
                <a:latin typeface="Proxima Nova" panose="02000506030000020004" pitchFamily="2" charset="0"/>
                <a:cs typeface="Calibri" panose="020F0502020204030204" pitchFamily="34" charset="0"/>
              </a:rPr>
              <a:t> </a:t>
            </a:r>
            <a:r>
              <a:rPr lang="en-GB" sz="1000">
                <a:latin typeface="Proxima Nova" panose="02000506030000020004" pitchFamily="2" charset="0"/>
                <a:cs typeface="Calibri" panose="020F0502020204030204" pitchFamily="34" charset="0"/>
              </a:rPr>
              <a:t>results reports,</a:t>
            </a:r>
            <a:r>
              <a:rPr lang="en-GB" sz="1000" strike="sngStrike">
                <a:latin typeface="Proxima Nova" panose="02000506030000020004" pitchFamily="2" charset="0"/>
                <a:cs typeface="Calibri" panose="020F0502020204030204" pitchFamily="34" charset="0"/>
              </a:rPr>
              <a:t> </a:t>
            </a:r>
            <a:r>
              <a:rPr lang="en-GB" sz="1000">
                <a:latin typeface="Proxima Nova" panose="02000506030000020004" pitchFamily="2" charset="0"/>
                <a:cs typeface="Calibri" panose="020F0502020204030204" pitchFamily="34" charset="0"/>
              </a:rPr>
              <a:t>feedback from the supported community</a:t>
            </a:r>
            <a:r>
              <a:rPr lang="en-GB" sz="1000" strike="sngStrike">
                <a:latin typeface="Proxima Nova" panose="02000506030000020004" pitchFamily="2" charset="0"/>
                <a:cs typeface="Calibri" panose="020F0502020204030204" pitchFamily="34" charset="0"/>
              </a:rPr>
              <a:t> </a:t>
            </a:r>
            <a:r>
              <a:rPr lang="en-GB" sz="1000">
                <a:latin typeface="Proxima Nova" panose="02000506030000020004" pitchFamily="2" charset="0"/>
                <a:cs typeface="Calibri" panose="020F0502020204030204" pitchFamily="34" charset="0"/>
              </a:rPr>
              <a:t>For the ‘Comments on Implementation Process’ section, UNHCR Programme attaches evidence of results reported to-date. </a:t>
            </a:r>
          </a:p>
        </p:txBody>
      </p:sp>
      <p:sp>
        <p:nvSpPr>
          <p:cNvPr id="40" name="Rectangle: Rounded Corners 39">
            <a:extLst>
              <a:ext uri="{FF2B5EF4-FFF2-40B4-BE49-F238E27FC236}">
                <a16:creationId xmlns:a16="http://schemas.microsoft.com/office/drawing/2014/main" id="{6C209F7E-286C-DAF9-D11F-F9D170FAF7BB}"/>
              </a:ext>
            </a:extLst>
          </p:cNvPr>
          <p:cNvSpPr/>
          <p:nvPr/>
        </p:nvSpPr>
        <p:spPr bwMode="gray">
          <a:xfrm>
            <a:off x="3408794" y="211324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1" name="Ovale 10">
            <a:extLst>
              <a:ext uri="{FF2B5EF4-FFF2-40B4-BE49-F238E27FC236}">
                <a16:creationId xmlns:a16="http://schemas.microsoft.com/office/drawing/2014/main" id="{0D9FF6F6-7670-56D9-A8F4-A2A87DA367DA}"/>
              </a:ext>
            </a:extLst>
          </p:cNvPr>
          <p:cNvSpPr/>
          <p:nvPr/>
        </p:nvSpPr>
        <p:spPr bwMode="gray">
          <a:xfrm>
            <a:off x="3270961" y="226056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2</a:t>
            </a:r>
          </a:p>
        </p:txBody>
      </p:sp>
      <p:sp>
        <p:nvSpPr>
          <p:cNvPr id="43" name="Text Placeholder 5">
            <a:extLst>
              <a:ext uri="{FF2B5EF4-FFF2-40B4-BE49-F238E27FC236}">
                <a16:creationId xmlns:a16="http://schemas.microsoft.com/office/drawing/2014/main" id="{358669DE-DFCD-3DFB-78CE-B4E34950D145}"/>
              </a:ext>
            </a:extLst>
          </p:cNvPr>
          <p:cNvSpPr txBox="1">
            <a:spLocks/>
          </p:cNvSpPr>
          <p:nvPr/>
        </p:nvSpPr>
        <p:spPr>
          <a:xfrm>
            <a:off x="10244116" y="2110769"/>
            <a:ext cx="1669168" cy="226573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assigns the completed PMC02 form to the partner for their review with a set due date. The partner (Field Administrator) receives a summary notification email at the end of the day on the assigned PMC02 from UNHCR. </a:t>
            </a:r>
          </a:p>
        </p:txBody>
      </p:sp>
      <p:sp>
        <p:nvSpPr>
          <p:cNvPr id="44" name="Rectangle: Rounded Corners 43">
            <a:extLst>
              <a:ext uri="{FF2B5EF4-FFF2-40B4-BE49-F238E27FC236}">
                <a16:creationId xmlns:a16="http://schemas.microsoft.com/office/drawing/2014/main" id="{4434650D-3091-49B9-A5F5-F9E0A06D310B}"/>
              </a:ext>
            </a:extLst>
          </p:cNvPr>
          <p:cNvSpPr/>
          <p:nvPr/>
        </p:nvSpPr>
        <p:spPr bwMode="gray">
          <a:xfrm>
            <a:off x="9393284" y="2115716"/>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5" name="Ovale 10">
            <a:extLst>
              <a:ext uri="{FF2B5EF4-FFF2-40B4-BE49-F238E27FC236}">
                <a16:creationId xmlns:a16="http://schemas.microsoft.com/office/drawing/2014/main" id="{2AF18CB3-E629-D3AE-7BA8-C59CAD177F61}"/>
              </a:ext>
            </a:extLst>
          </p:cNvPr>
          <p:cNvSpPr/>
          <p:nvPr/>
        </p:nvSpPr>
        <p:spPr bwMode="gray">
          <a:xfrm>
            <a:off x="9255451" y="226303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4</a:t>
            </a:r>
          </a:p>
        </p:txBody>
      </p:sp>
      <p:pic>
        <p:nvPicPr>
          <p:cNvPr id="75" name="Picture 74"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2"/>
          <a:stretch>
            <a:fillRect/>
          </a:stretch>
        </p:blipFill>
        <p:spPr>
          <a:xfrm>
            <a:off x="4488345" y="1702400"/>
            <a:ext cx="360899" cy="360000"/>
          </a:xfrm>
          <a:prstGeom prst="rect">
            <a:avLst/>
          </a:prstGeom>
        </p:spPr>
      </p:pic>
      <p:pic>
        <p:nvPicPr>
          <p:cNvPr id="76" name="Picture 75" descr="Icon&#10;&#10;Description automatically generated">
            <a:extLst>
              <a:ext uri="{FF2B5EF4-FFF2-40B4-BE49-F238E27FC236}">
                <a16:creationId xmlns:a16="http://schemas.microsoft.com/office/drawing/2014/main" id="{F1F9306E-9C04-E011-7237-66A7FFF255A9}"/>
              </a:ext>
            </a:extLst>
          </p:cNvPr>
          <p:cNvPicPr>
            <a:picLocks noChangeAspect="1"/>
          </p:cNvPicPr>
          <p:nvPr/>
        </p:nvPicPr>
        <p:blipFill>
          <a:blip r:embed="rId2"/>
          <a:stretch>
            <a:fillRect/>
          </a:stretch>
        </p:blipFill>
        <p:spPr>
          <a:xfrm>
            <a:off x="7480590" y="1702400"/>
            <a:ext cx="360899" cy="360000"/>
          </a:xfrm>
          <a:prstGeom prst="rect">
            <a:avLst/>
          </a:prstGeom>
        </p:spPr>
      </p:pic>
      <p:pic>
        <p:nvPicPr>
          <p:cNvPr id="77" name="Picture 76" descr="Icon&#10;&#10;Description automatically generated">
            <a:extLst>
              <a:ext uri="{FF2B5EF4-FFF2-40B4-BE49-F238E27FC236}">
                <a16:creationId xmlns:a16="http://schemas.microsoft.com/office/drawing/2014/main" id="{8FCA62D5-7411-21B2-0A2B-A5FD781440BD}"/>
              </a:ext>
            </a:extLst>
          </p:cNvPr>
          <p:cNvPicPr>
            <a:picLocks noChangeAspect="1"/>
          </p:cNvPicPr>
          <p:nvPr/>
        </p:nvPicPr>
        <p:blipFill>
          <a:blip r:embed="rId2"/>
          <a:stretch>
            <a:fillRect/>
          </a:stretch>
        </p:blipFill>
        <p:spPr>
          <a:xfrm>
            <a:off x="10472835" y="1702400"/>
            <a:ext cx="360899" cy="360000"/>
          </a:xfrm>
          <a:prstGeom prst="rect">
            <a:avLst/>
          </a:prstGeom>
        </p:spPr>
      </p:pic>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51" name="Picture 50"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2"/>
          <a:stretch>
            <a:fillRect/>
          </a:stretch>
        </p:blipFill>
        <p:spPr>
          <a:xfrm>
            <a:off x="1496101" y="1702400"/>
            <a:ext cx="360899" cy="360000"/>
          </a:xfrm>
          <a:prstGeom prst="rect">
            <a:avLst/>
          </a:prstGeom>
        </p:spPr>
      </p:pic>
      <p:sp>
        <p:nvSpPr>
          <p:cNvPr id="33" name="Text Placeholder 5">
            <a:extLst>
              <a:ext uri="{FF2B5EF4-FFF2-40B4-BE49-F238E27FC236}">
                <a16:creationId xmlns:a16="http://schemas.microsoft.com/office/drawing/2014/main" id="{040F27B8-4738-FF60-A855-761CFAE3EEC3}"/>
              </a:ext>
            </a:extLst>
          </p:cNvPr>
          <p:cNvSpPr txBox="1">
            <a:spLocks/>
          </p:cNvSpPr>
          <p:nvPr/>
        </p:nvSpPr>
        <p:spPr>
          <a:xfrm>
            <a:off x="1213003" y="2126696"/>
            <a:ext cx="1711704" cy="2277057"/>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a:cs typeface="Calibri"/>
              </a:rPr>
              <a:t>UNHCR Programme creates a new Field “Inspection” using the PMC02 form and downloads the report of implementation monitoring issues awaiting action (i.e. </a:t>
            </a:r>
            <a:r>
              <a:rPr lang="en-AU" sz="1000">
                <a:latin typeface="Proxima Nova"/>
                <a:cs typeface="Calibri"/>
              </a:rPr>
              <a:t>“ready to inspect”,</a:t>
            </a:r>
            <a:r>
              <a:rPr lang="en-GB" sz="1000">
                <a:latin typeface="Proxima Nova"/>
                <a:cs typeface="Calibri"/>
              </a:rPr>
              <a:t> “open” and “in dispute”).  Programme also gathers evidence of results reported to-date (Activity Info, KOBO, excel sheet etc.).  </a:t>
            </a:r>
            <a:endParaRPr lang="en-GB" sz="1000" strike="sngStrike">
              <a:latin typeface="Proxima Nova" panose="02000506030000020004" pitchFamily="2" charset="0"/>
              <a:cs typeface="Calibri" panose="020F0502020204030204" pitchFamily="34" charset="0"/>
            </a:endParaRPr>
          </a:p>
        </p:txBody>
      </p:sp>
      <p:pic>
        <p:nvPicPr>
          <p:cNvPr id="20" name="Picture 19">
            <a:extLst>
              <a:ext uri="{FF2B5EF4-FFF2-40B4-BE49-F238E27FC236}">
                <a16:creationId xmlns:a16="http://schemas.microsoft.com/office/drawing/2014/main" id="{2E79727F-349E-A340-78B7-D860E29CBC60}"/>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568550" y="4498148"/>
            <a:ext cx="216000" cy="216000"/>
          </a:xfrm>
          <a:prstGeom prst="rect">
            <a:avLst/>
          </a:prstGeom>
          <a:solidFill>
            <a:schemeClr val="accent3"/>
          </a:solidFill>
          <a:ln>
            <a:solidFill>
              <a:schemeClr val="accent3"/>
            </a:solidFill>
          </a:ln>
          <a:effectLst/>
        </p:spPr>
      </p:pic>
      <p:pic>
        <p:nvPicPr>
          <p:cNvPr id="27" name="Picture 26">
            <a:extLst>
              <a:ext uri="{FF2B5EF4-FFF2-40B4-BE49-F238E27FC236}">
                <a16:creationId xmlns:a16="http://schemas.microsoft.com/office/drawing/2014/main" id="{58C6BA1B-0EB7-7E67-D543-D7A57C0AAA22}"/>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60794" y="4498148"/>
            <a:ext cx="216000" cy="216000"/>
          </a:xfrm>
          <a:prstGeom prst="rect">
            <a:avLst/>
          </a:prstGeom>
          <a:solidFill>
            <a:schemeClr val="accent3"/>
          </a:solidFill>
          <a:ln>
            <a:solidFill>
              <a:schemeClr val="accent3"/>
            </a:solidFill>
          </a:ln>
          <a:effectLst/>
        </p:spPr>
      </p:pic>
      <p:grpSp>
        <p:nvGrpSpPr>
          <p:cNvPr id="38" name="Group 37">
            <a:extLst>
              <a:ext uri="{FF2B5EF4-FFF2-40B4-BE49-F238E27FC236}">
                <a16:creationId xmlns:a16="http://schemas.microsoft.com/office/drawing/2014/main" id="{303AEA0A-3425-BCCB-91CE-86C774AA161A}"/>
              </a:ext>
            </a:extLst>
          </p:cNvPr>
          <p:cNvGrpSpPr/>
          <p:nvPr/>
        </p:nvGrpSpPr>
        <p:grpSpPr>
          <a:xfrm>
            <a:off x="7409359" y="4498148"/>
            <a:ext cx="503360" cy="216000"/>
            <a:chOff x="4418854" y="4702648"/>
            <a:chExt cx="503360" cy="216000"/>
          </a:xfrm>
        </p:grpSpPr>
        <p:pic>
          <p:nvPicPr>
            <p:cNvPr id="42" name="Picture 41">
              <a:extLst>
                <a:ext uri="{FF2B5EF4-FFF2-40B4-BE49-F238E27FC236}">
                  <a16:creationId xmlns:a16="http://schemas.microsoft.com/office/drawing/2014/main" id="{CBB44D9A-53E1-1D31-EB77-ADC0CB39A562}"/>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46" name="Picture 45">
              <a:extLst>
                <a:ext uri="{FF2B5EF4-FFF2-40B4-BE49-F238E27FC236}">
                  <a16:creationId xmlns:a16="http://schemas.microsoft.com/office/drawing/2014/main" id="{67EC2DDB-A193-4D62-2C81-B7C53A4B3339}"/>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sp>
        <p:nvSpPr>
          <p:cNvPr id="2" name="Rectangle 1">
            <a:extLst>
              <a:ext uri="{FF2B5EF4-FFF2-40B4-BE49-F238E27FC236}">
                <a16:creationId xmlns:a16="http://schemas.microsoft.com/office/drawing/2014/main" id="{DC6C4131-C9DA-D9E9-BA6C-EA6F5C3357F7}"/>
              </a:ext>
            </a:extLst>
          </p:cNvPr>
          <p:cNvSpPr/>
          <p:nvPr/>
        </p:nvSpPr>
        <p:spPr bwMode="gray">
          <a:xfrm>
            <a:off x="0" y="5290074"/>
            <a:ext cx="12192000" cy="1307575"/>
          </a:xfrm>
          <a:prstGeom prst="rect">
            <a:avLst/>
          </a:prstGeom>
          <a:solidFill>
            <a:srgbClr val="CCE3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grpSp>
        <p:nvGrpSpPr>
          <p:cNvPr id="3" name="Group 2">
            <a:extLst>
              <a:ext uri="{FF2B5EF4-FFF2-40B4-BE49-F238E27FC236}">
                <a16:creationId xmlns:a16="http://schemas.microsoft.com/office/drawing/2014/main" id="{52AC52F2-87F1-419E-ADA5-995BDD8163A5}"/>
              </a:ext>
            </a:extLst>
          </p:cNvPr>
          <p:cNvGrpSpPr/>
          <p:nvPr/>
        </p:nvGrpSpPr>
        <p:grpSpPr>
          <a:xfrm>
            <a:off x="120770" y="5292549"/>
            <a:ext cx="11736268" cy="1347243"/>
            <a:chOff x="120770" y="4818617"/>
            <a:chExt cx="11736268" cy="1347243"/>
          </a:xfrm>
        </p:grpSpPr>
        <p:sp>
          <p:nvSpPr>
            <p:cNvPr id="15" name="Text Placeholder 5">
              <a:extLst>
                <a:ext uri="{FF2B5EF4-FFF2-40B4-BE49-F238E27FC236}">
                  <a16:creationId xmlns:a16="http://schemas.microsoft.com/office/drawing/2014/main" id="{68718A6B-3DC6-CA2F-E7E2-14DD7C053B5E}"/>
                </a:ext>
              </a:extLst>
            </p:cNvPr>
            <p:cNvSpPr txBox="1">
              <a:spLocks/>
            </p:cNvSpPr>
            <p:nvPr/>
          </p:nvSpPr>
          <p:spPr>
            <a:xfrm>
              <a:off x="120770" y="4818617"/>
              <a:ext cx="11503355" cy="3066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nSpc>
                  <a:spcPct val="100000"/>
                </a:lnSpc>
                <a:buClr>
                  <a:srgbClr val="FFFF00"/>
                </a:buClr>
                <a:buNone/>
              </a:pPr>
              <a:r>
                <a:rPr lang="en-GB" sz="1400" b="1" spc="40">
                  <a:solidFill>
                    <a:schemeClr val="accent3"/>
                  </a:solidFill>
                  <a:latin typeface="Proxima Nova" panose="02000506030000020004" pitchFamily="2" charset="0"/>
                  <a:cs typeface="Calibri" panose="020F0502020204030204" pitchFamily="34" charset="0"/>
                </a:rPr>
                <a:t>BUSINESS IMPACT</a:t>
              </a:r>
              <a:endParaRPr lang="en-GB" sz="1400" b="1" strike="sngStrike" spc="40">
                <a:solidFill>
                  <a:schemeClr val="accent3"/>
                </a:solidFill>
                <a:latin typeface="Proxima Nova" panose="02000506030000020004" pitchFamily="2" charset="0"/>
                <a:cs typeface="Calibri" panose="020F0502020204030204" pitchFamily="34" charset="0"/>
              </a:endParaRPr>
            </a:p>
          </p:txBody>
        </p:sp>
        <p:grpSp>
          <p:nvGrpSpPr>
            <p:cNvPr id="21" name="Group 20">
              <a:extLst>
                <a:ext uri="{FF2B5EF4-FFF2-40B4-BE49-F238E27FC236}">
                  <a16:creationId xmlns:a16="http://schemas.microsoft.com/office/drawing/2014/main" id="{B3CAA7A5-9070-9A26-B839-610FCCFB8DD8}"/>
                </a:ext>
              </a:extLst>
            </p:cNvPr>
            <p:cNvGrpSpPr/>
            <p:nvPr/>
          </p:nvGrpSpPr>
          <p:grpSpPr>
            <a:xfrm>
              <a:off x="269064" y="5138727"/>
              <a:ext cx="11587974" cy="1027133"/>
              <a:chOff x="269064" y="5138727"/>
              <a:chExt cx="13704050" cy="1027133"/>
            </a:xfrm>
          </p:grpSpPr>
          <p:sp>
            <p:nvSpPr>
              <p:cNvPr id="22" name="Text Placeholder 5">
                <a:extLst>
                  <a:ext uri="{FF2B5EF4-FFF2-40B4-BE49-F238E27FC236}">
                    <a16:creationId xmlns:a16="http://schemas.microsoft.com/office/drawing/2014/main" id="{04E5E645-06FB-1699-328A-83ED46503EE6}"/>
                  </a:ext>
                </a:extLst>
              </p:cNvPr>
              <p:cNvSpPr txBox="1">
                <a:spLocks/>
              </p:cNvSpPr>
              <p:nvPr/>
            </p:nvSpPr>
            <p:spPr>
              <a:xfrm>
                <a:off x="269064" y="5138727"/>
                <a:ext cx="3450449" cy="102713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Ongoing monitoring will reduce dependency on scheduled, announced, formal MFT visits </a:t>
                </a:r>
              </a:p>
            </p:txBody>
          </p:sp>
          <p:sp>
            <p:nvSpPr>
              <p:cNvPr id="24" name="Text Placeholder 5">
                <a:extLst>
                  <a:ext uri="{FF2B5EF4-FFF2-40B4-BE49-F238E27FC236}">
                    <a16:creationId xmlns:a16="http://schemas.microsoft.com/office/drawing/2014/main" id="{2A3E3D62-46DF-974E-EDFA-E8BAB6E9F6CD}"/>
                  </a:ext>
                </a:extLst>
              </p:cNvPr>
              <p:cNvSpPr txBox="1">
                <a:spLocks/>
              </p:cNvSpPr>
              <p:nvPr/>
            </p:nvSpPr>
            <p:spPr>
              <a:xfrm>
                <a:off x="3686931"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Field checklists accessible from tablets and smartphones (can be carried out in the field when off-line and automatically synced when on-line)</a:t>
                </a:r>
              </a:p>
            </p:txBody>
          </p:sp>
          <p:sp>
            <p:nvSpPr>
              <p:cNvPr id="25" name="Text Placeholder 5">
                <a:extLst>
                  <a:ext uri="{FF2B5EF4-FFF2-40B4-BE49-F238E27FC236}">
                    <a16:creationId xmlns:a16="http://schemas.microsoft.com/office/drawing/2014/main" id="{6778C35A-8E8E-7158-8AB7-BBA7406009E4}"/>
                  </a:ext>
                </a:extLst>
              </p:cNvPr>
              <p:cNvSpPr txBox="1">
                <a:spLocks/>
              </p:cNvSpPr>
              <p:nvPr/>
            </p:nvSpPr>
            <p:spPr>
              <a:xfrm>
                <a:off x="7104799"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When short-comings / issues are identified, a task can be generated and assigned to the appropriate person / organization</a:t>
                </a:r>
              </a:p>
            </p:txBody>
          </p:sp>
          <p:sp>
            <p:nvSpPr>
              <p:cNvPr id="26" name="Text Placeholder 5">
                <a:extLst>
                  <a:ext uri="{FF2B5EF4-FFF2-40B4-BE49-F238E27FC236}">
                    <a16:creationId xmlns:a16="http://schemas.microsoft.com/office/drawing/2014/main" id="{7CDBB5B7-2EF2-4BE9-3838-F3CDDADFE04A}"/>
                  </a:ext>
                </a:extLst>
              </p:cNvPr>
              <p:cNvSpPr txBox="1">
                <a:spLocks/>
              </p:cNvSpPr>
              <p:nvPr/>
            </p:nvSpPr>
            <p:spPr>
              <a:xfrm>
                <a:off x="10522665"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Partners can upload supporting documentation from their corporate systems to PROMS</a:t>
                </a:r>
              </a:p>
            </p:txBody>
          </p:sp>
        </p:grpSp>
      </p:grpSp>
      <p:pic>
        <p:nvPicPr>
          <p:cNvPr id="28" name="Picture 27" descr="Icon&#10;&#10;Description automatically generated">
            <a:extLst>
              <a:ext uri="{FF2B5EF4-FFF2-40B4-BE49-F238E27FC236}">
                <a16:creationId xmlns:a16="http://schemas.microsoft.com/office/drawing/2014/main" id="{11892134-7A46-7F22-BC25-A95195BBC4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0365" y="2946830"/>
            <a:ext cx="726320" cy="726320"/>
          </a:xfrm>
          <a:prstGeom prst="rect">
            <a:avLst/>
          </a:prstGeom>
        </p:spPr>
      </p:pic>
      <p:pic>
        <p:nvPicPr>
          <p:cNvPr id="32" name="Picture 31" descr="Icon&#10;&#10;Description automatically generated">
            <a:extLst>
              <a:ext uri="{FF2B5EF4-FFF2-40B4-BE49-F238E27FC236}">
                <a16:creationId xmlns:a16="http://schemas.microsoft.com/office/drawing/2014/main" id="{C01A5C4E-2F35-9EBE-05B8-882C0000A9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9197" y="2970243"/>
            <a:ext cx="745578" cy="745578"/>
          </a:xfrm>
          <a:prstGeom prst="rect">
            <a:avLst/>
          </a:prstGeom>
        </p:spPr>
      </p:pic>
      <p:pic>
        <p:nvPicPr>
          <p:cNvPr id="37" name="Picture 36" descr="Icon&#10;&#10;Description automatically generated">
            <a:extLst>
              <a:ext uri="{FF2B5EF4-FFF2-40B4-BE49-F238E27FC236}">
                <a16:creationId xmlns:a16="http://schemas.microsoft.com/office/drawing/2014/main" id="{F699A394-5BBA-9761-507E-90ABA89C7C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015" y="3046444"/>
            <a:ext cx="560257" cy="560257"/>
          </a:xfrm>
          <a:prstGeom prst="rect">
            <a:avLst/>
          </a:prstGeom>
        </p:spPr>
      </p:pic>
      <p:pic>
        <p:nvPicPr>
          <p:cNvPr id="48" name="Picture 47" descr="Icon&#10;&#10;Description automatically generated">
            <a:extLst>
              <a:ext uri="{FF2B5EF4-FFF2-40B4-BE49-F238E27FC236}">
                <a16:creationId xmlns:a16="http://schemas.microsoft.com/office/drawing/2014/main" id="{85968541-EEAE-0F2B-893D-62D9A3AB87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9015" y="2946830"/>
            <a:ext cx="699370" cy="699370"/>
          </a:xfrm>
          <a:prstGeom prst="rect">
            <a:avLst/>
          </a:prstGeom>
        </p:spPr>
      </p:pic>
      <p:grpSp>
        <p:nvGrpSpPr>
          <p:cNvPr id="10" name="Group 9">
            <a:extLst>
              <a:ext uri="{FF2B5EF4-FFF2-40B4-BE49-F238E27FC236}">
                <a16:creationId xmlns:a16="http://schemas.microsoft.com/office/drawing/2014/main" id="{7B90897C-B29B-D5D9-6B72-30E37BC3BF8E}"/>
              </a:ext>
            </a:extLst>
          </p:cNvPr>
          <p:cNvGrpSpPr/>
          <p:nvPr/>
        </p:nvGrpSpPr>
        <p:grpSpPr>
          <a:xfrm>
            <a:off x="10401604" y="4513556"/>
            <a:ext cx="503360" cy="216000"/>
            <a:chOff x="4418854" y="4702648"/>
            <a:chExt cx="503360" cy="216000"/>
          </a:xfrm>
        </p:grpSpPr>
        <p:pic>
          <p:nvPicPr>
            <p:cNvPr id="11" name="Picture 10">
              <a:extLst>
                <a:ext uri="{FF2B5EF4-FFF2-40B4-BE49-F238E27FC236}">
                  <a16:creationId xmlns:a16="http://schemas.microsoft.com/office/drawing/2014/main" id="{A8580B69-B693-E3BC-DCD4-CF81D9775905}"/>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14" name="Picture 13">
              <a:extLst>
                <a:ext uri="{FF2B5EF4-FFF2-40B4-BE49-F238E27FC236}">
                  <a16:creationId xmlns:a16="http://schemas.microsoft.com/office/drawing/2014/main" id="{8A4626CF-B4B7-3FC5-459D-4D67FE81FDD0}"/>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spTree>
    <p:extLst>
      <p:ext uri="{BB962C8B-B14F-4D97-AF65-F5344CB8AC3E}">
        <p14:creationId xmlns:p14="http://schemas.microsoft.com/office/powerpoint/2010/main" val="1378853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PERFORMANCE VERIFICATION (PMC02) – 2/2</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14" name="Rectangle 13">
            <a:extLst>
              <a:ext uri="{FF2B5EF4-FFF2-40B4-BE49-F238E27FC236}">
                <a16:creationId xmlns:a16="http://schemas.microsoft.com/office/drawing/2014/main" id="{4C15CD91-79E7-7B71-2C49-68D6CBD223C1}"/>
              </a:ext>
            </a:extLst>
          </p:cNvPr>
          <p:cNvSpPr/>
          <p:nvPr/>
        </p:nvSpPr>
        <p:spPr bwMode="gray">
          <a:xfrm>
            <a:off x="0" y="5290074"/>
            <a:ext cx="12192000" cy="1307575"/>
          </a:xfrm>
          <a:prstGeom prst="rect">
            <a:avLst/>
          </a:prstGeom>
          <a:solidFill>
            <a:srgbClr val="CCE3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grpSp>
        <p:nvGrpSpPr>
          <p:cNvPr id="17" name="Group 16">
            <a:extLst>
              <a:ext uri="{FF2B5EF4-FFF2-40B4-BE49-F238E27FC236}">
                <a16:creationId xmlns:a16="http://schemas.microsoft.com/office/drawing/2014/main" id="{672D2218-7F98-B94A-2492-9160F2CC7E45}"/>
              </a:ext>
            </a:extLst>
          </p:cNvPr>
          <p:cNvGrpSpPr/>
          <p:nvPr/>
        </p:nvGrpSpPr>
        <p:grpSpPr>
          <a:xfrm>
            <a:off x="120770" y="5292549"/>
            <a:ext cx="11736268" cy="1347243"/>
            <a:chOff x="120770" y="4818617"/>
            <a:chExt cx="11736268" cy="1347243"/>
          </a:xfrm>
        </p:grpSpPr>
        <p:sp>
          <p:nvSpPr>
            <p:cNvPr id="18" name="Text Placeholder 5">
              <a:extLst>
                <a:ext uri="{FF2B5EF4-FFF2-40B4-BE49-F238E27FC236}">
                  <a16:creationId xmlns:a16="http://schemas.microsoft.com/office/drawing/2014/main" id="{67F208D1-1A80-7012-2C18-4E9FCBD7CA17}"/>
                </a:ext>
              </a:extLst>
            </p:cNvPr>
            <p:cNvSpPr txBox="1">
              <a:spLocks/>
            </p:cNvSpPr>
            <p:nvPr/>
          </p:nvSpPr>
          <p:spPr>
            <a:xfrm>
              <a:off x="120770" y="4818617"/>
              <a:ext cx="11503355" cy="3066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nSpc>
                  <a:spcPct val="100000"/>
                </a:lnSpc>
                <a:buClr>
                  <a:srgbClr val="FFFF00"/>
                </a:buClr>
                <a:buNone/>
              </a:pPr>
              <a:r>
                <a:rPr lang="en-GB" sz="1400" b="1" spc="40">
                  <a:solidFill>
                    <a:schemeClr val="accent3"/>
                  </a:solidFill>
                  <a:latin typeface="Proxima Nova" panose="02000506030000020004" pitchFamily="2" charset="0"/>
                  <a:cs typeface="Calibri" panose="020F0502020204030204" pitchFamily="34" charset="0"/>
                </a:rPr>
                <a:t>BUSINESS IMPACT</a:t>
              </a:r>
              <a:endParaRPr lang="en-GB" sz="1400" b="1" strike="sngStrike" spc="40">
                <a:solidFill>
                  <a:schemeClr val="accent3"/>
                </a:solidFill>
                <a:latin typeface="Proxima Nova" panose="02000506030000020004" pitchFamily="2" charset="0"/>
                <a:cs typeface="Calibri" panose="020F0502020204030204" pitchFamily="34" charset="0"/>
              </a:endParaRPr>
            </a:p>
          </p:txBody>
        </p:sp>
        <p:grpSp>
          <p:nvGrpSpPr>
            <p:cNvPr id="19" name="Group 18">
              <a:extLst>
                <a:ext uri="{FF2B5EF4-FFF2-40B4-BE49-F238E27FC236}">
                  <a16:creationId xmlns:a16="http://schemas.microsoft.com/office/drawing/2014/main" id="{802D7A9E-068E-1E02-059E-3B6B04CB47F5}"/>
                </a:ext>
              </a:extLst>
            </p:cNvPr>
            <p:cNvGrpSpPr/>
            <p:nvPr/>
          </p:nvGrpSpPr>
          <p:grpSpPr>
            <a:xfrm>
              <a:off x="269064" y="5138727"/>
              <a:ext cx="11587974" cy="1027133"/>
              <a:chOff x="269064" y="5138727"/>
              <a:chExt cx="13704050" cy="1027133"/>
            </a:xfrm>
          </p:grpSpPr>
          <p:sp>
            <p:nvSpPr>
              <p:cNvPr id="28" name="Text Placeholder 5">
                <a:extLst>
                  <a:ext uri="{FF2B5EF4-FFF2-40B4-BE49-F238E27FC236}">
                    <a16:creationId xmlns:a16="http://schemas.microsoft.com/office/drawing/2014/main" id="{6AD575C2-D287-D762-65DA-C70DF969A8E1}"/>
                  </a:ext>
                </a:extLst>
              </p:cNvPr>
              <p:cNvSpPr txBox="1">
                <a:spLocks/>
              </p:cNvSpPr>
              <p:nvPr/>
            </p:nvSpPr>
            <p:spPr>
              <a:xfrm>
                <a:off x="269064" y="5138727"/>
                <a:ext cx="3450449" cy="102713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Ongoing monitoring will reduce dependency on scheduled, announced, formal MFT visits </a:t>
                </a:r>
              </a:p>
            </p:txBody>
          </p:sp>
          <p:sp>
            <p:nvSpPr>
              <p:cNvPr id="29" name="Text Placeholder 5">
                <a:extLst>
                  <a:ext uri="{FF2B5EF4-FFF2-40B4-BE49-F238E27FC236}">
                    <a16:creationId xmlns:a16="http://schemas.microsoft.com/office/drawing/2014/main" id="{92A8FC53-D3DE-94CF-095B-C3F68429F48A}"/>
                  </a:ext>
                </a:extLst>
              </p:cNvPr>
              <p:cNvSpPr txBox="1">
                <a:spLocks/>
              </p:cNvSpPr>
              <p:nvPr/>
            </p:nvSpPr>
            <p:spPr>
              <a:xfrm>
                <a:off x="3686931"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Field checklists accessible from tablets and smartphones (can be carried out in the field when off-line and automatically synced when on-line)</a:t>
                </a:r>
              </a:p>
            </p:txBody>
          </p:sp>
          <p:sp>
            <p:nvSpPr>
              <p:cNvPr id="30" name="Text Placeholder 5">
                <a:extLst>
                  <a:ext uri="{FF2B5EF4-FFF2-40B4-BE49-F238E27FC236}">
                    <a16:creationId xmlns:a16="http://schemas.microsoft.com/office/drawing/2014/main" id="{6BBDBEFF-C3D6-D5E8-10C5-0B23532BED16}"/>
                  </a:ext>
                </a:extLst>
              </p:cNvPr>
              <p:cNvSpPr txBox="1">
                <a:spLocks/>
              </p:cNvSpPr>
              <p:nvPr/>
            </p:nvSpPr>
            <p:spPr>
              <a:xfrm>
                <a:off x="7104799"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When short-comings / issues are identified, a task can be generated and assigned to the appropriate person / organization</a:t>
                </a:r>
              </a:p>
            </p:txBody>
          </p:sp>
          <p:sp>
            <p:nvSpPr>
              <p:cNvPr id="32" name="Text Placeholder 5">
                <a:extLst>
                  <a:ext uri="{FF2B5EF4-FFF2-40B4-BE49-F238E27FC236}">
                    <a16:creationId xmlns:a16="http://schemas.microsoft.com/office/drawing/2014/main" id="{CEBC2959-8E33-19C5-D35F-F72EB6592373}"/>
                  </a:ext>
                </a:extLst>
              </p:cNvPr>
              <p:cNvSpPr txBox="1">
                <a:spLocks/>
              </p:cNvSpPr>
              <p:nvPr/>
            </p:nvSpPr>
            <p:spPr>
              <a:xfrm>
                <a:off x="10522665"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Partners can upload supporting documentation from their corporate systems to PROMS</a:t>
                </a:r>
              </a:p>
            </p:txBody>
          </p:sp>
        </p:grpSp>
      </p:grpSp>
      <p:sp>
        <p:nvSpPr>
          <p:cNvPr id="37" name="Isosceles Triangle 36">
            <a:extLst>
              <a:ext uri="{FF2B5EF4-FFF2-40B4-BE49-F238E27FC236}">
                <a16:creationId xmlns:a16="http://schemas.microsoft.com/office/drawing/2014/main" id="{9C23C72A-DD54-6B4B-312F-5D10E92E8099}"/>
              </a:ext>
            </a:extLst>
          </p:cNvPr>
          <p:cNvSpPr/>
          <p:nvPr/>
        </p:nvSpPr>
        <p:spPr bwMode="gray">
          <a:xfrm rot="5400000">
            <a:off x="2430910" y="336814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8" name="Isosceles Triangle 37">
            <a:extLst>
              <a:ext uri="{FF2B5EF4-FFF2-40B4-BE49-F238E27FC236}">
                <a16:creationId xmlns:a16="http://schemas.microsoft.com/office/drawing/2014/main" id="{24531CA2-E5E5-6261-E4C8-E4E5D970C35D}"/>
              </a:ext>
            </a:extLst>
          </p:cNvPr>
          <p:cNvSpPr/>
          <p:nvPr/>
        </p:nvSpPr>
        <p:spPr bwMode="gray">
          <a:xfrm rot="5400000">
            <a:off x="8369566" y="336814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2" name="Isosceles Triangle 41">
            <a:extLst>
              <a:ext uri="{FF2B5EF4-FFF2-40B4-BE49-F238E27FC236}">
                <a16:creationId xmlns:a16="http://schemas.microsoft.com/office/drawing/2014/main" id="{6EB40F98-6408-C63F-9232-D239FA2E210A}"/>
              </a:ext>
            </a:extLst>
          </p:cNvPr>
          <p:cNvSpPr/>
          <p:nvPr/>
        </p:nvSpPr>
        <p:spPr bwMode="gray">
          <a:xfrm rot="5400000">
            <a:off x="5400238" y="336814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8" name="Text Placeholder 5">
            <a:extLst>
              <a:ext uri="{FF2B5EF4-FFF2-40B4-BE49-F238E27FC236}">
                <a16:creationId xmlns:a16="http://schemas.microsoft.com/office/drawing/2014/main" id="{E1E94AFE-DEC9-B614-55AB-9D04441C2487}"/>
              </a:ext>
            </a:extLst>
          </p:cNvPr>
          <p:cNvSpPr txBox="1">
            <a:spLocks/>
          </p:cNvSpPr>
          <p:nvPr/>
        </p:nvSpPr>
        <p:spPr>
          <a:xfrm>
            <a:off x="7068495" y="2127345"/>
            <a:ext cx="1947088" cy="256353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in agreement with the content of the modified PMC02 and no further input is required, the partner selects the “</a:t>
            </a:r>
            <a:r>
              <a:rPr lang="en-GB" sz="1000" b="1">
                <a:latin typeface="Proxima Nova" panose="02000506030000020004" pitchFamily="2" charset="0"/>
                <a:cs typeface="Calibri" panose="020F0502020204030204" pitchFamily="34" charset="0"/>
              </a:rPr>
              <a:t>Acceptance</a:t>
            </a:r>
            <a:r>
              <a:rPr lang="en-GB" sz="1000">
                <a:latin typeface="Proxima Nova" panose="02000506030000020004" pitchFamily="2" charset="0"/>
                <a:cs typeface="Calibri" panose="020F0502020204030204" pitchFamily="34" charset="0"/>
              </a:rPr>
              <a:t>” status, enters their signature and reassigns the form to UNHCR, setting a due date for UNHCR if desired.</a:t>
            </a:r>
          </a:p>
        </p:txBody>
      </p:sp>
      <p:sp>
        <p:nvSpPr>
          <p:cNvPr id="49" name="Rectangle: Rounded Corners 48">
            <a:extLst>
              <a:ext uri="{FF2B5EF4-FFF2-40B4-BE49-F238E27FC236}">
                <a16:creationId xmlns:a16="http://schemas.microsoft.com/office/drawing/2014/main" id="{51961743-F264-26A9-E3A6-12C867A0E1BB}"/>
              </a:ext>
            </a:extLst>
          </p:cNvPr>
          <p:cNvSpPr/>
          <p:nvPr/>
        </p:nvSpPr>
        <p:spPr bwMode="gray">
          <a:xfrm>
            <a:off x="6401039" y="2132291"/>
            <a:ext cx="2520000" cy="256353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0" name="Ovale 10">
            <a:extLst>
              <a:ext uri="{FF2B5EF4-FFF2-40B4-BE49-F238E27FC236}">
                <a16:creationId xmlns:a16="http://schemas.microsoft.com/office/drawing/2014/main" id="{6C66F8F1-1AD1-62DD-CEBF-7CB0B1062277}"/>
              </a:ext>
            </a:extLst>
          </p:cNvPr>
          <p:cNvSpPr/>
          <p:nvPr/>
        </p:nvSpPr>
        <p:spPr bwMode="gray">
          <a:xfrm>
            <a:off x="6263205" y="22796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7</a:t>
            </a:r>
          </a:p>
        </p:txBody>
      </p:sp>
      <p:sp>
        <p:nvSpPr>
          <p:cNvPr id="52" name="Rectangle: Rounded Corners 51">
            <a:extLst>
              <a:ext uri="{FF2B5EF4-FFF2-40B4-BE49-F238E27FC236}">
                <a16:creationId xmlns:a16="http://schemas.microsoft.com/office/drawing/2014/main" id="{2D1362FE-FD5F-FB11-AC0B-C1EE8D5BBC10}"/>
              </a:ext>
            </a:extLst>
          </p:cNvPr>
          <p:cNvSpPr/>
          <p:nvPr/>
        </p:nvSpPr>
        <p:spPr bwMode="gray">
          <a:xfrm>
            <a:off x="416550" y="2132291"/>
            <a:ext cx="2520000" cy="256353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3" name="Ovale 10">
            <a:extLst>
              <a:ext uri="{FF2B5EF4-FFF2-40B4-BE49-F238E27FC236}">
                <a16:creationId xmlns:a16="http://schemas.microsoft.com/office/drawing/2014/main" id="{7287B934-A9E4-B585-4D60-AE8644048623}"/>
              </a:ext>
            </a:extLst>
          </p:cNvPr>
          <p:cNvSpPr/>
          <p:nvPr/>
        </p:nvSpPr>
        <p:spPr bwMode="gray">
          <a:xfrm>
            <a:off x="278716" y="22796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5</a:t>
            </a:r>
          </a:p>
        </p:txBody>
      </p:sp>
      <p:sp>
        <p:nvSpPr>
          <p:cNvPr id="54" name="Text Placeholder 5">
            <a:extLst>
              <a:ext uri="{FF2B5EF4-FFF2-40B4-BE49-F238E27FC236}">
                <a16:creationId xmlns:a16="http://schemas.microsoft.com/office/drawing/2014/main" id="{72C6A592-7018-3D93-8132-2670B0DD3FD9}"/>
              </a:ext>
            </a:extLst>
          </p:cNvPr>
          <p:cNvSpPr txBox="1">
            <a:spLocks/>
          </p:cNvSpPr>
          <p:nvPr/>
        </p:nvSpPr>
        <p:spPr>
          <a:xfrm>
            <a:off x="4076253" y="2127344"/>
            <a:ext cx="1852539" cy="256353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the partner has not accepted the PMC02 form and not added their signature, UNHCR Programme may choose to modify the answers to reflect the partner’s comments. UNHCR reassigns the modified PMC02 form to the partner for their review, setting a due date for the partner (return to step 5). </a:t>
            </a:r>
          </a:p>
        </p:txBody>
      </p:sp>
      <p:sp>
        <p:nvSpPr>
          <p:cNvPr id="55" name="Rectangle: Rounded Corners 54">
            <a:extLst>
              <a:ext uri="{FF2B5EF4-FFF2-40B4-BE49-F238E27FC236}">
                <a16:creationId xmlns:a16="http://schemas.microsoft.com/office/drawing/2014/main" id="{6C209F7E-286C-DAF9-D11F-F9D170FAF7BB}"/>
              </a:ext>
            </a:extLst>
          </p:cNvPr>
          <p:cNvSpPr/>
          <p:nvPr/>
        </p:nvSpPr>
        <p:spPr bwMode="gray">
          <a:xfrm>
            <a:off x="3408794" y="2132291"/>
            <a:ext cx="2520000" cy="256353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6" name="Ovale 10">
            <a:extLst>
              <a:ext uri="{FF2B5EF4-FFF2-40B4-BE49-F238E27FC236}">
                <a16:creationId xmlns:a16="http://schemas.microsoft.com/office/drawing/2014/main" id="{0D9FF6F6-7670-56D9-A8F4-A2A87DA367DA}"/>
              </a:ext>
            </a:extLst>
          </p:cNvPr>
          <p:cNvSpPr/>
          <p:nvPr/>
        </p:nvSpPr>
        <p:spPr bwMode="gray">
          <a:xfrm>
            <a:off x="3270961" y="22796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6</a:t>
            </a:r>
          </a:p>
        </p:txBody>
      </p:sp>
      <p:sp>
        <p:nvSpPr>
          <p:cNvPr id="57" name="Text Placeholder 5">
            <a:extLst>
              <a:ext uri="{FF2B5EF4-FFF2-40B4-BE49-F238E27FC236}">
                <a16:creationId xmlns:a16="http://schemas.microsoft.com/office/drawing/2014/main" id="{358669DE-DFCD-3DFB-78CE-B4E34950D145}"/>
              </a:ext>
            </a:extLst>
          </p:cNvPr>
          <p:cNvSpPr txBox="1">
            <a:spLocks/>
          </p:cNvSpPr>
          <p:nvPr/>
        </p:nvSpPr>
        <p:spPr>
          <a:xfrm>
            <a:off x="10155286" y="2129819"/>
            <a:ext cx="1757998" cy="256105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checks that the % of completion of the form is 100% and then closes the form, completing the PMC02.</a:t>
            </a:r>
          </a:p>
        </p:txBody>
      </p:sp>
      <p:sp>
        <p:nvSpPr>
          <p:cNvPr id="58" name="Rectangle: Rounded Corners 57">
            <a:extLst>
              <a:ext uri="{FF2B5EF4-FFF2-40B4-BE49-F238E27FC236}">
                <a16:creationId xmlns:a16="http://schemas.microsoft.com/office/drawing/2014/main" id="{4434650D-3091-49B9-A5F5-F9E0A06D310B}"/>
              </a:ext>
            </a:extLst>
          </p:cNvPr>
          <p:cNvSpPr/>
          <p:nvPr/>
        </p:nvSpPr>
        <p:spPr bwMode="gray">
          <a:xfrm>
            <a:off x="9393284" y="2134765"/>
            <a:ext cx="2520000" cy="256353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9" name="Ovale 10">
            <a:extLst>
              <a:ext uri="{FF2B5EF4-FFF2-40B4-BE49-F238E27FC236}">
                <a16:creationId xmlns:a16="http://schemas.microsoft.com/office/drawing/2014/main" id="{2AF18CB3-E629-D3AE-7BA8-C59CAD177F61}"/>
              </a:ext>
            </a:extLst>
          </p:cNvPr>
          <p:cNvSpPr/>
          <p:nvPr/>
        </p:nvSpPr>
        <p:spPr bwMode="gray">
          <a:xfrm>
            <a:off x="9255451" y="228208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8</a:t>
            </a:r>
          </a:p>
        </p:txBody>
      </p:sp>
      <p:pic>
        <p:nvPicPr>
          <p:cNvPr id="60" name="Picture 59"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4"/>
          <a:stretch>
            <a:fillRect/>
          </a:stretch>
        </p:blipFill>
        <p:spPr>
          <a:xfrm>
            <a:off x="4488345" y="1721450"/>
            <a:ext cx="360899" cy="360000"/>
          </a:xfrm>
          <a:prstGeom prst="rect">
            <a:avLst/>
          </a:prstGeom>
        </p:spPr>
      </p:pic>
      <p:pic>
        <p:nvPicPr>
          <p:cNvPr id="61" name="Picture 60" descr="Icon&#10;&#10;Description automatically generated">
            <a:extLst>
              <a:ext uri="{FF2B5EF4-FFF2-40B4-BE49-F238E27FC236}">
                <a16:creationId xmlns:a16="http://schemas.microsoft.com/office/drawing/2014/main" id="{F1F9306E-9C04-E011-7237-66A7FFF255A9}"/>
              </a:ext>
            </a:extLst>
          </p:cNvPr>
          <p:cNvPicPr>
            <a:picLocks noChangeAspect="1"/>
          </p:cNvPicPr>
          <p:nvPr/>
        </p:nvPicPr>
        <p:blipFill>
          <a:blip r:embed="rId4"/>
          <a:stretch>
            <a:fillRect/>
          </a:stretch>
        </p:blipFill>
        <p:spPr>
          <a:xfrm>
            <a:off x="7480590" y="1721450"/>
            <a:ext cx="360899" cy="360000"/>
          </a:xfrm>
          <a:prstGeom prst="rect">
            <a:avLst/>
          </a:prstGeom>
        </p:spPr>
      </p:pic>
      <p:pic>
        <p:nvPicPr>
          <p:cNvPr id="62" name="Picture 61" descr="Icon&#10;&#10;Description automatically generated">
            <a:extLst>
              <a:ext uri="{FF2B5EF4-FFF2-40B4-BE49-F238E27FC236}">
                <a16:creationId xmlns:a16="http://schemas.microsoft.com/office/drawing/2014/main" id="{8FCA62D5-7411-21B2-0A2B-A5FD781440BD}"/>
              </a:ext>
            </a:extLst>
          </p:cNvPr>
          <p:cNvPicPr>
            <a:picLocks noChangeAspect="1"/>
          </p:cNvPicPr>
          <p:nvPr/>
        </p:nvPicPr>
        <p:blipFill>
          <a:blip r:embed="rId4"/>
          <a:stretch>
            <a:fillRect/>
          </a:stretch>
        </p:blipFill>
        <p:spPr>
          <a:xfrm>
            <a:off x="10472835" y="1721450"/>
            <a:ext cx="360899" cy="360000"/>
          </a:xfrm>
          <a:prstGeom prst="rect">
            <a:avLst/>
          </a:prstGeom>
        </p:spPr>
      </p:pic>
      <p:pic>
        <p:nvPicPr>
          <p:cNvPr id="63" name="Picture 62"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4"/>
          <a:stretch>
            <a:fillRect/>
          </a:stretch>
        </p:blipFill>
        <p:spPr>
          <a:xfrm>
            <a:off x="1496101" y="1721450"/>
            <a:ext cx="360899" cy="360000"/>
          </a:xfrm>
          <a:prstGeom prst="rect">
            <a:avLst/>
          </a:prstGeom>
        </p:spPr>
      </p:pic>
      <p:sp>
        <p:nvSpPr>
          <p:cNvPr id="69" name="Text Placeholder 5">
            <a:extLst>
              <a:ext uri="{FF2B5EF4-FFF2-40B4-BE49-F238E27FC236}">
                <a16:creationId xmlns:a16="http://schemas.microsoft.com/office/drawing/2014/main" id="{040F27B8-4738-FF60-A855-761CFAE3EEC3}"/>
              </a:ext>
            </a:extLst>
          </p:cNvPr>
          <p:cNvSpPr txBox="1">
            <a:spLocks/>
          </p:cNvSpPr>
          <p:nvPr/>
        </p:nvSpPr>
        <p:spPr>
          <a:xfrm>
            <a:off x="1156795" y="2145746"/>
            <a:ext cx="1790829" cy="255007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partner reviews the information in the PMC02 form and can create an Issue for a particular question, assigning it to UNHCR. The partner can also add notes and/or attachments to any question. The partner can select an option for the Acceptance Status, add their name, title and signature, and then assign the PMC02 to UNHCR, setting a due date for UNHCR if desired. </a:t>
            </a:r>
            <a:endParaRPr lang="en-GB" sz="1000" strike="sngStrike">
              <a:latin typeface="Proxima Nova" panose="02000506030000020004" pitchFamily="2" charset="0"/>
              <a:cs typeface="Calibri" panose="020F0502020204030204" pitchFamily="34" charset="0"/>
            </a:endParaRPr>
          </a:p>
        </p:txBody>
      </p:sp>
      <p:pic>
        <p:nvPicPr>
          <p:cNvPr id="70" name="Picture 69">
            <a:extLst>
              <a:ext uri="{FF2B5EF4-FFF2-40B4-BE49-F238E27FC236}">
                <a16:creationId xmlns:a16="http://schemas.microsoft.com/office/drawing/2014/main" id="{2E79727F-349E-A340-78B7-D860E29CBC60}"/>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568550" y="4783898"/>
            <a:ext cx="216000" cy="216000"/>
          </a:xfrm>
          <a:prstGeom prst="rect">
            <a:avLst/>
          </a:prstGeom>
          <a:solidFill>
            <a:srgbClr val="FFC000"/>
          </a:solidFill>
          <a:ln>
            <a:solidFill>
              <a:srgbClr val="FFC000"/>
            </a:solidFill>
          </a:ln>
          <a:effectLst/>
        </p:spPr>
      </p:pic>
      <p:pic>
        <p:nvPicPr>
          <p:cNvPr id="71" name="Picture 70">
            <a:extLst>
              <a:ext uri="{FF2B5EF4-FFF2-40B4-BE49-F238E27FC236}">
                <a16:creationId xmlns:a16="http://schemas.microsoft.com/office/drawing/2014/main" id="{58C6BA1B-0EB7-7E67-D543-D7A57C0AAA2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60794" y="4783898"/>
            <a:ext cx="216000" cy="216000"/>
          </a:xfrm>
          <a:prstGeom prst="rect">
            <a:avLst/>
          </a:prstGeom>
          <a:solidFill>
            <a:schemeClr val="accent3"/>
          </a:solidFill>
          <a:ln>
            <a:solidFill>
              <a:schemeClr val="accent3"/>
            </a:solidFill>
          </a:ln>
          <a:effectLst/>
        </p:spPr>
      </p:pic>
      <p:pic>
        <p:nvPicPr>
          <p:cNvPr id="72" name="Picture 71">
            <a:extLst>
              <a:ext uri="{FF2B5EF4-FFF2-40B4-BE49-F238E27FC236}">
                <a16:creationId xmlns:a16="http://schemas.microsoft.com/office/drawing/2014/main" id="{67EC2DDB-A193-4D62-2C81-B7C53A4B333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53039" y="4783898"/>
            <a:ext cx="216000" cy="216000"/>
          </a:xfrm>
          <a:prstGeom prst="rect">
            <a:avLst/>
          </a:prstGeom>
          <a:solidFill>
            <a:srgbClr val="FFC000"/>
          </a:solidFill>
          <a:ln>
            <a:solidFill>
              <a:srgbClr val="FFC000"/>
            </a:solidFill>
          </a:ln>
          <a:effectLst/>
        </p:spPr>
      </p:pic>
      <p:pic>
        <p:nvPicPr>
          <p:cNvPr id="78" name="Picture 77">
            <a:extLst>
              <a:ext uri="{FF2B5EF4-FFF2-40B4-BE49-F238E27FC236}">
                <a16:creationId xmlns:a16="http://schemas.microsoft.com/office/drawing/2014/main" id="{C60A167F-03FC-E056-3309-C644144A0B0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545284" y="4783898"/>
            <a:ext cx="216000" cy="216000"/>
          </a:xfrm>
          <a:prstGeom prst="rect">
            <a:avLst/>
          </a:prstGeom>
          <a:solidFill>
            <a:schemeClr val="accent3"/>
          </a:solidFill>
          <a:ln>
            <a:solidFill>
              <a:schemeClr val="accent3"/>
            </a:solidFill>
          </a:ln>
          <a:effectLst/>
        </p:spPr>
      </p:pic>
      <p:pic>
        <p:nvPicPr>
          <p:cNvPr id="79" name="Picture 78" descr="Icon&#10;&#10;Description automatically generated">
            <a:extLst>
              <a:ext uri="{FF2B5EF4-FFF2-40B4-BE49-F238E27FC236}">
                <a16:creationId xmlns:a16="http://schemas.microsoft.com/office/drawing/2014/main" id="{64EC82EA-B02B-B9A8-6440-3B8A5AA576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946" y="2988449"/>
            <a:ext cx="851369" cy="851369"/>
          </a:xfrm>
          <a:prstGeom prst="rect">
            <a:avLst/>
          </a:prstGeom>
        </p:spPr>
      </p:pic>
      <p:pic>
        <p:nvPicPr>
          <p:cNvPr id="85" name="Picture 84" descr="Icon&#10;&#10;Description automatically generated">
            <a:extLst>
              <a:ext uri="{FF2B5EF4-FFF2-40B4-BE49-F238E27FC236}">
                <a16:creationId xmlns:a16="http://schemas.microsoft.com/office/drawing/2014/main" id="{FF4ACDA2-9258-7C0A-60E0-AC6432E436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5286" y="3121885"/>
            <a:ext cx="625456" cy="625456"/>
          </a:xfrm>
          <a:prstGeom prst="rect">
            <a:avLst/>
          </a:prstGeom>
        </p:spPr>
      </p:pic>
      <p:pic>
        <p:nvPicPr>
          <p:cNvPr id="86" name="Picture 85" descr="Text, icon&#10;&#10;Description automatically generated">
            <a:extLst>
              <a:ext uri="{FF2B5EF4-FFF2-40B4-BE49-F238E27FC236}">
                <a16:creationId xmlns:a16="http://schemas.microsoft.com/office/drawing/2014/main" id="{8CDF85AD-3E08-DB24-330A-167D85DB6A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7671" y="3098684"/>
            <a:ext cx="688002" cy="688002"/>
          </a:xfrm>
          <a:prstGeom prst="rect">
            <a:avLst/>
          </a:prstGeom>
        </p:spPr>
      </p:pic>
      <p:pic>
        <p:nvPicPr>
          <p:cNvPr id="87" name="Picture 86" descr="Icon&#10;&#10;Description automatically generated">
            <a:extLst>
              <a:ext uri="{FF2B5EF4-FFF2-40B4-BE49-F238E27FC236}">
                <a16:creationId xmlns:a16="http://schemas.microsoft.com/office/drawing/2014/main" id="{2B3F860F-7787-306D-B523-490A8F222C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5440" y="3147278"/>
            <a:ext cx="688002" cy="688002"/>
          </a:xfrm>
          <a:prstGeom prst="rect">
            <a:avLst/>
          </a:prstGeom>
        </p:spPr>
      </p:pic>
    </p:spTree>
    <p:extLst>
      <p:ext uri="{BB962C8B-B14F-4D97-AF65-F5344CB8AC3E}">
        <p14:creationId xmlns:p14="http://schemas.microsoft.com/office/powerpoint/2010/main" val="415312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VERIFICATION (PMC03) – 1/3</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71101"/>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sp>
        <p:nvSpPr>
          <p:cNvPr id="6" name="Isosceles Triangle 5">
            <a:extLst>
              <a:ext uri="{FF2B5EF4-FFF2-40B4-BE49-F238E27FC236}">
                <a16:creationId xmlns:a16="http://schemas.microsoft.com/office/drawing/2014/main" id="{9C23C72A-DD54-6B4B-312F-5D10E92E8099}"/>
              </a:ext>
            </a:extLst>
          </p:cNvPr>
          <p:cNvSpPr/>
          <p:nvPr/>
        </p:nvSpPr>
        <p:spPr bwMode="gray">
          <a:xfrm rot="5400000">
            <a:off x="2430910" y="3372223"/>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 name="Isosceles Triangle 6">
            <a:extLst>
              <a:ext uri="{FF2B5EF4-FFF2-40B4-BE49-F238E27FC236}">
                <a16:creationId xmlns:a16="http://schemas.microsoft.com/office/drawing/2014/main" id="{24531CA2-E5E5-6261-E4C8-E4E5D970C35D}"/>
              </a:ext>
            </a:extLst>
          </p:cNvPr>
          <p:cNvSpPr/>
          <p:nvPr/>
        </p:nvSpPr>
        <p:spPr bwMode="gray">
          <a:xfrm rot="5400000">
            <a:off x="8369566" y="3372223"/>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 name="Isosceles Triangle 8">
            <a:extLst>
              <a:ext uri="{FF2B5EF4-FFF2-40B4-BE49-F238E27FC236}">
                <a16:creationId xmlns:a16="http://schemas.microsoft.com/office/drawing/2014/main" id="{6EB40F98-6408-C63F-9232-D239FA2E210A}"/>
              </a:ext>
            </a:extLst>
          </p:cNvPr>
          <p:cNvSpPr/>
          <p:nvPr/>
        </p:nvSpPr>
        <p:spPr bwMode="gray">
          <a:xfrm rot="5400000">
            <a:off x="5400238" y="3372223"/>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2" name="Text Placeholder 5">
            <a:extLst>
              <a:ext uri="{FF2B5EF4-FFF2-40B4-BE49-F238E27FC236}">
                <a16:creationId xmlns:a16="http://schemas.microsoft.com/office/drawing/2014/main" id="{E1E94AFE-DEC9-B614-55AB-9D04441C2487}"/>
              </a:ext>
            </a:extLst>
          </p:cNvPr>
          <p:cNvSpPr txBox="1">
            <a:spLocks/>
          </p:cNvSpPr>
          <p:nvPr/>
        </p:nvSpPr>
        <p:spPr>
          <a:xfrm>
            <a:off x="6967368" y="2317845"/>
            <a:ext cx="2048215" cy="228447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required, UNHCR can create an “</a:t>
            </a:r>
            <a:r>
              <a:rPr lang="en-GB" sz="1000" b="1">
                <a:latin typeface="Proxima Nova" panose="02000506030000020004" pitchFamily="2" charset="0"/>
                <a:cs typeface="Calibri" panose="020F0502020204030204" pitchFamily="34" charset="0"/>
              </a:rPr>
              <a:t>Issue</a:t>
            </a:r>
            <a:r>
              <a:rPr lang="en-GB" sz="1000">
                <a:latin typeface="Proxima Nova" panose="02000506030000020004" pitchFamily="2" charset="0"/>
                <a:cs typeface="Calibri" panose="020F0502020204030204" pitchFamily="34" charset="0"/>
              </a:rPr>
              <a:t>” for a particular question and assign it to the partner. The partner would then need to respond to the assigned Issue. Equally, the partner can also create an Issue for a particular question to assign to UNHCR (see slide 28).</a:t>
            </a:r>
          </a:p>
        </p:txBody>
      </p:sp>
      <p:sp>
        <p:nvSpPr>
          <p:cNvPr id="13" name="Rectangle: Rounded Corners 12">
            <a:extLst>
              <a:ext uri="{FF2B5EF4-FFF2-40B4-BE49-F238E27FC236}">
                <a16:creationId xmlns:a16="http://schemas.microsoft.com/office/drawing/2014/main" id="{51961743-F264-26A9-E3A6-12C867A0E1BB}"/>
              </a:ext>
            </a:extLst>
          </p:cNvPr>
          <p:cNvSpPr/>
          <p:nvPr/>
        </p:nvSpPr>
        <p:spPr bwMode="gray">
          <a:xfrm>
            <a:off x="6401039" y="232279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3" name="Ovale 10">
            <a:extLst>
              <a:ext uri="{FF2B5EF4-FFF2-40B4-BE49-F238E27FC236}">
                <a16:creationId xmlns:a16="http://schemas.microsoft.com/office/drawing/2014/main" id="{6C66F8F1-1AD1-62DD-CEBF-7CB0B1062277}"/>
              </a:ext>
            </a:extLst>
          </p:cNvPr>
          <p:cNvSpPr/>
          <p:nvPr/>
        </p:nvSpPr>
        <p:spPr bwMode="gray">
          <a:xfrm>
            <a:off x="6263205" y="24701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3</a:t>
            </a:r>
          </a:p>
        </p:txBody>
      </p:sp>
      <p:sp>
        <p:nvSpPr>
          <p:cNvPr id="34" name="Rectangle: Rounded Corners 33">
            <a:extLst>
              <a:ext uri="{FF2B5EF4-FFF2-40B4-BE49-F238E27FC236}">
                <a16:creationId xmlns:a16="http://schemas.microsoft.com/office/drawing/2014/main" id="{2D1362FE-FD5F-FB11-AC0B-C1EE8D5BBC10}"/>
              </a:ext>
            </a:extLst>
          </p:cNvPr>
          <p:cNvSpPr/>
          <p:nvPr/>
        </p:nvSpPr>
        <p:spPr bwMode="gray">
          <a:xfrm>
            <a:off x="416550" y="232279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5" name="Ovale 10">
            <a:extLst>
              <a:ext uri="{FF2B5EF4-FFF2-40B4-BE49-F238E27FC236}">
                <a16:creationId xmlns:a16="http://schemas.microsoft.com/office/drawing/2014/main" id="{7287B934-A9E4-B585-4D60-AE8644048623}"/>
              </a:ext>
            </a:extLst>
          </p:cNvPr>
          <p:cNvSpPr/>
          <p:nvPr/>
        </p:nvSpPr>
        <p:spPr bwMode="gray">
          <a:xfrm>
            <a:off x="278716" y="24701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1</a:t>
            </a:r>
          </a:p>
        </p:txBody>
      </p:sp>
      <p:sp>
        <p:nvSpPr>
          <p:cNvPr id="36" name="Text Placeholder 5">
            <a:extLst>
              <a:ext uri="{FF2B5EF4-FFF2-40B4-BE49-F238E27FC236}">
                <a16:creationId xmlns:a16="http://schemas.microsoft.com/office/drawing/2014/main" id="{72C6A592-7018-3D93-8132-2670B0DD3FD9}"/>
              </a:ext>
            </a:extLst>
          </p:cNvPr>
          <p:cNvSpPr txBox="1">
            <a:spLocks/>
          </p:cNvSpPr>
          <p:nvPr/>
        </p:nvSpPr>
        <p:spPr>
          <a:xfrm>
            <a:off x="4076253" y="2317845"/>
            <a:ext cx="1852539" cy="228447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Project Control answers the questions in the PMC03 form jointly while onsite/in the office of the partner. UNHCR Project Control may upload supporting documentation (as applicable) </a:t>
            </a:r>
            <a:r>
              <a:rPr lang="en-GB" sz="1000">
                <a:solidFill>
                  <a:schemeClr val="accent6"/>
                </a:solidFill>
                <a:latin typeface="Proxima Nova" panose="02000506030000020004" pitchFamily="2" charset="0"/>
                <a:cs typeface="Calibri" panose="020F0502020204030204" pitchFamily="34" charset="0"/>
              </a:rPr>
              <a:t>and/or enter additional notes for a question. </a:t>
            </a:r>
          </a:p>
        </p:txBody>
      </p:sp>
      <p:sp>
        <p:nvSpPr>
          <p:cNvPr id="40" name="Rectangle: Rounded Corners 39">
            <a:extLst>
              <a:ext uri="{FF2B5EF4-FFF2-40B4-BE49-F238E27FC236}">
                <a16:creationId xmlns:a16="http://schemas.microsoft.com/office/drawing/2014/main" id="{6C209F7E-286C-DAF9-D11F-F9D170FAF7BB}"/>
              </a:ext>
            </a:extLst>
          </p:cNvPr>
          <p:cNvSpPr/>
          <p:nvPr/>
        </p:nvSpPr>
        <p:spPr bwMode="gray">
          <a:xfrm>
            <a:off x="3408794" y="232279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1" name="Ovale 10">
            <a:extLst>
              <a:ext uri="{FF2B5EF4-FFF2-40B4-BE49-F238E27FC236}">
                <a16:creationId xmlns:a16="http://schemas.microsoft.com/office/drawing/2014/main" id="{0D9FF6F6-7670-56D9-A8F4-A2A87DA367DA}"/>
              </a:ext>
            </a:extLst>
          </p:cNvPr>
          <p:cNvSpPr/>
          <p:nvPr/>
        </p:nvSpPr>
        <p:spPr bwMode="gray">
          <a:xfrm>
            <a:off x="3270961" y="24701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2</a:t>
            </a:r>
          </a:p>
        </p:txBody>
      </p:sp>
      <p:sp>
        <p:nvSpPr>
          <p:cNvPr id="43" name="Text Placeholder 5">
            <a:extLst>
              <a:ext uri="{FF2B5EF4-FFF2-40B4-BE49-F238E27FC236}">
                <a16:creationId xmlns:a16="http://schemas.microsoft.com/office/drawing/2014/main" id="{358669DE-DFCD-3DFB-78CE-B4E34950D145}"/>
              </a:ext>
            </a:extLst>
          </p:cNvPr>
          <p:cNvSpPr txBox="1">
            <a:spLocks/>
          </p:cNvSpPr>
          <p:nvPr/>
        </p:nvSpPr>
        <p:spPr>
          <a:xfrm>
            <a:off x="10155286" y="2320319"/>
            <a:ext cx="1757998" cy="226573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Project Control adds their name, title and signature to the PMC03 form and then assigns it internally to the UNHCR approver (most senior Project Control focal point in the operation) with a due date for their signature.</a:t>
            </a:r>
          </a:p>
        </p:txBody>
      </p:sp>
      <p:sp>
        <p:nvSpPr>
          <p:cNvPr id="44" name="Rectangle: Rounded Corners 43">
            <a:extLst>
              <a:ext uri="{FF2B5EF4-FFF2-40B4-BE49-F238E27FC236}">
                <a16:creationId xmlns:a16="http://schemas.microsoft.com/office/drawing/2014/main" id="{4434650D-3091-49B9-A5F5-F9E0A06D310B}"/>
              </a:ext>
            </a:extLst>
          </p:cNvPr>
          <p:cNvSpPr/>
          <p:nvPr/>
        </p:nvSpPr>
        <p:spPr bwMode="gray">
          <a:xfrm>
            <a:off x="9393284" y="2325266"/>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5" name="Ovale 10">
            <a:extLst>
              <a:ext uri="{FF2B5EF4-FFF2-40B4-BE49-F238E27FC236}">
                <a16:creationId xmlns:a16="http://schemas.microsoft.com/office/drawing/2014/main" id="{2AF18CB3-E629-D3AE-7BA8-C59CAD177F61}"/>
              </a:ext>
            </a:extLst>
          </p:cNvPr>
          <p:cNvSpPr/>
          <p:nvPr/>
        </p:nvSpPr>
        <p:spPr bwMode="gray">
          <a:xfrm>
            <a:off x="9255451" y="247258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4</a:t>
            </a:r>
          </a:p>
        </p:txBody>
      </p:sp>
      <p:pic>
        <p:nvPicPr>
          <p:cNvPr id="75" name="Picture 74"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2"/>
          <a:stretch>
            <a:fillRect/>
          </a:stretch>
        </p:blipFill>
        <p:spPr>
          <a:xfrm>
            <a:off x="4488345" y="1911950"/>
            <a:ext cx="360899" cy="360000"/>
          </a:xfrm>
          <a:prstGeom prst="rect">
            <a:avLst/>
          </a:prstGeom>
        </p:spPr>
      </p:pic>
      <p:pic>
        <p:nvPicPr>
          <p:cNvPr id="76" name="Picture 75" descr="Icon&#10;&#10;Description automatically generated">
            <a:extLst>
              <a:ext uri="{FF2B5EF4-FFF2-40B4-BE49-F238E27FC236}">
                <a16:creationId xmlns:a16="http://schemas.microsoft.com/office/drawing/2014/main" id="{F1F9306E-9C04-E011-7237-66A7FFF255A9}"/>
              </a:ext>
            </a:extLst>
          </p:cNvPr>
          <p:cNvPicPr>
            <a:picLocks noChangeAspect="1"/>
          </p:cNvPicPr>
          <p:nvPr/>
        </p:nvPicPr>
        <p:blipFill>
          <a:blip r:embed="rId2"/>
          <a:stretch>
            <a:fillRect/>
          </a:stretch>
        </p:blipFill>
        <p:spPr>
          <a:xfrm>
            <a:off x="7480590" y="1911950"/>
            <a:ext cx="360899" cy="360000"/>
          </a:xfrm>
          <a:prstGeom prst="rect">
            <a:avLst/>
          </a:prstGeom>
        </p:spPr>
      </p:pic>
      <p:pic>
        <p:nvPicPr>
          <p:cNvPr id="77" name="Picture 76" descr="Icon&#10;&#10;Description automatically generated">
            <a:extLst>
              <a:ext uri="{FF2B5EF4-FFF2-40B4-BE49-F238E27FC236}">
                <a16:creationId xmlns:a16="http://schemas.microsoft.com/office/drawing/2014/main" id="{8FCA62D5-7411-21B2-0A2B-A5FD781440BD}"/>
              </a:ext>
            </a:extLst>
          </p:cNvPr>
          <p:cNvPicPr>
            <a:picLocks noChangeAspect="1"/>
          </p:cNvPicPr>
          <p:nvPr/>
        </p:nvPicPr>
        <p:blipFill>
          <a:blip r:embed="rId2"/>
          <a:stretch>
            <a:fillRect/>
          </a:stretch>
        </p:blipFill>
        <p:spPr>
          <a:xfrm>
            <a:off x="10472835" y="1911950"/>
            <a:ext cx="360899" cy="360000"/>
          </a:xfrm>
          <a:prstGeom prst="rect">
            <a:avLst/>
          </a:prstGeom>
        </p:spPr>
      </p:pic>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51" name="Picture 50"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2"/>
          <a:stretch>
            <a:fillRect/>
          </a:stretch>
        </p:blipFill>
        <p:spPr>
          <a:xfrm>
            <a:off x="1451920" y="1911950"/>
            <a:ext cx="360899" cy="360000"/>
          </a:xfrm>
          <a:prstGeom prst="rect">
            <a:avLst/>
          </a:prstGeom>
        </p:spPr>
      </p:pic>
      <p:sp>
        <p:nvSpPr>
          <p:cNvPr id="33" name="Text Placeholder 5">
            <a:extLst>
              <a:ext uri="{FF2B5EF4-FFF2-40B4-BE49-F238E27FC236}">
                <a16:creationId xmlns:a16="http://schemas.microsoft.com/office/drawing/2014/main" id="{040F27B8-4738-FF60-A855-761CFAE3EEC3}"/>
              </a:ext>
            </a:extLst>
          </p:cNvPr>
          <p:cNvSpPr txBox="1">
            <a:spLocks/>
          </p:cNvSpPr>
          <p:nvPr/>
        </p:nvSpPr>
        <p:spPr>
          <a:xfrm>
            <a:off x="1156795" y="2336246"/>
            <a:ext cx="1790829" cy="22770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During the Project Financial Verification, UNHCR Project Control creates a new Field “Inspection” using the PMC03 form and conducts the financial verification with the partner.</a:t>
            </a:r>
          </a:p>
        </p:txBody>
      </p:sp>
      <p:grpSp>
        <p:nvGrpSpPr>
          <p:cNvPr id="38" name="Group 37">
            <a:extLst>
              <a:ext uri="{FF2B5EF4-FFF2-40B4-BE49-F238E27FC236}">
                <a16:creationId xmlns:a16="http://schemas.microsoft.com/office/drawing/2014/main" id="{303AEA0A-3425-BCCB-91CE-86C774AA161A}"/>
              </a:ext>
            </a:extLst>
          </p:cNvPr>
          <p:cNvGrpSpPr/>
          <p:nvPr/>
        </p:nvGrpSpPr>
        <p:grpSpPr>
          <a:xfrm>
            <a:off x="7409359" y="4707698"/>
            <a:ext cx="503360" cy="216000"/>
            <a:chOff x="4418854" y="4702648"/>
            <a:chExt cx="503360" cy="216000"/>
          </a:xfrm>
        </p:grpSpPr>
        <p:pic>
          <p:nvPicPr>
            <p:cNvPr id="42" name="Picture 41">
              <a:extLst>
                <a:ext uri="{FF2B5EF4-FFF2-40B4-BE49-F238E27FC236}">
                  <a16:creationId xmlns:a16="http://schemas.microsoft.com/office/drawing/2014/main" id="{CBB44D9A-53E1-1D31-EB77-ADC0CB39A562}"/>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46" name="Picture 45">
              <a:extLst>
                <a:ext uri="{FF2B5EF4-FFF2-40B4-BE49-F238E27FC236}">
                  <a16:creationId xmlns:a16="http://schemas.microsoft.com/office/drawing/2014/main" id="{67EC2DDB-A193-4D62-2C81-B7C53A4B3339}"/>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pic>
        <p:nvPicPr>
          <p:cNvPr id="47" name="Picture 46">
            <a:extLst>
              <a:ext uri="{FF2B5EF4-FFF2-40B4-BE49-F238E27FC236}">
                <a16:creationId xmlns:a16="http://schemas.microsoft.com/office/drawing/2014/main" id="{C60A167F-03FC-E056-3309-C644144A0B07}"/>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545284" y="4707698"/>
            <a:ext cx="216000" cy="216000"/>
          </a:xfrm>
          <a:prstGeom prst="rect">
            <a:avLst/>
          </a:prstGeom>
          <a:solidFill>
            <a:schemeClr val="accent3"/>
          </a:solidFill>
          <a:ln>
            <a:solidFill>
              <a:schemeClr val="accent3"/>
            </a:solidFill>
          </a:ln>
          <a:effectLst/>
        </p:spPr>
      </p:pic>
      <p:sp>
        <p:nvSpPr>
          <p:cNvPr id="2" name="Rectangle 1">
            <a:extLst>
              <a:ext uri="{FF2B5EF4-FFF2-40B4-BE49-F238E27FC236}">
                <a16:creationId xmlns:a16="http://schemas.microsoft.com/office/drawing/2014/main" id="{DC6C4131-C9DA-D9E9-BA6C-EA6F5C3357F7}"/>
              </a:ext>
            </a:extLst>
          </p:cNvPr>
          <p:cNvSpPr/>
          <p:nvPr/>
        </p:nvSpPr>
        <p:spPr bwMode="gray">
          <a:xfrm>
            <a:off x="0" y="5183542"/>
            <a:ext cx="12192000" cy="1413996"/>
          </a:xfrm>
          <a:prstGeom prst="rect">
            <a:avLst/>
          </a:prstGeom>
          <a:solidFill>
            <a:srgbClr val="CCE3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grpSp>
        <p:nvGrpSpPr>
          <p:cNvPr id="3" name="Group 2">
            <a:extLst>
              <a:ext uri="{FF2B5EF4-FFF2-40B4-BE49-F238E27FC236}">
                <a16:creationId xmlns:a16="http://schemas.microsoft.com/office/drawing/2014/main" id="{52AC52F2-87F1-419E-ADA5-995BDD8163A5}"/>
              </a:ext>
            </a:extLst>
          </p:cNvPr>
          <p:cNvGrpSpPr/>
          <p:nvPr/>
        </p:nvGrpSpPr>
        <p:grpSpPr>
          <a:xfrm>
            <a:off x="120770" y="5292549"/>
            <a:ext cx="11736268" cy="1347243"/>
            <a:chOff x="120770" y="4818617"/>
            <a:chExt cx="11736268" cy="1347243"/>
          </a:xfrm>
        </p:grpSpPr>
        <p:sp>
          <p:nvSpPr>
            <p:cNvPr id="15" name="Text Placeholder 5">
              <a:extLst>
                <a:ext uri="{FF2B5EF4-FFF2-40B4-BE49-F238E27FC236}">
                  <a16:creationId xmlns:a16="http://schemas.microsoft.com/office/drawing/2014/main" id="{68718A6B-3DC6-CA2F-E7E2-14DD7C053B5E}"/>
                </a:ext>
              </a:extLst>
            </p:cNvPr>
            <p:cNvSpPr txBox="1">
              <a:spLocks/>
            </p:cNvSpPr>
            <p:nvPr/>
          </p:nvSpPr>
          <p:spPr>
            <a:xfrm>
              <a:off x="120770" y="4818617"/>
              <a:ext cx="11503355" cy="3066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nSpc>
                  <a:spcPct val="100000"/>
                </a:lnSpc>
                <a:buClr>
                  <a:srgbClr val="FFFF00"/>
                </a:buClr>
                <a:buNone/>
              </a:pPr>
              <a:r>
                <a:rPr lang="en-GB" sz="1400" b="1" spc="40">
                  <a:solidFill>
                    <a:schemeClr val="accent3"/>
                  </a:solidFill>
                  <a:latin typeface="Proxima Nova" panose="02000506030000020004" pitchFamily="2" charset="0"/>
                  <a:cs typeface="Calibri" panose="020F0502020204030204" pitchFamily="34" charset="0"/>
                </a:rPr>
                <a:t>BUSINESS IMPACT</a:t>
              </a:r>
              <a:endParaRPr lang="en-GB" sz="1400" b="1" strike="sngStrike" spc="40">
                <a:solidFill>
                  <a:schemeClr val="accent3"/>
                </a:solidFill>
                <a:latin typeface="Proxima Nova" panose="02000506030000020004" pitchFamily="2" charset="0"/>
                <a:cs typeface="Calibri" panose="020F0502020204030204" pitchFamily="34" charset="0"/>
              </a:endParaRPr>
            </a:p>
          </p:txBody>
        </p:sp>
        <p:grpSp>
          <p:nvGrpSpPr>
            <p:cNvPr id="21" name="Group 20">
              <a:extLst>
                <a:ext uri="{FF2B5EF4-FFF2-40B4-BE49-F238E27FC236}">
                  <a16:creationId xmlns:a16="http://schemas.microsoft.com/office/drawing/2014/main" id="{B3CAA7A5-9070-9A26-B839-610FCCFB8DD8}"/>
                </a:ext>
              </a:extLst>
            </p:cNvPr>
            <p:cNvGrpSpPr/>
            <p:nvPr/>
          </p:nvGrpSpPr>
          <p:grpSpPr>
            <a:xfrm>
              <a:off x="269064" y="5138727"/>
              <a:ext cx="11587974" cy="1027133"/>
              <a:chOff x="269064" y="5138727"/>
              <a:chExt cx="13704050" cy="1027133"/>
            </a:xfrm>
          </p:grpSpPr>
          <p:sp>
            <p:nvSpPr>
              <p:cNvPr id="22" name="Text Placeholder 5">
                <a:extLst>
                  <a:ext uri="{FF2B5EF4-FFF2-40B4-BE49-F238E27FC236}">
                    <a16:creationId xmlns:a16="http://schemas.microsoft.com/office/drawing/2014/main" id="{04E5E645-06FB-1699-328A-83ED46503EE6}"/>
                  </a:ext>
                </a:extLst>
              </p:cNvPr>
              <p:cNvSpPr txBox="1">
                <a:spLocks/>
              </p:cNvSpPr>
              <p:nvPr/>
            </p:nvSpPr>
            <p:spPr>
              <a:xfrm>
                <a:off x="269064" y="5138727"/>
                <a:ext cx="3450449" cy="102713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Ongoing monitoring will reduce dependency on scheduled, announced, formal MFT visits </a:t>
                </a:r>
              </a:p>
            </p:txBody>
          </p:sp>
          <p:sp>
            <p:nvSpPr>
              <p:cNvPr id="24" name="Text Placeholder 5">
                <a:extLst>
                  <a:ext uri="{FF2B5EF4-FFF2-40B4-BE49-F238E27FC236}">
                    <a16:creationId xmlns:a16="http://schemas.microsoft.com/office/drawing/2014/main" id="{2A3E3D62-46DF-974E-EDFA-E8BAB6E9F6CD}"/>
                  </a:ext>
                </a:extLst>
              </p:cNvPr>
              <p:cNvSpPr txBox="1">
                <a:spLocks/>
              </p:cNvSpPr>
              <p:nvPr/>
            </p:nvSpPr>
            <p:spPr>
              <a:xfrm>
                <a:off x="3686931"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Field checklists accessible from tablets and smartphones (can be carried out in the field when off-line and automatically synced when on-line)</a:t>
                </a:r>
              </a:p>
            </p:txBody>
          </p:sp>
          <p:sp>
            <p:nvSpPr>
              <p:cNvPr id="25" name="Text Placeholder 5">
                <a:extLst>
                  <a:ext uri="{FF2B5EF4-FFF2-40B4-BE49-F238E27FC236}">
                    <a16:creationId xmlns:a16="http://schemas.microsoft.com/office/drawing/2014/main" id="{6778C35A-8E8E-7158-8AB7-BBA7406009E4}"/>
                  </a:ext>
                </a:extLst>
              </p:cNvPr>
              <p:cNvSpPr txBox="1">
                <a:spLocks/>
              </p:cNvSpPr>
              <p:nvPr/>
            </p:nvSpPr>
            <p:spPr>
              <a:xfrm>
                <a:off x="7104799"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When short-comings / issues are identified, a task can be generated and assigned to the appropriate person / organization</a:t>
                </a:r>
              </a:p>
            </p:txBody>
          </p:sp>
          <p:sp>
            <p:nvSpPr>
              <p:cNvPr id="26" name="Text Placeholder 5">
                <a:extLst>
                  <a:ext uri="{FF2B5EF4-FFF2-40B4-BE49-F238E27FC236}">
                    <a16:creationId xmlns:a16="http://schemas.microsoft.com/office/drawing/2014/main" id="{7CDBB5B7-2EF2-4BE9-3838-F3CDDADFE04A}"/>
                  </a:ext>
                </a:extLst>
              </p:cNvPr>
              <p:cNvSpPr txBox="1">
                <a:spLocks/>
              </p:cNvSpPr>
              <p:nvPr/>
            </p:nvSpPr>
            <p:spPr>
              <a:xfrm>
                <a:off x="10522665"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Partners can upload supporting documentation from their corporate systems to PROMS</a:t>
                </a:r>
              </a:p>
            </p:txBody>
          </p:sp>
        </p:grpSp>
      </p:grpSp>
      <p:pic>
        <p:nvPicPr>
          <p:cNvPr id="10" name="Picture 9" descr="Icon&#10;&#10;Description automatically generated">
            <a:extLst>
              <a:ext uri="{FF2B5EF4-FFF2-40B4-BE49-F238E27FC236}">
                <a16:creationId xmlns:a16="http://schemas.microsoft.com/office/drawing/2014/main" id="{EAEBD037-820D-52D6-5A5D-6EDB53B452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84" y="3117787"/>
            <a:ext cx="768413" cy="768413"/>
          </a:xfrm>
          <a:prstGeom prst="rect">
            <a:avLst/>
          </a:prstGeom>
        </p:spPr>
      </p:pic>
      <p:pic>
        <p:nvPicPr>
          <p:cNvPr id="11" name="Picture 10" descr="Icon&#10;&#10;Description automatically generated">
            <a:extLst>
              <a:ext uri="{FF2B5EF4-FFF2-40B4-BE49-F238E27FC236}">
                <a16:creationId xmlns:a16="http://schemas.microsoft.com/office/drawing/2014/main" id="{C2EB5124-890B-EBFD-C7AA-FCF962F76B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492" y="3149642"/>
            <a:ext cx="708874" cy="708874"/>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D2F79A19-37F4-BDD5-825E-6FF9B446B8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4829" y="3211684"/>
            <a:ext cx="644095" cy="644095"/>
          </a:xfrm>
          <a:prstGeom prst="rect">
            <a:avLst/>
          </a:prstGeom>
        </p:spPr>
      </p:pic>
      <p:pic>
        <p:nvPicPr>
          <p:cNvPr id="16" name="Picture 15" descr="Icon&#10;&#10;Description automatically generated">
            <a:extLst>
              <a:ext uri="{FF2B5EF4-FFF2-40B4-BE49-F238E27FC236}">
                <a16:creationId xmlns:a16="http://schemas.microsoft.com/office/drawing/2014/main" id="{5C6A6501-3EEE-C0BA-A687-C1CB4CE0B3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2918" y="3127433"/>
            <a:ext cx="726109" cy="726109"/>
          </a:xfrm>
          <a:prstGeom prst="rect">
            <a:avLst/>
          </a:prstGeom>
        </p:spPr>
      </p:pic>
      <p:grpSp>
        <p:nvGrpSpPr>
          <p:cNvPr id="19" name="Group 18">
            <a:extLst>
              <a:ext uri="{FF2B5EF4-FFF2-40B4-BE49-F238E27FC236}">
                <a16:creationId xmlns:a16="http://schemas.microsoft.com/office/drawing/2014/main" id="{EE6E07C4-C21D-17CD-F93F-0291AF070ED5}"/>
              </a:ext>
            </a:extLst>
          </p:cNvPr>
          <p:cNvGrpSpPr/>
          <p:nvPr/>
        </p:nvGrpSpPr>
        <p:grpSpPr>
          <a:xfrm>
            <a:off x="4396385" y="4709653"/>
            <a:ext cx="503360" cy="216000"/>
            <a:chOff x="4418854" y="4702648"/>
            <a:chExt cx="503360" cy="216000"/>
          </a:xfrm>
        </p:grpSpPr>
        <p:pic>
          <p:nvPicPr>
            <p:cNvPr id="27" name="Picture 26">
              <a:extLst>
                <a:ext uri="{FF2B5EF4-FFF2-40B4-BE49-F238E27FC236}">
                  <a16:creationId xmlns:a16="http://schemas.microsoft.com/office/drawing/2014/main" id="{4F3C3FDE-1B44-CACB-EE45-F6FA29F44F20}"/>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28" name="Picture 27">
              <a:extLst>
                <a:ext uri="{FF2B5EF4-FFF2-40B4-BE49-F238E27FC236}">
                  <a16:creationId xmlns:a16="http://schemas.microsoft.com/office/drawing/2014/main" id="{A6F36EBD-F9EC-2C2E-50B0-5BBE16F1C200}"/>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grpSp>
        <p:nvGrpSpPr>
          <p:cNvPr id="29" name="Group 28">
            <a:extLst>
              <a:ext uri="{FF2B5EF4-FFF2-40B4-BE49-F238E27FC236}">
                <a16:creationId xmlns:a16="http://schemas.microsoft.com/office/drawing/2014/main" id="{2B496468-CF1B-6C55-3961-1FB1A983A121}"/>
              </a:ext>
            </a:extLst>
          </p:cNvPr>
          <p:cNvGrpSpPr/>
          <p:nvPr/>
        </p:nvGrpSpPr>
        <p:grpSpPr>
          <a:xfrm>
            <a:off x="1383411" y="4707698"/>
            <a:ext cx="503360" cy="216000"/>
            <a:chOff x="4418854" y="4702648"/>
            <a:chExt cx="503360" cy="216000"/>
          </a:xfrm>
        </p:grpSpPr>
        <p:pic>
          <p:nvPicPr>
            <p:cNvPr id="30" name="Picture 29">
              <a:extLst>
                <a:ext uri="{FF2B5EF4-FFF2-40B4-BE49-F238E27FC236}">
                  <a16:creationId xmlns:a16="http://schemas.microsoft.com/office/drawing/2014/main" id="{A97CCAE8-8C22-36BE-5305-D7482319D919}"/>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32" name="Picture 31">
              <a:extLst>
                <a:ext uri="{FF2B5EF4-FFF2-40B4-BE49-F238E27FC236}">
                  <a16:creationId xmlns:a16="http://schemas.microsoft.com/office/drawing/2014/main" id="{CF72AD92-FB54-FCC9-9F01-7453A45058B8}"/>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spTree>
    <p:extLst>
      <p:ext uri="{BB962C8B-B14F-4D97-AF65-F5344CB8AC3E}">
        <p14:creationId xmlns:p14="http://schemas.microsoft.com/office/powerpoint/2010/main" val="3929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VERIFICATION (PMC03) – 2/3</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sp>
        <p:nvSpPr>
          <p:cNvPr id="6" name="Isosceles Triangle 5">
            <a:extLst>
              <a:ext uri="{FF2B5EF4-FFF2-40B4-BE49-F238E27FC236}">
                <a16:creationId xmlns:a16="http://schemas.microsoft.com/office/drawing/2014/main" id="{9C23C72A-DD54-6B4B-312F-5D10E92E8099}"/>
              </a:ext>
            </a:extLst>
          </p:cNvPr>
          <p:cNvSpPr/>
          <p:nvPr/>
        </p:nvSpPr>
        <p:spPr bwMode="gray">
          <a:xfrm rot="5400000">
            <a:off x="2430910" y="3372223"/>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 name="Isosceles Triangle 6">
            <a:extLst>
              <a:ext uri="{FF2B5EF4-FFF2-40B4-BE49-F238E27FC236}">
                <a16:creationId xmlns:a16="http://schemas.microsoft.com/office/drawing/2014/main" id="{24531CA2-E5E5-6261-E4C8-E4E5D970C35D}"/>
              </a:ext>
            </a:extLst>
          </p:cNvPr>
          <p:cNvSpPr/>
          <p:nvPr/>
        </p:nvSpPr>
        <p:spPr bwMode="gray">
          <a:xfrm rot="5400000">
            <a:off x="8369566" y="3372223"/>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 name="Isosceles Triangle 8">
            <a:extLst>
              <a:ext uri="{FF2B5EF4-FFF2-40B4-BE49-F238E27FC236}">
                <a16:creationId xmlns:a16="http://schemas.microsoft.com/office/drawing/2014/main" id="{6EB40F98-6408-C63F-9232-D239FA2E210A}"/>
              </a:ext>
            </a:extLst>
          </p:cNvPr>
          <p:cNvSpPr/>
          <p:nvPr/>
        </p:nvSpPr>
        <p:spPr bwMode="gray">
          <a:xfrm rot="5400000">
            <a:off x="5400238" y="3372223"/>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2" name="Text Placeholder 5">
            <a:extLst>
              <a:ext uri="{FF2B5EF4-FFF2-40B4-BE49-F238E27FC236}">
                <a16:creationId xmlns:a16="http://schemas.microsoft.com/office/drawing/2014/main" id="{E1E94AFE-DEC9-B614-55AB-9D04441C2487}"/>
              </a:ext>
            </a:extLst>
          </p:cNvPr>
          <p:cNvSpPr txBox="1">
            <a:spLocks/>
          </p:cNvSpPr>
          <p:nvPr/>
        </p:nvSpPr>
        <p:spPr>
          <a:xfrm>
            <a:off x="6967368" y="2317845"/>
            <a:ext cx="2048215" cy="228447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partner reviews the information in the PMC03 form and can create an Issue for a particular question and assign it to UNHCR, as well as add notes and/or attachments to any question. The partner can select an option for the Acceptance Status, add their name, title and signature, and then assign the PMC03 to UNHCR, setting a due date for UNHCR if desired.</a:t>
            </a:r>
          </a:p>
        </p:txBody>
      </p:sp>
      <p:sp>
        <p:nvSpPr>
          <p:cNvPr id="13" name="Rectangle: Rounded Corners 12">
            <a:extLst>
              <a:ext uri="{FF2B5EF4-FFF2-40B4-BE49-F238E27FC236}">
                <a16:creationId xmlns:a16="http://schemas.microsoft.com/office/drawing/2014/main" id="{51961743-F264-26A9-E3A6-12C867A0E1BB}"/>
              </a:ext>
            </a:extLst>
          </p:cNvPr>
          <p:cNvSpPr/>
          <p:nvPr/>
        </p:nvSpPr>
        <p:spPr bwMode="gray">
          <a:xfrm>
            <a:off x="6401039" y="232279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3" name="Ovale 10">
            <a:extLst>
              <a:ext uri="{FF2B5EF4-FFF2-40B4-BE49-F238E27FC236}">
                <a16:creationId xmlns:a16="http://schemas.microsoft.com/office/drawing/2014/main" id="{6C66F8F1-1AD1-62DD-CEBF-7CB0B1062277}"/>
              </a:ext>
            </a:extLst>
          </p:cNvPr>
          <p:cNvSpPr/>
          <p:nvPr/>
        </p:nvSpPr>
        <p:spPr bwMode="gray">
          <a:xfrm>
            <a:off x="6263205" y="24701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7</a:t>
            </a:r>
          </a:p>
        </p:txBody>
      </p:sp>
      <p:sp>
        <p:nvSpPr>
          <p:cNvPr id="34" name="Rectangle: Rounded Corners 33">
            <a:extLst>
              <a:ext uri="{FF2B5EF4-FFF2-40B4-BE49-F238E27FC236}">
                <a16:creationId xmlns:a16="http://schemas.microsoft.com/office/drawing/2014/main" id="{2D1362FE-FD5F-FB11-AC0B-C1EE8D5BBC10}"/>
              </a:ext>
            </a:extLst>
          </p:cNvPr>
          <p:cNvSpPr/>
          <p:nvPr/>
        </p:nvSpPr>
        <p:spPr bwMode="gray">
          <a:xfrm>
            <a:off x="416550" y="232279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5" name="Ovale 10">
            <a:extLst>
              <a:ext uri="{FF2B5EF4-FFF2-40B4-BE49-F238E27FC236}">
                <a16:creationId xmlns:a16="http://schemas.microsoft.com/office/drawing/2014/main" id="{7287B934-A9E4-B585-4D60-AE8644048623}"/>
              </a:ext>
            </a:extLst>
          </p:cNvPr>
          <p:cNvSpPr/>
          <p:nvPr/>
        </p:nvSpPr>
        <p:spPr bwMode="gray">
          <a:xfrm>
            <a:off x="278716" y="24701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5</a:t>
            </a:r>
          </a:p>
        </p:txBody>
      </p:sp>
      <p:sp>
        <p:nvSpPr>
          <p:cNvPr id="36" name="Text Placeholder 5">
            <a:extLst>
              <a:ext uri="{FF2B5EF4-FFF2-40B4-BE49-F238E27FC236}">
                <a16:creationId xmlns:a16="http://schemas.microsoft.com/office/drawing/2014/main" id="{72C6A592-7018-3D93-8132-2670B0DD3FD9}"/>
              </a:ext>
            </a:extLst>
          </p:cNvPr>
          <p:cNvSpPr txBox="1">
            <a:spLocks/>
          </p:cNvSpPr>
          <p:nvPr/>
        </p:nvSpPr>
        <p:spPr>
          <a:xfrm>
            <a:off x="4076253" y="2317845"/>
            <a:ext cx="1852539" cy="228447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UNHCR approver assigns the completed and signed PMC03 form to the partner for their review, setting a due date for the partner. The partner (Field Administrator) receives a summary notification email at the end of the day on the assigned PMC03 from UNHCR.</a:t>
            </a:r>
          </a:p>
        </p:txBody>
      </p:sp>
      <p:sp>
        <p:nvSpPr>
          <p:cNvPr id="40" name="Rectangle: Rounded Corners 39">
            <a:extLst>
              <a:ext uri="{FF2B5EF4-FFF2-40B4-BE49-F238E27FC236}">
                <a16:creationId xmlns:a16="http://schemas.microsoft.com/office/drawing/2014/main" id="{6C209F7E-286C-DAF9-D11F-F9D170FAF7BB}"/>
              </a:ext>
            </a:extLst>
          </p:cNvPr>
          <p:cNvSpPr/>
          <p:nvPr/>
        </p:nvSpPr>
        <p:spPr bwMode="gray">
          <a:xfrm>
            <a:off x="3408794" y="232279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1" name="Ovale 10">
            <a:extLst>
              <a:ext uri="{FF2B5EF4-FFF2-40B4-BE49-F238E27FC236}">
                <a16:creationId xmlns:a16="http://schemas.microsoft.com/office/drawing/2014/main" id="{0D9FF6F6-7670-56D9-A8F4-A2A87DA367DA}"/>
              </a:ext>
            </a:extLst>
          </p:cNvPr>
          <p:cNvSpPr/>
          <p:nvPr/>
        </p:nvSpPr>
        <p:spPr bwMode="gray">
          <a:xfrm>
            <a:off x="3270961" y="24701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6</a:t>
            </a:r>
          </a:p>
        </p:txBody>
      </p:sp>
      <p:sp>
        <p:nvSpPr>
          <p:cNvPr id="43" name="Text Placeholder 5">
            <a:extLst>
              <a:ext uri="{FF2B5EF4-FFF2-40B4-BE49-F238E27FC236}">
                <a16:creationId xmlns:a16="http://schemas.microsoft.com/office/drawing/2014/main" id="{358669DE-DFCD-3DFB-78CE-B4E34950D145}"/>
              </a:ext>
            </a:extLst>
          </p:cNvPr>
          <p:cNvSpPr txBox="1">
            <a:spLocks/>
          </p:cNvSpPr>
          <p:nvPr/>
        </p:nvSpPr>
        <p:spPr>
          <a:xfrm>
            <a:off x="10155286" y="2320319"/>
            <a:ext cx="1757998" cy="226573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the partner has not accepted the PMC03 form, UNHCR Project Control may choose to modify the answers to reflect the partner’s comments. UNHCR reassigns the modified PMC03 form to the partner for their review.</a:t>
            </a:r>
          </a:p>
        </p:txBody>
      </p:sp>
      <p:sp>
        <p:nvSpPr>
          <p:cNvPr id="44" name="Rectangle: Rounded Corners 43">
            <a:extLst>
              <a:ext uri="{FF2B5EF4-FFF2-40B4-BE49-F238E27FC236}">
                <a16:creationId xmlns:a16="http://schemas.microsoft.com/office/drawing/2014/main" id="{4434650D-3091-49B9-A5F5-F9E0A06D310B}"/>
              </a:ext>
            </a:extLst>
          </p:cNvPr>
          <p:cNvSpPr/>
          <p:nvPr/>
        </p:nvSpPr>
        <p:spPr bwMode="gray">
          <a:xfrm>
            <a:off x="9393284" y="2325266"/>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5" name="Ovale 10">
            <a:extLst>
              <a:ext uri="{FF2B5EF4-FFF2-40B4-BE49-F238E27FC236}">
                <a16:creationId xmlns:a16="http://schemas.microsoft.com/office/drawing/2014/main" id="{2AF18CB3-E629-D3AE-7BA8-C59CAD177F61}"/>
              </a:ext>
            </a:extLst>
          </p:cNvPr>
          <p:cNvSpPr/>
          <p:nvPr/>
        </p:nvSpPr>
        <p:spPr bwMode="gray">
          <a:xfrm>
            <a:off x="9255451" y="247258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8</a:t>
            </a:r>
          </a:p>
        </p:txBody>
      </p:sp>
      <p:pic>
        <p:nvPicPr>
          <p:cNvPr id="75" name="Picture 74"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2"/>
          <a:stretch>
            <a:fillRect/>
          </a:stretch>
        </p:blipFill>
        <p:spPr>
          <a:xfrm>
            <a:off x="4488345" y="1911950"/>
            <a:ext cx="360899" cy="360000"/>
          </a:xfrm>
          <a:prstGeom prst="rect">
            <a:avLst/>
          </a:prstGeom>
        </p:spPr>
      </p:pic>
      <p:pic>
        <p:nvPicPr>
          <p:cNvPr id="76" name="Picture 75" descr="Icon&#10;&#10;Description automatically generated">
            <a:extLst>
              <a:ext uri="{FF2B5EF4-FFF2-40B4-BE49-F238E27FC236}">
                <a16:creationId xmlns:a16="http://schemas.microsoft.com/office/drawing/2014/main" id="{F1F9306E-9C04-E011-7237-66A7FFF255A9}"/>
              </a:ext>
            </a:extLst>
          </p:cNvPr>
          <p:cNvPicPr>
            <a:picLocks noChangeAspect="1"/>
          </p:cNvPicPr>
          <p:nvPr/>
        </p:nvPicPr>
        <p:blipFill>
          <a:blip r:embed="rId2"/>
          <a:stretch>
            <a:fillRect/>
          </a:stretch>
        </p:blipFill>
        <p:spPr>
          <a:xfrm>
            <a:off x="7480590" y="1911950"/>
            <a:ext cx="360899" cy="360000"/>
          </a:xfrm>
          <a:prstGeom prst="rect">
            <a:avLst/>
          </a:prstGeom>
        </p:spPr>
      </p:pic>
      <p:pic>
        <p:nvPicPr>
          <p:cNvPr id="77" name="Picture 76" descr="Icon&#10;&#10;Description automatically generated">
            <a:extLst>
              <a:ext uri="{FF2B5EF4-FFF2-40B4-BE49-F238E27FC236}">
                <a16:creationId xmlns:a16="http://schemas.microsoft.com/office/drawing/2014/main" id="{8FCA62D5-7411-21B2-0A2B-A5FD781440BD}"/>
              </a:ext>
            </a:extLst>
          </p:cNvPr>
          <p:cNvPicPr>
            <a:picLocks noChangeAspect="1"/>
          </p:cNvPicPr>
          <p:nvPr/>
        </p:nvPicPr>
        <p:blipFill>
          <a:blip r:embed="rId2"/>
          <a:stretch>
            <a:fillRect/>
          </a:stretch>
        </p:blipFill>
        <p:spPr>
          <a:xfrm>
            <a:off x="10472835" y="1911950"/>
            <a:ext cx="360899" cy="360000"/>
          </a:xfrm>
          <a:prstGeom prst="rect">
            <a:avLst/>
          </a:prstGeom>
        </p:spPr>
      </p:pic>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pic>
        <p:nvPicPr>
          <p:cNvPr id="51" name="Picture 50"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2"/>
          <a:stretch>
            <a:fillRect/>
          </a:stretch>
        </p:blipFill>
        <p:spPr>
          <a:xfrm>
            <a:off x="1451920" y="1911950"/>
            <a:ext cx="360899" cy="360000"/>
          </a:xfrm>
          <a:prstGeom prst="rect">
            <a:avLst/>
          </a:prstGeom>
        </p:spPr>
      </p:pic>
      <p:sp>
        <p:nvSpPr>
          <p:cNvPr id="33" name="Text Placeholder 5">
            <a:extLst>
              <a:ext uri="{FF2B5EF4-FFF2-40B4-BE49-F238E27FC236}">
                <a16:creationId xmlns:a16="http://schemas.microsoft.com/office/drawing/2014/main" id="{040F27B8-4738-FF60-A855-761CFAE3EEC3}"/>
              </a:ext>
            </a:extLst>
          </p:cNvPr>
          <p:cNvSpPr txBox="1">
            <a:spLocks/>
          </p:cNvSpPr>
          <p:nvPr/>
        </p:nvSpPr>
        <p:spPr>
          <a:xfrm>
            <a:off x="1156795" y="2336246"/>
            <a:ext cx="1790829" cy="22770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UNHCR approver reviews the PMC03 form and adds their name, title and signature for internal approval.</a:t>
            </a:r>
          </a:p>
        </p:txBody>
      </p:sp>
      <p:pic>
        <p:nvPicPr>
          <p:cNvPr id="20" name="Picture 19">
            <a:extLst>
              <a:ext uri="{FF2B5EF4-FFF2-40B4-BE49-F238E27FC236}">
                <a16:creationId xmlns:a16="http://schemas.microsoft.com/office/drawing/2014/main" id="{2E79727F-349E-A340-78B7-D860E29CBC60}"/>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568550" y="4707698"/>
            <a:ext cx="216000" cy="216000"/>
          </a:xfrm>
          <a:prstGeom prst="rect">
            <a:avLst/>
          </a:prstGeom>
          <a:solidFill>
            <a:schemeClr val="accent3"/>
          </a:solidFill>
          <a:ln>
            <a:solidFill>
              <a:schemeClr val="accent3"/>
            </a:solidFill>
          </a:ln>
          <a:effectLst/>
        </p:spPr>
      </p:pic>
      <p:pic>
        <p:nvPicPr>
          <p:cNvPr id="47" name="Picture 46">
            <a:extLst>
              <a:ext uri="{FF2B5EF4-FFF2-40B4-BE49-F238E27FC236}">
                <a16:creationId xmlns:a16="http://schemas.microsoft.com/office/drawing/2014/main" id="{C60A167F-03FC-E056-3309-C644144A0B07}"/>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545284" y="4707698"/>
            <a:ext cx="216000" cy="216000"/>
          </a:xfrm>
          <a:prstGeom prst="rect">
            <a:avLst/>
          </a:prstGeom>
          <a:solidFill>
            <a:schemeClr val="accent3"/>
          </a:solidFill>
          <a:ln>
            <a:solidFill>
              <a:schemeClr val="accent3"/>
            </a:solidFill>
          </a:ln>
          <a:effectLst/>
        </p:spPr>
      </p:pic>
      <p:sp>
        <p:nvSpPr>
          <p:cNvPr id="2" name="Rectangle 1">
            <a:extLst>
              <a:ext uri="{FF2B5EF4-FFF2-40B4-BE49-F238E27FC236}">
                <a16:creationId xmlns:a16="http://schemas.microsoft.com/office/drawing/2014/main" id="{DC6C4131-C9DA-D9E9-BA6C-EA6F5C3357F7}"/>
              </a:ext>
            </a:extLst>
          </p:cNvPr>
          <p:cNvSpPr/>
          <p:nvPr/>
        </p:nvSpPr>
        <p:spPr bwMode="gray">
          <a:xfrm>
            <a:off x="0" y="5183542"/>
            <a:ext cx="12192000" cy="1413996"/>
          </a:xfrm>
          <a:prstGeom prst="rect">
            <a:avLst/>
          </a:prstGeom>
          <a:solidFill>
            <a:srgbClr val="CCE3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grpSp>
        <p:nvGrpSpPr>
          <p:cNvPr id="3" name="Group 2">
            <a:extLst>
              <a:ext uri="{FF2B5EF4-FFF2-40B4-BE49-F238E27FC236}">
                <a16:creationId xmlns:a16="http://schemas.microsoft.com/office/drawing/2014/main" id="{52AC52F2-87F1-419E-ADA5-995BDD8163A5}"/>
              </a:ext>
            </a:extLst>
          </p:cNvPr>
          <p:cNvGrpSpPr/>
          <p:nvPr/>
        </p:nvGrpSpPr>
        <p:grpSpPr>
          <a:xfrm>
            <a:off x="120770" y="5292549"/>
            <a:ext cx="11736268" cy="1347243"/>
            <a:chOff x="120770" y="4818617"/>
            <a:chExt cx="11736268" cy="1347243"/>
          </a:xfrm>
        </p:grpSpPr>
        <p:sp>
          <p:nvSpPr>
            <p:cNvPr id="15" name="Text Placeholder 5">
              <a:extLst>
                <a:ext uri="{FF2B5EF4-FFF2-40B4-BE49-F238E27FC236}">
                  <a16:creationId xmlns:a16="http://schemas.microsoft.com/office/drawing/2014/main" id="{68718A6B-3DC6-CA2F-E7E2-14DD7C053B5E}"/>
                </a:ext>
              </a:extLst>
            </p:cNvPr>
            <p:cNvSpPr txBox="1">
              <a:spLocks/>
            </p:cNvSpPr>
            <p:nvPr/>
          </p:nvSpPr>
          <p:spPr>
            <a:xfrm>
              <a:off x="120770" y="4818617"/>
              <a:ext cx="11503355" cy="3066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nSpc>
                  <a:spcPct val="100000"/>
                </a:lnSpc>
                <a:buClr>
                  <a:srgbClr val="FFFF00"/>
                </a:buClr>
                <a:buNone/>
              </a:pPr>
              <a:r>
                <a:rPr lang="en-GB" sz="1400" b="1" spc="40">
                  <a:solidFill>
                    <a:schemeClr val="accent3"/>
                  </a:solidFill>
                  <a:latin typeface="Proxima Nova" panose="02000506030000020004" pitchFamily="2" charset="0"/>
                  <a:cs typeface="Calibri" panose="020F0502020204030204" pitchFamily="34" charset="0"/>
                </a:rPr>
                <a:t>BUSINESS IMPACT</a:t>
              </a:r>
              <a:endParaRPr lang="en-GB" sz="1400" b="1" strike="sngStrike" spc="40">
                <a:solidFill>
                  <a:schemeClr val="accent3"/>
                </a:solidFill>
                <a:latin typeface="Proxima Nova" panose="02000506030000020004" pitchFamily="2" charset="0"/>
                <a:cs typeface="Calibri" panose="020F0502020204030204" pitchFamily="34" charset="0"/>
              </a:endParaRPr>
            </a:p>
          </p:txBody>
        </p:sp>
        <p:grpSp>
          <p:nvGrpSpPr>
            <p:cNvPr id="21" name="Group 20">
              <a:extLst>
                <a:ext uri="{FF2B5EF4-FFF2-40B4-BE49-F238E27FC236}">
                  <a16:creationId xmlns:a16="http://schemas.microsoft.com/office/drawing/2014/main" id="{B3CAA7A5-9070-9A26-B839-610FCCFB8DD8}"/>
                </a:ext>
              </a:extLst>
            </p:cNvPr>
            <p:cNvGrpSpPr/>
            <p:nvPr/>
          </p:nvGrpSpPr>
          <p:grpSpPr>
            <a:xfrm>
              <a:off x="269064" y="5138727"/>
              <a:ext cx="11587974" cy="1027133"/>
              <a:chOff x="269064" y="5138727"/>
              <a:chExt cx="13704050" cy="1027133"/>
            </a:xfrm>
          </p:grpSpPr>
          <p:sp>
            <p:nvSpPr>
              <p:cNvPr id="22" name="Text Placeholder 5">
                <a:extLst>
                  <a:ext uri="{FF2B5EF4-FFF2-40B4-BE49-F238E27FC236}">
                    <a16:creationId xmlns:a16="http://schemas.microsoft.com/office/drawing/2014/main" id="{04E5E645-06FB-1699-328A-83ED46503EE6}"/>
                  </a:ext>
                </a:extLst>
              </p:cNvPr>
              <p:cNvSpPr txBox="1">
                <a:spLocks/>
              </p:cNvSpPr>
              <p:nvPr/>
            </p:nvSpPr>
            <p:spPr>
              <a:xfrm>
                <a:off x="269064" y="5138727"/>
                <a:ext cx="3450449" cy="102713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Ongoing monitoring will reduce dependency on scheduled, announced, formal MFT visits </a:t>
                </a:r>
              </a:p>
            </p:txBody>
          </p:sp>
          <p:sp>
            <p:nvSpPr>
              <p:cNvPr id="24" name="Text Placeholder 5">
                <a:extLst>
                  <a:ext uri="{FF2B5EF4-FFF2-40B4-BE49-F238E27FC236}">
                    <a16:creationId xmlns:a16="http://schemas.microsoft.com/office/drawing/2014/main" id="{2A3E3D62-46DF-974E-EDFA-E8BAB6E9F6CD}"/>
                  </a:ext>
                </a:extLst>
              </p:cNvPr>
              <p:cNvSpPr txBox="1">
                <a:spLocks/>
              </p:cNvSpPr>
              <p:nvPr/>
            </p:nvSpPr>
            <p:spPr>
              <a:xfrm>
                <a:off x="3686931"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Field checklists accessible from tablets and smartphones (can be carried out in the field when off-line and automatically synced when on-line)</a:t>
                </a:r>
              </a:p>
            </p:txBody>
          </p:sp>
          <p:sp>
            <p:nvSpPr>
              <p:cNvPr id="25" name="Text Placeholder 5">
                <a:extLst>
                  <a:ext uri="{FF2B5EF4-FFF2-40B4-BE49-F238E27FC236}">
                    <a16:creationId xmlns:a16="http://schemas.microsoft.com/office/drawing/2014/main" id="{6778C35A-8E8E-7158-8AB7-BBA7406009E4}"/>
                  </a:ext>
                </a:extLst>
              </p:cNvPr>
              <p:cNvSpPr txBox="1">
                <a:spLocks/>
              </p:cNvSpPr>
              <p:nvPr/>
            </p:nvSpPr>
            <p:spPr>
              <a:xfrm>
                <a:off x="7104799"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When short-comings / issues are identified, a task can be generated and assigned to the appropriate person / organization</a:t>
                </a:r>
              </a:p>
            </p:txBody>
          </p:sp>
          <p:sp>
            <p:nvSpPr>
              <p:cNvPr id="26" name="Text Placeholder 5">
                <a:extLst>
                  <a:ext uri="{FF2B5EF4-FFF2-40B4-BE49-F238E27FC236}">
                    <a16:creationId xmlns:a16="http://schemas.microsoft.com/office/drawing/2014/main" id="{7CDBB5B7-2EF2-4BE9-3838-F3CDDADFE04A}"/>
                  </a:ext>
                </a:extLst>
              </p:cNvPr>
              <p:cNvSpPr txBox="1">
                <a:spLocks/>
              </p:cNvSpPr>
              <p:nvPr/>
            </p:nvSpPr>
            <p:spPr>
              <a:xfrm>
                <a:off x="10522665"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Partners can upload supporting documentation from their corporate systems to PROMS</a:t>
                </a:r>
              </a:p>
            </p:txBody>
          </p:sp>
        </p:grpSp>
      </p:grpSp>
      <p:pic>
        <p:nvPicPr>
          <p:cNvPr id="10" name="Picture 9">
            <a:extLst>
              <a:ext uri="{FF2B5EF4-FFF2-40B4-BE49-F238E27FC236}">
                <a16:creationId xmlns:a16="http://schemas.microsoft.com/office/drawing/2014/main" id="{A091616E-EA85-6038-96C8-36759C4C05B9}"/>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53038" y="4707698"/>
            <a:ext cx="216000" cy="216000"/>
          </a:xfrm>
          <a:prstGeom prst="rect">
            <a:avLst/>
          </a:prstGeom>
          <a:solidFill>
            <a:srgbClr val="FFC000"/>
          </a:solidFill>
          <a:ln>
            <a:solidFill>
              <a:srgbClr val="FFC000"/>
            </a:solidFill>
          </a:ln>
          <a:effectLst/>
        </p:spPr>
      </p:pic>
      <p:pic>
        <p:nvPicPr>
          <p:cNvPr id="11" name="Picture 10" descr="A picture containing text, sign&#10;&#10;Description automatically generated">
            <a:extLst>
              <a:ext uri="{FF2B5EF4-FFF2-40B4-BE49-F238E27FC236}">
                <a16:creationId xmlns:a16="http://schemas.microsoft.com/office/drawing/2014/main" id="{9CCE7049-C8DD-A663-83F2-5D081609EC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6945" y="3145197"/>
            <a:ext cx="670382" cy="670382"/>
          </a:xfrm>
          <a:prstGeom prst="rect">
            <a:avLst/>
          </a:prstGeom>
        </p:spPr>
      </p:pic>
      <p:pic>
        <p:nvPicPr>
          <p:cNvPr id="14" name="Picture 13" descr="Icon&#10;&#10;Description automatically generated">
            <a:extLst>
              <a:ext uri="{FF2B5EF4-FFF2-40B4-BE49-F238E27FC236}">
                <a16:creationId xmlns:a16="http://schemas.microsoft.com/office/drawing/2014/main" id="{D0BABF02-9DD8-9234-ECF4-1AFD003566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0927" y="3116244"/>
            <a:ext cx="731326" cy="731326"/>
          </a:xfrm>
          <a:prstGeom prst="rect">
            <a:avLst/>
          </a:prstGeom>
        </p:spPr>
      </p:pic>
      <p:pic>
        <p:nvPicPr>
          <p:cNvPr id="16" name="Picture 15" descr="Icon&#10;&#10;Description automatically generated">
            <a:extLst>
              <a:ext uri="{FF2B5EF4-FFF2-40B4-BE49-F238E27FC236}">
                <a16:creationId xmlns:a16="http://schemas.microsoft.com/office/drawing/2014/main" id="{B2AFF4F9-BF66-ECD0-DF76-9B8138213C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7290" y="3064723"/>
            <a:ext cx="790719" cy="790719"/>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FC1E1DC5-17E8-A4A1-BBD0-4631EA9DE3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793" y="3194107"/>
            <a:ext cx="582437" cy="582437"/>
          </a:xfrm>
          <a:prstGeom prst="rect">
            <a:avLst/>
          </a:prstGeom>
        </p:spPr>
      </p:pic>
      <p:grpSp>
        <p:nvGrpSpPr>
          <p:cNvPr id="18" name="Group 17">
            <a:extLst>
              <a:ext uri="{FF2B5EF4-FFF2-40B4-BE49-F238E27FC236}">
                <a16:creationId xmlns:a16="http://schemas.microsoft.com/office/drawing/2014/main" id="{37669C12-7AD9-55B0-0B83-4E4ACB76C581}"/>
              </a:ext>
            </a:extLst>
          </p:cNvPr>
          <p:cNvGrpSpPr/>
          <p:nvPr/>
        </p:nvGrpSpPr>
        <p:grpSpPr>
          <a:xfrm>
            <a:off x="4396385" y="4709653"/>
            <a:ext cx="503360" cy="216000"/>
            <a:chOff x="4418854" y="4702648"/>
            <a:chExt cx="503360" cy="216000"/>
          </a:xfrm>
        </p:grpSpPr>
        <p:pic>
          <p:nvPicPr>
            <p:cNvPr id="19" name="Picture 18">
              <a:extLst>
                <a:ext uri="{FF2B5EF4-FFF2-40B4-BE49-F238E27FC236}">
                  <a16:creationId xmlns:a16="http://schemas.microsoft.com/office/drawing/2014/main" id="{A96EEC86-0D16-2F17-3C42-DD7EA938D80F}"/>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418854" y="4702648"/>
              <a:ext cx="216000" cy="216000"/>
            </a:xfrm>
            <a:prstGeom prst="rect">
              <a:avLst/>
            </a:prstGeom>
            <a:solidFill>
              <a:schemeClr val="accent3"/>
            </a:solidFill>
            <a:ln>
              <a:solidFill>
                <a:schemeClr val="accent3"/>
              </a:solidFill>
            </a:ln>
            <a:effectLst/>
          </p:spPr>
        </p:pic>
        <p:pic>
          <p:nvPicPr>
            <p:cNvPr id="27" name="Picture 26">
              <a:extLst>
                <a:ext uri="{FF2B5EF4-FFF2-40B4-BE49-F238E27FC236}">
                  <a16:creationId xmlns:a16="http://schemas.microsoft.com/office/drawing/2014/main" id="{65E0743B-AF7B-99B8-722B-668DA7B7A50F}"/>
                </a:ext>
              </a:extLst>
            </p:cNvPr>
            <p:cNvPicPr>
              <a:picLocks noChangeAspect="1" noChangeArrowheads="1"/>
            </p:cNvPicPr>
            <p:nvPr/>
          </p:nvPicPr>
          <p:blipFill>
            <a:blip r:embed="rId3">
              <a:duotone>
                <a:prstClr val="black"/>
                <a:schemeClr val="accent5">
                  <a:tint val="45000"/>
                  <a:satMod val="400000"/>
                </a:schemeClr>
              </a:duotone>
              <a:lum bright="66000"/>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706214" y="4702648"/>
              <a:ext cx="216000" cy="216000"/>
            </a:xfrm>
            <a:prstGeom prst="rect">
              <a:avLst/>
            </a:prstGeom>
            <a:solidFill>
              <a:srgbClr val="FFC000"/>
            </a:solidFill>
            <a:ln>
              <a:solidFill>
                <a:srgbClr val="FFC000"/>
              </a:solidFill>
            </a:ln>
            <a:effectLst/>
          </p:spPr>
        </p:pic>
      </p:grpSp>
    </p:spTree>
    <p:extLst>
      <p:ext uri="{BB962C8B-B14F-4D97-AF65-F5344CB8AC3E}">
        <p14:creationId xmlns:p14="http://schemas.microsoft.com/office/powerpoint/2010/main" val="961034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VERIFICATION (PMC03) - 3/3</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10B9DE57-48E3-9AFB-3320-5E802B22FCE4}"/>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8F29B2B7-67DB-E02B-7FE9-DB646695CD8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558A3D3-7882-ECC3-C67F-212683C0F0C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0F0A73C-16D7-BF6C-8387-9A58DBBCFBC1}"/>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F20476E3-AA68-67DB-4F8E-DEC046A2F70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3BF3859F-2CD5-3227-49E9-443AF4FAD3E5}"/>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7AC10842-98F0-5A9E-22F0-39B4AD64FA4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132BCE0F-31C5-A42C-F025-32AADF647518}"/>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E46CDA76-6A25-C430-D94C-E762B2DD2E62}"/>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CAFBB73-A2C0-AB66-CE82-6AF9AFDCFE6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920AF8F-6F19-EE01-399C-0FB707332F08}"/>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AA460AF9-C1E6-648F-FA9A-80D075E3D45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2" name="Rectangle 1">
            <a:extLst>
              <a:ext uri="{FF2B5EF4-FFF2-40B4-BE49-F238E27FC236}">
                <a16:creationId xmlns:a16="http://schemas.microsoft.com/office/drawing/2014/main" id="{DC6C4131-C9DA-D9E9-BA6C-EA6F5C3357F7}"/>
              </a:ext>
            </a:extLst>
          </p:cNvPr>
          <p:cNvSpPr/>
          <p:nvPr/>
        </p:nvSpPr>
        <p:spPr bwMode="gray">
          <a:xfrm>
            <a:off x="0" y="5183542"/>
            <a:ext cx="12192000" cy="1413996"/>
          </a:xfrm>
          <a:prstGeom prst="rect">
            <a:avLst/>
          </a:prstGeom>
          <a:solidFill>
            <a:srgbClr val="CCE3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grpSp>
        <p:nvGrpSpPr>
          <p:cNvPr id="3" name="Group 2">
            <a:extLst>
              <a:ext uri="{FF2B5EF4-FFF2-40B4-BE49-F238E27FC236}">
                <a16:creationId xmlns:a16="http://schemas.microsoft.com/office/drawing/2014/main" id="{52AC52F2-87F1-419E-ADA5-995BDD8163A5}"/>
              </a:ext>
            </a:extLst>
          </p:cNvPr>
          <p:cNvGrpSpPr/>
          <p:nvPr/>
        </p:nvGrpSpPr>
        <p:grpSpPr>
          <a:xfrm>
            <a:off x="120770" y="5292549"/>
            <a:ext cx="11736268" cy="1347243"/>
            <a:chOff x="120770" y="4818617"/>
            <a:chExt cx="11736268" cy="1347243"/>
          </a:xfrm>
        </p:grpSpPr>
        <p:sp>
          <p:nvSpPr>
            <p:cNvPr id="15" name="Text Placeholder 5">
              <a:extLst>
                <a:ext uri="{FF2B5EF4-FFF2-40B4-BE49-F238E27FC236}">
                  <a16:creationId xmlns:a16="http://schemas.microsoft.com/office/drawing/2014/main" id="{68718A6B-3DC6-CA2F-E7E2-14DD7C053B5E}"/>
                </a:ext>
              </a:extLst>
            </p:cNvPr>
            <p:cNvSpPr txBox="1">
              <a:spLocks/>
            </p:cNvSpPr>
            <p:nvPr/>
          </p:nvSpPr>
          <p:spPr>
            <a:xfrm>
              <a:off x="120770" y="4818617"/>
              <a:ext cx="11503355" cy="3066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nSpc>
                  <a:spcPct val="100000"/>
                </a:lnSpc>
                <a:buClr>
                  <a:srgbClr val="FFFF00"/>
                </a:buClr>
                <a:buNone/>
              </a:pPr>
              <a:r>
                <a:rPr lang="en-GB" sz="1400" b="1" spc="40">
                  <a:solidFill>
                    <a:schemeClr val="accent3"/>
                  </a:solidFill>
                  <a:latin typeface="Proxima Nova" panose="02000506030000020004" pitchFamily="2" charset="0"/>
                  <a:cs typeface="Calibri" panose="020F0502020204030204" pitchFamily="34" charset="0"/>
                </a:rPr>
                <a:t>BUSINESS IMPACT</a:t>
              </a:r>
              <a:endParaRPr lang="en-GB" sz="1400" b="1" strike="sngStrike" spc="40">
                <a:solidFill>
                  <a:schemeClr val="accent3"/>
                </a:solidFill>
                <a:latin typeface="Proxima Nova" panose="02000506030000020004" pitchFamily="2" charset="0"/>
                <a:cs typeface="Calibri" panose="020F0502020204030204" pitchFamily="34" charset="0"/>
              </a:endParaRPr>
            </a:p>
          </p:txBody>
        </p:sp>
        <p:grpSp>
          <p:nvGrpSpPr>
            <p:cNvPr id="21" name="Group 20">
              <a:extLst>
                <a:ext uri="{FF2B5EF4-FFF2-40B4-BE49-F238E27FC236}">
                  <a16:creationId xmlns:a16="http://schemas.microsoft.com/office/drawing/2014/main" id="{B3CAA7A5-9070-9A26-B839-610FCCFB8DD8}"/>
                </a:ext>
              </a:extLst>
            </p:cNvPr>
            <p:cNvGrpSpPr/>
            <p:nvPr/>
          </p:nvGrpSpPr>
          <p:grpSpPr>
            <a:xfrm>
              <a:off x="269064" y="5138727"/>
              <a:ext cx="11587974" cy="1027133"/>
              <a:chOff x="269064" y="5138727"/>
              <a:chExt cx="13704050" cy="1027133"/>
            </a:xfrm>
          </p:grpSpPr>
          <p:sp>
            <p:nvSpPr>
              <p:cNvPr id="22" name="Text Placeholder 5">
                <a:extLst>
                  <a:ext uri="{FF2B5EF4-FFF2-40B4-BE49-F238E27FC236}">
                    <a16:creationId xmlns:a16="http://schemas.microsoft.com/office/drawing/2014/main" id="{04E5E645-06FB-1699-328A-83ED46503EE6}"/>
                  </a:ext>
                </a:extLst>
              </p:cNvPr>
              <p:cNvSpPr txBox="1">
                <a:spLocks/>
              </p:cNvSpPr>
              <p:nvPr/>
            </p:nvSpPr>
            <p:spPr>
              <a:xfrm>
                <a:off x="269064" y="5138727"/>
                <a:ext cx="3450449" cy="102713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Ongoing monitoring will reduce dependency on scheduled, announced, formal MFT visits </a:t>
                </a:r>
              </a:p>
            </p:txBody>
          </p:sp>
          <p:sp>
            <p:nvSpPr>
              <p:cNvPr id="24" name="Text Placeholder 5">
                <a:extLst>
                  <a:ext uri="{FF2B5EF4-FFF2-40B4-BE49-F238E27FC236}">
                    <a16:creationId xmlns:a16="http://schemas.microsoft.com/office/drawing/2014/main" id="{2A3E3D62-46DF-974E-EDFA-E8BAB6E9F6CD}"/>
                  </a:ext>
                </a:extLst>
              </p:cNvPr>
              <p:cNvSpPr txBox="1">
                <a:spLocks/>
              </p:cNvSpPr>
              <p:nvPr/>
            </p:nvSpPr>
            <p:spPr>
              <a:xfrm>
                <a:off x="3686931"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Field checklists accessible from tablets and smartphones (can be carried out in the field when off-line and automatically synced when on-line)</a:t>
                </a:r>
              </a:p>
            </p:txBody>
          </p:sp>
          <p:sp>
            <p:nvSpPr>
              <p:cNvPr id="25" name="Text Placeholder 5">
                <a:extLst>
                  <a:ext uri="{FF2B5EF4-FFF2-40B4-BE49-F238E27FC236}">
                    <a16:creationId xmlns:a16="http://schemas.microsoft.com/office/drawing/2014/main" id="{6778C35A-8E8E-7158-8AB7-BBA7406009E4}"/>
                  </a:ext>
                </a:extLst>
              </p:cNvPr>
              <p:cNvSpPr txBox="1">
                <a:spLocks/>
              </p:cNvSpPr>
              <p:nvPr/>
            </p:nvSpPr>
            <p:spPr>
              <a:xfrm>
                <a:off x="7104799"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When short-comings / issues are identified, a task can be generated and assigned to the appropriate person / organization</a:t>
                </a:r>
              </a:p>
            </p:txBody>
          </p:sp>
          <p:sp>
            <p:nvSpPr>
              <p:cNvPr id="26" name="Text Placeholder 5">
                <a:extLst>
                  <a:ext uri="{FF2B5EF4-FFF2-40B4-BE49-F238E27FC236}">
                    <a16:creationId xmlns:a16="http://schemas.microsoft.com/office/drawing/2014/main" id="{7CDBB5B7-2EF2-4BE9-3838-F3CDDADFE04A}"/>
                  </a:ext>
                </a:extLst>
              </p:cNvPr>
              <p:cNvSpPr txBox="1">
                <a:spLocks/>
              </p:cNvSpPr>
              <p:nvPr/>
            </p:nvSpPr>
            <p:spPr>
              <a:xfrm>
                <a:off x="10522665" y="5138727"/>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Partners can upload supporting documentation from their corporate systems to PROMS</a:t>
                </a:r>
              </a:p>
            </p:txBody>
          </p:sp>
        </p:grpSp>
      </p:grpSp>
      <p:sp>
        <p:nvSpPr>
          <p:cNvPr id="6" name="Isosceles Triangle 5">
            <a:extLst>
              <a:ext uri="{FF2B5EF4-FFF2-40B4-BE49-F238E27FC236}">
                <a16:creationId xmlns:a16="http://schemas.microsoft.com/office/drawing/2014/main" id="{9C23C72A-DD54-6B4B-312F-5D10E92E8099}"/>
              </a:ext>
            </a:extLst>
          </p:cNvPr>
          <p:cNvSpPr/>
          <p:nvPr/>
        </p:nvSpPr>
        <p:spPr bwMode="gray">
          <a:xfrm rot="5400000">
            <a:off x="5423155" y="339399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4" name="Rectangle: Rounded Corners 33">
            <a:extLst>
              <a:ext uri="{FF2B5EF4-FFF2-40B4-BE49-F238E27FC236}">
                <a16:creationId xmlns:a16="http://schemas.microsoft.com/office/drawing/2014/main" id="{2D1362FE-FD5F-FB11-AC0B-C1EE8D5BBC10}"/>
              </a:ext>
            </a:extLst>
          </p:cNvPr>
          <p:cNvSpPr/>
          <p:nvPr/>
        </p:nvSpPr>
        <p:spPr bwMode="gray">
          <a:xfrm>
            <a:off x="3408795" y="232279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5" name="Ovale 10">
            <a:extLst>
              <a:ext uri="{FF2B5EF4-FFF2-40B4-BE49-F238E27FC236}">
                <a16:creationId xmlns:a16="http://schemas.microsoft.com/office/drawing/2014/main" id="{7287B934-A9E4-B585-4D60-AE8644048623}"/>
              </a:ext>
            </a:extLst>
          </p:cNvPr>
          <p:cNvSpPr/>
          <p:nvPr/>
        </p:nvSpPr>
        <p:spPr bwMode="gray">
          <a:xfrm>
            <a:off x="3270961" y="24701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9</a:t>
            </a:r>
          </a:p>
        </p:txBody>
      </p:sp>
      <p:sp>
        <p:nvSpPr>
          <p:cNvPr id="36" name="Text Placeholder 5">
            <a:extLst>
              <a:ext uri="{FF2B5EF4-FFF2-40B4-BE49-F238E27FC236}">
                <a16:creationId xmlns:a16="http://schemas.microsoft.com/office/drawing/2014/main" id="{72C6A592-7018-3D93-8132-2670B0DD3FD9}"/>
              </a:ext>
            </a:extLst>
          </p:cNvPr>
          <p:cNvSpPr txBox="1">
            <a:spLocks/>
          </p:cNvSpPr>
          <p:nvPr/>
        </p:nvSpPr>
        <p:spPr>
          <a:xfrm>
            <a:off x="7068498" y="2317845"/>
            <a:ext cx="1852539" cy="228447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checks that the % of completion of the form is 100% and then closes the form, completing the PMC03.</a:t>
            </a:r>
          </a:p>
        </p:txBody>
      </p:sp>
      <p:sp>
        <p:nvSpPr>
          <p:cNvPr id="40" name="Rectangle: Rounded Corners 39">
            <a:extLst>
              <a:ext uri="{FF2B5EF4-FFF2-40B4-BE49-F238E27FC236}">
                <a16:creationId xmlns:a16="http://schemas.microsoft.com/office/drawing/2014/main" id="{6C209F7E-286C-DAF9-D11F-F9D170FAF7BB}"/>
              </a:ext>
            </a:extLst>
          </p:cNvPr>
          <p:cNvSpPr/>
          <p:nvPr/>
        </p:nvSpPr>
        <p:spPr bwMode="gray">
          <a:xfrm>
            <a:off x="6401039" y="2322792"/>
            <a:ext cx="2520000" cy="227705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1" name="Ovale 10">
            <a:extLst>
              <a:ext uri="{FF2B5EF4-FFF2-40B4-BE49-F238E27FC236}">
                <a16:creationId xmlns:a16="http://schemas.microsoft.com/office/drawing/2014/main" id="{0D9FF6F6-7670-56D9-A8F4-A2A87DA367DA}"/>
              </a:ext>
            </a:extLst>
          </p:cNvPr>
          <p:cNvSpPr/>
          <p:nvPr/>
        </p:nvSpPr>
        <p:spPr bwMode="gray">
          <a:xfrm>
            <a:off x="6263206" y="24701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800" b="1">
                <a:ln w="0"/>
                <a:solidFill>
                  <a:schemeClr val="tx1"/>
                </a:solidFill>
              </a:rPr>
              <a:t>10</a:t>
            </a:r>
          </a:p>
        </p:txBody>
      </p:sp>
      <p:pic>
        <p:nvPicPr>
          <p:cNvPr id="75" name="Picture 74"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4"/>
          <a:stretch>
            <a:fillRect/>
          </a:stretch>
        </p:blipFill>
        <p:spPr>
          <a:xfrm>
            <a:off x="7480590" y="1911950"/>
            <a:ext cx="360899" cy="360000"/>
          </a:xfrm>
          <a:prstGeom prst="rect">
            <a:avLst/>
          </a:prstGeom>
        </p:spPr>
      </p:pic>
      <p:pic>
        <p:nvPicPr>
          <p:cNvPr id="51" name="Picture 50" descr="Icon&#10;&#10;Description automatically generated">
            <a:extLst>
              <a:ext uri="{FF2B5EF4-FFF2-40B4-BE49-F238E27FC236}">
                <a16:creationId xmlns:a16="http://schemas.microsoft.com/office/drawing/2014/main" id="{EFABB16D-51EB-A2C6-E20E-157DD936A55A}"/>
              </a:ext>
            </a:extLst>
          </p:cNvPr>
          <p:cNvPicPr>
            <a:picLocks noChangeAspect="1"/>
          </p:cNvPicPr>
          <p:nvPr/>
        </p:nvPicPr>
        <p:blipFill>
          <a:blip r:embed="rId4"/>
          <a:stretch>
            <a:fillRect/>
          </a:stretch>
        </p:blipFill>
        <p:spPr>
          <a:xfrm>
            <a:off x="4444165" y="1911950"/>
            <a:ext cx="360899" cy="360000"/>
          </a:xfrm>
          <a:prstGeom prst="rect">
            <a:avLst/>
          </a:prstGeom>
        </p:spPr>
      </p:pic>
      <p:sp>
        <p:nvSpPr>
          <p:cNvPr id="33" name="Text Placeholder 5">
            <a:extLst>
              <a:ext uri="{FF2B5EF4-FFF2-40B4-BE49-F238E27FC236}">
                <a16:creationId xmlns:a16="http://schemas.microsoft.com/office/drawing/2014/main" id="{040F27B8-4738-FF60-A855-761CFAE3EEC3}"/>
              </a:ext>
            </a:extLst>
          </p:cNvPr>
          <p:cNvSpPr txBox="1">
            <a:spLocks/>
          </p:cNvSpPr>
          <p:nvPr/>
        </p:nvSpPr>
        <p:spPr>
          <a:xfrm>
            <a:off x="4149040" y="2336246"/>
            <a:ext cx="1790829" cy="22770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in agreement with the content of the PMC03 and no further input is required, the partner selects the “</a:t>
            </a:r>
            <a:r>
              <a:rPr lang="en-GB" sz="1000" b="1">
                <a:latin typeface="Proxima Nova" panose="02000506030000020004" pitchFamily="2" charset="0"/>
                <a:cs typeface="Calibri" panose="020F0502020204030204" pitchFamily="34" charset="0"/>
              </a:rPr>
              <a:t>Acceptance</a:t>
            </a:r>
            <a:r>
              <a:rPr lang="en-GB" sz="1000">
                <a:latin typeface="Proxima Nova" panose="02000506030000020004" pitchFamily="2" charset="0"/>
                <a:cs typeface="Calibri" panose="020F0502020204030204" pitchFamily="34" charset="0"/>
              </a:rPr>
              <a:t>” status, enters their signature and reassigns the form to UNHCR, setting a due date for UNHCR if desired.</a:t>
            </a:r>
          </a:p>
        </p:txBody>
      </p:sp>
      <p:pic>
        <p:nvPicPr>
          <p:cNvPr id="20" name="Picture 19">
            <a:extLst>
              <a:ext uri="{FF2B5EF4-FFF2-40B4-BE49-F238E27FC236}">
                <a16:creationId xmlns:a16="http://schemas.microsoft.com/office/drawing/2014/main" id="{2E79727F-349E-A340-78B7-D860E29CBC60}"/>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60795" y="4707698"/>
            <a:ext cx="216000" cy="216000"/>
          </a:xfrm>
          <a:prstGeom prst="rect">
            <a:avLst/>
          </a:prstGeom>
          <a:solidFill>
            <a:srgbClr val="FFC000"/>
          </a:solidFill>
          <a:ln>
            <a:solidFill>
              <a:srgbClr val="FFC000"/>
            </a:solidFill>
          </a:ln>
          <a:effectLst/>
        </p:spPr>
      </p:pic>
      <p:pic>
        <p:nvPicPr>
          <p:cNvPr id="8" name="Picture 7">
            <a:extLst>
              <a:ext uri="{FF2B5EF4-FFF2-40B4-BE49-F238E27FC236}">
                <a16:creationId xmlns:a16="http://schemas.microsoft.com/office/drawing/2014/main" id="{983EAE3E-5D7E-AA97-C64E-2E09B9DC417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53039" y="4707698"/>
            <a:ext cx="216000" cy="216000"/>
          </a:xfrm>
          <a:prstGeom prst="rect">
            <a:avLst/>
          </a:prstGeom>
          <a:solidFill>
            <a:schemeClr val="accent3"/>
          </a:solidFill>
          <a:ln>
            <a:solidFill>
              <a:schemeClr val="accent3"/>
            </a:solidFill>
          </a:ln>
          <a:effectLst/>
        </p:spPr>
      </p:pic>
      <p:pic>
        <p:nvPicPr>
          <p:cNvPr id="11" name="Picture 10" descr="Icon&#10;&#10;Description automatically generated">
            <a:extLst>
              <a:ext uri="{FF2B5EF4-FFF2-40B4-BE49-F238E27FC236}">
                <a16:creationId xmlns:a16="http://schemas.microsoft.com/office/drawing/2014/main" id="{7535BB4A-4B51-B103-85B3-412C175257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2242" y="3178353"/>
            <a:ext cx="612203" cy="612203"/>
          </a:xfrm>
          <a:prstGeom prst="rect">
            <a:avLst/>
          </a:prstGeom>
        </p:spPr>
      </p:pic>
      <p:pic>
        <p:nvPicPr>
          <p:cNvPr id="14" name="Picture 13" descr="Icon&#10;&#10;Description automatically generated">
            <a:extLst>
              <a:ext uri="{FF2B5EF4-FFF2-40B4-BE49-F238E27FC236}">
                <a16:creationId xmlns:a16="http://schemas.microsoft.com/office/drawing/2014/main" id="{E0597A5C-EA9E-EB36-5249-21F5BCB13D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2113" y="3148382"/>
            <a:ext cx="645311" cy="707226"/>
          </a:xfrm>
          <a:prstGeom prst="rect">
            <a:avLst/>
          </a:prstGeom>
        </p:spPr>
      </p:pic>
    </p:spTree>
    <p:extLst>
      <p:ext uri="{BB962C8B-B14F-4D97-AF65-F5344CB8AC3E}">
        <p14:creationId xmlns:p14="http://schemas.microsoft.com/office/powerpoint/2010/main" val="91087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114300" y="-97971"/>
            <a:ext cx="12306300" cy="6955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chemeClr val="tx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2"/>
          <a:stretch>
            <a:fillRect/>
          </a:stretch>
        </p:blipFill>
        <p:spPr>
          <a:xfrm>
            <a:off x="313425" y="421916"/>
            <a:ext cx="2463642" cy="593025"/>
          </a:xfrm>
          <a:prstGeom prst="rect">
            <a:avLst/>
          </a:prstGeom>
        </p:spPr>
      </p:pic>
      <p:sp>
        <p:nvSpPr>
          <p:cNvPr id="7" name="Rettangolo 6">
            <a:extLst>
              <a:ext uri="{FF2B5EF4-FFF2-40B4-BE49-F238E27FC236}">
                <a16:creationId xmlns:a16="http://schemas.microsoft.com/office/drawing/2014/main" id="{B4E06B7B-0D6D-3E4D-B5D8-7AE09CE20F16}"/>
              </a:ext>
            </a:extLst>
          </p:cNvPr>
          <p:cNvSpPr/>
          <p:nvPr/>
        </p:nvSpPr>
        <p:spPr bwMode="gray">
          <a:xfrm>
            <a:off x="0" y="6597650"/>
            <a:ext cx="12192000" cy="26035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8" name="Title 1">
            <a:extLst>
              <a:ext uri="{FF2B5EF4-FFF2-40B4-BE49-F238E27FC236}">
                <a16:creationId xmlns:a16="http://schemas.microsoft.com/office/drawing/2014/main" id="{9CFB54FF-1FF1-A941-96D2-A3A3274506C1}"/>
              </a:ext>
            </a:extLst>
          </p:cNvPr>
          <p:cNvSpPr txBox="1">
            <a:spLocks/>
          </p:cNvSpPr>
          <p:nvPr/>
        </p:nvSpPr>
        <p:spPr>
          <a:xfrm>
            <a:off x="242366" y="3516497"/>
            <a:ext cx="11592968" cy="1338941"/>
          </a:xfrm>
          <a:prstGeom prst="rect">
            <a:avLst/>
          </a:prstGeom>
          <a:ln>
            <a:noFill/>
          </a:ln>
        </p:spPr>
        <p:txBody>
          <a:bodyPr anchor="t">
            <a:normAutofit lnSpcReduction="10000"/>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600" b="1" spc="300">
              <a:solidFill>
                <a:schemeClr val="bg2"/>
              </a:solidFill>
              <a:latin typeface="Proxima Nova Extrabold" panose="02000506030000020004" pitchFamily="2" charset="0"/>
            </a:endParaRPr>
          </a:p>
          <a:p>
            <a:pPr marL="0" indent="0">
              <a:lnSpc>
                <a:spcPct val="120000"/>
              </a:lnSpc>
            </a:pPr>
            <a:r>
              <a:rPr lang="en-US" sz="3600" b="1" spc="300">
                <a:solidFill>
                  <a:schemeClr val="bg2"/>
                </a:solidFill>
                <a:latin typeface="Proxima Nova Extrabold" panose="02000506030000020004" pitchFamily="2" charset="0"/>
              </a:rPr>
              <a:t>CLOUD ERP LINKAGE WITH PROMS  </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345684" y="4972177"/>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D039805B-AEC5-8F46-9393-B5227A075ED9}"/>
              </a:ext>
            </a:extLst>
          </p:cNvPr>
          <p:cNvSpPr/>
          <p:nvPr/>
        </p:nvSpPr>
        <p:spPr bwMode="gray">
          <a:xfrm>
            <a:off x="11581373" y="705410"/>
            <a:ext cx="275665" cy="275665"/>
          </a:xfrm>
          <a:prstGeom prst="ellipse">
            <a:avLst/>
          </a:prstGeom>
          <a:solidFill>
            <a:schemeClr val="accent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84956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859A-C76B-9333-2239-A198707E9454}"/>
            </a:ext>
          </a:extLst>
        </p:cNvPr>
        <p:cNvGrpSpPr/>
        <p:nvPr/>
      </p:nvGrpSpPr>
      <p:grpSpPr>
        <a:xfrm>
          <a:off x="0" y="0"/>
          <a:ext cx="0" cy="0"/>
          <a:chOff x="0" y="0"/>
          <a:chExt cx="0" cy="0"/>
        </a:xfrm>
      </p:grpSpPr>
      <p:sp>
        <p:nvSpPr>
          <p:cNvPr id="367" name="Rectangle: Rounded Corners 366">
            <a:extLst>
              <a:ext uri="{FF2B5EF4-FFF2-40B4-BE49-F238E27FC236}">
                <a16:creationId xmlns:a16="http://schemas.microsoft.com/office/drawing/2014/main" id="{E648E2E6-E936-D686-38D0-16C79E14E0A8}"/>
              </a:ext>
            </a:extLst>
          </p:cNvPr>
          <p:cNvSpPr/>
          <p:nvPr/>
        </p:nvSpPr>
        <p:spPr bwMode="gray">
          <a:xfrm>
            <a:off x="4164749" y="5572839"/>
            <a:ext cx="982412" cy="400396"/>
          </a:xfrm>
          <a:prstGeom prst="roundRect">
            <a:avLst/>
          </a:prstGeom>
          <a:solidFill>
            <a:schemeClr val="bg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5" name="Rettangolo 4">
            <a:extLst>
              <a:ext uri="{FF2B5EF4-FFF2-40B4-BE49-F238E27FC236}">
                <a16:creationId xmlns:a16="http://schemas.microsoft.com/office/drawing/2014/main" id="{6D32BDDE-3C3A-0890-15EA-FA561965700C}"/>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Arial"/>
              <a:ea typeface="+mn-ea"/>
              <a:cs typeface="+mn-cs"/>
            </a:endParaRPr>
          </a:p>
        </p:txBody>
      </p:sp>
      <p:sp>
        <p:nvSpPr>
          <p:cNvPr id="31" name="Title 1">
            <a:extLst>
              <a:ext uri="{FF2B5EF4-FFF2-40B4-BE49-F238E27FC236}">
                <a16:creationId xmlns:a16="http://schemas.microsoft.com/office/drawing/2014/main" id="{197C7E21-AD2C-3F61-DD5B-B738FE986082}"/>
              </a:ext>
            </a:extLst>
          </p:cNvPr>
          <p:cNvSpPr txBox="1">
            <a:spLocks/>
          </p:cNvSpPr>
          <p:nvPr/>
        </p:nvSpPr>
        <p:spPr>
          <a:xfrm>
            <a:off x="330137" y="711476"/>
            <a:ext cx="994676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rPr>
              <a:t>BIG PICTURE – PROMS FUNCTIONALITY</a:t>
            </a:r>
          </a:p>
        </p:txBody>
      </p:sp>
      <p:sp>
        <p:nvSpPr>
          <p:cNvPr id="39" name="Title 1">
            <a:extLst>
              <a:ext uri="{FF2B5EF4-FFF2-40B4-BE49-F238E27FC236}">
                <a16:creationId xmlns:a16="http://schemas.microsoft.com/office/drawing/2014/main" id="{0A62D706-F6E4-B904-DF5B-02860F5B95A9}"/>
              </a:ext>
            </a:extLst>
          </p:cNvPr>
          <p:cNvSpPr txBox="1">
            <a:spLocks/>
          </p:cNvSpPr>
          <p:nvPr/>
        </p:nvSpPr>
        <p:spPr>
          <a:xfrm>
            <a:off x="274252" y="237256"/>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rPr>
              <a:t>PROMS IN PRACTICE</a:t>
            </a:r>
          </a:p>
        </p:txBody>
      </p:sp>
      <p:grpSp>
        <p:nvGrpSpPr>
          <p:cNvPr id="94" name="Group 93">
            <a:extLst>
              <a:ext uri="{FF2B5EF4-FFF2-40B4-BE49-F238E27FC236}">
                <a16:creationId xmlns:a16="http://schemas.microsoft.com/office/drawing/2014/main" id="{72A65644-60FD-0BF0-42E9-329E86104216}"/>
              </a:ext>
            </a:extLst>
          </p:cNvPr>
          <p:cNvGrpSpPr/>
          <p:nvPr/>
        </p:nvGrpSpPr>
        <p:grpSpPr>
          <a:xfrm>
            <a:off x="9215574" y="792535"/>
            <a:ext cx="2244324" cy="265127"/>
            <a:chOff x="9215574" y="792535"/>
            <a:chExt cx="2244324" cy="265127"/>
          </a:xfrm>
        </p:grpSpPr>
        <p:sp>
          <p:nvSpPr>
            <p:cNvPr id="136" name="Rectangle: Rounded Corners 135">
              <a:extLst>
                <a:ext uri="{FF2B5EF4-FFF2-40B4-BE49-F238E27FC236}">
                  <a16:creationId xmlns:a16="http://schemas.microsoft.com/office/drawing/2014/main" id="{5217A2B0-3356-1B45-3486-68642C484535}"/>
                </a:ext>
              </a:extLst>
            </p:cNvPr>
            <p:cNvSpPr/>
            <p:nvPr/>
          </p:nvSpPr>
          <p:spPr bwMode="gray">
            <a:xfrm>
              <a:off x="9215574" y="801867"/>
              <a:ext cx="1080000" cy="255795"/>
            </a:xfrm>
            <a:prstGeom prst="roundRect">
              <a:avLst/>
            </a:prstGeom>
            <a:solidFill>
              <a:schemeClr val="accent4">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prstClr val="black"/>
                  </a:solidFill>
                  <a:effectLst/>
                  <a:uLnTx/>
                  <a:uFillTx/>
                  <a:latin typeface="Proxima Nova" panose="02000506030000020004"/>
                  <a:ea typeface="+mn-ea"/>
                  <a:cs typeface="+mn-cs"/>
                </a:rPr>
                <a:t>PROMS</a:t>
              </a:r>
            </a:p>
          </p:txBody>
        </p:sp>
        <p:sp>
          <p:nvSpPr>
            <p:cNvPr id="162" name="Rectangle: Rounded Corners 161">
              <a:extLst>
                <a:ext uri="{FF2B5EF4-FFF2-40B4-BE49-F238E27FC236}">
                  <a16:creationId xmlns:a16="http://schemas.microsoft.com/office/drawing/2014/main" id="{2085F3F9-8506-AA99-01E4-23F4F1816B4D}"/>
                </a:ext>
              </a:extLst>
            </p:cNvPr>
            <p:cNvSpPr/>
            <p:nvPr/>
          </p:nvSpPr>
          <p:spPr bwMode="gray">
            <a:xfrm>
              <a:off x="10379898" y="792535"/>
              <a:ext cx="1080000" cy="255795"/>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prstClr val="black"/>
                  </a:solidFill>
                  <a:effectLst/>
                  <a:uLnTx/>
                  <a:uFillTx/>
                  <a:latin typeface="Proxima Nova" panose="02000506030000020004"/>
                  <a:ea typeface="+mn-ea"/>
                  <a:cs typeface="+mn-cs"/>
                </a:rPr>
                <a:t>Other Systems</a:t>
              </a:r>
            </a:p>
          </p:txBody>
        </p:sp>
      </p:grpSp>
      <p:sp>
        <p:nvSpPr>
          <p:cNvPr id="8" name="Rectangle: Rounded Corners 7">
            <a:extLst>
              <a:ext uri="{FF2B5EF4-FFF2-40B4-BE49-F238E27FC236}">
                <a16:creationId xmlns:a16="http://schemas.microsoft.com/office/drawing/2014/main" id="{6B95985D-A9D3-79AB-99D7-B45B9D8EDEEE}"/>
              </a:ext>
            </a:extLst>
          </p:cNvPr>
          <p:cNvSpPr/>
          <p:nvPr/>
        </p:nvSpPr>
        <p:spPr bwMode="gray">
          <a:xfrm>
            <a:off x="226142" y="2589744"/>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 name="Ovale 10">
            <a:extLst>
              <a:ext uri="{FF2B5EF4-FFF2-40B4-BE49-F238E27FC236}">
                <a16:creationId xmlns:a16="http://schemas.microsoft.com/office/drawing/2014/main" id="{05A68808-54B7-B7EA-8B9A-C611B77C1EF5}"/>
              </a:ext>
            </a:extLst>
          </p:cNvPr>
          <p:cNvSpPr/>
          <p:nvPr/>
        </p:nvSpPr>
        <p:spPr bwMode="gray">
          <a:xfrm>
            <a:off x="198447" y="254177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 name="TextBox 9">
            <a:extLst>
              <a:ext uri="{FF2B5EF4-FFF2-40B4-BE49-F238E27FC236}">
                <a16:creationId xmlns:a16="http://schemas.microsoft.com/office/drawing/2014/main" id="{8B605121-071F-6082-AC79-21A34238668E}"/>
              </a:ext>
            </a:extLst>
          </p:cNvPr>
          <p:cNvSpPr txBox="1"/>
          <p:nvPr/>
        </p:nvSpPr>
        <p:spPr bwMode="gray">
          <a:xfrm>
            <a:off x="553683" y="2617719"/>
            <a:ext cx="69372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created as a  “Supplier” in Cloud ERP and available in COMPASS</a:t>
            </a:r>
          </a:p>
        </p:txBody>
      </p:sp>
      <p:sp>
        <p:nvSpPr>
          <p:cNvPr id="11" name="Freeform 23">
            <a:extLst>
              <a:ext uri="{FF2B5EF4-FFF2-40B4-BE49-F238E27FC236}">
                <a16:creationId xmlns:a16="http://schemas.microsoft.com/office/drawing/2014/main" id="{7C44F49B-F2EC-69FE-05FB-CF44AD3AFC79}"/>
              </a:ext>
            </a:extLst>
          </p:cNvPr>
          <p:cNvSpPr>
            <a:spLocks noChangeArrowheads="1"/>
          </p:cNvSpPr>
          <p:nvPr/>
        </p:nvSpPr>
        <p:spPr bwMode="auto">
          <a:xfrm>
            <a:off x="372802" y="2666716"/>
            <a:ext cx="180881"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5CE8F4D9-EAC1-FDD4-D3EB-C7B1246352BA}"/>
              </a:ext>
            </a:extLst>
          </p:cNvPr>
          <p:cNvSpPr/>
          <p:nvPr/>
        </p:nvSpPr>
        <p:spPr bwMode="gray">
          <a:xfrm>
            <a:off x="226142" y="3120720"/>
            <a:ext cx="982413" cy="40341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 name="Ovale 10">
            <a:extLst>
              <a:ext uri="{FF2B5EF4-FFF2-40B4-BE49-F238E27FC236}">
                <a16:creationId xmlns:a16="http://schemas.microsoft.com/office/drawing/2014/main" id="{F1016EBF-8B17-0FE5-3899-DA4A0BCA8B49}"/>
              </a:ext>
            </a:extLst>
          </p:cNvPr>
          <p:cNvSpPr/>
          <p:nvPr/>
        </p:nvSpPr>
        <p:spPr bwMode="gray">
          <a:xfrm>
            <a:off x="198447" y="3077922"/>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9" name="TextBox 18">
            <a:extLst>
              <a:ext uri="{FF2B5EF4-FFF2-40B4-BE49-F238E27FC236}">
                <a16:creationId xmlns:a16="http://schemas.microsoft.com/office/drawing/2014/main" id="{1337D9C9-AC2E-A911-CE54-0EF202670425}"/>
              </a:ext>
            </a:extLst>
          </p:cNvPr>
          <p:cNvSpPr txBox="1"/>
          <p:nvPr/>
        </p:nvSpPr>
        <p:spPr bwMode="gray">
          <a:xfrm>
            <a:off x="571538" y="3212518"/>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registers in Aconex</a:t>
            </a:r>
          </a:p>
        </p:txBody>
      </p:sp>
      <p:sp>
        <p:nvSpPr>
          <p:cNvPr id="24" name="Freeform 40">
            <a:extLst>
              <a:ext uri="{FF2B5EF4-FFF2-40B4-BE49-F238E27FC236}">
                <a16:creationId xmlns:a16="http://schemas.microsoft.com/office/drawing/2014/main" id="{ABC4E2E1-33B1-F0EF-DE66-7B13DF88C884}"/>
              </a:ext>
            </a:extLst>
          </p:cNvPr>
          <p:cNvSpPr>
            <a:spLocks noChangeArrowheads="1"/>
          </p:cNvSpPr>
          <p:nvPr/>
        </p:nvSpPr>
        <p:spPr bwMode="auto">
          <a:xfrm>
            <a:off x="392355" y="3209895"/>
            <a:ext cx="180881"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A4572AEC-A9F4-060E-291A-8B240E80FBD9}"/>
              </a:ext>
            </a:extLst>
          </p:cNvPr>
          <p:cNvSpPr/>
          <p:nvPr/>
        </p:nvSpPr>
        <p:spPr bwMode="gray">
          <a:xfrm>
            <a:off x="226142" y="2053593"/>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51" name="Ovale 10">
            <a:extLst>
              <a:ext uri="{FF2B5EF4-FFF2-40B4-BE49-F238E27FC236}">
                <a16:creationId xmlns:a16="http://schemas.microsoft.com/office/drawing/2014/main" id="{138F6AA4-CA6B-E2BA-6EF7-AA20EE49A707}"/>
              </a:ext>
            </a:extLst>
          </p:cNvPr>
          <p:cNvSpPr/>
          <p:nvPr/>
        </p:nvSpPr>
        <p:spPr bwMode="gray">
          <a:xfrm>
            <a:off x="198447" y="200044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67" name="TextBox 66">
            <a:extLst>
              <a:ext uri="{FF2B5EF4-FFF2-40B4-BE49-F238E27FC236}">
                <a16:creationId xmlns:a16="http://schemas.microsoft.com/office/drawing/2014/main" id="{6966D819-4132-B301-A2CD-D42C27E2A270}"/>
              </a:ext>
            </a:extLst>
          </p:cNvPr>
          <p:cNvSpPr txBox="1"/>
          <p:nvPr/>
        </p:nvSpPr>
        <p:spPr bwMode="gray">
          <a:xfrm>
            <a:off x="573167" y="2142356"/>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registration in UNPP</a:t>
            </a:r>
          </a:p>
        </p:txBody>
      </p:sp>
      <p:sp>
        <p:nvSpPr>
          <p:cNvPr id="88" name="Freeform 24">
            <a:extLst>
              <a:ext uri="{FF2B5EF4-FFF2-40B4-BE49-F238E27FC236}">
                <a16:creationId xmlns:a16="http://schemas.microsoft.com/office/drawing/2014/main" id="{208A026B-C707-A288-824F-D8B55EF52644}"/>
              </a:ext>
            </a:extLst>
          </p:cNvPr>
          <p:cNvSpPr>
            <a:spLocks noChangeArrowheads="1"/>
          </p:cNvSpPr>
          <p:nvPr/>
        </p:nvSpPr>
        <p:spPr bwMode="auto">
          <a:xfrm>
            <a:off x="372802" y="2131130"/>
            <a:ext cx="180881"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43" name="Rectangle: Rounded Corners 142">
            <a:extLst>
              <a:ext uri="{FF2B5EF4-FFF2-40B4-BE49-F238E27FC236}">
                <a16:creationId xmlns:a16="http://schemas.microsoft.com/office/drawing/2014/main" id="{E7D873BB-C043-E752-0922-5910BBCBE391}"/>
              </a:ext>
            </a:extLst>
          </p:cNvPr>
          <p:cNvSpPr/>
          <p:nvPr/>
        </p:nvSpPr>
        <p:spPr bwMode="gray">
          <a:xfrm>
            <a:off x="176889" y="1927663"/>
            <a:ext cx="1074127" cy="221441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45" name="Straight Arrow Connector 144">
            <a:extLst>
              <a:ext uri="{FF2B5EF4-FFF2-40B4-BE49-F238E27FC236}">
                <a16:creationId xmlns:a16="http://schemas.microsoft.com/office/drawing/2014/main" id="{422C418B-263F-B6A4-0A9D-D5044BED73E9}"/>
              </a:ext>
            </a:extLst>
          </p:cNvPr>
          <p:cNvCxnSpPr>
            <a:stCxn id="25" idx="2"/>
            <a:endCxn id="8" idx="0"/>
          </p:cNvCxnSpPr>
          <p:nvPr/>
        </p:nvCxnSpPr>
        <p:spPr bwMode="gray">
          <a:xfrm>
            <a:off x="717349" y="2457003"/>
            <a:ext cx="0" cy="13274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3A5AE25F-6635-FFEA-A8EF-6B289E2128BE}"/>
              </a:ext>
            </a:extLst>
          </p:cNvPr>
          <p:cNvCxnSpPr>
            <a:stCxn id="8" idx="2"/>
            <a:endCxn id="14" idx="0"/>
          </p:cNvCxnSpPr>
          <p:nvPr/>
        </p:nvCxnSpPr>
        <p:spPr bwMode="gray">
          <a:xfrm>
            <a:off x="717349" y="2993154"/>
            <a:ext cx="0" cy="12756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45F9690E-7F67-D526-957E-E9557274C5CA}"/>
              </a:ext>
            </a:extLst>
          </p:cNvPr>
          <p:cNvSpPr/>
          <p:nvPr/>
        </p:nvSpPr>
        <p:spPr bwMode="gray">
          <a:xfrm>
            <a:off x="612346"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1</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149" name="Rectangle: Rounded Corners 148">
            <a:extLst>
              <a:ext uri="{FF2B5EF4-FFF2-40B4-BE49-F238E27FC236}">
                <a16:creationId xmlns:a16="http://schemas.microsoft.com/office/drawing/2014/main" id="{D8F72521-0198-565F-97EF-0DFF3A84B9CA}"/>
              </a:ext>
            </a:extLst>
          </p:cNvPr>
          <p:cNvSpPr/>
          <p:nvPr/>
        </p:nvSpPr>
        <p:spPr bwMode="gray">
          <a:xfrm>
            <a:off x="226142" y="4421500"/>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0" name="Ovale 10">
            <a:extLst>
              <a:ext uri="{FF2B5EF4-FFF2-40B4-BE49-F238E27FC236}">
                <a16:creationId xmlns:a16="http://schemas.microsoft.com/office/drawing/2014/main" id="{44144A1E-0F31-1D13-4A29-EB727877E035}"/>
              </a:ext>
            </a:extLst>
          </p:cNvPr>
          <p:cNvSpPr/>
          <p:nvPr/>
        </p:nvSpPr>
        <p:spPr bwMode="gray">
          <a:xfrm>
            <a:off x="198447" y="437352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53" name="Rectangle: Rounded Corners 152">
            <a:extLst>
              <a:ext uri="{FF2B5EF4-FFF2-40B4-BE49-F238E27FC236}">
                <a16:creationId xmlns:a16="http://schemas.microsoft.com/office/drawing/2014/main" id="{50D65057-2C01-B244-94DE-4763D87C128D}"/>
              </a:ext>
            </a:extLst>
          </p:cNvPr>
          <p:cNvSpPr/>
          <p:nvPr/>
        </p:nvSpPr>
        <p:spPr bwMode="gray">
          <a:xfrm>
            <a:off x="226142" y="4941785"/>
            <a:ext cx="982413" cy="40341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a:ea typeface="+mn-ea"/>
              <a:cs typeface="+mn-cs"/>
            </a:endParaRPr>
          </a:p>
        </p:txBody>
      </p:sp>
      <p:sp>
        <p:nvSpPr>
          <p:cNvPr id="154" name="Ovale 10">
            <a:extLst>
              <a:ext uri="{FF2B5EF4-FFF2-40B4-BE49-F238E27FC236}">
                <a16:creationId xmlns:a16="http://schemas.microsoft.com/office/drawing/2014/main" id="{4B5C80F1-D050-81EF-CE2B-6C37E2D9722F}"/>
              </a:ext>
            </a:extLst>
          </p:cNvPr>
          <p:cNvSpPr/>
          <p:nvPr/>
        </p:nvSpPr>
        <p:spPr bwMode="gray">
          <a:xfrm>
            <a:off x="198447" y="489898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61" name="Rectangle: Rounded Corners 160">
            <a:extLst>
              <a:ext uri="{FF2B5EF4-FFF2-40B4-BE49-F238E27FC236}">
                <a16:creationId xmlns:a16="http://schemas.microsoft.com/office/drawing/2014/main" id="{5597A28D-278A-7E8E-D92D-65FF3113C90D}"/>
              </a:ext>
            </a:extLst>
          </p:cNvPr>
          <p:cNvSpPr/>
          <p:nvPr/>
        </p:nvSpPr>
        <p:spPr bwMode="gray">
          <a:xfrm>
            <a:off x="176889" y="4313760"/>
            <a:ext cx="1074127" cy="1666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63" name="Straight Arrow Connector 162">
            <a:extLst>
              <a:ext uri="{FF2B5EF4-FFF2-40B4-BE49-F238E27FC236}">
                <a16:creationId xmlns:a16="http://schemas.microsoft.com/office/drawing/2014/main" id="{35247089-0232-8787-8AE8-6231AB7C2A10}"/>
              </a:ext>
            </a:extLst>
          </p:cNvPr>
          <p:cNvCxnSpPr>
            <a:stCxn id="149" idx="2"/>
            <a:endCxn id="153" idx="0"/>
          </p:cNvCxnSpPr>
          <p:nvPr/>
        </p:nvCxnSpPr>
        <p:spPr bwMode="gray">
          <a:xfrm>
            <a:off x="717349" y="4824910"/>
            <a:ext cx="0" cy="11687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780B69CF-CA9F-9048-9961-A00C49394CC6}"/>
              </a:ext>
            </a:extLst>
          </p:cNvPr>
          <p:cNvSpPr/>
          <p:nvPr/>
        </p:nvSpPr>
        <p:spPr bwMode="gray">
          <a:xfrm>
            <a:off x="618607" y="5963053"/>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2</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202" name="Freeform 21">
            <a:extLst>
              <a:ext uri="{FF2B5EF4-FFF2-40B4-BE49-F238E27FC236}">
                <a16:creationId xmlns:a16="http://schemas.microsoft.com/office/drawing/2014/main" id="{66134E75-9568-56FB-F1EB-87F1D13AD7C0}"/>
              </a:ext>
            </a:extLst>
          </p:cNvPr>
          <p:cNvSpPr>
            <a:spLocks noChangeArrowheads="1"/>
          </p:cNvSpPr>
          <p:nvPr/>
        </p:nvSpPr>
        <p:spPr bwMode="auto">
          <a:xfrm>
            <a:off x="367431" y="4509359"/>
            <a:ext cx="180881" cy="251270"/>
          </a:xfrm>
          <a:custGeom>
            <a:avLst/>
            <a:gdLst>
              <a:gd name="connsiteX0" fmla="*/ 283262 w 483754"/>
              <a:gd name="connsiteY0" fmla="*/ 461961 h 547251"/>
              <a:gd name="connsiteX1" fmla="*/ 268797 w 483754"/>
              <a:gd name="connsiteY1" fmla="*/ 468796 h 547251"/>
              <a:gd name="connsiteX2" fmla="*/ 261565 w 483754"/>
              <a:gd name="connsiteY2" fmla="*/ 467187 h 547251"/>
              <a:gd name="connsiteX3" fmla="*/ 261565 w 483754"/>
              <a:gd name="connsiteY3" fmla="*/ 527093 h 547251"/>
              <a:gd name="connsiteX4" fmla="*/ 283663 w 483754"/>
              <a:gd name="connsiteY4" fmla="*/ 513424 h 547251"/>
              <a:gd name="connsiteX5" fmla="*/ 291297 w 483754"/>
              <a:gd name="connsiteY5" fmla="*/ 513424 h 547251"/>
              <a:gd name="connsiteX6" fmla="*/ 312994 w 483754"/>
              <a:gd name="connsiteY6" fmla="*/ 527093 h 547251"/>
              <a:gd name="connsiteX7" fmla="*/ 312994 w 483754"/>
              <a:gd name="connsiteY7" fmla="*/ 467187 h 547251"/>
              <a:gd name="connsiteX8" fmla="*/ 291699 w 483754"/>
              <a:gd name="connsiteY8" fmla="*/ 461961 h 547251"/>
              <a:gd name="connsiteX9" fmla="*/ 283262 w 483754"/>
              <a:gd name="connsiteY9" fmla="*/ 461961 h 547251"/>
              <a:gd name="connsiteX10" fmla="*/ 14464 w 483754"/>
              <a:gd name="connsiteY10" fmla="*/ 394415 h 547251"/>
              <a:gd name="connsiteX11" fmla="*/ 14464 w 483754"/>
              <a:gd name="connsiteY11" fmla="*/ 440652 h 547251"/>
              <a:gd name="connsiteX12" fmla="*/ 52232 w 483754"/>
              <a:gd name="connsiteY12" fmla="*/ 478445 h 547251"/>
              <a:gd name="connsiteX13" fmla="*/ 90001 w 483754"/>
              <a:gd name="connsiteY13" fmla="*/ 440652 h 547251"/>
              <a:gd name="connsiteX14" fmla="*/ 90001 w 483754"/>
              <a:gd name="connsiteY14" fmla="*/ 434621 h 547251"/>
              <a:gd name="connsiteX15" fmla="*/ 90001 w 483754"/>
              <a:gd name="connsiteY15" fmla="*/ 394415 h 547251"/>
              <a:gd name="connsiteX16" fmla="*/ 266788 w 483754"/>
              <a:gd name="connsiteY16" fmla="*/ 353406 h 547251"/>
              <a:gd name="connsiteX17" fmla="*/ 263172 w 483754"/>
              <a:gd name="connsiteY17" fmla="*/ 359035 h 547251"/>
              <a:gd name="connsiteX18" fmla="*/ 257547 w 483754"/>
              <a:gd name="connsiteY18" fmla="*/ 373911 h 547251"/>
              <a:gd name="connsiteX19" fmla="*/ 242279 w 483754"/>
              <a:gd name="connsiteY19" fmla="*/ 379539 h 547251"/>
              <a:gd name="connsiteX20" fmla="*/ 237056 w 483754"/>
              <a:gd name="connsiteY20" fmla="*/ 383158 h 547251"/>
              <a:gd name="connsiteX21" fmla="*/ 238261 w 483754"/>
              <a:gd name="connsiteY21" fmla="*/ 389189 h 547251"/>
              <a:gd name="connsiteX22" fmla="*/ 245092 w 483754"/>
              <a:gd name="connsiteY22" fmla="*/ 403663 h 547251"/>
              <a:gd name="connsiteX23" fmla="*/ 238261 w 483754"/>
              <a:gd name="connsiteY23" fmla="*/ 418539 h 547251"/>
              <a:gd name="connsiteX24" fmla="*/ 237056 w 483754"/>
              <a:gd name="connsiteY24" fmla="*/ 424570 h 547251"/>
              <a:gd name="connsiteX25" fmla="*/ 242279 w 483754"/>
              <a:gd name="connsiteY25" fmla="*/ 427786 h 547251"/>
              <a:gd name="connsiteX26" fmla="*/ 243484 w 483754"/>
              <a:gd name="connsiteY26" fmla="*/ 427786 h 547251"/>
              <a:gd name="connsiteX27" fmla="*/ 257547 w 483754"/>
              <a:gd name="connsiteY27" fmla="*/ 433817 h 547251"/>
              <a:gd name="connsiteX28" fmla="*/ 260360 w 483754"/>
              <a:gd name="connsiteY28" fmla="*/ 437033 h 547251"/>
              <a:gd name="connsiteX29" fmla="*/ 261163 w 483754"/>
              <a:gd name="connsiteY29" fmla="*/ 439044 h 547251"/>
              <a:gd name="connsiteX30" fmla="*/ 263172 w 483754"/>
              <a:gd name="connsiteY30" fmla="*/ 448693 h 547251"/>
              <a:gd name="connsiteX31" fmla="*/ 266788 w 483754"/>
              <a:gd name="connsiteY31" fmla="*/ 453920 h 547251"/>
              <a:gd name="connsiteX32" fmla="*/ 272815 w 483754"/>
              <a:gd name="connsiteY32" fmla="*/ 452713 h 547251"/>
              <a:gd name="connsiteX33" fmla="*/ 287279 w 483754"/>
              <a:gd name="connsiteY33" fmla="*/ 446280 h 547251"/>
              <a:gd name="connsiteX34" fmla="*/ 302146 w 483754"/>
              <a:gd name="connsiteY34" fmla="*/ 452713 h 547251"/>
              <a:gd name="connsiteX35" fmla="*/ 308172 w 483754"/>
              <a:gd name="connsiteY35" fmla="*/ 453920 h 547251"/>
              <a:gd name="connsiteX36" fmla="*/ 311387 w 483754"/>
              <a:gd name="connsiteY36" fmla="*/ 448693 h 547251"/>
              <a:gd name="connsiteX37" fmla="*/ 313798 w 483754"/>
              <a:gd name="connsiteY37" fmla="*/ 439044 h 547251"/>
              <a:gd name="connsiteX38" fmla="*/ 314601 w 483754"/>
              <a:gd name="connsiteY38" fmla="*/ 437033 h 547251"/>
              <a:gd name="connsiteX39" fmla="*/ 317414 w 483754"/>
              <a:gd name="connsiteY39" fmla="*/ 433817 h 547251"/>
              <a:gd name="connsiteX40" fmla="*/ 332280 w 483754"/>
              <a:gd name="connsiteY40" fmla="*/ 427786 h 547251"/>
              <a:gd name="connsiteX41" fmla="*/ 337503 w 483754"/>
              <a:gd name="connsiteY41" fmla="*/ 424570 h 547251"/>
              <a:gd name="connsiteX42" fmla="*/ 335896 w 483754"/>
              <a:gd name="connsiteY42" fmla="*/ 418539 h 547251"/>
              <a:gd name="connsiteX43" fmla="*/ 329869 w 483754"/>
              <a:gd name="connsiteY43" fmla="*/ 403663 h 547251"/>
              <a:gd name="connsiteX44" fmla="*/ 335896 w 483754"/>
              <a:gd name="connsiteY44" fmla="*/ 389189 h 547251"/>
              <a:gd name="connsiteX45" fmla="*/ 337503 w 483754"/>
              <a:gd name="connsiteY45" fmla="*/ 383158 h 547251"/>
              <a:gd name="connsiteX46" fmla="*/ 332280 w 483754"/>
              <a:gd name="connsiteY46" fmla="*/ 379539 h 547251"/>
              <a:gd name="connsiteX47" fmla="*/ 317414 w 483754"/>
              <a:gd name="connsiteY47" fmla="*/ 373911 h 547251"/>
              <a:gd name="connsiteX48" fmla="*/ 311387 w 483754"/>
              <a:gd name="connsiteY48" fmla="*/ 359035 h 547251"/>
              <a:gd name="connsiteX49" fmla="*/ 308172 w 483754"/>
              <a:gd name="connsiteY49" fmla="*/ 353406 h 547251"/>
              <a:gd name="connsiteX50" fmla="*/ 302146 w 483754"/>
              <a:gd name="connsiteY50" fmla="*/ 355014 h 547251"/>
              <a:gd name="connsiteX51" fmla="*/ 287279 w 483754"/>
              <a:gd name="connsiteY51" fmla="*/ 361447 h 547251"/>
              <a:gd name="connsiteX52" fmla="*/ 272815 w 483754"/>
              <a:gd name="connsiteY52" fmla="*/ 355014 h 547251"/>
              <a:gd name="connsiteX53" fmla="*/ 266788 w 483754"/>
              <a:gd name="connsiteY53" fmla="*/ 353406 h 547251"/>
              <a:gd name="connsiteX54" fmla="*/ 157602 w 483754"/>
              <a:gd name="connsiteY54" fmla="*/ 258925 h 547251"/>
              <a:gd name="connsiteX55" fmla="*/ 295595 w 483754"/>
              <a:gd name="connsiteY55" fmla="*/ 258925 h 547251"/>
              <a:gd name="connsiteX56" fmla="*/ 302858 w 483754"/>
              <a:gd name="connsiteY56" fmla="*/ 265827 h 547251"/>
              <a:gd name="connsiteX57" fmla="*/ 295595 w 483754"/>
              <a:gd name="connsiteY57" fmla="*/ 272729 h 547251"/>
              <a:gd name="connsiteX58" fmla="*/ 157602 w 483754"/>
              <a:gd name="connsiteY58" fmla="*/ 272729 h 547251"/>
              <a:gd name="connsiteX59" fmla="*/ 150743 w 483754"/>
              <a:gd name="connsiteY59" fmla="*/ 265827 h 547251"/>
              <a:gd name="connsiteX60" fmla="*/ 157602 w 483754"/>
              <a:gd name="connsiteY60" fmla="*/ 258925 h 547251"/>
              <a:gd name="connsiteX61" fmla="*/ 157571 w 483754"/>
              <a:gd name="connsiteY61" fmla="*/ 212816 h 547251"/>
              <a:gd name="connsiteX62" fmla="*/ 416628 w 483754"/>
              <a:gd name="connsiteY62" fmla="*/ 212816 h 547251"/>
              <a:gd name="connsiteX63" fmla="*/ 423456 w 483754"/>
              <a:gd name="connsiteY63" fmla="*/ 219909 h 547251"/>
              <a:gd name="connsiteX64" fmla="*/ 416628 w 483754"/>
              <a:gd name="connsiteY64" fmla="*/ 226609 h 547251"/>
              <a:gd name="connsiteX65" fmla="*/ 157571 w 483754"/>
              <a:gd name="connsiteY65" fmla="*/ 226609 h 547251"/>
              <a:gd name="connsiteX66" fmla="*/ 150743 w 483754"/>
              <a:gd name="connsiteY66" fmla="*/ 219909 h 547251"/>
              <a:gd name="connsiteX67" fmla="*/ 157571 w 483754"/>
              <a:gd name="connsiteY67" fmla="*/ 212816 h 547251"/>
              <a:gd name="connsiteX68" fmla="*/ 157571 w 483754"/>
              <a:gd name="connsiteY68" fmla="*/ 168478 h 547251"/>
              <a:gd name="connsiteX69" fmla="*/ 416628 w 483754"/>
              <a:gd name="connsiteY69" fmla="*/ 168478 h 547251"/>
              <a:gd name="connsiteX70" fmla="*/ 423456 w 483754"/>
              <a:gd name="connsiteY70" fmla="*/ 175369 h 547251"/>
              <a:gd name="connsiteX71" fmla="*/ 416628 w 483754"/>
              <a:gd name="connsiteY71" fmla="*/ 182259 h 547251"/>
              <a:gd name="connsiteX72" fmla="*/ 157571 w 483754"/>
              <a:gd name="connsiteY72" fmla="*/ 182259 h 547251"/>
              <a:gd name="connsiteX73" fmla="*/ 150743 w 483754"/>
              <a:gd name="connsiteY73" fmla="*/ 175369 h 547251"/>
              <a:gd name="connsiteX74" fmla="*/ 157571 w 483754"/>
              <a:gd name="connsiteY74" fmla="*/ 168478 h 547251"/>
              <a:gd name="connsiteX75" fmla="*/ 157571 w 483754"/>
              <a:gd name="connsiteY75" fmla="*/ 120596 h 547251"/>
              <a:gd name="connsiteX76" fmla="*/ 416628 w 483754"/>
              <a:gd name="connsiteY76" fmla="*/ 120596 h 547251"/>
              <a:gd name="connsiteX77" fmla="*/ 423456 w 483754"/>
              <a:gd name="connsiteY77" fmla="*/ 127498 h 547251"/>
              <a:gd name="connsiteX78" fmla="*/ 416628 w 483754"/>
              <a:gd name="connsiteY78" fmla="*/ 134399 h 547251"/>
              <a:gd name="connsiteX79" fmla="*/ 157571 w 483754"/>
              <a:gd name="connsiteY79" fmla="*/ 134399 h 547251"/>
              <a:gd name="connsiteX80" fmla="*/ 150743 w 483754"/>
              <a:gd name="connsiteY80" fmla="*/ 127498 h 547251"/>
              <a:gd name="connsiteX81" fmla="*/ 157571 w 483754"/>
              <a:gd name="connsiteY81" fmla="*/ 120596 h 547251"/>
              <a:gd name="connsiteX82" fmla="*/ 157571 w 483754"/>
              <a:gd name="connsiteY82" fmla="*/ 76258 h 547251"/>
              <a:gd name="connsiteX83" fmla="*/ 416628 w 483754"/>
              <a:gd name="connsiteY83" fmla="*/ 76258 h 547251"/>
              <a:gd name="connsiteX84" fmla="*/ 423456 w 483754"/>
              <a:gd name="connsiteY84" fmla="*/ 83149 h 547251"/>
              <a:gd name="connsiteX85" fmla="*/ 416628 w 483754"/>
              <a:gd name="connsiteY85" fmla="*/ 90040 h 547251"/>
              <a:gd name="connsiteX86" fmla="*/ 157571 w 483754"/>
              <a:gd name="connsiteY86" fmla="*/ 90040 h 547251"/>
              <a:gd name="connsiteX87" fmla="*/ 150743 w 483754"/>
              <a:gd name="connsiteY87" fmla="*/ 83149 h 547251"/>
              <a:gd name="connsiteX88" fmla="*/ 157571 w 483754"/>
              <a:gd name="connsiteY88" fmla="*/ 76258 h 547251"/>
              <a:gd name="connsiteX89" fmla="*/ 87590 w 483754"/>
              <a:gd name="connsiteY89" fmla="*/ 14474 h 547251"/>
              <a:gd name="connsiteX90" fmla="*/ 104063 w 483754"/>
              <a:gd name="connsiteY90" fmla="*/ 51865 h 547251"/>
              <a:gd name="connsiteX91" fmla="*/ 104063 w 483754"/>
              <a:gd name="connsiteY91" fmla="*/ 96493 h 547251"/>
              <a:gd name="connsiteX92" fmla="*/ 104063 w 483754"/>
              <a:gd name="connsiteY92" fmla="*/ 104936 h 547251"/>
              <a:gd name="connsiteX93" fmla="*/ 104063 w 483754"/>
              <a:gd name="connsiteY93" fmla="*/ 387179 h 547251"/>
              <a:gd name="connsiteX94" fmla="*/ 104063 w 483754"/>
              <a:gd name="connsiteY94" fmla="*/ 434621 h 547251"/>
              <a:gd name="connsiteX95" fmla="*/ 104063 w 483754"/>
              <a:gd name="connsiteY95" fmla="*/ 440652 h 547251"/>
              <a:gd name="connsiteX96" fmla="*/ 87590 w 483754"/>
              <a:gd name="connsiteY96" fmla="*/ 478445 h 547251"/>
              <a:gd name="connsiteX97" fmla="*/ 247100 w 483754"/>
              <a:gd name="connsiteY97" fmla="*/ 478445 h 547251"/>
              <a:gd name="connsiteX98" fmla="*/ 247100 w 483754"/>
              <a:gd name="connsiteY98" fmla="*/ 443868 h 547251"/>
              <a:gd name="connsiteX99" fmla="*/ 243484 w 483754"/>
              <a:gd name="connsiteY99" fmla="*/ 442260 h 547251"/>
              <a:gd name="connsiteX100" fmla="*/ 224199 w 483754"/>
              <a:gd name="connsiteY100" fmla="*/ 430198 h 547251"/>
              <a:gd name="connsiteX101" fmla="*/ 229020 w 483754"/>
              <a:gd name="connsiteY101" fmla="*/ 408085 h 547251"/>
              <a:gd name="connsiteX102" fmla="*/ 231029 w 483754"/>
              <a:gd name="connsiteY102" fmla="*/ 403663 h 547251"/>
              <a:gd name="connsiteX103" fmla="*/ 229020 w 483754"/>
              <a:gd name="connsiteY103" fmla="*/ 399642 h 547251"/>
              <a:gd name="connsiteX104" fmla="*/ 224199 w 483754"/>
              <a:gd name="connsiteY104" fmla="*/ 377529 h 547251"/>
              <a:gd name="connsiteX105" fmla="*/ 243484 w 483754"/>
              <a:gd name="connsiteY105" fmla="*/ 365468 h 547251"/>
              <a:gd name="connsiteX106" fmla="*/ 247502 w 483754"/>
              <a:gd name="connsiteY106" fmla="*/ 363859 h 547251"/>
              <a:gd name="connsiteX107" fmla="*/ 249109 w 483754"/>
              <a:gd name="connsiteY107" fmla="*/ 359839 h 547251"/>
              <a:gd name="connsiteX108" fmla="*/ 261163 w 483754"/>
              <a:gd name="connsiteY108" fmla="*/ 340540 h 547251"/>
              <a:gd name="connsiteX109" fmla="*/ 283262 w 483754"/>
              <a:gd name="connsiteY109" fmla="*/ 345365 h 547251"/>
              <a:gd name="connsiteX110" fmla="*/ 291699 w 483754"/>
              <a:gd name="connsiteY110" fmla="*/ 345365 h 547251"/>
              <a:gd name="connsiteX111" fmla="*/ 313798 w 483754"/>
              <a:gd name="connsiteY111" fmla="*/ 340540 h 547251"/>
              <a:gd name="connsiteX112" fmla="*/ 325851 w 483754"/>
              <a:gd name="connsiteY112" fmla="*/ 359839 h 547251"/>
              <a:gd name="connsiteX113" fmla="*/ 327458 w 483754"/>
              <a:gd name="connsiteY113" fmla="*/ 363859 h 547251"/>
              <a:gd name="connsiteX114" fmla="*/ 331476 w 483754"/>
              <a:gd name="connsiteY114" fmla="*/ 365468 h 547251"/>
              <a:gd name="connsiteX115" fmla="*/ 350762 w 483754"/>
              <a:gd name="connsiteY115" fmla="*/ 377529 h 547251"/>
              <a:gd name="connsiteX116" fmla="*/ 345539 w 483754"/>
              <a:gd name="connsiteY116" fmla="*/ 399642 h 547251"/>
              <a:gd name="connsiteX117" fmla="*/ 343932 w 483754"/>
              <a:gd name="connsiteY117" fmla="*/ 403663 h 547251"/>
              <a:gd name="connsiteX118" fmla="*/ 345539 w 483754"/>
              <a:gd name="connsiteY118" fmla="*/ 408085 h 547251"/>
              <a:gd name="connsiteX119" fmla="*/ 350762 w 483754"/>
              <a:gd name="connsiteY119" fmla="*/ 430198 h 547251"/>
              <a:gd name="connsiteX120" fmla="*/ 331476 w 483754"/>
              <a:gd name="connsiteY120" fmla="*/ 442260 h 547251"/>
              <a:gd name="connsiteX121" fmla="*/ 327458 w 483754"/>
              <a:gd name="connsiteY121" fmla="*/ 443868 h 547251"/>
              <a:gd name="connsiteX122" fmla="*/ 327458 w 483754"/>
              <a:gd name="connsiteY122" fmla="*/ 478445 h 547251"/>
              <a:gd name="connsiteX123" fmla="*/ 397370 w 483754"/>
              <a:gd name="connsiteY123" fmla="*/ 478445 h 547251"/>
              <a:gd name="connsiteX124" fmla="*/ 469692 w 483754"/>
              <a:gd name="connsiteY124" fmla="*/ 406075 h 547251"/>
              <a:gd name="connsiteX125" fmla="*/ 468486 w 483754"/>
              <a:gd name="connsiteY125" fmla="*/ 86039 h 547251"/>
              <a:gd name="connsiteX126" fmla="*/ 396566 w 483754"/>
              <a:gd name="connsiteY126" fmla="*/ 14474 h 547251"/>
              <a:gd name="connsiteX127" fmla="*/ 52232 w 483754"/>
              <a:gd name="connsiteY127" fmla="*/ 14474 h 547251"/>
              <a:gd name="connsiteX128" fmla="*/ 14464 w 483754"/>
              <a:gd name="connsiteY128" fmla="*/ 51865 h 547251"/>
              <a:gd name="connsiteX129" fmla="*/ 14464 w 483754"/>
              <a:gd name="connsiteY129" fmla="*/ 97699 h 547251"/>
              <a:gd name="connsiteX130" fmla="*/ 90001 w 483754"/>
              <a:gd name="connsiteY130" fmla="*/ 97699 h 547251"/>
              <a:gd name="connsiteX131" fmla="*/ 90001 w 483754"/>
              <a:gd name="connsiteY131" fmla="*/ 96493 h 547251"/>
              <a:gd name="connsiteX132" fmla="*/ 90001 w 483754"/>
              <a:gd name="connsiteY132" fmla="*/ 51865 h 547251"/>
              <a:gd name="connsiteX133" fmla="*/ 52232 w 483754"/>
              <a:gd name="connsiteY133" fmla="*/ 14474 h 547251"/>
              <a:gd name="connsiteX134" fmla="*/ 52232 w 483754"/>
              <a:gd name="connsiteY134" fmla="*/ 0 h 547251"/>
              <a:gd name="connsiteX135" fmla="*/ 396566 w 483754"/>
              <a:gd name="connsiteY135" fmla="*/ 0 h 547251"/>
              <a:gd name="connsiteX136" fmla="*/ 482951 w 483754"/>
              <a:gd name="connsiteY136" fmla="*/ 86039 h 547251"/>
              <a:gd name="connsiteX137" fmla="*/ 483754 w 483754"/>
              <a:gd name="connsiteY137" fmla="*/ 406075 h 547251"/>
              <a:gd name="connsiteX138" fmla="*/ 397370 w 483754"/>
              <a:gd name="connsiteY138" fmla="*/ 492517 h 547251"/>
              <a:gd name="connsiteX139" fmla="*/ 327458 w 483754"/>
              <a:gd name="connsiteY139" fmla="*/ 492517 h 547251"/>
              <a:gd name="connsiteX140" fmla="*/ 327458 w 483754"/>
              <a:gd name="connsiteY140" fmla="*/ 539959 h 547251"/>
              <a:gd name="connsiteX141" fmla="*/ 323842 w 483754"/>
              <a:gd name="connsiteY141" fmla="*/ 546392 h 547251"/>
              <a:gd name="connsiteX142" fmla="*/ 320226 w 483754"/>
              <a:gd name="connsiteY142" fmla="*/ 547196 h 547251"/>
              <a:gd name="connsiteX143" fmla="*/ 316208 w 483754"/>
              <a:gd name="connsiteY143" fmla="*/ 545990 h 547251"/>
              <a:gd name="connsiteX144" fmla="*/ 287279 w 483754"/>
              <a:gd name="connsiteY144" fmla="*/ 527898 h 547251"/>
              <a:gd name="connsiteX145" fmla="*/ 257949 w 483754"/>
              <a:gd name="connsiteY145" fmla="*/ 545990 h 547251"/>
              <a:gd name="connsiteX146" fmla="*/ 250717 w 483754"/>
              <a:gd name="connsiteY146" fmla="*/ 546392 h 547251"/>
              <a:gd name="connsiteX147" fmla="*/ 247100 w 483754"/>
              <a:gd name="connsiteY147" fmla="*/ 539959 h 547251"/>
              <a:gd name="connsiteX148" fmla="*/ 247100 w 483754"/>
              <a:gd name="connsiteY148" fmla="*/ 492517 h 547251"/>
              <a:gd name="connsiteX149" fmla="*/ 53036 w 483754"/>
              <a:gd name="connsiteY149" fmla="*/ 492517 h 547251"/>
              <a:gd name="connsiteX150" fmla="*/ 52634 w 483754"/>
              <a:gd name="connsiteY150" fmla="*/ 492517 h 547251"/>
              <a:gd name="connsiteX151" fmla="*/ 52232 w 483754"/>
              <a:gd name="connsiteY151" fmla="*/ 492517 h 547251"/>
              <a:gd name="connsiteX152" fmla="*/ 0 w 483754"/>
              <a:gd name="connsiteY152" fmla="*/ 440652 h 547251"/>
              <a:gd name="connsiteX153" fmla="*/ 0 w 483754"/>
              <a:gd name="connsiteY153" fmla="*/ 387179 h 547251"/>
              <a:gd name="connsiteX154" fmla="*/ 7232 w 483754"/>
              <a:gd name="connsiteY154" fmla="*/ 379942 h 547251"/>
              <a:gd name="connsiteX155" fmla="*/ 90001 w 483754"/>
              <a:gd name="connsiteY155" fmla="*/ 379942 h 547251"/>
              <a:gd name="connsiteX156" fmla="*/ 90001 w 483754"/>
              <a:gd name="connsiteY156" fmla="*/ 112173 h 547251"/>
              <a:gd name="connsiteX157" fmla="*/ 7232 w 483754"/>
              <a:gd name="connsiteY157" fmla="*/ 112173 h 547251"/>
              <a:gd name="connsiteX158" fmla="*/ 0 w 483754"/>
              <a:gd name="connsiteY158" fmla="*/ 104936 h 547251"/>
              <a:gd name="connsiteX159" fmla="*/ 0 w 483754"/>
              <a:gd name="connsiteY159" fmla="*/ 51865 h 547251"/>
              <a:gd name="connsiteX160" fmla="*/ 52232 w 483754"/>
              <a:gd name="connsiteY160" fmla="*/ 0 h 54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83754" h="547251">
                <a:moveTo>
                  <a:pt x="283262" y="461961"/>
                </a:moveTo>
                <a:cubicBezTo>
                  <a:pt x="279244" y="465981"/>
                  <a:pt x="274422" y="468796"/>
                  <a:pt x="268797" y="468796"/>
                </a:cubicBezTo>
                <a:cubicBezTo>
                  <a:pt x="266386" y="468796"/>
                  <a:pt x="263976" y="467991"/>
                  <a:pt x="261565" y="467187"/>
                </a:cubicBezTo>
                <a:lnTo>
                  <a:pt x="261565" y="527093"/>
                </a:lnTo>
                <a:lnTo>
                  <a:pt x="283663" y="513424"/>
                </a:lnTo>
                <a:cubicBezTo>
                  <a:pt x="285672" y="511815"/>
                  <a:pt x="288887" y="511815"/>
                  <a:pt x="291297" y="513424"/>
                </a:cubicBezTo>
                <a:lnTo>
                  <a:pt x="312994" y="527093"/>
                </a:lnTo>
                <a:lnTo>
                  <a:pt x="312994" y="467187"/>
                </a:lnTo>
                <a:cubicBezTo>
                  <a:pt x="305360" y="470404"/>
                  <a:pt x="296922" y="468393"/>
                  <a:pt x="291699" y="461961"/>
                </a:cubicBezTo>
                <a:cubicBezTo>
                  <a:pt x="289288" y="459950"/>
                  <a:pt x="285270" y="459950"/>
                  <a:pt x="283262" y="461961"/>
                </a:cubicBezTo>
                <a:close/>
                <a:moveTo>
                  <a:pt x="14464" y="394415"/>
                </a:moveTo>
                <a:lnTo>
                  <a:pt x="14464" y="440652"/>
                </a:lnTo>
                <a:cubicBezTo>
                  <a:pt x="14464" y="461157"/>
                  <a:pt x="31339" y="478445"/>
                  <a:pt x="52232" y="478445"/>
                </a:cubicBezTo>
                <a:cubicBezTo>
                  <a:pt x="72724" y="478445"/>
                  <a:pt x="90001" y="461157"/>
                  <a:pt x="90001" y="440652"/>
                </a:cubicBezTo>
                <a:lnTo>
                  <a:pt x="90001" y="434621"/>
                </a:lnTo>
                <a:lnTo>
                  <a:pt x="90001" y="394415"/>
                </a:lnTo>
                <a:close/>
                <a:moveTo>
                  <a:pt x="266788" y="353406"/>
                </a:moveTo>
                <a:cubicBezTo>
                  <a:pt x="265583" y="354210"/>
                  <a:pt x="263172" y="355416"/>
                  <a:pt x="263172" y="359035"/>
                </a:cubicBezTo>
                <a:cubicBezTo>
                  <a:pt x="263574" y="364663"/>
                  <a:pt x="261565" y="369890"/>
                  <a:pt x="257547" y="373911"/>
                </a:cubicBezTo>
                <a:cubicBezTo>
                  <a:pt x="253529" y="377931"/>
                  <a:pt x="248306" y="379942"/>
                  <a:pt x="242279" y="379539"/>
                </a:cubicBezTo>
                <a:cubicBezTo>
                  <a:pt x="239467" y="379539"/>
                  <a:pt x="237458" y="382354"/>
                  <a:pt x="237056" y="383158"/>
                </a:cubicBezTo>
                <a:cubicBezTo>
                  <a:pt x="237056" y="383962"/>
                  <a:pt x="235850" y="386776"/>
                  <a:pt x="238261" y="389189"/>
                </a:cubicBezTo>
                <a:cubicBezTo>
                  <a:pt x="242681" y="393209"/>
                  <a:pt x="245092" y="398034"/>
                  <a:pt x="245092" y="403663"/>
                </a:cubicBezTo>
                <a:cubicBezTo>
                  <a:pt x="245092" y="409292"/>
                  <a:pt x="242681" y="414518"/>
                  <a:pt x="238261" y="418539"/>
                </a:cubicBezTo>
                <a:cubicBezTo>
                  <a:pt x="235850" y="420549"/>
                  <a:pt x="237056" y="423765"/>
                  <a:pt x="237056" y="424570"/>
                </a:cubicBezTo>
                <a:cubicBezTo>
                  <a:pt x="237458" y="425374"/>
                  <a:pt x="238663" y="428188"/>
                  <a:pt x="242279" y="427786"/>
                </a:cubicBezTo>
                <a:cubicBezTo>
                  <a:pt x="242681" y="427786"/>
                  <a:pt x="243484" y="427786"/>
                  <a:pt x="243484" y="427786"/>
                </a:cubicBezTo>
                <a:cubicBezTo>
                  <a:pt x="248708" y="427786"/>
                  <a:pt x="253931" y="429796"/>
                  <a:pt x="257547" y="433817"/>
                </a:cubicBezTo>
                <a:cubicBezTo>
                  <a:pt x="258351" y="434621"/>
                  <a:pt x="259556" y="435827"/>
                  <a:pt x="260360" y="437033"/>
                </a:cubicBezTo>
                <a:cubicBezTo>
                  <a:pt x="260761" y="437837"/>
                  <a:pt x="260761" y="438239"/>
                  <a:pt x="261163" y="439044"/>
                </a:cubicBezTo>
                <a:cubicBezTo>
                  <a:pt x="262770" y="441858"/>
                  <a:pt x="263172" y="445074"/>
                  <a:pt x="263172" y="448693"/>
                </a:cubicBezTo>
                <a:cubicBezTo>
                  <a:pt x="263172" y="452311"/>
                  <a:pt x="265583" y="453517"/>
                  <a:pt x="266788" y="453920"/>
                </a:cubicBezTo>
                <a:cubicBezTo>
                  <a:pt x="267592" y="454322"/>
                  <a:pt x="270404" y="455126"/>
                  <a:pt x="272815" y="452713"/>
                </a:cubicBezTo>
                <a:cubicBezTo>
                  <a:pt x="276431" y="448291"/>
                  <a:pt x="281654" y="446280"/>
                  <a:pt x="287279" y="446280"/>
                </a:cubicBezTo>
                <a:cubicBezTo>
                  <a:pt x="292904" y="446280"/>
                  <a:pt x="298128" y="448291"/>
                  <a:pt x="302146" y="452713"/>
                </a:cubicBezTo>
                <a:cubicBezTo>
                  <a:pt x="304155" y="455126"/>
                  <a:pt x="307369" y="454322"/>
                  <a:pt x="308172" y="453920"/>
                </a:cubicBezTo>
                <a:cubicBezTo>
                  <a:pt x="308976" y="453517"/>
                  <a:pt x="311387" y="452311"/>
                  <a:pt x="311387" y="448693"/>
                </a:cubicBezTo>
                <a:cubicBezTo>
                  <a:pt x="311387" y="445074"/>
                  <a:pt x="312190" y="441858"/>
                  <a:pt x="313798" y="439044"/>
                </a:cubicBezTo>
                <a:cubicBezTo>
                  <a:pt x="313798" y="438239"/>
                  <a:pt x="313798" y="437837"/>
                  <a:pt x="314601" y="437033"/>
                </a:cubicBezTo>
                <a:cubicBezTo>
                  <a:pt x="315003" y="435827"/>
                  <a:pt x="316208" y="434621"/>
                  <a:pt x="317414" y="433817"/>
                </a:cubicBezTo>
                <a:cubicBezTo>
                  <a:pt x="321030" y="429796"/>
                  <a:pt x="326253" y="427786"/>
                  <a:pt x="332280" y="427786"/>
                </a:cubicBezTo>
                <a:cubicBezTo>
                  <a:pt x="335896" y="428188"/>
                  <a:pt x="337101" y="425374"/>
                  <a:pt x="337503" y="424570"/>
                </a:cubicBezTo>
                <a:cubicBezTo>
                  <a:pt x="337905" y="423765"/>
                  <a:pt x="338708" y="420549"/>
                  <a:pt x="335896" y="418539"/>
                </a:cubicBezTo>
                <a:cubicBezTo>
                  <a:pt x="331878" y="414518"/>
                  <a:pt x="329869" y="409292"/>
                  <a:pt x="329869" y="403663"/>
                </a:cubicBezTo>
                <a:cubicBezTo>
                  <a:pt x="329869" y="398034"/>
                  <a:pt x="331878" y="393209"/>
                  <a:pt x="335896" y="389189"/>
                </a:cubicBezTo>
                <a:cubicBezTo>
                  <a:pt x="338708" y="386776"/>
                  <a:pt x="337905" y="383962"/>
                  <a:pt x="337503" y="383158"/>
                </a:cubicBezTo>
                <a:cubicBezTo>
                  <a:pt x="337101" y="382354"/>
                  <a:pt x="335896" y="379539"/>
                  <a:pt x="332280" y="379539"/>
                </a:cubicBezTo>
                <a:cubicBezTo>
                  <a:pt x="326253" y="379942"/>
                  <a:pt x="321030" y="377931"/>
                  <a:pt x="317414" y="373911"/>
                </a:cubicBezTo>
                <a:cubicBezTo>
                  <a:pt x="313396" y="369890"/>
                  <a:pt x="311387" y="364663"/>
                  <a:pt x="311387" y="359035"/>
                </a:cubicBezTo>
                <a:cubicBezTo>
                  <a:pt x="311387" y="355416"/>
                  <a:pt x="308976" y="354210"/>
                  <a:pt x="308172" y="353406"/>
                </a:cubicBezTo>
                <a:cubicBezTo>
                  <a:pt x="307369" y="353406"/>
                  <a:pt x="304155" y="352200"/>
                  <a:pt x="302146" y="355014"/>
                </a:cubicBezTo>
                <a:cubicBezTo>
                  <a:pt x="298128" y="359035"/>
                  <a:pt x="292904" y="361447"/>
                  <a:pt x="287279" y="361447"/>
                </a:cubicBezTo>
                <a:cubicBezTo>
                  <a:pt x="281654" y="361447"/>
                  <a:pt x="276431" y="359035"/>
                  <a:pt x="272815" y="355014"/>
                </a:cubicBezTo>
                <a:cubicBezTo>
                  <a:pt x="270404" y="352200"/>
                  <a:pt x="267592" y="353406"/>
                  <a:pt x="266788" y="353406"/>
                </a:cubicBezTo>
                <a:close/>
                <a:moveTo>
                  <a:pt x="157602" y="258925"/>
                </a:moveTo>
                <a:lnTo>
                  <a:pt x="295595" y="258925"/>
                </a:lnTo>
                <a:cubicBezTo>
                  <a:pt x="299226" y="258925"/>
                  <a:pt x="302858" y="261993"/>
                  <a:pt x="302858" y="265827"/>
                </a:cubicBezTo>
                <a:cubicBezTo>
                  <a:pt x="302858" y="269278"/>
                  <a:pt x="299226" y="272729"/>
                  <a:pt x="295595" y="272729"/>
                </a:cubicBezTo>
                <a:lnTo>
                  <a:pt x="157602" y="272729"/>
                </a:lnTo>
                <a:cubicBezTo>
                  <a:pt x="153971" y="272729"/>
                  <a:pt x="150743" y="269278"/>
                  <a:pt x="150743" y="265827"/>
                </a:cubicBezTo>
                <a:cubicBezTo>
                  <a:pt x="150743" y="261993"/>
                  <a:pt x="153971" y="258925"/>
                  <a:pt x="157602" y="258925"/>
                </a:cubicBezTo>
                <a:close/>
                <a:moveTo>
                  <a:pt x="157571" y="212816"/>
                </a:moveTo>
                <a:lnTo>
                  <a:pt x="416628" y="212816"/>
                </a:lnTo>
                <a:cubicBezTo>
                  <a:pt x="420644" y="212816"/>
                  <a:pt x="423456" y="215968"/>
                  <a:pt x="423456" y="219909"/>
                </a:cubicBezTo>
                <a:cubicBezTo>
                  <a:pt x="423456" y="223456"/>
                  <a:pt x="420644" y="226609"/>
                  <a:pt x="416628" y="226609"/>
                </a:cubicBezTo>
                <a:lnTo>
                  <a:pt x="157571" y="226609"/>
                </a:lnTo>
                <a:cubicBezTo>
                  <a:pt x="153956" y="226609"/>
                  <a:pt x="150743" y="223456"/>
                  <a:pt x="150743" y="219909"/>
                </a:cubicBezTo>
                <a:cubicBezTo>
                  <a:pt x="150743" y="215968"/>
                  <a:pt x="153956" y="212816"/>
                  <a:pt x="157571" y="212816"/>
                </a:cubicBezTo>
                <a:close/>
                <a:moveTo>
                  <a:pt x="157571" y="168478"/>
                </a:moveTo>
                <a:lnTo>
                  <a:pt x="416628" y="168478"/>
                </a:lnTo>
                <a:cubicBezTo>
                  <a:pt x="420644" y="168478"/>
                  <a:pt x="423456" y="171315"/>
                  <a:pt x="423456" y="175369"/>
                </a:cubicBezTo>
                <a:cubicBezTo>
                  <a:pt x="423456" y="179422"/>
                  <a:pt x="420644" y="182259"/>
                  <a:pt x="416628" y="182259"/>
                </a:cubicBezTo>
                <a:lnTo>
                  <a:pt x="157571" y="182259"/>
                </a:lnTo>
                <a:cubicBezTo>
                  <a:pt x="153956" y="182259"/>
                  <a:pt x="150743" y="179422"/>
                  <a:pt x="150743" y="175369"/>
                </a:cubicBezTo>
                <a:cubicBezTo>
                  <a:pt x="150743" y="171315"/>
                  <a:pt x="153956" y="168478"/>
                  <a:pt x="157571" y="168478"/>
                </a:cubicBezTo>
                <a:close/>
                <a:moveTo>
                  <a:pt x="157571" y="120596"/>
                </a:moveTo>
                <a:lnTo>
                  <a:pt x="416628" y="120596"/>
                </a:lnTo>
                <a:cubicBezTo>
                  <a:pt x="420644" y="120596"/>
                  <a:pt x="423456" y="123663"/>
                  <a:pt x="423456" y="127498"/>
                </a:cubicBezTo>
                <a:cubicBezTo>
                  <a:pt x="423456" y="130949"/>
                  <a:pt x="420644" y="134399"/>
                  <a:pt x="416628" y="134399"/>
                </a:cubicBezTo>
                <a:lnTo>
                  <a:pt x="157571" y="134399"/>
                </a:lnTo>
                <a:cubicBezTo>
                  <a:pt x="153956" y="134399"/>
                  <a:pt x="150743" y="130949"/>
                  <a:pt x="150743" y="127498"/>
                </a:cubicBezTo>
                <a:cubicBezTo>
                  <a:pt x="150743" y="123663"/>
                  <a:pt x="153956" y="120596"/>
                  <a:pt x="157571" y="120596"/>
                </a:cubicBezTo>
                <a:close/>
                <a:moveTo>
                  <a:pt x="157571" y="76258"/>
                </a:moveTo>
                <a:lnTo>
                  <a:pt x="416628" y="76258"/>
                </a:lnTo>
                <a:cubicBezTo>
                  <a:pt x="420644" y="76258"/>
                  <a:pt x="423456" y="79095"/>
                  <a:pt x="423456" y="83149"/>
                </a:cubicBezTo>
                <a:cubicBezTo>
                  <a:pt x="423456" y="87202"/>
                  <a:pt x="420644" y="90040"/>
                  <a:pt x="416628" y="90040"/>
                </a:cubicBezTo>
                <a:lnTo>
                  <a:pt x="157571" y="90040"/>
                </a:lnTo>
                <a:cubicBezTo>
                  <a:pt x="153956" y="90040"/>
                  <a:pt x="150743" y="87202"/>
                  <a:pt x="150743" y="83149"/>
                </a:cubicBezTo>
                <a:cubicBezTo>
                  <a:pt x="150743" y="79095"/>
                  <a:pt x="153956" y="76258"/>
                  <a:pt x="157571" y="76258"/>
                </a:cubicBezTo>
                <a:close/>
                <a:moveTo>
                  <a:pt x="87590" y="14474"/>
                </a:moveTo>
                <a:cubicBezTo>
                  <a:pt x="97635" y="23721"/>
                  <a:pt x="104063" y="36989"/>
                  <a:pt x="104063" y="51865"/>
                </a:cubicBezTo>
                <a:lnTo>
                  <a:pt x="104063" y="96493"/>
                </a:lnTo>
                <a:lnTo>
                  <a:pt x="104063" y="104936"/>
                </a:lnTo>
                <a:lnTo>
                  <a:pt x="104063" y="387179"/>
                </a:lnTo>
                <a:lnTo>
                  <a:pt x="104063" y="434621"/>
                </a:lnTo>
                <a:lnTo>
                  <a:pt x="104063" y="440652"/>
                </a:lnTo>
                <a:cubicBezTo>
                  <a:pt x="104063" y="455126"/>
                  <a:pt x="97635" y="468796"/>
                  <a:pt x="87590" y="478445"/>
                </a:cubicBezTo>
                <a:lnTo>
                  <a:pt x="247100" y="478445"/>
                </a:lnTo>
                <a:lnTo>
                  <a:pt x="247100" y="443868"/>
                </a:lnTo>
                <a:cubicBezTo>
                  <a:pt x="246297" y="442662"/>
                  <a:pt x="244690" y="442260"/>
                  <a:pt x="243484" y="442260"/>
                </a:cubicBezTo>
                <a:cubicBezTo>
                  <a:pt x="234645" y="442662"/>
                  <a:pt x="227413" y="437837"/>
                  <a:pt x="224199" y="430198"/>
                </a:cubicBezTo>
                <a:cubicBezTo>
                  <a:pt x="220984" y="422157"/>
                  <a:pt x="222591" y="413312"/>
                  <a:pt x="229020" y="408085"/>
                </a:cubicBezTo>
                <a:cubicBezTo>
                  <a:pt x="230225" y="406879"/>
                  <a:pt x="231029" y="405673"/>
                  <a:pt x="231029" y="403663"/>
                </a:cubicBezTo>
                <a:cubicBezTo>
                  <a:pt x="231029" y="402055"/>
                  <a:pt x="230225" y="400848"/>
                  <a:pt x="229020" y="399642"/>
                </a:cubicBezTo>
                <a:cubicBezTo>
                  <a:pt x="222591" y="394415"/>
                  <a:pt x="220984" y="385570"/>
                  <a:pt x="224199" y="377529"/>
                </a:cubicBezTo>
                <a:cubicBezTo>
                  <a:pt x="227413" y="369488"/>
                  <a:pt x="234645" y="365066"/>
                  <a:pt x="243484" y="365468"/>
                </a:cubicBezTo>
                <a:cubicBezTo>
                  <a:pt x="244690" y="365468"/>
                  <a:pt x="246297" y="364663"/>
                  <a:pt x="247502" y="363859"/>
                </a:cubicBezTo>
                <a:cubicBezTo>
                  <a:pt x="248306" y="362653"/>
                  <a:pt x="249109" y="361045"/>
                  <a:pt x="249109" y="359839"/>
                </a:cubicBezTo>
                <a:cubicBezTo>
                  <a:pt x="248708" y="350994"/>
                  <a:pt x="253127" y="343757"/>
                  <a:pt x="261163" y="340540"/>
                </a:cubicBezTo>
                <a:cubicBezTo>
                  <a:pt x="268797" y="337324"/>
                  <a:pt x="277636" y="338932"/>
                  <a:pt x="283262" y="345365"/>
                </a:cubicBezTo>
                <a:cubicBezTo>
                  <a:pt x="285270" y="347777"/>
                  <a:pt x="289288" y="347777"/>
                  <a:pt x="291699" y="345365"/>
                </a:cubicBezTo>
                <a:cubicBezTo>
                  <a:pt x="296922" y="338932"/>
                  <a:pt x="305762" y="337324"/>
                  <a:pt x="313798" y="340540"/>
                </a:cubicBezTo>
                <a:cubicBezTo>
                  <a:pt x="321030" y="343757"/>
                  <a:pt x="326253" y="350994"/>
                  <a:pt x="325851" y="359839"/>
                </a:cubicBezTo>
                <a:cubicBezTo>
                  <a:pt x="325851" y="361045"/>
                  <a:pt x="326253" y="362653"/>
                  <a:pt x="327458" y="363859"/>
                </a:cubicBezTo>
                <a:cubicBezTo>
                  <a:pt x="328664" y="364663"/>
                  <a:pt x="329869" y="365468"/>
                  <a:pt x="331476" y="365468"/>
                </a:cubicBezTo>
                <a:cubicBezTo>
                  <a:pt x="339914" y="365066"/>
                  <a:pt x="347146" y="369488"/>
                  <a:pt x="350762" y="377529"/>
                </a:cubicBezTo>
                <a:cubicBezTo>
                  <a:pt x="353575" y="385570"/>
                  <a:pt x="351967" y="394415"/>
                  <a:pt x="345539" y="399642"/>
                </a:cubicBezTo>
                <a:cubicBezTo>
                  <a:pt x="344735" y="400848"/>
                  <a:pt x="343932" y="402055"/>
                  <a:pt x="343932" y="403663"/>
                </a:cubicBezTo>
                <a:cubicBezTo>
                  <a:pt x="343932" y="405673"/>
                  <a:pt x="344735" y="406879"/>
                  <a:pt x="345539" y="408085"/>
                </a:cubicBezTo>
                <a:cubicBezTo>
                  <a:pt x="351967" y="413312"/>
                  <a:pt x="353575" y="422157"/>
                  <a:pt x="350762" y="430198"/>
                </a:cubicBezTo>
                <a:cubicBezTo>
                  <a:pt x="347146" y="437837"/>
                  <a:pt x="339914" y="442662"/>
                  <a:pt x="331476" y="442260"/>
                </a:cubicBezTo>
                <a:cubicBezTo>
                  <a:pt x="329869" y="442260"/>
                  <a:pt x="328664" y="442662"/>
                  <a:pt x="327458" y="443868"/>
                </a:cubicBezTo>
                <a:lnTo>
                  <a:pt x="327458" y="478445"/>
                </a:lnTo>
                <a:lnTo>
                  <a:pt x="397370" y="478445"/>
                </a:lnTo>
                <a:cubicBezTo>
                  <a:pt x="437147" y="478445"/>
                  <a:pt x="469692" y="445878"/>
                  <a:pt x="469692" y="406075"/>
                </a:cubicBezTo>
                <a:lnTo>
                  <a:pt x="468486" y="86039"/>
                </a:lnTo>
                <a:cubicBezTo>
                  <a:pt x="468486" y="46638"/>
                  <a:pt x="436343" y="14474"/>
                  <a:pt x="396566" y="14474"/>
                </a:cubicBezTo>
                <a:close/>
                <a:moveTo>
                  <a:pt x="52232" y="14474"/>
                </a:moveTo>
                <a:cubicBezTo>
                  <a:pt x="31339" y="14474"/>
                  <a:pt x="14464" y="30958"/>
                  <a:pt x="14464" y="51865"/>
                </a:cubicBezTo>
                <a:lnTo>
                  <a:pt x="14464" y="97699"/>
                </a:lnTo>
                <a:lnTo>
                  <a:pt x="90001" y="97699"/>
                </a:lnTo>
                <a:lnTo>
                  <a:pt x="90001" y="96493"/>
                </a:lnTo>
                <a:lnTo>
                  <a:pt x="90001" y="51865"/>
                </a:lnTo>
                <a:cubicBezTo>
                  <a:pt x="90001" y="30958"/>
                  <a:pt x="72724" y="14474"/>
                  <a:pt x="52232" y="14474"/>
                </a:cubicBezTo>
                <a:close/>
                <a:moveTo>
                  <a:pt x="52232" y="0"/>
                </a:moveTo>
                <a:lnTo>
                  <a:pt x="396566" y="0"/>
                </a:lnTo>
                <a:cubicBezTo>
                  <a:pt x="444379" y="0"/>
                  <a:pt x="482951" y="38597"/>
                  <a:pt x="482951" y="86039"/>
                </a:cubicBezTo>
                <a:lnTo>
                  <a:pt x="483754" y="406075"/>
                </a:lnTo>
                <a:cubicBezTo>
                  <a:pt x="483754" y="453920"/>
                  <a:pt x="444781" y="492517"/>
                  <a:pt x="397370" y="492517"/>
                </a:cubicBezTo>
                <a:lnTo>
                  <a:pt x="327458" y="492517"/>
                </a:lnTo>
                <a:lnTo>
                  <a:pt x="327458" y="539959"/>
                </a:lnTo>
                <a:cubicBezTo>
                  <a:pt x="327458" y="542774"/>
                  <a:pt x="326253" y="545186"/>
                  <a:pt x="323842" y="546392"/>
                </a:cubicBezTo>
                <a:cubicBezTo>
                  <a:pt x="322637" y="546794"/>
                  <a:pt x="321432" y="547196"/>
                  <a:pt x="320226" y="547196"/>
                </a:cubicBezTo>
                <a:cubicBezTo>
                  <a:pt x="319021" y="547196"/>
                  <a:pt x="317414" y="546794"/>
                  <a:pt x="316208" y="545990"/>
                </a:cubicBezTo>
                <a:lnTo>
                  <a:pt x="287279" y="527898"/>
                </a:lnTo>
                <a:lnTo>
                  <a:pt x="257949" y="545990"/>
                </a:lnTo>
                <a:cubicBezTo>
                  <a:pt x="255940" y="547598"/>
                  <a:pt x="253127" y="547598"/>
                  <a:pt x="250717" y="546392"/>
                </a:cubicBezTo>
                <a:cubicBezTo>
                  <a:pt x="248708" y="545186"/>
                  <a:pt x="247100" y="542774"/>
                  <a:pt x="247100" y="539959"/>
                </a:cubicBezTo>
                <a:lnTo>
                  <a:pt x="247100" y="492517"/>
                </a:lnTo>
                <a:lnTo>
                  <a:pt x="53036" y="492517"/>
                </a:lnTo>
                <a:lnTo>
                  <a:pt x="52634" y="492517"/>
                </a:lnTo>
                <a:lnTo>
                  <a:pt x="52232" y="492517"/>
                </a:lnTo>
                <a:cubicBezTo>
                  <a:pt x="23304" y="492517"/>
                  <a:pt x="0" y="469198"/>
                  <a:pt x="0" y="440652"/>
                </a:cubicBezTo>
                <a:lnTo>
                  <a:pt x="0" y="387179"/>
                </a:lnTo>
                <a:cubicBezTo>
                  <a:pt x="0" y="383158"/>
                  <a:pt x="3214" y="379942"/>
                  <a:pt x="7232" y="379942"/>
                </a:cubicBezTo>
                <a:lnTo>
                  <a:pt x="90001" y="379942"/>
                </a:lnTo>
                <a:lnTo>
                  <a:pt x="90001" y="112173"/>
                </a:lnTo>
                <a:lnTo>
                  <a:pt x="7232" y="112173"/>
                </a:lnTo>
                <a:cubicBezTo>
                  <a:pt x="3214" y="112173"/>
                  <a:pt x="0" y="108957"/>
                  <a:pt x="0" y="104936"/>
                </a:cubicBezTo>
                <a:lnTo>
                  <a:pt x="0" y="51865"/>
                </a:lnTo>
                <a:cubicBezTo>
                  <a:pt x="0" y="23319"/>
                  <a:pt x="23304" y="0"/>
                  <a:pt x="5223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57" name="Rectangle: Rounded Corners 156">
            <a:extLst>
              <a:ext uri="{FF2B5EF4-FFF2-40B4-BE49-F238E27FC236}">
                <a16:creationId xmlns:a16="http://schemas.microsoft.com/office/drawing/2014/main" id="{146E77A2-D4C0-6330-9AE0-F019AECA8D49}"/>
              </a:ext>
            </a:extLst>
          </p:cNvPr>
          <p:cNvSpPr/>
          <p:nvPr/>
        </p:nvSpPr>
        <p:spPr bwMode="gray">
          <a:xfrm>
            <a:off x="226142" y="3662047"/>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8" name="Ovale 10">
            <a:extLst>
              <a:ext uri="{FF2B5EF4-FFF2-40B4-BE49-F238E27FC236}">
                <a16:creationId xmlns:a16="http://schemas.microsoft.com/office/drawing/2014/main" id="{2CFA35AA-7AFA-333E-C826-9716AE67EF46}"/>
              </a:ext>
            </a:extLst>
          </p:cNvPr>
          <p:cNvSpPr/>
          <p:nvPr/>
        </p:nvSpPr>
        <p:spPr bwMode="gray">
          <a:xfrm>
            <a:off x="198447" y="3608898"/>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59" name="TextBox 158">
            <a:extLst>
              <a:ext uri="{FF2B5EF4-FFF2-40B4-BE49-F238E27FC236}">
                <a16:creationId xmlns:a16="http://schemas.microsoft.com/office/drawing/2014/main" id="{2D8A1EA5-64DA-9886-492B-28FE704D5224}"/>
              </a:ext>
            </a:extLst>
          </p:cNvPr>
          <p:cNvSpPr txBox="1"/>
          <p:nvPr/>
        </p:nvSpPr>
        <p:spPr bwMode="gray">
          <a:xfrm>
            <a:off x="573167" y="3750388"/>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ICA in UNPP / PROMS</a:t>
            </a:r>
          </a:p>
        </p:txBody>
      </p:sp>
      <p:sp>
        <p:nvSpPr>
          <p:cNvPr id="208" name="Freeform 42">
            <a:extLst>
              <a:ext uri="{FF2B5EF4-FFF2-40B4-BE49-F238E27FC236}">
                <a16:creationId xmlns:a16="http://schemas.microsoft.com/office/drawing/2014/main" id="{0327A063-DCA2-3B6E-F195-2BFCC8AFAB50}"/>
              </a:ext>
            </a:extLst>
          </p:cNvPr>
          <p:cNvSpPr>
            <a:spLocks noChangeArrowheads="1"/>
          </p:cNvSpPr>
          <p:nvPr/>
        </p:nvSpPr>
        <p:spPr bwMode="auto">
          <a:xfrm>
            <a:off x="370404" y="4997342"/>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213" name="Connector: Elbow 212">
            <a:extLst>
              <a:ext uri="{FF2B5EF4-FFF2-40B4-BE49-F238E27FC236}">
                <a16:creationId xmlns:a16="http://schemas.microsoft.com/office/drawing/2014/main" id="{E105FE35-E49D-A260-20AA-2C5F04A3009D}"/>
              </a:ext>
            </a:extLst>
          </p:cNvPr>
          <p:cNvCxnSpPr>
            <a:cxnSpLocks/>
            <a:stCxn id="161" idx="3"/>
            <a:endCxn id="209" idx="1"/>
          </p:cNvCxnSpPr>
          <p:nvPr/>
        </p:nvCxnSpPr>
        <p:spPr bwMode="gray">
          <a:xfrm flipV="1">
            <a:off x="1251016" y="3963075"/>
            <a:ext cx="199452" cy="1183763"/>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9" name="Rectangle: Rounded Corners 168">
            <a:extLst>
              <a:ext uri="{FF2B5EF4-FFF2-40B4-BE49-F238E27FC236}">
                <a16:creationId xmlns:a16="http://schemas.microsoft.com/office/drawing/2014/main" id="{EA53822A-E93A-BF9A-D9EA-4BA42536619A}"/>
              </a:ext>
            </a:extLst>
          </p:cNvPr>
          <p:cNvSpPr/>
          <p:nvPr/>
        </p:nvSpPr>
        <p:spPr bwMode="gray">
          <a:xfrm>
            <a:off x="1542839" y="2078774"/>
            <a:ext cx="982412"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4" name="Ovale 10">
            <a:extLst>
              <a:ext uri="{FF2B5EF4-FFF2-40B4-BE49-F238E27FC236}">
                <a16:creationId xmlns:a16="http://schemas.microsoft.com/office/drawing/2014/main" id="{AB7E8DB9-14F1-4784-53D9-1A19646203D9}"/>
              </a:ext>
            </a:extLst>
          </p:cNvPr>
          <p:cNvSpPr/>
          <p:nvPr/>
        </p:nvSpPr>
        <p:spPr bwMode="gray">
          <a:xfrm>
            <a:off x="1481265" y="2019016"/>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0" name="Rectangle: Rounded Corners 169">
            <a:extLst>
              <a:ext uri="{FF2B5EF4-FFF2-40B4-BE49-F238E27FC236}">
                <a16:creationId xmlns:a16="http://schemas.microsoft.com/office/drawing/2014/main" id="{C29BEF10-0B9B-1849-CE0F-6985C8DA1B7E}"/>
              </a:ext>
            </a:extLst>
          </p:cNvPr>
          <p:cNvSpPr/>
          <p:nvPr/>
        </p:nvSpPr>
        <p:spPr bwMode="gray">
          <a:xfrm>
            <a:off x="1541208" y="2692268"/>
            <a:ext cx="982412" cy="403558"/>
          </a:xfrm>
          <a:prstGeom prst="round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highlight>
                <a:srgbClr val="FFFFFF"/>
              </a:highlight>
              <a:uLnTx/>
              <a:uFillTx/>
              <a:latin typeface="Arial"/>
              <a:ea typeface="+mn-ea"/>
              <a:cs typeface="+mn-cs"/>
            </a:endParaRPr>
          </a:p>
        </p:txBody>
      </p:sp>
      <p:sp>
        <p:nvSpPr>
          <p:cNvPr id="175" name="Ovale 10">
            <a:extLst>
              <a:ext uri="{FF2B5EF4-FFF2-40B4-BE49-F238E27FC236}">
                <a16:creationId xmlns:a16="http://schemas.microsoft.com/office/drawing/2014/main" id="{D1EACE5D-2734-5579-44B6-C026EAE53FE6}"/>
              </a:ext>
            </a:extLst>
          </p:cNvPr>
          <p:cNvSpPr/>
          <p:nvPr/>
        </p:nvSpPr>
        <p:spPr bwMode="gray">
          <a:xfrm>
            <a:off x="1479633" y="2639385"/>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1" name="Rectangle: Rounded Corners 170">
            <a:extLst>
              <a:ext uri="{FF2B5EF4-FFF2-40B4-BE49-F238E27FC236}">
                <a16:creationId xmlns:a16="http://schemas.microsoft.com/office/drawing/2014/main" id="{7CB8FD36-E6FD-BFF8-8C26-9203BCCA6E5B}"/>
              </a:ext>
            </a:extLst>
          </p:cNvPr>
          <p:cNvSpPr/>
          <p:nvPr/>
        </p:nvSpPr>
        <p:spPr bwMode="gray">
          <a:xfrm>
            <a:off x="1542980" y="3298887"/>
            <a:ext cx="982412"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6" name="Ovale 10">
            <a:extLst>
              <a:ext uri="{FF2B5EF4-FFF2-40B4-BE49-F238E27FC236}">
                <a16:creationId xmlns:a16="http://schemas.microsoft.com/office/drawing/2014/main" id="{4D8645E2-3816-E45B-9299-A3A73DEDF670}"/>
              </a:ext>
            </a:extLst>
          </p:cNvPr>
          <p:cNvSpPr/>
          <p:nvPr/>
        </p:nvSpPr>
        <p:spPr bwMode="gray">
          <a:xfrm>
            <a:off x="1481406" y="3252878"/>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3" name="Rectangle: Rounded Corners 172">
            <a:extLst>
              <a:ext uri="{FF2B5EF4-FFF2-40B4-BE49-F238E27FC236}">
                <a16:creationId xmlns:a16="http://schemas.microsoft.com/office/drawing/2014/main" id="{DBB55D7D-7000-14A1-EA2D-9178853CEFCB}"/>
              </a:ext>
            </a:extLst>
          </p:cNvPr>
          <p:cNvSpPr/>
          <p:nvPr/>
        </p:nvSpPr>
        <p:spPr bwMode="gray">
          <a:xfrm>
            <a:off x="1541208" y="4491506"/>
            <a:ext cx="982412"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8" name="Ovale 10">
            <a:extLst>
              <a:ext uri="{FF2B5EF4-FFF2-40B4-BE49-F238E27FC236}">
                <a16:creationId xmlns:a16="http://schemas.microsoft.com/office/drawing/2014/main" id="{67E51EE0-4832-6104-D7FE-8C9F4B410E7F}"/>
              </a:ext>
            </a:extLst>
          </p:cNvPr>
          <p:cNvSpPr/>
          <p:nvPr/>
        </p:nvSpPr>
        <p:spPr bwMode="gray">
          <a:xfrm>
            <a:off x="1479633" y="4459244"/>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2" name="Rectangle: Rounded Corners 171">
            <a:extLst>
              <a:ext uri="{FF2B5EF4-FFF2-40B4-BE49-F238E27FC236}">
                <a16:creationId xmlns:a16="http://schemas.microsoft.com/office/drawing/2014/main" id="{1669A85E-B6B9-B3B1-65BD-E203271BD353}"/>
              </a:ext>
            </a:extLst>
          </p:cNvPr>
          <p:cNvSpPr/>
          <p:nvPr/>
        </p:nvSpPr>
        <p:spPr bwMode="gray">
          <a:xfrm>
            <a:off x="1542980" y="3898632"/>
            <a:ext cx="982412"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7" name="Ovale 10">
            <a:extLst>
              <a:ext uri="{FF2B5EF4-FFF2-40B4-BE49-F238E27FC236}">
                <a16:creationId xmlns:a16="http://schemas.microsoft.com/office/drawing/2014/main" id="{C6C49BDC-9879-A196-FDA9-0B19551002B3}"/>
              </a:ext>
            </a:extLst>
          </p:cNvPr>
          <p:cNvSpPr/>
          <p:nvPr/>
        </p:nvSpPr>
        <p:spPr bwMode="gray">
          <a:xfrm>
            <a:off x="1481406" y="3859498"/>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cxnSp>
        <p:nvCxnSpPr>
          <p:cNvPr id="192" name="Straight Arrow Connector 191">
            <a:extLst>
              <a:ext uri="{FF2B5EF4-FFF2-40B4-BE49-F238E27FC236}">
                <a16:creationId xmlns:a16="http://schemas.microsoft.com/office/drawing/2014/main" id="{3D6F02DE-0EF1-C3E4-1FFA-D082DD0031A3}"/>
              </a:ext>
            </a:extLst>
          </p:cNvPr>
          <p:cNvCxnSpPr>
            <a:stCxn id="169" idx="2"/>
            <a:endCxn id="170" idx="0"/>
          </p:cNvCxnSpPr>
          <p:nvPr/>
        </p:nvCxnSpPr>
        <p:spPr bwMode="gray">
          <a:xfrm flipH="1">
            <a:off x="2032414" y="2482332"/>
            <a:ext cx="1631" cy="20993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B6501A9A-B01A-7878-8639-81B785DB44BC}"/>
              </a:ext>
            </a:extLst>
          </p:cNvPr>
          <p:cNvCxnSpPr>
            <a:stCxn id="170" idx="2"/>
            <a:endCxn id="171" idx="0"/>
          </p:cNvCxnSpPr>
          <p:nvPr/>
        </p:nvCxnSpPr>
        <p:spPr bwMode="gray">
          <a:xfrm>
            <a:off x="2032414" y="3095825"/>
            <a:ext cx="1773" cy="20306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FA6C9D7-717C-6675-A219-60B008F0D85A}"/>
              </a:ext>
            </a:extLst>
          </p:cNvPr>
          <p:cNvCxnSpPr>
            <a:stCxn id="171" idx="2"/>
            <a:endCxn id="172" idx="0"/>
          </p:cNvCxnSpPr>
          <p:nvPr/>
        </p:nvCxnSpPr>
        <p:spPr bwMode="gray">
          <a:xfrm>
            <a:off x="2034186" y="3702445"/>
            <a:ext cx="0" cy="19618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BEBE66D-A4D0-AAE0-569A-5BA45F22B7F3}"/>
              </a:ext>
            </a:extLst>
          </p:cNvPr>
          <p:cNvCxnSpPr>
            <a:stCxn id="172" idx="2"/>
            <a:endCxn id="173" idx="0"/>
          </p:cNvCxnSpPr>
          <p:nvPr/>
        </p:nvCxnSpPr>
        <p:spPr bwMode="gray">
          <a:xfrm flipH="1">
            <a:off x="2032414" y="4302190"/>
            <a:ext cx="1773" cy="1893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01" name="Freeform 8">
            <a:extLst>
              <a:ext uri="{FF2B5EF4-FFF2-40B4-BE49-F238E27FC236}">
                <a16:creationId xmlns:a16="http://schemas.microsoft.com/office/drawing/2014/main" id="{DAC3C19B-DD20-4678-8FDC-C231A8C87BCA}"/>
              </a:ext>
            </a:extLst>
          </p:cNvPr>
          <p:cNvSpPr>
            <a:spLocks noChangeArrowheads="1"/>
          </p:cNvSpPr>
          <p:nvPr/>
        </p:nvSpPr>
        <p:spPr bwMode="auto">
          <a:xfrm>
            <a:off x="1658311" y="2156166"/>
            <a:ext cx="203213" cy="23540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3" name="Freeform 48">
            <a:extLst>
              <a:ext uri="{FF2B5EF4-FFF2-40B4-BE49-F238E27FC236}">
                <a16:creationId xmlns:a16="http://schemas.microsoft.com/office/drawing/2014/main" id="{FD03ACBD-C464-9DA6-8249-CB3EED51F8CE}"/>
              </a:ext>
            </a:extLst>
          </p:cNvPr>
          <p:cNvSpPr>
            <a:spLocks noChangeArrowheads="1"/>
          </p:cNvSpPr>
          <p:nvPr/>
        </p:nvSpPr>
        <p:spPr bwMode="auto">
          <a:xfrm>
            <a:off x="1682480" y="2750239"/>
            <a:ext cx="180881" cy="269039"/>
          </a:xfrm>
          <a:custGeom>
            <a:avLst/>
            <a:gdLst>
              <a:gd name="connsiteX0" fmla="*/ 173936 w 531637"/>
              <a:gd name="connsiteY0" fmla="*/ 361787 h 487302"/>
              <a:gd name="connsiteX1" fmla="*/ 432591 w 531637"/>
              <a:gd name="connsiteY1" fmla="*/ 361787 h 487302"/>
              <a:gd name="connsiteX2" fmla="*/ 439419 w 531637"/>
              <a:gd name="connsiteY2" fmla="*/ 369072 h 487302"/>
              <a:gd name="connsiteX3" fmla="*/ 432591 w 531637"/>
              <a:gd name="connsiteY3" fmla="*/ 375591 h 487302"/>
              <a:gd name="connsiteX4" fmla="*/ 173936 w 531637"/>
              <a:gd name="connsiteY4" fmla="*/ 375591 h 487302"/>
              <a:gd name="connsiteX5" fmla="*/ 166706 w 531637"/>
              <a:gd name="connsiteY5" fmla="*/ 369072 h 487302"/>
              <a:gd name="connsiteX6" fmla="*/ 173936 w 531637"/>
              <a:gd name="connsiteY6" fmla="*/ 361787 h 487302"/>
              <a:gd name="connsiteX7" fmla="*/ 173957 w 531637"/>
              <a:gd name="connsiteY7" fmla="*/ 324546 h 487302"/>
              <a:gd name="connsiteX8" fmla="*/ 414835 w 531637"/>
              <a:gd name="connsiteY8" fmla="*/ 324546 h 487302"/>
              <a:gd name="connsiteX9" fmla="*/ 421682 w 531637"/>
              <a:gd name="connsiteY9" fmla="*/ 332527 h 487302"/>
              <a:gd name="connsiteX10" fmla="*/ 414835 w 531637"/>
              <a:gd name="connsiteY10" fmla="*/ 340087 h 487302"/>
              <a:gd name="connsiteX11" fmla="*/ 173957 w 531637"/>
              <a:gd name="connsiteY11" fmla="*/ 340087 h 487302"/>
              <a:gd name="connsiteX12" fmla="*/ 166706 w 531637"/>
              <a:gd name="connsiteY12" fmla="*/ 332527 h 487302"/>
              <a:gd name="connsiteX13" fmla="*/ 173957 w 531637"/>
              <a:gd name="connsiteY13" fmla="*/ 324546 h 487302"/>
              <a:gd name="connsiteX14" fmla="*/ 110127 w 531637"/>
              <a:gd name="connsiteY14" fmla="*/ 320840 h 487302"/>
              <a:gd name="connsiteX15" fmla="*/ 97163 w 531637"/>
              <a:gd name="connsiteY15" fmla="*/ 368982 h 487302"/>
              <a:gd name="connsiteX16" fmla="*/ 99189 w 531637"/>
              <a:gd name="connsiteY16" fmla="*/ 368982 h 487302"/>
              <a:gd name="connsiteX17" fmla="*/ 101214 w 531637"/>
              <a:gd name="connsiteY17" fmla="*/ 368982 h 487302"/>
              <a:gd name="connsiteX18" fmla="*/ 125520 w 531637"/>
              <a:gd name="connsiteY18" fmla="*/ 344911 h 487302"/>
              <a:gd name="connsiteX19" fmla="*/ 125520 w 531637"/>
              <a:gd name="connsiteY19" fmla="*/ 342905 h 487302"/>
              <a:gd name="connsiteX20" fmla="*/ 110127 w 531637"/>
              <a:gd name="connsiteY20" fmla="*/ 320840 h 487302"/>
              <a:gd name="connsiteX21" fmla="*/ 175719 w 531637"/>
              <a:gd name="connsiteY21" fmla="*/ 287301 h 487302"/>
              <a:gd name="connsiteX22" fmla="*/ 377202 w 531637"/>
              <a:gd name="connsiteY22" fmla="*/ 287301 h 487302"/>
              <a:gd name="connsiteX23" fmla="*/ 384441 w 531637"/>
              <a:gd name="connsiteY23" fmla="*/ 293819 h 487302"/>
              <a:gd name="connsiteX24" fmla="*/ 377202 w 531637"/>
              <a:gd name="connsiteY24" fmla="*/ 301105 h 487302"/>
              <a:gd name="connsiteX25" fmla="*/ 175719 w 531637"/>
              <a:gd name="connsiteY25" fmla="*/ 301105 h 487302"/>
              <a:gd name="connsiteX26" fmla="*/ 168480 w 531637"/>
              <a:gd name="connsiteY26" fmla="*/ 293819 h 487302"/>
              <a:gd name="connsiteX27" fmla="*/ 175719 w 531637"/>
              <a:gd name="connsiteY27" fmla="*/ 287301 h 487302"/>
              <a:gd name="connsiteX28" fmla="*/ 99189 w 531637"/>
              <a:gd name="connsiteY28" fmla="*/ 254244 h 487302"/>
              <a:gd name="connsiteX29" fmla="*/ 74478 w 531637"/>
              <a:gd name="connsiteY29" fmla="*/ 278315 h 487302"/>
              <a:gd name="connsiteX30" fmla="*/ 74478 w 531637"/>
              <a:gd name="connsiteY30" fmla="*/ 280321 h 487302"/>
              <a:gd name="connsiteX31" fmla="*/ 99189 w 531637"/>
              <a:gd name="connsiteY31" fmla="*/ 304793 h 487302"/>
              <a:gd name="connsiteX32" fmla="*/ 112152 w 531637"/>
              <a:gd name="connsiteY32" fmla="*/ 257052 h 487302"/>
              <a:gd name="connsiteX33" fmla="*/ 101214 w 531637"/>
              <a:gd name="connsiteY33" fmla="*/ 254244 h 487302"/>
              <a:gd name="connsiteX34" fmla="*/ 175682 w 531637"/>
              <a:gd name="connsiteY34" fmla="*/ 253606 h 487302"/>
              <a:gd name="connsiteX35" fmla="*/ 304528 w 531637"/>
              <a:gd name="connsiteY35" fmla="*/ 253606 h 487302"/>
              <a:gd name="connsiteX36" fmla="*/ 311731 w 531637"/>
              <a:gd name="connsiteY36" fmla="*/ 260508 h 487302"/>
              <a:gd name="connsiteX37" fmla="*/ 304528 w 531637"/>
              <a:gd name="connsiteY37" fmla="*/ 267410 h 487302"/>
              <a:gd name="connsiteX38" fmla="*/ 175682 w 531637"/>
              <a:gd name="connsiteY38" fmla="*/ 267410 h 487302"/>
              <a:gd name="connsiteX39" fmla="*/ 168479 w 531637"/>
              <a:gd name="connsiteY39" fmla="*/ 260508 h 487302"/>
              <a:gd name="connsiteX40" fmla="*/ 175682 w 531637"/>
              <a:gd name="connsiteY40" fmla="*/ 253606 h 487302"/>
              <a:gd name="connsiteX41" fmla="*/ 495792 w 531637"/>
              <a:gd name="connsiteY41" fmla="*/ 228403 h 487302"/>
              <a:gd name="connsiteX42" fmla="*/ 495792 w 531637"/>
              <a:gd name="connsiteY42" fmla="*/ 418959 h 487302"/>
              <a:gd name="connsiteX43" fmla="*/ 464780 w 531637"/>
              <a:gd name="connsiteY43" fmla="*/ 450316 h 487302"/>
              <a:gd name="connsiteX44" fmla="*/ 49942 w 531637"/>
              <a:gd name="connsiteY44" fmla="*/ 450316 h 487302"/>
              <a:gd name="connsiteX45" fmla="*/ 49942 w 531637"/>
              <a:gd name="connsiteY45" fmla="*/ 450718 h 487302"/>
              <a:gd name="connsiteX46" fmla="*/ 72496 w 531637"/>
              <a:gd name="connsiteY46" fmla="*/ 473231 h 487302"/>
              <a:gd name="connsiteX47" fmla="*/ 494584 w 531637"/>
              <a:gd name="connsiteY47" fmla="*/ 473231 h 487302"/>
              <a:gd name="connsiteX48" fmla="*/ 517138 w 531637"/>
              <a:gd name="connsiteY48" fmla="*/ 450718 h 487302"/>
              <a:gd name="connsiteX49" fmla="*/ 517138 w 531637"/>
              <a:gd name="connsiteY49" fmla="*/ 250916 h 487302"/>
              <a:gd name="connsiteX50" fmla="*/ 495792 w 531637"/>
              <a:gd name="connsiteY50" fmla="*/ 228403 h 487302"/>
              <a:gd name="connsiteX51" fmla="*/ 129166 w 531637"/>
              <a:gd name="connsiteY51" fmla="*/ 219341 h 487302"/>
              <a:gd name="connsiteX52" fmla="*/ 134433 w 531637"/>
              <a:gd name="connsiteY52" fmla="*/ 228167 h 487302"/>
              <a:gd name="connsiteX53" fmla="*/ 128761 w 531637"/>
              <a:gd name="connsiteY53" fmla="*/ 251435 h 487302"/>
              <a:gd name="connsiteX54" fmla="*/ 139699 w 531637"/>
              <a:gd name="connsiteY54" fmla="*/ 278315 h 487302"/>
              <a:gd name="connsiteX55" fmla="*/ 132812 w 531637"/>
              <a:gd name="connsiteY55" fmla="*/ 285536 h 487302"/>
              <a:gd name="connsiteX56" fmla="*/ 125520 w 531637"/>
              <a:gd name="connsiteY56" fmla="*/ 278315 h 487302"/>
              <a:gd name="connsiteX57" fmla="*/ 123495 w 531637"/>
              <a:gd name="connsiteY57" fmla="*/ 269489 h 487302"/>
              <a:gd name="connsiteX58" fmla="*/ 113772 w 531637"/>
              <a:gd name="connsiteY58" fmla="*/ 306799 h 487302"/>
              <a:gd name="connsiteX59" fmla="*/ 139699 w 531637"/>
              <a:gd name="connsiteY59" fmla="*/ 342905 h 487302"/>
              <a:gd name="connsiteX60" fmla="*/ 139699 w 531637"/>
              <a:gd name="connsiteY60" fmla="*/ 344911 h 487302"/>
              <a:gd name="connsiteX61" fmla="*/ 101214 w 531637"/>
              <a:gd name="connsiteY61" fmla="*/ 383425 h 487302"/>
              <a:gd name="connsiteX62" fmla="*/ 99189 w 531637"/>
              <a:gd name="connsiteY62" fmla="*/ 383425 h 487302"/>
              <a:gd name="connsiteX63" fmla="*/ 93517 w 531637"/>
              <a:gd name="connsiteY63" fmla="*/ 383024 h 487302"/>
              <a:gd name="connsiteX64" fmla="*/ 88251 w 531637"/>
              <a:gd name="connsiteY64" fmla="*/ 402280 h 487302"/>
              <a:gd name="connsiteX65" fmla="*/ 81364 w 531637"/>
              <a:gd name="connsiteY65" fmla="*/ 407496 h 487302"/>
              <a:gd name="connsiteX66" fmla="*/ 79339 w 531637"/>
              <a:gd name="connsiteY66" fmla="*/ 407095 h 487302"/>
              <a:gd name="connsiteX67" fmla="*/ 74073 w 531637"/>
              <a:gd name="connsiteY67" fmla="*/ 398670 h 487302"/>
              <a:gd name="connsiteX68" fmla="*/ 79744 w 531637"/>
              <a:gd name="connsiteY68" fmla="*/ 378209 h 487302"/>
              <a:gd name="connsiteX69" fmla="*/ 60299 w 531637"/>
              <a:gd name="connsiteY69" fmla="*/ 344911 h 487302"/>
              <a:gd name="connsiteX70" fmla="*/ 60299 w 531637"/>
              <a:gd name="connsiteY70" fmla="*/ 344109 h 487302"/>
              <a:gd name="connsiteX71" fmla="*/ 67591 w 531637"/>
              <a:gd name="connsiteY71" fmla="*/ 336887 h 487302"/>
              <a:gd name="connsiteX72" fmla="*/ 74478 w 531637"/>
              <a:gd name="connsiteY72" fmla="*/ 344109 h 487302"/>
              <a:gd name="connsiteX73" fmla="*/ 74478 w 531637"/>
              <a:gd name="connsiteY73" fmla="*/ 344911 h 487302"/>
              <a:gd name="connsiteX74" fmla="*/ 83795 w 531637"/>
              <a:gd name="connsiteY74" fmla="*/ 363767 h 487302"/>
              <a:gd name="connsiteX75" fmla="*/ 95543 w 531637"/>
              <a:gd name="connsiteY75" fmla="*/ 318433 h 487302"/>
              <a:gd name="connsiteX76" fmla="*/ 60299 w 531637"/>
              <a:gd name="connsiteY76" fmla="*/ 280321 h 487302"/>
              <a:gd name="connsiteX77" fmla="*/ 60299 w 531637"/>
              <a:gd name="connsiteY77" fmla="*/ 278315 h 487302"/>
              <a:gd name="connsiteX78" fmla="*/ 99189 w 531637"/>
              <a:gd name="connsiteY78" fmla="*/ 239801 h 487302"/>
              <a:gd name="connsiteX79" fmla="*/ 101214 w 531637"/>
              <a:gd name="connsiteY79" fmla="*/ 239801 h 487302"/>
              <a:gd name="connsiteX80" fmla="*/ 115798 w 531637"/>
              <a:gd name="connsiteY80" fmla="*/ 243010 h 487302"/>
              <a:gd name="connsiteX81" fmla="*/ 120659 w 531637"/>
              <a:gd name="connsiteY81" fmla="*/ 224556 h 487302"/>
              <a:gd name="connsiteX82" fmla="*/ 129166 w 531637"/>
              <a:gd name="connsiteY82" fmla="*/ 219341 h 487302"/>
              <a:gd name="connsiteX83" fmla="*/ 31818 w 531637"/>
              <a:gd name="connsiteY83" fmla="*/ 191418 h 487302"/>
              <a:gd name="connsiteX84" fmla="*/ 14499 w 531637"/>
              <a:gd name="connsiteY84" fmla="*/ 208704 h 487302"/>
              <a:gd name="connsiteX85" fmla="*/ 14499 w 531637"/>
              <a:gd name="connsiteY85" fmla="*/ 418959 h 487302"/>
              <a:gd name="connsiteX86" fmla="*/ 31818 w 531637"/>
              <a:gd name="connsiteY86" fmla="*/ 436246 h 487302"/>
              <a:gd name="connsiteX87" fmla="*/ 464780 w 531637"/>
              <a:gd name="connsiteY87" fmla="*/ 436246 h 487302"/>
              <a:gd name="connsiteX88" fmla="*/ 481696 w 531637"/>
              <a:gd name="connsiteY88" fmla="*/ 418959 h 487302"/>
              <a:gd name="connsiteX89" fmla="*/ 481696 w 531637"/>
              <a:gd name="connsiteY89" fmla="*/ 208704 h 487302"/>
              <a:gd name="connsiteX90" fmla="*/ 464780 w 531637"/>
              <a:gd name="connsiteY90" fmla="*/ 191418 h 487302"/>
              <a:gd name="connsiteX91" fmla="*/ 31818 w 531637"/>
              <a:gd name="connsiteY91" fmla="*/ 177347 h 487302"/>
              <a:gd name="connsiteX92" fmla="*/ 464780 w 531637"/>
              <a:gd name="connsiteY92" fmla="*/ 177347 h 487302"/>
              <a:gd name="connsiteX93" fmla="*/ 495792 w 531637"/>
              <a:gd name="connsiteY93" fmla="*/ 208704 h 487302"/>
              <a:gd name="connsiteX94" fmla="*/ 495792 w 531637"/>
              <a:gd name="connsiteY94" fmla="*/ 214333 h 487302"/>
              <a:gd name="connsiteX95" fmla="*/ 531637 w 531637"/>
              <a:gd name="connsiteY95" fmla="*/ 250916 h 487302"/>
              <a:gd name="connsiteX96" fmla="*/ 531637 w 531637"/>
              <a:gd name="connsiteY96" fmla="*/ 450718 h 487302"/>
              <a:gd name="connsiteX97" fmla="*/ 494584 w 531637"/>
              <a:gd name="connsiteY97" fmla="*/ 487302 h 487302"/>
              <a:gd name="connsiteX98" fmla="*/ 72496 w 531637"/>
              <a:gd name="connsiteY98" fmla="*/ 487302 h 487302"/>
              <a:gd name="connsiteX99" fmla="*/ 35845 w 531637"/>
              <a:gd name="connsiteY99" fmla="*/ 450718 h 487302"/>
              <a:gd name="connsiteX100" fmla="*/ 35845 w 531637"/>
              <a:gd name="connsiteY100" fmla="*/ 450316 h 487302"/>
              <a:gd name="connsiteX101" fmla="*/ 31818 w 531637"/>
              <a:gd name="connsiteY101" fmla="*/ 450316 h 487302"/>
              <a:gd name="connsiteX102" fmla="*/ 0 w 531637"/>
              <a:gd name="connsiteY102" fmla="*/ 418959 h 487302"/>
              <a:gd name="connsiteX103" fmla="*/ 0 w 531637"/>
              <a:gd name="connsiteY103" fmla="*/ 208704 h 487302"/>
              <a:gd name="connsiteX104" fmla="*/ 31818 w 531637"/>
              <a:gd name="connsiteY104" fmla="*/ 177347 h 487302"/>
              <a:gd name="connsiteX105" fmla="*/ 117671 w 531637"/>
              <a:gd name="connsiteY105" fmla="*/ 67856 h 487302"/>
              <a:gd name="connsiteX106" fmla="*/ 34393 w 531637"/>
              <a:gd name="connsiteY106" fmla="*/ 93706 h 487302"/>
              <a:gd name="connsiteX107" fmla="*/ 33991 w 531637"/>
              <a:gd name="connsiteY107" fmla="*/ 94110 h 487302"/>
              <a:gd name="connsiteX108" fmla="*/ 34393 w 531637"/>
              <a:gd name="connsiteY108" fmla="*/ 94514 h 487302"/>
              <a:gd name="connsiteX109" fmla="*/ 117671 w 531637"/>
              <a:gd name="connsiteY109" fmla="*/ 123999 h 487302"/>
              <a:gd name="connsiteX110" fmla="*/ 132154 w 531637"/>
              <a:gd name="connsiteY110" fmla="*/ 66241 h 487302"/>
              <a:gd name="connsiteX111" fmla="*/ 132154 w 531637"/>
              <a:gd name="connsiteY111" fmla="*/ 126019 h 487302"/>
              <a:gd name="connsiteX112" fmla="*/ 252444 w 531637"/>
              <a:gd name="connsiteY112" fmla="*/ 126019 h 487302"/>
              <a:gd name="connsiteX113" fmla="*/ 252444 w 531637"/>
              <a:gd name="connsiteY113" fmla="*/ 66241 h 487302"/>
              <a:gd name="connsiteX114" fmla="*/ 416988 w 531637"/>
              <a:gd name="connsiteY114" fmla="*/ 57355 h 487302"/>
              <a:gd name="connsiteX115" fmla="*/ 416988 w 531637"/>
              <a:gd name="connsiteY115" fmla="*/ 139348 h 487302"/>
              <a:gd name="connsiteX116" fmla="*/ 445954 w 531637"/>
              <a:gd name="connsiteY116" fmla="*/ 139348 h 487302"/>
              <a:gd name="connsiteX117" fmla="*/ 478541 w 531637"/>
              <a:gd name="connsiteY117" fmla="*/ 107035 h 487302"/>
              <a:gd name="connsiteX118" fmla="*/ 478541 w 531637"/>
              <a:gd name="connsiteY118" fmla="*/ 89667 h 487302"/>
              <a:gd name="connsiteX119" fmla="*/ 445954 w 531637"/>
              <a:gd name="connsiteY119" fmla="*/ 57355 h 487302"/>
              <a:gd name="connsiteX120" fmla="*/ 266525 w 531637"/>
              <a:gd name="connsiteY120" fmla="*/ 57355 h 487302"/>
              <a:gd name="connsiteX121" fmla="*/ 266525 w 531637"/>
              <a:gd name="connsiteY121" fmla="*/ 139348 h 487302"/>
              <a:gd name="connsiteX122" fmla="*/ 402505 w 531637"/>
              <a:gd name="connsiteY122" fmla="*/ 139348 h 487302"/>
              <a:gd name="connsiteX123" fmla="*/ 402505 w 531637"/>
              <a:gd name="connsiteY123" fmla="*/ 57355 h 487302"/>
              <a:gd name="connsiteX124" fmla="*/ 322446 w 531637"/>
              <a:gd name="connsiteY124" fmla="*/ 0 h 487302"/>
              <a:gd name="connsiteX125" fmla="*/ 332906 w 531637"/>
              <a:gd name="connsiteY125" fmla="*/ 5251 h 487302"/>
              <a:gd name="connsiteX126" fmla="*/ 405321 w 531637"/>
              <a:gd name="connsiteY126" fmla="*/ 5251 h 487302"/>
              <a:gd name="connsiteX127" fmla="*/ 443540 w 531637"/>
              <a:gd name="connsiteY127" fmla="*/ 42410 h 487302"/>
              <a:gd name="connsiteX128" fmla="*/ 445954 w 531637"/>
              <a:gd name="connsiteY128" fmla="*/ 42410 h 487302"/>
              <a:gd name="connsiteX129" fmla="*/ 492622 w 531637"/>
              <a:gd name="connsiteY129" fmla="*/ 89667 h 487302"/>
              <a:gd name="connsiteX130" fmla="*/ 492622 w 531637"/>
              <a:gd name="connsiteY130" fmla="*/ 107035 h 487302"/>
              <a:gd name="connsiteX131" fmla="*/ 445954 w 531637"/>
              <a:gd name="connsiteY131" fmla="*/ 153888 h 487302"/>
              <a:gd name="connsiteX132" fmla="*/ 409746 w 531637"/>
              <a:gd name="connsiteY132" fmla="*/ 153888 h 487302"/>
              <a:gd name="connsiteX133" fmla="*/ 259283 w 531637"/>
              <a:gd name="connsiteY133" fmla="*/ 153888 h 487302"/>
              <a:gd name="connsiteX134" fmla="*/ 252444 w 531637"/>
              <a:gd name="connsiteY134" fmla="*/ 147022 h 487302"/>
              <a:gd name="connsiteX135" fmla="*/ 252444 w 531637"/>
              <a:gd name="connsiteY135" fmla="*/ 140559 h 487302"/>
              <a:gd name="connsiteX136" fmla="*/ 124913 w 531637"/>
              <a:gd name="connsiteY136" fmla="*/ 140559 h 487302"/>
              <a:gd name="connsiteX137" fmla="*/ 120890 w 531637"/>
              <a:gd name="connsiteY137" fmla="*/ 139348 h 487302"/>
              <a:gd name="connsiteX138" fmla="*/ 120487 w 531637"/>
              <a:gd name="connsiteY138" fmla="*/ 139751 h 487302"/>
              <a:gd name="connsiteX139" fmla="*/ 118073 w 531637"/>
              <a:gd name="connsiteY139" fmla="*/ 139348 h 487302"/>
              <a:gd name="connsiteX140" fmla="*/ 29968 w 531637"/>
              <a:gd name="connsiteY140" fmla="*/ 107843 h 487302"/>
              <a:gd name="connsiteX141" fmla="*/ 19508 w 531637"/>
              <a:gd name="connsiteY141" fmla="*/ 94110 h 487302"/>
              <a:gd name="connsiteX142" fmla="*/ 30370 w 531637"/>
              <a:gd name="connsiteY142" fmla="*/ 79973 h 487302"/>
              <a:gd name="connsiteX143" fmla="*/ 119280 w 531637"/>
              <a:gd name="connsiteY143" fmla="*/ 52508 h 487302"/>
              <a:gd name="connsiteX144" fmla="*/ 122901 w 531637"/>
              <a:gd name="connsiteY144" fmla="*/ 52104 h 487302"/>
              <a:gd name="connsiteX145" fmla="*/ 124913 w 531637"/>
              <a:gd name="connsiteY145" fmla="*/ 52104 h 487302"/>
              <a:gd name="connsiteX146" fmla="*/ 252444 w 531637"/>
              <a:gd name="connsiteY146" fmla="*/ 52104 h 487302"/>
              <a:gd name="connsiteX147" fmla="*/ 252444 w 531637"/>
              <a:gd name="connsiteY147" fmla="*/ 50084 h 487302"/>
              <a:gd name="connsiteX148" fmla="*/ 259283 w 531637"/>
              <a:gd name="connsiteY148" fmla="*/ 42410 h 487302"/>
              <a:gd name="connsiteX149" fmla="*/ 409746 w 531637"/>
              <a:gd name="connsiteY149" fmla="*/ 42410 h 487302"/>
              <a:gd name="connsiteX150" fmla="*/ 429460 w 531637"/>
              <a:gd name="connsiteY150" fmla="*/ 42410 h 487302"/>
              <a:gd name="connsiteX151" fmla="*/ 405321 w 531637"/>
              <a:gd name="connsiteY151" fmla="*/ 19791 h 487302"/>
              <a:gd name="connsiteX152" fmla="*/ 332906 w 531637"/>
              <a:gd name="connsiteY152" fmla="*/ 19791 h 487302"/>
              <a:gd name="connsiteX153" fmla="*/ 322446 w 531637"/>
              <a:gd name="connsiteY153" fmla="*/ 25446 h 487302"/>
              <a:gd name="connsiteX154" fmla="*/ 309974 w 531637"/>
              <a:gd name="connsiteY154" fmla="*/ 12521 h 487302"/>
              <a:gd name="connsiteX155" fmla="*/ 322446 w 531637"/>
              <a:gd name="connsiteY155" fmla="*/ 0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31637" h="487302">
                <a:moveTo>
                  <a:pt x="173936" y="361787"/>
                </a:moveTo>
                <a:lnTo>
                  <a:pt x="432591" y="361787"/>
                </a:lnTo>
                <a:cubicBezTo>
                  <a:pt x="436607" y="361787"/>
                  <a:pt x="439419" y="365238"/>
                  <a:pt x="439419" y="369072"/>
                </a:cubicBezTo>
                <a:cubicBezTo>
                  <a:pt x="439419" y="372523"/>
                  <a:pt x="436607" y="375591"/>
                  <a:pt x="432591" y="375591"/>
                </a:cubicBezTo>
                <a:lnTo>
                  <a:pt x="173936" y="375591"/>
                </a:lnTo>
                <a:cubicBezTo>
                  <a:pt x="169919" y="375591"/>
                  <a:pt x="166706" y="372523"/>
                  <a:pt x="166706" y="369072"/>
                </a:cubicBezTo>
                <a:cubicBezTo>
                  <a:pt x="166706" y="365238"/>
                  <a:pt x="169919" y="361787"/>
                  <a:pt x="173936" y="361787"/>
                </a:cubicBezTo>
                <a:close/>
                <a:moveTo>
                  <a:pt x="173957" y="324546"/>
                </a:moveTo>
                <a:lnTo>
                  <a:pt x="414835" y="324546"/>
                </a:lnTo>
                <a:cubicBezTo>
                  <a:pt x="418863" y="324546"/>
                  <a:pt x="421682" y="328326"/>
                  <a:pt x="421682" y="332527"/>
                </a:cubicBezTo>
                <a:cubicBezTo>
                  <a:pt x="421682" y="336307"/>
                  <a:pt x="418863" y="340087"/>
                  <a:pt x="414835" y="340087"/>
                </a:cubicBezTo>
                <a:lnTo>
                  <a:pt x="173957" y="340087"/>
                </a:lnTo>
                <a:cubicBezTo>
                  <a:pt x="169929" y="340087"/>
                  <a:pt x="166706" y="336307"/>
                  <a:pt x="166706" y="332527"/>
                </a:cubicBezTo>
                <a:cubicBezTo>
                  <a:pt x="166706" y="328326"/>
                  <a:pt x="169929" y="324546"/>
                  <a:pt x="173957" y="324546"/>
                </a:cubicBezTo>
                <a:close/>
                <a:moveTo>
                  <a:pt x="110127" y="320840"/>
                </a:moveTo>
                <a:lnTo>
                  <a:pt x="97163" y="368982"/>
                </a:lnTo>
                <a:cubicBezTo>
                  <a:pt x="97974" y="368982"/>
                  <a:pt x="98379" y="368982"/>
                  <a:pt x="99189" y="368982"/>
                </a:cubicBezTo>
                <a:lnTo>
                  <a:pt x="101214" y="368982"/>
                </a:lnTo>
                <a:cubicBezTo>
                  <a:pt x="114583" y="368982"/>
                  <a:pt x="125520" y="358150"/>
                  <a:pt x="125520" y="344911"/>
                </a:cubicBezTo>
                <a:lnTo>
                  <a:pt x="125520" y="342905"/>
                </a:lnTo>
                <a:cubicBezTo>
                  <a:pt x="125520" y="332876"/>
                  <a:pt x="119039" y="324050"/>
                  <a:pt x="110127" y="320840"/>
                </a:cubicBezTo>
                <a:close/>
                <a:moveTo>
                  <a:pt x="175719" y="287301"/>
                </a:moveTo>
                <a:lnTo>
                  <a:pt x="377202" y="287301"/>
                </a:lnTo>
                <a:cubicBezTo>
                  <a:pt x="381224" y="287301"/>
                  <a:pt x="384441" y="290368"/>
                  <a:pt x="384441" y="293819"/>
                </a:cubicBezTo>
                <a:cubicBezTo>
                  <a:pt x="384441" y="297654"/>
                  <a:pt x="381224" y="301105"/>
                  <a:pt x="377202" y="301105"/>
                </a:cubicBezTo>
                <a:lnTo>
                  <a:pt x="175719" y="301105"/>
                </a:lnTo>
                <a:cubicBezTo>
                  <a:pt x="172100" y="301105"/>
                  <a:pt x="168480" y="297654"/>
                  <a:pt x="168480" y="293819"/>
                </a:cubicBezTo>
                <a:cubicBezTo>
                  <a:pt x="168480" y="290368"/>
                  <a:pt x="172100" y="287301"/>
                  <a:pt x="175719" y="287301"/>
                </a:cubicBezTo>
                <a:close/>
                <a:moveTo>
                  <a:pt x="99189" y="254244"/>
                </a:moveTo>
                <a:cubicBezTo>
                  <a:pt x="85415" y="254244"/>
                  <a:pt x="74478" y="265076"/>
                  <a:pt x="74478" y="278315"/>
                </a:cubicBezTo>
                <a:lnTo>
                  <a:pt x="74478" y="280321"/>
                </a:lnTo>
                <a:cubicBezTo>
                  <a:pt x="74478" y="293560"/>
                  <a:pt x="85415" y="304793"/>
                  <a:pt x="99189" y="304793"/>
                </a:cubicBezTo>
                <a:lnTo>
                  <a:pt x="112152" y="257052"/>
                </a:lnTo>
                <a:cubicBezTo>
                  <a:pt x="108911" y="255447"/>
                  <a:pt x="105265" y="254244"/>
                  <a:pt x="101214" y="254244"/>
                </a:cubicBezTo>
                <a:close/>
                <a:moveTo>
                  <a:pt x="175682" y="253606"/>
                </a:moveTo>
                <a:lnTo>
                  <a:pt x="304528" y="253606"/>
                </a:lnTo>
                <a:cubicBezTo>
                  <a:pt x="308530" y="253606"/>
                  <a:pt x="311731" y="256673"/>
                  <a:pt x="311731" y="260508"/>
                </a:cubicBezTo>
                <a:cubicBezTo>
                  <a:pt x="311731" y="264342"/>
                  <a:pt x="308530" y="267410"/>
                  <a:pt x="304528" y="267410"/>
                </a:cubicBezTo>
                <a:lnTo>
                  <a:pt x="175682" y="267410"/>
                </a:lnTo>
                <a:cubicBezTo>
                  <a:pt x="172080" y="267410"/>
                  <a:pt x="168479" y="264342"/>
                  <a:pt x="168479" y="260508"/>
                </a:cubicBezTo>
                <a:cubicBezTo>
                  <a:pt x="168479" y="256673"/>
                  <a:pt x="172080" y="253606"/>
                  <a:pt x="175682" y="253606"/>
                </a:cubicBezTo>
                <a:close/>
                <a:moveTo>
                  <a:pt x="495792" y="228403"/>
                </a:moveTo>
                <a:lnTo>
                  <a:pt x="495792" y="418959"/>
                </a:lnTo>
                <a:cubicBezTo>
                  <a:pt x="495792" y="436246"/>
                  <a:pt x="482098" y="450316"/>
                  <a:pt x="464780" y="450316"/>
                </a:cubicBezTo>
                <a:lnTo>
                  <a:pt x="49942" y="450316"/>
                </a:lnTo>
                <a:lnTo>
                  <a:pt x="49942" y="450718"/>
                </a:lnTo>
                <a:cubicBezTo>
                  <a:pt x="49942" y="462779"/>
                  <a:pt x="60413" y="473231"/>
                  <a:pt x="72496" y="473231"/>
                </a:cubicBezTo>
                <a:lnTo>
                  <a:pt x="494584" y="473231"/>
                </a:lnTo>
                <a:cubicBezTo>
                  <a:pt x="507069" y="473231"/>
                  <a:pt x="517138" y="462779"/>
                  <a:pt x="517138" y="450718"/>
                </a:cubicBezTo>
                <a:lnTo>
                  <a:pt x="517138" y="250916"/>
                </a:lnTo>
                <a:cubicBezTo>
                  <a:pt x="517138" y="238856"/>
                  <a:pt x="507875" y="229207"/>
                  <a:pt x="495792" y="228403"/>
                </a:cubicBezTo>
                <a:close/>
                <a:moveTo>
                  <a:pt x="129166" y="219341"/>
                </a:moveTo>
                <a:cubicBezTo>
                  <a:pt x="133217" y="220544"/>
                  <a:pt x="135648" y="224556"/>
                  <a:pt x="134433" y="228167"/>
                </a:cubicBezTo>
                <a:lnTo>
                  <a:pt x="128761" y="251435"/>
                </a:lnTo>
                <a:cubicBezTo>
                  <a:pt x="135243" y="258255"/>
                  <a:pt x="139699" y="267884"/>
                  <a:pt x="139699" y="278315"/>
                </a:cubicBezTo>
                <a:cubicBezTo>
                  <a:pt x="139699" y="282326"/>
                  <a:pt x="136458" y="285536"/>
                  <a:pt x="132812" y="285536"/>
                </a:cubicBezTo>
                <a:cubicBezTo>
                  <a:pt x="128761" y="285536"/>
                  <a:pt x="125520" y="282326"/>
                  <a:pt x="125520" y="278315"/>
                </a:cubicBezTo>
                <a:cubicBezTo>
                  <a:pt x="125520" y="275105"/>
                  <a:pt x="124710" y="272297"/>
                  <a:pt x="123495" y="269489"/>
                </a:cubicBezTo>
                <a:lnTo>
                  <a:pt x="113772" y="306799"/>
                </a:lnTo>
                <a:cubicBezTo>
                  <a:pt x="128761" y="312014"/>
                  <a:pt x="139699" y="326056"/>
                  <a:pt x="139699" y="342905"/>
                </a:cubicBezTo>
                <a:lnTo>
                  <a:pt x="139699" y="344911"/>
                </a:lnTo>
                <a:cubicBezTo>
                  <a:pt x="139699" y="366174"/>
                  <a:pt x="122280" y="383425"/>
                  <a:pt x="101214" y="383425"/>
                </a:cubicBezTo>
                <a:lnTo>
                  <a:pt x="99189" y="383425"/>
                </a:lnTo>
                <a:cubicBezTo>
                  <a:pt x="97163" y="383425"/>
                  <a:pt x="95138" y="383425"/>
                  <a:pt x="93517" y="383024"/>
                </a:cubicBezTo>
                <a:lnTo>
                  <a:pt x="88251" y="402280"/>
                </a:lnTo>
                <a:cubicBezTo>
                  <a:pt x="87441" y="405490"/>
                  <a:pt x="84200" y="407496"/>
                  <a:pt x="81364" y="407496"/>
                </a:cubicBezTo>
                <a:cubicBezTo>
                  <a:pt x="80554" y="407496"/>
                  <a:pt x="80149" y="407496"/>
                  <a:pt x="79339" y="407095"/>
                </a:cubicBezTo>
                <a:cubicBezTo>
                  <a:pt x="75693" y="406292"/>
                  <a:pt x="73262" y="402280"/>
                  <a:pt x="74073" y="398670"/>
                </a:cubicBezTo>
                <a:lnTo>
                  <a:pt x="79744" y="378209"/>
                </a:lnTo>
                <a:cubicBezTo>
                  <a:pt x="67996" y="371389"/>
                  <a:pt x="60299" y="358953"/>
                  <a:pt x="60299" y="344911"/>
                </a:cubicBezTo>
                <a:lnTo>
                  <a:pt x="60299" y="344109"/>
                </a:lnTo>
                <a:cubicBezTo>
                  <a:pt x="60299" y="340097"/>
                  <a:pt x="63540" y="336887"/>
                  <a:pt x="67591" y="336887"/>
                </a:cubicBezTo>
                <a:cubicBezTo>
                  <a:pt x="71642" y="336887"/>
                  <a:pt x="74478" y="340097"/>
                  <a:pt x="74478" y="344109"/>
                </a:cubicBezTo>
                <a:lnTo>
                  <a:pt x="74478" y="344911"/>
                </a:lnTo>
                <a:cubicBezTo>
                  <a:pt x="74478" y="352534"/>
                  <a:pt x="78124" y="358953"/>
                  <a:pt x="83795" y="363767"/>
                </a:cubicBezTo>
                <a:lnTo>
                  <a:pt x="95543" y="318433"/>
                </a:lnTo>
                <a:cubicBezTo>
                  <a:pt x="75693" y="317229"/>
                  <a:pt x="60299" y="300380"/>
                  <a:pt x="60299" y="280321"/>
                </a:cubicBezTo>
                <a:lnTo>
                  <a:pt x="60299" y="278315"/>
                </a:lnTo>
                <a:cubicBezTo>
                  <a:pt x="60299" y="257052"/>
                  <a:pt x="77718" y="239801"/>
                  <a:pt x="99189" y="239801"/>
                </a:cubicBezTo>
                <a:lnTo>
                  <a:pt x="101214" y="239801"/>
                </a:lnTo>
                <a:cubicBezTo>
                  <a:pt x="106481" y="239801"/>
                  <a:pt x="111342" y="241005"/>
                  <a:pt x="115798" y="243010"/>
                </a:cubicBezTo>
                <a:lnTo>
                  <a:pt x="120659" y="224556"/>
                </a:lnTo>
                <a:cubicBezTo>
                  <a:pt x="121469" y="220544"/>
                  <a:pt x="125520" y="218137"/>
                  <a:pt x="129166" y="219341"/>
                </a:cubicBezTo>
                <a:close/>
                <a:moveTo>
                  <a:pt x="31818" y="191418"/>
                </a:moveTo>
                <a:cubicBezTo>
                  <a:pt x="22152" y="191418"/>
                  <a:pt x="14499" y="199458"/>
                  <a:pt x="14499" y="208704"/>
                </a:cubicBezTo>
                <a:lnTo>
                  <a:pt x="14499" y="418959"/>
                </a:lnTo>
                <a:cubicBezTo>
                  <a:pt x="14499" y="428608"/>
                  <a:pt x="22152" y="436246"/>
                  <a:pt x="31818" y="436246"/>
                </a:cubicBezTo>
                <a:lnTo>
                  <a:pt x="464780" y="436246"/>
                </a:lnTo>
                <a:cubicBezTo>
                  <a:pt x="474043" y="436246"/>
                  <a:pt x="481696" y="428608"/>
                  <a:pt x="481696" y="418959"/>
                </a:cubicBezTo>
                <a:lnTo>
                  <a:pt x="481696" y="208704"/>
                </a:lnTo>
                <a:cubicBezTo>
                  <a:pt x="481696" y="199458"/>
                  <a:pt x="474043" y="191418"/>
                  <a:pt x="464780" y="191418"/>
                </a:cubicBezTo>
                <a:close/>
                <a:moveTo>
                  <a:pt x="31818" y="177347"/>
                </a:moveTo>
                <a:lnTo>
                  <a:pt x="464780" y="177347"/>
                </a:lnTo>
                <a:cubicBezTo>
                  <a:pt x="482098" y="177347"/>
                  <a:pt x="495792" y="191418"/>
                  <a:pt x="495792" y="208704"/>
                </a:cubicBezTo>
                <a:lnTo>
                  <a:pt x="495792" y="214333"/>
                </a:lnTo>
                <a:cubicBezTo>
                  <a:pt x="515527" y="214735"/>
                  <a:pt x="531637" y="231217"/>
                  <a:pt x="531637" y="250916"/>
                </a:cubicBezTo>
                <a:lnTo>
                  <a:pt x="531637" y="450718"/>
                </a:lnTo>
                <a:cubicBezTo>
                  <a:pt x="531637" y="470819"/>
                  <a:pt x="515124" y="487302"/>
                  <a:pt x="494584" y="487302"/>
                </a:cubicBezTo>
                <a:lnTo>
                  <a:pt x="72496" y="487302"/>
                </a:lnTo>
                <a:cubicBezTo>
                  <a:pt x="52358" y="487302"/>
                  <a:pt x="35845" y="470819"/>
                  <a:pt x="35845" y="450718"/>
                </a:cubicBezTo>
                <a:lnTo>
                  <a:pt x="35845" y="450316"/>
                </a:lnTo>
                <a:lnTo>
                  <a:pt x="31818" y="450316"/>
                </a:lnTo>
                <a:cubicBezTo>
                  <a:pt x="14096" y="450316"/>
                  <a:pt x="0" y="436246"/>
                  <a:pt x="0" y="418959"/>
                </a:cubicBezTo>
                <a:lnTo>
                  <a:pt x="0" y="208704"/>
                </a:lnTo>
                <a:cubicBezTo>
                  <a:pt x="0" y="191418"/>
                  <a:pt x="14096" y="177347"/>
                  <a:pt x="31818" y="177347"/>
                </a:cubicBezTo>
                <a:close/>
                <a:moveTo>
                  <a:pt x="117671" y="67856"/>
                </a:moveTo>
                <a:lnTo>
                  <a:pt x="34393" y="93706"/>
                </a:lnTo>
                <a:cubicBezTo>
                  <a:pt x="34393" y="93706"/>
                  <a:pt x="33991" y="94110"/>
                  <a:pt x="33991" y="94110"/>
                </a:cubicBezTo>
                <a:cubicBezTo>
                  <a:pt x="33991" y="94110"/>
                  <a:pt x="34393" y="94110"/>
                  <a:pt x="34393" y="94514"/>
                </a:cubicBezTo>
                <a:lnTo>
                  <a:pt x="117671" y="123999"/>
                </a:lnTo>
                <a:close/>
                <a:moveTo>
                  <a:pt x="132154" y="66241"/>
                </a:moveTo>
                <a:lnTo>
                  <a:pt x="132154" y="126019"/>
                </a:lnTo>
                <a:lnTo>
                  <a:pt x="252444" y="126019"/>
                </a:lnTo>
                <a:lnTo>
                  <a:pt x="252444" y="66241"/>
                </a:lnTo>
                <a:close/>
                <a:moveTo>
                  <a:pt x="416988" y="57355"/>
                </a:moveTo>
                <a:lnTo>
                  <a:pt x="416988" y="139348"/>
                </a:lnTo>
                <a:lnTo>
                  <a:pt x="445954" y="139348"/>
                </a:lnTo>
                <a:cubicBezTo>
                  <a:pt x="464058" y="139348"/>
                  <a:pt x="478541" y="124807"/>
                  <a:pt x="478541" y="107035"/>
                </a:cubicBezTo>
                <a:lnTo>
                  <a:pt x="478541" y="89667"/>
                </a:lnTo>
                <a:cubicBezTo>
                  <a:pt x="478541" y="71895"/>
                  <a:pt x="464058" y="57355"/>
                  <a:pt x="445954" y="57355"/>
                </a:cubicBezTo>
                <a:close/>
                <a:moveTo>
                  <a:pt x="266525" y="57355"/>
                </a:moveTo>
                <a:lnTo>
                  <a:pt x="266525" y="139348"/>
                </a:lnTo>
                <a:lnTo>
                  <a:pt x="402505" y="139348"/>
                </a:lnTo>
                <a:lnTo>
                  <a:pt x="402505" y="57355"/>
                </a:lnTo>
                <a:close/>
                <a:moveTo>
                  <a:pt x="322446" y="0"/>
                </a:moveTo>
                <a:cubicBezTo>
                  <a:pt x="326871" y="0"/>
                  <a:pt x="330492" y="2423"/>
                  <a:pt x="332906" y="5251"/>
                </a:cubicBezTo>
                <a:lnTo>
                  <a:pt x="405321" y="5251"/>
                </a:lnTo>
                <a:cubicBezTo>
                  <a:pt x="425839" y="5251"/>
                  <a:pt x="443138" y="22215"/>
                  <a:pt x="443540" y="42410"/>
                </a:cubicBezTo>
                <a:lnTo>
                  <a:pt x="445954" y="42410"/>
                </a:lnTo>
                <a:cubicBezTo>
                  <a:pt x="471702" y="42410"/>
                  <a:pt x="492622" y="63817"/>
                  <a:pt x="492622" y="89667"/>
                </a:cubicBezTo>
                <a:lnTo>
                  <a:pt x="492622" y="107035"/>
                </a:lnTo>
                <a:cubicBezTo>
                  <a:pt x="492622" y="132885"/>
                  <a:pt x="471702" y="153888"/>
                  <a:pt x="445954" y="153888"/>
                </a:cubicBezTo>
                <a:lnTo>
                  <a:pt x="409746" y="153888"/>
                </a:lnTo>
                <a:lnTo>
                  <a:pt x="259283" y="153888"/>
                </a:lnTo>
                <a:cubicBezTo>
                  <a:pt x="255260" y="153888"/>
                  <a:pt x="252444" y="150657"/>
                  <a:pt x="252444" y="147022"/>
                </a:cubicBezTo>
                <a:lnTo>
                  <a:pt x="252444" y="140559"/>
                </a:lnTo>
                <a:lnTo>
                  <a:pt x="124913" y="140559"/>
                </a:lnTo>
                <a:cubicBezTo>
                  <a:pt x="123706" y="140559"/>
                  <a:pt x="122096" y="140559"/>
                  <a:pt x="120890" y="139348"/>
                </a:cubicBezTo>
                <a:cubicBezTo>
                  <a:pt x="120890" y="139751"/>
                  <a:pt x="120890" y="139751"/>
                  <a:pt x="120487" y="139751"/>
                </a:cubicBezTo>
                <a:cubicBezTo>
                  <a:pt x="119683" y="139751"/>
                  <a:pt x="118878" y="139348"/>
                  <a:pt x="118073" y="139348"/>
                </a:cubicBezTo>
                <a:lnTo>
                  <a:pt x="29968" y="107843"/>
                </a:lnTo>
                <a:cubicBezTo>
                  <a:pt x="23531" y="105823"/>
                  <a:pt x="19508" y="100169"/>
                  <a:pt x="19508" y="94110"/>
                </a:cubicBezTo>
                <a:cubicBezTo>
                  <a:pt x="19508" y="87648"/>
                  <a:pt x="23933" y="82397"/>
                  <a:pt x="30370" y="79973"/>
                </a:cubicBezTo>
                <a:lnTo>
                  <a:pt x="119280" y="52508"/>
                </a:lnTo>
                <a:cubicBezTo>
                  <a:pt x="120487" y="52104"/>
                  <a:pt x="121694" y="52104"/>
                  <a:pt x="122901" y="52104"/>
                </a:cubicBezTo>
                <a:cubicBezTo>
                  <a:pt x="123706" y="52104"/>
                  <a:pt x="124108" y="52104"/>
                  <a:pt x="124913" y="52104"/>
                </a:cubicBezTo>
                <a:lnTo>
                  <a:pt x="252444" y="52104"/>
                </a:lnTo>
                <a:lnTo>
                  <a:pt x="252444" y="50084"/>
                </a:lnTo>
                <a:cubicBezTo>
                  <a:pt x="252444" y="46045"/>
                  <a:pt x="255260" y="42410"/>
                  <a:pt x="259283" y="42410"/>
                </a:cubicBezTo>
                <a:lnTo>
                  <a:pt x="409746" y="42410"/>
                </a:lnTo>
                <a:lnTo>
                  <a:pt x="429460" y="42410"/>
                </a:lnTo>
                <a:cubicBezTo>
                  <a:pt x="428655" y="29889"/>
                  <a:pt x="418195" y="19791"/>
                  <a:pt x="405321" y="19791"/>
                </a:cubicBezTo>
                <a:lnTo>
                  <a:pt x="332906" y="19791"/>
                </a:lnTo>
                <a:cubicBezTo>
                  <a:pt x="330492" y="23427"/>
                  <a:pt x="326871" y="25446"/>
                  <a:pt x="322446" y="25446"/>
                </a:cubicBezTo>
                <a:cubicBezTo>
                  <a:pt x="315606" y="25446"/>
                  <a:pt x="309974" y="19791"/>
                  <a:pt x="309974" y="12521"/>
                </a:cubicBezTo>
                <a:cubicBezTo>
                  <a:pt x="309974" y="5655"/>
                  <a:pt x="315606" y="0"/>
                  <a:pt x="32244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04" name="Freeform 37">
            <a:extLst>
              <a:ext uri="{FF2B5EF4-FFF2-40B4-BE49-F238E27FC236}">
                <a16:creationId xmlns:a16="http://schemas.microsoft.com/office/drawing/2014/main" id="{399B6CC0-86CF-546A-519F-31236ADBCD24}"/>
              </a:ext>
            </a:extLst>
          </p:cNvPr>
          <p:cNvSpPr>
            <a:spLocks noChangeArrowheads="1"/>
          </p:cNvSpPr>
          <p:nvPr/>
        </p:nvSpPr>
        <p:spPr bwMode="auto">
          <a:xfrm>
            <a:off x="1658311" y="3371096"/>
            <a:ext cx="232244" cy="269039"/>
          </a:xfrm>
          <a:custGeom>
            <a:avLst/>
            <a:gdLst>
              <a:gd name="connsiteX0" fmla="*/ 177837 w 577961"/>
              <a:gd name="connsiteY0" fmla="*/ 394951 h 515678"/>
              <a:gd name="connsiteX1" fmla="*/ 151169 w 577961"/>
              <a:gd name="connsiteY1" fmla="*/ 421171 h 515678"/>
              <a:gd name="connsiteX2" fmla="*/ 151169 w 577961"/>
              <a:gd name="connsiteY2" fmla="*/ 430852 h 515678"/>
              <a:gd name="connsiteX3" fmla="*/ 177837 w 577961"/>
              <a:gd name="connsiteY3" fmla="*/ 456668 h 515678"/>
              <a:gd name="connsiteX4" fmla="*/ 430779 w 577961"/>
              <a:gd name="connsiteY4" fmla="*/ 456668 h 515678"/>
              <a:gd name="connsiteX5" fmla="*/ 457043 w 577961"/>
              <a:gd name="connsiteY5" fmla="*/ 430852 h 515678"/>
              <a:gd name="connsiteX6" fmla="*/ 457043 w 577961"/>
              <a:gd name="connsiteY6" fmla="*/ 421171 h 515678"/>
              <a:gd name="connsiteX7" fmla="*/ 430779 w 577961"/>
              <a:gd name="connsiteY7" fmla="*/ 394951 h 515678"/>
              <a:gd name="connsiteX8" fmla="*/ 177837 w 577961"/>
              <a:gd name="connsiteY8" fmla="*/ 380833 h 515678"/>
              <a:gd name="connsiteX9" fmla="*/ 430779 w 577961"/>
              <a:gd name="connsiteY9" fmla="*/ 380833 h 515678"/>
              <a:gd name="connsiteX10" fmla="*/ 471185 w 577961"/>
              <a:gd name="connsiteY10" fmla="*/ 421171 h 515678"/>
              <a:gd name="connsiteX11" fmla="*/ 471185 w 577961"/>
              <a:gd name="connsiteY11" fmla="*/ 430852 h 515678"/>
              <a:gd name="connsiteX12" fmla="*/ 430779 w 577961"/>
              <a:gd name="connsiteY12" fmla="*/ 471190 h 515678"/>
              <a:gd name="connsiteX13" fmla="*/ 177837 w 577961"/>
              <a:gd name="connsiteY13" fmla="*/ 471190 h 515678"/>
              <a:gd name="connsiteX14" fmla="*/ 137027 w 577961"/>
              <a:gd name="connsiteY14" fmla="*/ 430852 h 515678"/>
              <a:gd name="connsiteX15" fmla="*/ 137027 w 577961"/>
              <a:gd name="connsiteY15" fmla="*/ 421171 h 515678"/>
              <a:gd name="connsiteX16" fmla="*/ 177837 w 577961"/>
              <a:gd name="connsiteY16" fmla="*/ 380833 h 515678"/>
              <a:gd name="connsiteX17" fmla="*/ 395809 w 577961"/>
              <a:gd name="connsiteY17" fmla="*/ 287877 h 515678"/>
              <a:gd name="connsiteX18" fmla="*/ 365113 w 577961"/>
              <a:gd name="connsiteY18" fmla="*/ 318519 h 515678"/>
              <a:gd name="connsiteX19" fmla="*/ 395809 w 577961"/>
              <a:gd name="connsiteY19" fmla="*/ 349564 h 515678"/>
              <a:gd name="connsiteX20" fmla="*/ 532726 w 577961"/>
              <a:gd name="connsiteY20" fmla="*/ 349564 h 515678"/>
              <a:gd name="connsiteX21" fmla="*/ 563825 w 577961"/>
              <a:gd name="connsiteY21" fmla="*/ 318519 h 515678"/>
              <a:gd name="connsiteX22" fmla="*/ 532726 w 577961"/>
              <a:gd name="connsiteY22" fmla="*/ 287877 h 515678"/>
              <a:gd name="connsiteX23" fmla="*/ 283084 w 577961"/>
              <a:gd name="connsiteY23" fmla="*/ 266939 h 515678"/>
              <a:gd name="connsiteX24" fmla="*/ 289930 w 577961"/>
              <a:gd name="connsiteY24" fmla="*/ 273854 h 515678"/>
              <a:gd name="connsiteX25" fmla="*/ 289930 w 577961"/>
              <a:gd name="connsiteY25" fmla="*/ 308835 h 515678"/>
              <a:gd name="connsiteX26" fmla="*/ 293554 w 577961"/>
              <a:gd name="connsiteY26" fmla="*/ 312496 h 515678"/>
              <a:gd name="connsiteX27" fmla="*/ 299997 w 577961"/>
              <a:gd name="connsiteY27" fmla="*/ 312496 h 515678"/>
              <a:gd name="connsiteX28" fmla="*/ 299997 w 577961"/>
              <a:gd name="connsiteY28" fmla="*/ 309242 h 515678"/>
              <a:gd name="connsiteX29" fmla="*/ 308856 w 577961"/>
              <a:gd name="connsiteY29" fmla="*/ 303954 h 515678"/>
              <a:gd name="connsiteX30" fmla="*/ 326977 w 577961"/>
              <a:gd name="connsiteY30" fmla="*/ 314937 h 515678"/>
              <a:gd name="connsiteX31" fmla="*/ 326977 w 577961"/>
              <a:gd name="connsiteY31" fmla="*/ 324699 h 515678"/>
              <a:gd name="connsiteX32" fmla="*/ 308856 w 577961"/>
              <a:gd name="connsiteY32" fmla="*/ 335682 h 515678"/>
              <a:gd name="connsiteX33" fmla="*/ 299997 w 577961"/>
              <a:gd name="connsiteY33" fmla="*/ 330800 h 515678"/>
              <a:gd name="connsiteX34" fmla="*/ 299997 w 577961"/>
              <a:gd name="connsiteY34" fmla="*/ 327140 h 515678"/>
              <a:gd name="connsiteX35" fmla="*/ 293554 w 577961"/>
              <a:gd name="connsiteY35" fmla="*/ 327140 h 515678"/>
              <a:gd name="connsiteX36" fmla="*/ 275836 w 577961"/>
              <a:gd name="connsiteY36" fmla="*/ 308835 h 515678"/>
              <a:gd name="connsiteX37" fmla="*/ 275836 w 577961"/>
              <a:gd name="connsiteY37" fmla="*/ 273854 h 515678"/>
              <a:gd name="connsiteX38" fmla="*/ 283084 w 577961"/>
              <a:gd name="connsiteY38" fmla="*/ 266939 h 515678"/>
              <a:gd name="connsiteX39" fmla="*/ 177837 w 577961"/>
              <a:gd name="connsiteY39" fmla="*/ 181805 h 515678"/>
              <a:gd name="connsiteX40" fmla="*/ 151169 w 577961"/>
              <a:gd name="connsiteY40" fmla="*/ 208024 h 515678"/>
              <a:gd name="connsiteX41" fmla="*/ 151169 w 577961"/>
              <a:gd name="connsiteY41" fmla="*/ 217302 h 515678"/>
              <a:gd name="connsiteX42" fmla="*/ 177837 w 577961"/>
              <a:gd name="connsiteY42" fmla="*/ 243521 h 515678"/>
              <a:gd name="connsiteX43" fmla="*/ 430779 w 577961"/>
              <a:gd name="connsiteY43" fmla="*/ 243521 h 515678"/>
              <a:gd name="connsiteX44" fmla="*/ 457043 w 577961"/>
              <a:gd name="connsiteY44" fmla="*/ 217302 h 515678"/>
              <a:gd name="connsiteX45" fmla="*/ 457043 w 577961"/>
              <a:gd name="connsiteY45" fmla="*/ 208024 h 515678"/>
              <a:gd name="connsiteX46" fmla="*/ 430779 w 577961"/>
              <a:gd name="connsiteY46" fmla="*/ 181805 h 515678"/>
              <a:gd name="connsiteX47" fmla="*/ 177837 w 577961"/>
              <a:gd name="connsiteY47" fmla="*/ 167283 h 515678"/>
              <a:gd name="connsiteX48" fmla="*/ 430779 w 577961"/>
              <a:gd name="connsiteY48" fmla="*/ 167283 h 515678"/>
              <a:gd name="connsiteX49" fmla="*/ 471185 w 577961"/>
              <a:gd name="connsiteY49" fmla="*/ 208024 h 515678"/>
              <a:gd name="connsiteX50" fmla="*/ 471185 w 577961"/>
              <a:gd name="connsiteY50" fmla="*/ 217302 h 515678"/>
              <a:gd name="connsiteX51" fmla="*/ 430779 w 577961"/>
              <a:gd name="connsiteY51" fmla="*/ 257640 h 515678"/>
              <a:gd name="connsiteX52" fmla="*/ 177837 w 577961"/>
              <a:gd name="connsiteY52" fmla="*/ 257640 h 515678"/>
              <a:gd name="connsiteX53" fmla="*/ 137027 w 577961"/>
              <a:gd name="connsiteY53" fmla="*/ 217302 h 515678"/>
              <a:gd name="connsiteX54" fmla="*/ 137027 w 577961"/>
              <a:gd name="connsiteY54" fmla="*/ 208024 h 515678"/>
              <a:gd name="connsiteX55" fmla="*/ 177837 w 577961"/>
              <a:gd name="connsiteY55" fmla="*/ 167283 h 515678"/>
              <a:gd name="connsiteX56" fmla="*/ 83718 w 577961"/>
              <a:gd name="connsiteY56" fmla="*/ 167283 h 515678"/>
              <a:gd name="connsiteX57" fmla="*/ 90514 w 577961"/>
              <a:gd name="connsiteY57" fmla="*/ 174542 h 515678"/>
              <a:gd name="connsiteX58" fmla="*/ 90514 w 577961"/>
              <a:gd name="connsiteY58" fmla="*/ 209626 h 515678"/>
              <a:gd name="connsiteX59" fmla="*/ 94511 w 577961"/>
              <a:gd name="connsiteY59" fmla="*/ 213256 h 515678"/>
              <a:gd name="connsiteX60" fmla="*/ 100908 w 577961"/>
              <a:gd name="connsiteY60" fmla="*/ 213256 h 515678"/>
              <a:gd name="connsiteX61" fmla="*/ 100908 w 577961"/>
              <a:gd name="connsiteY61" fmla="*/ 210030 h 515678"/>
              <a:gd name="connsiteX62" fmla="*/ 109303 w 577961"/>
              <a:gd name="connsiteY62" fmla="*/ 204787 h 515678"/>
              <a:gd name="connsiteX63" fmla="*/ 127692 w 577961"/>
              <a:gd name="connsiteY63" fmla="*/ 215272 h 515678"/>
              <a:gd name="connsiteX64" fmla="*/ 127692 w 577961"/>
              <a:gd name="connsiteY64" fmla="*/ 225354 h 515678"/>
              <a:gd name="connsiteX65" fmla="*/ 109303 w 577961"/>
              <a:gd name="connsiteY65" fmla="*/ 235839 h 515678"/>
              <a:gd name="connsiteX66" fmla="*/ 100908 w 577961"/>
              <a:gd name="connsiteY66" fmla="*/ 230596 h 515678"/>
              <a:gd name="connsiteX67" fmla="*/ 100908 w 577961"/>
              <a:gd name="connsiteY67" fmla="*/ 227370 h 515678"/>
              <a:gd name="connsiteX68" fmla="*/ 94511 w 577961"/>
              <a:gd name="connsiteY68" fmla="*/ 227370 h 515678"/>
              <a:gd name="connsiteX69" fmla="*/ 90514 w 577961"/>
              <a:gd name="connsiteY69" fmla="*/ 226967 h 515678"/>
              <a:gd name="connsiteX70" fmla="*/ 90514 w 577961"/>
              <a:gd name="connsiteY70" fmla="*/ 414488 h 515678"/>
              <a:gd name="connsiteX71" fmla="*/ 94511 w 577961"/>
              <a:gd name="connsiteY71" fmla="*/ 418117 h 515678"/>
              <a:gd name="connsiteX72" fmla="*/ 100908 w 577961"/>
              <a:gd name="connsiteY72" fmla="*/ 418117 h 515678"/>
              <a:gd name="connsiteX73" fmla="*/ 100908 w 577961"/>
              <a:gd name="connsiteY73" fmla="*/ 414488 h 515678"/>
              <a:gd name="connsiteX74" fmla="*/ 109303 w 577961"/>
              <a:gd name="connsiteY74" fmla="*/ 409649 h 515678"/>
              <a:gd name="connsiteX75" fmla="*/ 127692 w 577961"/>
              <a:gd name="connsiteY75" fmla="*/ 420134 h 515678"/>
              <a:gd name="connsiteX76" fmla="*/ 127692 w 577961"/>
              <a:gd name="connsiteY76" fmla="*/ 429812 h 515678"/>
              <a:gd name="connsiteX77" fmla="*/ 109303 w 577961"/>
              <a:gd name="connsiteY77" fmla="*/ 440701 h 515678"/>
              <a:gd name="connsiteX78" fmla="*/ 100908 w 577961"/>
              <a:gd name="connsiteY78" fmla="*/ 435458 h 515678"/>
              <a:gd name="connsiteX79" fmla="*/ 100908 w 577961"/>
              <a:gd name="connsiteY79" fmla="*/ 431829 h 515678"/>
              <a:gd name="connsiteX80" fmla="*/ 94511 w 577961"/>
              <a:gd name="connsiteY80" fmla="*/ 431829 h 515678"/>
              <a:gd name="connsiteX81" fmla="*/ 76522 w 577961"/>
              <a:gd name="connsiteY81" fmla="*/ 414488 h 515678"/>
              <a:gd name="connsiteX82" fmla="*/ 76522 w 577961"/>
              <a:gd name="connsiteY82" fmla="*/ 209626 h 515678"/>
              <a:gd name="connsiteX83" fmla="*/ 76522 w 577961"/>
              <a:gd name="connsiteY83" fmla="*/ 174542 h 515678"/>
              <a:gd name="connsiteX84" fmla="*/ 83718 w 577961"/>
              <a:gd name="connsiteY84" fmla="*/ 167283 h 515678"/>
              <a:gd name="connsiteX85" fmla="*/ 38369 w 577961"/>
              <a:gd name="connsiteY85" fmla="*/ 74993 h 515678"/>
              <a:gd name="connsiteX86" fmla="*/ 14540 w 577961"/>
              <a:gd name="connsiteY86" fmla="*/ 98378 h 515678"/>
              <a:gd name="connsiteX87" fmla="*/ 14540 w 577961"/>
              <a:gd name="connsiteY87" fmla="*/ 113296 h 515678"/>
              <a:gd name="connsiteX88" fmla="*/ 38369 w 577961"/>
              <a:gd name="connsiteY88" fmla="*/ 136681 h 515678"/>
              <a:gd name="connsiteX89" fmla="*/ 250813 w 577961"/>
              <a:gd name="connsiteY89" fmla="*/ 136681 h 515678"/>
              <a:gd name="connsiteX90" fmla="*/ 274239 w 577961"/>
              <a:gd name="connsiteY90" fmla="*/ 113296 h 515678"/>
              <a:gd name="connsiteX91" fmla="*/ 274239 w 577961"/>
              <a:gd name="connsiteY91" fmla="*/ 98378 h 515678"/>
              <a:gd name="connsiteX92" fmla="*/ 250813 w 577961"/>
              <a:gd name="connsiteY92" fmla="*/ 74993 h 515678"/>
              <a:gd name="connsiteX93" fmla="*/ 50486 w 577961"/>
              <a:gd name="connsiteY93" fmla="*/ 14112 h 515678"/>
              <a:gd name="connsiteX94" fmla="*/ 45235 w 577961"/>
              <a:gd name="connsiteY94" fmla="*/ 19756 h 515678"/>
              <a:gd name="connsiteX95" fmla="*/ 45235 w 577961"/>
              <a:gd name="connsiteY95" fmla="*/ 60881 h 515678"/>
              <a:gd name="connsiteX96" fmla="*/ 250813 w 577961"/>
              <a:gd name="connsiteY96" fmla="*/ 60881 h 515678"/>
              <a:gd name="connsiteX97" fmla="*/ 288779 w 577961"/>
              <a:gd name="connsiteY97" fmla="*/ 98378 h 515678"/>
              <a:gd name="connsiteX98" fmla="*/ 288779 w 577961"/>
              <a:gd name="connsiteY98" fmla="*/ 113296 h 515678"/>
              <a:gd name="connsiteX99" fmla="*/ 250813 w 577961"/>
              <a:gd name="connsiteY99" fmla="*/ 150792 h 515678"/>
              <a:gd name="connsiteX100" fmla="*/ 45235 w 577961"/>
              <a:gd name="connsiteY100" fmla="*/ 150792 h 515678"/>
              <a:gd name="connsiteX101" fmla="*/ 45235 w 577961"/>
              <a:gd name="connsiteY101" fmla="*/ 495922 h 515678"/>
              <a:gd name="connsiteX102" fmla="*/ 50486 w 577961"/>
              <a:gd name="connsiteY102" fmla="*/ 501566 h 515678"/>
              <a:gd name="connsiteX103" fmla="*/ 527475 w 577961"/>
              <a:gd name="connsiteY103" fmla="*/ 501566 h 515678"/>
              <a:gd name="connsiteX104" fmla="*/ 533534 w 577961"/>
              <a:gd name="connsiteY104" fmla="*/ 495922 h 515678"/>
              <a:gd name="connsiteX105" fmla="*/ 533534 w 577961"/>
              <a:gd name="connsiteY105" fmla="*/ 364079 h 515678"/>
              <a:gd name="connsiteX106" fmla="*/ 532726 w 577961"/>
              <a:gd name="connsiteY106" fmla="*/ 364079 h 515678"/>
              <a:gd name="connsiteX107" fmla="*/ 395809 w 577961"/>
              <a:gd name="connsiteY107" fmla="*/ 364079 h 515678"/>
              <a:gd name="connsiteX108" fmla="*/ 350573 w 577961"/>
              <a:gd name="connsiteY108" fmla="*/ 318519 h 515678"/>
              <a:gd name="connsiteX109" fmla="*/ 395809 w 577961"/>
              <a:gd name="connsiteY109" fmla="*/ 273362 h 515678"/>
              <a:gd name="connsiteX110" fmla="*/ 532726 w 577961"/>
              <a:gd name="connsiteY110" fmla="*/ 273362 h 515678"/>
              <a:gd name="connsiteX111" fmla="*/ 533534 w 577961"/>
              <a:gd name="connsiteY111" fmla="*/ 273765 h 515678"/>
              <a:gd name="connsiteX112" fmla="*/ 533534 w 577961"/>
              <a:gd name="connsiteY112" fmla="*/ 19756 h 515678"/>
              <a:gd name="connsiteX113" fmla="*/ 527475 w 577961"/>
              <a:gd name="connsiteY113" fmla="*/ 14112 h 515678"/>
              <a:gd name="connsiteX114" fmla="*/ 50486 w 577961"/>
              <a:gd name="connsiteY114" fmla="*/ 0 h 515678"/>
              <a:gd name="connsiteX115" fmla="*/ 527475 w 577961"/>
              <a:gd name="connsiteY115" fmla="*/ 0 h 515678"/>
              <a:gd name="connsiteX116" fmla="*/ 547670 w 577961"/>
              <a:gd name="connsiteY116" fmla="*/ 19756 h 515678"/>
              <a:gd name="connsiteX117" fmla="*/ 547670 w 577961"/>
              <a:gd name="connsiteY117" fmla="*/ 276184 h 515678"/>
              <a:gd name="connsiteX118" fmla="*/ 577961 w 577961"/>
              <a:gd name="connsiteY118" fmla="*/ 318519 h 515678"/>
              <a:gd name="connsiteX119" fmla="*/ 547670 w 577961"/>
              <a:gd name="connsiteY119" fmla="*/ 361257 h 515678"/>
              <a:gd name="connsiteX120" fmla="*/ 547670 w 577961"/>
              <a:gd name="connsiteY120" fmla="*/ 495922 h 515678"/>
              <a:gd name="connsiteX121" fmla="*/ 527475 w 577961"/>
              <a:gd name="connsiteY121" fmla="*/ 515678 h 515678"/>
              <a:gd name="connsiteX122" fmla="*/ 50486 w 577961"/>
              <a:gd name="connsiteY122" fmla="*/ 515678 h 515678"/>
              <a:gd name="connsiteX123" fmla="*/ 30695 w 577961"/>
              <a:gd name="connsiteY123" fmla="*/ 495922 h 515678"/>
              <a:gd name="connsiteX124" fmla="*/ 30695 w 577961"/>
              <a:gd name="connsiteY124" fmla="*/ 149986 h 515678"/>
              <a:gd name="connsiteX125" fmla="*/ 0 w 577961"/>
              <a:gd name="connsiteY125" fmla="*/ 113296 h 515678"/>
              <a:gd name="connsiteX126" fmla="*/ 0 w 577961"/>
              <a:gd name="connsiteY126" fmla="*/ 98378 h 515678"/>
              <a:gd name="connsiteX127" fmla="*/ 30695 w 577961"/>
              <a:gd name="connsiteY127" fmla="*/ 61285 h 515678"/>
              <a:gd name="connsiteX128" fmla="*/ 30695 w 577961"/>
              <a:gd name="connsiteY128" fmla="*/ 19756 h 515678"/>
              <a:gd name="connsiteX129" fmla="*/ 50486 w 577961"/>
              <a:gd name="connsiteY129" fmla="*/ 0 h 5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7961" h="515678">
                <a:moveTo>
                  <a:pt x="177837" y="394951"/>
                </a:moveTo>
                <a:cubicBezTo>
                  <a:pt x="163291" y="394951"/>
                  <a:pt x="151169" y="406246"/>
                  <a:pt x="151169" y="421171"/>
                </a:cubicBezTo>
                <a:lnTo>
                  <a:pt x="151169" y="430852"/>
                </a:lnTo>
                <a:cubicBezTo>
                  <a:pt x="151169" y="444970"/>
                  <a:pt x="163291" y="456668"/>
                  <a:pt x="177837" y="456668"/>
                </a:cubicBezTo>
                <a:lnTo>
                  <a:pt x="430779" y="456668"/>
                </a:lnTo>
                <a:cubicBezTo>
                  <a:pt x="445325" y="456668"/>
                  <a:pt x="457043" y="444970"/>
                  <a:pt x="457043" y="430852"/>
                </a:cubicBezTo>
                <a:lnTo>
                  <a:pt x="457043" y="421171"/>
                </a:lnTo>
                <a:cubicBezTo>
                  <a:pt x="457043" y="406246"/>
                  <a:pt x="445325" y="394951"/>
                  <a:pt x="430779" y="394951"/>
                </a:cubicBezTo>
                <a:close/>
                <a:moveTo>
                  <a:pt x="177837" y="380833"/>
                </a:moveTo>
                <a:lnTo>
                  <a:pt x="430779" y="380833"/>
                </a:lnTo>
                <a:cubicBezTo>
                  <a:pt x="453002" y="380833"/>
                  <a:pt x="471185" y="398985"/>
                  <a:pt x="471185" y="421171"/>
                </a:cubicBezTo>
                <a:lnTo>
                  <a:pt x="471185" y="430852"/>
                </a:lnTo>
                <a:cubicBezTo>
                  <a:pt x="471185" y="452634"/>
                  <a:pt x="453002" y="471190"/>
                  <a:pt x="430779" y="471190"/>
                </a:cubicBezTo>
                <a:lnTo>
                  <a:pt x="177837" y="471190"/>
                </a:lnTo>
                <a:cubicBezTo>
                  <a:pt x="155210" y="471190"/>
                  <a:pt x="137027" y="452634"/>
                  <a:pt x="137027" y="430852"/>
                </a:cubicBezTo>
                <a:lnTo>
                  <a:pt x="137027" y="421171"/>
                </a:lnTo>
                <a:cubicBezTo>
                  <a:pt x="137027" y="398985"/>
                  <a:pt x="155210" y="380833"/>
                  <a:pt x="177837" y="380833"/>
                </a:cubicBezTo>
                <a:close/>
                <a:moveTo>
                  <a:pt x="395809" y="287877"/>
                </a:moveTo>
                <a:cubicBezTo>
                  <a:pt x="378441" y="287877"/>
                  <a:pt x="365113" y="301585"/>
                  <a:pt x="365113" y="318519"/>
                </a:cubicBezTo>
                <a:cubicBezTo>
                  <a:pt x="365113" y="335856"/>
                  <a:pt x="378441" y="349564"/>
                  <a:pt x="395809" y="349564"/>
                </a:cubicBezTo>
                <a:lnTo>
                  <a:pt x="532726" y="349564"/>
                </a:lnTo>
                <a:cubicBezTo>
                  <a:pt x="549689" y="349564"/>
                  <a:pt x="563825" y="335856"/>
                  <a:pt x="563825" y="318519"/>
                </a:cubicBezTo>
                <a:cubicBezTo>
                  <a:pt x="563825" y="301585"/>
                  <a:pt x="549689" y="287877"/>
                  <a:pt x="532726" y="287877"/>
                </a:cubicBezTo>
                <a:close/>
                <a:moveTo>
                  <a:pt x="283084" y="266939"/>
                </a:moveTo>
                <a:cubicBezTo>
                  <a:pt x="287111" y="266939"/>
                  <a:pt x="289930" y="269786"/>
                  <a:pt x="289930" y="273854"/>
                </a:cubicBezTo>
                <a:lnTo>
                  <a:pt x="289930" y="308835"/>
                </a:lnTo>
                <a:cubicBezTo>
                  <a:pt x="289930" y="310869"/>
                  <a:pt x="291541" y="312496"/>
                  <a:pt x="293554" y="312496"/>
                </a:cubicBezTo>
                <a:lnTo>
                  <a:pt x="299997" y="312496"/>
                </a:lnTo>
                <a:lnTo>
                  <a:pt x="299997" y="309242"/>
                </a:lnTo>
                <a:cubicBezTo>
                  <a:pt x="299997" y="304768"/>
                  <a:pt x="304830" y="301920"/>
                  <a:pt x="308856" y="303954"/>
                </a:cubicBezTo>
                <a:lnTo>
                  <a:pt x="326977" y="314937"/>
                </a:lnTo>
                <a:cubicBezTo>
                  <a:pt x="330601" y="316971"/>
                  <a:pt x="330601" y="322665"/>
                  <a:pt x="326977" y="324699"/>
                </a:cubicBezTo>
                <a:lnTo>
                  <a:pt x="308856" y="335682"/>
                </a:lnTo>
                <a:cubicBezTo>
                  <a:pt x="304830" y="337715"/>
                  <a:pt x="299997" y="334868"/>
                  <a:pt x="299997" y="330800"/>
                </a:cubicBezTo>
                <a:lnTo>
                  <a:pt x="299997" y="327140"/>
                </a:lnTo>
                <a:lnTo>
                  <a:pt x="293554" y="327140"/>
                </a:lnTo>
                <a:cubicBezTo>
                  <a:pt x="283890" y="327140"/>
                  <a:pt x="275836" y="319004"/>
                  <a:pt x="275836" y="308835"/>
                </a:cubicBezTo>
                <a:lnTo>
                  <a:pt x="275836" y="273854"/>
                </a:lnTo>
                <a:cubicBezTo>
                  <a:pt x="275836" y="269786"/>
                  <a:pt x="279058" y="266939"/>
                  <a:pt x="283084" y="266939"/>
                </a:cubicBezTo>
                <a:close/>
                <a:moveTo>
                  <a:pt x="177837" y="181805"/>
                </a:moveTo>
                <a:cubicBezTo>
                  <a:pt x="163291" y="181805"/>
                  <a:pt x="151169" y="193502"/>
                  <a:pt x="151169" y="208024"/>
                </a:cubicBezTo>
                <a:lnTo>
                  <a:pt x="151169" y="217302"/>
                </a:lnTo>
                <a:cubicBezTo>
                  <a:pt x="151169" y="231823"/>
                  <a:pt x="163291" y="243521"/>
                  <a:pt x="177837" y="243521"/>
                </a:cubicBezTo>
                <a:lnTo>
                  <a:pt x="430779" y="243521"/>
                </a:lnTo>
                <a:cubicBezTo>
                  <a:pt x="445325" y="243521"/>
                  <a:pt x="457043" y="231823"/>
                  <a:pt x="457043" y="217302"/>
                </a:cubicBezTo>
                <a:lnTo>
                  <a:pt x="457043" y="208024"/>
                </a:lnTo>
                <a:cubicBezTo>
                  <a:pt x="457043" y="193502"/>
                  <a:pt x="445325" y="181805"/>
                  <a:pt x="430779" y="181805"/>
                </a:cubicBezTo>
                <a:close/>
                <a:moveTo>
                  <a:pt x="177837" y="167283"/>
                </a:moveTo>
                <a:lnTo>
                  <a:pt x="430779" y="167283"/>
                </a:lnTo>
                <a:cubicBezTo>
                  <a:pt x="453002" y="167283"/>
                  <a:pt x="471185" y="185435"/>
                  <a:pt x="471185" y="208024"/>
                </a:cubicBezTo>
                <a:lnTo>
                  <a:pt x="471185" y="217302"/>
                </a:lnTo>
                <a:cubicBezTo>
                  <a:pt x="471185" y="239891"/>
                  <a:pt x="453002" y="257640"/>
                  <a:pt x="430779" y="257640"/>
                </a:cubicBezTo>
                <a:lnTo>
                  <a:pt x="177837" y="257640"/>
                </a:lnTo>
                <a:cubicBezTo>
                  <a:pt x="155210" y="257640"/>
                  <a:pt x="137027" y="239891"/>
                  <a:pt x="137027" y="217302"/>
                </a:cubicBezTo>
                <a:lnTo>
                  <a:pt x="137027" y="208024"/>
                </a:lnTo>
                <a:cubicBezTo>
                  <a:pt x="137027" y="185435"/>
                  <a:pt x="155210" y="167283"/>
                  <a:pt x="177837" y="167283"/>
                </a:cubicBezTo>
                <a:close/>
                <a:moveTo>
                  <a:pt x="83718" y="167283"/>
                </a:moveTo>
                <a:cubicBezTo>
                  <a:pt x="87715" y="167283"/>
                  <a:pt x="90514" y="170912"/>
                  <a:pt x="90514" y="174542"/>
                </a:cubicBezTo>
                <a:lnTo>
                  <a:pt x="90514" y="209626"/>
                </a:lnTo>
                <a:cubicBezTo>
                  <a:pt x="90514" y="211643"/>
                  <a:pt x="92513" y="213256"/>
                  <a:pt x="94511" y="213256"/>
                </a:cubicBezTo>
                <a:lnTo>
                  <a:pt x="100908" y="213256"/>
                </a:lnTo>
                <a:lnTo>
                  <a:pt x="100908" y="210030"/>
                </a:lnTo>
                <a:cubicBezTo>
                  <a:pt x="100908" y="205190"/>
                  <a:pt x="105305" y="202367"/>
                  <a:pt x="109303" y="204787"/>
                </a:cubicBezTo>
                <a:lnTo>
                  <a:pt x="127692" y="215272"/>
                </a:lnTo>
                <a:cubicBezTo>
                  <a:pt x="131290" y="217288"/>
                  <a:pt x="131290" y="223338"/>
                  <a:pt x="127692" y="225354"/>
                </a:cubicBezTo>
                <a:lnTo>
                  <a:pt x="109303" y="235839"/>
                </a:lnTo>
                <a:cubicBezTo>
                  <a:pt x="105305" y="237855"/>
                  <a:pt x="100908" y="235436"/>
                  <a:pt x="100908" y="230596"/>
                </a:cubicBezTo>
                <a:lnTo>
                  <a:pt x="100908" y="227370"/>
                </a:lnTo>
                <a:lnTo>
                  <a:pt x="94511" y="227370"/>
                </a:lnTo>
                <a:cubicBezTo>
                  <a:pt x="92912" y="227370"/>
                  <a:pt x="91713" y="226967"/>
                  <a:pt x="90514" y="226967"/>
                </a:cubicBezTo>
                <a:lnTo>
                  <a:pt x="90514" y="414488"/>
                </a:lnTo>
                <a:cubicBezTo>
                  <a:pt x="90514" y="416101"/>
                  <a:pt x="92513" y="418117"/>
                  <a:pt x="94511" y="418117"/>
                </a:cubicBezTo>
                <a:lnTo>
                  <a:pt x="100908" y="418117"/>
                </a:lnTo>
                <a:lnTo>
                  <a:pt x="100908" y="414488"/>
                </a:lnTo>
                <a:cubicBezTo>
                  <a:pt x="100908" y="410052"/>
                  <a:pt x="105305" y="407229"/>
                  <a:pt x="109303" y="409649"/>
                </a:cubicBezTo>
                <a:lnTo>
                  <a:pt x="127692" y="420134"/>
                </a:lnTo>
                <a:cubicBezTo>
                  <a:pt x="131290" y="422150"/>
                  <a:pt x="131290" y="427796"/>
                  <a:pt x="127692" y="429812"/>
                </a:cubicBezTo>
                <a:lnTo>
                  <a:pt x="109303" y="440701"/>
                </a:lnTo>
                <a:cubicBezTo>
                  <a:pt x="105305" y="442717"/>
                  <a:pt x="100908" y="439894"/>
                  <a:pt x="100908" y="435458"/>
                </a:cubicBezTo>
                <a:lnTo>
                  <a:pt x="100908" y="431829"/>
                </a:lnTo>
                <a:lnTo>
                  <a:pt x="94511" y="431829"/>
                </a:lnTo>
                <a:cubicBezTo>
                  <a:pt x="84517" y="431829"/>
                  <a:pt x="76522" y="424166"/>
                  <a:pt x="76522" y="414488"/>
                </a:cubicBezTo>
                <a:lnTo>
                  <a:pt x="76522" y="209626"/>
                </a:lnTo>
                <a:lnTo>
                  <a:pt x="76522" y="174542"/>
                </a:lnTo>
                <a:cubicBezTo>
                  <a:pt x="76522" y="170912"/>
                  <a:pt x="79720" y="167283"/>
                  <a:pt x="83718" y="167283"/>
                </a:cubicBezTo>
                <a:close/>
                <a:moveTo>
                  <a:pt x="38369" y="74993"/>
                </a:moveTo>
                <a:cubicBezTo>
                  <a:pt x="25445" y="74993"/>
                  <a:pt x="14540" y="85476"/>
                  <a:pt x="14540" y="98378"/>
                </a:cubicBezTo>
                <a:lnTo>
                  <a:pt x="14540" y="113296"/>
                </a:lnTo>
                <a:cubicBezTo>
                  <a:pt x="14540" y="126198"/>
                  <a:pt x="25445" y="136681"/>
                  <a:pt x="38369" y="136681"/>
                </a:cubicBezTo>
                <a:lnTo>
                  <a:pt x="250813" y="136681"/>
                </a:lnTo>
                <a:cubicBezTo>
                  <a:pt x="263738" y="136681"/>
                  <a:pt x="274239" y="126198"/>
                  <a:pt x="274239" y="113296"/>
                </a:cubicBezTo>
                <a:lnTo>
                  <a:pt x="274239" y="98378"/>
                </a:lnTo>
                <a:cubicBezTo>
                  <a:pt x="274239" y="85476"/>
                  <a:pt x="263738" y="74993"/>
                  <a:pt x="250813" y="74993"/>
                </a:cubicBezTo>
                <a:close/>
                <a:moveTo>
                  <a:pt x="50486" y="14112"/>
                </a:moveTo>
                <a:cubicBezTo>
                  <a:pt x="47658" y="14112"/>
                  <a:pt x="45235" y="16934"/>
                  <a:pt x="45235" y="19756"/>
                </a:cubicBezTo>
                <a:lnTo>
                  <a:pt x="45235" y="60881"/>
                </a:lnTo>
                <a:lnTo>
                  <a:pt x="250813" y="60881"/>
                </a:lnTo>
                <a:cubicBezTo>
                  <a:pt x="271411" y="60881"/>
                  <a:pt x="288779" y="77815"/>
                  <a:pt x="288779" y="98378"/>
                </a:cubicBezTo>
                <a:lnTo>
                  <a:pt x="288779" y="113296"/>
                </a:lnTo>
                <a:cubicBezTo>
                  <a:pt x="288779" y="133858"/>
                  <a:pt x="271411" y="150792"/>
                  <a:pt x="250813" y="150792"/>
                </a:cubicBezTo>
                <a:lnTo>
                  <a:pt x="45235" y="150792"/>
                </a:lnTo>
                <a:lnTo>
                  <a:pt x="45235" y="495922"/>
                </a:lnTo>
                <a:cubicBezTo>
                  <a:pt x="45235" y="499147"/>
                  <a:pt x="47658" y="501566"/>
                  <a:pt x="50486" y="501566"/>
                </a:cubicBezTo>
                <a:lnTo>
                  <a:pt x="527475" y="501566"/>
                </a:lnTo>
                <a:cubicBezTo>
                  <a:pt x="531110" y="501566"/>
                  <a:pt x="533534" y="499147"/>
                  <a:pt x="533534" y="495922"/>
                </a:cubicBezTo>
                <a:lnTo>
                  <a:pt x="533534" y="364079"/>
                </a:lnTo>
                <a:cubicBezTo>
                  <a:pt x="533130" y="364079"/>
                  <a:pt x="533130" y="364079"/>
                  <a:pt x="532726" y="364079"/>
                </a:cubicBezTo>
                <a:lnTo>
                  <a:pt x="395809" y="364079"/>
                </a:lnTo>
                <a:cubicBezTo>
                  <a:pt x="371172" y="364079"/>
                  <a:pt x="350573" y="343517"/>
                  <a:pt x="350573" y="318519"/>
                </a:cubicBezTo>
                <a:cubicBezTo>
                  <a:pt x="350573" y="293924"/>
                  <a:pt x="371172" y="273362"/>
                  <a:pt x="395809" y="273362"/>
                </a:cubicBezTo>
                <a:lnTo>
                  <a:pt x="532726" y="273362"/>
                </a:lnTo>
                <a:cubicBezTo>
                  <a:pt x="533130" y="273362"/>
                  <a:pt x="533130" y="273765"/>
                  <a:pt x="533534" y="273765"/>
                </a:cubicBezTo>
                <a:lnTo>
                  <a:pt x="533534" y="19756"/>
                </a:lnTo>
                <a:cubicBezTo>
                  <a:pt x="533534" y="16934"/>
                  <a:pt x="531110" y="14112"/>
                  <a:pt x="527475" y="14112"/>
                </a:cubicBezTo>
                <a:close/>
                <a:moveTo>
                  <a:pt x="50486" y="0"/>
                </a:moveTo>
                <a:lnTo>
                  <a:pt x="527475" y="0"/>
                </a:lnTo>
                <a:cubicBezTo>
                  <a:pt x="538380" y="0"/>
                  <a:pt x="547670" y="8870"/>
                  <a:pt x="547670" y="19756"/>
                </a:cubicBezTo>
                <a:lnTo>
                  <a:pt x="547670" y="276184"/>
                </a:lnTo>
                <a:cubicBezTo>
                  <a:pt x="565441" y="282232"/>
                  <a:pt x="577961" y="299166"/>
                  <a:pt x="577961" y="318519"/>
                </a:cubicBezTo>
                <a:cubicBezTo>
                  <a:pt x="577961" y="338678"/>
                  <a:pt x="565441" y="355209"/>
                  <a:pt x="547670" y="361257"/>
                </a:cubicBezTo>
                <a:lnTo>
                  <a:pt x="547670" y="495922"/>
                </a:lnTo>
                <a:cubicBezTo>
                  <a:pt x="547670" y="506808"/>
                  <a:pt x="538380" y="515678"/>
                  <a:pt x="527475" y="515678"/>
                </a:cubicBezTo>
                <a:lnTo>
                  <a:pt x="50486" y="515678"/>
                </a:lnTo>
                <a:cubicBezTo>
                  <a:pt x="39581" y="515678"/>
                  <a:pt x="30695" y="506808"/>
                  <a:pt x="30695" y="495922"/>
                </a:cubicBezTo>
                <a:lnTo>
                  <a:pt x="30695" y="149986"/>
                </a:lnTo>
                <a:cubicBezTo>
                  <a:pt x="13328" y="146760"/>
                  <a:pt x="0" y="131439"/>
                  <a:pt x="0" y="113296"/>
                </a:cubicBezTo>
                <a:lnTo>
                  <a:pt x="0" y="98378"/>
                </a:lnTo>
                <a:cubicBezTo>
                  <a:pt x="0" y="80234"/>
                  <a:pt x="13328" y="64913"/>
                  <a:pt x="30695" y="61285"/>
                </a:cubicBezTo>
                <a:lnTo>
                  <a:pt x="30695" y="19756"/>
                </a:lnTo>
                <a:cubicBezTo>
                  <a:pt x="30695" y="8870"/>
                  <a:pt x="39581" y="0"/>
                  <a:pt x="50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5" name="Freeform 50">
            <a:extLst>
              <a:ext uri="{FF2B5EF4-FFF2-40B4-BE49-F238E27FC236}">
                <a16:creationId xmlns:a16="http://schemas.microsoft.com/office/drawing/2014/main" id="{911DD0E3-84ED-24AE-86CB-A0534C057B48}"/>
              </a:ext>
            </a:extLst>
          </p:cNvPr>
          <p:cNvSpPr>
            <a:spLocks noChangeArrowheads="1"/>
          </p:cNvSpPr>
          <p:nvPr/>
        </p:nvSpPr>
        <p:spPr bwMode="auto">
          <a:xfrm>
            <a:off x="1664479" y="3982971"/>
            <a:ext cx="232244" cy="269039"/>
          </a:xfrm>
          <a:custGeom>
            <a:avLst/>
            <a:gdLst>
              <a:gd name="connsiteX0" fmla="*/ 255105 w 547878"/>
              <a:gd name="connsiteY0" fmla="*/ 399614 h 422863"/>
              <a:gd name="connsiteX1" fmla="*/ 269681 w 547878"/>
              <a:gd name="connsiteY1" fmla="*/ 407905 h 422863"/>
              <a:gd name="connsiteX2" fmla="*/ 255098 w 547878"/>
              <a:gd name="connsiteY2" fmla="*/ 399673 h 422863"/>
              <a:gd name="connsiteX3" fmla="*/ 222135 w 547878"/>
              <a:gd name="connsiteY3" fmla="*/ 380862 h 422863"/>
              <a:gd name="connsiteX4" fmla="*/ 236528 w 547878"/>
              <a:gd name="connsiteY4" fmla="*/ 389049 h 422863"/>
              <a:gd name="connsiteX5" fmla="*/ 236022 w 547878"/>
              <a:gd name="connsiteY5" fmla="*/ 388904 h 422863"/>
              <a:gd name="connsiteX6" fmla="*/ 222161 w 547878"/>
              <a:gd name="connsiteY6" fmla="*/ 380960 h 422863"/>
              <a:gd name="connsiteX7" fmla="*/ 301313 w 547878"/>
              <a:gd name="connsiteY7" fmla="*/ 379606 h 422863"/>
              <a:gd name="connsiteX8" fmla="*/ 297663 w 547878"/>
              <a:gd name="connsiteY8" fmla="*/ 393351 h 422863"/>
              <a:gd name="connsiteX9" fmla="*/ 292797 w 547878"/>
              <a:gd name="connsiteY9" fmla="*/ 403054 h 422863"/>
              <a:gd name="connsiteX10" fmla="*/ 300502 w 547878"/>
              <a:gd name="connsiteY10" fmla="*/ 406692 h 422863"/>
              <a:gd name="connsiteX11" fmla="*/ 314696 w 547878"/>
              <a:gd name="connsiteY11" fmla="*/ 402245 h 422863"/>
              <a:gd name="connsiteX12" fmla="*/ 316318 w 547878"/>
              <a:gd name="connsiteY12" fmla="*/ 399415 h 422863"/>
              <a:gd name="connsiteX13" fmla="*/ 311857 w 547878"/>
              <a:gd name="connsiteY13" fmla="*/ 384862 h 422863"/>
              <a:gd name="connsiteX14" fmla="*/ 287119 w 547878"/>
              <a:gd name="connsiteY14" fmla="*/ 329477 h 422863"/>
              <a:gd name="connsiteX15" fmla="*/ 285497 w 547878"/>
              <a:gd name="connsiteY15" fmla="*/ 338371 h 422863"/>
              <a:gd name="connsiteX16" fmla="*/ 285091 w 547878"/>
              <a:gd name="connsiteY16" fmla="*/ 339180 h 422863"/>
              <a:gd name="connsiteX17" fmla="*/ 277792 w 547878"/>
              <a:gd name="connsiteY17" fmla="*/ 352116 h 422863"/>
              <a:gd name="connsiteX18" fmla="*/ 287525 w 547878"/>
              <a:gd name="connsiteY18" fmla="*/ 356563 h 422863"/>
              <a:gd name="connsiteX19" fmla="*/ 334972 w 547878"/>
              <a:gd name="connsiteY19" fmla="*/ 380819 h 422863"/>
              <a:gd name="connsiteX20" fmla="*/ 343489 w 547878"/>
              <a:gd name="connsiteY20" fmla="*/ 381223 h 422863"/>
              <a:gd name="connsiteX21" fmla="*/ 349977 w 547878"/>
              <a:gd name="connsiteY21" fmla="*/ 375968 h 422863"/>
              <a:gd name="connsiteX22" fmla="*/ 350788 w 547878"/>
              <a:gd name="connsiteY22" fmla="*/ 373947 h 422863"/>
              <a:gd name="connsiteX23" fmla="*/ 346733 w 547878"/>
              <a:gd name="connsiteY23" fmla="*/ 359393 h 422863"/>
              <a:gd name="connsiteX24" fmla="*/ 223856 w 547878"/>
              <a:gd name="connsiteY24" fmla="*/ 307647 h 422863"/>
              <a:gd name="connsiteX25" fmla="*/ 212906 w 547878"/>
              <a:gd name="connsiteY25" fmla="*/ 314115 h 422863"/>
              <a:gd name="connsiteX26" fmla="*/ 190196 w 547878"/>
              <a:gd name="connsiteY26" fmla="*/ 354542 h 422863"/>
              <a:gd name="connsiteX27" fmla="*/ 188168 w 547878"/>
              <a:gd name="connsiteY27" fmla="*/ 360606 h 422863"/>
              <a:gd name="connsiteX28" fmla="*/ 189385 w 547878"/>
              <a:gd name="connsiteY28" fmla="*/ 362223 h 422863"/>
              <a:gd name="connsiteX29" fmla="*/ 203579 w 547878"/>
              <a:gd name="connsiteY29" fmla="*/ 370308 h 422863"/>
              <a:gd name="connsiteX30" fmla="*/ 222161 w 547878"/>
              <a:gd name="connsiteY30" fmla="*/ 380960 h 422863"/>
              <a:gd name="connsiteX31" fmla="*/ 222233 w 547878"/>
              <a:gd name="connsiteY31" fmla="*/ 381223 h 422863"/>
              <a:gd name="connsiteX32" fmla="*/ 236022 w 547878"/>
              <a:gd name="connsiteY32" fmla="*/ 388904 h 422863"/>
              <a:gd name="connsiteX33" fmla="*/ 255098 w 547878"/>
              <a:gd name="connsiteY33" fmla="*/ 399673 h 422863"/>
              <a:gd name="connsiteX34" fmla="*/ 255082 w 547878"/>
              <a:gd name="connsiteY34" fmla="*/ 399820 h 422863"/>
              <a:gd name="connsiteX35" fmla="*/ 269681 w 547878"/>
              <a:gd name="connsiteY35" fmla="*/ 407905 h 422863"/>
              <a:gd name="connsiteX36" fmla="*/ 273736 w 547878"/>
              <a:gd name="connsiteY36" fmla="*/ 406692 h 422863"/>
              <a:gd name="connsiteX37" fmla="*/ 285497 w 547878"/>
              <a:gd name="connsiteY37" fmla="*/ 386075 h 422863"/>
              <a:gd name="connsiteX38" fmla="*/ 286714 w 547878"/>
              <a:gd name="connsiteY38" fmla="*/ 377181 h 422863"/>
              <a:gd name="connsiteX39" fmla="*/ 280631 w 547878"/>
              <a:gd name="connsiteY39" fmla="*/ 370308 h 422863"/>
              <a:gd name="connsiteX40" fmla="*/ 276170 w 547878"/>
              <a:gd name="connsiteY40" fmla="*/ 369095 h 422863"/>
              <a:gd name="connsiteX41" fmla="*/ 265220 w 547878"/>
              <a:gd name="connsiteY41" fmla="*/ 375968 h 422863"/>
              <a:gd name="connsiteX42" fmla="*/ 255893 w 547878"/>
              <a:gd name="connsiteY42" fmla="*/ 392543 h 422863"/>
              <a:gd name="connsiteX43" fmla="*/ 255105 w 547878"/>
              <a:gd name="connsiteY43" fmla="*/ 399614 h 422863"/>
              <a:gd name="connsiteX44" fmla="*/ 236528 w 547878"/>
              <a:gd name="connsiteY44" fmla="*/ 389049 h 422863"/>
              <a:gd name="connsiteX45" fmla="*/ 238860 w 547878"/>
              <a:gd name="connsiteY45" fmla="*/ 389713 h 422863"/>
              <a:gd name="connsiteX46" fmla="*/ 240888 w 547878"/>
              <a:gd name="connsiteY46" fmla="*/ 387692 h 422863"/>
              <a:gd name="connsiteX47" fmla="*/ 272114 w 547878"/>
              <a:gd name="connsiteY47" fmla="*/ 332711 h 422863"/>
              <a:gd name="connsiteX48" fmla="*/ 267248 w 547878"/>
              <a:gd name="connsiteY48" fmla="*/ 318966 h 422863"/>
              <a:gd name="connsiteX49" fmla="*/ 252649 w 547878"/>
              <a:gd name="connsiteY49" fmla="*/ 321796 h 422863"/>
              <a:gd name="connsiteX50" fmla="*/ 251432 w 547878"/>
              <a:gd name="connsiteY50" fmla="*/ 323009 h 422863"/>
              <a:gd name="connsiteX51" fmla="*/ 221017 w 547878"/>
              <a:gd name="connsiteY51" fmla="*/ 376776 h 422863"/>
              <a:gd name="connsiteX52" fmla="*/ 222135 w 547878"/>
              <a:gd name="connsiteY52" fmla="*/ 380862 h 422863"/>
              <a:gd name="connsiteX53" fmla="*/ 203579 w 547878"/>
              <a:gd name="connsiteY53" fmla="*/ 370308 h 422863"/>
              <a:gd name="connsiteX54" fmla="*/ 207634 w 547878"/>
              <a:gd name="connsiteY54" fmla="*/ 369095 h 422863"/>
              <a:gd name="connsiteX55" fmla="*/ 233183 w 547878"/>
              <a:gd name="connsiteY55" fmla="*/ 324222 h 422863"/>
              <a:gd name="connsiteX56" fmla="*/ 234399 w 547878"/>
              <a:gd name="connsiteY56" fmla="*/ 315732 h 422863"/>
              <a:gd name="connsiteX57" fmla="*/ 228722 w 547878"/>
              <a:gd name="connsiteY57" fmla="*/ 308455 h 422863"/>
              <a:gd name="connsiteX58" fmla="*/ 223856 w 547878"/>
              <a:gd name="connsiteY58" fmla="*/ 307647 h 422863"/>
              <a:gd name="connsiteX59" fmla="*/ 183708 w 547878"/>
              <a:gd name="connsiteY59" fmla="*/ 303200 h 422863"/>
              <a:gd name="connsiteX60" fmla="*/ 172758 w 547878"/>
              <a:gd name="connsiteY60" fmla="*/ 309668 h 422863"/>
              <a:gd name="connsiteX61" fmla="*/ 157348 w 547878"/>
              <a:gd name="connsiteY61" fmla="*/ 336754 h 422863"/>
              <a:gd name="connsiteX62" fmla="*/ 155726 w 547878"/>
              <a:gd name="connsiteY62" fmla="*/ 342414 h 422863"/>
              <a:gd name="connsiteX63" fmla="*/ 156942 w 547878"/>
              <a:gd name="connsiteY63" fmla="*/ 344031 h 422863"/>
              <a:gd name="connsiteX64" fmla="*/ 171541 w 547878"/>
              <a:gd name="connsiteY64" fmla="*/ 352116 h 422863"/>
              <a:gd name="connsiteX65" fmla="*/ 173569 w 547878"/>
              <a:gd name="connsiteY65" fmla="*/ 352520 h 422863"/>
              <a:gd name="connsiteX66" fmla="*/ 175597 w 547878"/>
              <a:gd name="connsiteY66" fmla="*/ 350903 h 422863"/>
              <a:gd name="connsiteX67" fmla="*/ 179620 w 547878"/>
              <a:gd name="connsiteY67" fmla="*/ 343815 h 422863"/>
              <a:gd name="connsiteX68" fmla="*/ 193035 w 547878"/>
              <a:gd name="connsiteY68" fmla="*/ 320179 h 422863"/>
              <a:gd name="connsiteX69" fmla="*/ 194251 w 547878"/>
              <a:gd name="connsiteY69" fmla="*/ 310881 h 422863"/>
              <a:gd name="connsiteX70" fmla="*/ 188168 w 547878"/>
              <a:gd name="connsiteY70" fmla="*/ 304008 h 422863"/>
              <a:gd name="connsiteX71" fmla="*/ 183708 w 547878"/>
              <a:gd name="connsiteY71" fmla="*/ 303200 h 422863"/>
              <a:gd name="connsiteX72" fmla="*/ 317703 w 547878"/>
              <a:gd name="connsiteY72" fmla="*/ 100010 h 422863"/>
              <a:gd name="connsiteX73" fmla="*/ 324654 w 547878"/>
              <a:gd name="connsiteY73" fmla="*/ 106961 h 422863"/>
              <a:gd name="connsiteX74" fmla="*/ 317703 w 547878"/>
              <a:gd name="connsiteY74" fmla="*/ 113912 h 422863"/>
              <a:gd name="connsiteX75" fmla="*/ 310752 w 547878"/>
              <a:gd name="connsiteY75" fmla="*/ 106961 h 422863"/>
              <a:gd name="connsiteX76" fmla="*/ 317703 w 547878"/>
              <a:gd name="connsiteY76" fmla="*/ 100010 h 422863"/>
              <a:gd name="connsiteX77" fmla="*/ 273055 w 547878"/>
              <a:gd name="connsiteY77" fmla="*/ 100010 h 422863"/>
              <a:gd name="connsiteX78" fmla="*/ 280006 w 547878"/>
              <a:gd name="connsiteY78" fmla="*/ 106961 h 422863"/>
              <a:gd name="connsiteX79" fmla="*/ 273055 w 547878"/>
              <a:gd name="connsiteY79" fmla="*/ 113912 h 422863"/>
              <a:gd name="connsiteX80" fmla="*/ 266104 w 547878"/>
              <a:gd name="connsiteY80" fmla="*/ 106961 h 422863"/>
              <a:gd name="connsiteX81" fmla="*/ 273055 w 547878"/>
              <a:gd name="connsiteY81" fmla="*/ 100010 h 422863"/>
              <a:gd name="connsiteX82" fmla="*/ 227285 w 547878"/>
              <a:gd name="connsiteY82" fmla="*/ 100010 h 422863"/>
              <a:gd name="connsiteX83" fmla="*/ 235321 w 547878"/>
              <a:gd name="connsiteY83" fmla="*/ 106961 h 422863"/>
              <a:gd name="connsiteX84" fmla="*/ 227285 w 547878"/>
              <a:gd name="connsiteY84" fmla="*/ 113912 h 422863"/>
              <a:gd name="connsiteX85" fmla="*/ 219671 w 547878"/>
              <a:gd name="connsiteY85" fmla="*/ 106961 h 422863"/>
              <a:gd name="connsiteX86" fmla="*/ 227285 w 547878"/>
              <a:gd name="connsiteY86" fmla="*/ 100010 h 422863"/>
              <a:gd name="connsiteX87" fmla="*/ 34065 w 547878"/>
              <a:gd name="connsiteY87" fmla="*/ 14554 h 422863"/>
              <a:gd name="connsiteX88" fmla="*/ 14194 w 547878"/>
              <a:gd name="connsiteY88" fmla="*/ 33958 h 422863"/>
              <a:gd name="connsiteX89" fmla="*/ 14194 w 547878"/>
              <a:gd name="connsiteY89" fmla="*/ 171813 h 422863"/>
              <a:gd name="connsiteX90" fmla="*/ 34065 w 547878"/>
              <a:gd name="connsiteY90" fmla="*/ 191218 h 422863"/>
              <a:gd name="connsiteX91" fmla="*/ 79485 w 547878"/>
              <a:gd name="connsiteY91" fmla="*/ 191218 h 422863"/>
              <a:gd name="connsiteX92" fmla="*/ 96923 w 547878"/>
              <a:gd name="connsiteY92" fmla="*/ 208602 h 422863"/>
              <a:gd name="connsiteX93" fmla="*/ 96923 w 547878"/>
              <a:gd name="connsiteY93" fmla="*/ 230028 h 422863"/>
              <a:gd name="connsiteX94" fmla="*/ 144371 w 547878"/>
              <a:gd name="connsiteY94" fmla="*/ 194856 h 422863"/>
              <a:gd name="connsiteX95" fmla="*/ 154509 w 547878"/>
              <a:gd name="connsiteY95" fmla="*/ 191218 h 422863"/>
              <a:gd name="connsiteX96" fmla="*/ 219800 w 547878"/>
              <a:gd name="connsiteY96" fmla="*/ 191218 h 422863"/>
              <a:gd name="connsiteX97" fmla="*/ 230750 w 547878"/>
              <a:gd name="connsiteY97" fmla="*/ 176664 h 422863"/>
              <a:gd name="connsiteX98" fmla="*/ 323136 w 547878"/>
              <a:gd name="connsiteY98" fmla="*/ 155857 h 422863"/>
              <a:gd name="connsiteX99" fmla="*/ 351249 w 547878"/>
              <a:gd name="connsiteY99" fmla="*/ 167459 h 422863"/>
              <a:gd name="connsiteX100" fmla="*/ 352005 w 547878"/>
              <a:gd name="connsiteY100" fmla="*/ 167771 h 422863"/>
              <a:gd name="connsiteX101" fmla="*/ 352410 w 547878"/>
              <a:gd name="connsiteY101" fmla="*/ 168175 h 422863"/>
              <a:gd name="connsiteX102" fmla="*/ 382014 w 547878"/>
              <a:gd name="connsiteY102" fmla="*/ 190005 h 422863"/>
              <a:gd name="connsiteX103" fmla="*/ 382014 w 547878"/>
              <a:gd name="connsiteY103" fmla="*/ 135846 h 422863"/>
              <a:gd name="connsiteX104" fmla="*/ 382014 w 547878"/>
              <a:gd name="connsiteY104" fmla="*/ 108748 h 422863"/>
              <a:gd name="connsiteX105" fmla="*/ 363765 w 547878"/>
              <a:gd name="connsiteY105" fmla="*/ 127344 h 422863"/>
              <a:gd name="connsiteX106" fmla="*/ 358493 w 547878"/>
              <a:gd name="connsiteY106" fmla="*/ 129365 h 422863"/>
              <a:gd name="connsiteX107" fmla="*/ 353221 w 547878"/>
              <a:gd name="connsiteY107" fmla="*/ 127344 h 422863"/>
              <a:gd name="connsiteX108" fmla="*/ 353221 w 547878"/>
              <a:gd name="connsiteY108" fmla="*/ 117237 h 422863"/>
              <a:gd name="connsiteX109" fmla="*/ 384448 w 547878"/>
              <a:gd name="connsiteY109" fmla="*/ 86109 h 422863"/>
              <a:gd name="connsiteX110" fmla="*/ 394586 w 547878"/>
              <a:gd name="connsiteY110" fmla="*/ 86109 h 422863"/>
              <a:gd name="connsiteX111" fmla="*/ 412653 w 547878"/>
              <a:gd name="connsiteY111" fmla="*/ 104363 h 422863"/>
              <a:gd name="connsiteX112" fmla="*/ 424596 w 547878"/>
              <a:gd name="connsiteY112" fmla="*/ 116429 h 422863"/>
              <a:gd name="connsiteX113" fmla="*/ 424596 w 547878"/>
              <a:gd name="connsiteY113" fmla="*/ 126131 h 422863"/>
              <a:gd name="connsiteX114" fmla="*/ 414457 w 547878"/>
              <a:gd name="connsiteY114" fmla="*/ 126131 h 422863"/>
              <a:gd name="connsiteX115" fmla="*/ 402789 w 547878"/>
              <a:gd name="connsiteY115" fmla="*/ 114499 h 422863"/>
              <a:gd name="connsiteX116" fmla="*/ 396208 w 547878"/>
              <a:gd name="connsiteY116" fmla="*/ 107939 h 422863"/>
              <a:gd name="connsiteX117" fmla="*/ 396208 w 547878"/>
              <a:gd name="connsiteY117" fmla="*/ 121261 h 422863"/>
              <a:gd name="connsiteX118" fmla="*/ 396208 w 547878"/>
              <a:gd name="connsiteY118" fmla="*/ 198495 h 422863"/>
              <a:gd name="connsiteX119" fmla="*/ 396208 w 547878"/>
              <a:gd name="connsiteY119" fmla="*/ 200516 h 422863"/>
              <a:gd name="connsiteX120" fmla="*/ 425812 w 547878"/>
              <a:gd name="connsiteY120" fmla="*/ 222347 h 422863"/>
              <a:gd name="connsiteX121" fmla="*/ 427434 w 547878"/>
              <a:gd name="connsiteY121" fmla="*/ 223964 h 422863"/>
              <a:gd name="connsiteX122" fmla="*/ 435951 w 547878"/>
              <a:gd name="connsiteY122" fmla="*/ 230028 h 422863"/>
              <a:gd name="connsiteX123" fmla="*/ 435951 w 547878"/>
              <a:gd name="connsiteY123" fmla="*/ 208602 h 422863"/>
              <a:gd name="connsiteX124" fmla="*/ 452983 w 547878"/>
              <a:gd name="connsiteY124" fmla="*/ 191218 h 422863"/>
              <a:gd name="connsiteX125" fmla="*/ 514219 w 547878"/>
              <a:gd name="connsiteY125" fmla="*/ 191218 h 422863"/>
              <a:gd name="connsiteX126" fmla="*/ 533685 w 547878"/>
              <a:gd name="connsiteY126" fmla="*/ 171813 h 422863"/>
              <a:gd name="connsiteX127" fmla="*/ 533685 w 547878"/>
              <a:gd name="connsiteY127" fmla="*/ 33958 h 422863"/>
              <a:gd name="connsiteX128" fmla="*/ 514219 w 547878"/>
              <a:gd name="connsiteY128" fmla="*/ 14554 h 422863"/>
              <a:gd name="connsiteX129" fmla="*/ 500056 w 547878"/>
              <a:gd name="connsiteY129" fmla="*/ 14554 h 422863"/>
              <a:gd name="connsiteX130" fmla="*/ 165864 w 547878"/>
              <a:gd name="connsiteY130" fmla="*/ 14554 h 422863"/>
              <a:gd name="connsiteX131" fmla="*/ 165864 w 547878"/>
              <a:gd name="connsiteY131" fmla="*/ 97024 h 422863"/>
              <a:gd name="connsiteX132" fmla="*/ 184519 w 547878"/>
              <a:gd name="connsiteY132" fmla="*/ 78832 h 422863"/>
              <a:gd name="connsiteX133" fmla="*/ 194251 w 547878"/>
              <a:gd name="connsiteY133" fmla="*/ 78832 h 422863"/>
              <a:gd name="connsiteX134" fmla="*/ 194251 w 547878"/>
              <a:gd name="connsiteY134" fmla="*/ 88534 h 422863"/>
              <a:gd name="connsiteX135" fmla="*/ 163431 w 547878"/>
              <a:gd name="connsiteY135" fmla="*/ 119663 h 422863"/>
              <a:gd name="connsiteX136" fmla="*/ 158159 w 547878"/>
              <a:gd name="connsiteY136" fmla="*/ 121684 h 422863"/>
              <a:gd name="connsiteX137" fmla="*/ 153292 w 547878"/>
              <a:gd name="connsiteY137" fmla="*/ 119663 h 422863"/>
              <a:gd name="connsiteX138" fmla="*/ 123283 w 547878"/>
              <a:gd name="connsiteY138" fmla="*/ 89747 h 422863"/>
              <a:gd name="connsiteX139" fmla="*/ 123283 w 547878"/>
              <a:gd name="connsiteY139" fmla="*/ 79640 h 422863"/>
              <a:gd name="connsiteX140" fmla="*/ 133421 w 547878"/>
              <a:gd name="connsiteY140" fmla="*/ 79640 h 422863"/>
              <a:gd name="connsiteX141" fmla="*/ 151670 w 547878"/>
              <a:gd name="connsiteY141" fmla="*/ 97832 h 422863"/>
              <a:gd name="connsiteX142" fmla="*/ 151670 w 547878"/>
              <a:gd name="connsiteY142" fmla="*/ 14554 h 422863"/>
              <a:gd name="connsiteX143" fmla="*/ 34065 w 547878"/>
              <a:gd name="connsiteY143" fmla="*/ 0 h 422863"/>
              <a:gd name="connsiteX144" fmla="*/ 156942 w 547878"/>
              <a:gd name="connsiteY144" fmla="*/ 0 h 422863"/>
              <a:gd name="connsiteX145" fmla="*/ 158564 w 547878"/>
              <a:gd name="connsiteY145" fmla="*/ 0 h 422863"/>
              <a:gd name="connsiteX146" fmla="*/ 160187 w 547878"/>
              <a:gd name="connsiteY146" fmla="*/ 0 h 422863"/>
              <a:gd name="connsiteX147" fmla="*/ 514219 w 547878"/>
              <a:gd name="connsiteY147" fmla="*/ 0 h 422863"/>
              <a:gd name="connsiteX148" fmla="*/ 547878 w 547878"/>
              <a:gd name="connsiteY148" fmla="*/ 33958 h 422863"/>
              <a:gd name="connsiteX149" fmla="*/ 547878 w 547878"/>
              <a:gd name="connsiteY149" fmla="*/ 171813 h 422863"/>
              <a:gd name="connsiteX150" fmla="*/ 514219 w 547878"/>
              <a:gd name="connsiteY150" fmla="*/ 205772 h 422863"/>
              <a:gd name="connsiteX151" fmla="*/ 452983 w 547878"/>
              <a:gd name="connsiteY151" fmla="*/ 205772 h 422863"/>
              <a:gd name="connsiteX152" fmla="*/ 449739 w 547878"/>
              <a:gd name="connsiteY152" fmla="*/ 208602 h 422863"/>
              <a:gd name="connsiteX153" fmla="*/ 449739 w 547878"/>
              <a:gd name="connsiteY153" fmla="*/ 229623 h 422863"/>
              <a:gd name="connsiteX154" fmla="*/ 527196 w 547878"/>
              <a:gd name="connsiteY154" fmla="*/ 229623 h 422863"/>
              <a:gd name="connsiteX155" fmla="*/ 534090 w 547878"/>
              <a:gd name="connsiteY155" fmla="*/ 236900 h 422863"/>
              <a:gd name="connsiteX156" fmla="*/ 527196 w 547878"/>
              <a:gd name="connsiteY156" fmla="*/ 243773 h 422863"/>
              <a:gd name="connsiteX157" fmla="*/ 445684 w 547878"/>
              <a:gd name="connsiteY157" fmla="*/ 243773 h 422863"/>
              <a:gd name="connsiteX158" fmla="*/ 443250 w 547878"/>
              <a:gd name="connsiteY158" fmla="*/ 245390 h 422863"/>
              <a:gd name="connsiteX159" fmla="*/ 430679 w 547878"/>
              <a:gd name="connsiteY159" fmla="*/ 244177 h 422863"/>
              <a:gd name="connsiteX160" fmla="*/ 377148 w 547878"/>
              <a:gd name="connsiteY160" fmla="*/ 204155 h 422863"/>
              <a:gd name="connsiteX161" fmla="*/ 376743 w 547878"/>
              <a:gd name="connsiteY161" fmla="*/ 203750 h 422863"/>
              <a:gd name="connsiteX162" fmla="*/ 343894 w 547878"/>
              <a:gd name="connsiteY162" fmla="*/ 179494 h 422863"/>
              <a:gd name="connsiteX163" fmla="*/ 340765 w 547878"/>
              <a:gd name="connsiteY163" fmla="*/ 178231 h 422863"/>
              <a:gd name="connsiteX164" fmla="*/ 319651 w 547878"/>
              <a:gd name="connsiteY164" fmla="*/ 169710 h 422863"/>
              <a:gd name="connsiteX165" fmla="*/ 241294 w 547878"/>
              <a:gd name="connsiteY165" fmla="*/ 186367 h 422863"/>
              <a:gd name="connsiteX166" fmla="*/ 199523 w 547878"/>
              <a:gd name="connsiteY166" fmla="*/ 243368 h 422863"/>
              <a:gd name="connsiteX167" fmla="*/ 203579 w 547878"/>
              <a:gd name="connsiteY167" fmla="*/ 267624 h 422863"/>
              <a:gd name="connsiteX168" fmla="*/ 216556 w 547878"/>
              <a:gd name="connsiteY168" fmla="*/ 270454 h 422863"/>
              <a:gd name="connsiteX169" fmla="*/ 227911 w 547878"/>
              <a:gd name="connsiteY169" fmla="*/ 263582 h 422863"/>
              <a:gd name="connsiteX170" fmla="*/ 255082 w 547878"/>
              <a:gd name="connsiteY170" fmla="*/ 226389 h 422863"/>
              <a:gd name="connsiteX171" fmla="*/ 275764 w 547878"/>
              <a:gd name="connsiteY171" fmla="*/ 225176 h 422863"/>
              <a:gd name="connsiteX172" fmla="*/ 288249 w 547878"/>
              <a:gd name="connsiteY172" fmla="*/ 232195 h 422863"/>
              <a:gd name="connsiteX173" fmla="*/ 295990 w 547878"/>
              <a:gd name="connsiteY173" fmla="*/ 236546 h 422863"/>
              <a:gd name="connsiteX174" fmla="*/ 318345 w 547878"/>
              <a:gd name="connsiteY174" fmla="*/ 240943 h 422863"/>
              <a:gd name="connsiteX175" fmla="*/ 318751 w 547878"/>
              <a:gd name="connsiteY175" fmla="*/ 240943 h 422863"/>
              <a:gd name="connsiteX176" fmla="*/ 354438 w 547878"/>
              <a:gd name="connsiteY176" fmla="*/ 232453 h 422863"/>
              <a:gd name="connsiteX177" fmla="*/ 364171 w 547878"/>
              <a:gd name="connsiteY177" fmla="*/ 235283 h 422863"/>
              <a:gd name="connsiteX178" fmla="*/ 361332 w 547878"/>
              <a:gd name="connsiteY178" fmla="*/ 244581 h 422863"/>
              <a:gd name="connsiteX179" fmla="*/ 341866 w 547878"/>
              <a:gd name="connsiteY179" fmla="*/ 252262 h 422863"/>
              <a:gd name="connsiteX180" fmla="*/ 418918 w 547878"/>
              <a:gd name="connsiteY180" fmla="*/ 292689 h 422863"/>
              <a:gd name="connsiteX181" fmla="*/ 431895 w 547878"/>
              <a:gd name="connsiteY181" fmla="*/ 307647 h 422863"/>
              <a:gd name="connsiteX182" fmla="*/ 430273 w 547878"/>
              <a:gd name="connsiteY182" fmla="*/ 328264 h 422863"/>
              <a:gd name="connsiteX183" fmla="*/ 406752 w 547878"/>
              <a:gd name="connsiteY183" fmla="*/ 342414 h 422863"/>
              <a:gd name="connsiteX184" fmla="*/ 401480 w 547878"/>
              <a:gd name="connsiteY184" fmla="*/ 342009 h 422863"/>
              <a:gd name="connsiteX185" fmla="*/ 399047 w 547878"/>
              <a:gd name="connsiteY185" fmla="*/ 354542 h 422863"/>
              <a:gd name="connsiteX186" fmla="*/ 398236 w 547878"/>
              <a:gd name="connsiteY186" fmla="*/ 356563 h 422863"/>
              <a:gd name="connsiteX187" fmla="*/ 375120 w 547878"/>
              <a:gd name="connsiteY187" fmla="*/ 369904 h 422863"/>
              <a:gd name="connsiteX188" fmla="*/ 366604 w 547878"/>
              <a:gd name="connsiteY188" fmla="*/ 368691 h 422863"/>
              <a:gd name="connsiteX189" fmla="*/ 363765 w 547878"/>
              <a:gd name="connsiteY189" fmla="*/ 380415 h 422863"/>
              <a:gd name="connsiteX190" fmla="*/ 362954 w 547878"/>
              <a:gd name="connsiteY190" fmla="*/ 382436 h 422863"/>
              <a:gd name="connsiteX191" fmla="*/ 339839 w 547878"/>
              <a:gd name="connsiteY191" fmla="*/ 396181 h 422863"/>
              <a:gd name="connsiteX192" fmla="*/ 331323 w 547878"/>
              <a:gd name="connsiteY192" fmla="*/ 394968 h 422863"/>
              <a:gd name="connsiteX193" fmla="*/ 328889 w 547878"/>
              <a:gd name="connsiteY193" fmla="*/ 405479 h 422863"/>
              <a:gd name="connsiteX194" fmla="*/ 327267 w 547878"/>
              <a:gd name="connsiteY194" fmla="*/ 409118 h 422863"/>
              <a:gd name="connsiteX195" fmla="*/ 313073 w 547878"/>
              <a:gd name="connsiteY195" fmla="*/ 421246 h 422863"/>
              <a:gd name="connsiteX196" fmla="*/ 305368 w 547878"/>
              <a:gd name="connsiteY196" fmla="*/ 422459 h 422863"/>
              <a:gd name="connsiteX197" fmla="*/ 294013 w 547878"/>
              <a:gd name="connsiteY197" fmla="*/ 419629 h 422863"/>
              <a:gd name="connsiteX198" fmla="*/ 285497 w 547878"/>
              <a:gd name="connsiteY198" fmla="*/ 415182 h 422863"/>
              <a:gd name="connsiteX199" fmla="*/ 270898 w 547878"/>
              <a:gd name="connsiteY199" fmla="*/ 422863 h 422863"/>
              <a:gd name="connsiteX200" fmla="*/ 262381 w 547878"/>
              <a:gd name="connsiteY200" fmla="*/ 420437 h 422863"/>
              <a:gd name="connsiteX201" fmla="*/ 247782 w 547878"/>
              <a:gd name="connsiteY201" fmla="*/ 412352 h 422863"/>
              <a:gd name="connsiteX202" fmla="*/ 240483 w 547878"/>
              <a:gd name="connsiteY202" fmla="*/ 403458 h 422863"/>
              <a:gd name="connsiteX203" fmla="*/ 238049 w 547878"/>
              <a:gd name="connsiteY203" fmla="*/ 403862 h 422863"/>
              <a:gd name="connsiteX204" fmla="*/ 229128 w 547878"/>
              <a:gd name="connsiteY204" fmla="*/ 401437 h 422863"/>
              <a:gd name="connsiteX205" fmla="*/ 214934 w 547878"/>
              <a:gd name="connsiteY205" fmla="*/ 393351 h 422863"/>
              <a:gd name="connsiteX206" fmla="*/ 207634 w 547878"/>
              <a:gd name="connsiteY206" fmla="*/ 384862 h 422863"/>
              <a:gd name="connsiteX207" fmla="*/ 205201 w 547878"/>
              <a:gd name="connsiteY207" fmla="*/ 384862 h 422863"/>
              <a:gd name="connsiteX208" fmla="*/ 196279 w 547878"/>
              <a:gd name="connsiteY208" fmla="*/ 382840 h 422863"/>
              <a:gd name="connsiteX209" fmla="*/ 182085 w 547878"/>
              <a:gd name="connsiteY209" fmla="*/ 374755 h 422863"/>
              <a:gd name="connsiteX210" fmla="*/ 175191 w 547878"/>
              <a:gd name="connsiteY210" fmla="*/ 366670 h 422863"/>
              <a:gd name="connsiteX211" fmla="*/ 172758 w 547878"/>
              <a:gd name="connsiteY211" fmla="*/ 366670 h 422863"/>
              <a:gd name="connsiteX212" fmla="*/ 164242 w 547878"/>
              <a:gd name="connsiteY212" fmla="*/ 364244 h 422863"/>
              <a:gd name="connsiteX213" fmla="*/ 149643 w 547878"/>
              <a:gd name="connsiteY213" fmla="*/ 356563 h 422863"/>
              <a:gd name="connsiteX214" fmla="*/ 141937 w 547878"/>
              <a:gd name="connsiteY214" fmla="*/ 344839 h 422863"/>
              <a:gd name="connsiteX215" fmla="*/ 141937 w 547878"/>
              <a:gd name="connsiteY215" fmla="*/ 338775 h 422863"/>
              <a:gd name="connsiteX216" fmla="*/ 99762 w 547878"/>
              <a:gd name="connsiteY216" fmla="*/ 314924 h 422863"/>
              <a:gd name="connsiteX217" fmla="*/ 90840 w 547878"/>
              <a:gd name="connsiteY217" fmla="*/ 312498 h 422863"/>
              <a:gd name="connsiteX218" fmla="*/ 21088 w 547878"/>
              <a:gd name="connsiteY218" fmla="*/ 312498 h 422863"/>
              <a:gd name="connsiteX219" fmla="*/ 13788 w 547878"/>
              <a:gd name="connsiteY219" fmla="*/ 305221 h 422863"/>
              <a:gd name="connsiteX220" fmla="*/ 21088 w 547878"/>
              <a:gd name="connsiteY220" fmla="*/ 298349 h 422863"/>
              <a:gd name="connsiteX221" fmla="*/ 90840 w 547878"/>
              <a:gd name="connsiteY221" fmla="*/ 298349 h 422863"/>
              <a:gd name="connsiteX222" fmla="*/ 107061 w 547878"/>
              <a:gd name="connsiteY222" fmla="*/ 302391 h 422863"/>
              <a:gd name="connsiteX223" fmla="*/ 147209 w 547878"/>
              <a:gd name="connsiteY223" fmla="*/ 325435 h 422863"/>
              <a:gd name="connsiteX224" fmla="*/ 160592 w 547878"/>
              <a:gd name="connsiteY224" fmla="*/ 302391 h 422863"/>
              <a:gd name="connsiteX225" fmla="*/ 195063 w 547878"/>
              <a:gd name="connsiteY225" fmla="*/ 291476 h 422863"/>
              <a:gd name="connsiteX226" fmla="*/ 205201 w 547878"/>
              <a:gd name="connsiteY226" fmla="*/ 301179 h 422863"/>
              <a:gd name="connsiteX227" fmla="*/ 219141 w 547878"/>
              <a:gd name="connsiteY227" fmla="*/ 293851 h 422863"/>
              <a:gd name="connsiteX228" fmla="*/ 227230 w 547878"/>
              <a:gd name="connsiteY228" fmla="*/ 294894 h 422863"/>
              <a:gd name="connsiteX229" fmla="*/ 235211 w 547878"/>
              <a:gd name="connsiteY229" fmla="*/ 295923 h 422863"/>
              <a:gd name="connsiteX230" fmla="*/ 246566 w 547878"/>
              <a:gd name="connsiteY230" fmla="*/ 308051 h 422863"/>
              <a:gd name="connsiteX231" fmla="*/ 274548 w 547878"/>
              <a:gd name="connsiteY231" fmla="*/ 306434 h 422863"/>
              <a:gd name="connsiteX232" fmla="*/ 279414 w 547878"/>
              <a:gd name="connsiteY232" fmla="*/ 310881 h 422863"/>
              <a:gd name="connsiteX233" fmla="*/ 283064 w 547878"/>
              <a:gd name="connsiteY233" fmla="*/ 311689 h 422863"/>
              <a:gd name="connsiteX234" fmla="*/ 352410 w 547878"/>
              <a:gd name="connsiteY234" fmla="*/ 346052 h 422863"/>
              <a:gd name="connsiteX235" fmla="*/ 353221 w 547878"/>
              <a:gd name="connsiteY235" fmla="*/ 346861 h 422863"/>
              <a:gd name="connsiteX236" fmla="*/ 367010 w 547878"/>
              <a:gd name="connsiteY236" fmla="*/ 353329 h 422863"/>
              <a:gd name="connsiteX237" fmla="*/ 385259 w 547878"/>
              <a:gd name="connsiteY237" fmla="*/ 349691 h 422863"/>
              <a:gd name="connsiteX238" fmla="*/ 386070 w 547878"/>
              <a:gd name="connsiteY238" fmla="*/ 348478 h 422863"/>
              <a:gd name="connsiteX239" fmla="*/ 386070 w 547878"/>
              <a:gd name="connsiteY239" fmla="*/ 339584 h 422863"/>
              <a:gd name="connsiteX240" fmla="*/ 378770 w 547878"/>
              <a:gd name="connsiteY240" fmla="*/ 331499 h 422863"/>
              <a:gd name="connsiteX241" fmla="*/ 276170 w 547878"/>
              <a:gd name="connsiteY241" fmla="*/ 279752 h 422863"/>
              <a:gd name="connsiteX242" fmla="*/ 272925 w 547878"/>
              <a:gd name="connsiteY242" fmla="*/ 270050 h 422863"/>
              <a:gd name="connsiteX243" fmla="*/ 282658 w 547878"/>
              <a:gd name="connsiteY243" fmla="*/ 266816 h 422863"/>
              <a:gd name="connsiteX244" fmla="*/ 314290 w 547878"/>
              <a:gd name="connsiteY244" fmla="*/ 282987 h 422863"/>
              <a:gd name="connsiteX245" fmla="*/ 400669 w 547878"/>
              <a:gd name="connsiteY245" fmla="*/ 327052 h 422863"/>
              <a:gd name="connsiteX246" fmla="*/ 417702 w 547878"/>
              <a:gd name="connsiteY246" fmla="*/ 321796 h 422863"/>
              <a:gd name="connsiteX247" fmla="*/ 418107 w 547878"/>
              <a:gd name="connsiteY247" fmla="*/ 312094 h 422863"/>
              <a:gd name="connsiteX248" fmla="*/ 412024 w 547878"/>
              <a:gd name="connsiteY248" fmla="*/ 304817 h 422863"/>
              <a:gd name="connsiteX249" fmla="*/ 315912 w 547878"/>
              <a:gd name="connsiteY249" fmla="*/ 255092 h 422863"/>
              <a:gd name="connsiteX250" fmla="*/ 290313 w 547878"/>
              <a:gd name="connsiteY250" fmla="*/ 249736 h 422863"/>
              <a:gd name="connsiteX251" fmla="*/ 277959 w 547878"/>
              <a:gd name="connsiteY251" fmla="*/ 242767 h 422863"/>
              <a:gd name="connsiteX252" fmla="*/ 266842 w 547878"/>
              <a:gd name="connsiteY252" fmla="*/ 236496 h 422863"/>
              <a:gd name="connsiteX253" fmla="*/ 265626 w 547878"/>
              <a:gd name="connsiteY253" fmla="*/ 236496 h 422863"/>
              <a:gd name="connsiteX254" fmla="*/ 239266 w 547878"/>
              <a:gd name="connsiteY254" fmla="*/ 272476 h 422863"/>
              <a:gd name="connsiteX255" fmla="*/ 213717 w 547878"/>
              <a:gd name="connsiteY255" fmla="*/ 285008 h 422863"/>
              <a:gd name="connsiteX256" fmla="*/ 195468 w 547878"/>
              <a:gd name="connsiteY256" fmla="*/ 279348 h 422863"/>
              <a:gd name="connsiteX257" fmla="*/ 188168 w 547878"/>
              <a:gd name="connsiteY257" fmla="*/ 234879 h 422863"/>
              <a:gd name="connsiteX258" fmla="*/ 209662 w 547878"/>
              <a:gd name="connsiteY258" fmla="*/ 205772 h 422863"/>
              <a:gd name="connsiteX259" fmla="*/ 154509 w 547878"/>
              <a:gd name="connsiteY259" fmla="*/ 205772 h 422863"/>
              <a:gd name="connsiteX260" fmla="*/ 152887 w 547878"/>
              <a:gd name="connsiteY260" fmla="*/ 206176 h 422863"/>
              <a:gd name="connsiteX261" fmla="*/ 102195 w 547878"/>
              <a:gd name="connsiteY261" fmla="*/ 244177 h 422863"/>
              <a:gd name="connsiteX262" fmla="*/ 94895 w 547878"/>
              <a:gd name="connsiteY262" fmla="*/ 246603 h 422863"/>
              <a:gd name="connsiteX263" fmla="*/ 89623 w 547878"/>
              <a:gd name="connsiteY263" fmla="*/ 245390 h 422863"/>
              <a:gd name="connsiteX264" fmla="*/ 82729 w 547878"/>
              <a:gd name="connsiteY264" fmla="*/ 234879 h 422863"/>
              <a:gd name="connsiteX265" fmla="*/ 82729 w 547878"/>
              <a:gd name="connsiteY265" fmla="*/ 208602 h 422863"/>
              <a:gd name="connsiteX266" fmla="*/ 79485 w 547878"/>
              <a:gd name="connsiteY266" fmla="*/ 205772 h 422863"/>
              <a:gd name="connsiteX267" fmla="*/ 34065 w 547878"/>
              <a:gd name="connsiteY267" fmla="*/ 205772 h 422863"/>
              <a:gd name="connsiteX268" fmla="*/ 0 w 547878"/>
              <a:gd name="connsiteY268" fmla="*/ 171813 h 422863"/>
              <a:gd name="connsiteX269" fmla="*/ 0 w 547878"/>
              <a:gd name="connsiteY269" fmla="*/ 33958 h 422863"/>
              <a:gd name="connsiteX270" fmla="*/ 34065 w 547878"/>
              <a:gd name="connsiteY270" fmla="*/ 0 h 42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547878" h="422863">
                <a:moveTo>
                  <a:pt x="255105" y="399614"/>
                </a:moveTo>
                <a:lnTo>
                  <a:pt x="269681" y="407905"/>
                </a:lnTo>
                <a:lnTo>
                  <a:pt x="255098" y="399673"/>
                </a:lnTo>
                <a:close/>
                <a:moveTo>
                  <a:pt x="222135" y="380862"/>
                </a:moveTo>
                <a:lnTo>
                  <a:pt x="236528" y="389049"/>
                </a:lnTo>
                <a:lnTo>
                  <a:pt x="236022" y="388904"/>
                </a:lnTo>
                <a:lnTo>
                  <a:pt x="222161" y="380960"/>
                </a:lnTo>
                <a:close/>
                <a:moveTo>
                  <a:pt x="301313" y="379606"/>
                </a:moveTo>
                <a:cubicBezTo>
                  <a:pt x="301313" y="384457"/>
                  <a:pt x="300096" y="388904"/>
                  <a:pt x="297663" y="393351"/>
                </a:cubicBezTo>
                <a:lnTo>
                  <a:pt x="292797" y="403054"/>
                </a:lnTo>
                <a:lnTo>
                  <a:pt x="300502" y="406692"/>
                </a:lnTo>
                <a:cubicBezTo>
                  <a:pt x="305774" y="409522"/>
                  <a:pt x="312262" y="407501"/>
                  <a:pt x="314696" y="402245"/>
                </a:cubicBezTo>
                <a:lnTo>
                  <a:pt x="316318" y="399415"/>
                </a:lnTo>
                <a:cubicBezTo>
                  <a:pt x="319156" y="394160"/>
                  <a:pt x="317129" y="387692"/>
                  <a:pt x="311857" y="384862"/>
                </a:cubicBezTo>
                <a:close/>
                <a:moveTo>
                  <a:pt x="287119" y="329477"/>
                </a:moveTo>
                <a:cubicBezTo>
                  <a:pt x="287119" y="332711"/>
                  <a:pt x="286714" y="335541"/>
                  <a:pt x="285497" y="338371"/>
                </a:cubicBezTo>
                <a:lnTo>
                  <a:pt x="285091" y="339180"/>
                </a:lnTo>
                <a:lnTo>
                  <a:pt x="277792" y="352116"/>
                </a:lnTo>
                <a:lnTo>
                  <a:pt x="287525" y="356563"/>
                </a:lnTo>
                <a:lnTo>
                  <a:pt x="334972" y="380819"/>
                </a:lnTo>
                <a:cubicBezTo>
                  <a:pt x="337406" y="382032"/>
                  <a:pt x="340650" y="382436"/>
                  <a:pt x="343489" y="381223"/>
                </a:cubicBezTo>
                <a:cubicBezTo>
                  <a:pt x="346327" y="380415"/>
                  <a:pt x="348761" y="378798"/>
                  <a:pt x="349977" y="375968"/>
                </a:cubicBezTo>
                <a:lnTo>
                  <a:pt x="350788" y="373947"/>
                </a:lnTo>
                <a:cubicBezTo>
                  <a:pt x="353627" y="368691"/>
                  <a:pt x="352005" y="362627"/>
                  <a:pt x="346733" y="359393"/>
                </a:cubicBezTo>
                <a:close/>
                <a:moveTo>
                  <a:pt x="223856" y="307647"/>
                </a:moveTo>
                <a:cubicBezTo>
                  <a:pt x="219800" y="307647"/>
                  <a:pt x="215339" y="310072"/>
                  <a:pt x="212906" y="314115"/>
                </a:cubicBezTo>
                <a:lnTo>
                  <a:pt x="190196" y="354542"/>
                </a:lnTo>
                <a:cubicBezTo>
                  <a:pt x="188168" y="358180"/>
                  <a:pt x="188168" y="360201"/>
                  <a:pt x="188168" y="360606"/>
                </a:cubicBezTo>
                <a:cubicBezTo>
                  <a:pt x="188168" y="361414"/>
                  <a:pt x="188168" y="361819"/>
                  <a:pt x="189385" y="362223"/>
                </a:cubicBezTo>
                <a:lnTo>
                  <a:pt x="203579" y="370308"/>
                </a:lnTo>
                <a:lnTo>
                  <a:pt x="222161" y="380960"/>
                </a:lnTo>
                <a:lnTo>
                  <a:pt x="222233" y="381223"/>
                </a:lnTo>
                <a:lnTo>
                  <a:pt x="236022" y="388904"/>
                </a:lnTo>
                <a:lnTo>
                  <a:pt x="255098" y="399673"/>
                </a:lnTo>
                <a:lnTo>
                  <a:pt x="255082" y="399820"/>
                </a:lnTo>
                <a:lnTo>
                  <a:pt x="269681" y="407905"/>
                </a:lnTo>
                <a:cubicBezTo>
                  <a:pt x="270898" y="409118"/>
                  <a:pt x="272925" y="408309"/>
                  <a:pt x="273736" y="406692"/>
                </a:cubicBezTo>
                <a:lnTo>
                  <a:pt x="285497" y="386075"/>
                </a:lnTo>
                <a:cubicBezTo>
                  <a:pt x="287119" y="383649"/>
                  <a:pt x="287525" y="380415"/>
                  <a:pt x="286714" y="377181"/>
                </a:cubicBezTo>
                <a:cubicBezTo>
                  <a:pt x="285497" y="374351"/>
                  <a:pt x="283469" y="371521"/>
                  <a:pt x="280631" y="370308"/>
                </a:cubicBezTo>
                <a:cubicBezTo>
                  <a:pt x="279414" y="369500"/>
                  <a:pt x="277792" y="369095"/>
                  <a:pt x="276170" y="369095"/>
                </a:cubicBezTo>
                <a:cubicBezTo>
                  <a:pt x="272114" y="369095"/>
                  <a:pt x="267653" y="371521"/>
                  <a:pt x="265220" y="375968"/>
                </a:cubicBezTo>
                <a:lnTo>
                  <a:pt x="255893" y="392543"/>
                </a:lnTo>
                <a:lnTo>
                  <a:pt x="255105" y="399614"/>
                </a:lnTo>
                <a:lnTo>
                  <a:pt x="236528" y="389049"/>
                </a:lnTo>
                <a:lnTo>
                  <a:pt x="238860" y="389713"/>
                </a:lnTo>
                <a:cubicBezTo>
                  <a:pt x="239266" y="389309"/>
                  <a:pt x="240483" y="388500"/>
                  <a:pt x="240888" y="387692"/>
                </a:cubicBezTo>
                <a:lnTo>
                  <a:pt x="272114" y="332711"/>
                </a:lnTo>
                <a:cubicBezTo>
                  <a:pt x="274142" y="327456"/>
                  <a:pt x="272114" y="321796"/>
                  <a:pt x="267248" y="318966"/>
                </a:cubicBezTo>
                <a:cubicBezTo>
                  <a:pt x="262381" y="316136"/>
                  <a:pt x="256298" y="317349"/>
                  <a:pt x="252649" y="321796"/>
                </a:cubicBezTo>
                <a:lnTo>
                  <a:pt x="251432" y="323009"/>
                </a:lnTo>
                <a:lnTo>
                  <a:pt x="221017" y="376776"/>
                </a:lnTo>
                <a:lnTo>
                  <a:pt x="222135" y="380862"/>
                </a:lnTo>
                <a:lnTo>
                  <a:pt x="203579" y="370308"/>
                </a:lnTo>
                <a:cubicBezTo>
                  <a:pt x="205201" y="371521"/>
                  <a:pt x="206823" y="370712"/>
                  <a:pt x="207634" y="369095"/>
                </a:cubicBezTo>
                <a:lnTo>
                  <a:pt x="233183" y="324222"/>
                </a:lnTo>
                <a:cubicBezTo>
                  <a:pt x="235211" y="321796"/>
                  <a:pt x="235616" y="318562"/>
                  <a:pt x="234399" y="315732"/>
                </a:cubicBezTo>
                <a:cubicBezTo>
                  <a:pt x="233588" y="312498"/>
                  <a:pt x="231561" y="310072"/>
                  <a:pt x="228722" y="308455"/>
                </a:cubicBezTo>
                <a:cubicBezTo>
                  <a:pt x="227100" y="308051"/>
                  <a:pt x="225883" y="307647"/>
                  <a:pt x="223856" y="307647"/>
                </a:cubicBezTo>
                <a:close/>
                <a:moveTo>
                  <a:pt x="183708" y="303200"/>
                </a:moveTo>
                <a:cubicBezTo>
                  <a:pt x="179652" y="303200"/>
                  <a:pt x="175191" y="305626"/>
                  <a:pt x="172758" y="309668"/>
                </a:cubicBezTo>
                <a:lnTo>
                  <a:pt x="157348" y="336754"/>
                </a:lnTo>
                <a:cubicBezTo>
                  <a:pt x="156131" y="338775"/>
                  <a:pt x="155726" y="341201"/>
                  <a:pt x="155726" y="342414"/>
                </a:cubicBezTo>
                <a:cubicBezTo>
                  <a:pt x="155726" y="343222"/>
                  <a:pt x="156131" y="343627"/>
                  <a:pt x="156942" y="344031"/>
                </a:cubicBezTo>
                <a:lnTo>
                  <a:pt x="171541" y="352116"/>
                </a:lnTo>
                <a:cubicBezTo>
                  <a:pt x="172353" y="352520"/>
                  <a:pt x="173164" y="352520"/>
                  <a:pt x="173569" y="352520"/>
                </a:cubicBezTo>
                <a:cubicBezTo>
                  <a:pt x="173975" y="352116"/>
                  <a:pt x="175191" y="352116"/>
                  <a:pt x="175597" y="350903"/>
                </a:cubicBezTo>
                <a:lnTo>
                  <a:pt x="179620" y="343815"/>
                </a:lnTo>
                <a:lnTo>
                  <a:pt x="193035" y="320179"/>
                </a:lnTo>
                <a:cubicBezTo>
                  <a:pt x="194657" y="317349"/>
                  <a:pt x="195468" y="314115"/>
                  <a:pt x="194251" y="310881"/>
                </a:cubicBezTo>
                <a:cubicBezTo>
                  <a:pt x="193440" y="308051"/>
                  <a:pt x="191413" y="305626"/>
                  <a:pt x="188168" y="304008"/>
                </a:cubicBezTo>
                <a:cubicBezTo>
                  <a:pt x="186952" y="303604"/>
                  <a:pt x="185330" y="303200"/>
                  <a:pt x="183708" y="303200"/>
                </a:cubicBezTo>
                <a:close/>
                <a:moveTo>
                  <a:pt x="317703" y="100010"/>
                </a:moveTo>
                <a:cubicBezTo>
                  <a:pt x="321951" y="100010"/>
                  <a:pt x="324654" y="103099"/>
                  <a:pt x="324654" y="106961"/>
                </a:cubicBezTo>
                <a:cubicBezTo>
                  <a:pt x="324654" y="110823"/>
                  <a:pt x="321951" y="113912"/>
                  <a:pt x="317703" y="113912"/>
                </a:cubicBezTo>
                <a:cubicBezTo>
                  <a:pt x="314227" y="113912"/>
                  <a:pt x="310752" y="110823"/>
                  <a:pt x="310752" y="106961"/>
                </a:cubicBezTo>
                <a:cubicBezTo>
                  <a:pt x="310752" y="103099"/>
                  <a:pt x="314227" y="100010"/>
                  <a:pt x="317703" y="100010"/>
                </a:cubicBezTo>
                <a:close/>
                <a:moveTo>
                  <a:pt x="273055" y="100010"/>
                </a:moveTo>
                <a:cubicBezTo>
                  <a:pt x="276917" y="100010"/>
                  <a:pt x="280006" y="103099"/>
                  <a:pt x="280006" y="106961"/>
                </a:cubicBezTo>
                <a:cubicBezTo>
                  <a:pt x="280006" y="110823"/>
                  <a:pt x="276917" y="113912"/>
                  <a:pt x="273055" y="113912"/>
                </a:cubicBezTo>
                <a:cubicBezTo>
                  <a:pt x="269193" y="113912"/>
                  <a:pt x="266104" y="110823"/>
                  <a:pt x="266104" y="106961"/>
                </a:cubicBezTo>
                <a:cubicBezTo>
                  <a:pt x="266104" y="103099"/>
                  <a:pt x="269193" y="100010"/>
                  <a:pt x="273055" y="100010"/>
                </a:cubicBezTo>
                <a:close/>
                <a:moveTo>
                  <a:pt x="227285" y="100010"/>
                </a:moveTo>
                <a:cubicBezTo>
                  <a:pt x="231937" y="100010"/>
                  <a:pt x="235321" y="103099"/>
                  <a:pt x="235321" y="106961"/>
                </a:cubicBezTo>
                <a:cubicBezTo>
                  <a:pt x="235321" y="110823"/>
                  <a:pt x="231937" y="113912"/>
                  <a:pt x="227285" y="113912"/>
                </a:cubicBezTo>
                <a:cubicBezTo>
                  <a:pt x="223055" y="113912"/>
                  <a:pt x="219671" y="110823"/>
                  <a:pt x="219671" y="106961"/>
                </a:cubicBezTo>
                <a:cubicBezTo>
                  <a:pt x="219671" y="103099"/>
                  <a:pt x="223055" y="100010"/>
                  <a:pt x="227285" y="100010"/>
                </a:cubicBezTo>
                <a:close/>
                <a:moveTo>
                  <a:pt x="34065" y="14554"/>
                </a:moveTo>
                <a:cubicBezTo>
                  <a:pt x="23116" y="14554"/>
                  <a:pt x="14194" y="23043"/>
                  <a:pt x="14194" y="33958"/>
                </a:cubicBezTo>
                <a:lnTo>
                  <a:pt x="14194" y="171813"/>
                </a:lnTo>
                <a:cubicBezTo>
                  <a:pt x="14194" y="182728"/>
                  <a:pt x="23116" y="191218"/>
                  <a:pt x="34065" y="191218"/>
                </a:cubicBezTo>
                <a:lnTo>
                  <a:pt x="79485" y="191218"/>
                </a:lnTo>
                <a:cubicBezTo>
                  <a:pt x="89218" y="191218"/>
                  <a:pt x="96923" y="199303"/>
                  <a:pt x="96923" y="208602"/>
                </a:cubicBezTo>
                <a:lnTo>
                  <a:pt x="96923" y="230028"/>
                </a:lnTo>
                <a:lnTo>
                  <a:pt x="144371" y="194856"/>
                </a:lnTo>
                <a:cubicBezTo>
                  <a:pt x="147209" y="192431"/>
                  <a:pt x="150859" y="191218"/>
                  <a:pt x="154509" y="191218"/>
                </a:cubicBezTo>
                <a:lnTo>
                  <a:pt x="219800" y="191218"/>
                </a:lnTo>
                <a:lnTo>
                  <a:pt x="230750" y="176664"/>
                </a:lnTo>
                <a:cubicBezTo>
                  <a:pt x="252649" y="153924"/>
                  <a:pt x="291200" y="148239"/>
                  <a:pt x="323136" y="155857"/>
                </a:cubicBezTo>
                <a:lnTo>
                  <a:pt x="351249" y="167459"/>
                </a:lnTo>
                <a:lnTo>
                  <a:pt x="352005" y="167771"/>
                </a:lnTo>
                <a:lnTo>
                  <a:pt x="352410" y="168175"/>
                </a:lnTo>
                <a:lnTo>
                  <a:pt x="382014" y="190005"/>
                </a:lnTo>
                <a:lnTo>
                  <a:pt x="382014" y="135846"/>
                </a:lnTo>
                <a:lnTo>
                  <a:pt x="382014" y="108748"/>
                </a:lnTo>
                <a:lnTo>
                  <a:pt x="363765" y="127344"/>
                </a:lnTo>
                <a:cubicBezTo>
                  <a:pt x="362143" y="128557"/>
                  <a:pt x="360521" y="129365"/>
                  <a:pt x="358493" y="129365"/>
                </a:cubicBezTo>
                <a:cubicBezTo>
                  <a:pt x="356871" y="129365"/>
                  <a:pt x="354844" y="128557"/>
                  <a:pt x="353221" y="127344"/>
                </a:cubicBezTo>
                <a:cubicBezTo>
                  <a:pt x="350788" y="124514"/>
                  <a:pt x="350788" y="120067"/>
                  <a:pt x="353221" y="117237"/>
                </a:cubicBezTo>
                <a:lnTo>
                  <a:pt x="384448" y="86109"/>
                </a:lnTo>
                <a:cubicBezTo>
                  <a:pt x="387286" y="83683"/>
                  <a:pt x="392153" y="83683"/>
                  <a:pt x="394586" y="86109"/>
                </a:cubicBezTo>
                <a:lnTo>
                  <a:pt x="412653" y="104363"/>
                </a:lnTo>
                <a:lnTo>
                  <a:pt x="424596" y="116429"/>
                </a:lnTo>
                <a:cubicBezTo>
                  <a:pt x="427434" y="118854"/>
                  <a:pt x="427434" y="123706"/>
                  <a:pt x="424596" y="126131"/>
                </a:cubicBezTo>
                <a:cubicBezTo>
                  <a:pt x="421757" y="128961"/>
                  <a:pt x="417296" y="128961"/>
                  <a:pt x="414457" y="126131"/>
                </a:cubicBezTo>
                <a:lnTo>
                  <a:pt x="402789" y="114499"/>
                </a:lnTo>
                <a:lnTo>
                  <a:pt x="396208" y="107939"/>
                </a:lnTo>
                <a:lnTo>
                  <a:pt x="396208" y="121261"/>
                </a:lnTo>
                <a:lnTo>
                  <a:pt x="396208" y="198495"/>
                </a:lnTo>
                <a:cubicBezTo>
                  <a:pt x="396208" y="199303"/>
                  <a:pt x="396208" y="199708"/>
                  <a:pt x="396208" y="200516"/>
                </a:cubicBezTo>
                <a:lnTo>
                  <a:pt x="425812" y="222347"/>
                </a:lnTo>
                <a:cubicBezTo>
                  <a:pt x="426218" y="222751"/>
                  <a:pt x="427029" y="223155"/>
                  <a:pt x="427434" y="223964"/>
                </a:cubicBezTo>
                <a:lnTo>
                  <a:pt x="435951" y="230028"/>
                </a:lnTo>
                <a:lnTo>
                  <a:pt x="435951" y="208602"/>
                </a:lnTo>
                <a:cubicBezTo>
                  <a:pt x="435951" y="199303"/>
                  <a:pt x="443250" y="191218"/>
                  <a:pt x="452983" y="191218"/>
                </a:cubicBezTo>
                <a:lnTo>
                  <a:pt x="514219" y="191218"/>
                </a:lnTo>
                <a:cubicBezTo>
                  <a:pt x="525169" y="191218"/>
                  <a:pt x="533685" y="182728"/>
                  <a:pt x="533685" y="171813"/>
                </a:cubicBezTo>
                <a:lnTo>
                  <a:pt x="533685" y="33958"/>
                </a:lnTo>
                <a:cubicBezTo>
                  <a:pt x="533685" y="23043"/>
                  <a:pt x="525169" y="14554"/>
                  <a:pt x="514219" y="14554"/>
                </a:cubicBezTo>
                <a:lnTo>
                  <a:pt x="500056" y="14554"/>
                </a:lnTo>
                <a:lnTo>
                  <a:pt x="165864" y="14554"/>
                </a:lnTo>
                <a:lnTo>
                  <a:pt x="165864" y="97024"/>
                </a:lnTo>
                <a:lnTo>
                  <a:pt x="184519" y="78832"/>
                </a:lnTo>
                <a:cubicBezTo>
                  <a:pt x="186952" y="75598"/>
                  <a:pt x="191818" y="75598"/>
                  <a:pt x="194251" y="78832"/>
                </a:cubicBezTo>
                <a:cubicBezTo>
                  <a:pt x="197090" y="81258"/>
                  <a:pt x="197090" y="86109"/>
                  <a:pt x="194251" y="88534"/>
                </a:cubicBezTo>
                <a:lnTo>
                  <a:pt x="163431" y="119663"/>
                </a:lnTo>
                <a:cubicBezTo>
                  <a:pt x="161809" y="121280"/>
                  <a:pt x="160187" y="121684"/>
                  <a:pt x="158159" y="121684"/>
                </a:cubicBezTo>
                <a:cubicBezTo>
                  <a:pt x="156537" y="121684"/>
                  <a:pt x="154509" y="121280"/>
                  <a:pt x="153292" y="119663"/>
                </a:cubicBezTo>
                <a:lnTo>
                  <a:pt x="123283" y="89747"/>
                </a:lnTo>
                <a:cubicBezTo>
                  <a:pt x="120444" y="86917"/>
                  <a:pt x="120444" y="82470"/>
                  <a:pt x="123283" y="79640"/>
                </a:cubicBezTo>
                <a:cubicBezTo>
                  <a:pt x="126122" y="76811"/>
                  <a:pt x="130582" y="76811"/>
                  <a:pt x="133421" y="79640"/>
                </a:cubicBezTo>
                <a:lnTo>
                  <a:pt x="151670" y="97832"/>
                </a:lnTo>
                <a:lnTo>
                  <a:pt x="151670" y="14554"/>
                </a:lnTo>
                <a:close/>
                <a:moveTo>
                  <a:pt x="34065" y="0"/>
                </a:moveTo>
                <a:lnTo>
                  <a:pt x="156942" y="0"/>
                </a:lnTo>
                <a:cubicBezTo>
                  <a:pt x="157753" y="0"/>
                  <a:pt x="158159" y="0"/>
                  <a:pt x="158564" y="0"/>
                </a:cubicBezTo>
                <a:cubicBezTo>
                  <a:pt x="159375" y="0"/>
                  <a:pt x="159781" y="0"/>
                  <a:pt x="160187" y="0"/>
                </a:cubicBezTo>
                <a:lnTo>
                  <a:pt x="514219" y="0"/>
                </a:lnTo>
                <a:cubicBezTo>
                  <a:pt x="532874" y="0"/>
                  <a:pt x="547878" y="15362"/>
                  <a:pt x="547878" y="33958"/>
                </a:cubicBezTo>
                <a:lnTo>
                  <a:pt x="547878" y="171813"/>
                </a:lnTo>
                <a:cubicBezTo>
                  <a:pt x="547878" y="190410"/>
                  <a:pt x="532874" y="205772"/>
                  <a:pt x="514219" y="205772"/>
                </a:cubicBezTo>
                <a:lnTo>
                  <a:pt x="452983" y="205772"/>
                </a:lnTo>
                <a:cubicBezTo>
                  <a:pt x="451361" y="205772"/>
                  <a:pt x="449739" y="206984"/>
                  <a:pt x="449739" y="208602"/>
                </a:cubicBezTo>
                <a:lnTo>
                  <a:pt x="449739" y="229623"/>
                </a:lnTo>
                <a:lnTo>
                  <a:pt x="527196" y="229623"/>
                </a:lnTo>
                <a:cubicBezTo>
                  <a:pt x="531252" y="229623"/>
                  <a:pt x="534090" y="232453"/>
                  <a:pt x="534090" y="236900"/>
                </a:cubicBezTo>
                <a:cubicBezTo>
                  <a:pt x="534090" y="240943"/>
                  <a:pt x="531252" y="243773"/>
                  <a:pt x="527196" y="243773"/>
                </a:cubicBezTo>
                <a:lnTo>
                  <a:pt x="445684" y="243773"/>
                </a:lnTo>
                <a:cubicBezTo>
                  <a:pt x="444872" y="244581"/>
                  <a:pt x="444061" y="244986"/>
                  <a:pt x="443250" y="245390"/>
                </a:cubicBezTo>
                <a:cubicBezTo>
                  <a:pt x="439195" y="247411"/>
                  <a:pt x="434329" y="247007"/>
                  <a:pt x="430679" y="244177"/>
                </a:cubicBezTo>
                <a:lnTo>
                  <a:pt x="377148" y="204155"/>
                </a:lnTo>
                <a:cubicBezTo>
                  <a:pt x="377148" y="204155"/>
                  <a:pt x="376743" y="204155"/>
                  <a:pt x="376743" y="203750"/>
                </a:cubicBezTo>
                <a:lnTo>
                  <a:pt x="343894" y="179494"/>
                </a:lnTo>
                <a:lnTo>
                  <a:pt x="340765" y="178231"/>
                </a:lnTo>
                <a:lnTo>
                  <a:pt x="319651" y="169710"/>
                </a:lnTo>
                <a:cubicBezTo>
                  <a:pt x="292619" y="163324"/>
                  <a:pt x="259543" y="167568"/>
                  <a:pt x="241294" y="186367"/>
                </a:cubicBezTo>
                <a:lnTo>
                  <a:pt x="199523" y="243368"/>
                </a:lnTo>
                <a:cubicBezTo>
                  <a:pt x="194251" y="251050"/>
                  <a:pt x="195874" y="261965"/>
                  <a:pt x="203579" y="267624"/>
                </a:cubicBezTo>
                <a:cubicBezTo>
                  <a:pt x="207229" y="270050"/>
                  <a:pt x="212095" y="271263"/>
                  <a:pt x="216556" y="270454"/>
                </a:cubicBezTo>
                <a:cubicBezTo>
                  <a:pt x="221017" y="270050"/>
                  <a:pt x="225072" y="267624"/>
                  <a:pt x="227911" y="263582"/>
                </a:cubicBezTo>
                <a:lnTo>
                  <a:pt x="255082" y="226389"/>
                </a:lnTo>
                <a:cubicBezTo>
                  <a:pt x="261165" y="220730"/>
                  <a:pt x="269681" y="220325"/>
                  <a:pt x="275764" y="225176"/>
                </a:cubicBezTo>
                <a:lnTo>
                  <a:pt x="288249" y="232195"/>
                </a:lnTo>
                <a:lnTo>
                  <a:pt x="295990" y="236546"/>
                </a:lnTo>
                <a:cubicBezTo>
                  <a:pt x="303239" y="239225"/>
                  <a:pt x="310843" y="240741"/>
                  <a:pt x="318345" y="240943"/>
                </a:cubicBezTo>
                <a:cubicBezTo>
                  <a:pt x="318345" y="240943"/>
                  <a:pt x="318345" y="240943"/>
                  <a:pt x="318751" y="240943"/>
                </a:cubicBezTo>
                <a:cubicBezTo>
                  <a:pt x="330917" y="240943"/>
                  <a:pt x="343489" y="238517"/>
                  <a:pt x="354438" y="232453"/>
                </a:cubicBezTo>
                <a:cubicBezTo>
                  <a:pt x="358088" y="230028"/>
                  <a:pt x="362143" y="231645"/>
                  <a:pt x="364171" y="235283"/>
                </a:cubicBezTo>
                <a:cubicBezTo>
                  <a:pt x="365793" y="238517"/>
                  <a:pt x="364576" y="242964"/>
                  <a:pt x="361332" y="244581"/>
                </a:cubicBezTo>
                <a:cubicBezTo>
                  <a:pt x="354844" y="248220"/>
                  <a:pt x="348355" y="250645"/>
                  <a:pt x="341866" y="252262"/>
                </a:cubicBezTo>
                <a:lnTo>
                  <a:pt x="418918" y="292689"/>
                </a:lnTo>
                <a:cubicBezTo>
                  <a:pt x="425001" y="295519"/>
                  <a:pt x="429868" y="301179"/>
                  <a:pt x="431895" y="307647"/>
                </a:cubicBezTo>
                <a:cubicBezTo>
                  <a:pt x="434329" y="314519"/>
                  <a:pt x="433517" y="321796"/>
                  <a:pt x="430273" y="328264"/>
                </a:cubicBezTo>
                <a:cubicBezTo>
                  <a:pt x="425812" y="337563"/>
                  <a:pt x="416485" y="342414"/>
                  <a:pt x="406752" y="342414"/>
                </a:cubicBezTo>
                <a:cubicBezTo>
                  <a:pt x="404724" y="342414"/>
                  <a:pt x="403102" y="342414"/>
                  <a:pt x="401480" y="342009"/>
                </a:cubicBezTo>
                <a:cubicBezTo>
                  <a:pt x="401886" y="346456"/>
                  <a:pt x="400669" y="350903"/>
                  <a:pt x="399047" y="354542"/>
                </a:cubicBezTo>
                <a:lnTo>
                  <a:pt x="398236" y="356563"/>
                </a:lnTo>
                <a:cubicBezTo>
                  <a:pt x="393369" y="365053"/>
                  <a:pt x="384448" y="369904"/>
                  <a:pt x="375120" y="369904"/>
                </a:cubicBezTo>
                <a:cubicBezTo>
                  <a:pt x="371876" y="369904"/>
                  <a:pt x="369037" y="369095"/>
                  <a:pt x="366604" y="368691"/>
                </a:cubicBezTo>
                <a:cubicBezTo>
                  <a:pt x="366604" y="372734"/>
                  <a:pt x="365793" y="376372"/>
                  <a:pt x="363765" y="380415"/>
                </a:cubicBezTo>
                <a:lnTo>
                  <a:pt x="362954" y="382436"/>
                </a:lnTo>
                <a:cubicBezTo>
                  <a:pt x="358088" y="391330"/>
                  <a:pt x="349166" y="396181"/>
                  <a:pt x="339839" y="396181"/>
                </a:cubicBezTo>
                <a:cubicBezTo>
                  <a:pt x="337406" y="396181"/>
                  <a:pt x="334161" y="395777"/>
                  <a:pt x="331323" y="394968"/>
                </a:cubicBezTo>
                <a:cubicBezTo>
                  <a:pt x="331323" y="398607"/>
                  <a:pt x="330917" y="402245"/>
                  <a:pt x="328889" y="405479"/>
                </a:cubicBezTo>
                <a:lnTo>
                  <a:pt x="327267" y="409118"/>
                </a:lnTo>
                <a:cubicBezTo>
                  <a:pt x="324428" y="414777"/>
                  <a:pt x="319562" y="418820"/>
                  <a:pt x="313073" y="421246"/>
                </a:cubicBezTo>
                <a:cubicBezTo>
                  <a:pt x="310640" y="422054"/>
                  <a:pt x="307801" y="422459"/>
                  <a:pt x="305368" y="422459"/>
                </a:cubicBezTo>
                <a:cubicBezTo>
                  <a:pt x="301313" y="422459"/>
                  <a:pt x="297663" y="421246"/>
                  <a:pt x="294013" y="419629"/>
                </a:cubicBezTo>
                <a:lnTo>
                  <a:pt x="285497" y="415182"/>
                </a:lnTo>
                <a:cubicBezTo>
                  <a:pt x="281847" y="420033"/>
                  <a:pt x="276575" y="422863"/>
                  <a:pt x="270898" y="422863"/>
                </a:cubicBezTo>
                <a:cubicBezTo>
                  <a:pt x="268059" y="422863"/>
                  <a:pt x="265220" y="422459"/>
                  <a:pt x="262381" y="420437"/>
                </a:cubicBezTo>
                <a:lnTo>
                  <a:pt x="247782" y="412352"/>
                </a:lnTo>
                <a:cubicBezTo>
                  <a:pt x="244538" y="410331"/>
                  <a:pt x="242105" y="407501"/>
                  <a:pt x="240483" y="403458"/>
                </a:cubicBezTo>
                <a:cubicBezTo>
                  <a:pt x="239671" y="403862"/>
                  <a:pt x="238860" y="403862"/>
                  <a:pt x="238049" y="403862"/>
                </a:cubicBezTo>
                <a:cubicBezTo>
                  <a:pt x="234805" y="403862"/>
                  <a:pt x="231966" y="403054"/>
                  <a:pt x="229128" y="401437"/>
                </a:cubicBezTo>
                <a:lnTo>
                  <a:pt x="214934" y="393351"/>
                </a:lnTo>
                <a:cubicBezTo>
                  <a:pt x="211284" y="391330"/>
                  <a:pt x="208851" y="388500"/>
                  <a:pt x="207634" y="384862"/>
                </a:cubicBezTo>
                <a:cubicBezTo>
                  <a:pt x="206418" y="384862"/>
                  <a:pt x="206012" y="384862"/>
                  <a:pt x="205201" y="384862"/>
                </a:cubicBezTo>
                <a:cubicBezTo>
                  <a:pt x="201957" y="384862"/>
                  <a:pt x="199118" y="384457"/>
                  <a:pt x="196279" y="382840"/>
                </a:cubicBezTo>
                <a:lnTo>
                  <a:pt x="182085" y="374755"/>
                </a:lnTo>
                <a:cubicBezTo>
                  <a:pt x="178841" y="372734"/>
                  <a:pt x="176408" y="370308"/>
                  <a:pt x="175191" y="366670"/>
                </a:cubicBezTo>
                <a:cubicBezTo>
                  <a:pt x="173975" y="366670"/>
                  <a:pt x="173569" y="366670"/>
                  <a:pt x="172758" y="366670"/>
                </a:cubicBezTo>
                <a:cubicBezTo>
                  <a:pt x="169919" y="366670"/>
                  <a:pt x="166675" y="365861"/>
                  <a:pt x="164242" y="364244"/>
                </a:cubicBezTo>
                <a:lnTo>
                  <a:pt x="149643" y="356563"/>
                </a:lnTo>
                <a:cubicBezTo>
                  <a:pt x="145587" y="353733"/>
                  <a:pt x="142343" y="349691"/>
                  <a:pt x="141937" y="344839"/>
                </a:cubicBezTo>
                <a:cubicBezTo>
                  <a:pt x="141126" y="342818"/>
                  <a:pt x="141126" y="340797"/>
                  <a:pt x="141937" y="338775"/>
                </a:cubicBezTo>
                <a:lnTo>
                  <a:pt x="99762" y="314924"/>
                </a:lnTo>
                <a:cubicBezTo>
                  <a:pt x="97329" y="313307"/>
                  <a:pt x="93679" y="312498"/>
                  <a:pt x="90840" y="312498"/>
                </a:cubicBezTo>
                <a:lnTo>
                  <a:pt x="21088" y="312498"/>
                </a:lnTo>
                <a:cubicBezTo>
                  <a:pt x="17033" y="312498"/>
                  <a:pt x="13788" y="309264"/>
                  <a:pt x="13788" y="305221"/>
                </a:cubicBezTo>
                <a:cubicBezTo>
                  <a:pt x="13788" y="301179"/>
                  <a:pt x="17033" y="298349"/>
                  <a:pt x="21088" y="298349"/>
                </a:cubicBezTo>
                <a:lnTo>
                  <a:pt x="90840" y="298349"/>
                </a:lnTo>
                <a:cubicBezTo>
                  <a:pt x="96517" y="298349"/>
                  <a:pt x="102195" y="299966"/>
                  <a:pt x="107061" y="302391"/>
                </a:cubicBezTo>
                <a:lnTo>
                  <a:pt x="147209" y="325435"/>
                </a:lnTo>
                <a:lnTo>
                  <a:pt x="160592" y="302391"/>
                </a:lnTo>
                <a:cubicBezTo>
                  <a:pt x="167892" y="290263"/>
                  <a:pt x="182896" y="285412"/>
                  <a:pt x="195063" y="291476"/>
                </a:cubicBezTo>
                <a:cubicBezTo>
                  <a:pt x="199118" y="293902"/>
                  <a:pt x="202768" y="297136"/>
                  <a:pt x="205201" y="301179"/>
                </a:cubicBezTo>
                <a:cubicBezTo>
                  <a:pt x="209054" y="297338"/>
                  <a:pt x="213920" y="294811"/>
                  <a:pt x="219141" y="293851"/>
                </a:cubicBezTo>
                <a:lnTo>
                  <a:pt x="227230" y="294894"/>
                </a:lnTo>
                <a:lnTo>
                  <a:pt x="235211" y="295923"/>
                </a:lnTo>
                <a:cubicBezTo>
                  <a:pt x="240483" y="298753"/>
                  <a:pt x="244132" y="302796"/>
                  <a:pt x="246566" y="308051"/>
                </a:cubicBezTo>
                <a:cubicBezTo>
                  <a:pt x="254676" y="302391"/>
                  <a:pt x="265626" y="301583"/>
                  <a:pt x="274548" y="306434"/>
                </a:cubicBezTo>
                <a:cubicBezTo>
                  <a:pt x="276575" y="307647"/>
                  <a:pt x="278197" y="309264"/>
                  <a:pt x="279414" y="310881"/>
                </a:cubicBezTo>
                <a:cubicBezTo>
                  <a:pt x="280631" y="310881"/>
                  <a:pt x="281847" y="310881"/>
                  <a:pt x="283064" y="311689"/>
                </a:cubicBezTo>
                <a:lnTo>
                  <a:pt x="352410" y="346052"/>
                </a:lnTo>
                <a:cubicBezTo>
                  <a:pt x="352816" y="346052"/>
                  <a:pt x="353221" y="346456"/>
                  <a:pt x="353221" y="346861"/>
                </a:cubicBezTo>
                <a:lnTo>
                  <a:pt x="367010" y="353329"/>
                </a:lnTo>
                <a:cubicBezTo>
                  <a:pt x="374309" y="356967"/>
                  <a:pt x="382420" y="355755"/>
                  <a:pt x="385259" y="349691"/>
                </a:cubicBezTo>
                <a:lnTo>
                  <a:pt x="386070" y="348478"/>
                </a:lnTo>
                <a:cubicBezTo>
                  <a:pt x="387286" y="345648"/>
                  <a:pt x="387286" y="342414"/>
                  <a:pt x="386070" y="339584"/>
                </a:cubicBezTo>
                <a:cubicBezTo>
                  <a:pt x="384853" y="336350"/>
                  <a:pt x="382014" y="333520"/>
                  <a:pt x="378770" y="331499"/>
                </a:cubicBezTo>
                <a:lnTo>
                  <a:pt x="276170" y="279752"/>
                </a:lnTo>
                <a:cubicBezTo>
                  <a:pt x="272520" y="277731"/>
                  <a:pt x="270898" y="273688"/>
                  <a:pt x="272925" y="270050"/>
                </a:cubicBezTo>
                <a:cubicBezTo>
                  <a:pt x="274548" y="266412"/>
                  <a:pt x="279008" y="265199"/>
                  <a:pt x="282658" y="266816"/>
                </a:cubicBezTo>
                <a:lnTo>
                  <a:pt x="314290" y="282987"/>
                </a:lnTo>
                <a:lnTo>
                  <a:pt x="400669" y="327052"/>
                </a:lnTo>
                <a:cubicBezTo>
                  <a:pt x="406752" y="330286"/>
                  <a:pt x="414457" y="327860"/>
                  <a:pt x="417702" y="321796"/>
                </a:cubicBezTo>
                <a:cubicBezTo>
                  <a:pt x="418918" y="318966"/>
                  <a:pt x="419324" y="315732"/>
                  <a:pt x="418107" y="312094"/>
                </a:cubicBezTo>
                <a:cubicBezTo>
                  <a:pt x="417296" y="309264"/>
                  <a:pt x="415268" y="306434"/>
                  <a:pt x="412024" y="304817"/>
                </a:cubicBezTo>
                <a:lnTo>
                  <a:pt x="315912" y="255092"/>
                </a:lnTo>
                <a:cubicBezTo>
                  <a:pt x="307193" y="254688"/>
                  <a:pt x="298575" y="252869"/>
                  <a:pt x="290313" y="249736"/>
                </a:cubicBezTo>
                <a:lnTo>
                  <a:pt x="277959" y="242767"/>
                </a:lnTo>
                <a:lnTo>
                  <a:pt x="266842" y="236496"/>
                </a:lnTo>
                <a:cubicBezTo>
                  <a:pt x="266842" y="236092"/>
                  <a:pt x="266031" y="236092"/>
                  <a:pt x="265626" y="236496"/>
                </a:cubicBezTo>
                <a:lnTo>
                  <a:pt x="239266" y="272476"/>
                </a:lnTo>
                <a:cubicBezTo>
                  <a:pt x="233183" y="280965"/>
                  <a:pt x="223450" y="285008"/>
                  <a:pt x="213717" y="285008"/>
                </a:cubicBezTo>
                <a:cubicBezTo>
                  <a:pt x="207229" y="285008"/>
                  <a:pt x="200740" y="283391"/>
                  <a:pt x="195468" y="279348"/>
                </a:cubicBezTo>
                <a:cubicBezTo>
                  <a:pt x="181274" y="268837"/>
                  <a:pt x="177625" y="249028"/>
                  <a:pt x="188168" y="234879"/>
                </a:cubicBezTo>
                <a:lnTo>
                  <a:pt x="209662" y="205772"/>
                </a:lnTo>
                <a:lnTo>
                  <a:pt x="154509" y="205772"/>
                </a:lnTo>
                <a:cubicBezTo>
                  <a:pt x="154103" y="205772"/>
                  <a:pt x="153292" y="205772"/>
                  <a:pt x="152887" y="206176"/>
                </a:cubicBezTo>
                <a:lnTo>
                  <a:pt x="102195" y="244177"/>
                </a:lnTo>
                <a:cubicBezTo>
                  <a:pt x="99762" y="245794"/>
                  <a:pt x="97329" y="246603"/>
                  <a:pt x="94895" y="246603"/>
                </a:cubicBezTo>
                <a:cubicBezTo>
                  <a:pt x="92868" y="246603"/>
                  <a:pt x="91245" y="246198"/>
                  <a:pt x="89623" y="245390"/>
                </a:cubicBezTo>
                <a:cubicBezTo>
                  <a:pt x="85162" y="243368"/>
                  <a:pt x="82729" y="239326"/>
                  <a:pt x="82729" y="234879"/>
                </a:cubicBezTo>
                <a:lnTo>
                  <a:pt x="82729" y="208602"/>
                </a:lnTo>
                <a:cubicBezTo>
                  <a:pt x="82729" y="206984"/>
                  <a:pt x="81513" y="205772"/>
                  <a:pt x="79485" y="205772"/>
                </a:cubicBezTo>
                <a:lnTo>
                  <a:pt x="34065" y="205772"/>
                </a:lnTo>
                <a:cubicBezTo>
                  <a:pt x="15005" y="205772"/>
                  <a:pt x="0" y="190410"/>
                  <a:pt x="0" y="171813"/>
                </a:cubicBezTo>
                <a:lnTo>
                  <a:pt x="0" y="33958"/>
                </a:lnTo>
                <a:cubicBezTo>
                  <a:pt x="0" y="15362"/>
                  <a:pt x="15005" y="0"/>
                  <a:pt x="3406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6" name="Freeform 42">
            <a:extLst>
              <a:ext uri="{FF2B5EF4-FFF2-40B4-BE49-F238E27FC236}">
                <a16:creationId xmlns:a16="http://schemas.microsoft.com/office/drawing/2014/main" id="{F353FF76-DFA4-A2AC-D511-46E5279D756A}"/>
              </a:ext>
            </a:extLst>
          </p:cNvPr>
          <p:cNvSpPr>
            <a:spLocks noChangeArrowheads="1"/>
          </p:cNvSpPr>
          <p:nvPr/>
        </p:nvSpPr>
        <p:spPr bwMode="auto">
          <a:xfrm>
            <a:off x="1664760" y="4558999"/>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9" name="Rectangle: Rounded Corners 208">
            <a:extLst>
              <a:ext uri="{FF2B5EF4-FFF2-40B4-BE49-F238E27FC236}">
                <a16:creationId xmlns:a16="http://schemas.microsoft.com/office/drawing/2014/main" id="{CDD0A937-370D-C9CE-C294-3E3A427BE27B}"/>
              </a:ext>
            </a:extLst>
          </p:cNvPr>
          <p:cNvSpPr/>
          <p:nvPr/>
        </p:nvSpPr>
        <p:spPr bwMode="gray">
          <a:xfrm>
            <a:off x="1450468" y="1946235"/>
            <a:ext cx="1132188" cy="403368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14" name="Oval 213">
            <a:extLst>
              <a:ext uri="{FF2B5EF4-FFF2-40B4-BE49-F238E27FC236}">
                <a16:creationId xmlns:a16="http://schemas.microsoft.com/office/drawing/2014/main" id="{2E10F991-DB9A-60E2-900F-540920422E00}"/>
              </a:ext>
            </a:extLst>
          </p:cNvPr>
          <p:cNvSpPr/>
          <p:nvPr/>
        </p:nvSpPr>
        <p:spPr bwMode="gray">
          <a:xfrm>
            <a:off x="1930807"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3</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215" name="Rectangle: Rounded Corners 214">
            <a:extLst>
              <a:ext uri="{FF2B5EF4-FFF2-40B4-BE49-F238E27FC236}">
                <a16:creationId xmlns:a16="http://schemas.microsoft.com/office/drawing/2014/main" id="{80397494-0CEA-2AF4-F459-E6DA4271DC54}"/>
              </a:ext>
            </a:extLst>
          </p:cNvPr>
          <p:cNvSpPr/>
          <p:nvPr/>
        </p:nvSpPr>
        <p:spPr bwMode="gray">
          <a:xfrm>
            <a:off x="2849619" y="2085959"/>
            <a:ext cx="1010196"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16" name="Ovale 10">
            <a:extLst>
              <a:ext uri="{FF2B5EF4-FFF2-40B4-BE49-F238E27FC236}">
                <a16:creationId xmlns:a16="http://schemas.microsoft.com/office/drawing/2014/main" id="{F90367AD-3D02-32E0-86A5-C1D1BEA75DF2}"/>
              </a:ext>
            </a:extLst>
          </p:cNvPr>
          <p:cNvSpPr/>
          <p:nvPr/>
        </p:nvSpPr>
        <p:spPr bwMode="gray">
          <a:xfrm>
            <a:off x="2786304" y="2026202"/>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17" name="TextBox 216">
            <a:extLst>
              <a:ext uri="{FF2B5EF4-FFF2-40B4-BE49-F238E27FC236}">
                <a16:creationId xmlns:a16="http://schemas.microsoft.com/office/drawing/2014/main" id="{E064351E-9DE8-734E-91C0-418530C13A74}"/>
              </a:ext>
            </a:extLst>
          </p:cNvPr>
          <p:cNvSpPr txBox="1"/>
          <p:nvPr/>
        </p:nvSpPr>
        <p:spPr bwMode="gray">
          <a:xfrm>
            <a:off x="3208974" y="2111391"/>
            <a:ext cx="65098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Purchase Order (PO)</a:t>
            </a:r>
            <a:endParaRPr kumimoji="0" lang="en-GB" sz="500" b="0" i="0" u="none" strike="sngStrike" kern="1200" cap="none" spc="0" normalizeH="0" baseline="0" noProof="0">
              <a:ln>
                <a:noFill/>
              </a:ln>
              <a:solidFill>
                <a:srgbClr val="00B050"/>
              </a:solidFill>
              <a:effectLst/>
              <a:uLnTx/>
              <a:uFillTx/>
              <a:latin typeface="Proxima Nova" panose="02000506030000020004"/>
              <a:ea typeface="+mn-ea"/>
              <a:cs typeface="+mn-cs"/>
            </a:endParaRPr>
          </a:p>
        </p:txBody>
      </p:sp>
      <p:sp>
        <p:nvSpPr>
          <p:cNvPr id="218" name="Rectangle: Rounded Corners 217">
            <a:extLst>
              <a:ext uri="{FF2B5EF4-FFF2-40B4-BE49-F238E27FC236}">
                <a16:creationId xmlns:a16="http://schemas.microsoft.com/office/drawing/2014/main" id="{A9D70C6A-87FE-BD40-356F-46C3A02A7A2C}"/>
              </a:ext>
            </a:extLst>
          </p:cNvPr>
          <p:cNvSpPr/>
          <p:nvPr/>
        </p:nvSpPr>
        <p:spPr bwMode="gray">
          <a:xfrm>
            <a:off x="2847942" y="2699453"/>
            <a:ext cx="1010196"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19" name="Ovale 10">
            <a:extLst>
              <a:ext uri="{FF2B5EF4-FFF2-40B4-BE49-F238E27FC236}">
                <a16:creationId xmlns:a16="http://schemas.microsoft.com/office/drawing/2014/main" id="{5023CA0A-818F-FE42-52A3-DE3529166833}"/>
              </a:ext>
            </a:extLst>
          </p:cNvPr>
          <p:cNvSpPr/>
          <p:nvPr/>
        </p:nvSpPr>
        <p:spPr bwMode="gray">
          <a:xfrm>
            <a:off x="2784626" y="2646570"/>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0" name="TextBox 219">
            <a:extLst>
              <a:ext uri="{FF2B5EF4-FFF2-40B4-BE49-F238E27FC236}">
                <a16:creationId xmlns:a16="http://schemas.microsoft.com/office/drawing/2014/main" id="{920819DB-F0DC-0581-C628-AE1B0A890C61}"/>
              </a:ext>
            </a:extLst>
          </p:cNvPr>
          <p:cNvSpPr txBox="1"/>
          <p:nvPr/>
        </p:nvSpPr>
        <p:spPr bwMode="gray">
          <a:xfrm>
            <a:off x="3243984" y="2789513"/>
            <a:ext cx="61597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Copy of PO</a:t>
            </a:r>
          </a:p>
        </p:txBody>
      </p:sp>
      <p:sp>
        <p:nvSpPr>
          <p:cNvPr id="221" name="Rectangle: Rounded Corners 220">
            <a:extLst>
              <a:ext uri="{FF2B5EF4-FFF2-40B4-BE49-F238E27FC236}">
                <a16:creationId xmlns:a16="http://schemas.microsoft.com/office/drawing/2014/main" id="{E2273EC9-11DF-380D-EC2D-BBB4467DA2B1}"/>
              </a:ext>
            </a:extLst>
          </p:cNvPr>
          <p:cNvSpPr/>
          <p:nvPr/>
        </p:nvSpPr>
        <p:spPr bwMode="gray">
          <a:xfrm>
            <a:off x="2849764" y="3306073"/>
            <a:ext cx="1010196"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22" name="Ovale 10">
            <a:extLst>
              <a:ext uri="{FF2B5EF4-FFF2-40B4-BE49-F238E27FC236}">
                <a16:creationId xmlns:a16="http://schemas.microsoft.com/office/drawing/2014/main" id="{6EEE2B83-B28E-526A-D19A-6F5D7E9599C1}"/>
              </a:ext>
            </a:extLst>
          </p:cNvPr>
          <p:cNvSpPr/>
          <p:nvPr/>
        </p:nvSpPr>
        <p:spPr bwMode="gray">
          <a:xfrm>
            <a:off x="2786450" y="3260064"/>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3" name="TextBox 222">
            <a:extLst>
              <a:ext uri="{FF2B5EF4-FFF2-40B4-BE49-F238E27FC236}">
                <a16:creationId xmlns:a16="http://schemas.microsoft.com/office/drawing/2014/main" id="{D58D3984-554C-C551-F68C-0446EE4DAF11}"/>
              </a:ext>
            </a:extLst>
          </p:cNvPr>
          <p:cNvSpPr txBox="1"/>
          <p:nvPr/>
        </p:nvSpPr>
        <p:spPr bwMode="gray">
          <a:xfrm>
            <a:off x="3167948" y="3311724"/>
            <a:ext cx="69227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Release Initial Instalment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&amp; Create, Validate &amp; Release  Prepayment Invoice</a:t>
            </a:r>
          </a:p>
        </p:txBody>
      </p:sp>
      <p:sp>
        <p:nvSpPr>
          <p:cNvPr id="227" name="Rectangle: Rounded Corners 226">
            <a:extLst>
              <a:ext uri="{FF2B5EF4-FFF2-40B4-BE49-F238E27FC236}">
                <a16:creationId xmlns:a16="http://schemas.microsoft.com/office/drawing/2014/main" id="{EBC4ABA2-3780-0BEC-879A-1F8EBFB91F9C}"/>
              </a:ext>
            </a:extLst>
          </p:cNvPr>
          <p:cNvSpPr/>
          <p:nvPr/>
        </p:nvSpPr>
        <p:spPr bwMode="gray">
          <a:xfrm>
            <a:off x="2849764" y="3905818"/>
            <a:ext cx="1010196" cy="504447"/>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28" name="Ovale 10">
            <a:extLst>
              <a:ext uri="{FF2B5EF4-FFF2-40B4-BE49-F238E27FC236}">
                <a16:creationId xmlns:a16="http://schemas.microsoft.com/office/drawing/2014/main" id="{52180712-718D-9722-1B07-C055C7F4636A}"/>
              </a:ext>
            </a:extLst>
          </p:cNvPr>
          <p:cNvSpPr/>
          <p:nvPr/>
        </p:nvSpPr>
        <p:spPr bwMode="gray">
          <a:xfrm>
            <a:off x="2786449" y="3866683"/>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9" name="TextBox 228">
            <a:extLst>
              <a:ext uri="{FF2B5EF4-FFF2-40B4-BE49-F238E27FC236}">
                <a16:creationId xmlns:a16="http://schemas.microsoft.com/office/drawing/2014/main" id="{F1879E8B-D79C-B049-D3CD-3CE3E7F1AC3E}"/>
              </a:ext>
            </a:extLst>
          </p:cNvPr>
          <p:cNvSpPr txBox="1"/>
          <p:nvPr/>
        </p:nvSpPr>
        <p:spPr bwMode="gray">
          <a:xfrm>
            <a:off x="3255402" y="3967256"/>
            <a:ext cx="60302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Copy of Certificate of Instalment</a:t>
            </a:r>
          </a:p>
        </p:txBody>
      </p:sp>
      <p:cxnSp>
        <p:nvCxnSpPr>
          <p:cNvPr id="230" name="Straight Arrow Connector 229">
            <a:extLst>
              <a:ext uri="{FF2B5EF4-FFF2-40B4-BE49-F238E27FC236}">
                <a16:creationId xmlns:a16="http://schemas.microsoft.com/office/drawing/2014/main" id="{697F7F7D-1F1F-D902-795A-DC477AEB4AA7}"/>
              </a:ext>
            </a:extLst>
          </p:cNvPr>
          <p:cNvCxnSpPr>
            <a:stCxn id="215" idx="2"/>
            <a:endCxn id="218" idx="0"/>
          </p:cNvCxnSpPr>
          <p:nvPr/>
        </p:nvCxnSpPr>
        <p:spPr bwMode="gray">
          <a:xfrm flipH="1">
            <a:off x="3353040" y="2489517"/>
            <a:ext cx="1678" cy="20993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96FE3062-2BB6-2901-4964-EB97E63A06CA}"/>
              </a:ext>
            </a:extLst>
          </p:cNvPr>
          <p:cNvCxnSpPr>
            <a:stCxn id="218" idx="2"/>
            <a:endCxn id="221" idx="0"/>
          </p:cNvCxnSpPr>
          <p:nvPr/>
        </p:nvCxnSpPr>
        <p:spPr bwMode="gray">
          <a:xfrm>
            <a:off x="3353040" y="3103011"/>
            <a:ext cx="1822" cy="20306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96CDC65-E6D7-BF4C-C74F-DB02698B0C49}"/>
              </a:ext>
            </a:extLst>
          </p:cNvPr>
          <p:cNvCxnSpPr>
            <a:stCxn id="221" idx="2"/>
            <a:endCxn id="227" idx="0"/>
          </p:cNvCxnSpPr>
          <p:nvPr/>
        </p:nvCxnSpPr>
        <p:spPr bwMode="gray">
          <a:xfrm>
            <a:off x="3354862" y="3709630"/>
            <a:ext cx="0" cy="19618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40" name="Freeform 6">
            <a:extLst>
              <a:ext uri="{FF2B5EF4-FFF2-40B4-BE49-F238E27FC236}">
                <a16:creationId xmlns:a16="http://schemas.microsoft.com/office/drawing/2014/main" id="{71F3D52A-4A40-1B1F-9286-2B59B9A46F4F}"/>
              </a:ext>
            </a:extLst>
          </p:cNvPr>
          <p:cNvSpPr>
            <a:spLocks noChangeArrowheads="1"/>
          </p:cNvSpPr>
          <p:nvPr/>
        </p:nvSpPr>
        <p:spPr bwMode="auto">
          <a:xfrm>
            <a:off x="2979156" y="2145494"/>
            <a:ext cx="238812" cy="269039"/>
          </a:xfrm>
          <a:custGeom>
            <a:avLst/>
            <a:gdLst>
              <a:gd name="connsiteX0" fmla="*/ 400884 w 542278"/>
              <a:gd name="connsiteY0" fmla="*/ 383496 h 427001"/>
              <a:gd name="connsiteX1" fmla="*/ 400884 w 542278"/>
              <a:gd name="connsiteY1" fmla="*/ 398400 h 427001"/>
              <a:gd name="connsiteX2" fmla="*/ 463548 w 542278"/>
              <a:gd name="connsiteY2" fmla="*/ 412902 h 427001"/>
              <a:gd name="connsiteX3" fmla="*/ 528219 w 542278"/>
              <a:gd name="connsiteY3" fmla="*/ 399609 h 427001"/>
              <a:gd name="connsiteX4" fmla="*/ 528219 w 542278"/>
              <a:gd name="connsiteY4" fmla="*/ 383496 h 427001"/>
              <a:gd name="connsiteX5" fmla="*/ 464351 w 542278"/>
              <a:gd name="connsiteY5" fmla="*/ 393969 h 427001"/>
              <a:gd name="connsiteX6" fmla="*/ 400884 w 542278"/>
              <a:gd name="connsiteY6" fmla="*/ 383496 h 427001"/>
              <a:gd name="connsiteX7" fmla="*/ 400884 w 542278"/>
              <a:gd name="connsiteY7" fmla="*/ 350463 h 427001"/>
              <a:gd name="connsiteX8" fmla="*/ 400884 w 542278"/>
              <a:gd name="connsiteY8" fmla="*/ 366980 h 427001"/>
              <a:gd name="connsiteX9" fmla="*/ 464351 w 542278"/>
              <a:gd name="connsiteY9" fmla="*/ 379467 h 427001"/>
              <a:gd name="connsiteX10" fmla="*/ 528219 w 542278"/>
              <a:gd name="connsiteY10" fmla="*/ 366577 h 427001"/>
              <a:gd name="connsiteX11" fmla="*/ 528219 w 542278"/>
              <a:gd name="connsiteY11" fmla="*/ 350866 h 427001"/>
              <a:gd name="connsiteX12" fmla="*/ 463949 w 542278"/>
              <a:gd name="connsiteY12" fmla="*/ 360937 h 427001"/>
              <a:gd name="connsiteX13" fmla="*/ 400884 w 542278"/>
              <a:gd name="connsiteY13" fmla="*/ 350463 h 427001"/>
              <a:gd name="connsiteX14" fmla="*/ 528219 w 542278"/>
              <a:gd name="connsiteY14" fmla="*/ 315014 h 427001"/>
              <a:gd name="connsiteX15" fmla="*/ 464351 w 542278"/>
              <a:gd name="connsiteY15" fmla="*/ 327502 h 427001"/>
              <a:gd name="connsiteX16" fmla="*/ 400884 w 542278"/>
              <a:gd name="connsiteY16" fmla="*/ 316223 h 427001"/>
              <a:gd name="connsiteX17" fmla="*/ 400884 w 542278"/>
              <a:gd name="connsiteY17" fmla="*/ 333545 h 427001"/>
              <a:gd name="connsiteX18" fmla="*/ 463949 w 542278"/>
              <a:gd name="connsiteY18" fmla="*/ 346435 h 427001"/>
              <a:gd name="connsiteX19" fmla="*/ 527416 w 542278"/>
              <a:gd name="connsiteY19" fmla="*/ 334350 h 427001"/>
              <a:gd name="connsiteX20" fmla="*/ 528219 w 542278"/>
              <a:gd name="connsiteY20" fmla="*/ 332336 h 427001"/>
              <a:gd name="connsiteX21" fmla="*/ 211690 w 542278"/>
              <a:gd name="connsiteY21" fmla="*/ 289233 h 427001"/>
              <a:gd name="connsiteX22" fmla="*/ 211690 w 542278"/>
              <a:gd name="connsiteY22" fmla="*/ 327502 h 427001"/>
              <a:gd name="connsiteX23" fmla="*/ 204459 w 542278"/>
              <a:gd name="connsiteY23" fmla="*/ 334753 h 427001"/>
              <a:gd name="connsiteX24" fmla="*/ 189195 w 542278"/>
              <a:gd name="connsiteY24" fmla="*/ 334753 h 427001"/>
              <a:gd name="connsiteX25" fmla="*/ 136574 w 542278"/>
              <a:gd name="connsiteY25" fmla="*/ 377050 h 427001"/>
              <a:gd name="connsiteX26" fmla="*/ 137377 w 542278"/>
              <a:gd name="connsiteY26" fmla="*/ 380273 h 427001"/>
              <a:gd name="connsiteX27" fmla="*/ 140189 w 542278"/>
              <a:gd name="connsiteY27" fmla="*/ 381481 h 427001"/>
              <a:gd name="connsiteX28" fmla="*/ 314120 w 542278"/>
              <a:gd name="connsiteY28" fmla="*/ 381481 h 427001"/>
              <a:gd name="connsiteX29" fmla="*/ 316932 w 542278"/>
              <a:gd name="connsiteY29" fmla="*/ 380273 h 427001"/>
              <a:gd name="connsiteX30" fmla="*/ 317735 w 542278"/>
              <a:gd name="connsiteY30" fmla="*/ 377050 h 427001"/>
              <a:gd name="connsiteX31" fmla="*/ 265114 w 542278"/>
              <a:gd name="connsiteY31" fmla="*/ 334753 h 427001"/>
              <a:gd name="connsiteX32" fmla="*/ 249850 w 542278"/>
              <a:gd name="connsiteY32" fmla="*/ 334753 h 427001"/>
              <a:gd name="connsiteX33" fmla="*/ 243021 w 542278"/>
              <a:gd name="connsiteY33" fmla="*/ 327502 h 427001"/>
              <a:gd name="connsiteX34" fmla="*/ 243021 w 542278"/>
              <a:gd name="connsiteY34" fmla="*/ 289233 h 427001"/>
              <a:gd name="connsiteX35" fmla="*/ 528219 w 542278"/>
              <a:gd name="connsiteY35" fmla="*/ 286816 h 427001"/>
              <a:gd name="connsiteX36" fmla="*/ 463949 w 542278"/>
              <a:gd name="connsiteY36" fmla="*/ 297693 h 427001"/>
              <a:gd name="connsiteX37" fmla="*/ 400884 w 542278"/>
              <a:gd name="connsiteY37" fmla="*/ 287219 h 427001"/>
              <a:gd name="connsiteX38" fmla="*/ 400884 w 542278"/>
              <a:gd name="connsiteY38" fmla="*/ 294067 h 427001"/>
              <a:gd name="connsiteX39" fmla="*/ 402089 w 542278"/>
              <a:gd name="connsiteY39" fmla="*/ 298498 h 427001"/>
              <a:gd name="connsiteX40" fmla="*/ 464351 w 542278"/>
              <a:gd name="connsiteY40" fmla="*/ 313000 h 427001"/>
              <a:gd name="connsiteX41" fmla="*/ 527014 w 542278"/>
              <a:gd name="connsiteY41" fmla="*/ 296887 h 427001"/>
              <a:gd name="connsiteX42" fmla="*/ 528219 w 542278"/>
              <a:gd name="connsiteY42" fmla="*/ 293261 h 427001"/>
              <a:gd name="connsiteX43" fmla="*/ 463949 w 542278"/>
              <a:gd name="connsiteY43" fmla="*/ 257812 h 427001"/>
              <a:gd name="connsiteX44" fmla="*/ 400884 w 542278"/>
              <a:gd name="connsiteY44" fmla="*/ 270703 h 427001"/>
              <a:gd name="connsiteX45" fmla="*/ 463949 w 542278"/>
              <a:gd name="connsiteY45" fmla="*/ 283191 h 427001"/>
              <a:gd name="connsiteX46" fmla="*/ 527014 w 542278"/>
              <a:gd name="connsiteY46" fmla="*/ 270703 h 427001"/>
              <a:gd name="connsiteX47" fmla="*/ 463949 w 542278"/>
              <a:gd name="connsiteY47" fmla="*/ 257812 h 427001"/>
              <a:gd name="connsiteX48" fmla="*/ 61799 w 542278"/>
              <a:gd name="connsiteY48" fmla="*/ 250058 h 427001"/>
              <a:gd name="connsiteX49" fmla="*/ 102330 w 542278"/>
              <a:gd name="connsiteY49" fmla="*/ 250058 h 427001"/>
              <a:gd name="connsiteX50" fmla="*/ 109553 w 542278"/>
              <a:gd name="connsiteY50" fmla="*/ 256960 h 427001"/>
              <a:gd name="connsiteX51" fmla="*/ 102330 w 542278"/>
              <a:gd name="connsiteY51" fmla="*/ 263862 h 427001"/>
              <a:gd name="connsiteX52" fmla="*/ 61799 w 542278"/>
              <a:gd name="connsiteY52" fmla="*/ 263862 h 427001"/>
              <a:gd name="connsiteX53" fmla="*/ 54977 w 542278"/>
              <a:gd name="connsiteY53" fmla="*/ 256960 h 427001"/>
              <a:gd name="connsiteX54" fmla="*/ 61799 w 542278"/>
              <a:gd name="connsiteY54" fmla="*/ 250058 h 427001"/>
              <a:gd name="connsiteX55" fmla="*/ 189361 w 542278"/>
              <a:gd name="connsiteY55" fmla="*/ 103859 h 427001"/>
              <a:gd name="connsiteX56" fmla="*/ 208914 w 542278"/>
              <a:gd name="connsiteY56" fmla="*/ 163008 h 427001"/>
              <a:gd name="connsiteX57" fmla="*/ 210510 w 542278"/>
              <a:gd name="connsiteY57" fmla="*/ 164207 h 427001"/>
              <a:gd name="connsiteX58" fmla="*/ 212106 w 542278"/>
              <a:gd name="connsiteY58" fmla="*/ 164207 h 427001"/>
              <a:gd name="connsiteX59" fmla="*/ 223678 w 542278"/>
              <a:gd name="connsiteY59" fmla="*/ 159811 h 427001"/>
              <a:gd name="connsiteX60" fmla="*/ 236048 w 542278"/>
              <a:gd name="connsiteY60" fmla="*/ 164607 h 427001"/>
              <a:gd name="connsiteX61" fmla="*/ 259590 w 542278"/>
              <a:gd name="connsiteY61" fmla="*/ 186987 h 427001"/>
              <a:gd name="connsiteX62" fmla="*/ 263581 w 542278"/>
              <a:gd name="connsiteY62" fmla="*/ 186588 h 427001"/>
              <a:gd name="connsiteX63" fmla="*/ 268369 w 542278"/>
              <a:gd name="connsiteY63" fmla="*/ 181392 h 427001"/>
              <a:gd name="connsiteX64" fmla="*/ 267970 w 542278"/>
              <a:gd name="connsiteY64" fmla="*/ 177795 h 427001"/>
              <a:gd name="connsiteX65" fmla="*/ 247220 w 542278"/>
              <a:gd name="connsiteY65" fmla="*/ 156214 h 427001"/>
              <a:gd name="connsiteX66" fmla="*/ 242033 w 542278"/>
              <a:gd name="connsiteY66" fmla="*/ 143025 h 427001"/>
              <a:gd name="connsiteX67" fmla="*/ 247220 w 542278"/>
              <a:gd name="connsiteY67" fmla="*/ 129837 h 427001"/>
              <a:gd name="connsiteX68" fmla="*/ 248018 w 542278"/>
              <a:gd name="connsiteY68" fmla="*/ 128638 h 427001"/>
              <a:gd name="connsiteX69" fmla="*/ 246821 w 542278"/>
              <a:gd name="connsiteY69" fmla="*/ 127439 h 427001"/>
              <a:gd name="connsiteX70" fmla="*/ 194549 w 542278"/>
              <a:gd name="connsiteY70" fmla="*/ 90671 h 427001"/>
              <a:gd name="connsiteX71" fmla="*/ 252009 w 542278"/>
              <a:gd name="connsiteY71" fmla="*/ 113851 h 427001"/>
              <a:gd name="connsiteX72" fmla="*/ 261984 w 542278"/>
              <a:gd name="connsiteY72" fmla="*/ 125840 h 427001"/>
              <a:gd name="connsiteX73" fmla="*/ 257196 w 542278"/>
              <a:gd name="connsiteY73" fmla="*/ 140228 h 427001"/>
              <a:gd name="connsiteX74" fmla="*/ 255999 w 542278"/>
              <a:gd name="connsiteY74" fmla="*/ 143425 h 427001"/>
              <a:gd name="connsiteX75" fmla="*/ 257196 w 542278"/>
              <a:gd name="connsiteY75" fmla="*/ 145823 h 427001"/>
              <a:gd name="connsiteX76" fmla="*/ 278345 w 542278"/>
              <a:gd name="connsiteY76" fmla="*/ 167804 h 427001"/>
              <a:gd name="connsiteX77" fmla="*/ 278744 w 542278"/>
              <a:gd name="connsiteY77" fmla="*/ 191384 h 427001"/>
              <a:gd name="connsiteX78" fmla="*/ 273955 w 542278"/>
              <a:gd name="connsiteY78" fmla="*/ 196179 h 427001"/>
              <a:gd name="connsiteX79" fmla="*/ 261585 w 542278"/>
              <a:gd name="connsiteY79" fmla="*/ 201775 h 427001"/>
              <a:gd name="connsiteX80" fmla="*/ 250014 w 542278"/>
              <a:gd name="connsiteY80" fmla="*/ 197378 h 427001"/>
              <a:gd name="connsiteX81" fmla="*/ 226471 w 542278"/>
              <a:gd name="connsiteY81" fmla="*/ 175397 h 427001"/>
              <a:gd name="connsiteX82" fmla="*/ 220884 w 542278"/>
              <a:gd name="connsiteY82" fmla="*/ 174998 h 427001"/>
              <a:gd name="connsiteX83" fmla="*/ 206519 w 542278"/>
              <a:gd name="connsiteY83" fmla="*/ 177795 h 427001"/>
              <a:gd name="connsiteX84" fmla="*/ 195746 w 542278"/>
              <a:gd name="connsiteY84" fmla="*/ 167804 h 427001"/>
              <a:gd name="connsiteX85" fmla="*/ 175794 w 542278"/>
              <a:gd name="connsiteY85" fmla="*/ 108655 h 427001"/>
              <a:gd name="connsiteX86" fmla="*/ 179785 w 542278"/>
              <a:gd name="connsiteY86" fmla="*/ 93868 h 427001"/>
              <a:gd name="connsiteX87" fmla="*/ 194549 w 542278"/>
              <a:gd name="connsiteY87" fmla="*/ 90671 h 427001"/>
              <a:gd name="connsiteX88" fmla="*/ 65379 w 542278"/>
              <a:gd name="connsiteY88" fmla="*/ 60182 h 427001"/>
              <a:gd name="connsiteX89" fmla="*/ 60562 w 542278"/>
              <a:gd name="connsiteY89" fmla="*/ 65409 h 427001"/>
              <a:gd name="connsiteX90" fmla="*/ 60562 w 542278"/>
              <a:gd name="connsiteY90" fmla="*/ 225035 h 427001"/>
              <a:gd name="connsiteX91" fmla="*/ 65379 w 542278"/>
              <a:gd name="connsiteY91" fmla="*/ 229860 h 427001"/>
              <a:gd name="connsiteX92" fmla="*/ 396990 w 542278"/>
              <a:gd name="connsiteY92" fmla="*/ 229860 h 427001"/>
              <a:gd name="connsiteX93" fmla="*/ 396990 w 542278"/>
              <a:gd name="connsiteY93" fmla="*/ 65409 h 427001"/>
              <a:gd name="connsiteX94" fmla="*/ 392173 w 542278"/>
              <a:gd name="connsiteY94" fmla="*/ 60182 h 427001"/>
              <a:gd name="connsiteX95" fmla="*/ 65379 w 542278"/>
              <a:gd name="connsiteY95" fmla="*/ 46109 h 427001"/>
              <a:gd name="connsiteX96" fmla="*/ 392173 w 542278"/>
              <a:gd name="connsiteY96" fmla="*/ 46109 h 427001"/>
              <a:gd name="connsiteX97" fmla="*/ 411042 w 542278"/>
              <a:gd name="connsiteY97" fmla="*/ 65409 h 427001"/>
              <a:gd name="connsiteX98" fmla="*/ 411042 w 542278"/>
              <a:gd name="connsiteY98" fmla="*/ 237098 h 427001"/>
              <a:gd name="connsiteX99" fmla="*/ 404217 w 542278"/>
              <a:gd name="connsiteY99" fmla="*/ 244335 h 427001"/>
              <a:gd name="connsiteX100" fmla="*/ 65379 w 542278"/>
              <a:gd name="connsiteY100" fmla="*/ 244335 h 427001"/>
              <a:gd name="connsiteX101" fmla="*/ 46109 w 542278"/>
              <a:gd name="connsiteY101" fmla="*/ 225035 h 427001"/>
              <a:gd name="connsiteX102" fmla="*/ 46109 w 542278"/>
              <a:gd name="connsiteY102" fmla="*/ 65409 h 427001"/>
              <a:gd name="connsiteX103" fmla="*/ 65379 w 542278"/>
              <a:gd name="connsiteY103" fmla="*/ 46109 h 427001"/>
              <a:gd name="connsiteX104" fmla="*/ 29323 w 542278"/>
              <a:gd name="connsiteY104" fmla="*/ 14099 h 427001"/>
              <a:gd name="connsiteX105" fmla="*/ 14059 w 542278"/>
              <a:gd name="connsiteY105" fmla="*/ 29407 h 427001"/>
              <a:gd name="connsiteX106" fmla="*/ 14059 w 542278"/>
              <a:gd name="connsiteY106" fmla="*/ 259424 h 427001"/>
              <a:gd name="connsiteX107" fmla="*/ 29323 w 542278"/>
              <a:gd name="connsiteY107" fmla="*/ 274731 h 427001"/>
              <a:gd name="connsiteX108" fmla="*/ 204459 w 542278"/>
              <a:gd name="connsiteY108" fmla="*/ 274731 h 427001"/>
              <a:gd name="connsiteX109" fmla="*/ 249850 w 542278"/>
              <a:gd name="connsiteY109" fmla="*/ 274731 h 427001"/>
              <a:gd name="connsiteX110" fmla="*/ 386424 w 542278"/>
              <a:gd name="connsiteY110" fmla="*/ 274731 h 427001"/>
              <a:gd name="connsiteX111" fmla="*/ 386424 w 542278"/>
              <a:gd name="connsiteY111" fmla="*/ 269092 h 427001"/>
              <a:gd name="connsiteX112" fmla="*/ 387629 w 542278"/>
              <a:gd name="connsiteY112" fmla="*/ 264660 h 427001"/>
              <a:gd name="connsiteX113" fmla="*/ 441053 w 542278"/>
              <a:gd name="connsiteY113" fmla="*/ 244519 h 427001"/>
              <a:gd name="connsiteX114" fmla="*/ 441053 w 542278"/>
              <a:gd name="connsiteY114" fmla="*/ 29407 h 427001"/>
              <a:gd name="connsiteX115" fmla="*/ 426191 w 542278"/>
              <a:gd name="connsiteY115" fmla="*/ 14099 h 427001"/>
              <a:gd name="connsiteX116" fmla="*/ 29323 w 542278"/>
              <a:gd name="connsiteY116" fmla="*/ 0 h 427001"/>
              <a:gd name="connsiteX117" fmla="*/ 426191 w 542278"/>
              <a:gd name="connsiteY117" fmla="*/ 0 h 427001"/>
              <a:gd name="connsiteX118" fmla="*/ 455514 w 542278"/>
              <a:gd name="connsiteY118" fmla="*/ 29407 h 427001"/>
              <a:gd name="connsiteX119" fmla="*/ 455514 w 542278"/>
              <a:gd name="connsiteY119" fmla="*/ 243713 h 427001"/>
              <a:gd name="connsiteX120" fmla="*/ 463949 w 542278"/>
              <a:gd name="connsiteY120" fmla="*/ 243310 h 427001"/>
              <a:gd name="connsiteX121" fmla="*/ 541073 w 542278"/>
              <a:gd name="connsiteY121" fmla="*/ 269897 h 427001"/>
              <a:gd name="connsiteX122" fmla="*/ 542278 w 542278"/>
              <a:gd name="connsiteY122" fmla="*/ 273926 h 427001"/>
              <a:gd name="connsiteX123" fmla="*/ 542278 w 542278"/>
              <a:gd name="connsiteY123" fmla="*/ 403234 h 427001"/>
              <a:gd name="connsiteX124" fmla="*/ 537860 w 542278"/>
              <a:gd name="connsiteY124" fmla="*/ 409680 h 427001"/>
              <a:gd name="connsiteX125" fmla="*/ 463548 w 542278"/>
              <a:gd name="connsiteY125" fmla="*/ 427001 h 427001"/>
              <a:gd name="connsiteX126" fmla="*/ 386424 w 542278"/>
              <a:gd name="connsiteY126" fmla="*/ 400012 h 427001"/>
              <a:gd name="connsiteX127" fmla="*/ 386424 w 542278"/>
              <a:gd name="connsiteY127" fmla="*/ 398400 h 427001"/>
              <a:gd name="connsiteX128" fmla="*/ 386424 w 542278"/>
              <a:gd name="connsiteY128" fmla="*/ 289233 h 427001"/>
              <a:gd name="connsiteX129" fmla="*/ 257482 w 542278"/>
              <a:gd name="connsiteY129" fmla="*/ 289233 h 427001"/>
              <a:gd name="connsiteX130" fmla="*/ 257482 w 542278"/>
              <a:gd name="connsiteY130" fmla="*/ 320251 h 427001"/>
              <a:gd name="connsiteX131" fmla="*/ 265114 w 542278"/>
              <a:gd name="connsiteY131" fmla="*/ 320251 h 427001"/>
              <a:gd name="connsiteX132" fmla="*/ 331392 w 542278"/>
              <a:gd name="connsiteY132" fmla="*/ 373828 h 427001"/>
              <a:gd name="connsiteX133" fmla="*/ 328179 w 542278"/>
              <a:gd name="connsiteY133" fmla="*/ 389135 h 427001"/>
              <a:gd name="connsiteX134" fmla="*/ 314120 w 542278"/>
              <a:gd name="connsiteY134" fmla="*/ 395983 h 427001"/>
              <a:gd name="connsiteX135" fmla="*/ 140189 w 542278"/>
              <a:gd name="connsiteY135" fmla="*/ 395983 h 427001"/>
              <a:gd name="connsiteX136" fmla="*/ 126130 w 542278"/>
              <a:gd name="connsiteY136" fmla="*/ 389135 h 427001"/>
              <a:gd name="connsiteX137" fmla="*/ 122917 w 542278"/>
              <a:gd name="connsiteY137" fmla="*/ 373828 h 427001"/>
              <a:gd name="connsiteX138" fmla="*/ 189195 w 542278"/>
              <a:gd name="connsiteY138" fmla="*/ 320251 h 427001"/>
              <a:gd name="connsiteX139" fmla="*/ 197229 w 542278"/>
              <a:gd name="connsiteY139" fmla="*/ 320251 h 427001"/>
              <a:gd name="connsiteX140" fmla="*/ 197229 w 542278"/>
              <a:gd name="connsiteY140" fmla="*/ 289233 h 427001"/>
              <a:gd name="connsiteX141" fmla="*/ 29323 w 542278"/>
              <a:gd name="connsiteY141" fmla="*/ 289233 h 427001"/>
              <a:gd name="connsiteX142" fmla="*/ 0 w 542278"/>
              <a:gd name="connsiteY142" fmla="*/ 259424 h 427001"/>
              <a:gd name="connsiteX143" fmla="*/ 0 w 542278"/>
              <a:gd name="connsiteY143" fmla="*/ 29407 h 427001"/>
              <a:gd name="connsiteX144" fmla="*/ 29323 w 542278"/>
              <a:gd name="connsiteY144" fmla="*/ 0 h 4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2278" h="427001">
                <a:moveTo>
                  <a:pt x="400884" y="383496"/>
                </a:moveTo>
                <a:lnTo>
                  <a:pt x="400884" y="398400"/>
                </a:lnTo>
                <a:cubicBezTo>
                  <a:pt x="402089" y="402026"/>
                  <a:pt x="423379" y="412902"/>
                  <a:pt x="463548" y="412902"/>
                </a:cubicBezTo>
                <a:cubicBezTo>
                  <a:pt x="504922" y="412902"/>
                  <a:pt x="525809" y="403637"/>
                  <a:pt x="528219" y="399609"/>
                </a:cubicBezTo>
                <a:lnTo>
                  <a:pt x="528219" y="383496"/>
                </a:lnTo>
                <a:cubicBezTo>
                  <a:pt x="511349" y="391552"/>
                  <a:pt x="483632" y="393969"/>
                  <a:pt x="464351" y="393969"/>
                </a:cubicBezTo>
                <a:cubicBezTo>
                  <a:pt x="445070" y="393969"/>
                  <a:pt x="417354" y="391552"/>
                  <a:pt x="400884" y="383496"/>
                </a:cubicBezTo>
                <a:close/>
                <a:moveTo>
                  <a:pt x="400884" y="350463"/>
                </a:moveTo>
                <a:lnTo>
                  <a:pt x="400884" y="366980"/>
                </a:lnTo>
                <a:cubicBezTo>
                  <a:pt x="402491" y="371008"/>
                  <a:pt x="426191" y="379467"/>
                  <a:pt x="464351" y="379467"/>
                </a:cubicBezTo>
                <a:cubicBezTo>
                  <a:pt x="502110" y="379467"/>
                  <a:pt x="525809" y="371008"/>
                  <a:pt x="528219" y="366577"/>
                </a:cubicBezTo>
                <a:lnTo>
                  <a:pt x="528219" y="350866"/>
                </a:lnTo>
                <a:cubicBezTo>
                  <a:pt x="509340" y="359729"/>
                  <a:pt x="476000" y="360937"/>
                  <a:pt x="463949" y="360937"/>
                </a:cubicBezTo>
                <a:cubicBezTo>
                  <a:pt x="445070" y="360937"/>
                  <a:pt x="417354" y="358117"/>
                  <a:pt x="400884" y="350463"/>
                </a:cubicBezTo>
                <a:close/>
                <a:moveTo>
                  <a:pt x="528219" y="315014"/>
                </a:moveTo>
                <a:cubicBezTo>
                  <a:pt x="513357" y="323474"/>
                  <a:pt x="488452" y="327502"/>
                  <a:pt x="464351" y="327502"/>
                </a:cubicBezTo>
                <a:cubicBezTo>
                  <a:pt x="441053" y="327502"/>
                  <a:pt x="415747" y="324279"/>
                  <a:pt x="400884" y="316223"/>
                </a:cubicBezTo>
                <a:lnTo>
                  <a:pt x="400884" y="333545"/>
                </a:lnTo>
                <a:cubicBezTo>
                  <a:pt x="402491" y="337573"/>
                  <a:pt x="425789" y="346435"/>
                  <a:pt x="463949" y="346435"/>
                </a:cubicBezTo>
                <a:cubicBezTo>
                  <a:pt x="504520" y="346435"/>
                  <a:pt x="525809" y="338379"/>
                  <a:pt x="527416" y="334350"/>
                </a:cubicBezTo>
                <a:cubicBezTo>
                  <a:pt x="527416" y="333545"/>
                  <a:pt x="527818" y="332739"/>
                  <a:pt x="528219" y="332336"/>
                </a:cubicBezTo>
                <a:close/>
                <a:moveTo>
                  <a:pt x="211690" y="289233"/>
                </a:moveTo>
                <a:lnTo>
                  <a:pt x="211690" y="327502"/>
                </a:lnTo>
                <a:cubicBezTo>
                  <a:pt x="211690" y="331530"/>
                  <a:pt x="208476" y="334753"/>
                  <a:pt x="204459" y="334753"/>
                </a:cubicBezTo>
                <a:lnTo>
                  <a:pt x="189195" y="334753"/>
                </a:lnTo>
                <a:cubicBezTo>
                  <a:pt x="164290" y="334753"/>
                  <a:pt x="142198" y="352478"/>
                  <a:pt x="136574" y="377050"/>
                </a:cubicBezTo>
                <a:cubicBezTo>
                  <a:pt x="136172" y="378259"/>
                  <a:pt x="136574" y="379467"/>
                  <a:pt x="137377" y="380273"/>
                </a:cubicBezTo>
                <a:cubicBezTo>
                  <a:pt x="137779" y="380676"/>
                  <a:pt x="138582" y="381481"/>
                  <a:pt x="140189" y="381481"/>
                </a:cubicBezTo>
                <a:lnTo>
                  <a:pt x="314120" y="381481"/>
                </a:lnTo>
                <a:cubicBezTo>
                  <a:pt x="315727" y="381481"/>
                  <a:pt x="316530" y="380676"/>
                  <a:pt x="316932" y="380273"/>
                </a:cubicBezTo>
                <a:cubicBezTo>
                  <a:pt x="317735" y="379467"/>
                  <a:pt x="317735" y="378259"/>
                  <a:pt x="317735" y="377050"/>
                </a:cubicBezTo>
                <a:cubicBezTo>
                  <a:pt x="312111" y="352478"/>
                  <a:pt x="290420" y="334753"/>
                  <a:pt x="265114" y="334753"/>
                </a:cubicBezTo>
                <a:lnTo>
                  <a:pt x="249850" y="334753"/>
                </a:lnTo>
                <a:cubicBezTo>
                  <a:pt x="246235" y="334753"/>
                  <a:pt x="243021" y="331530"/>
                  <a:pt x="243021" y="327502"/>
                </a:cubicBezTo>
                <a:lnTo>
                  <a:pt x="243021" y="289233"/>
                </a:lnTo>
                <a:close/>
                <a:moveTo>
                  <a:pt x="528219" y="286816"/>
                </a:moveTo>
                <a:cubicBezTo>
                  <a:pt x="511750" y="295276"/>
                  <a:pt x="483230" y="297693"/>
                  <a:pt x="463949" y="297693"/>
                </a:cubicBezTo>
                <a:cubicBezTo>
                  <a:pt x="445070" y="297693"/>
                  <a:pt x="417354" y="295276"/>
                  <a:pt x="400884" y="287219"/>
                </a:cubicBezTo>
                <a:lnTo>
                  <a:pt x="400884" y="294067"/>
                </a:lnTo>
                <a:cubicBezTo>
                  <a:pt x="401688" y="295276"/>
                  <a:pt x="402089" y="296887"/>
                  <a:pt x="402089" y="298498"/>
                </a:cubicBezTo>
                <a:cubicBezTo>
                  <a:pt x="402089" y="302527"/>
                  <a:pt x="420969" y="313000"/>
                  <a:pt x="464351" y="313000"/>
                </a:cubicBezTo>
                <a:cubicBezTo>
                  <a:pt x="504922" y="313000"/>
                  <a:pt x="527014" y="301721"/>
                  <a:pt x="527014" y="296887"/>
                </a:cubicBezTo>
                <a:cubicBezTo>
                  <a:pt x="527014" y="295678"/>
                  <a:pt x="527416" y="294067"/>
                  <a:pt x="528219" y="293261"/>
                </a:cubicBezTo>
                <a:close/>
                <a:moveTo>
                  <a:pt x="463949" y="257812"/>
                </a:moveTo>
                <a:cubicBezTo>
                  <a:pt x="426994" y="257812"/>
                  <a:pt x="404098" y="265869"/>
                  <a:pt x="400884" y="270703"/>
                </a:cubicBezTo>
                <a:cubicBezTo>
                  <a:pt x="404098" y="275537"/>
                  <a:pt x="426994" y="283191"/>
                  <a:pt x="463949" y="283191"/>
                </a:cubicBezTo>
                <a:cubicBezTo>
                  <a:pt x="500503" y="283191"/>
                  <a:pt x="523399" y="275537"/>
                  <a:pt x="527014" y="270703"/>
                </a:cubicBezTo>
                <a:cubicBezTo>
                  <a:pt x="523399" y="265869"/>
                  <a:pt x="500503" y="257812"/>
                  <a:pt x="463949" y="257812"/>
                </a:cubicBezTo>
                <a:close/>
                <a:moveTo>
                  <a:pt x="61799" y="250058"/>
                </a:moveTo>
                <a:lnTo>
                  <a:pt x="102330" y="250058"/>
                </a:lnTo>
                <a:cubicBezTo>
                  <a:pt x="106342" y="250058"/>
                  <a:pt x="109553" y="253509"/>
                  <a:pt x="109553" y="256960"/>
                </a:cubicBezTo>
                <a:cubicBezTo>
                  <a:pt x="109553" y="260794"/>
                  <a:pt x="106342" y="263862"/>
                  <a:pt x="102330" y="263862"/>
                </a:cubicBezTo>
                <a:lnTo>
                  <a:pt x="61799" y="263862"/>
                </a:lnTo>
                <a:cubicBezTo>
                  <a:pt x="57786" y="263862"/>
                  <a:pt x="54977" y="260794"/>
                  <a:pt x="54977" y="256960"/>
                </a:cubicBezTo>
                <a:cubicBezTo>
                  <a:pt x="54977" y="253509"/>
                  <a:pt x="57786" y="250058"/>
                  <a:pt x="61799" y="250058"/>
                </a:cubicBezTo>
                <a:close/>
                <a:moveTo>
                  <a:pt x="189361" y="103859"/>
                </a:moveTo>
                <a:lnTo>
                  <a:pt x="208914" y="163008"/>
                </a:lnTo>
                <a:cubicBezTo>
                  <a:pt x="209313" y="164207"/>
                  <a:pt x="210111" y="164207"/>
                  <a:pt x="210510" y="164207"/>
                </a:cubicBezTo>
                <a:cubicBezTo>
                  <a:pt x="210909" y="164207"/>
                  <a:pt x="211707" y="164607"/>
                  <a:pt x="212106" y="164207"/>
                </a:cubicBezTo>
                <a:cubicBezTo>
                  <a:pt x="215298" y="161409"/>
                  <a:pt x="219288" y="159811"/>
                  <a:pt x="223678" y="159811"/>
                </a:cubicBezTo>
                <a:cubicBezTo>
                  <a:pt x="227668" y="159811"/>
                  <a:pt x="232456" y="161809"/>
                  <a:pt x="236048" y="164607"/>
                </a:cubicBezTo>
                <a:lnTo>
                  <a:pt x="259590" y="186987"/>
                </a:lnTo>
                <a:cubicBezTo>
                  <a:pt x="260787" y="187787"/>
                  <a:pt x="262783" y="187787"/>
                  <a:pt x="263581" y="186588"/>
                </a:cubicBezTo>
                <a:lnTo>
                  <a:pt x="268369" y="181392"/>
                </a:lnTo>
                <a:cubicBezTo>
                  <a:pt x="269167" y="180593"/>
                  <a:pt x="269167" y="178994"/>
                  <a:pt x="267970" y="177795"/>
                </a:cubicBezTo>
                <a:lnTo>
                  <a:pt x="247220" y="156214"/>
                </a:lnTo>
                <a:cubicBezTo>
                  <a:pt x="243629" y="152617"/>
                  <a:pt x="242033" y="148221"/>
                  <a:pt x="242033" y="143025"/>
                </a:cubicBezTo>
                <a:cubicBezTo>
                  <a:pt x="242033" y="138229"/>
                  <a:pt x="244028" y="133434"/>
                  <a:pt x="247220" y="129837"/>
                </a:cubicBezTo>
                <a:cubicBezTo>
                  <a:pt x="248018" y="129837"/>
                  <a:pt x="248018" y="129037"/>
                  <a:pt x="248018" y="128638"/>
                </a:cubicBezTo>
                <a:cubicBezTo>
                  <a:pt x="248018" y="128238"/>
                  <a:pt x="247619" y="127439"/>
                  <a:pt x="246821" y="127439"/>
                </a:cubicBezTo>
                <a:close/>
                <a:moveTo>
                  <a:pt x="194549" y="90671"/>
                </a:moveTo>
                <a:lnTo>
                  <a:pt x="252009" y="113851"/>
                </a:lnTo>
                <a:cubicBezTo>
                  <a:pt x="257196" y="116248"/>
                  <a:pt x="260787" y="120645"/>
                  <a:pt x="261984" y="125840"/>
                </a:cubicBezTo>
                <a:cubicBezTo>
                  <a:pt x="262783" y="131036"/>
                  <a:pt x="261186" y="136631"/>
                  <a:pt x="257196" y="140228"/>
                </a:cubicBezTo>
                <a:cubicBezTo>
                  <a:pt x="256398" y="141027"/>
                  <a:pt x="255999" y="141826"/>
                  <a:pt x="255999" y="143425"/>
                </a:cubicBezTo>
                <a:cubicBezTo>
                  <a:pt x="255999" y="144624"/>
                  <a:pt x="256398" y="145423"/>
                  <a:pt x="257196" y="145823"/>
                </a:cubicBezTo>
                <a:lnTo>
                  <a:pt x="278345" y="167804"/>
                </a:lnTo>
                <a:cubicBezTo>
                  <a:pt x="285128" y="174198"/>
                  <a:pt x="285128" y="184589"/>
                  <a:pt x="278744" y="191384"/>
                </a:cubicBezTo>
                <a:lnTo>
                  <a:pt x="273955" y="196179"/>
                </a:lnTo>
                <a:cubicBezTo>
                  <a:pt x="270364" y="199776"/>
                  <a:pt x="265975" y="201775"/>
                  <a:pt x="261585" y="201775"/>
                </a:cubicBezTo>
                <a:cubicBezTo>
                  <a:pt x="257595" y="201775"/>
                  <a:pt x="253206" y="200176"/>
                  <a:pt x="250014" y="197378"/>
                </a:cubicBezTo>
                <a:lnTo>
                  <a:pt x="226471" y="175397"/>
                </a:lnTo>
                <a:cubicBezTo>
                  <a:pt x="224875" y="173799"/>
                  <a:pt x="222481" y="173799"/>
                  <a:pt x="220884" y="174998"/>
                </a:cubicBezTo>
                <a:cubicBezTo>
                  <a:pt x="216894" y="178195"/>
                  <a:pt x="211707" y="179394"/>
                  <a:pt x="206519" y="177795"/>
                </a:cubicBezTo>
                <a:cubicBezTo>
                  <a:pt x="201731" y="176596"/>
                  <a:pt x="197342" y="172600"/>
                  <a:pt x="195746" y="167804"/>
                </a:cubicBezTo>
                <a:lnTo>
                  <a:pt x="175794" y="108655"/>
                </a:lnTo>
                <a:cubicBezTo>
                  <a:pt x="173799" y="103060"/>
                  <a:pt x="175395" y="97864"/>
                  <a:pt x="179785" y="93868"/>
                </a:cubicBezTo>
                <a:cubicBezTo>
                  <a:pt x="183376" y="89871"/>
                  <a:pt x="189361" y="88672"/>
                  <a:pt x="194549" y="90671"/>
                </a:cubicBezTo>
                <a:close/>
                <a:moveTo>
                  <a:pt x="65379" y="60182"/>
                </a:moveTo>
                <a:cubicBezTo>
                  <a:pt x="62569" y="60182"/>
                  <a:pt x="60562" y="62595"/>
                  <a:pt x="60562" y="65409"/>
                </a:cubicBezTo>
                <a:lnTo>
                  <a:pt x="60562" y="225035"/>
                </a:lnTo>
                <a:cubicBezTo>
                  <a:pt x="60562" y="227850"/>
                  <a:pt x="62569" y="229860"/>
                  <a:pt x="65379" y="229860"/>
                </a:cubicBezTo>
                <a:lnTo>
                  <a:pt x="396990" y="229860"/>
                </a:lnTo>
                <a:lnTo>
                  <a:pt x="396990" y="65409"/>
                </a:lnTo>
                <a:cubicBezTo>
                  <a:pt x="396990" y="62595"/>
                  <a:pt x="394582" y="60182"/>
                  <a:pt x="392173" y="60182"/>
                </a:cubicBezTo>
                <a:close/>
                <a:moveTo>
                  <a:pt x="65379" y="46109"/>
                </a:moveTo>
                <a:lnTo>
                  <a:pt x="392173" y="46109"/>
                </a:lnTo>
                <a:cubicBezTo>
                  <a:pt x="402611" y="46109"/>
                  <a:pt x="411042" y="54553"/>
                  <a:pt x="411042" y="65409"/>
                </a:cubicBezTo>
                <a:lnTo>
                  <a:pt x="411042" y="237098"/>
                </a:lnTo>
                <a:cubicBezTo>
                  <a:pt x="411042" y="241119"/>
                  <a:pt x="408231" y="244335"/>
                  <a:pt x="404217" y="244335"/>
                </a:cubicBezTo>
                <a:lnTo>
                  <a:pt x="65379" y="244335"/>
                </a:lnTo>
                <a:cubicBezTo>
                  <a:pt x="54941" y="244335"/>
                  <a:pt x="46109" y="235489"/>
                  <a:pt x="46109" y="225035"/>
                </a:cubicBezTo>
                <a:lnTo>
                  <a:pt x="46109" y="65409"/>
                </a:lnTo>
                <a:cubicBezTo>
                  <a:pt x="46109" y="54553"/>
                  <a:pt x="54941" y="46109"/>
                  <a:pt x="65379" y="46109"/>
                </a:cubicBezTo>
                <a:close/>
                <a:moveTo>
                  <a:pt x="29323" y="14099"/>
                </a:moveTo>
                <a:cubicBezTo>
                  <a:pt x="20888" y="14099"/>
                  <a:pt x="14059" y="21350"/>
                  <a:pt x="14059" y="29407"/>
                </a:cubicBezTo>
                <a:lnTo>
                  <a:pt x="14059" y="259424"/>
                </a:lnTo>
                <a:cubicBezTo>
                  <a:pt x="14059" y="267883"/>
                  <a:pt x="20888" y="274731"/>
                  <a:pt x="29323" y="274731"/>
                </a:cubicBezTo>
                <a:lnTo>
                  <a:pt x="204459" y="274731"/>
                </a:lnTo>
                <a:lnTo>
                  <a:pt x="249850" y="274731"/>
                </a:lnTo>
                <a:lnTo>
                  <a:pt x="386424" y="274731"/>
                </a:lnTo>
                <a:lnTo>
                  <a:pt x="386424" y="269092"/>
                </a:lnTo>
                <a:cubicBezTo>
                  <a:pt x="386424" y="267077"/>
                  <a:pt x="386825" y="265466"/>
                  <a:pt x="387629" y="264660"/>
                </a:cubicBezTo>
                <a:cubicBezTo>
                  <a:pt x="393654" y="252173"/>
                  <a:pt x="418157" y="246936"/>
                  <a:pt x="441053" y="244519"/>
                </a:cubicBezTo>
                <a:lnTo>
                  <a:pt x="441053" y="29407"/>
                </a:lnTo>
                <a:cubicBezTo>
                  <a:pt x="441053" y="21350"/>
                  <a:pt x="434224" y="14099"/>
                  <a:pt x="426191" y="14099"/>
                </a:cubicBezTo>
                <a:close/>
                <a:moveTo>
                  <a:pt x="29323" y="0"/>
                </a:moveTo>
                <a:lnTo>
                  <a:pt x="426191" y="0"/>
                </a:lnTo>
                <a:cubicBezTo>
                  <a:pt x="442258" y="0"/>
                  <a:pt x="455514" y="13294"/>
                  <a:pt x="455514" y="29407"/>
                </a:cubicBezTo>
                <a:lnTo>
                  <a:pt x="455514" y="243713"/>
                </a:lnTo>
                <a:cubicBezTo>
                  <a:pt x="458326" y="243310"/>
                  <a:pt x="461138" y="243310"/>
                  <a:pt x="463949" y="243310"/>
                </a:cubicBezTo>
                <a:cubicBezTo>
                  <a:pt x="492067" y="243310"/>
                  <a:pt x="539868" y="248950"/>
                  <a:pt x="541073" y="269897"/>
                </a:cubicBezTo>
                <a:cubicBezTo>
                  <a:pt x="541877" y="271106"/>
                  <a:pt x="542278" y="272314"/>
                  <a:pt x="542278" y="273926"/>
                </a:cubicBezTo>
                <a:lnTo>
                  <a:pt x="542278" y="403234"/>
                </a:lnTo>
                <a:cubicBezTo>
                  <a:pt x="542278" y="406054"/>
                  <a:pt x="540270" y="408471"/>
                  <a:pt x="537860" y="409680"/>
                </a:cubicBezTo>
                <a:cubicBezTo>
                  <a:pt x="525809" y="422973"/>
                  <a:pt x="487649" y="427001"/>
                  <a:pt x="463548" y="427001"/>
                </a:cubicBezTo>
                <a:cubicBezTo>
                  <a:pt x="426191" y="427001"/>
                  <a:pt x="388834" y="417736"/>
                  <a:pt x="386424" y="400012"/>
                </a:cubicBezTo>
                <a:cubicBezTo>
                  <a:pt x="386424" y="399609"/>
                  <a:pt x="386424" y="398803"/>
                  <a:pt x="386424" y="398400"/>
                </a:cubicBezTo>
                <a:lnTo>
                  <a:pt x="386424" y="289233"/>
                </a:lnTo>
                <a:lnTo>
                  <a:pt x="257482" y="289233"/>
                </a:lnTo>
                <a:lnTo>
                  <a:pt x="257482" y="320251"/>
                </a:lnTo>
                <a:lnTo>
                  <a:pt x="265114" y="320251"/>
                </a:lnTo>
                <a:cubicBezTo>
                  <a:pt x="296847" y="320251"/>
                  <a:pt x="324965" y="342810"/>
                  <a:pt x="331392" y="373828"/>
                </a:cubicBezTo>
                <a:cubicBezTo>
                  <a:pt x="332598" y="379467"/>
                  <a:pt x="331392" y="384704"/>
                  <a:pt x="328179" y="389135"/>
                </a:cubicBezTo>
                <a:cubicBezTo>
                  <a:pt x="324965" y="393164"/>
                  <a:pt x="319744" y="395983"/>
                  <a:pt x="314120" y="395983"/>
                </a:cubicBezTo>
                <a:lnTo>
                  <a:pt x="140189" y="395983"/>
                </a:lnTo>
                <a:cubicBezTo>
                  <a:pt x="134967" y="395983"/>
                  <a:pt x="129745" y="393164"/>
                  <a:pt x="126130" y="389135"/>
                </a:cubicBezTo>
                <a:cubicBezTo>
                  <a:pt x="122917" y="384704"/>
                  <a:pt x="121711" y="379467"/>
                  <a:pt x="122917" y="373828"/>
                </a:cubicBezTo>
                <a:cubicBezTo>
                  <a:pt x="129745" y="342810"/>
                  <a:pt x="157462" y="320251"/>
                  <a:pt x="189195" y="320251"/>
                </a:cubicBezTo>
                <a:lnTo>
                  <a:pt x="197229" y="320251"/>
                </a:lnTo>
                <a:lnTo>
                  <a:pt x="197229" y="289233"/>
                </a:lnTo>
                <a:lnTo>
                  <a:pt x="29323" y="289233"/>
                </a:lnTo>
                <a:cubicBezTo>
                  <a:pt x="13256" y="289233"/>
                  <a:pt x="0" y="275537"/>
                  <a:pt x="0" y="259424"/>
                </a:cubicBezTo>
                <a:lnTo>
                  <a:pt x="0" y="29407"/>
                </a:lnTo>
                <a:cubicBezTo>
                  <a:pt x="0" y="13294"/>
                  <a:pt x="13256" y="0"/>
                  <a:pt x="2932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1" name="Freeform 28">
            <a:extLst>
              <a:ext uri="{FF2B5EF4-FFF2-40B4-BE49-F238E27FC236}">
                <a16:creationId xmlns:a16="http://schemas.microsoft.com/office/drawing/2014/main" id="{4284891D-4414-BEEF-9A01-7540E6497BF5}"/>
              </a:ext>
            </a:extLst>
          </p:cNvPr>
          <p:cNvSpPr>
            <a:spLocks noChangeArrowheads="1"/>
          </p:cNvSpPr>
          <p:nvPr/>
        </p:nvSpPr>
        <p:spPr bwMode="auto">
          <a:xfrm>
            <a:off x="2941372" y="3370571"/>
            <a:ext cx="238812" cy="269039"/>
          </a:xfrm>
          <a:custGeom>
            <a:avLst/>
            <a:gdLst>
              <a:gd name="connsiteX0" fmla="*/ 66809 w 519627"/>
              <a:gd name="connsiteY0" fmla="*/ 449415 h 577954"/>
              <a:gd name="connsiteX1" fmla="*/ 52300 w 519627"/>
              <a:gd name="connsiteY1" fmla="*/ 449834 h 577954"/>
              <a:gd name="connsiteX2" fmla="*/ 52300 w 519627"/>
              <a:gd name="connsiteY2" fmla="*/ 464496 h 577954"/>
              <a:gd name="connsiteX3" fmla="*/ 66395 w 519627"/>
              <a:gd name="connsiteY3" fmla="*/ 464077 h 577954"/>
              <a:gd name="connsiteX4" fmla="*/ 66809 w 519627"/>
              <a:gd name="connsiteY4" fmla="*/ 449415 h 577954"/>
              <a:gd name="connsiteX5" fmla="*/ 56860 w 519627"/>
              <a:gd name="connsiteY5" fmla="*/ 438524 h 577954"/>
              <a:gd name="connsiteX6" fmla="*/ 61006 w 519627"/>
              <a:gd name="connsiteY6" fmla="*/ 438524 h 577954"/>
              <a:gd name="connsiteX7" fmla="*/ 78002 w 519627"/>
              <a:gd name="connsiteY7" fmla="*/ 455280 h 577954"/>
              <a:gd name="connsiteX8" fmla="*/ 78002 w 519627"/>
              <a:gd name="connsiteY8" fmla="*/ 459469 h 577954"/>
              <a:gd name="connsiteX9" fmla="*/ 61835 w 519627"/>
              <a:gd name="connsiteY9" fmla="*/ 475388 h 577954"/>
              <a:gd name="connsiteX10" fmla="*/ 57689 w 519627"/>
              <a:gd name="connsiteY10" fmla="*/ 475388 h 577954"/>
              <a:gd name="connsiteX11" fmla="*/ 40693 w 519627"/>
              <a:gd name="connsiteY11" fmla="*/ 458631 h 577954"/>
              <a:gd name="connsiteX12" fmla="*/ 40693 w 519627"/>
              <a:gd name="connsiteY12" fmla="*/ 454023 h 577954"/>
              <a:gd name="connsiteX13" fmla="*/ 63810 w 519627"/>
              <a:gd name="connsiteY13" fmla="*/ 410644 h 577954"/>
              <a:gd name="connsiteX14" fmla="*/ 60533 w 519627"/>
              <a:gd name="connsiteY14" fmla="*/ 411875 h 577954"/>
              <a:gd name="connsiteX15" fmla="*/ 15465 w 519627"/>
              <a:gd name="connsiteY15" fmla="*/ 456983 h 577954"/>
              <a:gd name="connsiteX16" fmla="*/ 15465 w 519627"/>
              <a:gd name="connsiteY16" fmla="*/ 463134 h 577954"/>
              <a:gd name="connsiteX17" fmla="*/ 114613 w 519627"/>
              <a:gd name="connsiteY17" fmla="*/ 561961 h 577954"/>
              <a:gd name="connsiteX18" fmla="*/ 120349 w 519627"/>
              <a:gd name="connsiteY18" fmla="*/ 561961 h 577954"/>
              <a:gd name="connsiteX19" fmla="*/ 165826 w 519627"/>
              <a:gd name="connsiteY19" fmla="*/ 516853 h 577954"/>
              <a:gd name="connsiteX20" fmla="*/ 165826 w 519627"/>
              <a:gd name="connsiteY20" fmla="*/ 510702 h 577954"/>
              <a:gd name="connsiteX21" fmla="*/ 67088 w 519627"/>
              <a:gd name="connsiteY21" fmla="*/ 411875 h 577954"/>
              <a:gd name="connsiteX22" fmla="*/ 63810 w 519627"/>
              <a:gd name="connsiteY22" fmla="*/ 410644 h 577954"/>
              <a:gd name="connsiteX23" fmla="*/ 467877 w 519627"/>
              <a:gd name="connsiteY23" fmla="*/ 357027 h 577954"/>
              <a:gd name="connsiteX24" fmla="*/ 444422 w 519627"/>
              <a:gd name="connsiteY24" fmla="*/ 369227 h 577954"/>
              <a:gd name="connsiteX25" fmla="*/ 402223 w 519627"/>
              <a:gd name="connsiteY25" fmla="*/ 419256 h 577954"/>
              <a:gd name="connsiteX26" fmla="*/ 386654 w 519627"/>
              <a:gd name="connsiteY26" fmla="*/ 427457 h 577954"/>
              <a:gd name="connsiteX27" fmla="*/ 386654 w 519627"/>
              <a:gd name="connsiteY27" fmla="*/ 428277 h 577954"/>
              <a:gd name="connsiteX28" fmla="*/ 386654 w 519627"/>
              <a:gd name="connsiteY28" fmla="*/ 430738 h 577954"/>
              <a:gd name="connsiteX29" fmla="*/ 344045 w 519627"/>
              <a:gd name="connsiteY29" fmla="*/ 473796 h 577954"/>
              <a:gd name="connsiteX30" fmla="*/ 201060 w 519627"/>
              <a:gd name="connsiteY30" fmla="*/ 473796 h 577954"/>
              <a:gd name="connsiteX31" fmla="*/ 194095 w 519627"/>
              <a:gd name="connsiteY31" fmla="*/ 466414 h 577954"/>
              <a:gd name="connsiteX32" fmla="*/ 201060 w 519627"/>
              <a:gd name="connsiteY32" fmla="*/ 459443 h 577954"/>
              <a:gd name="connsiteX33" fmla="*/ 344045 w 519627"/>
              <a:gd name="connsiteY33" fmla="*/ 459443 h 577954"/>
              <a:gd name="connsiteX34" fmla="*/ 372315 w 519627"/>
              <a:gd name="connsiteY34" fmla="*/ 430738 h 577954"/>
              <a:gd name="connsiteX35" fmla="*/ 372315 w 519627"/>
              <a:gd name="connsiteY35" fmla="*/ 428277 h 577954"/>
              <a:gd name="connsiteX36" fmla="*/ 344045 w 519627"/>
              <a:gd name="connsiteY36" fmla="*/ 400393 h 577954"/>
              <a:gd name="connsiteX37" fmla="*/ 261696 w 519627"/>
              <a:gd name="connsiteY37" fmla="*/ 400393 h 577954"/>
              <a:gd name="connsiteX38" fmla="*/ 249814 w 519627"/>
              <a:gd name="connsiteY38" fmla="*/ 391371 h 577954"/>
              <a:gd name="connsiteX39" fmla="*/ 221955 w 519627"/>
              <a:gd name="connsiteY39" fmla="*/ 379479 h 577954"/>
              <a:gd name="connsiteX40" fmla="*/ 122397 w 519627"/>
              <a:gd name="connsiteY40" fmla="*/ 379479 h 577954"/>
              <a:gd name="connsiteX41" fmla="*/ 114203 w 519627"/>
              <a:gd name="connsiteY41" fmla="*/ 382349 h 577954"/>
              <a:gd name="connsiteX42" fmla="*/ 87163 w 519627"/>
              <a:gd name="connsiteY42" fmla="*/ 412285 h 577954"/>
              <a:gd name="connsiteX43" fmla="*/ 171152 w 519627"/>
              <a:gd name="connsiteY43" fmla="*/ 496350 h 577954"/>
              <a:gd name="connsiteX44" fmla="*/ 307992 w 519627"/>
              <a:gd name="connsiteY44" fmla="*/ 496350 h 577954"/>
              <a:gd name="connsiteX45" fmla="*/ 311679 w 519627"/>
              <a:gd name="connsiteY45" fmla="*/ 496350 h 577954"/>
              <a:gd name="connsiteX46" fmla="*/ 403042 w 519627"/>
              <a:gd name="connsiteY46" fmla="*/ 496350 h 577954"/>
              <a:gd name="connsiteX47" fmla="*/ 443193 w 519627"/>
              <a:gd name="connsiteY47" fmla="*/ 477486 h 577954"/>
              <a:gd name="connsiteX48" fmla="*/ 497274 w 519627"/>
              <a:gd name="connsiteY48" fmla="*/ 413105 h 577954"/>
              <a:gd name="connsiteX49" fmla="*/ 505468 w 519627"/>
              <a:gd name="connsiteY49" fmla="*/ 388090 h 577954"/>
              <a:gd name="connsiteX50" fmla="*/ 493176 w 519627"/>
              <a:gd name="connsiteY50" fmla="*/ 365126 h 577954"/>
              <a:gd name="connsiteX51" fmla="*/ 467877 w 519627"/>
              <a:gd name="connsiteY51" fmla="*/ 357027 h 577954"/>
              <a:gd name="connsiteX52" fmla="*/ 258008 w 519627"/>
              <a:gd name="connsiteY52" fmla="*/ 154759 h 577954"/>
              <a:gd name="connsiteX53" fmla="*/ 146979 w 519627"/>
              <a:gd name="connsiteY53" fmla="*/ 322069 h 577954"/>
              <a:gd name="connsiteX54" fmla="*/ 146160 w 519627"/>
              <a:gd name="connsiteY54" fmla="*/ 365126 h 577954"/>
              <a:gd name="connsiteX55" fmla="*/ 221955 w 519627"/>
              <a:gd name="connsiteY55" fmla="*/ 365126 h 577954"/>
              <a:gd name="connsiteX56" fmla="*/ 260466 w 519627"/>
              <a:gd name="connsiteY56" fmla="*/ 381939 h 577954"/>
              <a:gd name="connsiteX57" fmla="*/ 264154 w 519627"/>
              <a:gd name="connsiteY57" fmla="*/ 386040 h 577954"/>
              <a:gd name="connsiteX58" fmla="*/ 303895 w 519627"/>
              <a:gd name="connsiteY58" fmla="*/ 386040 h 577954"/>
              <a:gd name="connsiteX59" fmla="*/ 303895 w 519627"/>
              <a:gd name="connsiteY59" fmla="*/ 369227 h 577954"/>
              <a:gd name="connsiteX60" fmla="*/ 296520 w 519627"/>
              <a:gd name="connsiteY60" fmla="*/ 369227 h 577954"/>
              <a:gd name="connsiteX61" fmla="*/ 273167 w 519627"/>
              <a:gd name="connsiteY61" fmla="*/ 345443 h 577954"/>
              <a:gd name="connsiteX62" fmla="*/ 280132 w 519627"/>
              <a:gd name="connsiteY62" fmla="*/ 338472 h 577954"/>
              <a:gd name="connsiteX63" fmla="*/ 287507 w 519627"/>
              <a:gd name="connsiteY63" fmla="*/ 345443 h 577954"/>
              <a:gd name="connsiteX64" fmla="*/ 296520 w 519627"/>
              <a:gd name="connsiteY64" fmla="*/ 354875 h 577954"/>
              <a:gd name="connsiteX65" fmla="*/ 314547 w 519627"/>
              <a:gd name="connsiteY65" fmla="*/ 354875 h 577954"/>
              <a:gd name="connsiteX66" fmla="*/ 334213 w 519627"/>
              <a:gd name="connsiteY66" fmla="*/ 335191 h 577954"/>
              <a:gd name="connsiteX67" fmla="*/ 323970 w 519627"/>
              <a:gd name="connsiteY67" fmla="*/ 320018 h 577954"/>
              <a:gd name="connsiteX68" fmla="*/ 292013 w 519627"/>
              <a:gd name="connsiteY68" fmla="*/ 306076 h 577954"/>
              <a:gd name="connsiteX69" fmla="*/ 273167 w 519627"/>
              <a:gd name="connsiteY69" fmla="*/ 277781 h 577954"/>
              <a:gd name="connsiteX70" fmla="*/ 303895 w 519627"/>
              <a:gd name="connsiteY70" fmla="*/ 245385 h 577954"/>
              <a:gd name="connsiteX71" fmla="*/ 303895 w 519627"/>
              <a:gd name="connsiteY71" fmla="*/ 225292 h 577954"/>
              <a:gd name="connsiteX72" fmla="*/ 310860 w 519627"/>
              <a:gd name="connsiteY72" fmla="*/ 217911 h 577954"/>
              <a:gd name="connsiteX73" fmla="*/ 317825 w 519627"/>
              <a:gd name="connsiteY73" fmla="*/ 225292 h 577954"/>
              <a:gd name="connsiteX74" fmla="*/ 317825 w 519627"/>
              <a:gd name="connsiteY74" fmla="*/ 245385 h 577954"/>
              <a:gd name="connsiteX75" fmla="*/ 325199 w 519627"/>
              <a:gd name="connsiteY75" fmla="*/ 245385 h 577954"/>
              <a:gd name="connsiteX76" fmla="*/ 348552 w 519627"/>
              <a:gd name="connsiteY76" fmla="*/ 268759 h 577954"/>
              <a:gd name="connsiteX77" fmla="*/ 341178 w 519627"/>
              <a:gd name="connsiteY77" fmla="*/ 275731 h 577954"/>
              <a:gd name="connsiteX78" fmla="*/ 334213 w 519627"/>
              <a:gd name="connsiteY78" fmla="*/ 268759 h 577954"/>
              <a:gd name="connsiteX79" fmla="*/ 325199 w 519627"/>
              <a:gd name="connsiteY79" fmla="*/ 259328 h 577954"/>
              <a:gd name="connsiteX80" fmla="*/ 305943 w 519627"/>
              <a:gd name="connsiteY80" fmla="*/ 259328 h 577954"/>
              <a:gd name="connsiteX81" fmla="*/ 287507 w 519627"/>
              <a:gd name="connsiteY81" fmla="*/ 277781 h 577954"/>
              <a:gd name="connsiteX82" fmla="*/ 297749 w 519627"/>
              <a:gd name="connsiteY82" fmla="*/ 292954 h 577954"/>
              <a:gd name="connsiteX83" fmla="*/ 329706 w 519627"/>
              <a:gd name="connsiteY83" fmla="*/ 306486 h 577954"/>
              <a:gd name="connsiteX84" fmla="*/ 348552 w 519627"/>
              <a:gd name="connsiteY84" fmla="*/ 335191 h 577954"/>
              <a:gd name="connsiteX85" fmla="*/ 317825 w 519627"/>
              <a:gd name="connsiteY85" fmla="*/ 368817 h 577954"/>
              <a:gd name="connsiteX86" fmla="*/ 317825 w 519627"/>
              <a:gd name="connsiteY86" fmla="*/ 386040 h 577954"/>
              <a:gd name="connsiteX87" fmla="*/ 344045 w 519627"/>
              <a:gd name="connsiteY87" fmla="*/ 386040 h 577954"/>
              <a:gd name="connsiteX88" fmla="*/ 383786 w 519627"/>
              <a:gd name="connsiteY88" fmla="*/ 413105 h 577954"/>
              <a:gd name="connsiteX89" fmla="*/ 385016 w 519627"/>
              <a:gd name="connsiteY89" fmla="*/ 413105 h 577954"/>
              <a:gd name="connsiteX90" fmla="*/ 391161 w 519627"/>
              <a:gd name="connsiteY90" fmla="*/ 410234 h 577954"/>
              <a:gd name="connsiteX91" fmla="*/ 433770 w 519627"/>
              <a:gd name="connsiteY91" fmla="*/ 360206 h 577954"/>
              <a:gd name="connsiteX92" fmla="*/ 470233 w 519627"/>
              <a:gd name="connsiteY92" fmla="*/ 342572 h 577954"/>
              <a:gd name="connsiteX93" fmla="*/ 469824 w 519627"/>
              <a:gd name="connsiteY93" fmla="*/ 321249 h 577954"/>
              <a:gd name="connsiteX94" fmla="*/ 357975 w 519627"/>
              <a:gd name="connsiteY94" fmla="*/ 154759 h 577954"/>
              <a:gd name="connsiteX95" fmla="*/ 274908 w 519627"/>
              <a:gd name="connsiteY95" fmla="*/ 14207 h 577954"/>
              <a:gd name="connsiteX96" fmla="*/ 236294 w 519627"/>
              <a:gd name="connsiteY96" fmla="*/ 17385 h 577954"/>
              <a:gd name="connsiteX97" fmla="*/ 234246 w 519627"/>
              <a:gd name="connsiteY97" fmla="*/ 18616 h 577954"/>
              <a:gd name="connsiteX98" fmla="*/ 234246 w 519627"/>
              <a:gd name="connsiteY98" fmla="*/ 21486 h 577954"/>
              <a:gd name="connsiteX99" fmla="*/ 276035 w 519627"/>
              <a:gd name="connsiteY99" fmla="*/ 124004 h 577954"/>
              <a:gd name="connsiteX100" fmla="*/ 290375 w 519627"/>
              <a:gd name="connsiteY100" fmla="*/ 124004 h 577954"/>
              <a:gd name="connsiteX101" fmla="*/ 270709 w 519627"/>
              <a:gd name="connsiteY101" fmla="*/ 47321 h 577954"/>
              <a:gd name="connsiteX102" fmla="*/ 275625 w 519627"/>
              <a:gd name="connsiteY102" fmla="*/ 38709 h 577954"/>
              <a:gd name="connsiteX103" fmla="*/ 284229 w 519627"/>
              <a:gd name="connsiteY103" fmla="*/ 43630 h 577954"/>
              <a:gd name="connsiteX104" fmla="*/ 305124 w 519627"/>
              <a:gd name="connsiteY104" fmla="*/ 124004 h 577954"/>
              <a:gd name="connsiteX105" fmla="*/ 307172 w 519627"/>
              <a:gd name="connsiteY105" fmla="*/ 124004 h 577954"/>
              <a:gd name="connsiteX106" fmla="*/ 330935 w 519627"/>
              <a:gd name="connsiteY106" fmla="*/ 66184 h 577954"/>
              <a:gd name="connsiteX107" fmla="*/ 340358 w 519627"/>
              <a:gd name="connsiteY107" fmla="*/ 62493 h 577954"/>
              <a:gd name="connsiteX108" fmla="*/ 344455 w 519627"/>
              <a:gd name="connsiteY108" fmla="*/ 71515 h 577954"/>
              <a:gd name="connsiteX109" fmla="*/ 322331 w 519627"/>
              <a:gd name="connsiteY109" fmla="*/ 124004 h 577954"/>
              <a:gd name="connsiteX110" fmla="*/ 339539 w 519627"/>
              <a:gd name="connsiteY110" fmla="*/ 124004 h 577954"/>
              <a:gd name="connsiteX111" fmla="*/ 389522 w 519627"/>
              <a:gd name="connsiteY111" fmla="*/ 25997 h 577954"/>
              <a:gd name="connsiteX112" fmla="*/ 389522 w 519627"/>
              <a:gd name="connsiteY112" fmla="*/ 22716 h 577954"/>
              <a:gd name="connsiteX113" fmla="*/ 386654 w 519627"/>
              <a:gd name="connsiteY113" fmla="*/ 21486 h 577954"/>
              <a:gd name="connsiteX114" fmla="*/ 316595 w 519627"/>
              <a:gd name="connsiteY114" fmla="*/ 17795 h 577954"/>
              <a:gd name="connsiteX115" fmla="*/ 274908 w 519627"/>
              <a:gd name="connsiteY115" fmla="*/ 14207 h 577954"/>
              <a:gd name="connsiteX116" fmla="*/ 274755 w 519627"/>
              <a:gd name="connsiteY116" fmla="*/ 60 h 577954"/>
              <a:gd name="connsiteX117" fmla="*/ 318234 w 519627"/>
              <a:gd name="connsiteY117" fmla="*/ 3443 h 577954"/>
              <a:gd name="connsiteX118" fmla="*/ 386245 w 519627"/>
              <a:gd name="connsiteY118" fmla="*/ 7134 h 577954"/>
              <a:gd name="connsiteX119" fmla="*/ 401404 w 519627"/>
              <a:gd name="connsiteY119" fmla="*/ 15335 h 577954"/>
              <a:gd name="connsiteX120" fmla="*/ 402223 w 519627"/>
              <a:gd name="connsiteY120" fmla="*/ 32558 h 577954"/>
              <a:gd name="connsiteX121" fmla="*/ 355517 w 519627"/>
              <a:gd name="connsiteY121" fmla="*/ 124004 h 577954"/>
              <a:gd name="connsiteX122" fmla="*/ 371495 w 519627"/>
              <a:gd name="connsiteY122" fmla="*/ 124004 h 577954"/>
              <a:gd name="connsiteX123" fmla="*/ 378870 w 519627"/>
              <a:gd name="connsiteY123" fmla="*/ 130975 h 577954"/>
              <a:gd name="connsiteX124" fmla="*/ 372315 w 519627"/>
              <a:gd name="connsiteY124" fmla="*/ 137947 h 577954"/>
              <a:gd name="connsiteX125" fmla="*/ 372725 w 519627"/>
              <a:gd name="connsiteY125" fmla="*/ 139997 h 577954"/>
              <a:gd name="connsiteX126" fmla="*/ 372315 w 519627"/>
              <a:gd name="connsiteY126" fmla="*/ 140407 h 577954"/>
              <a:gd name="connsiteX127" fmla="*/ 373544 w 519627"/>
              <a:gd name="connsiteY127" fmla="*/ 140407 h 577954"/>
              <a:gd name="connsiteX128" fmla="*/ 380919 w 519627"/>
              <a:gd name="connsiteY128" fmla="*/ 147788 h 577954"/>
              <a:gd name="connsiteX129" fmla="*/ 377231 w 519627"/>
              <a:gd name="connsiteY129" fmla="*/ 154349 h 577954"/>
              <a:gd name="connsiteX130" fmla="*/ 484163 w 519627"/>
              <a:gd name="connsiteY130" fmla="*/ 320018 h 577954"/>
              <a:gd name="connsiteX131" fmla="*/ 484573 w 519627"/>
              <a:gd name="connsiteY131" fmla="*/ 344623 h 577954"/>
              <a:gd name="connsiteX132" fmla="*/ 502190 w 519627"/>
              <a:gd name="connsiteY132" fmla="*/ 354054 h 577954"/>
              <a:gd name="connsiteX133" fmla="*/ 519397 w 519627"/>
              <a:gd name="connsiteY133" fmla="*/ 386860 h 577954"/>
              <a:gd name="connsiteX134" fmla="*/ 508335 w 519627"/>
              <a:gd name="connsiteY134" fmla="*/ 422536 h 577954"/>
              <a:gd name="connsiteX135" fmla="*/ 453845 w 519627"/>
              <a:gd name="connsiteY135" fmla="*/ 486918 h 577954"/>
              <a:gd name="connsiteX136" fmla="*/ 403042 w 519627"/>
              <a:gd name="connsiteY136" fmla="*/ 510702 h 577954"/>
              <a:gd name="connsiteX137" fmla="*/ 311679 w 519627"/>
              <a:gd name="connsiteY137" fmla="*/ 510702 h 577954"/>
              <a:gd name="connsiteX138" fmla="*/ 306763 w 519627"/>
              <a:gd name="connsiteY138" fmla="*/ 510292 h 577954"/>
              <a:gd name="connsiteX139" fmla="*/ 180985 w 519627"/>
              <a:gd name="connsiteY139" fmla="*/ 510292 h 577954"/>
              <a:gd name="connsiteX140" fmla="*/ 180985 w 519627"/>
              <a:gd name="connsiteY140" fmla="*/ 513573 h 577954"/>
              <a:gd name="connsiteX141" fmla="*/ 175658 w 519627"/>
              <a:gd name="connsiteY141" fmla="*/ 527105 h 577954"/>
              <a:gd name="connsiteX142" fmla="*/ 130591 w 519627"/>
              <a:gd name="connsiteY142" fmla="*/ 572213 h 577954"/>
              <a:gd name="connsiteX143" fmla="*/ 117481 w 519627"/>
              <a:gd name="connsiteY143" fmla="*/ 577954 h 577954"/>
              <a:gd name="connsiteX144" fmla="*/ 104371 w 519627"/>
              <a:gd name="connsiteY144" fmla="*/ 572213 h 577954"/>
              <a:gd name="connsiteX145" fmla="*/ 5223 w 519627"/>
              <a:gd name="connsiteY145" fmla="*/ 472976 h 577954"/>
              <a:gd name="connsiteX146" fmla="*/ 5223 w 519627"/>
              <a:gd name="connsiteY146" fmla="*/ 447141 h 577954"/>
              <a:gd name="connsiteX147" fmla="*/ 50700 w 519627"/>
              <a:gd name="connsiteY147" fmla="*/ 401623 h 577954"/>
              <a:gd name="connsiteX148" fmla="*/ 76921 w 519627"/>
              <a:gd name="connsiteY148" fmla="*/ 401623 h 577954"/>
              <a:gd name="connsiteX149" fmla="*/ 77330 w 519627"/>
              <a:gd name="connsiteY149" fmla="*/ 401623 h 577954"/>
              <a:gd name="connsiteX150" fmla="*/ 104371 w 519627"/>
              <a:gd name="connsiteY150" fmla="*/ 372508 h 577954"/>
              <a:gd name="connsiteX151" fmla="*/ 122397 w 519627"/>
              <a:gd name="connsiteY151" fmla="*/ 365126 h 577954"/>
              <a:gd name="connsiteX152" fmla="*/ 131820 w 519627"/>
              <a:gd name="connsiteY152" fmla="*/ 365126 h 577954"/>
              <a:gd name="connsiteX153" fmla="*/ 132640 w 519627"/>
              <a:gd name="connsiteY153" fmla="*/ 319608 h 577954"/>
              <a:gd name="connsiteX154" fmla="*/ 239981 w 519627"/>
              <a:gd name="connsiteY154" fmla="*/ 153119 h 577954"/>
              <a:gd name="connsiteX155" fmla="*/ 237523 w 519627"/>
              <a:gd name="connsiteY155" fmla="*/ 147788 h 577954"/>
              <a:gd name="connsiteX156" fmla="*/ 244898 w 519627"/>
              <a:gd name="connsiteY156" fmla="*/ 140407 h 577954"/>
              <a:gd name="connsiteX157" fmla="*/ 246127 w 519627"/>
              <a:gd name="connsiteY157" fmla="*/ 140407 h 577954"/>
              <a:gd name="connsiteX158" fmla="*/ 246127 w 519627"/>
              <a:gd name="connsiteY158" fmla="*/ 139997 h 577954"/>
              <a:gd name="connsiteX159" fmla="*/ 246537 w 519627"/>
              <a:gd name="connsiteY159" fmla="*/ 137947 h 577954"/>
              <a:gd name="connsiteX160" fmla="*/ 239981 w 519627"/>
              <a:gd name="connsiteY160" fmla="*/ 130975 h 577954"/>
              <a:gd name="connsiteX161" fmla="*/ 246946 w 519627"/>
              <a:gd name="connsiteY161" fmla="*/ 124004 h 577954"/>
              <a:gd name="connsiteX162" fmla="*/ 260876 w 519627"/>
              <a:gd name="connsiteY162" fmla="*/ 124004 h 577954"/>
              <a:gd name="connsiteX163" fmla="*/ 221135 w 519627"/>
              <a:gd name="connsiteY163" fmla="*/ 26817 h 577954"/>
              <a:gd name="connsiteX164" fmla="*/ 221955 w 519627"/>
              <a:gd name="connsiteY164" fmla="*/ 12054 h 577954"/>
              <a:gd name="connsiteX165" fmla="*/ 233426 w 519627"/>
              <a:gd name="connsiteY165" fmla="*/ 3443 h 577954"/>
              <a:gd name="connsiteX166" fmla="*/ 274755 w 519627"/>
              <a:gd name="connsiteY166" fmla="*/ 60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19627" h="577954">
                <a:moveTo>
                  <a:pt x="66809" y="449415"/>
                </a:moveTo>
                <a:cubicBezTo>
                  <a:pt x="62249" y="451510"/>
                  <a:pt x="56860" y="451510"/>
                  <a:pt x="52300" y="449834"/>
                </a:cubicBezTo>
                <a:cubicBezTo>
                  <a:pt x="53958" y="454442"/>
                  <a:pt x="53958" y="459888"/>
                  <a:pt x="52300" y="464496"/>
                </a:cubicBezTo>
                <a:cubicBezTo>
                  <a:pt x="56860" y="462401"/>
                  <a:pt x="61420" y="462401"/>
                  <a:pt x="66395" y="464077"/>
                </a:cubicBezTo>
                <a:cubicBezTo>
                  <a:pt x="64737" y="459469"/>
                  <a:pt x="65151" y="454023"/>
                  <a:pt x="66809" y="449415"/>
                </a:cubicBezTo>
                <a:close/>
                <a:moveTo>
                  <a:pt x="56860" y="438524"/>
                </a:moveTo>
                <a:cubicBezTo>
                  <a:pt x="58104" y="437267"/>
                  <a:pt x="60177" y="437267"/>
                  <a:pt x="61006" y="438524"/>
                </a:cubicBezTo>
                <a:lnTo>
                  <a:pt x="78002" y="455280"/>
                </a:lnTo>
                <a:cubicBezTo>
                  <a:pt x="79246" y="456537"/>
                  <a:pt x="79246" y="458631"/>
                  <a:pt x="78002" y="459469"/>
                </a:cubicBezTo>
                <a:lnTo>
                  <a:pt x="61835" y="475388"/>
                </a:lnTo>
                <a:cubicBezTo>
                  <a:pt x="60591" y="476644"/>
                  <a:pt x="58933" y="476644"/>
                  <a:pt x="57689" y="475388"/>
                </a:cubicBezTo>
                <a:lnTo>
                  <a:pt x="40693" y="458631"/>
                </a:lnTo>
                <a:cubicBezTo>
                  <a:pt x="39864" y="457793"/>
                  <a:pt x="39864" y="455280"/>
                  <a:pt x="40693" y="454023"/>
                </a:cubicBezTo>
                <a:close/>
                <a:moveTo>
                  <a:pt x="63810" y="410644"/>
                </a:moveTo>
                <a:cubicBezTo>
                  <a:pt x="62581" y="410644"/>
                  <a:pt x="61352" y="411054"/>
                  <a:pt x="60533" y="411875"/>
                </a:cubicBezTo>
                <a:lnTo>
                  <a:pt x="15465" y="456983"/>
                </a:lnTo>
                <a:cubicBezTo>
                  <a:pt x="13827" y="458623"/>
                  <a:pt x="13827" y="461494"/>
                  <a:pt x="15465" y="463134"/>
                </a:cubicBezTo>
                <a:lnTo>
                  <a:pt x="114613" y="561961"/>
                </a:lnTo>
                <a:cubicBezTo>
                  <a:pt x="115842" y="564012"/>
                  <a:pt x="118710" y="564012"/>
                  <a:pt x="120349" y="561961"/>
                </a:cubicBezTo>
                <a:lnTo>
                  <a:pt x="165826" y="516853"/>
                </a:lnTo>
                <a:cubicBezTo>
                  <a:pt x="167055" y="515213"/>
                  <a:pt x="167055" y="512343"/>
                  <a:pt x="165826" y="510702"/>
                </a:cubicBezTo>
                <a:lnTo>
                  <a:pt x="67088" y="411875"/>
                </a:lnTo>
                <a:cubicBezTo>
                  <a:pt x="65859" y="411054"/>
                  <a:pt x="64630" y="410644"/>
                  <a:pt x="63810" y="410644"/>
                </a:cubicBezTo>
                <a:close/>
                <a:moveTo>
                  <a:pt x="467877" y="357027"/>
                </a:moveTo>
                <a:cubicBezTo>
                  <a:pt x="459069" y="357848"/>
                  <a:pt x="450568" y="362051"/>
                  <a:pt x="444422" y="369227"/>
                </a:cubicBezTo>
                <a:lnTo>
                  <a:pt x="402223" y="419256"/>
                </a:lnTo>
                <a:cubicBezTo>
                  <a:pt x="398126" y="423767"/>
                  <a:pt x="392800" y="427047"/>
                  <a:pt x="386654" y="427457"/>
                </a:cubicBezTo>
                <a:cubicBezTo>
                  <a:pt x="386654" y="427867"/>
                  <a:pt x="386654" y="428277"/>
                  <a:pt x="386654" y="428277"/>
                </a:cubicBezTo>
                <a:lnTo>
                  <a:pt x="386654" y="430738"/>
                </a:lnTo>
                <a:cubicBezTo>
                  <a:pt x="386654" y="454522"/>
                  <a:pt x="367808" y="473796"/>
                  <a:pt x="344045" y="473796"/>
                </a:cubicBezTo>
                <a:lnTo>
                  <a:pt x="201060" y="473796"/>
                </a:lnTo>
                <a:cubicBezTo>
                  <a:pt x="197373" y="473796"/>
                  <a:pt x="194095" y="470515"/>
                  <a:pt x="194095" y="466414"/>
                </a:cubicBezTo>
                <a:cubicBezTo>
                  <a:pt x="194095" y="462314"/>
                  <a:pt x="197373" y="459443"/>
                  <a:pt x="201060" y="459443"/>
                </a:cubicBezTo>
                <a:lnTo>
                  <a:pt x="344045" y="459443"/>
                </a:lnTo>
                <a:cubicBezTo>
                  <a:pt x="359614" y="459443"/>
                  <a:pt x="372315" y="446321"/>
                  <a:pt x="372315" y="430738"/>
                </a:cubicBezTo>
                <a:lnTo>
                  <a:pt x="372315" y="428277"/>
                </a:lnTo>
                <a:cubicBezTo>
                  <a:pt x="372315" y="413105"/>
                  <a:pt x="359614" y="400393"/>
                  <a:pt x="344045" y="400393"/>
                </a:cubicBezTo>
                <a:lnTo>
                  <a:pt x="261696" y="400393"/>
                </a:lnTo>
                <a:cubicBezTo>
                  <a:pt x="258008" y="400393"/>
                  <a:pt x="255960" y="397932"/>
                  <a:pt x="249814" y="391371"/>
                </a:cubicBezTo>
                <a:cubicBezTo>
                  <a:pt x="242849" y="383580"/>
                  <a:pt x="232607" y="379479"/>
                  <a:pt x="221955" y="379479"/>
                </a:cubicBezTo>
                <a:lnTo>
                  <a:pt x="122397" y="379479"/>
                </a:lnTo>
                <a:cubicBezTo>
                  <a:pt x="119529" y="379479"/>
                  <a:pt x="116252" y="380299"/>
                  <a:pt x="114203" y="382349"/>
                </a:cubicBezTo>
                <a:lnTo>
                  <a:pt x="87163" y="412285"/>
                </a:lnTo>
                <a:lnTo>
                  <a:pt x="171152" y="496350"/>
                </a:lnTo>
                <a:lnTo>
                  <a:pt x="307992" y="496350"/>
                </a:lnTo>
                <a:cubicBezTo>
                  <a:pt x="309221" y="496350"/>
                  <a:pt x="310450" y="496350"/>
                  <a:pt x="311679" y="496350"/>
                </a:cubicBezTo>
                <a:lnTo>
                  <a:pt x="403042" y="496350"/>
                </a:lnTo>
                <a:cubicBezTo>
                  <a:pt x="419021" y="496350"/>
                  <a:pt x="433360" y="489379"/>
                  <a:pt x="443193" y="477486"/>
                </a:cubicBezTo>
                <a:lnTo>
                  <a:pt x="497274" y="413105"/>
                </a:lnTo>
                <a:cubicBezTo>
                  <a:pt x="503009" y="406134"/>
                  <a:pt x="506287" y="397522"/>
                  <a:pt x="505468" y="388090"/>
                </a:cubicBezTo>
                <a:cubicBezTo>
                  <a:pt x="504238" y="379069"/>
                  <a:pt x="500141" y="370867"/>
                  <a:pt x="493176" y="365126"/>
                </a:cubicBezTo>
                <a:cubicBezTo>
                  <a:pt x="485802" y="358770"/>
                  <a:pt x="476686" y="356207"/>
                  <a:pt x="467877" y="357027"/>
                </a:cubicBezTo>
                <a:close/>
                <a:moveTo>
                  <a:pt x="258008" y="154759"/>
                </a:moveTo>
                <a:cubicBezTo>
                  <a:pt x="224413" y="190436"/>
                  <a:pt x="154764" y="269580"/>
                  <a:pt x="146979" y="322069"/>
                </a:cubicBezTo>
                <a:cubicBezTo>
                  <a:pt x="144521" y="336831"/>
                  <a:pt x="144521" y="351184"/>
                  <a:pt x="146160" y="365126"/>
                </a:cubicBezTo>
                <a:lnTo>
                  <a:pt x="221955" y="365126"/>
                </a:lnTo>
                <a:cubicBezTo>
                  <a:pt x="236704" y="365126"/>
                  <a:pt x="250634" y="371277"/>
                  <a:pt x="260466" y="381939"/>
                </a:cubicBezTo>
                <a:cubicBezTo>
                  <a:pt x="262105" y="383990"/>
                  <a:pt x="263334" y="385220"/>
                  <a:pt x="264154" y="386040"/>
                </a:cubicBezTo>
                <a:lnTo>
                  <a:pt x="303895" y="386040"/>
                </a:lnTo>
                <a:lnTo>
                  <a:pt x="303895" y="369227"/>
                </a:lnTo>
                <a:lnTo>
                  <a:pt x="296520" y="369227"/>
                </a:lnTo>
                <a:cubicBezTo>
                  <a:pt x="283819" y="369227"/>
                  <a:pt x="273167" y="358565"/>
                  <a:pt x="273167" y="345443"/>
                </a:cubicBezTo>
                <a:cubicBezTo>
                  <a:pt x="273167" y="341752"/>
                  <a:pt x="276445" y="338472"/>
                  <a:pt x="280132" y="338472"/>
                </a:cubicBezTo>
                <a:cubicBezTo>
                  <a:pt x="284229" y="338472"/>
                  <a:pt x="287507" y="341752"/>
                  <a:pt x="287507" y="345443"/>
                </a:cubicBezTo>
                <a:cubicBezTo>
                  <a:pt x="287507" y="350774"/>
                  <a:pt x="291604" y="354875"/>
                  <a:pt x="296520" y="354875"/>
                </a:cubicBezTo>
                <a:lnTo>
                  <a:pt x="314547" y="354875"/>
                </a:lnTo>
                <a:cubicBezTo>
                  <a:pt x="325609" y="354875"/>
                  <a:pt x="334213" y="345853"/>
                  <a:pt x="334213" y="335191"/>
                </a:cubicBezTo>
                <a:cubicBezTo>
                  <a:pt x="334213" y="328220"/>
                  <a:pt x="330525" y="322069"/>
                  <a:pt x="323970" y="320018"/>
                </a:cubicBezTo>
                <a:lnTo>
                  <a:pt x="292013" y="306076"/>
                </a:lnTo>
                <a:cubicBezTo>
                  <a:pt x="280542" y="301155"/>
                  <a:pt x="273167" y="290083"/>
                  <a:pt x="273167" y="277781"/>
                </a:cubicBezTo>
                <a:cubicBezTo>
                  <a:pt x="273167" y="260558"/>
                  <a:pt x="287097" y="246206"/>
                  <a:pt x="303895" y="245385"/>
                </a:cubicBezTo>
                <a:lnTo>
                  <a:pt x="303895" y="225292"/>
                </a:lnTo>
                <a:cubicBezTo>
                  <a:pt x="303895" y="221191"/>
                  <a:pt x="307172" y="217911"/>
                  <a:pt x="310860" y="217911"/>
                </a:cubicBezTo>
                <a:cubicBezTo>
                  <a:pt x="314957" y="217911"/>
                  <a:pt x="317825" y="221191"/>
                  <a:pt x="317825" y="225292"/>
                </a:cubicBezTo>
                <a:lnTo>
                  <a:pt x="317825" y="245385"/>
                </a:lnTo>
                <a:lnTo>
                  <a:pt x="325199" y="245385"/>
                </a:lnTo>
                <a:cubicBezTo>
                  <a:pt x="338310" y="245385"/>
                  <a:pt x="348552" y="255637"/>
                  <a:pt x="348552" y="268759"/>
                </a:cubicBezTo>
                <a:cubicBezTo>
                  <a:pt x="348552" y="272450"/>
                  <a:pt x="345684" y="275731"/>
                  <a:pt x="341178" y="275731"/>
                </a:cubicBezTo>
                <a:cubicBezTo>
                  <a:pt x="337490" y="275731"/>
                  <a:pt x="334213" y="272450"/>
                  <a:pt x="334213" y="268759"/>
                </a:cubicBezTo>
                <a:cubicBezTo>
                  <a:pt x="334213" y="263429"/>
                  <a:pt x="330116" y="259328"/>
                  <a:pt x="325199" y="259328"/>
                </a:cubicBezTo>
                <a:lnTo>
                  <a:pt x="305943" y="259328"/>
                </a:lnTo>
                <a:cubicBezTo>
                  <a:pt x="295701" y="259328"/>
                  <a:pt x="287507" y="267529"/>
                  <a:pt x="287507" y="277781"/>
                </a:cubicBezTo>
                <a:cubicBezTo>
                  <a:pt x="287507" y="284342"/>
                  <a:pt x="291604" y="290493"/>
                  <a:pt x="297749" y="292954"/>
                </a:cubicBezTo>
                <a:lnTo>
                  <a:pt x="329706" y="306486"/>
                </a:lnTo>
                <a:cubicBezTo>
                  <a:pt x="341178" y="311407"/>
                  <a:pt x="348552" y="322889"/>
                  <a:pt x="348552" y="335191"/>
                </a:cubicBezTo>
                <a:cubicBezTo>
                  <a:pt x="348552" y="352414"/>
                  <a:pt x="335032" y="367177"/>
                  <a:pt x="317825" y="368817"/>
                </a:cubicBezTo>
                <a:lnTo>
                  <a:pt x="317825" y="386040"/>
                </a:lnTo>
                <a:lnTo>
                  <a:pt x="344045" y="386040"/>
                </a:lnTo>
                <a:cubicBezTo>
                  <a:pt x="362072" y="386040"/>
                  <a:pt x="377231" y="397112"/>
                  <a:pt x="383786" y="413105"/>
                </a:cubicBezTo>
                <a:lnTo>
                  <a:pt x="385016" y="413105"/>
                </a:lnTo>
                <a:cubicBezTo>
                  <a:pt x="387064" y="413105"/>
                  <a:pt x="389932" y="412285"/>
                  <a:pt x="391161" y="410234"/>
                </a:cubicBezTo>
                <a:lnTo>
                  <a:pt x="433770" y="360206"/>
                </a:lnTo>
                <a:cubicBezTo>
                  <a:pt x="443193" y="348724"/>
                  <a:pt x="456713" y="342983"/>
                  <a:pt x="470233" y="342572"/>
                </a:cubicBezTo>
                <a:cubicBezTo>
                  <a:pt x="470643" y="335601"/>
                  <a:pt x="470233" y="328630"/>
                  <a:pt x="469824" y="321249"/>
                </a:cubicBezTo>
                <a:cubicBezTo>
                  <a:pt x="464907" y="269170"/>
                  <a:pt x="393210" y="190436"/>
                  <a:pt x="357975" y="154759"/>
                </a:cubicBezTo>
                <a:close/>
                <a:moveTo>
                  <a:pt x="274908" y="14207"/>
                </a:moveTo>
                <a:cubicBezTo>
                  <a:pt x="261696" y="13797"/>
                  <a:pt x="248995" y="14515"/>
                  <a:pt x="236294" y="17385"/>
                </a:cubicBezTo>
                <a:cubicBezTo>
                  <a:pt x="235065" y="17795"/>
                  <a:pt x="234655" y="18205"/>
                  <a:pt x="234246" y="18616"/>
                </a:cubicBezTo>
                <a:cubicBezTo>
                  <a:pt x="234246" y="19436"/>
                  <a:pt x="233426" y="20256"/>
                  <a:pt x="234246" y="21486"/>
                </a:cubicBezTo>
                <a:lnTo>
                  <a:pt x="276035" y="124004"/>
                </a:lnTo>
                <a:lnTo>
                  <a:pt x="290375" y="124004"/>
                </a:lnTo>
                <a:lnTo>
                  <a:pt x="270709" y="47321"/>
                </a:lnTo>
                <a:cubicBezTo>
                  <a:pt x="269480" y="43220"/>
                  <a:pt x="271938" y="39939"/>
                  <a:pt x="275625" y="38709"/>
                </a:cubicBezTo>
                <a:cubicBezTo>
                  <a:pt x="279313" y="37479"/>
                  <a:pt x="283410" y="39939"/>
                  <a:pt x="284229" y="43630"/>
                </a:cubicBezTo>
                <a:lnTo>
                  <a:pt x="305124" y="124004"/>
                </a:lnTo>
                <a:lnTo>
                  <a:pt x="307172" y="124004"/>
                </a:lnTo>
                <a:lnTo>
                  <a:pt x="330935" y="66184"/>
                </a:lnTo>
                <a:cubicBezTo>
                  <a:pt x="332574" y="62493"/>
                  <a:pt x="336671" y="60853"/>
                  <a:pt x="340358" y="62493"/>
                </a:cubicBezTo>
                <a:cubicBezTo>
                  <a:pt x="344045" y="64134"/>
                  <a:pt x="345684" y="67824"/>
                  <a:pt x="344455" y="71515"/>
                </a:cubicBezTo>
                <a:lnTo>
                  <a:pt x="322331" y="124004"/>
                </a:lnTo>
                <a:lnTo>
                  <a:pt x="339539" y="124004"/>
                </a:lnTo>
                <a:lnTo>
                  <a:pt x="389522" y="25997"/>
                </a:lnTo>
                <a:cubicBezTo>
                  <a:pt x="390342" y="24767"/>
                  <a:pt x="389932" y="23536"/>
                  <a:pt x="389522" y="22716"/>
                </a:cubicBezTo>
                <a:cubicBezTo>
                  <a:pt x="389113" y="22306"/>
                  <a:pt x="388293" y="21486"/>
                  <a:pt x="386654" y="21486"/>
                </a:cubicBezTo>
                <a:cubicBezTo>
                  <a:pt x="361663" y="22306"/>
                  <a:pt x="338719" y="19846"/>
                  <a:pt x="316595" y="17795"/>
                </a:cubicBezTo>
                <a:cubicBezTo>
                  <a:pt x="301846" y="16155"/>
                  <a:pt x="288121" y="14617"/>
                  <a:pt x="274908" y="14207"/>
                </a:cubicBezTo>
                <a:close/>
                <a:moveTo>
                  <a:pt x="274755" y="60"/>
                </a:moveTo>
                <a:cubicBezTo>
                  <a:pt x="288838" y="367"/>
                  <a:pt x="303280" y="1803"/>
                  <a:pt x="318234" y="3443"/>
                </a:cubicBezTo>
                <a:cubicBezTo>
                  <a:pt x="339539" y="5493"/>
                  <a:pt x="362072" y="7954"/>
                  <a:pt x="386245" y="7134"/>
                </a:cubicBezTo>
                <a:cubicBezTo>
                  <a:pt x="392390" y="7134"/>
                  <a:pt x="398126" y="10004"/>
                  <a:pt x="401404" y="15335"/>
                </a:cubicBezTo>
                <a:cubicBezTo>
                  <a:pt x="404681" y="20666"/>
                  <a:pt x="405091" y="26817"/>
                  <a:pt x="402223" y="32558"/>
                </a:cubicBezTo>
                <a:lnTo>
                  <a:pt x="355517" y="124004"/>
                </a:lnTo>
                <a:lnTo>
                  <a:pt x="371495" y="124004"/>
                </a:lnTo>
                <a:cubicBezTo>
                  <a:pt x="375592" y="124004"/>
                  <a:pt x="378870" y="127285"/>
                  <a:pt x="378870" y="130975"/>
                </a:cubicBezTo>
                <a:cubicBezTo>
                  <a:pt x="378870" y="134666"/>
                  <a:pt x="376002" y="137947"/>
                  <a:pt x="372315" y="137947"/>
                </a:cubicBezTo>
                <a:cubicBezTo>
                  <a:pt x="372315" y="138767"/>
                  <a:pt x="372725" y="139177"/>
                  <a:pt x="372725" y="139997"/>
                </a:cubicBezTo>
                <a:lnTo>
                  <a:pt x="372315" y="140407"/>
                </a:lnTo>
                <a:lnTo>
                  <a:pt x="373544" y="140407"/>
                </a:lnTo>
                <a:cubicBezTo>
                  <a:pt x="377641" y="140407"/>
                  <a:pt x="380919" y="143688"/>
                  <a:pt x="380919" y="147788"/>
                </a:cubicBezTo>
                <a:cubicBezTo>
                  <a:pt x="380919" y="150659"/>
                  <a:pt x="379280" y="153119"/>
                  <a:pt x="377231" y="154349"/>
                </a:cubicBezTo>
                <a:cubicBezTo>
                  <a:pt x="415333" y="193716"/>
                  <a:pt x="479247" y="267119"/>
                  <a:pt x="484163" y="320018"/>
                </a:cubicBezTo>
                <a:cubicBezTo>
                  <a:pt x="484573" y="328220"/>
                  <a:pt x="484982" y="336421"/>
                  <a:pt x="484573" y="344623"/>
                </a:cubicBezTo>
                <a:cubicBezTo>
                  <a:pt x="490718" y="346673"/>
                  <a:pt x="496864" y="349544"/>
                  <a:pt x="502190" y="354054"/>
                </a:cubicBezTo>
                <a:cubicBezTo>
                  <a:pt x="512432" y="362256"/>
                  <a:pt x="518168" y="374148"/>
                  <a:pt x="519397" y="386860"/>
                </a:cubicBezTo>
                <a:cubicBezTo>
                  <a:pt x="520626" y="399983"/>
                  <a:pt x="516939" y="412695"/>
                  <a:pt x="508335" y="422536"/>
                </a:cubicBezTo>
                <a:lnTo>
                  <a:pt x="453845" y="486918"/>
                </a:lnTo>
                <a:cubicBezTo>
                  <a:pt x="441554" y="502091"/>
                  <a:pt x="423118" y="510702"/>
                  <a:pt x="403042" y="510702"/>
                </a:cubicBezTo>
                <a:lnTo>
                  <a:pt x="311679" y="510702"/>
                </a:lnTo>
                <a:cubicBezTo>
                  <a:pt x="310040" y="510702"/>
                  <a:pt x="308401" y="510292"/>
                  <a:pt x="306763" y="510292"/>
                </a:cubicBezTo>
                <a:lnTo>
                  <a:pt x="180985" y="510292"/>
                </a:lnTo>
                <a:cubicBezTo>
                  <a:pt x="180985" y="511522"/>
                  <a:pt x="180985" y="512343"/>
                  <a:pt x="180985" y="513573"/>
                </a:cubicBezTo>
                <a:cubicBezTo>
                  <a:pt x="180985" y="518904"/>
                  <a:pt x="179346" y="523415"/>
                  <a:pt x="175658" y="527105"/>
                </a:cubicBezTo>
                <a:lnTo>
                  <a:pt x="130591" y="572213"/>
                </a:lnTo>
                <a:cubicBezTo>
                  <a:pt x="126904" y="575494"/>
                  <a:pt x="122397" y="577954"/>
                  <a:pt x="117481" y="577954"/>
                </a:cubicBezTo>
                <a:cubicBezTo>
                  <a:pt x="112565" y="577954"/>
                  <a:pt x="107648" y="575494"/>
                  <a:pt x="104371" y="572213"/>
                </a:cubicBezTo>
                <a:lnTo>
                  <a:pt x="5223" y="472976"/>
                </a:lnTo>
                <a:cubicBezTo>
                  <a:pt x="-1742" y="466004"/>
                  <a:pt x="-1742" y="454112"/>
                  <a:pt x="5223" y="447141"/>
                </a:cubicBezTo>
                <a:lnTo>
                  <a:pt x="50700" y="401623"/>
                </a:lnTo>
                <a:cubicBezTo>
                  <a:pt x="57665" y="394652"/>
                  <a:pt x="69956" y="394652"/>
                  <a:pt x="76921" y="401623"/>
                </a:cubicBezTo>
                <a:lnTo>
                  <a:pt x="77330" y="401623"/>
                </a:lnTo>
                <a:lnTo>
                  <a:pt x="104371" y="372508"/>
                </a:lnTo>
                <a:cubicBezTo>
                  <a:pt x="108877" y="367587"/>
                  <a:pt x="115432" y="365126"/>
                  <a:pt x="122397" y="365126"/>
                </a:cubicBezTo>
                <a:lnTo>
                  <a:pt x="131820" y="365126"/>
                </a:lnTo>
                <a:cubicBezTo>
                  <a:pt x="129772" y="350364"/>
                  <a:pt x="130591" y="335191"/>
                  <a:pt x="132640" y="319608"/>
                </a:cubicBezTo>
                <a:cubicBezTo>
                  <a:pt x="140834" y="267119"/>
                  <a:pt x="203518" y="192896"/>
                  <a:pt x="239981" y="153119"/>
                </a:cubicBezTo>
                <a:cubicBezTo>
                  <a:pt x="238752" y="151889"/>
                  <a:pt x="237523" y="149839"/>
                  <a:pt x="237523" y="147788"/>
                </a:cubicBezTo>
                <a:cubicBezTo>
                  <a:pt x="237523" y="143688"/>
                  <a:pt x="240801" y="140407"/>
                  <a:pt x="244898" y="140407"/>
                </a:cubicBezTo>
                <a:lnTo>
                  <a:pt x="246127" y="140407"/>
                </a:lnTo>
                <a:lnTo>
                  <a:pt x="246127" y="139997"/>
                </a:lnTo>
                <a:cubicBezTo>
                  <a:pt x="246127" y="139177"/>
                  <a:pt x="246127" y="138767"/>
                  <a:pt x="246537" y="137947"/>
                </a:cubicBezTo>
                <a:cubicBezTo>
                  <a:pt x="242849" y="137947"/>
                  <a:pt x="239981" y="134666"/>
                  <a:pt x="239981" y="130975"/>
                </a:cubicBezTo>
                <a:cubicBezTo>
                  <a:pt x="239981" y="127285"/>
                  <a:pt x="242849" y="124004"/>
                  <a:pt x="246946" y="124004"/>
                </a:cubicBezTo>
                <a:lnTo>
                  <a:pt x="260876" y="124004"/>
                </a:lnTo>
                <a:lnTo>
                  <a:pt x="221135" y="26817"/>
                </a:lnTo>
                <a:cubicBezTo>
                  <a:pt x="219087" y="22306"/>
                  <a:pt x="219496" y="16565"/>
                  <a:pt x="221955" y="12054"/>
                </a:cubicBezTo>
                <a:cubicBezTo>
                  <a:pt x="224413" y="7544"/>
                  <a:pt x="228510" y="4263"/>
                  <a:pt x="233426" y="3443"/>
                </a:cubicBezTo>
                <a:cubicBezTo>
                  <a:pt x="246946" y="572"/>
                  <a:pt x="260671" y="-248"/>
                  <a:pt x="274755" y="6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2" name="Freeform 8">
            <a:extLst>
              <a:ext uri="{FF2B5EF4-FFF2-40B4-BE49-F238E27FC236}">
                <a16:creationId xmlns:a16="http://schemas.microsoft.com/office/drawing/2014/main" id="{780D2181-10C1-068A-3AC1-B6FB03B127E1}"/>
              </a:ext>
            </a:extLst>
          </p:cNvPr>
          <p:cNvSpPr>
            <a:spLocks noChangeArrowheads="1"/>
          </p:cNvSpPr>
          <p:nvPr/>
        </p:nvSpPr>
        <p:spPr bwMode="auto">
          <a:xfrm>
            <a:off x="2997198" y="2775403"/>
            <a:ext cx="238812" cy="269039"/>
          </a:xfrm>
          <a:custGeom>
            <a:avLst/>
            <a:gdLst>
              <a:gd name="connsiteX0" fmla="*/ 292771 w 364992"/>
              <a:gd name="connsiteY0" fmla="*/ 388917 h 516941"/>
              <a:gd name="connsiteX1" fmla="*/ 321440 w 364992"/>
              <a:gd name="connsiteY1" fmla="*/ 388917 h 516941"/>
              <a:gd name="connsiteX2" fmla="*/ 328813 w 364992"/>
              <a:gd name="connsiteY2" fmla="*/ 395946 h 516941"/>
              <a:gd name="connsiteX3" fmla="*/ 321440 w 364992"/>
              <a:gd name="connsiteY3" fmla="*/ 402975 h 516941"/>
              <a:gd name="connsiteX4" fmla="*/ 292771 w 364992"/>
              <a:gd name="connsiteY4" fmla="*/ 402975 h 516941"/>
              <a:gd name="connsiteX5" fmla="*/ 285808 w 364992"/>
              <a:gd name="connsiteY5" fmla="*/ 395946 h 516941"/>
              <a:gd name="connsiteX6" fmla="*/ 292771 w 364992"/>
              <a:gd name="connsiteY6" fmla="*/ 388917 h 516941"/>
              <a:gd name="connsiteX7" fmla="*/ 236695 w 364992"/>
              <a:gd name="connsiteY7" fmla="*/ 388917 h 516941"/>
              <a:gd name="connsiteX8" fmla="*/ 265364 w 364992"/>
              <a:gd name="connsiteY8" fmla="*/ 388917 h 516941"/>
              <a:gd name="connsiteX9" fmla="*/ 272736 w 364992"/>
              <a:gd name="connsiteY9" fmla="*/ 395946 h 516941"/>
              <a:gd name="connsiteX10" fmla="*/ 265364 w 364992"/>
              <a:gd name="connsiteY10" fmla="*/ 402975 h 516941"/>
              <a:gd name="connsiteX11" fmla="*/ 236695 w 364992"/>
              <a:gd name="connsiteY11" fmla="*/ 402975 h 516941"/>
              <a:gd name="connsiteX12" fmla="*/ 229732 w 364992"/>
              <a:gd name="connsiteY12" fmla="*/ 395946 h 516941"/>
              <a:gd name="connsiteX13" fmla="*/ 236695 w 364992"/>
              <a:gd name="connsiteY13" fmla="*/ 388917 h 516941"/>
              <a:gd name="connsiteX14" fmla="*/ 179219 w 364992"/>
              <a:gd name="connsiteY14" fmla="*/ 388917 h 516941"/>
              <a:gd name="connsiteX15" fmla="*/ 207889 w 364992"/>
              <a:gd name="connsiteY15" fmla="*/ 388917 h 516941"/>
              <a:gd name="connsiteX16" fmla="*/ 214851 w 364992"/>
              <a:gd name="connsiteY16" fmla="*/ 395946 h 516941"/>
              <a:gd name="connsiteX17" fmla="*/ 207889 w 364992"/>
              <a:gd name="connsiteY17" fmla="*/ 402975 h 516941"/>
              <a:gd name="connsiteX18" fmla="*/ 179219 w 364992"/>
              <a:gd name="connsiteY18" fmla="*/ 402975 h 516941"/>
              <a:gd name="connsiteX19" fmla="*/ 171847 w 364992"/>
              <a:gd name="connsiteY19" fmla="*/ 395946 h 516941"/>
              <a:gd name="connsiteX20" fmla="*/ 179219 w 364992"/>
              <a:gd name="connsiteY20" fmla="*/ 388917 h 516941"/>
              <a:gd name="connsiteX21" fmla="*/ 120925 w 364992"/>
              <a:gd name="connsiteY21" fmla="*/ 388917 h 516941"/>
              <a:gd name="connsiteX22" fmla="*/ 150004 w 364992"/>
              <a:gd name="connsiteY22" fmla="*/ 388917 h 516941"/>
              <a:gd name="connsiteX23" fmla="*/ 156966 w 364992"/>
              <a:gd name="connsiteY23" fmla="*/ 395946 h 516941"/>
              <a:gd name="connsiteX24" fmla="*/ 150004 w 364992"/>
              <a:gd name="connsiteY24" fmla="*/ 402975 h 516941"/>
              <a:gd name="connsiteX25" fmla="*/ 120925 w 364992"/>
              <a:gd name="connsiteY25" fmla="*/ 402975 h 516941"/>
              <a:gd name="connsiteX26" fmla="*/ 113962 w 364992"/>
              <a:gd name="connsiteY26" fmla="*/ 395946 h 516941"/>
              <a:gd name="connsiteX27" fmla="*/ 120925 w 364992"/>
              <a:gd name="connsiteY27" fmla="*/ 388917 h 516941"/>
              <a:gd name="connsiteX28" fmla="*/ 64848 w 364992"/>
              <a:gd name="connsiteY28" fmla="*/ 388917 h 516941"/>
              <a:gd name="connsiteX29" fmla="*/ 93517 w 364992"/>
              <a:gd name="connsiteY29" fmla="*/ 388917 h 516941"/>
              <a:gd name="connsiteX30" fmla="*/ 100889 w 364992"/>
              <a:gd name="connsiteY30" fmla="*/ 395946 h 516941"/>
              <a:gd name="connsiteX31" fmla="*/ 93517 w 364992"/>
              <a:gd name="connsiteY31" fmla="*/ 402975 h 516941"/>
              <a:gd name="connsiteX32" fmla="*/ 64848 w 364992"/>
              <a:gd name="connsiteY32" fmla="*/ 402975 h 516941"/>
              <a:gd name="connsiteX33" fmla="*/ 57885 w 364992"/>
              <a:gd name="connsiteY33" fmla="*/ 395946 h 516941"/>
              <a:gd name="connsiteX34" fmla="*/ 64848 w 364992"/>
              <a:gd name="connsiteY34" fmla="*/ 388917 h 516941"/>
              <a:gd name="connsiteX35" fmla="*/ 206013 w 364992"/>
              <a:gd name="connsiteY35" fmla="*/ 320179 h 516941"/>
              <a:gd name="connsiteX36" fmla="*/ 297848 w 364992"/>
              <a:gd name="connsiteY36" fmla="*/ 320179 h 516941"/>
              <a:gd name="connsiteX37" fmla="*/ 305294 w 364992"/>
              <a:gd name="connsiteY37" fmla="*/ 327414 h 516941"/>
              <a:gd name="connsiteX38" fmla="*/ 297848 w 364992"/>
              <a:gd name="connsiteY38" fmla="*/ 334248 h 516941"/>
              <a:gd name="connsiteX39" fmla="*/ 206013 w 364992"/>
              <a:gd name="connsiteY39" fmla="*/ 334248 h 516941"/>
              <a:gd name="connsiteX40" fmla="*/ 198981 w 364992"/>
              <a:gd name="connsiteY40" fmla="*/ 327414 h 516941"/>
              <a:gd name="connsiteX41" fmla="*/ 206013 w 364992"/>
              <a:gd name="connsiteY41" fmla="*/ 320179 h 516941"/>
              <a:gd name="connsiteX42" fmla="*/ 68873 w 364992"/>
              <a:gd name="connsiteY42" fmla="*/ 320179 h 516941"/>
              <a:gd name="connsiteX43" fmla="*/ 175331 w 364992"/>
              <a:gd name="connsiteY43" fmla="*/ 320179 h 516941"/>
              <a:gd name="connsiteX44" fmla="*/ 182291 w 364992"/>
              <a:gd name="connsiteY44" fmla="*/ 327414 h 516941"/>
              <a:gd name="connsiteX45" fmla="*/ 175331 w 364992"/>
              <a:gd name="connsiteY45" fmla="*/ 334248 h 516941"/>
              <a:gd name="connsiteX46" fmla="*/ 68873 w 364992"/>
              <a:gd name="connsiteY46" fmla="*/ 334248 h 516941"/>
              <a:gd name="connsiteX47" fmla="*/ 61503 w 364992"/>
              <a:gd name="connsiteY47" fmla="*/ 327414 h 516941"/>
              <a:gd name="connsiteX48" fmla="*/ 68873 w 364992"/>
              <a:gd name="connsiteY48" fmla="*/ 320179 h 516941"/>
              <a:gd name="connsiteX49" fmla="*/ 120980 w 364992"/>
              <a:gd name="connsiteY49" fmla="*/ 258675 h 516941"/>
              <a:gd name="connsiteX50" fmla="*/ 244009 w 364992"/>
              <a:gd name="connsiteY50" fmla="*/ 258675 h 516941"/>
              <a:gd name="connsiteX51" fmla="*/ 251027 w 364992"/>
              <a:gd name="connsiteY51" fmla="*/ 265508 h 516941"/>
              <a:gd name="connsiteX52" fmla="*/ 244009 w 364992"/>
              <a:gd name="connsiteY52" fmla="*/ 272744 h 516941"/>
              <a:gd name="connsiteX53" fmla="*/ 120980 w 364992"/>
              <a:gd name="connsiteY53" fmla="*/ 272744 h 516941"/>
              <a:gd name="connsiteX54" fmla="*/ 113962 w 364992"/>
              <a:gd name="connsiteY54" fmla="*/ 265508 h 516941"/>
              <a:gd name="connsiteX55" fmla="*/ 120980 w 364992"/>
              <a:gd name="connsiteY55" fmla="*/ 258675 h 516941"/>
              <a:gd name="connsiteX56" fmla="*/ 68861 w 364992"/>
              <a:gd name="connsiteY56" fmla="*/ 198981 h 516941"/>
              <a:gd name="connsiteX57" fmla="*/ 296132 w 364992"/>
              <a:gd name="connsiteY57" fmla="*/ 198981 h 516941"/>
              <a:gd name="connsiteX58" fmla="*/ 303489 w 364992"/>
              <a:gd name="connsiteY58" fmla="*/ 206010 h 516941"/>
              <a:gd name="connsiteX59" fmla="*/ 296132 w 364992"/>
              <a:gd name="connsiteY59" fmla="*/ 213038 h 516941"/>
              <a:gd name="connsiteX60" fmla="*/ 68861 w 364992"/>
              <a:gd name="connsiteY60" fmla="*/ 213038 h 516941"/>
              <a:gd name="connsiteX61" fmla="*/ 61503 w 364992"/>
              <a:gd name="connsiteY61" fmla="*/ 206010 h 516941"/>
              <a:gd name="connsiteX62" fmla="*/ 68861 w 364992"/>
              <a:gd name="connsiteY62" fmla="*/ 198981 h 516941"/>
              <a:gd name="connsiteX63" fmla="*/ 182496 w 364992"/>
              <a:gd name="connsiteY63" fmla="*/ 37987 h 516941"/>
              <a:gd name="connsiteX64" fmla="*/ 189827 w 364992"/>
              <a:gd name="connsiteY64" fmla="*/ 44960 h 516941"/>
              <a:gd name="connsiteX65" fmla="*/ 189827 w 364992"/>
              <a:gd name="connsiteY65" fmla="*/ 58905 h 516941"/>
              <a:gd name="connsiteX66" fmla="*/ 193493 w 364992"/>
              <a:gd name="connsiteY66" fmla="*/ 58905 h 516941"/>
              <a:gd name="connsiteX67" fmla="*/ 213044 w 364992"/>
              <a:gd name="connsiteY67" fmla="*/ 78593 h 516941"/>
              <a:gd name="connsiteX68" fmla="*/ 206119 w 364992"/>
              <a:gd name="connsiteY68" fmla="*/ 85566 h 516941"/>
              <a:gd name="connsiteX69" fmla="*/ 198788 w 364992"/>
              <a:gd name="connsiteY69" fmla="*/ 78593 h 516941"/>
              <a:gd name="connsiteX70" fmla="*/ 193493 w 364992"/>
              <a:gd name="connsiteY70" fmla="*/ 73261 h 516941"/>
              <a:gd name="connsiteX71" fmla="*/ 178830 w 364992"/>
              <a:gd name="connsiteY71" fmla="*/ 73261 h 516941"/>
              <a:gd name="connsiteX72" fmla="*/ 166204 w 364992"/>
              <a:gd name="connsiteY72" fmla="*/ 85566 h 516941"/>
              <a:gd name="connsiteX73" fmla="*/ 172720 w 364992"/>
              <a:gd name="connsiteY73" fmla="*/ 95820 h 516941"/>
              <a:gd name="connsiteX74" fmla="*/ 197566 w 364992"/>
              <a:gd name="connsiteY74" fmla="*/ 106484 h 516941"/>
              <a:gd name="connsiteX75" fmla="*/ 213044 w 364992"/>
              <a:gd name="connsiteY75" fmla="*/ 130273 h 516941"/>
              <a:gd name="connsiteX76" fmla="*/ 189827 w 364992"/>
              <a:gd name="connsiteY76" fmla="*/ 157754 h 516941"/>
              <a:gd name="connsiteX77" fmla="*/ 189827 w 364992"/>
              <a:gd name="connsiteY77" fmla="*/ 171290 h 516941"/>
              <a:gd name="connsiteX78" fmla="*/ 182496 w 364992"/>
              <a:gd name="connsiteY78" fmla="*/ 178673 h 516941"/>
              <a:gd name="connsiteX79" fmla="*/ 175164 w 364992"/>
              <a:gd name="connsiteY79" fmla="*/ 171290 h 516941"/>
              <a:gd name="connsiteX80" fmla="*/ 175164 w 364992"/>
              <a:gd name="connsiteY80" fmla="*/ 158164 h 516941"/>
              <a:gd name="connsiteX81" fmla="*/ 171499 w 364992"/>
              <a:gd name="connsiteY81" fmla="*/ 158164 h 516941"/>
              <a:gd name="connsiteX82" fmla="*/ 151948 w 364992"/>
              <a:gd name="connsiteY82" fmla="*/ 138477 h 516941"/>
              <a:gd name="connsiteX83" fmla="*/ 158872 w 364992"/>
              <a:gd name="connsiteY83" fmla="*/ 131094 h 516941"/>
              <a:gd name="connsiteX84" fmla="*/ 166204 w 364992"/>
              <a:gd name="connsiteY84" fmla="*/ 138477 h 516941"/>
              <a:gd name="connsiteX85" fmla="*/ 171499 w 364992"/>
              <a:gd name="connsiteY85" fmla="*/ 143809 h 516941"/>
              <a:gd name="connsiteX86" fmla="*/ 185347 w 364992"/>
              <a:gd name="connsiteY86" fmla="*/ 143809 h 516941"/>
              <a:gd name="connsiteX87" fmla="*/ 198788 w 364992"/>
              <a:gd name="connsiteY87" fmla="*/ 130273 h 516941"/>
              <a:gd name="connsiteX88" fmla="*/ 192271 w 364992"/>
              <a:gd name="connsiteY88" fmla="*/ 119609 h 516941"/>
              <a:gd name="connsiteX89" fmla="*/ 167426 w 364992"/>
              <a:gd name="connsiteY89" fmla="*/ 108945 h 516941"/>
              <a:gd name="connsiteX90" fmla="*/ 151948 w 364992"/>
              <a:gd name="connsiteY90" fmla="*/ 85566 h 516941"/>
              <a:gd name="connsiteX91" fmla="*/ 175164 w 364992"/>
              <a:gd name="connsiteY91" fmla="*/ 58905 h 516941"/>
              <a:gd name="connsiteX92" fmla="*/ 175164 w 364992"/>
              <a:gd name="connsiteY92" fmla="*/ 44960 h 516941"/>
              <a:gd name="connsiteX93" fmla="*/ 182496 w 364992"/>
              <a:gd name="connsiteY93" fmla="*/ 37987 h 516941"/>
              <a:gd name="connsiteX94" fmla="*/ 35269 w 364992"/>
              <a:gd name="connsiteY94" fmla="*/ 14371 h 516941"/>
              <a:gd name="connsiteX95" fmla="*/ 14764 w 364992"/>
              <a:gd name="connsiteY95" fmla="*/ 35311 h 516941"/>
              <a:gd name="connsiteX96" fmla="*/ 14764 w 364992"/>
              <a:gd name="connsiteY96" fmla="*/ 389245 h 516941"/>
              <a:gd name="connsiteX97" fmla="*/ 36089 w 364992"/>
              <a:gd name="connsiteY97" fmla="*/ 389245 h 516941"/>
              <a:gd name="connsiteX98" fmla="*/ 43061 w 364992"/>
              <a:gd name="connsiteY98" fmla="*/ 396225 h 516941"/>
              <a:gd name="connsiteX99" fmla="*/ 36089 w 364992"/>
              <a:gd name="connsiteY99" fmla="*/ 403206 h 516941"/>
              <a:gd name="connsiteX100" fmla="*/ 14764 w 364992"/>
              <a:gd name="connsiteY100" fmla="*/ 403206 h 516941"/>
              <a:gd name="connsiteX101" fmla="*/ 14764 w 364992"/>
              <a:gd name="connsiteY101" fmla="*/ 448782 h 516941"/>
              <a:gd name="connsiteX102" fmla="*/ 14764 w 364992"/>
              <a:gd name="connsiteY102" fmla="*/ 463153 h 516941"/>
              <a:gd name="connsiteX103" fmla="*/ 16404 w 364992"/>
              <a:gd name="connsiteY103" fmla="*/ 466848 h 516941"/>
              <a:gd name="connsiteX104" fmla="*/ 20505 w 364992"/>
              <a:gd name="connsiteY104" fmla="*/ 467259 h 516941"/>
              <a:gd name="connsiteX105" fmla="*/ 89813 w 364992"/>
              <a:gd name="connsiteY105" fmla="*/ 445086 h 516941"/>
              <a:gd name="connsiteX106" fmla="*/ 95554 w 364992"/>
              <a:gd name="connsiteY106" fmla="*/ 444265 h 516941"/>
              <a:gd name="connsiteX107" fmla="*/ 101295 w 364992"/>
              <a:gd name="connsiteY107" fmla="*/ 445086 h 516941"/>
              <a:gd name="connsiteX108" fmla="*/ 181266 w 364992"/>
              <a:gd name="connsiteY108" fmla="*/ 470954 h 516941"/>
              <a:gd name="connsiteX109" fmla="*/ 184136 w 364992"/>
              <a:gd name="connsiteY109" fmla="*/ 470954 h 516941"/>
              <a:gd name="connsiteX110" fmla="*/ 263696 w 364992"/>
              <a:gd name="connsiteY110" fmla="*/ 445086 h 516941"/>
              <a:gd name="connsiteX111" fmla="*/ 275179 w 364992"/>
              <a:gd name="connsiteY111" fmla="*/ 445086 h 516941"/>
              <a:gd name="connsiteX112" fmla="*/ 344487 w 364992"/>
              <a:gd name="connsiteY112" fmla="*/ 467669 h 516941"/>
              <a:gd name="connsiteX113" fmla="*/ 348588 w 364992"/>
              <a:gd name="connsiteY113" fmla="*/ 466848 h 516941"/>
              <a:gd name="connsiteX114" fmla="*/ 350638 w 364992"/>
              <a:gd name="connsiteY114" fmla="*/ 463153 h 516941"/>
              <a:gd name="connsiteX115" fmla="*/ 350638 w 364992"/>
              <a:gd name="connsiteY115" fmla="*/ 403206 h 516941"/>
              <a:gd name="connsiteX116" fmla="*/ 350228 w 364992"/>
              <a:gd name="connsiteY116" fmla="*/ 403206 h 516941"/>
              <a:gd name="connsiteX117" fmla="*/ 343257 w 364992"/>
              <a:gd name="connsiteY117" fmla="*/ 396225 h 516941"/>
              <a:gd name="connsiteX118" fmla="*/ 350228 w 364992"/>
              <a:gd name="connsiteY118" fmla="*/ 389245 h 516941"/>
              <a:gd name="connsiteX119" fmla="*/ 350638 w 364992"/>
              <a:gd name="connsiteY119" fmla="*/ 389245 h 516941"/>
              <a:gd name="connsiteX120" fmla="*/ 350638 w 364992"/>
              <a:gd name="connsiteY120" fmla="*/ 35311 h 516941"/>
              <a:gd name="connsiteX121" fmla="*/ 330133 w 364992"/>
              <a:gd name="connsiteY121" fmla="*/ 14371 h 516941"/>
              <a:gd name="connsiteX122" fmla="*/ 35269 w 364992"/>
              <a:gd name="connsiteY122" fmla="*/ 0 h 516941"/>
              <a:gd name="connsiteX123" fmla="*/ 330133 w 364992"/>
              <a:gd name="connsiteY123" fmla="*/ 0 h 516941"/>
              <a:gd name="connsiteX124" fmla="*/ 364992 w 364992"/>
              <a:gd name="connsiteY124" fmla="*/ 35311 h 516941"/>
              <a:gd name="connsiteX125" fmla="*/ 364992 w 364992"/>
              <a:gd name="connsiteY125" fmla="*/ 395404 h 516941"/>
              <a:gd name="connsiteX126" fmla="*/ 364992 w 364992"/>
              <a:gd name="connsiteY126" fmla="*/ 396225 h 516941"/>
              <a:gd name="connsiteX127" fmla="*/ 364992 w 364992"/>
              <a:gd name="connsiteY127" fmla="*/ 397457 h 516941"/>
              <a:gd name="connsiteX128" fmla="*/ 364992 w 364992"/>
              <a:gd name="connsiteY128" fmla="*/ 447550 h 516941"/>
              <a:gd name="connsiteX129" fmla="*/ 364992 w 364992"/>
              <a:gd name="connsiteY129" fmla="*/ 448782 h 516941"/>
              <a:gd name="connsiteX130" fmla="*/ 364992 w 364992"/>
              <a:gd name="connsiteY130" fmla="*/ 509961 h 516941"/>
              <a:gd name="connsiteX131" fmla="*/ 357610 w 364992"/>
              <a:gd name="connsiteY131" fmla="*/ 516941 h 516941"/>
              <a:gd name="connsiteX132" fmla="*/ 350638 w 364992"/>
              <a:gd name="connsiteY132" fmla="*/ 509961 h 516941"/>
              <a:gd name="connsiteX133" fmla="*/ 350638 w 364992"/>
              <a:gd name="connsiteY133" fmla="*/ 481629 h 516941"/>
              <a:gd name="connsiteX134" fmla="*/ 339976 w 364992"/>
              <a:gd name="connsiteY134" fmla="*/ 481219 h 516941"/>
              <a:gd name="connsiteX135" fmla="*/ 270668 w 364992"/>
              <a:gd name="connsiteY135" fmla="*/ 458636 h 516941"/>
              <a:gd name="connsiteX136" fmla="*/ 267797 w 364992"/>
              <a:gd name="connsiteY136" fmla="*/ 458636 h 516941"/>
              <a:gd name="connsiteX137" fmla="*/ 188647 w 364992"/>
              <a:gd name="connsiteY137" fmla="*/ 484914 h 516941"/>
              <a:gd name="connsiteX138" fmla="*/ 182496 w 364992"/>
              <a:gd name="connsiteY138" fmla="*/ 485735 h 516941"/>
              <a:gd name="connsiteX139" fmla="*/ 176754 w 364992"/>
              <a:gd name="connsiteY139" fmla="*/ 484914 h 516941"/>
              <a:gd name="connsiteX140" fmla="*/ 96784 w 364992"/>
              <a:gd name="connsiteY140" fmla="*/ 458636 h 516941"/>
              <a:gd name="connsiteX141" fmla="*/ 93914 w 364992"/>
              <a:gd name="connsiteY141" fmla="*/ 458225 h 516941"/>
              <a:gd name="connsiteX142" fmla="*/ 25016 w 364992"/>
              <a:gd name="connsiteY142" fmla="*/ 481219 h 516941"/>
              <a:gd name="connsiteX143" fmla="*/ 14764 w 364992"/>
              <a:gd name="connsiteY143" fmla="*/ 481219 h 516941"/>
              <a:gd name="connsiteX144" fmla="*/ 14764 w 364992"/>
              <a:gd name="connsiteY144" fmla="*/ 509961 h 516941"/>
              <a:gd name="connsiteX145" fmla="*/ 7382 w 364992"/>
              <a:gd name="connsiteY145" fmla="*/ 516941 h 516941"/>
              <a:gd name="connsiteX146" fmla="*/ 0 w 364992"/>
              <a:gd name="connsiteY146" fmla="*/ 509961 h 516941"/>
              <a:gd name="connsiteX147" fmla="*/ 0 w 364992"/>
              <a:gd name="connsiteY147" fmla="*/ 463153 h 516941"/>
              <a:gd name="connsiteX148" fmla="*/ 0 w 364992"/>
              <a:gd name="connsiteY148" fmla="*/ 448782 h 516941"/>
              <a:gd name="connsiteX149" fmla="*/ 0 w 364992"/>
              <a:gd name="connsiteY149" fmla="*/ 35311 h 516941"/>
              <a:gd name="connsiteX150" fmla="*/ 35269 w 364992"/>
              <a:gd name="connsiteY150" fmla="*/ 0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64992" h="516941">
                <a:moveTo>
                  <a:pt x="292771" y="388917"/>
                </a:moveTo>
                <a:lnTo>
                  <a:pt x="321440" y="388917"/>
                </a:lnTo>
                <a:cubicBezTo>
                  <a:pt x="325536" y="388917"/>
                  <a:pt x="328813" y="392225"/>
                  <a:pt x="328813" y="395946"/>
                </a:cubicBezTo>
                <a:cubicBezTo>
                  <a:pt x="328813" y="400081"/>
                  <a:pt x="325536" y="402975"/>
                  <a:pt x="321440" y="402975"/>
                </a:cubicBezTo>
                <a:lnTo>
                  <a:pt x="292771" y="402975"/>
                </a:lnTo>
                <a:cubicBezTo>
                  <a:pt x="289085" y="402975"/>
                  <a:pt x="285808" y="400081"/>
                  <a:pt x="285808" y="395946"/>
                </a:cubicBezTo>
                <a:cubicBezTo>
                  <a:pt x="285808" y="392225"/>
                  <a:pt x="289085" y="388917"/>
                  <a:pt x="292771" y="388917"/>
                </a:cubicBezTo>
                <a:close/>
                <a:moveTo>
                  <a:pt x="236695" y="388917"/>
                </a:moveTo>
                <a:lnTo>
                  <a:pt x="265364" y="388917"/>
                </a:lnTo>
                <a:cubicBezTo>
                  <a:pt x="269460" y="388917"/>
                  <a:pt x="272736" y="392225"/>
                  <a:pt x="272736" y="395946"/>
                </a:cubicBezTo>
                <a:cubicBezTo>
                  <a:pt x="272736" y="400081"/>
                  <a:pt x="269460" y="402975"/>
                  <a:pt x="265364" y="402975"/>
                </a:cubicBezTo>
                <a:lnTo>
                  <a:pt x="236695" y="402975"/>
                </a:lnTo>
                <a:cubicBezTo>
                  <a:pt x="233008" y="402975"/>
                  <a:pt x="229732" y="400081"/>
                  <a:pt x="229732" y="395946"/>
                </a:cubicBezTo>
                <a:cubicBezTo>
                  <a:pt x="229732" y="392225"/>
                  <a:pt x="233008" y="388917"/>
                  <a:pt x="236695" y="388917"/>
                </a:cubicBezTo>
                <a:close/>
                <a:moveTo>
                  <a:pt x="179219" y="388917"/>
                </a:moveTo>
                <a:lnTo>
                  <a:pt x="207889" y="388917"/>
                </a:lnTo>
                <a:cubicBezTo>
                  <a:pt x="211575" y="388917"/>
                  <a:pt x="214851" y="392225"/>
                  <a:pt x="214851" y="395946"/>
                </a:cubicBezTo>
                <a:cubicBezTo>
                  <a:pt x="214851" y="400081"/>
                  <a:pt x="211575" y="402975"/>
                  <a:pt x="207889" y="402975"/>
                </a:cubicBezTo>
                <a:lnTo>
                  <a:pt x="179219" y="402975"/>
                </a:lnTo>
                <a:cubicBezTo>
                  <a:pt x="175533" y="402975"/>
                  <a:pt x="171847" y="400081"/>
                  <a:pt x="171847" y="395946"/>
                </a:cubicBezTo>
                <a:cubicBezTo>
                  <a:pt x="171847" y="392225"/>
                  <a:pt x="175533" y="388917"/>
                  <a:pt x="179219" y="388917"/>
                </a:cubicBezTo>
                <a:close/>
                <a:moveTo>
                  <a:pt x="120925" y="388917"/>
                </a:moveTo>
                <a:lnTo>
                  <a:pt x="150004" y="388917"/>
                </a:lnTo>
                <a:cubicBezTo>
                  <a:pt x="153690" y="388917"/>
                  <a:pt x="156966" y="392225"/>
                  <a:pt x="156966" y="395946"/>
                </a:cubicBezTo>
                <a:cubicBezTo>
                  <a:pt x="156966" y="400081"/>
                  <a:pt x="153690" y="402975"/>
                  <a:pt x="150004" y="402975"/>
                </a:cubicBezTo>
                <a:lnTo>
                  <a:pt x="120925" y="402975"/>
                </a:lnTo>
                <a:cubicBezTo>
                  <a:pt x="117238" y="402975"/>
                  <a:pt x="113962" y="400081"/>
                  <a:pt x="113962" y="395946"/>
                </a:cubicBezTo>
                <a:cubicBezTo>
                  <a:pt x="113962" y="392225"/>
                  <a:pt x="117238" y="388917"/>
                  <a:pt x="120925" y="388917"/>
                </a:cubicBezTo>
                <a:close/>
                <a:moveTo>
                  <a:pt x="64848" y="388917"/>
                </a:moveTo>
                <a:lnTo>
                  <a:pt x="93517" y="388917"/>
                </a:lnTo>
                <a:cubicBezTo>
                  <a:pt x="97203" y="388917"/>
                  <a:pt x="100889" y="392225"/>
                  <a:pt x="100889" y="395946"/>
                </a:cubicBezTo>
                <a:cubicBezTo>
                  <a:pt x="100889" y="400081"/>
                  <a:pt x="97203" y="402975"/>
                  <a:pt x="93517" y="402975"/>
                </a:cubicBezTo>
                <a:lnTo>
                  <a:pt x="64848" y="402975"/>
                </a:lnTo>
                <a:cubicBezTo>
                  <a:pt x="61161" y="402975"/>
                  <a:pt x="57885" y="400081"/>
                  <a:pt x="57885" y="395946"/>
                </a:cubicBezTo>
                <a:cubicBezTo>
                  <a:pt x="57885" y="392225"/>
                  <a:pt x="61161" y="388917"/>
                  <a:pt x="64848" y="388917"/>
                </a:cubicBezTo>
                <a:close/>
                <a:moveTo>
                  <a:pt x="206013" y="320179"/>
                </a:moveTo>
                <a:lnTo>
                  <a:pt x="297848" y="320179"/>
                </a:lnTo>
                <a:cubicBezTo>
                  <a:pt x="301985" y="320179"/>
                  <a:pt x="305294" y="323797"/>
                  <a:pt x="305294" y="327414"/>
                </a:cubicBezTo>
                <a:cubicBezTo>
                  <a:pt x="305294" y="331434"/>
                  <a:pt x="301985" y="334248"/>
                  <a:pt x="297848" y="334248"/>
                </a:cubicBezTo>
                <a:lnTo>
                  <a:pt x="206013" y="334248"/>
                </a:lnTo>
                <a:cubicBezTo>
                  <a:pt x="201877" y="334248"/>
                  <a:pt x="198981" y="331434"/>
                  <a:pt x="198981" y="327414"/>
                </a:cubicBezTo>
                <a:cubicBezTo>
                  <a:pt x="198981" y="323797"/>
                  <a:pt x="201877" y="320179"/>
                  <a:pt x="206013" y="320179"/>
                </a:cubicBezTo>
                <a:close/>
                <a:moveTo>
                  <a:pt x="68873" y="320179"/>
                </a:moveTo>
                <a:lnTo>
                  <a:pt x="175331" y="320179"/>
                </a:lnTo>
                <a:cubicBezTo>
                  <a:pt x="179016" y="320179"/>
                  <a:pt x="182291" y="323797"/>
                  <a:pt x="182291" y="327414"/>
                </a:cubicBezTo>
                <a:cubicBezTo>
                  <a:pt x="182291" y="331434"/>
                  <a:pt x="179016" y="334248"/>
                  <a:pt x="175331" y="334248"/>
                </a:cubicBezTo>
                <a:lnTo>
                  <a:pt x="68873" y="334248"/>
                </a:lnTo>
                <a:cubicBezTo>
                  <a:pt x="64779" y="334248"/>
                  <a:pt x="61503" y="331434"/>
                  <a:pt x="61503" y="327414"/>
                </a:cubicBezTo>
                <a:cubicBezTo>
                  <a:pt x="61503" y="323797"/>
                  <a:pt x="64779" y="320179"/>
                  <a:pt x="68873" y="320179"/>
                </a:cubicBezTo>
                <a:close/>
                <a:moveTo>
                  <a:pt x="120980" y="258675"/>
                </a:moveTo>
                <a:lnTo>
                  <a:pt x="244009" y="258675"/>
                </a:lnTo>
                <a:cubicBezTo>
                  <a:pt x="247724" y="258675"/>
                  <a:pt x="251027" y="261891"/>
                  <a:pt x="251027" y="265508"/>
                </a:cubicBezTo>
                <a:cubicBezTo>
                  <a:pt x="251027" y="269528"/>
                  <a:pt x="247724" y="272744"/>
                  <a:pt x="244009" y="272744"/>
                </a:cubicBezTo>
                <a:lnTo>
                  <a:pt x="120980" y="272744"/>
                </a:lnTo>
                <a:cubicBezTo>
                  <a:pt x="117265" y="272744"/>
                  <a:pt x="113962" y="269528"/>
                  <a:pt x="113962" y="265508"/>
                </a:cubicBezTo>
                <a:cubicBezTo>
                  <a:pt x="113962" y="261891"/>
                  <a:pt x="117265" y="258675"/>
                  <a:pt x="120980" y="258675"/>
                </a:cubicBezTo>
                <a:close/>
                <a:moveTo>
                  <a:pt x="68861" y="198981"/>
                </a:moveTo>
                <a:lnTo>
                  <a:pt x="296132" y="198981"/>
                </a:lnTo>
                <a:cubicBezTo>
                  <a:pt x="300219" y="198981"/>
                  <a:pt x="303489" y="201875"/>
                  <a:pt x="303489" y="206010"/>
                </a:cubicBezTo>
                <a:cubicBezTo>
                  <a:pt x="303489" y="209731"/>
                  <a:pt x="300219" y="213038"/>
                  <a:pt x="296132" y="213038"/>
                </a:cubicBezTo>
                <a:lnTo>
                  <a:pt x="68861" y="213038"/>
                </a:lnTo>
                <a:cubicBezTo>
                  <a:pt x="64773" y="213038"/>
                  <a:pt x="61503" y="209731"/>
                  <a:pt x="61503" y="206010"/>
                </a:cubicBezTo>
                <a:cubicBezTo>
                  <a:pt x="61503" y="201875"/>
                  <a:pt x="64773" y="198981"/>
                  <a:pt x="68861" y="198981"/>
                </a:cubicBezTo>
                <a:close/>
                <a:moveTo>
                  <a:pt x="182496" y="37987"/>
                </a:moveTo>
                <a:cubicBezTo>
                  <a:pt x="186569" y="37987"/>
                  <a:pt x="189827" y="40858"/>
                  <a:pt x="189827" y="44960"/>
                </a:cubicBezTo>
                <a:lnTo>
                  <a:pt x="189827" y="58905"/>
                </a:lnTo>
                <a:lnTo>
                  <a:pt x="193493" y="58905"/>
                </a:lnTo>
                <a:cubicBezTo>
                  <a:pt x="204083" y="58905"/>
                  <a:pt x="213044" y="67518"/>
                  <a:pt x="213044" y="78593"/>
                </a:cubicBezTo>
                <a:cubicBezTo>
                  <a:pt x="213044" y="82284"/>
                  <a:pt x="209785" y="85566"/>
                  <a:pt x="206119" y="85566"/>
                </a:cubicBezTo>
                <a:cubicBezTo>
                  <a:pt x="202046" y="85566"/>
                  <a:pt x="198788" y="82284"/>
                  <a:pt x="198788" y="78593"/>
                </a:cubicBezTo>
                <a:cubicBezTo>
                  <a:pt x="198788" y="75312"/>
                  <a:pt x="196344" y="73261"/>
                  <a:pt x="193493" y="73261"/>
                </a:cubicBezTo>
                <a:lnTo>
                  <a:pt x="178830" y="73261"/>
                </a:lnTo>
                <a:cubicBezTo>
                  <a:pt x="171499" y="73261"/>
                  <a:pt x="166204" y="78593"/>
                  <a:pt x="166204" y="85566"/>
                </a:cubicBezTo>
                <a:cubicBezTo>
                  <a:pt x="166204" y="90077"/>
                  <a:pt x="169055" y="94179"/>
                  <a:pt x="172720" y="95820"/>
                </a:cubicBezTo>
                <a:lnTo>
                  <a:pt x="197566" y="106484"/>
                </a:lnTo>
                <a:cubicBezTo>
                  <a:pt x="206934" y="110586"/>
                  <a:pt x="213044" y="119609"/>
                  <a:pt x="213044" y="130273"/>
                </a:cubicBezTo>
                <a:cubicBezTo>
                  <a:pt x="213044" y="143809"/>
                  <a:pt x="202861" y="155703"/>
                  <a:pt x="189827" y="157754"/>
                </a:cubicBezTo>
                <a:lnTo>
                  <a:pt x="189827" y="171290"/>
                </a:lnTo>
                <a:cubicBezTo>
                  <a:pt x="189827" y="175391"/>
                  <a:pt x="186569" y="178673"/>
                  <a:pt x="182496" y="178673"/>
                </a:cubicBezTo>
                <a:cubicBezTo>
                  <a:pt x="178830" y="178673"/>
                  <a:pt x="175164" y="175391"/>
                  <a:pt x="175164" y="171290"/>
                </a:cubicBezTo>
                <a:lnTo>
                  <a:pt x="175164" y="158164"/>
                </a:lnTo>
                <a:lnTo>
                  <a:pt x="171499" y="158164"/>
                </a:lnTo>
                <a:cubicBezTo>
                  <a:pt x="160909" y="158164"/>
                  <a:pt x="151948" y="149141"/>
                  <a:pt x="151948" y="138477"/>
                </a:cubicBezTo>
                <a:cubicBezTo>
                  <a:pt x="151948" y="134375"/>
                  <a:pt x="155206" y="131094"/>
                  <a:pt x="158872" y="131094"/>
                </a:cubicBezTo>
                <a:cubicBezTo>
                  <a:pt x="162945" y="131094"/>
                  <a:pt x="166204" y="134375"/>
                  <a:pt x="166204" y="138477"/>
                </a:cubicBezTo>
                <a:cubicBezTo>
                  <a:pt x="166204" y="141348"/>
                  <a:pt x="168647" y="143809"/>
                  <a:pt x="171499" y="143809"/>
                </a:cubicBezTo>
                <a:lnTo>
                  <a:pt x="185347" y="143809"/>
                </a:lnTo>
                <a:cubicBezTo>
                  <a:pt x="192678" y="143809"/>
                  <a:pt x="198788" y="137246"/>
                  <a:pt x="198788" y="130273"/>
                </a:cubicBezTo>
                <a:cubicBezTo>
                  <a:pt x="198788" y="125762"/>
                  <a:pt x="196344" y="121250"/>
                  <a:pt x="192271" y="119609"/>
                </a:cubicBezTo>
                <a:lnTo>
                  <a:pt x="167426" y="108945"/>
                </a:lnTo>
                <a:cubicBezTo>
                  <a:pt x="158058" y="104843"/>
                  <a:pt x="151948" y="95820"/>
                  <a:pt x="151948" y="85566"/>
                </a:cubicBezTo>
                <a:cubicBezTo>
                  <a:pt x="151948" y="72030"/>
                  <a:pt x="162538" y="60546"/>
                  <a:pt x="175164" y="58905"/>
                </a:cubicBezTo>
                <a:lnTo>
                  <a:pt x="175164" y="44960"/>
                </a:lnTo>
                <a:cubicBezTo>
                  <a:pt x="175164" y="40858"/>
                  <a:pt x="178830" y="37987"/>
                  <a:pt x="182496" y="37987"/>
                </a:cubicBezTo>
                <a:close/>
                <a:moveTo>
                  <a:pt x="35269" y="14371"/>
                </a:moveTo>
                <a:cubicBezTo>
                  <a:pt x="23786" y="14371"/>
                  <a:pt x="14764" y="23814"/>
                  <a:pt x="14764" y="35311"/>
                </a:cubicBezTo>
                <a:lnTo>
                  <a:pt x="14764" y="389245"/>
                </a:lnTo>
                <a:lnTo>
                  <a:pt x="36089" y="389245"/>
                </a:lnTo>
                <a:cubicBezTo>
                  <a:pt x="39780" y="389245"/>
                  <a:pt x="43061" y="392530"/>
                  <a:pt x="43061" y="396225"/>
                </a:cubicBezTo>
                <a:cubicBezTo>
                  <a:pt x="43061" y="400331"/>
                  <a:pt x="39780" y="403206"/>
                  <a:pt x="36089" y="403206"/>
                </a:cubicBezTo>
                <a:lnTo>
                  <a:pt x="14764" y="403206"/>
                </a:lnTo>
                <a:lnTo>
                  <a:pt x="14764" y="448782"/>
                </a:lnTo>
                <a:lnTo>
                  <a:pt x="14764" y="463153"/>
                </a:lnTo>
                <a:cubicBezTo>
                  <a:pt x="14764" y="464384"/>
                  <a:pt x="15174" y="466027"/>
                  <a:pt x="16404" y="466848"/>
                </a:cubicBezTo>
                <a:cubicBezTo>
                  <a:pt x="17634" y="467669"/>
                  <a:pt x="19275" y="467669"/>
                  <a:pt x="20505" y="467259"/>
                </a:cubicBezTo>
                <a:lnTo>
                  <a:pt x="89813" y="445086"/>
                </a:lnTo>
                <a:cubicBezTo>
                  <a:pt x="91453" y="444265"/>
                  <a:pt x="93503" y="444265"/>
                  <a:pt x="95554" y="444265"/>
                </a:cubicBezTo>
                <a:cubicBezTo>
                  <a:pt x="97605" y="444265"/>
                  <a:pt x="99245" y="444265"/>
                  <a:pt x="101295" y="445086"/>
                </a:cubicBezTo>
                <a:lnTo>
                  <a:pt x="181266" y="470954"/>
                </a:lnTo>
                <a:cubicBezTo>
                  <a:pt x="182086" y="471364"/>
                  <a:pt x="183316" y="471364"/>
                  <a:pt x="184136" y="470954"/>
                </a:cubicBezTo>
                <a:lnTo>
                  <a:pt x="263696" y="445086"/>
                </a:lnTo>
                <a:cubicBezTo>
                  <a:pt x="267387" y="443855"/>
                  <a:pt x="271078" y="443855"/>
                  <a:pt x="275179" y="445086"/>
                </a:cubicBezTo>
                <a:lnTo>
                  <a:pt x="344487" y="467669"/>
                </a:lnTo>
                <a:cubicBezTo>
                  <a:pt x="346127" y="468080"/>
                  <a:pt x="347768" y="467669"/>
                  <a:pt x="348588" y="466848"/>
                </a:cubicBezTo>
                <a:cubicBezTo>
                  <a:pt x="349818" y="466027"/>
                  <a:pt x="350638" y="464795"/>
                  <a:pt x="350638" y="463153"/>
                </a:cubicBezTo>
                <a:lnTo>
                  <a:pt x="350638" y="403206"/>
                </a:lnTo>
                <a:lnTo>
                  <a:pt x="350228" y="403206"/>
                </a:lnTo>
                <a:cubicBezTo>
                  <a:pt x="346127" y="403206"/>
                  <a:pt x="343257" y="400331"/>
                  <a:pt x="343257" y="396225"/>
                </a:cubicBezTo>
                <a:cubicBezTo>
                  <a:pt x="343257" y="392530"/>
                  <a:pt x="346127" y="389245"/>
                  <a:pt x="350228" y="389245"/>
                </a:cubicBezTo>
                <a:lnTo>
                  <a:pt x="350638" y="389245"/>
                </a:lnTo>
                <a:lnTo>
                  <a:pt x="350638" y="35311"/>
                </a:lnTo>
                <a:cubicBezTo>
                  <a:pt x="350638" y="23814"/>
                  <a:pt x="341206" y="14371"/>
                  <a:pt x="330133" y="14371"/>
                </a:cubicBezTo>
                <a:close/>
                <a:moveTo>
                  <a:pt x="35269" y="0"/>
                </a:moveTo>
                <a:lnTo>
                  <a:pt x="330133" y="0"/>
                </a:lnTo>
                <a:cubicBezTo>
                  <a:pt x="348998" y="0"/>
                  <a:pt x="364992" y="15602"/>
                  <a:pt x="364992" y="35311"/>
                </a:cubicBezTo>
                <a:lnTo>
                  <a:pt x="364992" y="395404"/>
                </a:lnTo>
                <a:cubicBezTo>
                  <a:pt x="364992" y="395815"/>
                  <a:pt x="364992" y="396225"/>
                  <a:pt x="364992" y="396225"/>
                </a:cubicBezTo>
                <a:cubicBezTo>
                  <a:pt x="364992" y="396636"/>
                  <a:pt x="364992" y="397047"/>
                  <a:pt x="364992" y="397457"/>
                </a:cubicBezTo>
                <a:lnTo>
                  <a:pt x="364992" y="447550"/>
                </a:lnTo>
                <a:cubicBezTo>
                  <a:pt x="364992" y="447961"/>
                  <a:pt x="364992" y="448782"/>
                  <a:pt x="364992" y="448782"/>
                </a:cubicBezTo>
                <a:lnTo>
                  <a:pt x="364992" y="509961"/>
                </a:lnTo>
                <a:cubicBezTo>
                  <a:pt x="364992" y="514066"/>
                  <a:pt x="361711" y="516941"/>
                  <a:pt x="357610" y="516941"/>
                </a:cubicBezTo>
                <a:cubicBezTo>
                  <a:pt x="353509" y="516941"/>
                  <a:pt x="350638" y="514066"/>
                  <a:pt x="350638" y="509961"/>
                </a:cubicBezTo>
                <a:lnTo>
                  <a:pt x="350638" y="481629"/>
                </a:lnTo>
                <a:cubicBezTo>
                  <a:pt x="347358" y="482451"/>
                  <a:pt x="343667" y="482451"/>
                  <a:pt x="339976" y="481219"/>
                </a:cubicBezTo>
                <a:lnTo>
                  <a:pt x="270668" y="458636"/>
                </a:lnTo>
                <a:cubicBezTo>
                  <a:pt x="269848" y="458225"/>
                  <a:pt x="268617" y="458225"/>
                  <a:pt x="267797" y="458636"/>
                </a:cubicBezTo>
                <a:lnTo>
                  <a:pt x="188647" y="484914"/>
                </a:lnTo>
                <a:cubicBezTo>
                  <a:pt x="186597" y="485325"/>
                  <a:pt x="184546" y="485735"/>
                  <a:pt x="182496" y="485735"/>
                </a:cubicBezTo>
                <a:cubicBezTo>
                  <a:pt x="180445" y="485735"/>
                  <a:pt x="178805" y="485325"/>
                  <a:pt x="176754" y="484914"/>
                </a:cubicBezTo>
                <a:lnTo>
                  <a:pt x="96784" y="458636"/>
                </a:lnTo>
                <a:cubicBezTo>
                  <a:pt x="95554" y="458225"/>
                  <a:pt x="94734" y="458225"/>
                  <a:pt x="93914" y="458225"/>
                </a:cubicBezTo>
                <a:lnTo>
                  <a:pt x="25016" y="481219"/>
                </a:lnTo>
                <a:cubicBezTo>
                  <a:pt x="21735" y="482040"/>
                  <a:pt x="18044" y="482040"/>
                  <a:pt x="14764" y="481219"/>
                </a:cubicBezTo>
                <a:lnTo>
                  <a:pt x="14764" y="509961"/>
                </a:lnTo>
                <a:cubicBezTo>
                  <a:pt x="14764" y="514066"/>
                  <a:pt x="11483" y="516941"/>
                  <a:pt x="7382" y="516941"/>
                </a:cubicBezTo>
                <a:cubicBezTo>
                  <a:pt x="3691" y="516941"/>
                  <a:pt x="0" y="514066"/>
                  <a:pt x="0" y="509961"/>
                </a:cubicBezTo>
                <a:lnTo>
                  <a:pt x="0" y="463153"/>
                </a:lnTo>
                <a:lnTo>
                  <a:pt x="0" y="448782"/>
                </a:lnTo>
                <a:lnTo>
                  <a:pt x="0" y="35311"/>
                </a:lnTo>
                <a:cubicBezTo>
                  <a:pt x="0" y="15602"/>
                  <a:pt x="15994" y="0"/>
                  <a:pt x="3526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3" name="Freeform 42">
            <a:extLst>
              <a:ext uri="{FF2B5EF4-FFF2-40B4-BE49-F238E27FC236}">
                <a16:creationId xmlns:a16="http://schemas.microsoft.com/office/drawing/2014/main" id="{17B779B0-6A64-4D0A-5992-4F5B10FBEC7E}"/>
              </a:ext>
            </a:extLst>
          </p:cNvPr>
          <p:cNvSpPr>
            <a:spLocks noChangeArrowheads="1"/>
          </p:cNvSpPr>
          <p:nvPr/>
        </p:nvSpPr>
        <p:spPr bwMode="auto">
          <a:xfrm>
            <a:off x="2980537" y="4014742"/>
            <a:ext cx="238812"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44" name="Rectangle: Rounded Corners 243">
            <a:extLst>
              <a:ext uri="{FF2B5EF4-FFF2-40B4-BE49-F238E27FC236}">
                <a16:creationId xmlns:a16="http://schemas.microsoft.com/office/drawing/2014/main" id="{A1E13F74-3AFC-6D44-B097-522D5868C34F}"/>
              </a:ext>
            </a:extLst>
          </p:cNvPr>
          <p:cNvSpPr/>
          <p:nvPr/>
        </p:nvSpPr>
        <p:spPr bwMode="gray">
          <a:xfrm>
            <a:off x="2724958" y="1936560"/>
            <a:ext cx="1164207" cy="255586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45" name="Oval 244">
            <a:extLst>
              <a:ext uri="{FF2B5EF4-FFF2-40B4-BE49-F238E27FC236}">
                <a16:creationId xmlns:a16="http://schemas.microsoft.com/office/drawing/2014/main" id="{ADBF7CD7-875E-FF71-2882-136FF63A47FE}"/>
              </a:ext>
            </a:extLst>
          </p:cNvPr>
          <p:cNvSpPr/>
          <p:nvPr/>
        </p:nvSpPr>
        <p:spPr bwMode="gray">
          <a:xfrm>
            <a:off x="3236010"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4</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cxnSp>
        <p:nvCxnSpPr>
          <p:cNvPr id="247" name="Connector: Elbow 246">
            <a:extLst>
              <a:ext uri="{FF2B5EF4-FFF2-40B4-BE49-F238E27FC236}">
                <a16:creationId xmlns:a16="http://schemas.microsoft.com/office/drawing/2014/main" id="{78497972-4775-D516-2D21-2EF04AF9FB55}"/>
              </a:ext>
            </a:extLst>
          </p:cNvPr>
          <p:cNvCxnSpPr>
            <a:cxnSpLocks/>
            <a:stCxn id="209" idx="3"/>
            <a:endCxn id="244" idx="1"/>
          </p:cNvCxnSpPr>
          <p:nvPr/>
        </p:nvCxnSpPr>
        <p:spPr bwMode="gray">
          <a:xfrm flipV="1">
            <a:off x="2582656" y="3214493"/>
            <a:ext cx="142302" cy="748582"/>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8" name="Rectangle: Rounded Corners 137">
            <a:extLst>
              <a:ext uri="{FF2B5EF4-FFF2-40B4-BE49-F238E27FC236}">
                <a16:creationId xmlns:a16="http://schemas.microsoft.com/office/drawing/2014/main" id="{7B3810E3-5892-D9C3-F698-7EE76CF781AF}"/>
              </a:ext>
            </a:extLst>
          </p:cNvPr>
          <p:cNvSpPr/>
          <p:nvPr/>
        </p:nvSpPr>
        <p:spPr bwMode="gray">
          <a:xfrm>
            <a:off x="226142" y="5438997"/>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39" name="Ovale 10">
            <a:extLst>
              <a:ext uri="{FF2B5EF4-FFF2-40B4-BE49-F238E27FC236}">
                <a16:creationId xmlns:a16="http://schemas.microsoft.com/office/drawing/2014/main" id="{1418A534-47C7-67D7-6526-E1CAF2E52C73}"/>
              </a:ext>
            </a:extLst>
          </p:cNvPr>
          <p:cNvSpPr/>
          <p:nvPr/>
        </p:nvSpPr>
        <p:spPr bwMode="gray">
          <a:xfrm>
            <a:off x="199283" y="541225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44" name="Freeform 36">
            <a:extLst>
              <a:ext uri="{FF2B5EF4-FFF2-40B4-BE49-F238E27FC236}">
                <a16:creationId xmlns:a16="http://schemas.microsoft.com/office/drawing/2014/main" id="{FF5DDFF5-9D16-7238-BCF2-220245A87F24}"/>
              </a:ext>
            </a:extLst>
          </p:cNvPr>
          <p:cNvSpPr>
            <a:spLocks noChangeArrowheads="1"/>
          </p:cNvSpPr>
          <p:nvPr/>
        </p:nvSpPr>
        <p:spPr bwMode="auto">
          <a:xfrm>
            <a:off x="322275" y="5523863"/>
            <a:ext cx="232244" cy="269039"/>
          </a:xfrm>
          <a:custGeom>
            <a:avLst/>
            <a:gdLst>
              <a:gd name="connsiteX0" fmla="*/ 102217 w 487155"/>
              <a:gd name="connsiteY0" fmla="*/ 392990 h 562166"/>
              <a:gd name="connsiteX1" fmla="*/ 137912 w 487155"/>
              <a:gd name="connsiteY1" fmla="*/ 439534 h 562166"/>
              <a:gd name="connsiteX2" fmla="*/ 173607 w 487155"/>
              <a:gd name="connsiteY2" fmla="*/ 392990 h 562166"/>
              <a:gd name="connsiteX3" fmla="*/ 395169 w 487155"/>
              <a:gd name="connsiteY3" fmla="*/ 337239 h 562166"/>
              <a:gd name="connsiteX4" fmla="*/ 405323 w 487155"/>
              <a:gd name="connsiteY4" fmla="*/ 337239 h 562166"/>
              <a:gd name="connsiteX5" fmla="*/ 405323 w 487155"/>
              <a:gd name="connsiteY5" fmla="*/ 347048 h 562166"/>
              <a:gd name="connsiteX6" fmla="*/ 343582 w 487155"/>
              <a:gd name="connsiteY6" fmla="*/ 409584 h 562166"/>
              <a:gd name="connsiteX7" fmla="*/ 328959 w 487155"/>
              <a:gd name="connsiteY7" fmla="*/ 415715 h 562166"/>
              <a:gd name="connsiteX8" fmla="*/ 314743 w 487155"/>
              <a:gd name="connsiteY8" fmla="*/ 409584 h 562166"/>
              <a:gd name="connsiteX9" fmla="*/ 299307 w 487155"/>
              <a:gd name="connsiteY9" fmla="*/ 394053 h 562166"/>
              <a:gd name="connsiteX10" fmla="*/ 299307 w 487155"/>
              <a:gd name="connsiteY10" fmla="*/ 383834 h 562166"/>
              <a:gd name="connsiteX11" fmla="*/ 309056 w 487155"/>
              <a:gd name="connsiteY11" fmla="*/ 383834 h 562166"/>
              <a:gd name="connsiteX12" fmla="*/ 324898 w 487155"/>
              <a:gd name="connsiteY12" fmla="*/ 399366 h 562166"/>
              <a:gd name="connsiteX13" fmla="*/ 333021 w 487155"/>
              <a:gd name="connsiteY13" fmla="*/ 399366 h 562166"/>
              <a:gd name="connsiteX14" fmla="*/ 328002 w 487155"/>
              <a:gd name="connsiteY14" fmla="*/ 333969 h 562166"/>
              <a:gd name="connsiteX15" fmla="*/ 367400 w 487155"/>
              <a:gd name="connsiteY15" fmla="*/ 348542 h 562166"/>
              <a:gd name="connsiteX16" fmla="*/ 368212 w 487155"/>
              <a:gd name="connsiteY16" fmla="*/ 358258 h 562166"/>
              <a:gd name="connsiteX17" fmla="*/ 358058 w 487155"/>
              <a:gd name="connsiteY17" fmla="*/ 359472 h 562166"/>
              <a:gd name="connsiteX18" fmla="*/ 328002 w 487155"/>
              <a:gd name="connsiteY18" fmla="*/ 348542 h 562166"/>
              <a:gd name="connsiteX19" fmla="*/ 281699 w 487155"/>
              <a:gd name="connsiteY19" fmla="*/ 394691 h 562166"/>
              <a:gd name="connsiteX20" fmla="*/ 328002 w 487155"/>
              <a:gd name="connsiteY20" fmla="*/ 440840 h 562166"/>
              <a:gd name="connsiteX21" fmla="*/ 374711 w 487155"/>
              <a:gd name="connsiteY21" fmla="*/ 394691 h 562166"/>
              <a:gd name="connsiteX22" fmla="*/ 381616 w 487155"/>
              <a:gd name="connsiteY22" fmla="*/ 387404 h 562166"/>
              <a:gd name="connsiteX23" fmla="*/ 388927 w 487155"/>
              <a:gd name="connsiteY23" fmla="*/ 394691 h 562166"/>
              <a:gd name="connsiteX24" fmla="*/ 328002 w 487155"/>
              <a:gd name="connsiteY24" fmla="*/ 455008 h 562166"/>
              <a:gd name="connsiteX25" fmla="*/ 267889 w 487155"/>
              <a:gd name="connsiteY25" fmla="*/ 394691 h 562166"/>
              <a:gd name="connsiteX26" fmla="*/ 328002 w 487155"/>
              <a:gd name="connsiteY26" fmla="*/ 333969 h 562166"/>
              <a:gd name="connsiteX27" fmla="*/ 198350 w 487155"/>
              <a:gd name="connsiteY27" fmla="*/ 324996 h 562166"/>
              <a:gd name="connsiteX28" fmla="*/ 182125 w 487155"/>
              <a:gd name="connsiteY28" fmla="*/ 339566 h 562166"/>
              <a:gd name="connsiteX29" fmla="*/ 182125 w 487155"/>
              <a:gd name="connsiteY29" fmla="*/ 375992 h 562166"/>
              <a:gd name="connsiteX30" fmla="*/ 197133 w 487155"/>
              <a:gd name="connsiteY30" fmla="*/ 380849 h 562166"/>
              <a:gd name="connsiteX31" fmla="*/ 198350 w 487155"/>
              <a:gd name="connsiteY31" fmla="*/ 380849 h 562166"/>
              <a:gd name="connsiteX32" fmla="*/ 137912 w 487155"/>
              <a:gd name="connsiteY32" fmla="*/ 212482 h 562166"/>
              <a:gd name="connsiteX33" fmla="*/ 74229 w 487155"/>
              <a:gd name="connsiteY33" fmla="*/ 276024 h 562166"/>
              <a:gd name="connsiteX34" fmla="*/ 137912 w 487155"/>
              <a:gd name="connsiteY34" fmla="*/ 339566 h 562166"/>
              <a:gd name="connsiteX35" fmla="*/ 202001 w 487155"/>
              <a:gd name="connsiteY35" fmla="*/ 276024 h 562166"/>
              <a:gd name="connsiteX36" fmla="*/ 137912 w 487155"/>
              <a:gd name="connsiteY36" fmla="*/ 212482 h 562166"/>
              <a:gd name="connsiteX37" fmla="*/ 395169 w 487155"/>
              <a:gd name="connsiteY37" fmla="*/ 152430 h 562166"/>
              <a:gd name="connsiteX38" fmla="*/ 405323 w 487155"/>
              <a:gd name="connsiteY38" fmla="*/ 152430 h 562166"/>
              <a:gd name="connsiteX39" fmla="*/ 405323 w 487155"/>
              <a:gd name="connsiteY39" fmla="*/ 162878 h 562166"/>
              <a:gd name="connsiteX40" fmla="*/ 343582 w 487155"/>
              <a:gd name="connsiteY40" fmla="*/ 223957 h 562166"/>
              <a:gd name="connsiteX41" fmla="*/ 328959 w 487155"/>
              <a:gd name="connsiteY41" fmla="*/ 229984 h 562166"/>
              <a:gd name="connsiteX42" fmla="*/ 314743 w 487155"/>
              <a:gd name="connsiteY42" fmla="*/ 223957 h 562166"/>
              <a:gd name="connsiteX43" fmla="*/ 299307 w 487155"/>
              <a:gd name="connsiteY43" fmla="*/ 208687 h 562166"/>
              <a:gd name="connsiteX44" fmla="*/ 299307 w 487155"/>
              <a:gd name="connsiteY44" fmla="*/ 198641 h 562166"/>
              <a:gd name="connsiteX45" fmla="*/ 309056 w 487155"/>
              <a:gd name="connsiteY45" fmla="*/ 198641 h 562166"/>
              <a:gd name="connsiteX46" fmla="*/ 324898 w 487155"/>
              <a:gd name="connsiteY46" fmla="*/ 213911 h 562166"/>
              <a:gd name="connsiteX47" fmla="*/ 333021 w 487155"/>
              <a:gd name="connsiteY47" fmla="*/ 213911 h 562166"/>
              <a:gd name="connsiteX48" fmla="*/ 328002 w 487155"/>
              <a:gd name="connsiteY48" fmla="*/ 150019 h 562166"/>
              <a:gd name="connsiteX49" fmla="*/ 367400 w 487155"/>
              <a:gd name="connsiteY49" fmla="*/ 164235 h 562166"/>
              <a:gd name="connsiteX50" fmla="*/ 368212 w 487155"/>
              <a:gd name="connsiteY50" fmla="*/ 174389 h 562166"/>
              <a:gd name="connsiteX51" fmla="*/ 358058 w 487155"/>
              <a:gd name="connsiteY51" fmla="*/ 175201 h 562166"/>
              <a:gd name="connsiteX52" fmla="*/ 328002 w 487155"/>
              <a:gd name="connsiteY52" fmla="*/ 164235 h 562166"/>
              <a:gd name="connsiteX53" fmla="*/ 281699 w 487155"/>
              <a:gd name="connsiteY53" fmla="*/ 210538 h 562166"/>
              <a:gd name="connsiteX54" fmla="*/ 328002 w 487155"/>
              <a:gd name="connsiteY54" fmla="*/ 256841 h 562166"/>
              <a:gd name="connsiteX55" fmla="*/ 374711 w 487155"/>
              <a:gd name="connsiteY55" fmla="*/ 210538 h 562166"/>
              <a:gd name="connsiteX56" fmla="*/ 381616 w 487155"/>
              <a:gd name="connsiteY56" fmla="*/ 203633 h 562166"/>
              <a:gd name="connsiteX57" fmla="*/ 388927 w 487155"/>
              <a:gd name="connsiteY57" fmla="*/ 210538 h 562166"/>
              <a:gd name="connsiteX58" fmla="*/ 328002 w 487155"/>
              <a:gd name="connsiteY58" fmla="*/ 271057 h 562166"/>
              <a:gd name="connsiteX59" fmla="*/ 267889 w 487155"/>
              <a:gd name="connsiteY59" fmla="*/ 210538 h 562166"/>
              <a:gd name="connsiteX60" fmla="*/ 328002 w 487155"/>
              <a:gd name="connsiteY60" fmla="*/ 150019 h 562166"/>
              <a:gd name="connsiteX61" fmla="*/ 221876 w 487155"/>
              <a:gd name="connsiteY61" fmla="*/ 59900 h 562166"/>
              <a:gd name="connsiteX62" fmla="*/ 212952 w 487155"/>
              <a:gd name="connsiteY62" fmla="*/ 68804 h 562166"/>
              <a:gd name="connsiteX63" fmla="*/ 212952 w 487155"/>
              <a:gd name="connsiteY63" fmla="*/ 253764 h 562166"/>
              <a:gd name="connsiteX64" fmla="*/ 215792 w 487155"/>
              <a:gd name="connsiteY64" fmla="*/ 276024 h 562166"/>
              <a:gd name="connsiteX65" fmla="*/ 212547 w 487155"/>
              <a:gd name="connsiteY65" fmla="*/ 298689 h 562166"/>
              <a:gd name="connsiteX66" fmla="*/ 212952 w 487155"/>
              <a:gd name="connsiteY66" fmla="*/ 300308 h 562166"/>
              <a:gd name="connsiteX67" fmla="*/ 212952 w 487155"/>
              <a:gd name="connsiteY67" fmla="*/ 386919 h 562166"/>
              <a:gd name="connsiteX68" fmla="*/ 241346 w 487155"/>
              <a:gd name="connsiteY68" fmla="*/ 398252 h 562166"/>
              <a:gd name="connsiteX69" fmla="*/ 275824 w 487155"/>
              <a:gd name="connsiteY69" fmla="*/ 448843 h 562166"/>
              <a:gd name="connsiteX70" fmla="*/ 275824 w 487155"/>
              <a:gd name="connsiteY70" fmla="*/ 517646 h 562166"/>
              <a:gd name="connsiteX71" fmla="*/ 433207 w 487155"/>
              <a:gd name="connsiteY71" fmla="*/ 517646 h 562166"/>
              <a:gd name="connsiteX72" fmla="*/ 442536 w 487155"/>
              <a:gd name="connsiteY72" fmla="*/ 508338 h 562166"/>
              <a:gd name="connsiteX73" fmla="*/ 442536 w 487155"/>
              <a:gd name="connsiteY73" fmla="*/ 68804 h 562166"/>
              <a:gd name="connsiteX74" fmla="*/ 433207 w 487155"/>
              <a:gd name="connsiteY74" fmla="*/ 59900 h 562166"/>
              <a:gd name="connsiteX75" fmla="*/ 410492 w 487155"/>
              <a:gd name="connsiteY75" fmla="*/ 59900 h 562166"/>
              <a:gd name="connsiteX76" fmla="*/ 374391 w 487155"/>
              <a:gd name="connsiteY76" fmla="*/ 90254 h 562166"/>
              <a:gd name="connsiteX77" fmla="*/ 280692 w 487155"/>
              <a:gd name="connsiteY77" fmla="*/ 90254 h 562166"/>
              <a:gd name="connsiteX78" fmla="*/ 244591 w 487155"/>
              <a:gd name="connsiteY78" fmla="*/ 59900 h 562166"/>
              <a:gd name="connsiteX79" fmla="*/ 410492 w 487155"/>
              <a:gd name="connsiteY79" fmla="*/ 29545 h 562166"/>
              <a:gd name="connsiteX80" fmla="*/ 410897 w 487155"/>
              <a:gd name="connsiteY80" fmla="*/ 36425 h 562166"/>
              <a:gd name="connsiteX81" fmla="*/ 410897 w 487155"/>
              <a:gd name="connsiteY81" fmla="*/ 45329 h 562166"/>
              <a:gd name="connsiteX82" fmla="*/ 433207 w 487155"/>
              <a:gd name="connsiteY82" fmla="*/ 45329 h 562166"/>
              <a:gd name="connsiteX83" fmla="*/ 457138 w 487155"/>
              <a:gd name="connsiteY83" fmla="*/ 68804 h 562166"/>
              <a:gd name="connsiteX84" fmla="*/ 457138 w 487155"/>
              <a:gd name="connsiteY84" fmla="*/ 508338 h 562166"/>
              <a:gd name="connsiteX85" fmla="*/ 433207 w 487155"/>
              <a:gd name="connsiteY85" fmla="*/ 531812 h 562166"/>
              <a:gd name="connsiteX86" fmla="*/ 275824 w 487155"/>
              <a:gd name="connsiteY86" fmla="*/ 531812 h 562166"/>
              <a:gd name="connsiteX87" fmla="*/ 275824 w 487155"/>
              <a:gd name="connsiteY87" fmla="*/ 548001 h 562166"/>
              <a:gd name="connsiteX88" fmla="*/ 460789 w 487155"/>
              <a:gd name="connsiteY88" fmla="*/ 548001 h 562166"/>
              <a:gd name="connsiteX89" fmla="*/ 472958 w 487155"/>
              <a:gd name="connsiteY89" fmla="*/ 535859 h 562166"/>
              <a:gd name="connsiteX90" fmla="*/ 472958 w 487155"/>
              <a:gd name="connsiteY90" fmla="*/ 41687 h 562166"/>
              <a:gd name="connsiteX91" fmla="*/ 460789 w 487155"/>
              <a:gd name="connsiteY91" fmla="*/ 29545 h 562166"/>
              <a:gd name="connsiteX92" fmla="*/ 194294 w 487155"/>
              <a:gd name="connsiteY92" fmla="*/ 29545 h 562166"/>
              <a:gd name="connsiteX93" fmla="*/ 182125 w 487155"/>
              <a:gd name="connsiteY93" fmla="*/ 41687 h 562166"/>
              <a:gd name="connsiteX94" fmla="*/ 182125 w 487155"/>
              <a:gd name="connsiteY94" fmla="*/ 211672 h 562166"/>
              <a:gd name="connsiteX95" fmla="*/ 198350 w 487155"/>
              <a:gd name="connsiteY95" fmla="*/ 226647 h 562166"/>
              <a:gd name="connsiteX96" fmla="*/ 198350 w 487155"/>
              <a:gd name="connsiteY96" fmla="*/ 68804 h 562166"/>
              <a:gd name="connsiteX97" fmla="*/ 221876 w 487155"/>
              <a:gd name="connsiteY97" fmla="*/ 45329 h 562166"/>
              <a:gd name="connsiteX98" fmla="*/ 244185 w 487155"/>
              <a:gd name="connsiteY98" fmla="*/ 45329 h 562166"/>
              <a:gd name="connsiteX99" fmla="*/ 244185 w 487155"/>
              <a:gd name="connsiteY99" fmla="*/ 36425 h 562166"/>
              <a:gd name="connsiteX100" fmla="*/ 244997 w 487155"/>
              <a:gd name="connsiteY100" fmla="*/ 29545 h 562166"/>
              <a:gd name="connsiteX101" fmla="*/ 280692 w 487155"/>
              <a:gd name="connsiteY101" fmla="*/ 14165 h 562166"/>
              <a:gd name="connsiteX102" fmla="*/ 258382 w 487155"/>
              <a:gd name="connsiteY102" fmla="*/ 36425 h 562166"/>
              <a:gd name="connsiteX103" fmla="*/ 258382 w 487155"/>
              <a:gd name="connsiteY103" fmla="*/ 53829 h 562166"/>
              <a:gd name="connsiteX104" fmla="*/ 280692 w 487155"/>
              <a:gd name="connsiteY104" fmla="*/ 76089 h 562166"/>
              <a:gd name="connsiteX105" fmla="*/ 374391 w 487155"/>
              <a:gd name="connsiteY105" fmla="*/ 76089 h 562166"/>
              <a:gd name="connsiteX106" fmla="*/ 396700 w 487155"/>
              <a:gd name="connsiteY106" fmla="*/ 53829 h 562166"/>
              <a:gd name="connsiteX107" fmla="*/ 396700 w 487155"/>
              <a:gd name="connsiteY107" fmla="*/ 36425 h 562166"/>
              <a:gd name="connsiteX108" fmla="*/ 374391 w 487155"/>
              <a:gd name="connsiteY108" fmla="*/ 14165 h 562166"/>
              <a:gd name="connsiteX109" fmla="*/ 280692 w 487155"/>
              <a:gd name="connsiteY109" fmla="*/ 0 h 562166"/>
              <a:gd name="connsiteX110" fmla="*/ 374391 w 487155"/>
              <a:gd name="connsiteY110" fmla="*/ 0 h 562166"/>
              <a:gd name="connsiteX111" fmla="*/ 404407 w 487155"/>
              <a:gd name="connsiteY111" fmla="*/ 15380 h 562166"/>
              <a:gd name="connsiteX112" fmla="*/ 460789 w 487155"/>
              <a:gd name="connsiteY112" fmla="*/ 15380 h 562166"/>
              <a:gd name="connsiteX113" fmla="*/ 487155 w 487155"/>
              <a:gd name="connsiteY113" fmla="*/ 41687 h 562166"/>
              <a:gd name="connsiteX114" fmla="*/ 487155 w 487155"/>
              <a:gd name="connsiteY114" fmla="*/ 535859 h 562166"/>
              <a:gd name="connsiteX115" fmla="*/ 460789 w 487155"/>
              <a:gd name="connsiteY115" fmla="*/ 562166 h 562166"/>
              <a:gd name="connsiteX116" fmla="*/ 271362 w 487155"/>
              <a:gd name="connsiteY116" fmla="*/ 562166 h 562166"/>
              <a:gd name="connsiteX117" fmla="*/ 270145 w 487155"/>
              <a:gd name="connsiteY117" fmla="*/ 562166 h 562166"/>
              <a:gd name="connsiteX118" fmla="*/ 268523 w 487155"/>
              <a:gd name="connsiteY118" fmla="*/ 562166 h 562166"/>
              <a:gd name="connsiteX119" fmla="*/ 261627 w 487155"/>
              <a:gd name="connsiteY119" fmla="*/ 555286 h 562166"/>
              <a:gd name="connsiteX120" fmla="*/ 261627 w 487155"/>
              <a:gd name="connsiteY120" fmla="*/ 448843 h 562166"/>
              <a:gd name="connsiteX121" fmla="*/ 236073 w 487155"/>
              <a:gd name="connsiteY121" fmla="*/ 411203 h 562166"/>
              <a:gd name="connsiteX122" fmla="*/ 191860 w 487155"/>
              <a:gd name="connsiteY122" fmla="*/ 393800 h 562166"/>
              <a:gd name="connsiteX123" fmla="*/ 191454 w 487155"/>
              <a:gd name="connsiteY123" fmla="*/ 393395 h 562166"/>
              <a:gd name="connsiteX124" fmla="*/ 159816 w 487155"/>
              <a:gd name="connsiteY124" fmla="*/ 434273 h 562166"/>
              <a:gd name="connsiteX125" fmla="*/ 177663 w 487155"/>
              <a:gd name="connsiteY125" fmla="*/ 492149 h 562166"/>
              <a:gd name="connsiteX126" fmla="*/ 182125 w 487155"/>
              <a:gd name="connsiteY126" fmla="*/ 516432 h 562166"/>
              <a:gd name="connsiteX127" fmla="*/ 181719 w 487155"/>
              <a:gd name="connsiteY127" fmla="*/ 518861 h 562166"/>
              <a:gd name="connsiteX128" fmla="*/ 167928 w 487155"/>
              <a:gd name="connsiteY128" fmla="*/ 557714 h 562166"/>
              <a:gd name="connsiteX129" fmla="*/ 161033 w 487155"/>
              <a:gd name="connsiteY129" fmla="*/ 562166 h 562166"/>
              <a:gd name="connsiteX130" fmla="*/ 158599 w 487155"/>
              <a:gd name="connsiteY130" fmla="*/ 561762 h 562166"/>
              <a:gd name="connsiteX131" fmla="*/ 154543 w 487155"/>
              <a:gd name="connsiteY131" fmla="*/ 552858 h 562166"/>
              <a:gd name="connsiteX132" fmla="*/ 167928 w 487155"/>
              <a:gd name="connsiteY132" fmla="*/ 514813 h 562166"/>
              <a:gd name="connsiteX133" fmla="*/ 164278 w 487155"/>
              <a:gd name="connsiteY133" fmla="*/ 497410 h 562166"/>
              <a:gd name="connsiteX134" fmla="*/ 163872 w 487155"/>
              <a:gd name="connsiteY134" fmla="*/ 496601 h 562166"/>
              <a:gd name="connsiteX135" fmla="*/ 149269 w 487155"/>
              <a:gd name="connsiteY135" fmla="*/ 448438 h 562166"/>
              <a:gd name="connsiteX136" fmla="*/ 148864 w 487155"/>
              <a:gd name="connsiteY136" fmla="*/ 448843 h 562166"/>
              <a:gd name="connsiteX137" fmla="*/ 137912 w 487155"/>
              <a:gd name="connsiteY137" fmla="*/ 454104 h 562166"/>
              <a:gd name="connsiteX138" fmla="*/ 126960 w 487155"/>
              <a:gd name="connsiteY138" fmla="*/ 448843 h 562166"/>
              <a:gd name="connsiteX139" fmla="*/ 126555 w 487155"/>
              <a:gd name="connsiteY139" fmla="*/ 448033 h 562166"/>
              <a:gd name="connsiteX140" fmla="*/ 111952 w 487155"/>
              <a:gd name="connsiteY140" fmla="*/ 496601 h 562166"/>
              <a:gd name="connsiteX141" fmla="*/ 111546 w 487155"/>
              <a:gd name="connsiteY141" fmla="*/ 497410 h 562166"/>
              <a:gd name="connsiteX142" fmla="*/ 107896 w 487155"/>
              <a:gd name="connsiteY142" fmla="*/ 514813 h 562166"/>
              <a:gd name="connsiteX143" fmla="*/ 120876 w 487155"/>
              <a:gd name="connsiteY143" fmla="*/ 552858 h 562166"/>
              <a:gd name="connsiteX144" fmla="*/ 116008 w 487155"/>
              <a:gd name="connsiteY144" fmla="*/ 562166 h 562166"/>
              <a:gd name="connsiteX145" fmla="*/ 113980 w 487155"/>
              <a:gd name="connsiteY145" fmla="*/ 562166 h 562166"/>
              <a:gd name="connsiteX146" fmla="*/ 107490 w 487155"/>
              <a:gd name="connsiteY146" fmla="*/ 557714 h 562166"/>
              <a:gd name="connsiteX147" fmla="*/ 94105 w 487155"/>
              <a:gd name="connsiteY147" fmla="*/ 518456 h 562166"/>
              <a:gd name="connsiteX148" fmla="*/ 93699 w 487155"/>
              <a:gd name="connsiteY148" fmla="*/ 516432 h 562166"/>
              <a:gd name="connsiteX149" fmla="*/ 98566 w 487155"/>
              <a:gd name="connsiteY149" fmla="*/ 492149 h 562166"/>
              <a:gd name="connsiteX150" fmla="*/ 115603 w 487155"/>
              <a:gd name="connsiteY150" fmla="*/ 434273 h 562166"/>
              <a:gd name="connsiteX151" fmla="*/ 84370 w 487155"/>
              <a:gd name="connsiteY151" fmla="*/ 393395 h 562166"/>
              <a:gd name="connsiteX152" fmla="*/ 83964 w 487155"/>
              <a:gd name="connsiteY152" fmla="*/ 393800 h 562166"/>
              <a:gd name="connsiteX153" fmla="*/ 39751 w 487155"/>
              <a:gd name="connsiteY153" fmla="*/ 411203 h 562166"/>
              <a:gd name="connsiteX154" fmla="*/ 14197 w 487155"/>
              <a:gd name="connsiteY154" fmla="*/ 448843 h 562166"/>
              <a:gd name="connsiteX155" fmla="*/ 14197 w 487155"/>
              <a:gd name="connsiteY155" fmla="*/ 555286 h 562166"/>
              <a:gd name="connsiteX156" fmla="*/ 7301 w 487155"/>
              <a:gd name="connsiteY156" fmla="*/ 562166 h 562166"/>
              <a:gd name="connsiteX157" fmla="*/ 0 w 487155"/>
              <a:gd name="connsiteY157" fmla="*/ 555286 h 562166"/>
              <a:gd name="connsiteX158" fmla="*/ 0 w 487155"/>
              <a:gd name="connsiteY158" fmla="*/ 448843 h 562166"/>
              <a:gd name="connsiteX159" fmla="*/ 34478 w 487155"/>
              <a:gd name="connsiteY159" fmla="*/ 398252 h 562166"/>
              <a:gd name="connsiteX160" fmla="*/ 78691 w 487155"/>
              <a:gd name="connsiteY160" fmla="*/ 380849 h 562166"/>
              <a:gd name="connsiteX161" fmla="*/ 121281 w 487155"/>
              <a:gd name="connsiteY161" fmla="*/ 372349 h 562166"/>
              <a:gd name="connsiteX162" fmla="*/ 154543 w 487155"/>
              <a:gd name="connsiteY162" fmla="*/ 372349 h 562166"/>
              <a:gd name="connsiteX163" fmla="*/ 167928 w 487155"/>
              <a:gd name="connsiteY163" fmla="*/ 373159 h 562166"/>
              <a:gd name="connsiteX164" fmla="*/ 167928 w 487155"/>
              <a:gd name="connsiteY164" fmla="*/ 347661 h 562166"/>
              <a:gd name="connsiteX165" fmla="*/ 137912 w 487155"/>
              <a:gd name="connsiteY165" fmla="*/ 353732 h 562166"/>
              <a:gd name="connsiteX166" fmla="*/ 60032 w 487155"/>
              <a:gd name="connsiteY166" fmla="*/ 276024 h 562166"/>
              <a:gd name="connsiteX167" fmla="*/ 137912 w 487155"/>
              <a:gd name="connsiteY167" fmla="*/ 197912 h 562166"/>
              <a:gd name="connsiteX168" fmla="*/ 167928 w 487155"/>
              <a:gd name="connsiteY168" fmla="*/ 203983 h 562166"/>
              <a:gd name="connsiteX169" fmla="*/ 167928 w 487155"/>
              <a:gd name="connsiteY169" fmla="*/ 41687 h 562166"/>
              <a:gd name="connsiteX170" fmla="*/ 194294 w 487155"/>
              <a:gd name="connsiteY170" fmla="*/ 15380 h 562166"/>
              <a:gd name="connsiteX171" fmla="*/ 251081 w 487155"/>
              <a:gd name="connsiteY171" fmla="*/ 15380 h 562166"/>
              <a:gd name="connsiteX172" fmla="*/ 280692 w 487155"/>
              <a:gd name="connsiteY172" fmla="*/ 0 h 56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87155" h="562166">
                <a:moveTo>
                  <a:pt x="102217" y="392990"/>
                </a:moveTo>
                <a:lnTo>
                  <a:pt x="137912" y="439534"/>
                </a:lnTo>
                <a:lnTo>
                  <a:pt x="173607" y="392990"/>
                </a:lnTo>
                <a:close/>
                <a:moveTo>
                  <a:pt x="395169" y="337239"/>
                </a:moveTo>
                <a:cubicBezTo>
                  <a:pt x="398012" y="333969"/>
                  <a:pt x="402480" y="333969"/>
                  <a:pt x="405323" y="337239"/>
                </a:cubicBezTo>
                <a:cubicBezTo>
                  <a:pt x="408573" y="339691"/>
                  <a:pt x="408573" y="344596"/>
                  <a:pt x="405323" y="347048"/>
                </a:cubicBezTo>
                <a:lnTo>
                  <a:pt x="343582" y="409584"/>
                </a:lnTo>
                <a:cubicBezTo>
                  <a:pt x="339520" y="413263"/>
                  <a:pt x="334240" y="415715"/>
                  <a:pt x="328959" y="415715"/>
                </a:cubicBezTo>
                <a:cubicBezTo>
                  <a:pt x="323679" y="415715"/>
                  <a:pt x="318805" y="413263"/>
                  <a:pt x="314743" y="409584"/>
                </a:cubicBezTo>
                <a:lnTo>
                  <a:pt x="299307" y="394053"/>
                </a:lnTo>
                <a:cubicBezTo>
                  <a:pt x="296464" y="391192"/>
                  <a:pt x="296464" y="386287"/>
                  <a:pt x="299307" y="383834"/>
                </a:cubicBezTo>
                <a:cubicBezTo>
                  <a:pt x="301745" y="380973"/>
                  <a:pt x="306619" y="380973"/>
                  <a:pt x="309056" y="383834"/>
                </a:cubicBezTo>
                <a:lnTo>
                  <a:pt x="324898" y="399366"/>
                </a:lnTo>
                <a:cubicBezTo>
                  <a:pt x="327335" y="401819"/>
                  <a:pt x="330990" y="401819"/>
                  <a:pt x="333021" y="399366"/>
                </a:cubicBezTo>
                <a:close/>
                <a:moveTo>
                  <a:pt x="328002" y="333969"/>
                </a:moveTo>
                <a:cubicBezTo>
                  <a:pt x="342624" y="333969"/>
                  <a:pt x="356434" y="339232"/>
                  <a:pt x="367400" y="348542"/>
                </a:cubicBezTo>
                <a:cubicBezTo>
                  <a:pt x="370649" y="350971"/>
                  <a:pt x="371056" y="355829"/>
                  <a:pt x="368212" y="358258"/>
                </a:cubicBezTo>
                <a:cubicBezTo>
                  <a:pt x="365775" y="361496"/>
                  <a:pt x="361308" y="361901"/>
                  <a:pt x="358058" y="359472"/>
                </a:cubicBezTo>
                <a:cubicBezTo>
                  <a:pt x="349935" y="352186"/>
                  <a:pt x="339375" y="348542"/>
                  <a:pt x="328002" y="348542"/>
                </a:cubicBezTo>
                <a:cubicBezTo>
                  <a:pt x="302820" y="348542"/>
                  <a:pt x="281699" y="369188"/>
                  <a:pt x="281699" y="394691"/>
                </a:cubicBezTo>
                <a:cubicBezTo>
                  <a:pt x="281699" y="420194"/>
                  <a:pt x="302820" y="440840"/>
                  <a:pt x="328002" y="440840"/>
                </a:cubicBezTo>
                <a:cubicBezTo>
                  <a:pt x="353997" y="440840"/>
                  <a:pt x="374711" y="420194"/>
                  <a:pt x="374711" y="394691"/>
                </a:cubicBezTo>
                <a:cubicBezTo>
                  <a:pt x="374711" y="390643"/>
                  <a:pt x="377960" y="387404"/>
                  <a:pt x="381616" y="387404"/>
                </a:cubicBezTo>
                <a:cubicBezTo>
                  <a:pt x="385678" y="387404"/>
                  <a:pt x="388927" y="390643"/>
                  <a:pt x="388927" y="394691"/>
                </a:cubicBezTo>
                <a:cubicBezTo>
                  <a:pt x="388927" y="427886"/>
                  <a:pt x="361308" y="455008"/>
                  <a:pt x="328002" y="455008"/>
                </a:cubicBezTo>
                <a:cubicBezTo>
                  <a:pt x="294696" y="455008"/>
                  <a:pt x="267889" y="427886"/>
                  <a:pt x="267889" y="394691"/>
                </a:cubicBezTo>
                <a:cubicBezTo>
                  <a:pt x="267889" y="361496"/>
                  <a:pt x="294696" y="333969"/>
                  <a:pt x="328002" y="333969"/>
                </a:cubicBezTo>
                <a:close/>
                <a:moveTo>
                  <a:pt x="198350" y="324996"/>
                </a:moveTo>
                <a:cubicBezTo>
                  <a:pt x="193482" y="330662"/>
                  <a:pt x="188209" y="335924"/>
                  <a:pt x="182125" y="339566"/>
                </a:cubicBezTo>
                <a:lnTo>
                  <a:pt x="182125" y="375992"/>
                </a:lnTo>
                <a:cubicBezTo>
                  <a:pt x="187398" y="377206"/>
                  <a:pt x="192266" y="378420"/>
                  <a:pt x="197133" y="380849"/>
                </a:cubicBezTo>
                <a:lnTo>
                  <a:pt x="198350" y="380849"/>
                </a:lnTo>
                <a:close/>
                <a:moveTo>
                  <a:pt x="137912" y="212482"/>
                </a:moveTo>
                <a:cubicBezTo>
                  <a:pt x="102623" y="212482"/>
                  <a:pt x="74229" y="240813"/>
                  <a:pt x="74229" y="276024"/>
                </a:cubicBezTo>
                <a:cubicBezTo>
                  <a:pt x="74229" y="310831"/>
                  <a:pt x="102623" y="339566"/>
                  <a:pt x="137912" y="339566"/>
                </a:cubicBezTo>
                <a:cubicBezTo>
                  <a:pt x="173201" y="339566"/>
                  <a:pt x="202001" y="310831"/>
                  <a:pt x="202001" y="276024"/>
                </a:cubicBezTo>
                <a:cubicBezTo>
                  <a:pt x="202001" y="240813"/>
                  <a:pt x="173201" y="212482"/>
                  <a:pt x="137912" y="212482"/>
                </a:cubicBezTo>
                <a:close/>
                <a:moveTo>
                  <a:pt x="395169" y="152430"/>
                </a:moveTo>
                <a:cubicBezTo>
                  <a:pt x="398012" y="150019"/>
                  <a:pt x="402480" y="150019"/>
                  <a:pt x="405323" y="152430"/>
                </a:cubicBezTo>
                <a:cubicBezTo>
                  <a:pt x="408573" y="155243"/>
                  <a:pt x="408573" y="160065"/>
                  <a:pt x="405323" y="162878"/>
                </a:cubicBezTo>
                <a:lnTo>
                  <a:pt x="343582" y="223957"/>
                </a:lnTo>
                <a:cubicBezTo>
                  <a:pt x="339520" y="227573"/>
                  <a:pt x="334646" y="229984"/>
                  <a:pt x="328959" y="229984"/>
                </a:cubicBezTo>
                <a:cubicBezTo>
                  <a:pt x="323679" y="229984"/>
                  <a:pt x="318805" y="227573"/>
                  <a:pt x="314743" y="223957"/>
                </a:cubicBezTo>
                <a:lnTo>
                  <a:pt x="299307" y="208687"/>
                </a:lnTo>
                <a:cubicBezTo>
                  <a:pt x="296464" y="205874"/>
                  <a:pt x="296464" y="201454"/>
                  <a:pt x="299307" y="198641"/>
                </a:cubicBezTo>
                <a:cubicBezTo>
                  <a:pt x="301745" y="195426"/>
                  <a:pt x="306619" y="195426"/>
                  <a:pt x="309056" y="198641"/>
                </a:cubicBezTo>
                <a:lnTo>
                  <a:pt x="324898" y="213911"/>
                </a:lnTo>
                <a:cubicBezTo>
                  <a:pt x="327335" y="215920"/>
                  <a:pt x="330990" y="215920"/>
                  <a:pt x="333021" y="213911"/>
                </a:cubicBezTo>
                <a:close/>
                <a:moveTo>
                  <a:pt x="328002" y="150019"/>
                </a:moveTo>
                <a:cubicBezTo>
                  <a:pt x="342624" y="150019"/>
                  <a:pt x="356434" y="155299"/>
                  <a:pt x="367400" y="164235"/>
                </a:cubicBezTo>
                <a:cubicBezTo>
                  <a:pt x="370649" y="166672"/>
                  <a:pt x="371056" y="171140"/>
                  <a:pt x="368212" y="174389"/>
                </a:cubicBezTo>
                <a:cubicBezTo>
                  <a:pt x="365775" y="177232"/>
                  <a:pt x="361308" y="177638"/>
                  <a:pt x="358058" y="175201"/>
                </a:cubicBezTo>
                <a:cubicBezTo>
                  <a:pt x="349935" y="168297"/>
                  <a:pt x="339375" y="164235"/>
                  <a:pt x="328002" y="164235"/>
                </a:cubicBezTo>
                <a:cubicBezTo>
                  <a:pt x="302820" y="164235"/>
                  <a:pt x="281699" y="184949"/>
                  <a:pt x="281699" y="210538"/>
                </a:cubicBezTo>
                <a:cubicBezTo>
                  <a:pt x="281699" y="236127"/>
                  <a:pt x="302820" y="256841"/>
                  <a:pt x="328002" y="256841"/>
                </a:cubicBezTo>
                <a:cubicBezTo>
                  <a:pt x="353997" y="256841"/>
                  <a:pt x="374711" y="236127"/>
                  <a:pt x="374711" y="210538"/>
                </a:cubicBezTo>
                <a:cubicBezTo>
                  <a:pt x="374711" y="206476"/>
                  <a:pt x="377960" y="203633"/>
                  <a:pt x="381616" y="203633"/>
                </a:cubicBezTo>
                <a:cubicBezTo>
                  <a:pt x="385678" y="203633"/>
                  <a:pt x="388927" y="206476"/>
                  <a:pt x="388927" y="210538"/>
                </a:cubicBezTo>
                <a:cubicBezTo>
                  <a:pt x="388927" y="243844"/>
                  <a:pt x="361308" y="271057"/>
                  <a:pt x="328002" y="271057"/>
                </a:cubicBezTo>
                <a:cubicBezTo>
                  <a:pt x="294696" y="271057"/>
                  <a:pt x="267889" y="243844"/>
                  <a:pt x="267889" y="210538"/>
                </a:cubicBezTo>
                <a:cubicBezTo>
                  <a:pt x="267889" y="176826"/>
                  <a:pt x="294696" y="150019"/>
                  <a:pt x="328002" y="150019"/>
                </a:cubicBezTo>
                <a:close/>
                <a:moveTo>
                  <a:pt x="221876" y="59900"/>
                </a:moveTo>
                <a:cubicBezTo>
                  <a:pt x="216603" y="59900"/>
                  <a:pt x="212952" y="63947"/>
                  <a:pt x="212952" y="68804"/>
                </a:cubicBezTo>
                <a:lnTo>
                  <a:pt x="212952" y="253764"/>
                </a:lnTo>
                <a:cubicBezTo>
                  <a:pt x="214981" y="261049"/>
                  <a:pt x="215792" y="268334"/>
                  <a:pt x="215792" y="276024"/>
                </a:cubicBezTo>
                <a:cubicBezTo>
                  <a:pt x="215792" y="284119"/>
                  <a:pt x="214575" y="291404"/>
                  <a:pt x="212547" y="298689"/>
                </a:cubicBezTo>
                <a:cubicBezTo>
                  <a:pt x="212952" y="299498"/>
                  <a:pt x="212952" y="299903"/>
                  <a:pt x="212952" y="300308"/>
                </a:cubicBezTo>
                <a:lnTo>
                  <a:pt x="212952" y="386919"/>
                </a:lnTo>
                <a:lnTo>
                  <a:pt x="241346" y="398252"/>
                </a:lnTo>
                <a:cubicBezTo>
                  <a:pt x="262439" y="406346"/>
                  <a:pt x="275824" y="426583"/>
                  <a:pt x="275824" y="448843"/>
                </a:cubicBezTo>
                <a:lnTo>
                  <a:pt x="275824" y="517646"/>
                </a:lnTo>
                <a:lnTo>
                  <a:pt x="433207" y="517646"/>
                </a:lnTo>
                <a:cubicBezTo>
                  <a:pt x="438480" y="517646"/>
                  <a:pt x="442536" y="513599"/>
                  <a:pt x="442536" y="508338"/>
                </a:cubicBezTo>
                <a:lnTo>
                  <a:pt x="442536" y="68804"/>
                </a:lnTo>
                <a:cubicBezTo>
                  <a:pt x="442536" y="63947"/>
                  <a:pt x="438480" y="59900"/>
                  <a:pt x="433207" y="59900"/>
                </a:cubicBezTo>
                <a:lnTo>
                  <a:pt x="410492" y="59900"/>
                </a:lnTo>
                <a:cubicBezTo>
                  <a:pt x="407652" y="76898"/>
                  <a:pt x="392644" y="90254"/>
                  <a:pt x="374391" y="90254"/>
                </a:cubicBezTo>
                <a:lnTo>
                  <a:pt x="280692" y="90254"/>
                </a:lnTo>
                <a:cubicBezTo>
                  <a:pt x="262844" y="90254"/>
                  <a:pt x="247836" y="76898"/>
                  <a:pt x="244591" y="59900"/>
                </a:cubicBezTo>
                <a:close/>
                <a:moveTo>
                  <a:pt x="410492" y="29545"/>
                </a:moveTo>
                <a:cubicBezTo>
                  <a:pt x="410897" y="31973"/>
                  <a:pt x="410897" y="33997"/>
                  <a:pt x="410897" y="36425"/>
                </a:cubicBezTo>
                <a:lnTo>
                  <a:pt x="410897" y="45329"/>
                </a:lnTo>
                <a:lnTo>
                  <a:pt x="433207" y="45329"/>
                </a:lnTo>
                <a:cubicBezTo>
                  <a:pt x="446186" y="45329"/>
                  <a:pt x="457138" y="56257"/>
                  <a:pt x="457138" y="68804"/>
                </a:cubicBezTo>
                <a:lnTo>
                  <a:pt x="457138" y="508338"/>
                </a:lnTo>
                <a:cubicBezTo>
                  <a:pt x="457138" y="521289"/>
                  <a:pt x="446186" y="531812"/>
                  <a:pt x="433207" y="531812"/>
                </a:cubicBezTo>
                <a:lnTo>
                  <a:pt x="275824" y="531812"/>
                </a:lnTo>
                <a:lnTo>
                  <a:pt x="275824" y="548001"/>
                </a:lnTo>
                <a:lnTo>
                  <a:pt x="460789" y="548001"/>
                </a:lnTo>
                <a:cubicBezTo>
                  <a:pt x="467685" y="548001"/>
                  <a:pt x="472958" y="542335"/>
                  <a:pt x="472958" y="535859"/>
                </a:cubicBezTo>
                <a:lnTo>
                  <a:pt x="472958" y="41687"/>
                </a:lnTo>
                <a:cubicBezTo>
                  <a:pt x="472958" y="34806"/>
                  <a:pt x="467685" y="29545"/>
                  <a:pt x="460789" y="29545"/>
                </a:cubicBezTo>
                <a:close/>
                <a:moveTo>
                  <a:pt x="194294" y="29545"/>
                </a:moveTo>
                <a:cubicBezTo>
                  <a:pt x="187804" y="29545"/>
                  <a:pt x="182125" y="34806"/>
                  <a:pt x="182125" y="41687"/>
                </a:cubicBezTo>
                <a:lnTo>
                  <a:pt x="182125" y="211672"/>
                </a:lnTo>
                <a:cubicBezTo>
                  <a:pt x="188209" y="216124"/>
                  <a:pt x="193482" y="220981"/>
                  <a:pt x="198350" y="226647"/>
                </a:cubicBezTo>
                <a:lnTo>
                  <a:pt x="198350" y="68804"/>
                </a:lnTo>
                <a:cubicBezTo>
                  <a:pt x="198350" y="56257"/>
                  <a:pt x="208896" y="45329"/>
                  <a:pt x="221876" y="45329"/>
                </a:cubicBezTo>
                <a:lnTo>
                  <a:pt x="244185" y="45329"/>
                </a:lnTo>
                <a:lnTo>
                  <a:pt x="244185" y="36425"/>
                </a:lnTo>
                <a:cubicBezTo>
                  <a:pt x="244185" y="33997"/>
                  <a:pt x="244591" y="31973"/>
                  <a:pt x="244997" y="29545"/>
                </a:cubicBezTo>
                <a:close/>
                <a:moveTo>
                  <a:pt x="280692" y="14165"/>
                </a:moveTo>
                <a:cubicBezTo>
                  <a:pt x="268523" y="14165"/>
                  <a:pt x="258382" y="24284"/>
                  <a:pt x="258382" y="36425"/>
                </a:cubicBezTo>
                <a:lnTo>
                  <a:pt x="258382" y="53829"/>
                </a:lnTo>
                <a:cubicBezTo>
                  <a:pt x="258382" y="65970"/>
                  <a:pt x="268523" y="76089"/>
                  <a:pt x="280692" y="76089"/>
                </a:cubicBezTo>
                <a:lnTo>
                  <a:pt x="374391" y="76089"/>
                </a:lnTo>
                <a:cubicBezTo>
                  <a:pt x="386560" y="76089"/>
                  <a:pt x="396700" y="65970"/>
                  <a:pt x="396700" y="53829"/>
                </a:cubicBezTo>
                <a:lnTo>
                  <a:pt x="396700" y="36425"/>
                </a:lnTo>
                <a:cubicBezTo>
                  <a:pt x="396700" y="24284"/>
                  <a:pt x="386560" y="14165"/>
                  <a:pt x="374391" y="14165"/>
                </a:cubicBezTo>
                <a:close/>
                <a:moveTo>
                  <a:pt x="280692" y="0"/>
                </a:moveTo>
                <a:lnTo>
                  <a:pt x="374391" y="0"/>
                </a:lnTo>
                <a:cubicBezTo>
                  <a:pt x="386560" y="0"/>
                  <a:pt x="397512" y="6071"/>
                  <a:pt x="404407" y="15380"/>
                </a:cubicBezTo>
                <a:lnTo>
                  <a:pt x="460789" y="15380"/>
                </a:lnTo>
                <a:cubicBezTo>
                  <a:pt x="475391" y="15380"/>
                  <a:pt x="487155" y="27117"/>
                  <a:pt x="487155" y="41687"/>
                </a:cubicBezTo>
                <a:lnTo>
                  <a:pt x="487155" y="535859"/>
                </a:lnTo>
                <a:cubicBezTo>
                  <a:pt x="487155" y="550429"/>
                  <a:pt x="475391" y="562166"/>
                  <a:pt x="460789" y="562166"/>
                </a:cubicBezTo>
                <a:lnTo>
                  <a:pt x="271362" y="562166"/>
                </a:lnTo>
                <a:cubicBezTo>
                  <a:pt x="270957" y="562166"/>
                  <a:pt x="270145" y="562166"/>
                  <a:pt x="270145" y="562166"/>
                </a:cubicBezTo>
                <a:cubicBezTo>
                  <a:pt x="269334" y="562166"/>
                  <a:pt x="268929" y="562166"/>
                  <a:pt x="268523" y="562166"/>
                </a:cubicBezTo>
                <a:cubicBezTo>
                  <a:pt x="264872" y="562166"/>
                  <a:pt x="261627" y="558929"/>
                  <a:pt x="261627" y="555286"/>
                </a:cubicBezTo>
                <a:lnTo>
                  <a:pt x="261627" y="448843"/>
                </a:lnTo>
                <a:cubicBezTo>
                  <a:pt x="261627" y="432249"/>
                  <a:pt x="251487" y="417679"/>
                  <a:pt x="236073" y="411203"/>
                </a:cubicBezTo>
                <a:lnTo>
                  <a:pt x="191860" y="393800"/>
                </a:lnTo>
                <a:cubicBezTo>
                  <a:pt x="191454" y="393800"/>
                  <a:pt x="191454" y="393395"/>
                  <a:pt x="191454" y="393395"/>
                </a:cubicBezTo>
                <a:lnTo>
                  <a:pt x="159816" y="434273"/>
                </a:lnTo>
                <a:lnTo>
                  <a:pt x="177663" y="492149"/>
                </a:lnTo>
                <a:cubicBezTo>
                  <a:pt x="180503" y="499838"/>
                  <a:pt x="182125" y="507933"/>
                  <a:pt x="182125" y="516432"/>
                </a:cubicBezTo>
                <a:cubicBezTo>
                  <a:pt x="182125" y="516837"/>
                  <a:pt x="182125" y="517646"/>
                  <a:pt x="181719" y="518861"/>
                </a:cubicBezTo>
                <a:lnTo>
                  <a:pt x="167928" y="557714"/>
                </a:lnTo>
                <a:cubicBezTo>
                  <a:pt x="167117" y="560548"/>
                  <a:pt x="164278" y="562166"/>
                  <a:pt x="161033" y="562166"/>
                </a:cubicBezTo>
                <a:cubicBezTo>
                  <a:pt x="160221" y="562166"/>
                  <a:pt x="159410" y="562166"/>
                  <a:pt x="158599" y="561762"/>
                </a:cubicBezTo>
                <a:cubicBezTo>
                  <a:pt x="154948" y="560548"/>
                  <a:pt x="152920" y="556500"/>
                  <a:pt x="154543" y="552858"/>
                </a:cubicBezTo>
                <a:lnTo>
                  <a:pt x="167928" y="514813"/>
                </a:lnTo>
                <a:cubicBezTo>
                  <a:pt x="167928" y="508742"/>
                  <a:pt x="166711" y="503076"/>
                  <a:pt x="164278" y="497410"/>
                </a:cubicBezTo>
                <a:cubicBezTo>
                  <a:pt x="164278" y="497005"/>
                  <a:pt x="163872" y="497005"/>
                  <a:pt x="163872" y="496601"/>
                </a:cubicBezTo>
                <a:lnTo>
                  <a:pt x="149269" y="448438"/>
                </a:lnTo>
                <a:lnTo>
                  <a:pt x="148864" y="448843"/>
                </a:lnTo>
                <a:cubicBezTo>
                  <a:pt x="146430" y="452081"/>
                  <a:pt x="142374" y="454104"/>
                  <a:pt x="137912" y="454104"/>
                </a:cubicBezTo>
                <a:cubicBezTo>
                  <a:pt x="133450" y="454104"/>
                  <a:pt x="129394" y="452081"/>
                  <a:pt x="126960" y="448843"/>
                </a:cubicBezTo>
                <a:lnTo>
                  <a:pt x="126555" y="448033"/>
                </a:lnTo>
                <a:lnTo>
                  <a:pt x="111952" y="496601"/>
                </a:lnTo>
                <a:cubicBezTo>
                  <a:pt x="111952" y="497005"/>
                  <a:pt x="111952" y="497005"/>
                  <a:pt x="111546" y="497410"/>
                </a:cubicBezTo>
                <a:cubicBezTo>
                  <a:pt x="109518" y="503076"/>
                  <a:pt x="107896" y="508742"/>
                  <a:pt x="107896" y="514813"/>
                </a:cubicBezTo>
                <a:lnTo>
                  <a:pt x="120876" y="552858"/>
                </a:lnTo>
                <a:cubicBezTo>
                  <a:pt x="122093" y="556500"/>
                  <a:pt x="120065" y="560548"/>
                  <a:pt x="116008" y="562166"/>
                </a:cubicBezTo>
                <a:cubicBezTo>
                  <a:pt x="115603" y="562166"/>
                  <a:pt x="114791" y="562166"/>
                  <a:pt x="113980" y="562166"/>
                </a:cubicBezTo>
                <a:cubicBezTo>
                  <a:pt x="111141" y="562166"/>
                  <a:pt x="108301" y="560548"/>
                  <a:pt x="107490" y="557714"/>
                </a:cubicBezTo>
                <a:lnTo>
                  <a:pt x="94105" y="518456"/>
                </a:lnTo>
                <a:cubicBezTo>
                  <a:pt x="93699" y="517646"/>
                  <a:pt x="93699" y="516837"/>
                  <a:pt x="93699" y="516432"/>
                </a:cubicBezTo>
                <a:cubicBezTo>
                  <a:pt x="93699" y="507933"/>
                  <a:pt x="95322" y="499838"/>
                  <a:pt x="98566" y="492149"/>
                </a:cubicBezTo>
                <a:lnTo>
                  <a:pt x="115603" y="434273"/>
                </a:lnTo>
                <a:lnTo>
                  <a:pt x="84370" y="393395"/>
                </a:lnTo>
                <a:cubicBezTo>
                  <a:pt x="84370" y="393395"/>
                  <a:pt x="84370" y="393800"/>
                  <a:pt x="83964" y="393800"/>
                </a:cubicBezTo>
                <a:lnTo>
                  <a:pt x="39751" y="411203"/>
                </a:lnTo>
                <a:cubicBezTo>
                  <a:pt x="24337" y="417679"/>
                  <a:pt x="14197" y="432249"/>
                  <a:pt x="14197" y="448843"/>
                </a:cubicBezTo>
                <a:lnTo>
                  <a:pt x="14197" y="555286"/>
                </a:lnTo>
                <a:cubicBezTo>
                  <a:pt x="14197" y="558929"/>
                  <a:pt x="11357" y="562166"/>
                  <a:pt x="7301" y="562166"/>
                </a:cubicBezTo>
                <a:cubicBezTo>
                  <a:pt x="3245" y="562166"/>
                  <a:pt x="0" y="558929"/>
                  <a:pt x="0" y="555286"/>
                </a:cubicBezTo>
                <a:lnTo>
                  <a:pt x="0" y="448843"/>
                </a:lnTo>
                <a:cubicBezTo>
                  <a:pt x="0" y="426583"/>
                  <a:pt x="13791" y="406346"/>
                  <a:pt x="34478" y="398252"/>
                </a:cubicBezTo>
                <a:lnTo>
                  <a:pt x="78691" y="380849"/>
                </a:lnTo>
                <a:cubicBezTo>
                  <a:pt x="92482" y="375182"/>
                  <a:pt x="106679" y="372349"/>
                  <a:pt x="121281" y="372349"/>
                </a:cubicBezTo>
                <a:lnTo>
                  <a:pt x="154543" y="372349"/>
                </a:lnTo>
                <a:cubicBezTo>
                  <a:pt x="159004" y="372349"/>
                  <a:pt x="163466" y="372754"/>
                  <a:pt x="167928" y="373159"/>
                </a:cubicBezTo>
                <a:lnTo>
                  <a:pt x="167928" y="347661"/>
                </a:lnTo>
                <a:cubicBezTo>
                  <a:pt x="158599" y="351708"/>
                  <a:pt x="148864" y="353732"/>
                  <a:pt x="137912" y="353732"/>
                </a:cubicBezTo>
                <a:cubicBezTo>
                  <a:pt x="94916" y="353732"/>
                  <a:pt x="60032" y="318925"/>
                  <a:pt x="60032" y="276024"/>
                </a:cubicBezTo>
                <a:cubicBezTo>
                  <a:pt x="60032" y="233123"/>
                  <a:pt x="94916" y="197912"/>
                  <a:pt x="137912" y="197912"/>
                </a:cubicBezTo>
                <a:cubicBezTo>
                  <a:pt x="148864" y="197912"/>
                  <a:pt x="158599" y="200340"/>
                  <a:pt x="167928" y="203983"/>
                </a:cubicBezTo>
                <a:lnTo>
                  <a:pt x="167928" y="41687"/>
                </a:lnTo>
                <a:cubicBezTo>
                  <a:pt x="167928" y="27117"/>
                  <a:pt x="179691" y="15380"/>
                  <a:pt x="194294" y="15380"/>
                </a:cubicBezTo>
                <a:lnTo>
                  <a:pt x="251081" y="15380"/>
                </a:lnTo>
                <a:cubicBezTo>
                  <a:pt x="257977" y="6071"/>
                  <a:pt x="268523" y="0"/>
                  <a:pt x="28069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34" name="Freeform 20">
            <a:extLst>
              <a:ext uri="{FF2B5EF4-FFF2-40B4-BE49-F238E27FC236}">
                <a16:creationId xmlns:a16="http://schemas.microsoft.com/office/drawing/2014/main" id="{E7418F40-9B56-E55D-CDE6-ADFA6DB25409}"/>
              </a:ext>
            </a:extLst>
          </p:cNvPr>
          <p:cNvSpPr>
            <a:spLocks noChangeArrowheads="1"/>
          </p:cNvSpPr>
          <p:nvPr/>
        </p:nvSpPr>
        <p:spPr bwMode="auto">
          <a:xfrm>
            <a:off x="362734" y="3717330"/>
            <a:ext cx="232244" cy="269039"/>
          </a:xfrm>
          <a:custGeom>
            <a:avLst/>
            <a:gdLst>
              <a:gd name="connsiteX0" fmla="*/ 86833 w 524541"/>
              <a:gd name="connsiteY0" fmla="*/ 311691 h 476661"/>
              <a:gd name="connsiteX1" fmla="*/ 86833 w 524541"/>
              <a:gd name="connsiteY1" fmla="*/ 393774 h 476661"/>
              <a:gd name="connsiteX2" fmla="*/ 109747 w 524541"/>
              <a:gd name="connsiteY2" fmla="*/ 399004 h 476661"/>
              <a:gd name="connsiteX3" fmla="*/ 245624 w 524541"/>
              <a:gd name="connsiteY3" fmla="*/ 452519 h 476661"/>
              <a:gd name="connsiteX4" fmla="*/ 251654 w 524541"/>
              <a:gd name="connsiteY4" fmla="*/ 455336 h 476661"/>
              <a:gd name="connsiteX5" fmla="*/ 308739 w 524541"/>
              <a:gd name="connsiteY5" fmla="*/ 454531 h 476661"/>
              <a:gd name="connsiteX6" fmla="*/ 312357 w 524541"/>
              <a:gd name="connsiteY6" fmla="*/ 452921 h 476661"/>
              <a:gd name="connsiteX7" fmla="*/ 492857 w 524541"/>
              <a:gd name="connsiteY7" fmla="*/ 370034 h 476661"/>
              <a:gd name="connsiteX8" fmla="*/ 505721 w 524541"/>
              <a:gd name="connsiteY8" fmla="*/ 349916 h 476661"/>
              <a:gd name="connsiteX9" fmla="*/ 483209 w 524541"/>
              <a:gd name="connsiteY9" fmla="*/ 327786 h 476661"/>
              <a:gd name="connsiteX10" fmla="*/ 469943 w 524541"/>
              <a:gd name="connsiteY10" fmla="*/ 327786 h 476661"/>
              <a:gd name="connsiteX11" fmla="*/ 367431 w 524541"/>
              <a:gd name="connsiteY11" fmla="*/ 360377 h 476661"/>
              <a:gd name="connsiteX12" fmla="*/ 366627 w 524541"/>
              <a:gd name="connsiteY12" fmla="*/ 360780 h 476661"/>
              <a:gd name="connsiteX13" fmla="*/ 360195 w 524541"/>
              <a:gd name="connsiteY13" fmla="*/ 376472 h 476661"/>
              <a:gd name="connsiteX14" fmla="*/ 334065 w 524541"/>
              <a:gd name="connsiteY14" fmla="*/ 388543 h 476661"/>
              <a:gd name="connsiteX15" fmla="*/ 330045 w 524541"/>
              <a:gd name="connsiteY15" fmla="*/ 388543 h 476661"/>
              <a:gd name="connsiteX16" fmla="*/ 207032 w 524541"/>
              <a:gd name="connsiteY16" fmla="*/ 374058 h 476661"/>
              <a:gd name="connsiteX17" fmla="*/ 201002 w 524541"/>
              <a:gd name="connsiteY17" fmla="*/ 366413 h 476661"/>
              <a:gd name="connsiteX18" fmla="*/ 208640 w 524541"/>
              <a:gd name="connsiteY18" fmla="*/ 359975 h 476661"/>
              <a:gd name="connsiteX19" fmla="*/ 332055 w 524541"/>
              <a:gd name="connsiteY19" fmla="*/ 374058 h 476661"/>
              <a:gd name="connsiteX20" fmla="*/ 349341 w 524541"/>
              <a:gd name="connsiteY20" fmla="*/ 367620 h 476661"/>
              <a:gd name="connsiteX21" fmla="*/ 352959 w 524541"/>
              <a:gd name="connsiteY21" fmla="*/ 353940 h 476661"/>
              <a:gd name="connsiteX22" fmla="*/ 335271 w 524541"/>
              <a:gd name="connsiteY22" fmla="*/ 335431 h 476661"/>
              <a:gd name="connsiteX23" fmla="*/ 178088 w 524541"/>
              <a:gd name="connsiteY23" fmla="*/ 316117 h 476661"/>
              <a:gd name="connsiteX24" fmla="*/ 26130 w 524541"/>
              <a:gd name="connsiteY24" fmla="*/ 275881 h 476661"/>
              <a:gd name="connsiteX25" fmla="*/ 14070 w 524541"/>
              <a:gd name="connsiteY25" fmla="*/ 287549 h 476661"/>
              <a:gd name="connsiteX26" fmla="*/ 14070 w 524541"/>
              <a:gd name="connsiteY26" fmla="*/ 418318 h 476661"/>
              <a:gd name="connsiteX27" fmla="*/ 26130 w 524541"/>
              <a:gd name="connsiteY27" fmla="*/ 430389 h 476661"/>
              <a:gd name="connsiteX28" fmla="*/ 61105 w 524541"/>
              <a:gd name="connsiteY28" fmla="*/ 430389 h 476661"/>
              <a:gd name="connsiteX29" fmla="*/ 72763 w 524541"/>
              <a:gd name="connsiteY29" fmla="*/ 418318 h 476661"/>
              <a:gd name="connsiteX30" fmla="*/ 72763 w 524541"/>
              <a:gd name="connsiteY30" fmla="*/ 287549 h 476661"/>
              <a:gd name="connsiteX31" fmla="*/ 61105 w 524541"/>
              <a:gd name="connsiteY31" fmla="*/ 275881 h 476661"/>
              <a:gd name="connsiteX32" fmla="*/ 316761 w 524541"/>
              <a:gd name="connsiteY32" fmla="*/ 184439 h 476661"/>
              <a:gd name="connsiteX33" fmla="*/ 323884 w 524541"/>
              <a:gd name="connsiteY33" fmla="*/ 191233 h 476661"/>
              <a:gd name="connsiteX34" fmla="*/ 323884 w 524541"/>
              <a:gd name="connsiteY34" fmla="*/ 202024 h 476661"/>
              <a:gd name="connsiteX35" fmla="*/ 340109 w 524541"/>
              <a:gd name="connsiteY35" fmla="*/ 222007 h 476661"/>
              <a:gd name="connsiteX36" fmla="*/ 332986 w 524541"/>
              <a:gd name="connsiteY36" fmla="*/ 229201 h 476661"/>
              <a:gd name="connsiteX37" fmla="*/ 326259 w 524541"/>
              <a:gd name="connsiteY37" fmla="*/ 222007 h 476661"/>
              <a:gd name="connsiteX38" fmla="*/ 319927 w 524541"/>
              <a:gd name="connsiteY38" fmla="*/ 215612 h 476661"/>
              <a:gd name="connsiteX39" fmla="*/ 313596 w 524541"/>
              <a:gd name="connsiteY39" fmla="*/ 215612 h 476661"/>
              <a:gd name="connsiteX40" fmla="*/ 307264 w 524541"/>
              <a:gd name="connsiteY40" fmla="*/ 222007 h 476661"/>
              <a:gd name="connsiteX41" fmla="*/ 307264 w 524541"/>
              <a:gd name="connsiteY41" fmla="*/ 224405 h 476661"/>
              <a:gd name="connsiteX42" fmla="*/ 309243 w 524541"/>
              <a:gd name="connsiteY42" fmla="*/ 228401 h 476661"/>
              <a:gd name="connsiteX43" fmla="*/ 313596 w 524541"/>
              <a:gd name="connsiteY43" fmla="*/ 230400 h 476661"/>
              <a:gd name="connsiteX44" fmla="*/ 319136 w 524541"/>
              <a:gd name="connsiteY44" fmla="*/ 230400 h 476661"/>
              <a:gd name="connsiteX45" fmla="*/ 333382 w 524541"/>
              <a:gd name="connsiteY45" fmla="*/ 236394 h 476661"/>
              <a:gd name="connsiteX46" fmla="*/ 339714 w 524541"/>
              <a:gd name="connsiteY46" fmla="*/ 250782 h 476661"/>
              <a:gd name="connsiteX47" fmla="*/ 339714 w 524541"/>
              <a:gd name="connsiteY47" fmla="*/ 257576 h 476661"/>
              <a:gd name="connsiteX48" fmla="*/ 323884 w 524541"/>
              <a:gd name="connsiteY48" fmla="*/ 277159 h 476661"/>
              <a:gd name="connsiteX49" fmla="*/ 323884 w 524541"/>
              <a:gd name="connsiteY49" fmla="*/ 290747 h 476661"/>
              <a:gd name="connsiteX50" fmla="*/ 316761 w 524541"/>
              <a:gd name="connsiteY50" fmla="*/ 297542 h 476661"/>
              <a:gd name="connsiteX51" fmla="*/ 309638 w 524541"/>
              <a:gd name="connsiteY51" fmla="*/ 290747 h 476661"/>
              <a:gd name="connsiteX52" fmla="*/ 309638 w 524541"/>
              <a:gd name="connsiteY52" fmla="*/ 277559 h 476661"/>
              <a:gd name="connsiteX53" fmla="*/ 292622 w 524541"/>
              <a:gd name="connsiteY53" fmla="*/ 257576 h 476661"/>
              <a:gd name="connsiteX54" fmla="*/ 292622 w 524541"/>
              <a:gd name="connsiteY54" fmla="*/ 254779 h 476661"/>
              <a:gd name="connsiteX55" fmla="*/ 299745 w 524541"/>
              <a:gd name="connsiteY55" fmla="*/ 247585 h 476661"/>
              <a:gd name="connsiteX56" fmla="*/ 306868 w 524541"/>
              <a:gd name="connsiteY56" fmla="*/ 254779 h 476661"/>
              <a:gd name="connsiteX57" fmla="*/ 306868 w 524541"/>
              <a:gd name="connsiteY57" fmla="*/ 257576 h 476661"/>
              <a:gd name="connsiteX58" fmla="*/ 312804 w 524541"/>
              <a:gd name="connsiteY58" fmla="*/ 263571 h 476661"/>
              <a:gd name="connsiteX59" fmla="*/ 319136 w 524541"/>
              <a:gd name="connsiteY59" fmla="*/ 263571 h 476661"/>
              <a:gd name="connsiteX60" fmla="*/ 325072 w 524541"/>
              <a:gd name="connsiteY60" fmla="*/ 257576 h 476661"/>
              <a:gd name="connsiteX61" fmla="*/ 325072 w 524541"/>
              <a:gd name="connsiteY61" fmla="*/ 250782 h 476661"/>
              <a:gd name="connsiteX62" fmla="*/ 323489 w 524541"/>
              <a:gd name="connsiteY62" fmla="*/ 246386 h 476661"/>
              <a:gd name="connsiteX63" fmla="*/ 319136 w 524541"/>
              <a:gd name="connsiteY63" fmla="*/ 244387 h 476661"/>
              <a:gd name="connsiteX64" fmla="*/ 313596 w 524541"/>
              <a:gd name="connsiteY64" fmla="*/ 244787 h 476661"/>
              <a:gd name="connsiteX65" fmla="*/ 299349 w 524541"/>
              <a:gd name="connsiteY65" fmla="*/ 238792 h 476661"/>
              <a:gd name="connsiteX66" fmla="*/ 293413 w 524541"/>
              <a:gd name="connsiteY66" fmla="*/ 224405 h 476661"/>
              <a:gd name="connsiteX67" fmla="*/ 293413 w 524541"/>
              <a:gd name="connsiteY67" fmla="*/ 222007 h 476661"/>
              <a:gd name="connsiteX68" fmla="*/ 309638 w 524541"/>
              <a:gd name="connsiteY68" fmla="*/ 202024 h 476661"/>
              <a:gd name="connsiteX69" fmla="*/ 309638 w 524541"/>
              <a:gd name="connsiteY69" fmla="*/ 191233 h 476661"/>
              <a:gd name="connsiteX70" fmla="*/ 316761 w 524541"/>
              <a:gd name="connsiteY70" fmla="*/ 184439 h 476661"/>
              <a:gd name="connsiteX71" fmla="*/ 159612 w 524541"/>
              <a:gd name="connsiteY71" fmla="*/ 165354 h 476661"/>
              <a:gd name="connsiteX72" fmla="*/ 126338 w 524541"/>
              <a:gd name="connsiteY72" fmla="*/ 198223 h 476661"/>
              <a:gd name="connsiteX73" fmla="*/ 159612 w 524541"/>
              <a:gd name="connsiteY73" fmla="*/ 231498 h 476661"/>
              <a:gd name="connsiteX74" fmla="*/ 192482 w 524541"/>
              <a:gd name="connsiteY74" fmla="*/ 198223 h 476661"/>
              <a:gd name="connsiteX75" fmla="*/ 159612 w 524541"/>
              <a:gd name="connsiteY75" fmla="*/ 165354 h 476661"/>
              <a:gd name="connsiteX76" fmla="*/ 317181 w 524541"/>
              <a:gd name="connsiteY76" fmla="*/ 165230 h 476661"/>
              <a:gd name="connsiteX77" fmla="*/ 247634 w 524541"/>
              <a:gd name="connsiteY77" fmla="*/ 241277 h 476661"/>
              <a:gd name="connsiteX78" fmla="*/ 317181 w 524541"/>
              <a:gd name="connsiteY78" fmla="*/ 316922 h 476661"/>
              <a:gd name="connsiteX79" fmla="*/ 386326 w 524541"/>
              <a:gd name="connsiteY79" fmla="*/ 241277 h 476661"/>
              <a:gd name="connsiteX80" fmla="*/ 317181 w 524541"/>
              <a:gd name="connsiteY80" fmla="*/ 165230 h 476661"/>
              <a:gd name="connsiteX81" fmla="*/ 317181 w 524541"/>
              <a:gd name="connsiteY81" fmla="*/ 150745 h 476661"/>
              <a:gd name="connsiteX82" fmla="*/ 400798 w 524541"/>
              <a:gd name="connsiteY82" fmla="*/ 241277 h 476661"/>
              <a:gd name="connsiteX83" fmla="*/ 348537 w 524541"/>
              <a:gd name="connsiteY83" fmla="*/ 324969 h 476661"/>
              <a:gd name="connsiteX84" fmla="*/ 366225 w 524541"/>
              <a:gd name="connsiteY84" fmla="*/ 345892 h 476661"/>
              <a:gd name="connsiteX85" fmla="*/ 465521 w 524541"/>
              <a:gd name="connsiteY85" fmla="*/ 314105 h 476661"/>
              <a:gd name="connsiteX86" fmla="*/ 488033 w 524541"/>
              <a:gd name="connsiteY86" fmla="*/ 314105 h 476661"/>
              <a:gd name="connsiteX87" fmla="*/ 519791 w 524541"/>
              <a:gd name="connsiteY87" fmla="*/ 348709 h 476661"/>
              <a:gd name="connsiteX88" fmla="*/ 498887 w 524541"/>
              <a:gd name="connsiteY88" fmla="*/ 382910 h 476661"/>
              <a:gd name="connsiteX89" fmla="*/ 318387 w 524541"/>
              <a:gd name="connsiteY89" fmla="*/ 465797 h 476661"/>
              <a:gd name="connsiteX90" fmla="*/ 315573 w 524541"/>
              <a:gd name="connsiteY90" fmla="*/ 467406 h 476661"/>
              <a:gd name="connsiteX91" fmla="*/ 278991 w 524541"/>
              <a:gd name="connsiteY91" fmla="*/ 476661 h 476661"/>
              <a:gd name="connsiteX92" fmla="*/ 245222 w 524541"/>
              <a:gd name="connsiteY92" fmla="*/ 467809 h 476661"/>
              <a:gd name="connsiteX93" fmla="*/ 240398 w 524541"/>
              <a:gd name="connsiteY93" fmla="*/ 465797 h 476661"/>
              <a:gd name="connsiteX94" fmla="*/ 104521 w 524541"/>
              <a:gd name="connsiteY94" fmla="*/ 411880 h 476661"/>
              <a:gd name="connsiteX95" fmla="*/ 86833 w 524541"/>
              <a:gd name="connsiteY95" fmla="*/ 408259 h 476661"/>
              <a:gd name="connsiteX96" fmla="*/ 86833 w 524541"/>
              <a:gd name="connsiteY96" fmla="*/ 418318 h 476661"/>
              <a:gd name="connsiteX97" fmla="*/ 61105 w 524541"/>
              <a:gd name="connsiteY97" fmla="*/ 444472 h 476661"/>
              <a:gd name="connsiteX98" fmla="*/ 26130 w 524541"/>
              <a:gd name="connsiteY98" fmla="*/ 444472 h 476661"/>
              <a:gd name="connsiteX99" fmla="*/ 0 w 524541"/>
              <a:gd name="connsiteY99" fmla="*/ 418318 h 476661"/>
              <a:gd name="connsiteX100" fmla="*/ 0 w 524541"/>
              <a:gd name="connsiteY100" fmla="*/ 287549 h 476661"/>
              <a:gd name="connsiteX101" fmla="*/ 26130 w 524541"/>
              <a:gd name="connsiteY101" fmla="*/ 261396 h 476661"/>
              <a:gd name="connsiteX102" fmla="*/ 61105 w 524541"/>
              <a:gd name="connsiteY102" fmla="*/ 261396 h 476661"/>
              <a:gd name="connsiteX103" fmla="*/ 86833 w 524541"/>
              <a:gd name="connsiteY103" fmla="*/ 287549 h 476661"/>
              <a:gd name="connsiteX104" fmla="*/ 86833 w 524541"/>
              <a:gd name="connsiteY104" fmla="*/ 297608 h 476661"/>
              <a:gd name="connsiteX105" fmla="*/ 178892 w 524541"/>
              <a:gd name="connsiteY105" fmla="*/ 302034 h 476661"/>
              <a:gd name="connsiteX106" fmla="*/ 179696 w 524541"/>
              <a:gd name="connsiteY106" fmla="*/ 302034 h 476661"/>
              <a:gd name="connsiteX107" fmla="*/ 266127 w 524541"/>
              <a:gd name="connsiteY107" fmla="*/ 312898 h 476661"/>
              <a:gd name="connsiteX108" fmla="*/ 233162 w 524541"/>
              <a:gd name="connsiteY108" fmla="*/ 241277 h 476661"/>
              <a:gd name="connsiteX109" fmla="*/ 317181 w 524541"/>
              <a:gd name="connsiteY109" fmla="*/ 150745 h 476661"/>
              <a:gd name="connsiteX110" fmla="*/ 159612 w 524541"/>
              <a:gd name="connsiteY110" fmla="*/ 150745 h 476661"/>
              <a:gd name="connsiteX111" fmla="*/ 207090 w 524541"/>
              <a:gd name="connsiteY111" fmla="*/ 198223 h 476661"/>
              <a:gd name="connsiteX112" fmla="*/ 159612 w 524541"/>
              <a:gd name="connsiteY112" fmla="*/ 246106 h 476661"/>
              <a:gd name="connsiteX113" fmla="*/ 111729 w 524541"/>
              <a:gd name="connsiteY113" fmla="*/ 198223 h 476661"/>
              <a:gd name="connsiteX114" fmla="*/ 159612 w 524541"/>
              <a:gd name="connsiteY114" fmla="*/ 150745 h 476661"/>
              <a:gd name="connsiteX115" fmla="*/ 470653 w 524541"/>
              <a:gd name="connsiteY115" fmla="*/ 134723 h 476661"/>
              <a:gd name="connsiteX116" fmla="*/ 430541 w 524541"/>
              <a:gd name="connsiteY116" fmla="*/ 174283 h 476661"/>
              <a:gd name="connsiteX117" fmla="*/ 470653 w 524541"/>
              <a:gd name="connsiteY117" fmla="*/ 214245 h 476661"/>
              <a:gd name="connsiteX118" fmla="*/ 510360 w 524541"/>
              <a:gd name="connsiteY118" fmla="*/ 174283 h 476661"/>
              <a:gd name="connsiteX119" fmla="*/ 470653 w 524541"/>
              <a:gd name="connsiteY119" fmla="*/ 134723 h 476661"/>
              <a:gd name="connsiteX120" fmla="*/ 470653 w 524541"/>
              <a:gd name="connsiteY120" fmla="*/ 120595 h 476661"/>
              <a:gd name="connsiteX121" fmla="*/ 524541 w 524541"/>
              <a:gd name="connsiteY121" fmla="*/ 174283 h 476661"/>
              <a:gd name="connsiteX122" fmla="*/ 470653 w 524541"/>
              <a:gd name="connsiteY122" fmla="*/ 228374 h 476661"/>
              <a:gd name="connsiteX123" fmla="*/ 416765 w 524541"/>
              <a:gd name="connsiteY123" fmla="*/ 174283 h 476661"/>
              <a:gd name="connsiteX124" fmla="*/ 470653 w 524541"/>
              <a:gd name="connsiteY124" fmla="*/ 120595 h 476661"/>
              <a:gd name="connsiteX125" fmla="*/ 354298 w 524541"/>
              <a:gd name="connsiteY125" fmla="*/ 83353 h 476661"/>
              <a:gd name="connsiteX126" fmla="*/ 361392 w 524541"/>
              <a:gd name="connsiteY126" fmla="*/ 90269 h 476661"/>
              <a:gd name="connsiteX127" fmla="*/ 361392 w 524541"/>
              <a:gd name="connsiteY127" fmla="*/ 144787 h 476661"/>
              <a:gd name="connsiteX128" fmla="*/ 354298 w 524541"/>
              <a:gd name="connsiteY128" fmla="*/ 152110 h 476661"/>
              <a:gd name="connsiteX129" fmla="*/ 347599 w 524541"/>
              <a:gd name="connsiteY129" fmla="*/ 144787 h 476661"/>
              <a:gd name="connsiteX130" fmla="*/ 347599 w 524541"/>
              <a:gd name="connsiteY130" fmla="*/ 90269 h 476661"/>
              <a:gd name="connsiteX131" fmla="*/ 354298 w 524541"/>
              <a:gd name="connsiteY131" fmla="*/ 83353 h 476661"/>
              <a:gd name="connsiteX132" fmla="*/ 280207 w 524541"/>
              <a:gd name="connsiteY132" fmla="*/ 79806 h 476661"/>
              <a:gd name="connsiteX133" fmla="*/ 286907 w 524541"/>
              <a:gd name="connsiteY133" fmla="*/ 86722 h 476661"/>
              <a:gd name="connsiteX134" fmla="*/ 286907 w 524541"/>
              <a:gd name="connsiteY134" fmla="*/ 141647 h 476661"/>
              <a:gd name="connsiteX135" fmla="*/ 280207 w 524541"/>
              <a:gd name="connsiteY135" fmla="*/ 148563 h 476661"/>
              <a:gd name="connsiteX136" fmla="*/ 273114 w 524541"/>
              <a:gd name="connsiteY136" fmla="*/ 141647 h 476661"/>
              <a:gd name="connsiteX137" fmla="*/ 273114 w 524541"/>
              <a:gd name="connsiteY137" fmla="*/ 86722 h 476661"/>
              <a:gd name="connsiteX138" fmla="*/ 280207 w 524541"/>
              <a:gd name="connsiteY138" fmla="*/ 79806 h 476661"/>
              <a:gd name="connsiteX139" fmla="*/ 193795 w 524541"/>
              <a:gd name="connsiteY139" fmla="*/ 58373 h 476661"/>
              <a:gd name="connsiteX140" fmla="*/ 168657 w 524541"/>
              <a:gd name="connsiteY140" fmla="*/ 84039 h 476661"/>
              <a:gd name="connsiteX141" fmla="*/ 193795 w 524541"/>
              <a:gd name="connsiteY141" fmla="*/ 109304 h 476661"/>
              <a:gd name="connsiteX142" fmla="*/ 219333 w 524541"/>
              <a:gd name="connsiteY142" fmla="*/ 84039 h 476661"/>
              <a:gd name="connsiteX143" fmla="*/ 193795 w 524541"/>
              <a:gd name="connsiteY143" fmla="*/ 58373 h 476661"/>
              <a:gd name="connsiteX144" fmla="*/ 317259 w 524541"/>
              <a:gd name="connsiteY144" fmla="*/ 49657 h 476661"/>
              <a:gd name="connsiteX145" fmla="*/ 324161 w 524541"/>
              <a:gd name="connsiteY145" fmla="*/ 57329 h 476661"/>
              <a:gd name="connsiteX146" fmla="*/ 324161 w 524541"/>
              <a:gd name="connsiteY146" fmla="*/ 132836 h 476661"/>
              <a:gd name="connsiteX147" fmla="*/ 317259 w 524541"/>
              <a:gd name="connsiteY147" fmla="*/ 139700 h 476661"/>
              <a:gd name="connsiteX148" fmla="*/ 310357 w 524541"/>
              <a:gd name="connsiteY148" fmla="*/ 132836 h 476661"/>
              <a:gd name="connsiteX149" fmla="*/ 310357 w 524541"/>
              <a:gd name="connsiteY149" fmla="*/ 57329 h 476661"/>
              <a:gd name="connsiteX150" fmla="*/ 317259 w 524541"/>
              <a:gd name="connsiteY150" fmla="*/ 49657 h 476661"/>
              <a:gd name="connsiteX151" fmla="*/ 193795 w 524541"/>
              <a:gd name="connsiteY151" fmla="*/ 44337 h 476661"/>
              <a:gd name="connsiteX152" fmla="*/ 233698 w 524541"/>
              <a:gd name="connsiteY152" fmla="*/ 84039 h 476661"/>
              <a:gd name="connsiteX153" fmla="*/ 193795 w 524541"/>
              <a:gd name="connsiteY153" fmla="*/ 123741 h 476661"/>
              <a:gd name="connsiteX154" fmla="*/ 154292 w 524541"/>
              <a:gd name="connsiteY154" fmla="*/ 84039 h 476661"/>
              <a:gd name="connsiteX155" fmla="*/ 193795 w 524541"/>
              <a:gd name="connsiteY155" fmla="*/ 44337 h 476661"/>
              <a:gd name="connsiteX156" fmla="*/ 354298 w 524541"/>
              <a:gd name="connsiteY156" fmla="*/ 35469 h 476661"/>
              <a:gd name="connsiteX157" fmla="*/ 361392 w 524541"/>
              <a:gd name="connsiteY157" fmla="*/ 42609 h 476661"/>
              <a:gd name="connsiteX158" fmla="*/ 361392 w 524541"/>
              <a:gd name="connsiteY158" fmla="*/ 58081 h 476661"/>
              <a:gd name="connsiteX159" fmla="*/ 354298 w 524541"/>
              <a:gd name="connsiteY159" fmla="*/ 65221 h 476661"/>
              <a:gd name="connsiteX160" fmla="*/ 347599 w 524541"/>
              <a:gd name="connsiteY160" fmla="*/ 58081 h 476661"/>
              <a:gd name="connsiteX161" fmla="*/ 347599 w 524541"/>
              <a:gd name="connsiteY161" fmla="*/ 42609 h 476661"/>
              <a:gd name="connsiteX162" fmla="*/ 354298 w 524541"/>
              <a:gd name="connsiteY162" fmla="*/ 35469 h 476661"/>
              <a:gd name="connsiteX163" fmla="*/ 280207 w 524541"/>
              <a:gd name="connsiteY163" fmla="*/ 35469 h 476661"/>
              <a:gd name="connsiteX164" fmla="*/ 286907 w 524541"/>
              <a:gd name="connsiteY164" fmla="*/ 42609 h 476661"/>
              <a:gd name="connsiteX165" fmla="*/ 286907 w 524541"/>
              <a:gd name="connsiteY165" fmla="*/ 58081 h 476661"/>
              <a:gd name="connsiteX166" fmla="*/ 280207 w 524541"/>
              <a:gd name="connsiteY166" fmla="*/ 65221 h 476661"/>
              <a:gd name="connsiteX167" fmla="*/ 273114 w 524541"/>
              <a:gd name="connsiteY167" fmla="*/ 58081 h 476661"/>
              <a:gd name="connsiteX168" fmla="*/ 273114 w 524541"/>
              <a:gd name="connsiteY168" fmla="*/ 42609 h 476661"/>
              <a:gd name="connsiteX169" fmla="*/ 280207 w 524541"/>
              <a:gd name="connsiteY169" fmla="*/ 35469 h 476661"/>
              <a:gd name="connsiteX170" fmla="*/ 434988 w 524541"/>
              <a:gd name="connsiteY170" fmla="*/ 26780 h 476661"/>
              <a:gd name="connsiteX171" fmla="*/ 409849 w 524541"/>
              <a:gd name="connsiteY171" fmla="*/ 51918 h 476661"/>
              <a:gd name="connsiteX172" fmla="*/ 434988 w 524541"/>
              <a:gd name="connsiteY172" fmla="*/ 77456 h 476661"/>
              <a:gd name="connsiteX173" fmla="*/ 460525 w 524541"/>
              <a:gd name="connsiteY173" fmla="*/ 51918 h 476661"/>
              <a:gd name="connsiteX174" fmla="*/ 434988 w 524541"/>
              <a:gd name="connsiteY174" fmla="*/ 26780 h 476661"/>
              <a:gd name="connsiteX175" fmla="*/ 434988 w 524541"/>
              <a:gd name="connsiteY175" fmla="*/ 12415 h 476661"/>
              <a:gd name="connsiteX176" fmla="*/ 474890 w 524541"/>
              <a:gd name="connsiteY176" fmla="*/ 51918 h 476661"/>
              <a:gd name="connsiteX177" fmla="*/ 434988 w 524541"/>
              <a:gd name="connsiteY177" fmla="*/ 91821 h 476661"/>
              <a:gd name="connsiteX178" fmla="*/ 395484 w 524541"/>
              <a:gd name="connsiteY178" fmla="*/ 51918 h 476661"/>
              <a:gd name="connsiteX179" fmla="*/ 434988 w 524541"/>
              <a:gd name="connsiteY179" fmla="*/ 12415 h 476661"/>
              <a:gd name="connsiteX180" fmla="*/ 317259 w 524541"/>
              <a:gd name="connsiteY180" fmla="*/ 0 h 476661"/>
              <a:gd name="connsiteX181" fmla="*/ 324161 w 524541"/>
              <a:gd name="connsiteY181" fmla="*/ 7236 h 476661"/>
              <a:gd name="connsiteX182" fmla="*/ 324161 w 524541"/>
              <a:gd name="connsiteY182" fmla="*/ 22511 h 476661"/>
              <a:gd name="connsiteX183" fmla="*/ 317259 w 524541"/>
              <a:gd name="connsiteY183" fmla="*/ 29747 h 476661"/>
              <a:gd name="connsiteX184" fmla="*/ 310357 w 524541"/>
              <a:gd name="connsiteY184" fmla="*/ 22511 h 476661"/>
              <a:gd name="connsiteX185" fmla="*/ 310357 w 524541"/>
              <a:gd name="connsiteY185" fmla="*/ 7236 h 476661"/>
              <a:gd name="connsiteX186" fmla="*/ 317259 w 524541"/>
              <a:gd name="connsiteY186" fmla="*/ 0 h 4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24541" h="476661">
                <a:moveTo>
                  <a:pt x="86833" y="311691"/>
                </a:moveTo>
                <a:lnTo>
                  <a:pt x="86833" y="393774"/>
                </a:lnTo>
                <a:cubicBezTo>
                  <a:pt x="94873" y="394176"/>
                  <a:pt x="102511" y="395786"/>
                  <a:pt x="109747" y="399004"/>
                </a:cubicBezTo>
                <a:lnTo>
                  <a:pt x="245624" y="452519"/>
                </a:lnTo>
                <a:cubicBezTo>
                  <a:pt x="247634" y="452921"/>
                  <a:pt x="249242" y="454128"/>
                  <a:pt x="251654" y="455336"/>
                </a:cubicBezTo>
                <a:cubicBezTo>
                  <a:pt x="277785" y="469016"/>
                  <a:pt x="301905" y="458554"/>
                  <a:pt x="308739" y="454531"/>
                </a:cubicBezTo>
                <a:cubicBezTo>
                  <a:pt x="309945" y="454128"/>
                  <a:pt x="311151" y="453324"/>
                  <a:pt x="312357" y="452921"/>
                </a:cubicBezTo>
                <a:lnTo>
                  <a:pt x="492857" y="370034"/>
                </a:lnTo>
                <a:cubicBezTo>
                  <a:pt x="501299" y="366413"/>
                  <a:pt x="506525" y="357963"/>
                  <a:pt x="505721" y="349916"/>
                </a:cubicBezTo>
                <a:cubicBezTo>
                  <a:pt x="504515" y="337845"/>
                  <a:pt x="492857" y="331407"/>
                  <a:pt x="483209" y="327786"/>
                </a:cubicBezTo>
                <a:cubicBezTo>
                  <a:pt x="479189" y="326579"/>
                  <a:pt x="474365" y="326579"/>
                  <a:pt x="469943" y="327786"/>
                </a:cubicBezTo>
                <a:lnTo>
                  <a:pt x="367431" y="360377"/>
                </a:lnTo>
                <a:cubicBezTo>
                  <a:pt x="367431" y="360377"/>
                  <a:pt x="367029" y="360377"/>
                  <a:pt x="366627" y="360780"/>
                </a:cubicBezTo>
                <a:cubicBezTo>
                  <a:pt x="366225" y="366413"/>
                  <a:pt x="363813" y="372046"/>
                  <a:pt x="360195" y="376472"/>
                </a:cubicBezTo>
                <a:cubicBezTo>
                  <a:pt x="354165" y="384117"/>
                  <a:pt x="344517" y="388543"/>
                  <a:pt x="334065" y="388543"/>
                </a:cubicBezTo>
                <a:cubicBezTo>
                  <a:pt x="332859" y="388543"/>
                  <a:pt x="331653" y="388543"/>
                  <a:pt x="330045" y="388543"/>
                </a:cubicBezTo>
                <a:lnTo>
                  <a:pt x="207032" y="374058"/>
                </a:lnTo>
                <a:cubicBezTo>
                  <a:pt x="203414" y="373655"/>
                  <a:pt x="200600" y="370034"/>
                  <a:pt x="201002" y="366413"/>
                </a:cubicBezTo>
                <a:cubicBezTo>
                  <a:pt x="201404" y="362389"/>
                  <a:pt x="204620" y="359573"/>
                  <a:pt x="208640" y="359975"/>
                </a:cubicBezTo>
                <a:lnTo>
                  <a:pt x="332055" y="374058"/>
                </a:lnTo>
                <a:cubicBezTo>
                  <a:pt x="338487" y="374863"/>
                  <a:pt x="345321" y="372448"/>
                  <a:pt x="349341" y="367620"/>
                </a:cubicBezTo>
                <a:cubicBezTo>
                  <a:pt x="351753" y="363999"/>
                  <a:pt x="353361" y="359170"/>
                  <a:pt x="352959" y="353940"/>
                </a:cubicBezTo>
                <a:cubicBezTo>
                  <a:pt x="352557" y="344283"/>
                  <a:pt x="344919" y="336638"/>
                  <a:pt x="335271" y="335431"/>
                </a:cubicBezTo>
                <a:lnTo>
                  <a:pt x="178088" y="316117"/>
                </a:lnTo>
                <a:close/>
                <a:moveTo>
                  <a:pt x="26130" y="275881"/>
                </a:moveTo>
                <a:cubicBezTo>
                  <a:pt x="19296" y="275881"/>
                  <a:pt x="14070" y="280709"/>
                  <a:pt x="14070" y="287549"/>
                </a:cubicBezTo>
                <a:lnTo>
                  <a:pt x="14070" y="418318"/>
                </a:lnTo>
                <a:cubicBezTo>
                  <a:pt x="14070" y="424756"/>
                  <a:pt x="19296" y="430389"/>
                  <a:pt x="26130" y="430389"/>
                </a:cubicBezTo>
                <a:lnTo>
                  <a:pt x="61105" y="430389"/>
                </a:lnTo>
                <a:cubicBezTo>
                  <a:pt x="67537" y="430389"/>
                  <a:pt x="72763" y="424756"/>
                  <a:pt x="72763" y="418318"/>
                </a:cubicBezTo>
                <a:lnTo>
                  <a:pt x="72763" y="287549"/>
                </a:lnTo>
                <a:cubicBezTo>
                  <a:pt x="72763" y="280709"/>
                  <a:pt x="67537" y="275881"/>
                  <a:pt x="61105" y="275881"/>
                </a:cubicBezTo>
                <a:close/>
                <a:moveTo>
                  <a:pt x="316761" y="184439"/>
                </a:moveTo>
                <a:cubicBezTo>
                  <a:pt x="320323" y="184439"/>
                  <a:pt x="323884" y="187237"/>
                  <a:pt x="323884" y="191233"/>
                </a:cubicBezTo>
                <a:lnTo>
                  <a:pt x="323884" y="202024"/>
                </a:lnTo>
                <a:cubicBezTo>
                  <a:pt x="332986" y="204022"/>
                  <a:pt x="340109" y="212015"/>
                  <a:pt x="340109" y="222007"/>
                </a:cubicBezTo>
                <a:cubicBezTo>
                  <a:pt x="340109" y="226003"/>
                  <a:pt x="337339" y="229201"/>
                  <a:pt x="332986" y="229201"/>
                </a:cubicBezTo>
                <a:cubicBezTo>
                  <a:pt x="329029" y="229201"/>
                  <a:pt x="326259" y="226003"/>
                  <a:pt x="326259" y="222007"/>
                </a:cubicBezTo>
                <a:cubicBezTo>
                  <a:pt x="326259" y="218410"/>
                  <a:pt x="323093" y="215612"/>
                  <a:pt x="319927" y="215612"/>
                </a:cubicBezTo>
                <a:lnTo>
                  <a:pt x="313596" y="215612"/>
                </a:lnTo>
                <a:cubicBezTo>
                  <a:pt x="310034" y="215612"/>
                  <a:pt x="307264" y="218410"/>
                  <a:pt x="307264" y="222007"/>
                </a:cubicBezTo>
                <a:lnTo>
                  <a:pt x="307264" y="224405"/>
                </a:lnTo>
                <a:cubicBezTo>
                  <a:pt x="307264" y="225604"/>
                  <a:pt x="308055" y="227202"/>
                  <a:pt x="309243" y="228401"/>
                </a:cubicBezTo>
                <a:cubicBezTo>
                  <a:pt x="310430" y="229600"/>
                  <a:pt x="312013" y="230400"/>
                  <a:pt x="313596" y="230400"/>
                </a:cubicBezTo>
                <a:lnTo>
                  <a:pt x="319136" y="230400"/>
                </a:lnTo>
                <a:cubicBezTo>
                  <a:pt x="324280" y="230400"/>
                  <a:pt x="329425" y="232398"/>
                  <a:pt x="333382" y="236394"/>
                </a:cubicBezTo>
                <a:cubicBezTo>
                  <a:pt x="337339" y="240391"/>
                  <a:pt x="339714" y="245187"/>
                  <a:pt x="339714" y="250782"/>
                </a:cubicBezTo>
                <a:lnTo>
                  <a:pt x="339714" y="257576"/>
                </a:lnTo>
                <a:cubicBezTo>
                  <a:pt x="339714" y="267168"/>
                  <a:pt x="332590" y="275161"/>
                  <a:pt x="323884" y="277159"/>
                </a:cubicBezTo>
                <a:lnTo>
                  <a:pt x="323884" y="290747"/>
                </a:lnTo>
                <a:cubicBezTo>
                  <a:pt x="323884" y="294344"/>
                  <a:pt x="320323" y="297542"/>
                  <a:pt x="316761" y="297542"/>
                </a:cubicBezTo>
                <a:cubicBezTo>
                  <a:pt x="312804" y="297542"/>
                  <a:pt x="309638" y="294344"/>
                  <a:pt x="309638" y="290747"/>
                </a:cubicBezTo>
                <a:lnTo>
                  <a:pt x="309638" y="277559"/>
                </a:lnTo>
                <a:cubicBezTo>
                  <a:pt x="300141" y="275960"/>
                  <a:pt x="292622" y="267168"/>
                  <a:pt x="292622" y="257576"/>
                </a:cubicBezTo>
                <a:lnTo>
                  <a:pt x="292622" y="254779"/>
                </a:lnTo>
                <a:cubicBezTo>
                  <a:pt x="292622" y="251182"/>
                  <a:pt x="295788" y="247585"/>
                  <a:pt x="299745" y="247585"/>
                </a:cubicBezTo>
                <a:cubicBezTo>
                  <a:pt x="303307" y="247585"/>
                  <a:pt x="306868" y="251182"/>
                  <a:pt x="306868" y="254779"/>
                </a:cubicBezTo>
                <a:lnTo>
                  <a:pt x="306868" y="257576"/>
                </a:lnTo>
                <a:cubicBezTo>
                  <a:pt x="306868" y="260773"/>
                  <a:pt x="309243" y="263571"/>
                  <a:pt x="312804" y="263571"/>
                </a:cubicBezTo>
                <a:lnTo>
                  <a:pt x="319136" y="263571"/>
                </a:lnTo>
                <a:cubicBezTo>
                  <a:pt x="322697" y="263571"/>
                  <a:pt x="325072" y="260773"/>
                  <a:pt x="325072" y="257576"/>
                </a:cubicBezTo>
                <a:lnTo>
                  <a:pt x="325072" y="250782"/>
                </a:lnTo>
                <a:cubicBezTo>
                  <a:pt x="325072" y="248784"/>
                  <a:pt x="324676" y="247585"/>
                  <a:pt x="323489" y="246386"/>
                </a:cubicBezTo>
                <a:cubicBezTo>
                  <a:pt x="322302" y="245187"/>
                  <a:pt x="320719" y="244787"/>
                  <a:pt x="319136" y="244387"/>
                </a:cubicBezTo>
                <a:lnTo>
                  <a:pt x="313596" y="244787"/>
                </a:lnTo>
                <a:cubicBezTo>
                  <a:pt x="308055" y="244387"/>
                  <a:pt x="303307" y="242789"/>
                  <a:pt x="299349" y="238792"/>
                </a:cubicBezTo>
                <a:cubicBezTo>
                  <a:pt x="295392" y="234796"/>
                  <a:pt x="293413" y="229600"/>
                  <a:pt x="293413" y="224405"/>
                </a:cubicBezTo>
                <a:lnTo>
                  <a:pt x="293413" y="222007"/>
                </a:lnTo>
                <a:cubicBezTo>
                  <a:pt x="293413" y="212015"/>
                  <a:pt x="300537" y="204022"/>
                  <a:pt x="309638" y="202024"/>
                </a:cubicBezTo>
                <a:lnTo>
                  <a:pt x="309638" y="191233"/>
                </a:lnTo>
                <a:cubicBezTo>
                  <a:pt x="309638" y="187237"/>
                  <a:pt x="312804" y="184439"/>
                  <a:pt x="316761" y="184439"/>
                </a:cubicBezTo>
                <a:close/>
                <a:moveTo>
                  <a:pt x="159612" y="165354"/>
                </a:moveTo>
                <a:cubicBezTo>
                  <a:pt x="140946" y="165354"/>
                  <a:pt x="126338" y="180368"/>
                  <a:pt x="126338" y="198223"/>
                </a:cubicBezTo>
                <a:cubicBezTo>
                  <a:pt x="126338" y="216889"/>
                  <a:pt x="140946" y="231498"/>
                  <a:pt x="159612" y="231498"/>
                </a:cubicBezTo>
                <a:cubicBezTo>
                  <a:pt x="177467" y="231498"/>
                  <a:pt x="192482" y="216889"/>
                  <a:pt x="192482" y="198223"/>
                </a:cubicBezTo>
                <a:cubicBezTo>
                  <a:pt x="192482" y="180368"/>
                  <a:pt x="177467" y="165354"/>
                  <a:pt x="159612" y="165354"/>
                </a:cubicBezTo>
                <a:close/>
                <a:moveTo>
                  <a:pt x="317181" y="165230"/>
                </a:moveTo>
                <a:cubicBezTo>
                  <a:pt x="278991" y="165230"/>
                  <a:pt x="247634" y="199431"/>
                  <a:pt x="247634" y="241277"/>
                </a:cubicBezTo>
                <a:cubicBezTo>
                  <a:pt x="247634" y="283123"/>
                  <a:pt x="278991" y="316922"/>
                  <a:pt x="317181" y="316922"/>
                </a:cubicBezTo>
                <a:cubicBezTo>
                  <a:pt x="355371" y="316922"/>
                  <a:pt x="386326" y="283123"/>
                  <a:pt x="386326" y="241277"/>
                </a:cubicBezTo>
                <a:cubicBezTo>
                  <a:pt x="386326" y="199431"/>
                  <a:pt x="355371" y="165230"/>
                  <a:pt x="317181" y="165230"/>
                </a:cubicBezTo>
                <a:close/>
                <a:moveTo>
                  <a:pt x="317181" y="150745"/>
                </a:moveTo>
                <a:cubicBezTo>
                  <a:pt x="363009" y="150745"/>
                  <a:pt x="400798" y="191384"/>
                  <a:pt x="400798" y="241277"/>
                </a:cubicBezTo>
                <a:cubicBezTo>
                  <a:pt x="400798" y="279100"/>
                  <a:pt x="379090" y="311289"/>
                  <a:pt x="348537" y="324969"/>
                </a:cubicBezTo>
                <a:cubicBezTo>
                  <a:pt x="356979" y="328993"/>
                  <a:pt x="363411" y="336638"/>
                  <a:pt x="366225" y="345892"/>
                </a:cubicBezTo>
                <a:lnTo>
                  <a:pt x="465521" y="314105"/>
                </a:lnTo>
                <a:cubicBezTo>
                  <a:pt x="473159" y="311691"/>
                  <a:pt x="480797" y="311691"/>
                  <a:pt x="488033" y="314105"/>
                </a:cubicBezTo>
                <a:cubicBezTo>
                  <a:pt x="507329" y="321348"/>
                  <a:pt x="518585" y="333419"/>
                  <a:pt x="519791" y="348709"/>
                </a:cubicBezTo>
                <a:cubicBezTo>
                  <a:pt x="520997" y="362792"/>
                  <a:pt x="512555" y="376472"/>
                  <a:pt x="498887" y="382910"/>
                </a:cubicBezTo>
                <a:lnTo>
                  <a:pt x="318387" y="465797"/>
                </a:lnTo>
                <a:cubicBezTo>
                  <a:pt x="317583" y="466199"/>
                  <a:pt x="316377" y="466602"/>
                  <a:pt x="315573" y="467406"/>
                </a:cubicBezTo>
                <a:cubicBezTo>
                  <a:pt x="310347" y="470223"/>
                  <a:pt x="296679" y="476661"/>
                  <a:pt x="278991" y="476661"/>
                </a:cubicBezTo>
                <a:cubicBezTo>
                  <a:pt x="268941" y="476661"/>
                  <a:pt x="256880" y="474247"/>
                  <a:pt x="245222" y="467809"/>
                </a:cubicBezTo>
                <a:cubicBezTo>
                  <a:pt x="242810" y="466602"/>
                  <a:pt x="241604" y="466199"/>
                  <a:pt x="240398" y="465797"/>
                </a:cubicBezTo>
                <a:lnTo>
                  <a:pt x="104521" y="411880"/>
                </a:lnTo>
                <a:cubicBezTo>
                  <a:pt x="98893" y="409868"/>
                  <a:pt x="93265" y="408661"/>
                  <a:pt x="86833" y="408259"/>
                </a:cubicBezTo>
                <a:lnTo>
                  <a:pt x="86833" y="418318"/>
                </a:lnTo>
                <a:cubicBezTo>
                  <a:pt x="86833" y="433205"/>
                  <a:pt x="75577" y="444472"/>
                  <a:pt x="61105" y="444472"/>
                </a:cubicBezTo>
                <a:lnTo>
                  <a:pt x="26130" y="444472"/>
                </a:lnTo>
                <a:cubicBezTo>
                  <a:pt x="11658" y="444472"/>
                  <a:pt x="0" y="433205"/>
                  <a:pt x="0" y="418318"/>
                </a:cubicBezTo>
                <a:lnTo>
                  <a:pt x="0" y="287549"/>
                </a:lnTo>
                <a:cubicBezTo>
                  <a:pt x="0" y="273064"/>
                  <a:pt x="11658" y="261396"/>
                  <a:pt x="26130" y="261396"/>
                </a:cubicBezTo>
                <a:lnTo>
                  <a:pt x="61105" y="261396"/>
                </a:lnTo>
                <a:cubicBezTo>
                  <a:pt x="75577" y="261396"/>
                  <a:pt x="86833" y="273064"/>
                  <a:pt x="86833" y="287549"/>
                </a:cubicBezTo>
                <a:lnTo>
                  <a:pt x="86833" y="297608"/>
                </a:lnTo>
                <a:lnTo>
                  <a:pt x="178892" y="302034"/>
                </a:lnTo>
                <a:cubicBezTo>
                  <a:pt x="179294" y="302034"/>
                  <a:pt x="179696" y="302034"/>
                  <a:pt x="179696" y="302034"/>
                </a:cubicBezTo>
                <a:lnTo>
                  <a:pt x="266127" y="312898"/>
                </a:lnTo>
                <a:cubicBezTo>
                  <a:pt x="246026" y="295999"/>
                  <a:pt x="233162" y="270248"/>
                  <a:pt x="233162" y="241277"/>
                </a:cubicBezTo>
                <a:cubicBezTo>
                  <a:pt x="233162" y="191384"/>
                  <a:pt x="270951" y="150745"/>
                  <a:pt x="317181" y="150745"/>
                </a:cubicBezTo>
                <a:close/>
                <a:moveTo>
                  <a:pt x="159612" y="150745"/>
                </a:moveTo>
                <a:cubicBezTo>
                  <a:pt x="185583" y="150745"/>
                  <a:pt x="207090" y="172252"/>
                  <a:pt x="207090" y="198223"/>
                </a:cubicBezTo>
                <a:cubicBezTo>
                  <a:pt x="207090" y="224599"/>
                  <a:pt x="185583" y="246106"/>
                  <a:pt x="159612" y="246106"/>
                </a:cubicBezTo>
                <a:cubicBezTo>
                  <a:pt x="133236" y="246106"/>
                  <a:pt x="111729" y="224599"/>
                  <a:pt x="111729" y="198223"/>
                </a:cubicBezTo>
                <a:cubicBezTo>
                  <a:pt x="111729" y="172252"/>
                  <a:pt x="133236" y="150745"/>
                  <a:pt x="159612" y="150745"/>
                </a:cubicBezTo>
                <a:close/>
                <a:moveTo>
                  <a:pt x="470653" y="134723"/>
                </a:moveTo>
                <a:cubicBezTo>
                  <a:pt x="448368" y="134723"/>
                  <a:pt x="430541" y="152485"/>
                  <a:pt x="430541" y="174283"/>
                </a:cubicBezTo>
                <a:cubicBezTo>
                  <a:pt x="430541" y="196080"/>
                  <a:pt x="448368" y="214245"/>
                  <a:pt x="470653" y="214245"/>
                </a:cubicBezTo>
                <a:cubicBezTo>
                  <a:pt x="492532" y="214245"/>
                  <a:pt x="510360" y="196080"/>
                  <a:pt x="510360" y="174283"/>
                </a:cubicBezTo>
                <a:cubicBezTo>
                  <a:pt x="510360" y="152485"/>
                  <a:pt x="492532" y="134723"/>
                  <a:pt x="470653" y="134723"/>
                </a:cubicBezTo>
                <a:close/>
                <a:moveTo>
                  <a:pt x="470653" y="120595"/>
                </a:moveTo>
                <a:cubicBezTo>
                  <a:pt x="500231" y="120595"/>
                  <a:pt x="524541" y="144411"/>
                  <a:pt x="524541" y="174283"/>
                </a:cubicBezTo>
                <a:cubicBezTo>
                  <a:pt x="524541" y="204154"/>
                  <a:pt x="500231" y="228374"/>
                  <a:pt x="470653" y="228374"/>
                </a:cubicBezTo>
                <a:cubicBezTo>
                  <a:pt x="440670" y="228374"/>
                  <a:pt x="416765" y="204154"/>
                  <a:pt x="416765" y="174283"/>
                </a:cubicBezTo>
                <a:cubicBezTo>
                  <a:pt x="416765" y="144411"/>
                  <a:pt x="440670" y="120595"/>
                  <a:pt x="470653" y="120595"/>
                </a:cubicBezTo>
                <a:close/>
                <a:moveTo>
                  <a:pt x="354298" y="83353"/>
                </a:moveTo>
                <a:cubicBezTo>
                  <a:pt x="358239" y="83353"/>
                  <a:pt x="361392" y="86201"/>
                  <a:pt x="361392" y="90269"/>
                </a:cubicBezTo>
                <a:lnTo>
                  <a:pt x="361392" y="144787"/>
                </a:lnTo>
                <a:cubicBezTo>
                  <a:pt x="361392" y="148856"/>
                  <a:pt x="358239" y="152110"/>
                  <a:pt x="354298" y="152110"/>
                </a:cubicBezTo>
                <a:cubicBezTo>
                  <a:pt x="350358" y="152110"/>
                  <a:pt x="347599" y="148856"/>
                  <a:pt x="347599" y="144787"/>
                </a:cubicBezTo>
                <a:lnTo>
                  <a:pt x="347599" y="90269"/>
                </a:lnTo>
                <a:cubicBezTo>
                  <a:pt x="347599" y="86201"/>
                  <a:pt x="350358" y="83353"/>
                  <a:pt x="354298" y="83353"/>
                </a:cubicBezTo>
                <a:close/>
                <a:moveTo>
                  <a:pt x="280207" y="79806"/>
                </a:moveTo>
                <a:cubicBezTo>
                  <a:pt x="283754" y="79806"/>
                  <a:pt x="286907" y="83061"/>
                  <a:pt x="286907" y="86722"/>
                </a:cubicBezTo>
                <a:lnTo>
                  <a:pt x="286907" y="141647"/>
                </a:lnTo>
                <a:cubicBezTo>
                  <a:pt x="286907" y="145309"/>
                  <a:pt x="283754" y="148563"/>
                  <a:pt x="280207" y="148563"/>
                </a:cubicBezTo>
                <a:cubicBezTo>
                  <a:pt x="276267" y="148563"/>
                  <a:pt x="273114" y="145309"/>
                  <a:pt x="273114" y="141647"/>
                </a:cubicBezTo>
                <a:lnTo>
                  <a:pt x="273114" y="86722"/>
                </a:lnTo>
                <a:cubicBezTo>
                  <a:pt x="273114" y="83061"/>
                  <a:pt x="276267" y="79806"/>
                  <a:pt x="280207" y="79806"/>
                </a:cubicBezTo>
                <a:close/>
                <a:moveTo>
                  <a:pt x="193795" y="58373"/>
                </a:moveTo>
                <a:cubicBezTo>
                  <a:pt x="179830" y="58373"/>
                  <a:pt x="168657" y="69602"/>
                  <a:pt x="168657" y="84039"/>
                </a:cubicBezTo>
                <a:cubicBezTo>
                  <a:pt x="168657" y="98075"/>
                  <a:pt x="179830" y="109304"/>
                  <a:pt x="193795" y="109304"/>
                </a:cubicBezTo>
                <a:cubicBezTo>
                  <a:pt x="207761" y="109304"/>
                  <a:pt x="219333" y="98075"/>
                  <a:pt x="219333" y="84039"/>
                </a:cubicBezTo>
                <a:cubicBezTo>
                  <a:pt x="219333" y="69602"/>
                  <a:pt x="207761" y="58373"/>
                  <a:pt x="193795" y="58373"/>
                </a:cubicBezTo>
                <a:close/>
                <a:moveTo>
                  <a:pt x="317259" y="49657"/>
                </a:moveTo>
                <a:cubicBezTo>
                  <a:pt x="320710" y="49657"/>
                  <a:pt x="324161" y="53291"/>
                  <a:pt x="324161" y="57329"/>
                </a:cubicBezTo>
                <a:lnTo>
                  <a:pt x="324161" y="132836"/>
                </a:lnTo>
                <a:cubicBezTo>
                  <a:pt x="324161" y="136874"/>
                  <a:pt x="320710" y="139700"/>
                  <a:pt x="317259" y="139700"/>
                </a:cubicBezTo>
                <a:cubicBezTo>
                  <a:pt x="313424" y="139700"/>
                  <a:pt x="310357" y="136874"/>
                  <a:pt x="310357" y="132836"/>
                </a:cubicBezTo>
                <a:lnTo>
                  <a:pt x="310357" y="57329"/>
                </a:lnTo>
                <a:cubicBezTo>
                  <a:pt x="310357" y="53291"/>
                  <a:pt x="313424" y="49657"/>
                  <a:pt x="317259" y="49657"/>
                </a:cubicBezTo>
                <a:close/>
                <a:moveTo>
                  <a:pt x="193795" y="44337"/>
                </a:moveTo>
                <a:cubicBezTo>
                  <a:pt x="215742" y="44337"/>
                  <a:pt x="233698" y="61982"/>
                  <a:pt x="233698" y="84039"/>
                </a:cubicBezTo>
                <a:cubicBezTo>
                  <a:pt x="233698" y="105694"/>
                  <a:pt x="215742" y="123741"/>
                  <a:pt x="193795" y="123741"/>
                </a:cubicBezTo>
                <a:cubicBezTo>
                  <a:pt x="172248" y="123741"/>
                  <a:pt x="154292" y="105694"/>
                  <a:pt x="154292" y="84039"/>
                </a:cubicBezTo>
                <a:cubicBezTo>
                  <a:pt x="154292" y="61982"/>
                  <a:pt x="172248" y="44337"/>
                  <a:pt x="193795" y="44337"/>
                </a:cubicBezTo>
                <a:close/>
                <a:moveTo>
                  <a:pt x="354298" y="35469"/>
                </a:moveTo>
                <a:cubicBezTo>
                  <a:pt x="358239" y="35469"/>
                  <a:pt x="361392" y="38642"/>
                  <a:pt x="361392" y="42609"/>
                </a:cubicBezTo>
                <a:lnTo>
                  <a:pt x="361392" y="58081"/>
                </a:lnTo>
                <a:cubicBezTo>
                  <a:pt x="361392" y="62047"/>
                  <a:pt x="358239" y="65221"/>
                  <a:pt x="354298" y="65221"/>
                </a:cubicBezTo>
                <a:cubicBezTo>
                  <a:pt x="350358" y="65221"/>
                  <a:pt x="347599" y="62047"/>
                  <a:pt x="347599" y="58081"/>
                </a:cubicBezTo>
                <a:lnTo>
                  <a:pt x="347599" y="42609"/>
                </a:lnTo>
                <a:cubicBezTo>
                  <a:pt x="347599" y="38642"/>
                  <a:pt x="350358" y="35469"/>
                  <a:pt x="354298" y="35469"/>
                </a:cubicBezTo>
                <a:close/>
                <a:moveTo>
                  <a:pt x="280207" y="35469"/>
                </a:moveTo>
                <a:cubicBezTo>
                  <a:pt x="283754" y="35469"/>
                  <a:pt x="286907" y="38642"/>
                  <a:pt x="286907" y="42609"/>
                </a:cubicBezTo>
                <a:lnTo>
                  <a:pt x="286907" y="58081"/>
                </a:lnTo>
                <a:cubicBezTo>
                  <a:pt x="286907" y="62047"/>
                  <a:pt x="283754" y="65221"/>
                  <a:pt x="280207" y="65221"/>
                </a:cubicBezTo>
                <a:cubicBezTo>
                  <a:pt x="276267" y="65221"/>
                  <a:pt x="273114" y="62047"/>
                  <a:pt x="273114" y="58081"/>
                </a:cubicBezTo>
                <a:lnTo>
                  <a:pt x="273114" y="42609"/>
                </a:lnTo>
                <a:cubicBezTo>
                  <a:pt x="273114" y="38642"/>
                  <a:pt x="276267" y="35469"/>
                  <a:pt x="280207" y="35469"/>
                </a:cubicBezTo>
                <a:close/>
                <a:moveTo>
                  <a:pt x="434988" y="26780"/>
                </a:moveTo>
                <a:cubicBezTo>
                  <a:pt x="421022" y="26780"/>
                  <a:pt x="409849" y="37952"/>
                  <a:pt x="409849" y="51918"/>
                </a:cubicBezTo>
                <a:cubicBezTo>
                  <a:pt x="409849" y="65884"/>
                  <a:pt x="421022" y="77456"/>
                  <a:pt x="434988" y="77456"/>
                </a:cubicBezTo>
                <a:cubicBezTo>
                  <a:pt x="448953" y="77456"/>
                  <a:pt x="460525" y="65884"/>
                  <a:pt x="460525" y="51918"/>
                </a:cubicBezTo>
                <a:cubicBezTo>
                  <a:pt x="460525" y="37952"/>
                  <a:pt x="448953" y="26780"/>
                  <a:pt x="434988" y="26780"/>
                </a:cubicBezTo>
                <a:close/>
                <a:moveTo>
                  <a:pt x="434988" y="12415"/>
                </a:moveTo>
                <a:cubicBezTo>
                  <a:pt x="456934" y="12415"/>
                  <a:pt x="474890" y="29972"/>
                  <a:pt x="474890" y="51918"/>
                </a:cubicBezTo>
                <a:cubicBezTo>
                  <a:pt x="474890" y="73865"/>
                  <a:pt x="456934" y="91821"/>
                  <a:pt x="434988" y="91821"/>
                </a:cubicBezTo>
                <a:cubicBezTo>
                  <a:pt x="413440" y="91821"/>
                  <a:pt x="395484" y="73865"/>
                  <a:pt x="395484" y="51918"/>
                </a:cubicBezTo>
                <a:cubicBezTo>
                  <a:pt x="395484" y="29972"/>
                  <a:pt x="413440" y="12415"/>
                  <a:pt x="434988" y="12415"/>
                </a:cubicBezTo>
                <a:close/>
                <a:moveTo>
                  <a:pt x="317259" y="0"/>
                </a:moveTo>
                <a:cubicBezTo>
                  <a:pt x="320710" y="0"/>
                  <a:pt x="324161" y="3216"/>
                  <a:pt x="324161" y="7236"/>
                </a:cubicBezTo>
                <a:lnTo>
                  <a:pt x="324161" y="22511"/>
                </a:lnTo>
                <a:cubicBezTo>
                  <a:pt x="324161" y="26531"/>
                  <a:pt x="320710" y="29747"/>
                  <a:pt x="317259" y="29747"/>
                </a:cubicBezTo>
                <a:cubicBezTo>
                  <a:pt x="313424" y="29747"/>
                  <a:pt x="310357" y="26531"/>
                  <a:pt x="310357" y="22511"/>
                </a:cubicBezTo>
                <a:lnTo>
                  <a:pt x="310357" y="7236"/>
                </a:lnTo>
                <a:cubicBezTo>
                  <a:pt x="310357" y="3216"/>
                  <a:pt x="313424" y="0"/>
                  <a:pt x="31725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263" name="Rectangle: Rounded Corners 262">
            <a:extLst>
              <a:ext uri="{FF2B5EF4-FFF2-40B4-BE49-F238E27FC236}">
                <a16:creationId xmlns:a16="http://schemas.microsoft.com/office/drawing/2014/main" id="{0297D40A-2C5D-EE0F-6374-CAB4C37A3DE9}"/>
              </a:ext>
            </a:extLst>
          </p:cNvPr>
          <p:cNvSpPr/>
          <p:nvPr/>
        </p:nvSpPr>
        <p:spPr bwMode="gray">
          <a:xfrm>
            <a:off x="1539442" y="5075466"/>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64" name="Ovale 10">
            <a:extLst>
              <a:ext uri="{FF2B5EF4-FFF2-40B4-BE49-F238E27FC236}">
                <a16:creationId xmlns:a16="http://schemas.microsoft.com/office/drawing/2014/main" id="{B0C65A29-846E-A173-BCA9-953C19D2E554}"/>
              </a:ext>
            </a:extLst>
          </p:cNvPr>
          <p:cNvSpPr/>
          <p:nvPr/>
        </p:nvSpPr>
        <p:spPr bwMode="gray">
          <a:xfrm>
            <a:off x="1511747" y="502231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65" name="TextBox 264">
            <a:extLst>
              <a:ext uri="{FF2B5EF4-FFF2-40B4-BE49-F238E27FC236}">
                <a16:creationId xmlns:a16="http://schemas.microsoft.com/office/drawing/2014/main" id="{176AD91A-1C10-7483-3A6A-A9779E106DF3}"/>
              </a:ext>
            </a:extLst>
          </p:cNvPr>
          <p:cNvSpPr txBox="1"/>
          <p:nvPr/>
        </p:nvSpPr>
        <p:spPr bwMode="gray">
          <a:xfrm>
            <a:off x="1921602" y="5051575"/>
            <a:ext cx="589229"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Complete final workflow step for Financial Plan and Results Plan respectively </a:t>
            </a:r>
          </a:p>
        </p:txBody>
      </p:sp>
      <p:sp>
        <p:nvSpPr>
          <p:cNvPr id="266" name="Freeform 36">
            <a:extLst>
              <a:ext uri="{FF2B5EF4-FFF2-40B4-BE49-F238E27FC236}">
                <a16:creationId xmlns:a16="http://schemas.microsoft.com/office/drawing/2014/main" id="{8CEF7892-4D26-1768-95F7-98C6F1975C80}"/>
              </a:ext>
            </a:extLst>
          </p:cNvPr>
          <p:cNvSpPr>
            <a:spLocks noChangeArrowheads="1"/>
          </p:cNvSpPr>
          <p:nvPr/>
        </p:nvSpPr>
        <p:spPr bwMode="auto">
          <a:xfrm>
            <a:off x="1634739" y="5133926"/>
            <a:ext cx="232244" cy="269039"/>
          </a:xfrm>
          <a:custGeom>
            <a:avLst/>
            <a:gdLst>
              <a:gd name="connsiteX0" fmla="*/ 102217 w 487155"/>
              <a:gd name="connsiteY0" fmla="*/ 392990 h 562166"/>
              <a:gd name="connsiteX1" fmla="*/ 137912 w 487155"/>
              <a:gd name="connsiteY1" fmla="*/ 439534 h 562166"/>
              <a:gd name="connsiteX2" fmla="*/ 173607 w 487155"/>
              <a:gd name="connsiteY2" fmla="*/ 392990 h 562166"/>
              <a:gd name="connsiteX3" fmla="*/ 395169 w 487155"/>
              <a:gd name="connsiteY3" fmla="*/ 337239 h 562166"/>
              <a:gd name="connsiteX4" fmla="*/ 405323 w 487155"/>
              <a:gd name="connsiteY4" fmla="*/ 337239 h 562166"/>
              <a:gd name="connsiteX5" fmla="*/ 405323 w 487155"/>
              <a:gd name="connsiteY5" fmla="*/ 347048 h 562166"/>
              <a:gd name="connsiteX6" fmla="*/ 343582 w 487155"/>
              <a:gd name="connsiteY6" fmla="*/ 409584 h 562166"/>
              <a:gd name="connsiteX7" fmla="*/ 328959 w 487155"/>
              <a:gd name="connsiteY7" fmla="*/ 415715 h 562166"/>
              <a:gd name="connsiteX8" fmla="*/ 314743 w 487155"/>
              <a:gd name="connsiteY8" fmla="*/ 409584 h 562166"/>
              <a:gd name="connsiteX9" fmla="*/ 299307 w 487155"/>
              <a:gd name="connsiteY9" fmla="*/ 394053 h 562166"/>
              <a:gd name="connsiteX10" fmla="*/ 299307 w 487155"/>
              <a:gd name="connsiteY10" fmla="*/ 383834 h 562166"/>
              <a:gd name="connsiteX11" fmla="*/ 309056 w 487155"/>
              <a:gd name="connsiteY11" fmla="*/ 383834 h 562166"/>
              <a:gd name="connsiteX12" fmla="*/ 324898 w 487155"/>
              <a:gd name="connsiteY12" fmla="*/ 399366 h 562166"/>
              <a:gd name="connsiteX13" fmla="*/ 333021 w 487155"/>
              <a:gd name="connsiteY13" fmla="*/ 399366 h 562166"/>
              <a:gd name="connsiteX14" fmla="*/ 328002 w 487155"/>
              <a:gd name="connsiteY14" fmla="*/ 333969 h 562166"/>
              <a:gd name="connsiteX15" fmla="*/ 367400 w 487155"/>
              <a:gd name="connsiteY15" fmla="*/ 348542 h 562166"/>
              <a:gd name="connsiteX16" fmla="*/ 368212 w 487155"/>
              <a:gd name="connsiteY16" fmla="*/ 358258 h 562166"/>
              <a:gd name="connsiteX17" fmla="*/ 358058 w 487155"/>
              <a:gd name="connsiteY17" fmla="*/ 359472 h 562166"/>
              <a:gd name="connsiteX18" fmla="*/ 328002 w 487155"/>
              <a:gd name="connsiteY18" fmla="*/ 348542 h 562166"/>
              <a:gd name="connsiteX19" fmla="*/ 281699 w 487155"/>
              <a:gd name="connsiteY19" fmla="*/ 394691 h 562166"/>
              <a:gd name="connsiteX20" fmla="*/ 328002 w 487155"/>
              <a:gd name="connsiteY20" fmla="*/ 440840 h 562166"/>
              <a:gd name="connsiteX21" fmla="*/ 374711 w 487155"/>
              <a:gd name="connsiteY21" fmla="*/ 394691 h 562166"/>
              <a:gd name="connsiteX22" fmla="*/ 381616 w 487155"/>
              <a:gd name="connsiteY22" fmla="*/ 387404 h 562166"/>
              <a:gd name="connsiteX23" fmla="*/ 388927 w 487155"/>
              <a:gd name="connsiteY23" fmla="*/ 394691 h 562166"/>
              <a:gd name="connsiteX24" fmla="*/ 328002 w 487155"/>
              <a:gd name="connsiteY24" fmla="*/ 455008 h 562166"/>
              <a:gd name="connsiteX25" fmla="*/ 267889 w 487155"/>
              <a:gd name="connsiteY25" fmla="*/ 394691 h 562166"/>
              <a:gd name="connsiteX26" fmla="*/ 328002 w 487155"/>
              <a:gd name="connsiteY26" fmla="*/ 333969 h 562166"/>
              <a:gd name="connsiteX27" fmla="*/ 198350 w 487155"/>
              <a:gd name="connsiteY27" fmla="*/ 324996 h 562166"/>
              <a:gd name="connsiteX28" fmla="*/ 182125 w 487155"/>
              <a:gd name="connsiteY28" fmla="*/ 339566 h 562166"/>
              <a:gd name="connsiteX29" fmla="*/ 182125 w 487155"/>
              <a:gd name="connsiteY29" fmla="*/ 375992 h 562166"/>
              <a:gd name="connsiteX30" fmla="*/ 197133 w 487155"/>
              <a:gd name="connsiteY30" fmla="*/ 380849 h 562166"/>
              <a:gd name="connsiteX31" fmla="*/ 198350 w 487155"/>
              <a:gd name="connsiteY31" fmla="*/ 380849 h 562166"/>
              <a:gd name="connsiteX32" fmla="*/ 137912 w 487155"/>
              <a:gd name="connsiteY32" fmla="*/ 212482 h 562166"/>
              <a:gd name="connsiteX33" fmla="*/ 74229 w 487155"/>
              <a:gd name="connsiteY33" fmla="*/ 276024 h 562166"/>
              <a:gd name="connsiteX34" fmla="*/ 137912 w 487155"/>
              <a:gd name="connsiteY34" fmla="*/ 339566 h 562166"/>
              <a:gd name="connsiteX35" fmla="*/ 202001 w 487155"/>
              <a:gd name="connsiteY35" fmla="*/ 276024 h 562166"/>
              <a:gd name="connsiteX36" fmla="*/ 137912 w 487155"/>
              <a:gd name="connsiteY36" fmla="*/ 212482 h 562166"/>
              <a:gd name="connsiteX37" fmla="*/ 395169 w 487155"/>
              <a:gd name="connsiteY37" fmla="*/ 152430 h 562166"/>
              <a:gd name="connsiteX38" fmla="*/ 405323 w 487155"/>
              <a:gd name="connsiteY38" fmla="*/ 152430 h 562166"/>
              <a:gd name="connsiteX39" fmla="*/ 405323 w 487155"/>
              <a:gd name="connsiteY39" fmla="*/ 162878 h 562166"/>
              <a:gd name="connsiteX40" fmla="*/ 343582 w 487155"/>
              <a:gd name="connsiteY40" fmla="*/ 223957 h 562166"/>
              <a:gd name="connsiteX41" fmla="*/ 328959 w 487155"/>
              <a:gd name="connsiteY41" fmla="*/ 229984 h 562166"/>
              <a:gd name="connsiteX42" fmla="*/ 314743 w 487155"/>
              <a:gd name="connsiteY42" fmla="*/ 223957 h 562166"/>
              <a:gd name="connsiteX43" fmla="*/ 299307 w 487155"/>
              <a:gd name="connsiteY43" fmla="*/ 208687 h 562166"/>
              <a:gd name="connsiteX44" fmla="*/ 299307 w 487155"/>
              <a:gd name="connsiteY44" fmla="*/ 198641 h 562166"/>
              <a:gd name="connsiteX45" fmla="*/ 309056 w 487155"/>
              <a:gd name="connsiteY45" fmla="*/ 198641 h 562166"/>
              <a:gd name="connsiteX46" fmla="*/ 324898 w 487155"/>
              <a:gd name="connsiteY46" fmla="*/ 213911 h 562166"/>
              <a:gd name="connsiteX47" fmla="*/ 333021 w 487155"/>
              <a:gd name="connsiteY47" fmla="*/ 213911 h 562166"/>
              <a:gd name="connsiteX48" fmla="*/ 328002 w 487155"/>
              <a:gd name="connsiteY48" fmla="*/ 150019 h 562166"/>
              <a:gd name="connsiteX49" fmla="*/ 367400 w 487155"/>
              <a:gd name="connsiteY49" fmla="*/ 164235 h 562166"/>
              <a:gd name="connsiteX50" fmla="*/ 368212 w 487155"/>
              <a:gd name="connsiteY50" fmla="*/ 174389 h 562166"/>
              <a:gd name="connsiteX51" fmla="*/ 358058 w 487155"/>
              <a:gd name="connsiteY51" fmla="*/ 175201 h 562166"/>
              <a:gd name="connsiteX52" fmla="*/ 328002 w 487155"/>
              <a:gd name="connsiteY52" fmla="*/ 164235 h 562166"/>
              <a:gd name="connsiteX53" fmla="*/ 281699 w 487155"/>
              <a:gd name="connsiteY53" fmla="*/ 210538 h 562166"/>
              <a:gd name="connsiteX54" fmla="*/ 328002 w 487155"/>
              <a:gd name="connsiteY54" fmla="*/ 256841 h 562166"/>
              <a:gd name="connsiteX55" fmla="*/ 374711 w 487155"/>
              <a:gd name="connsiteY55" fmla="*/ 210538 h 562166"/>
              <a:gd name="connsiteX56" fmla="*/ 381616 w 487155"/>
              <a:gd name="connsiteY56" fmla="*/ 203633 h 562166"/>
              <a:gd name="connsiteX57" fmla="*/ 388927 w 487155"/>
              <a:gd name="connsiteY57" fmla="*/ 210538 h 562166"/>
              <a:gd name="connsiteX58" fmla="*/ 328002 w 487155"/>
              <a:gd name="connsiteY58" fmla="*/ 271057 h 562166"/>
              <a:gd name="connsiteX59" fmla="*/ 267889 w 487155"/>
              <a:gd name="connsiteY59" fmla="*/ 210538 h 562166"/>
              <a:gd name="connsiteX60" fmla="*/ 328002 w 487155"/>
              <a:gd name="connsiteY60" fmla="*/ 150019 h 562166"/>
              <a:gd name="connsiteX61" fmla="*/ 221876 w 487155"/>
              <a:gd name="connsiteY61" fmla="*/ 59900 h 562166"/>
              <a:gd name="connsiteX62" fmla="*/ 212952 w 487155"/>
              <a:gd name="connsiteY62" fmla="*/ 68804 h 562166"/>
              <a:gd name="connsiteX63" fmla="*/ 212952 w 487155"/>
              <a:gd name="connsiteY63" fmla="*/ 253764 h 562166"/>
              <a:gd name="connsiteX64" fmla="*/ 215792 w 487155"/>
              <a:gd name="connsiteY64" fmla="*/ 276024 h 562166"/>
              <a:gd name="connsiteX65" fmla="*/ 212547 w 487155"/>
              <a:gd name="connsiteY65" fmla="*/ 298689 h 562166"/>
              <a:gd name="connsiteX66" fmla="*/ 212952 w 487155"/>
              <a:gd name="connsiteY66" fmla="*/ 300308 h 562166"/>
              <a:gd name="connsiteX67" fmla="*/ 212952 w 487155"/>
              <a:gd name="connsiteY67" fmla="*/ 386919 h 562166"/>
              <a:gd name="connsiteX68" fmla="*/ 241346 w 487155"/>
              <a:gd name="connsiteY68" fmla="*/ 398252 h 562166"/>
              <a:gd name="connsiteX69" fmla="*/ 275824 w 487155"/>
              <a:gd name="connsiteY69" fmla="*/ 448843 h 562166"/>
              <a:gd name="connsiteX70" fmla="*/ 275824 w 487155"/>
              <a:gd name="connsiteY70" fmla="*/ 517646 h 562166"/>
              <a:gd name="connsiteX71" fmla="*/ 433207 w 487155"/>
              <a:gd name="connsiteY71" fmla="*/ 517646 h 562166"/>
              <a:gd name="connsiteX72" fmla="*/ 442536 w 487155"/>
              <a:gd name="connsiteY72" fmla="*/ 508338 h 562166"/>
              <a:gd name="connsiteX73" fmla="*/ 442536 w 487155"/>
              <a:gd name="connsiteY73" fmla="*/ 68804 h 562166"/>
              <a:gd name="connsiteX74" fmla="*/ 433207 w 487155"/>
              <a:gd name="connsiteY74" fmla="*/ 59900 h 562166"/>
              <a:gd name="connsiteX75" fmla="*/ 410492 w 487155"/>
              <a:gd name="connsiteY75" fmla="*/ 59900 h 562166"/>
              <a:gd name="connsiteX76" fmla="*/ 374391 w 487155"/>
              <a:gd name="connsiteY76" fmla="*/ 90254 h 562166"/>
              <a:gd name="connsiteX77" fmla="*/ 280692 w 487155"/>
              <a:gd name="connsiteY77" fmla="*/ 90254 h 562166"/>
              <a:gd name="connsiteX78" fmla="*/ 244591 w 487155"/>
              <a:gd name="connsiteY78" fmla="*/ 59900 h 562166"/>
              <a:gd name="connsiteX79" fmla="*/ 410492 w 487155"/>
              <a:gd name="connsiteY79" fmla="*/ 29545 h 562166"/>
              <a:gd name="connsiteX80" fmla="*/ 410897 w 487155"/>
              <a:gd name="connsiteY80" fmla="*/ 36425 h 562166"/>
              <a:gd name="connsiteX81" fmla="*/ 410897 w 487155"/>
              <a:gd name="connsiteY81" fmla="*/ 45329 h 562166"/>
              <a:gd name="connsiteX82" fmla="*/ 433207 w 487155"/>
              <a:gd name="connsiteY82" fmla="*/ 45329 h 562166"/>
              <a:gd name="connsiteX83" fmla="*/ 457138 w 487155"/>
              <a:gd name="connsiteY83" fmla="*/ 68804 h 562166"/>
              <a:gd name="connsiteX84" fmla="*/ 457138 w 487155"/>
              <a:gd name="connsiteY84" fmla="*/ 508338 h 562166"/>
              <a:gd name="connsiteX85" fmla="*/ 433207 w 487155"/>
              <a:gd name="connsiteY85" fmla="*/ 531812 h 562166"/>
              <a:gd name="connsiteX86" fmla="*/ 275824 w 487155"/>
              <a:gd name="connsiteY86" fmla="*/ 531812 h 562166"/>
              <a:gd name="connsiteX87" fmla="*/ 275824 w 487155"/>
              <a:gd name="connsiteY87" fmla="*/ 548001 h 562166"/>
              <a:gd name="connsiteX88" fmla="*/ 460789 w 487155"/>
              <a:gd name="connsiteY88" fmla="*/ 548001 h 562166"/>
              <a:gd name="connsiteX89" fmla="*/ 472958 w 487155"/>
              <a:gd name="connsiteY89" fmla="*/ 535859 h 562166"/>
              <a:gd name="connsiteX90" fmla="*/ 472958 w 487155"/>
              <a:gd name="connsiteY90" fmla="*/ 41687 h 562166"/>
              <a:gd name="connsiteX91" fmla="*/ 460789 w 487155"/>
              <a:gd name="connsiteY91" fmla="*/ 29545 h 562166"/>
              <a:gd name="connsiteX92" fmla="*/ 194294 w 487155"/>
              <a:gd name="connsiteY92" fmla="*/ 29545 h 562166"/>
              <a:gd name="connsiteX93" fmla="*/ 182125 w 487155"/>
              <a:gd name="connsiteY93" fmla="*/ 41687 h 562166"/>
              <a:gd name="connsiteX94" fmla="*/ 182125 w 487155"/>
              <a:gd name="connsiteY94" fmla="*/ 211672 h 562166"/>
              <a:gd name="connsiteX95" fmla="*/ 198350 w 487155"/>
              <a:gd name="connsiteY95" fmla="*/ 226647 h 562166"/>
              <a:gd name="connsiteX96" fmla="*/ 198350 w 487155"/>
              <a:gd name="connsiteY96" fmla="*/ 68804 h 562166"/>
              <a:gd name="connsiteX97" fmla="*/ 221876 w 487155"/>
              <a:gd name="connsiteY97" fmla="*/ 45329 h 562166"/>
              <a:gd name="connsiteX98" fmla="*/ 244185 w 487155"/>
              <a:gd name="connsiteY98" fmla="*/ 45329 h 562166"/>
              <a:gd name="connsiteX99" fmla="*/ 244185 w 487155"/>
              <a:gd name="connsiteY99" fmla="*/ 36425 h 562166"/>
              <a:gd name="connsiteX100" fmla="*/ 244997 w 487155"/>
              <a:gd name="connsiteY100" fmla="*/ 29545 h 562166"/>
              <a:gd name="connsiteX101" fmla="*/ 280692 w 487155"/>
              <a:gd name="connsiteY101" fmla="*/ 14165 h 562166"/>
              <a:gd name="connsiteX102" fmla="*/ 258382 w 487155"/>
              <a:gd name="connsiteY102" fmla="*/ 36425 h 562166"/>
              <a:gd name="connsiteX103" fmla="*/ 258382 w 487155"/>
              <a:gd name="connsiteY103" fmla="*/ 53829 h 562166"/>
              <a:gd name="connsiteX104" fmla="*/ 280692 w 487155"/>
              <a:gd name="connsiteY104" fmla="*/ 76089 h 562166"/>
              <a:gd name="connsiteX105" fmla="*/ 374391 w 487155"/>
              <a:gd name="connsiteY105" fmla="*/ 76089 h 562166"/>
              <a:gd name="connsiteX106" fmla="*/ 396700 w 487155"/>
              <a:gd name="connsiteY106" fmla="*/ 53829 h 562166"/>
              <a:gd name="connsiteX107" fmla="*/ 396700 w 487155"/>
              <a:gd name="connsiteY107" fmla="*/ 36425 h 562166"/>
              <a:gd name="connsiteX108" fmla="*/ 374391 w 487155"/>
              <a:gd name="connsiteY108" fmla="*/ 14165 h 562166"/>
              <a:gd name="connsiteX109" fmla="*/ 280692 w 487155"/>
              <a:gd name="connsiteY109" fmla="*/ 0 h 562166"/>
              <a:gd name="connsiteX110" fmla="*/ 374391 w 487155"/>
              <a:gd name="connsiteY110" fmla="*/ 0 h 562166"/>
              <a:gd name="connsiteX111" fmla="*/ 404407 w 487155"/>
              <a:gd name="connsiteY111" fmla="*/ 15380 h 562166"/>
              <a:gd name="connsiteX112" fmla="*/ 460789 w 487155"/>
              <a:gd name="connsiteY112" fmla="*/ 15380 h 562166"/>
              <a:gd name="connsiteX113" fmla="*/ 487155 w 487155"/>
              <a:gd name="connsiteY113" fmla="*/ 41687 h 562166"/>
              <a:gd name="connsiteX114" fmla="*/ 487155 w 487155"/>
              <a:gd name="connsiteY114" fmla="*/ 535859 h 562166"/>
              <a:gd name="connsiteX115" fmla="*/ 460789 w 487155"/>
              <a:gd name="connsiteY115" fmla="*/ 562166 h 562166"/>
              <a:gd name="connsiteX116" fmla="*/ 271362 w 487155"/>
              <a:gd name="connsiteY116" fmla="*/ 562166 h 562166"/>
              <a:gd name="connsiteX117" fmla="*/ 270145 w 487155"/>
              <a:gd name="connsiteY117" fmla="*/ 562166 h 562166"/>
              <a:gd name="connsiteX118" fmla="*/ 268523 w 487155"/>
              <a:gd name="connsiteY118" fmla="*/ 562166 h 562166"/>
              <a:gd name="connsiteX119" fmla="*/ 261627 w 487155"/>
              <a:gd name="connsiteY119" fmla="*/ 555286 h 562166"/>
              <a:gd name="connsiteX120" fmla="*/ 261627 w 487155"/>
              <a:gd name="connsiteY120" fmla="*/ 448843 h 562166"/>
              <a:gd name="connsiteX121" fmla="*/ 236073 w 487155"/>
              <a:gd name="connsiteY121" fmla="*/ 411203 h 562166"/>
              <a:gd name="connsiteX122" fmla="*/ 191860 w 487155"/>
              <a:gd name="connsiteY122" fmla="*/ 393800 h 562166"/>
              <a:gd name="connsiteX123" fmla="*/ 191454 w 487155"/>
              <a:gd name="connsiteY123" fmla="*/ 393395 h 562166"/>
              <a:gd name="connsiteX124" fmla="*/ 159816 w 487155"/>
              <a:gd name="connsiteY124" fmla="*/ 434273 h 562166"/>
              <a:gd name="connsiteX125" fmla="*/ 177663 w 487155"/>
              <a:gd name="connsiteY125" fmla="*/ 492149 h 562166"/>
              <a:gd name="connsiteX126" fmla="*/ 182125 w 487155"/>
              <a:gd name="connsiteY126" fmla="*/ 516432 h 562166"/>
              <a:gd name="connsiteX127" fmla="*/ 181719 w 487155"/>
              <a:gd name="connsiteY127" fmla="*/ 518861 h 562166"/>
              <a:gd name="connsiteX128" fmla="*/ 167928 w 487155"/>
              <a:gd name="connsiteY128" fmla="*/ 557714 h 562166"/>
              <a:gd name="connsiteX129" fmla="*/ 161033 w 487155"/>
              <a:gd name="connsiteY129" fmla="*/ 562166 h 562166"/>
              <a:gd name="connsiteX130" fmla="*/ 158599 w 487155"/>
              <a:gd name="connsiteY130" fmla="*/ 561762 h 562166"/>
              <a:gd name="connsiteX131" fmla="*/ 154543 w 487155"/>
              <a:gd name="connsiteY131" fmla="*/ 552858 h 562166"/>
              <a:gd name="connsiteX132" fmla="*/ 167928 w 487155"/>
              <a:gd name="connsiteY132" fmla="*/ 514813 h 562166"/>
              <a:gd name="connsiteX133" fmla="*/ 164278 w 487155"/>
              <a:gd name="connsiteY133" fmla="*/ 497410 h 562166"/>
              <a:gd name="connsiteX134" fmla="*/ 163872 w 487155"/>
              <a:gd name="connsiteY134" fmla="*/ 496601 h 562166"/>
              <a:gd name="connsiteX135" fmla="*/ 149269 w 487155"/>
              <a:gd name="connsiteY135" fmla="*/ 448438 h 562166"/>
              <a:gd name="connsiteX136" fmla="*/ 148864 w 487155"/>
              <a:gd name="connsiteY136" fmla="*/ 448843 h 562166"/>
              <a:gd name="connsiteX137" fmla="*/ 137912 w 487155"/>
              <a:gd name="connsiteY137" fmla="*/ 454104 h 562166"/>
              <a:gd name="connsiteX138" fmla="*/ 126960 w 487155"/>
              <a:gd name="connsiteY138" fmla="*/ 448843 h 562166"/>
              <a:gd name="connsiteX139" fmla="*/ 126555 w 487155"/>
              <a:gd name="connsiteY139" fmla="*/ 448033 h 562166"/>
              <a:gd name="connsiteX140" fmla="*/ 111952 w 487155"/>
              <a:gd name="connsiteY140" fmla="*/ 496601 h 562166"/>
              <a:gd name="connsiteX141" fmla="*/ 111546 w 487155"/>
              <a:gd name="connsiteY141" fmla="*/ 497410 h 562166"/>
              <a:gd name="connsiteX142" fmla="*/ 107896 w 487155"/>
              <a:gd name="connsiteY142" fmla="*/ 514813 h 562166"/>
              <a:gd name="connsiteX143" fmla="*/ 120876 w 487155"/>
              <a:gd name="connsiteY143" fmla="*/ 552858 h 562166"/>
              <a:gd name="connsiteX144" fmla="*/ 116008 w 487155"/>
              <a:gd name="connsiteY144" fmla="*/ 562166 h 562166"/>
              <a:gd name="connsiteX145" fmla="*/ 113980 w 487155"/>
              <a:gd name="connsiteY145" fmla="*/ 562166 h 562166"/>
              <a:gd name="connsiteX146" fmla="*/ 107490 w 487155"/>
              <a:gd name="connsiteY146" fmla="*/ 557714 h 562166"/>
              <a:gd name="connsiteX147" fmla="*/ 94105 w 487155"/>
              <a:gd name="connsiteY147" fmla="*/ 518456 h 562166"/>
              <a:gd name="connsiteX148" fmla="*/ 93699 w 487155"/>
              <a:gd name="connsiteY148" fmla="*/ 516432 h 562166"/>
              <a:gd name="connsiteX149" fmla="*/ 98566 w 487155"/>
              <a:gd name="connsiteY149" fmla="*/ 492149 h 562166"/>
              <a:gd name="connsiteX150" fmla="*/ 115603 w 487155"/>
              <a:gd name="connsiteY150" fmla="*/ 434273 h 562166"/>
              <a:gd name="connsiteX151" fmla="*/ 84370 w 487155"/>
              <a:gd name="connsiteY151" fmla="*/ 393395 h 562166"/>
              <a:gd name="connsiteX152" fmla="*/ 83964 w 487155"/>
              <a:gd name="connsiteY152" fmla="*/ 393800 h 562166"/>
              <a:gd name="connsiteX153" fmla="*/ 39751 w 487155"/>
              <a:gd name="connsiteY153" fmla="*/ 411203 h 562166"/>
              <a:gd name="connsiteX154" fmla="*/ 14197 w 487155"/>
              <a:gd name="connsiteY154" fmla="*/ 448843 h 562166"/>
              <a:gd name="connsiteX155" fmla="*/ 14197 w 487155"/>
              <a:gd name="connsiteY155" fmla="*/ 555286 h 562166"/>
              <a:gd name="connsiteX156" fmla="*/ 7301 w 487155"/>
              <a:gd name="connsiteY156" fmla="*/ 562166 h 562166"/>
              <a:gd name="connsiteX157" fmla="*/ 0 w 487155"/>
              <a:gd name="connsiteY157" fmla="*/ 555286 h 562166"/>
              <a:gd name="connsiteX158" fmla="*/ 0 w 487155"/>
              <a:gd name="connsiteY158" fmla="*/ 448843 h 562166"/>
              <a:gd name="connsiteX159" fmla="*/ 34478 w 487155"/>
              <a:gd name="connsiteY159" fmla="*/ 398252 h 562166"/>
              <a:gd name="connsiteX160" fmla="*/ 78691 w 487155"/>
              <a:gd name="connsiteY160" fmla="*/ 380849 h 562166"/>
              <a:gd name="connsiteX161" fmla="*/ 121281 w 487155"/>
              <a:gd name="connsiteY161" fmla="*/ 372349 h 562166"/>
              <a:gd name="connsiteX162" fmla="*/ 154543 w 487155"/>
              <a:gd name="connsiteY162" fmla="*/ 372349 h 562166"/>
              <a:gd name="connsiteX163" fmla="*/ 167928 w 487155"/>
              <a:gd name="connsiteY163" fmla="*/ 373159 h 562166"/>
              <a:gd name="connsiteX164" fmla="*/ 167928 w 487155"/>
              <a:gd name="connsiteY164" fmla="*/ 347661 h 562166"/>
              <a:gd name="connsiteX165" fmla="*/ 137912 w 487155"/>
              <a:gd name="connsiteY165" fmla="*/ 353732 h 562166"/>
              <a:gd name="connsiteX166" fmla="*/ 60032 w 487155"/>
              <a:gd name="connsiteY166" fmla="*/ 276024 h 562166"/>
              <a:gd name="connsiteX167" fmla="*/ 137912 w 487155"/>
              <a:gd name="connsiteY167" fmla="*/ 197912 h 562166"/>
              <a:gd name="connsiteX168" fmla="*/ 167928 w 487155"/>
              <a:gd name="connsiteY168" fmla="*/ 203983 h 562166"/>
              <a:gd name="connsiteX169" fmla="*/ 167928 w 487155"/>
              <a:gd name="connsiteY169" fmla="*/ 41687 h 562166"/>
              <a:gd name="connsiteX170" fmla="*/ 194294 w 487155"/>
              <a:gd name="connsiteY170" fmla="*/ 15380 h 562166"/>
              <a:gd name="connsiteX171" fmla="*/ 251081 w 487155"/>
              <a:gd name="connsiteY171" fmla="*/ 15380 h 562166"/>
              <a:gd name="connsiteX172" fmla="*/ 280692 w 487155"/>
              <a:gd name="connsiteY172" fmla="*/ 0 h 56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87155" h="562166">
                <a:moveTo>
                  <a:pt x="102217" y="392990"/>
                </a:moveTo>
                <a:lnTo>
                  <a:pt x="137912" y="439534"/>
                </a:lnTo>
                <a:lnTo>
                  <a:pt x="173607" y="392990"/>
                </a:lnTo>
                <a:close/>
                <a:moveTo>
                  <a:pt x="395169" y="337239"/>
                </a:moveTo>
                <a:cubicBezTo>
                  <a:pt x="398012" y="333969"/>
                  <a:pt x="402480" y="333969"/>
                  <a:pt x="405323" y="337239"/>
                </a:cubicBezTo>
                <a:cubicBezTo>
                  <a:pt x="408573" y="339691"/>
                  <a:pt x="408573" y="344596"/>
                  <a:pt x="405323" y="347048"/>
                </a:cubicBezTo>
                <a:lnTo>
                  <a:pt x="343582" y="409584"/>
                </a:lnTo>
                <a:cubicBezTo>
                  <a:pt x="339520" y="413263"/>
                  <a:pt x="334240" y="415715"/>
                  <a:pt x="328959" y="415715"/>
                </a:cubicBezTo>
                <a:cubicBezTo>
                  <a:pt x="323679" y="415715"/>
                  <a:pt x="318805" y="413263"/>
                  <a:pt x="314743" y="409584"/>
                </a:cubicBezTo>
                <a:lnTo>
                  <a:pt x="299307" y="394053"/>
                </a:lnTo>
                <a:cubicBezTo>
                  <a:pt x="296464" y="391192"/>
                  <a:pt x="296464" y="386287"/>
                  <a:pt x="299307" y="383834"/>
                </a:cubicBezTo>
                <a:cubicBezTo>
                  <a:pt x="301745" y="380973"/>
                  <a:pt x="306619" y="380973"/>
                  <a:pt x="309056" y="383834"/>
                </a:cubicBezTo>
                <a:lnTo>
                  <a:pt x="324898" y="399366"/>
                </a:lnTo>
                <a:cubicBezTo>
                  <a:pt x="327335" y="401819"/>
                  <a:pt x="330990" y="401819"/>
                  <a:pt x="333021" y="399366"/>
                </a:cubicBezTo>
                <a:close/>
                <a:moveTo>
                  <a:pt x="328002" y="333969"/>
                </a:moveTo>
                <a:cubicBezTo>
                  <a:pt x="342624" y="333969"/>
                  <a:pt x="356434" y="339232"/>
                  <a:pt x="367400" y="348542"/>
                </a:cubicBezTo>
                <a:cubicBezTo>
                  <a:pt x="370649" y="350971"/>
                  <a:pt x="371056" y="355829"/>
                  <a:pt x="368212" y="358258"/>
                </a:cubicBezTo>
                <a:cubicBezTo>
                  <a:pt x="365775" y="361496"/>
                  <a:pt x="361308" y="361901"/>
                  <a:pt x="358058" y="359472"/>
                </a:cubicBezTo>
                <a:cubicBezTo>
                  <a:pt x="349935" y="352186"/>
                  <a:pt x="339375" y="348542"/>
                  <a:pt x="328002" y="348542"/>
                </a:cubicBezTo>
                <a:cubicBezTo>
                  <a:pt x="302820" y="348542"/>
                  <a:pt x="281699" y="369188"/>
                  <a:pt x="281699" y="394691"/>
                </a:cubicBezTo>
                <a:cubicBezTo>
                  <a:pt x="281699" y="420194"/>
                  <a:pt x="302820" y="440840"/>
                  <a:pt x="328002" y="440840"/>
                </a:cubicBezTo>
                <a:cubicBezTo>
                  <a:pt x="353997" y="440840"/>
                  <a:pt x="374711" y="420194"/>
                  <a:pt x="374711" y="394691"/>
                </a:cubicBezTo>
                <a:cubicBezTo>
                  <a:pt x="374711" y="390643"/>
                  <a:pt x="377960" y="387404"/>
                  <a:pt x="381616" y="387404"/>
                </a:cubicBezTo>
                <a:cubicBezTo>
                  <a:pt x="385678" y="387404"/>
                  <a:pt x="388927" y="390643"/>
                  <a:pt x="388927" y="394691"/>
                </a:cubicBezTo>
                <a:cubicBezTo>
                  <a:pt x="388927" y="427886"/>
                  <a:pt x="361308" y="455008"/>
                  <a:pt x="328002" y="455008"/>
                </a:cubicBezTo>
                <a:cubicBezTo>
                  <a:pt x="294696" y="455008"/>
                  <a:pt x="267889" y="427886"/>
                  <a:pt x="267889" y="394691"/>
                </a:cubicBezTo>
                <a:cubicBezTo>
                  <a:pt x="267889" y="361496"/>
                  <a:pt x="294696" y="333969"/>
                  <a:pt x="328002" y="333969"/>
                </a:cubicBezTo>
                <a:close/>
                <a:moveTo>
                  <a:pt x="198350" y="324996"/>
                </a:moveTo>
                <a:cubicBezTo>
                  <a:pt x="193482" y="330662"/>
                  <a:pt x="188209" y="335924"/>
                  <a:pt x="182125" y="339566"/>
                </a:cubicBezTo>
                <a:lnTo>
                  <a:pt x="182125" y="375992"/>
                </a:lnTo>
                <a:cubicBezTo>
                  <a:pt x="187398" y="377206"/>
                  <a:pt x="192266" y="378420"/>
                  <a:pt x="197133" y="380849"/>
                </a:cubicBezTo>
                <a:lnTo>
                  <a:pt x="198350" y="380849"/>
                </a:lnTo>
                <a:close/>
                <a:moveTo>
                  <a:pt x="137912" y="212482"/>
                </a:moveTo>
                <a:cubicBezTo>
                  <a:pt x="102623" y="212482"/>
                  <a:pt x="74229" y="240813"/>
                  <a:pt x="74229" y="276024"/>
                </a:cubicBezTo>
                <a:cubicBezTo>
                  <a:pt x="74229" y="310831"/>
                  <a:pt x="102623" y="339566"/>
                  <a:pt x="137912" y="339566"/>
                </a:cubicBezTo>
                <a:cubicBezTo>
                  <a:pt x="173201" y="339566"/>
                  <a:pt x="202001" y="310831"/>
                  <a:pt x="202001" y="276024"/>
                </a:cubicBezTo>
                <a:cubicBezTo>
                  <a:pt x="202001" y="240813"/>
                  <a:pt x="173201" y="212482"/>
                  <a:pt x="137912" y="212482"/>
                </a:cubicBezTo>
                <a:close/>
                <a:moveTo>
                  <a:pt x="395169" y="152430"/>
                </a:moveTo>
                <a:cubicBezTo>
                  <a:pt x="398012" y="150019"/>
                  <a:pt x="402480" y="150019"/>
                  <a:pt x="405323" y="152430"/>
                </a:cubicBezTo>
                <a:cubicBezTo>
                  <a:pt x="408573" y="155243"/>
                  <a:pt x="408573" y="160065"/>
                  <a:pt x="405323" y="162878"/>
                </a:cubicBezTo>
                <a:lnTo>
                  <a:pt x="343582" y="223957"/>
                </a:lnTo>
                <a:cubicBezTo>
                  <a:pt x="339520" y="227573"/>
                  <a:pt x="334646" y="229984"/>
                  <a:pt x="328959" y="229984"/>
                </a:cubicBezTo>
                <a:cubicBezTo>
                  <a:pt x="323679" y="229984"/>
                  <a:pt x="318805" y="227573"/>
                  <a:pt x="314743" y="223957"/>
                </a:cubicBezTo>
                <a:lnTo>
                  <a:pt x="299307" y="208687"/>
                </a:lnTo>
                <a:cubicBezTo>
                  <a:pt x="296464" y="205874"/>
                  <a:pt x="296464" y="201454"/>
                  <a:pt x="299307" y="198641"/>
                </a:cubicBezTo>
                <a:cubicBezTo>
                  <a:pt x="301745" y="195426"/>
                  <a:pt x="306619" y="195426"/>
                  <a:pt x="309056" y="198641"/>
                </a:cubicBezTo>
                <a:lnTo>
                  <a:pt x="324898" y="213911"/>
                </a:lnTo>
                <a:cubicBezTo>
                  <a:pt x="327335" y="215920"/>
                  <a:pt x="330990" y="215920"/>
                  <a:pt x="333021" y="213911"/>
                </a:cubicBezTo>
                <a:close/>
                <a:moveTo>
                  <a:pt x="328002" y="150019"/>
                </a:moveTo>
                <a:cubicBezTo>
                  <a:pt x="342624" y="150019"/>
                  <a:pt x="356434" y="155299"/>
                  <a:pt x="367400" y="164235"/>
                </a:cubicBezTo>
                <a:cubicBezTo>
                  <a:pt x="370649" y="166672"/>
                  <a:pt x="371056" y="171140"/>
                  <a:pt x="368212" y="174389"/>
                </a:cubicBezTo>
                <a:cubicBezTo>
                  <a:pt x="365775" y="177232"/>
                  <a:pt x="361308" y="177638"/>
                  <a:pt x="358058" y="175201"/>
                </a:cubicBezTo>
                <a:cubicBezTo>
                  <a:pt x="349935" y="168297"/>
                  <a:pt x="339375" y="164235"/>
                  <a:pt x="328002" y="164235"/>
                </a:cubicBezTo>
                <a:cubicBezTo>
                  <a:pt x="302820" y="164235"/>
                  <a:pt x="281699" y="184949"/>
                  <a:pt x="281699" y="210538"/>
                </a:cubicBezTo>
                <a:cubicBezTo>
                  <a:pt x="281699" y="236127"/>
                  <a:pt x="302820" y="256841"/>
                  <a:pt x="328002" y="256841"/>
                </a:cubicBezTo>
                <a:cubicBezTo>
                  <a:pt x="353997" y="256841"/>
                  <a:pt x="374711" y="236127"/>
                  <a:pt x="374711" y="210538"/>
                </a:cubicBezTo>
                <a:cubicBezTo>
                  <a:pt x="374711" y="206476"/>
                  <a:pt x="377960" y="203633"/>
                  <a:pt x="381616" y="203633"/>
                </a:cubicBezTo>
                <a:cubicBezTo>
                  <a:pt x="385678" y="203633"/>
                  <a:pt x="388927" y="206476"/>
                  <a:pt x="388927" y="210538"/>
                </a:cubicBezTo>
                <a:cubicBezTo>
                  <a:pt x="388927" y="243844"/>
                  <a:pt x="361308" y="271057"/>
                  <a:pt x="328002" y="271057"/>
                </a:cubicBezTo>
                <a:cubicBezTo>
                  <a:pt x="294696" y="271057"/>
                  <a:pt x="267889" y="243844"/>
                  <a:pt x="267889" y="210538"/>
                </a:cubicBezTo>
                <a:cubicBezTo>
                  <a:pt x="267889" y="176826"/>
                  <a:pt x="294696" y="150019"/>
                  <a:pt x="328002" y="150019"/>
                </a:cubicBezTo>
                <a:close/>
                <a:moveTo>
                  <a:pt x="221876" y="59900"/>
                </a:moveTo>
                <a:cubicBezTo>
                  <a:pt x="216603" y="59900"/>
                  <a:pt x="212952" y="63947"/>
                  <a:pt x="212952" y="68804"/>
                </a:cubicBezTo>
                <a:lnTo>
                  <a:pt x="212952" y="253764"/>
                </a:lnTo>
                <a:cubicBezTo>
                  <a:pt x="214981" y="261049"/>
                  <a:pt x="215792" y="268334"/>
                  <a:pt x="215792" y="276024"/>
                </a:cubicBezTo>
                <a:cubicBezTo>
                  <a:pt x="215792" y="284119"/>
                  <a:pt x="214575" y="291404"/>
                  <a:pt x="212547" y="298689"/>
                </a:cubicBezTo>
                <a:cubicBezTo>
                  <a:pt x="212952" y="299498"/>
                  <a:pt x="212952" y="299903"/>
                  <a:pt x="212952" y="300308"/>
                </a:cubicBezTo>
                <a:lnTo>
                  <a:pt x="212952" y="386919"/>
                </a:lnTo>
                <a:lnTo>
                  <a:pt x="241346" y="398252"/>
                </a:lnTo>
                <a:cubicBezTo>
                  <a:pt x="262439" y="406346"/>
                  <a:pt x="275824" y="426583"/>
                  <a:pt x="275824" y="448843"/>
                </a:cubicBezTo>
                <a:lnTo>
                  <a:pt x="275824" y="517646"/>
                </a:lnTo>
                <a:lnTo>
                  <a:pt x="433207" y="517646"/>
                </a:lnTo>
                <a:cubicBezTo>
                  <a:pt x="438480" y="517646"/>
                  <a:pt x="442536" y="513599"/>
                  <a:pt x="442536" y="508338"/>
                </a:cubicBezTo>
                <a:lnTo>
                  <a:pt x="442536" y="68804"/>
                </a:lnTo>
                <a:cubicBezTo>
                  <a:pt x="442536" y="63947"/>
                  <a:pt x="438480" y="59900"/>
                  <a:pt x="433207" y="59900"/>
                </a:cubicBezTo>
                <a:lnTo>
                  <a:pt x="410492" y="59900"/>
                </a:lnTo>
                <a:cubicBezTo>
                  <a:pt x="407652" y="76898"/>
                  <a:pt x="392644" y="90254"/>
                  <a:pt x="374391" y="90254"/>
                </a:cubicBezTo>
                <a:lnTo>
                  <a:pt x="280692" y="90254"/>
                </a:lnTo>
                <a:cubicBezTo>
                  <a:pt x="262844" y="90254"/>
                  <a:pt x="247836" y="76898"/>
                  <a:pt x="244591" y="59900"/>
                </a:cubicBezTo>
                <a:close/>
                <a:moveTo>
                  <a:pt x="410492" y="29545"/>
                </a:moveTo>
                <a:cubicBezTo>
                  <a:pt x="410897" y="31973"/>
                  <a:pt x="410897" y="33997"/>
                  <a:pt x="410897" y="36425"/>
                </a:cubicBezTo>
                <a:lnTo>
                  <a:pt x="410897" y="45329"/>
                </a:lnTo>
                <a:lnTo>
                  <a:pt x="433207" y="45329"/>
                </a:lnTo>
                <a:cubicBezTo>
                  <a:pt x="446186" y="45329"/>
                  <a:pt x="457138" y="56257"/>
                  <a:pt x="457138" y="68804"/>
                </a:cubicBezTo>
                <a:lnTo>
                  <a:pt x="457138" y="508338"/>
                </a:lnTo>
                <a:cubicBezTo>
                  <a:pt x="457138" y="521289"/>
                  <a:pt x="446186" y="531812"/>
                  <a:pt x="433207" y="531812"/>
                </a:cubicBezTo>
                <a:lnTo>
                  <a:pt x="275824" y="531812"/>
                </a:lnTo>
                <a:lnTo>
                  <a:pt x="275824" y="548001"/>
                </a:lnTo>
                <a:lnTo>
                  <a:pt x="460789" y="548001"/>
                </a:lnTo>
                <a:cubicBezTo>
                  <a:pt x="467685" y="548001"/>
                  <a:pt x="472958" y="542335"/>
                  <a:pt x="472958" y="535859"/>
                </a:cubicBezTo>
                <a:lnTo>
                  <a:pt x="472958" y="41687"/>
                </a:lnTo>
                <a:cubicBezTo>
                  <a:pt x="472958" y="34806"/>
                  <a:pt x="467685" y="29545"/>
                  <a:pt x="460789" y="29545"/>
                </a:cubicBezTo>
                <a:close/>
                <a:moveTo>
                  <a:pt x="194294" y="29545"/>
                </a:moveTo>
                <a:cubicBezTo>
                  <a:pt x="187804" y="29545"/>
                  <a:pt x="182125" y="34806"/>
                  <a:pt x="182125" y="41687"/>
                </a:cubicBezTo>
                <a:lnTo>
                  <a:pt x="182125" y="211672"/>
                </a:lnTo>
                <a:cubicBezTo>
                  <a:pt x="188209" y="216124"/>
                  <a:pt x="193482" y="220981"/>
                  <a:pt x="198350" y="226647"/>
                </a:cubicBezTo>
                <a:lnTo>
                  <a:pt x="198350" y="68804"/>
                </a:lnTo>
                <a:cubicBezTo>
                  <a:pt x="198350" y="56257"/>
                  <a:pt x="208896" y="45329"/>
                  <a:pt x="221876" y="45329"/>
                </a:cubicBezTo>
                <a:lnTo>
                  <a:pt x="244185" y="45329"/>
                </a:lnTo>
                <a:lnTo>
                  <a:pt x="244185" y="36425"/>
                </a:lnTo>
                <a:cubicBezTo>
                  <a:pt x="244185" y="33997"/>
                  <a:pt x="244591" y="31973"/>
                  <a:pt x="244997" y="29545"/>
                </a:cubicBezTo>
                <a:close/>
                <a:moveTo>
                  <a:pt x="280692" y="14165"/>
                </a:moveTo>
                <a:cubicBezTo>
                  <a:pt x="268523" y="14165"/>
                  <a:pt x="258382" y="24284"/>
                  <a:pt x="258382" y="36425"/>
                </a:cubicBezTo>
                <a:lnTo>
                  <a:pt x="258382" y="53829"/>
                </a:lnTo>
                <a:cubicBezTo>
                  <a:pt x="258382" y="65970"/>
                  <a:pt x="268523" y="76089"/>
                  <a:pt x="280692" y="76089"/>
                </a:cubicBezTo>
                <a:lnTo>
                  <a:pt x="374391" y="76089"/>
                </a:lnTo>
                <a:cubicBezTo>
                  <a:pt x="386560" y="76089"/>
                  <a:pt x="396700" y="65970"/>
                  <a:pt x="396700" y="53829"/>
                </a:cubicBezTo>
                <a:lnTo>
                  <a:pt x="396700" y="36425"/>
                </a:lnTo>
                <a:cubicBezTo>
                  <a:pt x="396700" y="24284"/>
                  <a:pt x="386560" y="14165"/>
                  <a:pt x="374391" y="14165"/>
                </a:cubicBezTo>
                <a:close/>
                <a:moveTo>
                  <a:pt x="280692" y="0"/>
                </a:moveTo>
                <a:lnTo>
                  <a:pt x="374391" y="0"/>
                </a:lnTo>
                <a:cubicBezTo>
                  <a:pt x="386560" y="0"/>
                  <a:pt x="397512" y="6071"/>
                  <a:pt x="404407" y="15380"/>
                </a:cubicBezTo>
                <a:lnTo>
                  <a:pt x="460789" y="15380"/>
                </a:lnTo>
                <a:cubicBezTo>
                  <a:pt x="475391" y="15380"/>
                  <a:pt x="487155" y="27117"/>
                  <a:pt x="487155" y="41687"/>
                </a:cubicBezTo>
                <a:lnTo>
                  <a:pt x="487155" y="535859"/>
                </a:lnTo>
                <a:cubicBezTo>
                  <a:pt x="487155" y="550429"/>
                  <a:pt x="475391" y="562166"/>
                  <a:pt x="460789" y="562166"/>
                </a:cubicBezTo>
                <a:lnTo>
                  <a:pt x="271362" y="562166"/>
                </a:lnTo>
                <a:cubicBezTo>
                  <a:pt x="270957" y="562166"/>
                  <a:pt x="270145" y="562166"/>
                  <a:pt x="270145" y="562166"/>
                </a:cubicBezTo>
                <a:cubicBezTo>
                  <a:pt x="269334" y="562166"/>
                  <a:pt x="268929" y="562166"/>
                  <a:pt x="268523" y="562166"/>
                </a:cubicBezTo>
                <a:cubicBezTo>
                  <a:pt x="264872" y="562166"/>
                  <a:pt x="261627" y="558929"/>
                  <a:pt x="261627" y="555286"/>
                </a:cubicBezTo>
                <a:lnTo>
                  <a:pt x="261627" y="448843"/>
                </a:lnTo>
                <a:cubicBezTo>
                  <a:pt x="261627" y="432249"/>
                  <a:pt x="251487" y="417679"/>
                  <a:pt x="236073" y="411203"/>
                </a:cubicBezTo>
                <a:lnTo>
                  <a:pt x="191860" y="393800"/>
                </a:lnTo>
                <a:cubicBezTo>
                  <a:pt x="191454" y="393800"/>
                  <a:pt x="191454" y="393395"/>
                  <a:pt x="191454" y="393395"/>
                </a:cubicBezTo>
                <a:lnTo>
                  <a:pt x="159816" y="434273"/>
                </a:lnTo>
                <a:lnTo>
                  <a:pt x="177663" y="492149"/>
                </a:lnTo>
                <a:cubicBezTo>
                  <a:pt x="180503" y="499838"/>
                  <a:pt x="182125" y="507933"/>
                  <a:pt x="182125" y="516432"/>
                </a:cubicBezTo>
                <a:cubicBezTo>
                  <a:pt x="182125" y="516837"/>
                  <a:pt x="182125" y="517646"/>
                  <a:pt x="181719" y="518861"/>
                </a:cubicBezTo>
                <a:lnTo>
                  <a:pt x="167928" y="557714"/>
                </a:lnTo>
                <a:cubicBezTo>
                  <a:pt x="167117" y="560548"/>
                  <a:pt x="164278" y="562166"/>
                  <a:pt x="161033" y="562166"/>
                </a:cubicBezTo>
                <a:cubicBezTo>
                  <a:pt x="160221" y="562166"/>
                  <a:pt x="159410" y="562166"/>
                  <a:pt x="158599" y="561762"/>
                </a:cubicBezTo>
                <a:cubicBezTo>
                  <a:pt x="154948" y="560548"/>
                  <a:pt x="152920" y="556500"/>
                  <a:pt x="154543" y="552858"/>
                </a:cubicBezTo>
                <a:lnTo>
                  <a:pt x="167928" y="514813"/>
                </a:lnTo>
                <a:cubicBezTo>
                  <a:pt x="167928" y="508742"/>
                  <a:pt x="166711" y="503076"/>
                  <a:pt x="164278" y="497410"/>
                </a:cubicBezTo>
                <a:cubicBezTo>
                  <a:pt x="164278" y="497005"/>
                  <a:pt x="163872" y="497005"/>
                  <a:pt x="163872" y="496601"/>
                </a:cubicBezTo>
                <a:lnTo>
                  <a:pt x="149269" y="448438"/>
                </a:lnTo>
                <a:lnTo>
                  <a:pt x="148864" y="448843"/>
                </a:lnTo>
                <a:cubicBezTo>
                  <a:pt x="146430" y="452081"/>
                  <a:pt x="142374" y="454104"/>
                  <a:pt x="137912" y="454104"/>
                </a:cubicBezTo>
                <a:cubicBezTo>
                  <a:pt x="133450" y="454104"/>
                  <a:pt x="129394" y="452081"/>
                  <a:pt x="126960" y="448843"/>
                </a:cubicBezTo>
                <a:lnTo>
                  <a:pt x="126555" y="448033"/>
                </a:lnTo>
                <a:lnTo>
                  <a:pt x="111952" y="496601"/>
                </a:lnTo>
                <a:cubicBezTo>
                  <a:pt x="111952" y="497005"/>
                  <a:pt x="111952" y="497005"/>
                  <a:pt x="111546" y="497410"/>
                </a:cubicBezTo>
                <a:cubicBezTo>
                  <a:pt x="109518" y="503076"/>
                  <a:pt x="107896" y="508742"/>
                  <a:pt x="107896" y="514813"/>
                </a:cubicBezTo>
                <a:lnTo>
                  <a:pt x="120876" y="552858"/>
                </a:lnTo>
                <a:cubicBezTo>
                  <a:pt x="122093" y="556500"/>
                  <a:pt x="120065" y="560548"/>
                  <a:pt x="116008" y="562166"/>
                </a:cubicBezTo>
                <a:cubicBezTo>
                  <a:pt x="115603" y="562166"/>
                  <a:pt x="114791" y="562166"/>
                  <a:pt x="113980" y="562166"/>
                </a:cubicBezTo>
                <a:cubicBezTo>
                  <a:pt x="111141" y="562166"/>
                  <a:pt x="108301" y="560548"/>
                  <a:pt x="107490" y="557714"/>
                </a:cubicBezTo>
                <a:lnTo>
                  <a:pt x="94105" y="518456"/>
                </a:lnTo>
                <a:cubicBezTo>
                  <a:pt x="93699" y="517646"/>
                  <a:pt x="93699" y="516837"/>
                  <a:pt x="93699" y="516432"/>
                </a:cubicBezTo>
                <a:cubicBezTo>
                  <a:pt x="93699" y="507933"/>
                  <a:pt x="95322" y="499838"/>
                  <a:pt x="98566" y="492149"/>
                </a:cubicBezTo>
                <a:lnTo>
                  <a:pt x="115603" y="434273"/>
                </a:lnTo>
                <a:lnTo>
                  <a:pt x="84370" y="393395"/>
                </a:lnTo>
                <a:cubicBezTo>
                  <a:pt x="84370" y="393395"/>
                  <a:pt x="84370" y="393800"/>
                  <a:pt x="83964" y="393800"/>
                </a:cubicBezTo>
                <a:lnTo>
                  <a:pt x="39751" y="411203"/>
                </a:lnTo>
                <a:cubicBezTo>
                  <a:pt x="24337" y="417679"/>
                  <a:pt x="14197" y="432249"/>
                  <a:pt x="14197" y="448843"/>
                </a:cubicBezTo>
                <a:lnTo>
                  <a:pt x="14197" y="555286"/>
                </a:lnTo>
                <a:cubicBezTo>
                  <a:pt x="14197" y="558929"/>
                  <a:pt x="11357" y="562166"/>
                  <a:pt x="7301" y="562166"/>
                </a:cubicBezTo>
                <a:cubicBezTo>
                  <a:pt x="3245" y="562166"/>
                  <a:pt x="0" y="558929"/>
                  <a:pt x="0" y="555286"/>
                </a:cubicBezTo>
                <a:lnTo>
                  <a:pt x="0" y="448843"/>
                </a:lnTo>
                <a:cubicBezTo>
                  <a:pt x="0" y="426583"/>
                  <a:pt x="13791" y="406346"/>
                  <a:pt x="34478" y="398252"/>
                </a:cubicBezTo>
                <a:lnTo>
                  <a:pt x="78691" y="380849"/>
                </a:lnTo>
                <a:cubicBezTo>
                  <a:pt x="92482" y="375182"/>
                  <a:pt x="106679" y="372349"/>
                  <a:pt x="121281" y="372349"/>
                </a:cubicBezTo>
                <a:lnTo>
                  <a:pt x="154543" y="372349"/>
                </a:lnTo>
                <a:cubicBezTo>
                  <a:pt x="159004" y="372349"/>
                  <a:pt x="163466" y="372754"/>
                  <a:pt x="167928" y="373159"/>
                </a:cubicBezTo>
                <a:lnTo>
                  <a:pt x="167928" y="347661"/>
                </a:lnTo>
                <a:cubicBezTo>
                  <a:pt x="158599" y="351708"/>
                  <a:pt x="148864" y="353732"/>
                  <a:pt x="137912" y="353732"/>
                </a:cubicBezTo>
                <a:cubicBezTo>
                  <a:pt x="94916" y="353732"/>
                  <a:pt x="60032" y="318925"/>
                  <a:pt x="60032" y="276024"/>
                </a:cubicBezTo>
                <a:cubicBezTo>
                  <a:pt x="60032" y="233123"/>
                  <a:pt x="94916" y="197912"/>
                  <a:pt x="137912" y="197912"/>
                </a:cubicBezTo>
                <a:cubicBezTo>
                  <a:pt x="148864" y="197912"/>
                  <a:pt x="158599" y="200340"/>
                  <a:pt x="167928" y="203983"/>
                </a:cubicBezTo>
                <a:lnTo>
                  <a:pt x="167928" y="41687"/>
                </a:lnTo>
                <a:cubicBezTo>
                  <a:pt x="167928" y="27117"/>
                  <a:pt x="179691" y="15380"/>
                  <a:pt x="194294" y="15380"/>
                </a:cubicBezTo>
                <a:lnTo>
                  <a:pt x="251081" y="15380"/>
                </a:lnTo>
                <a:cubicBezTo>
                  <a:pt x="257977" y="6071"/>
                  <a:pt x="268523" y="0"/>
                  <a:pt x="28069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292" name="Straight Arrow Connector 291">
            <a:extLst>
              <a:ext uri="{FF2B5EF4-FFF2-40B4-BE49-F238E27FC236}">
                <a16:creationId xmlns:a16="http://schemas.microsoft.com/office/drawing/2014/main" id="{1C9C89AE-EA5F-C5B5-FCDF-D8369AC37A0C}"/>
              </a:ext>
            </a:extLst>
          </p:cNvPr>
          <p:cNvCxnSpPr>
            <a:stCxn id="173" idx="2"/>
            <a:endCxn id="263" idx="0"/>
          </p:cNvCxnSpPr>
          <p:nvPr/>
        </p:nvCxnSpPr>
        <p:spPr bwMode="gray">
          <a:xfrm flipH="1">
            <a:off x="2030649" y="4895064"/>
            <a:ext cx="1765" cy="18040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1E80EA9F-0C31-253B-9181-425BD54B7292}"/>
              </a:ext>
            </a:extLst>
          </p:cNvPr>
          <p:cNvCxnSpPr>
            <a:stCxn id="14" idx="2"/>
            <a:endCxn id="157" idx="0"/>
          </p:cNvCxnSpPr>
          <p:nvPr/>
        </p:nvCxnSpPr>
        <p:spPr bwMode="gray">
          <a:xfrm>
            <a:off x="717349" y="3524130"/>
            <a:ext cx="0" cy="137917"/>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FCA4784E-1AC2-22F0-7CA9-869FE6502054}"/>
              </a:ext>
            </a:extLst>
          </p:cNvPr>
          <p:cNvCxnSpPr>
            <a:cxnSpLocks/>
            <a:stCxn id="143" idx="2"/>
            <a:endCxn id="161" idx="0"/>
          </p:cNvCxnSpPr>
          <p:nvPr/>
        </p:nvCxnSpPr>
        <p:spPr bwMode="gray">
          <a:xfrm>
            <a:off x="713953" y="4142076"/>
            <a:ext cx="0" cy="17168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294D92F2-4825-A130-4B95-388CFD882FFC}"/>
              </a:ext>
            </a:extLst>
          </p:cNvPr>
          <p:cNvCxnSpPr>
            <a:stCxn id="153" idx="2"/>
            <a:endCxn id="138" idx="0"/>
          </p:cNvCxnSpPr>
          <p:nvPr/>
        </p:nvCxnSpPr>
        <p:spPr bwMode="gray">
          <a:xfrm>
            <a:off x="717349" y="5345195"/>
            <a:ext cx="0" cy="9380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38A13393-E572-6E7E-1DE2-3BDF6B9944FD}"/>
              </a:ext>
            </a:extLst>
          </p:cNvPr>
          <p:cNvSpPr txBox="1"/>
          <p:nvPr/>
        </p:nvSpPr>
        <p:spPr bwMode="gray">
          <a:xfrm>
            <a:off x="1892311" y="2157593"/>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Assign Partner to Outputs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and budget in COMPASS</a:t>
            </a:r>
          </a:p>
        </p:txBody>
      </p:sp>
      <p:sp>
        <p:nvSpPr>
          <p:cNvPr id="298" name="TextBox 297">
            <a:extLst>
              <a:ext uri="{FF2B5EF4-FFF2-40B4-BE49-F238E27FC236}">
                <a16:creationId xmlns:a16="http://schemas.microsoft.com/office/drawing/2014/main" id="{99D56846-1AFD-E146-F5DB-86BBBAED93BC}"/>
              </a:ext>
            </a:extLst>
          </p:cNvPr>
          <p:cNvSpPr txBox="1"/>
          <p:nvPr/>
        </p:nvSpPr>
        <p:spPr bwMode="gray">
          <a:xfrm>
            <a:off x="1923028" y="2728230"/>
            <a:ext cx="59868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PPA Contract shell. Download and draft PW template</a:t>
            </a:r>
          </a:p>
        </p:txBody>
      </p:sp>
      <p:sp>
        <p:nvSpPr>
          <p:cNvPr id="300" name="TextBox 299">
            <a:extLst>
              <a:ext uri="{FF2B5EF4-FFF2-40B4-BE49-F238E27FC236}">
                <a16:creationId xmlns:a16="http://schemas.microsoft.com/office/drawing/2014/main" id="{6E6C4DF1-4333-98EB-6DE4-14AF46029767}"/>
              </a:ext>
            </a:extLst>
          </p:cNvPr>
          <p:cNvSpPr txBox="1"/>
          <p:nvPr/>
        </p:nvSpPr>
        <p:spPr bwMode="gray">
          <a:xfrm>
            <a:off x="1936978" y="4541442"/>
            <a:ext cx="562369"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PW </a:t>
            </a:r>
            <a:r>
              <a:rPr kumimoji="0" lang="it-IT" sz="500" b="0" i="0" u="none" strike="noStrike" kern="1200" cap="none" spc="0" normalizeH="0" baseline="0" noProof="0">
                <a:ln>
                  <a:noFill/>
                </a:ln>
                <a:solidFill>
                  <a:prstClr val="black"/>
                </a:solidFill>
                <a:effectLst/>
                <a:uLnTx/>
                <a:uFillTx/>
                <a:latin typeface="Proxima Nova" panose="02000506030000020004"/>
                <a:ea typeface="+mn-ea"/>
                <a:cs typeface="+mn-cs"/>
              </a:rPr>
              <a:t>to Cloud ERP for approval</a:t>
            </a:r>
            <a:endPar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endParaRPr>
          </a:p>
        </p:txBody>
      </p:sp>
      <p:sp>
        <p:nvSpPr>
          <p:cNvPr id="302" name="TextBox 301">
            <a:extLst>
              <a:ext uri="{FF2B5EF4-FFF2-40B4-BE49-F238E27FC236}">
                <a16:creationId xmlns:a16="http://schemas.microsoft.com/office/drawing/2014/main" id="{27DF1882-8570-28DD-2150-B21DDB9D1616}"/>
              </a:ext>
            </a:extLst>
          </p:cNvPr>
          <p:cNvSpPr txBox="1"/>
          <p:nvPr/>
        </p:nvSpPr>
        <p:spPr bwMode="gray">
          <a:xfrm>
            <a:off x="1910915" y="3974653"/>
            <a:ext cx="596411"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it-IT" sz="500" b="0" i="0" u="none" strike="noStrike" kern="1200" cap="none" spc="0" normalizeH="0" baseline="0" noProof="0">
                <a:ln>
                  <a:noFill/>
                </a:ln>
                <a:solidFill>
                  <a:prstClr val="black"/>
                </a:solidFill>
                <a:effectLst/>
                <a:uLnTx/>
                <a:uFillTx/>
                <a:latin typeface="Proxima Nova" panose="02000506030000020004"/>
                <a:ea typeface="+mn-ea"/>
                <a:cs typeface="+mn-cs"/>
              </a:rPr>
              <a:t>Finalize and sign PW contract</a:t>
            </a:r>
          </a:p>
        </p:txBody>
      </p:sp>
      <p:sp>
        <p:nvSpPr>
          <p:cNvPr id="303" name="TextBox 302">
            <a:extLst>
              <a:ext uri="{FF2B5EF4-FFF2-40B4-BE49-F238E27FC236}">
                <a16:creationId xmlns:a16="http://schemas.microsoft.com/office/drawing/2014/main" id="{C05691D9-7C4B-81E7-75FC-D0E2ACEC585F}"/>
              </a:ext>
            </a:extLst>
          </p:cNvPr>
          <p:cNvSpPr txBox="1"/>
          <p:nvPr/>
        </p:nvSpPr>
        <p:spPr bwMode="gray">
          <a:xfrm>
            <a:off x="1890554" y="3324557"/>
            <a:ext cx="63945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Negotiate PW,  Financial Plan, Results Plan &amp; Risk Register</a:t>
            </a:r>
          </a:p>
        </p:txBody>
      </p:sp>
      <p:sp>
        <p:nvSpPr>
          <p:cNvPr id="304" name="TextBox 303">
            <a:extLst>
              <a:ext uri="{FF2B5EF4-FFF2-40B4-BE49-F238E27FC236}">
                <a16:creationId xmlns:a16="http://schemas.microsoft.com/office/drawing/2014/main" id="{98DF8A54-EA35-73C0-7D13-586BFC918083}"/>
              </a:ext>
            </a:extLst>
          </p:cNvPr>
          <p:cNvSpPr txBox="1"/>
          <p:nvPr/>
        </p:nvSpPr>
        <p:spPr bwMode="gray">
          <a:xfrm>
            <a:off x="530984" y="4404715"/>
            <a:ext cx="682346"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negotiate, sign, &amp; approve partnership agreements in Cloud-ERP (PFA &amp; DPA)</a:t>
            </a:r>
          </a:p>
        </p:txBody>
      </p:sp>
      <p:sp>
        <p:nvSpPr>
          <p:cNvPr id="306" name="TextBox 305">
            <a:extLst>
              <a:ext uri="{FF2B5EF4-FFF2-40B4-BE49-F238E27FC236}">
                <a16:creationId xmlns:a16="http://schemas.microsoft.com/office/drawing/2014/main" id="{5380E60C-86C3-7884-03EC-E715E764D58D}"/>
              </a:ext>
            </a:extLst>
          </p:cNvPr>
          <p:cNvSpPr txBox="1"/>
          <p:nvPr/>
        </p:nvSpPr>
        <p:spPr bwMode="gray">
          <a:xfrm>
            <a:off x="572756" y="4969760"/>
            <a:ext cx="63308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Partnership Framework Agreement (PFA) in Aconex</a:t>
            </a:r>
          </a:p>
        </p:txBody>
      </p:sp>
      <p:sp>
        <p:nvSpPr>
          <p:cNvPr id="311" name="TextBox 310">
            <a:extLst>
              <a:ext uri="{FF2B5EF4-FFF2-40B4-BE49-F238E27FC236}">
                <a16:creationId xmlns:a16="http://schemas.microsoft.com/office/drawing/2014/main" id="{D80E9847-C976-92D7-7043-07F69C9DD22D}"/>
              </a:ext>
            </a:extLst>
          </p:cNvPr>
          <p:cNvSpPr txBox="1"/>
          <p:nvPr/>
        </p:nvSpPr>
        <p:spPr bwMode="gray">
          <a:xfrm>
            <a:off x="561363" y="5423723"/>
            <a:ext cx="643256"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kern="1200" cap="none" spc="0" normalizeH="0" noProof="0">
                <a:ln>
                  <a:noFill/>
                </a:ln>
                <a:solidFill>
                  <a:schemeClr val="accent6"/>
                </a:solidFill>
                <a:effectLst/>
                <a:uLnTx/>
                <a:uFillTx/>
                <a:latin typeface="Proxima Nova" panose="02000506030000020004"/>
                <a:ea typeface="+mn-ea"/>
                <a:cs typeface="+mn-cs"/>
              </a:rPr>
              <a:t>Upload Data Protection Agreement (DPA) (where required) in Aconex</a:t>
            </a:r>
          </a:p>
        </p:txBody>
      </p:sp>
      <p:sp>
        <p:nvSpPr>
          <p:cNvPr id="38" name="Rectangle: Rounded Corners 82">
            <a:extLst>
              <a:ext uri="{FF2B5EF4-FFF2-40B4-BE49-F238E27FC236}">
                <a16:creationId xmlns:a16="http://schemas.microsoft.com/office/drawing/2014/main" id="{4768C32F-6344-3C37-8FD5-415C57D33A01}"/>
              </a:ext>
            </a:extLst>
          </p:cNvPr>
          <p:cNvSpPr/>
          <p:nvPr/>
        </p:nvSpPr>
        <p:spPr bwMode="gray">
          <a:xfrm>
            <a:off x="115733" y="1366536"/>
            <a:ext cx="3849359"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37" name="ZoneTexte 136">
            <a:extLst>
              <a:ext uri="{FF2B5EF4-FFF2-40B4-BE49-F238E27FC236}">
                <a16:creationId xmlns:a16="http://schemas.microsoft.com/office/drawing/2014/main" id="{9BE86CC1-5455-9DE3-1F12-AB811DA4FD08}"/>
              </a:ext>
            </a:extLst>
          </p:cNvPr>
          <p:cNvSpPr txBox="1"/>
          <p:nvPr/>
        </p:nvSpPr>
        <p:spPr bwMode="gray">
          <a:xfrm>
            <a:off x="87515" y="1439675"/>
            <a:ext cx="3821079" cy="253916"/>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Project Development</a:t>
            </a:r>
          </a:p>
        </p:txBody>
      </p:sp>
      <p:sp>
        <p:nvSpPr>
          <p:cNvPr id="151" name="TextBox 81">
            <a:extLst>
              <a:ext uri="{FF2B5EF4-FFF2-40B4-BE49-F238E27FC236}">
                <a16:creationId xmlns:a16="http://schemas.microsoft.com/office/drawing/2014/main" id="{20638C16-D5B0-A378-AD02-F001E1AA098D}"/>
              </a:ext>
            </a:extLst>
          </p:cNvPr>
          <p:cNvSpPr txBox="1"/>
          <p:nvPr/>
        </p:nvSpPr>
        <p:spPr bwMode="gray">
          <a:xfrm>
            <a:off x="4072418" y="1439675"/>
            <a:ext cx="1132188" cy="23428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Monitoring</a:t>
            </a:r>
          </a:p>
        </p:txBody>
      </p:sp>
      <p:sp>
        <p:nvSpPr>
          <p:cNvPr id="207" name="Rectangle: Rounded Corners 206">
            <a:extLst>
              <a:ext uri="{FF2B5EF4-FFF2-40B4-BE49-F238E27FC236}">
                <a16:creationId xmlns:a16="http://schemas.microsoft.com/office/drawing/2014/main" id="{0024A33D-F83C-B08C-DE70-CF9CF335DC48}"/>
              </a:ext>
            </a:extLst>
          </p:cNvPr>
          <p:cNvSpPr/>
          <p:nvPr/>
        </p:nvSpPr>
        <p:spPr bwMode="gray">
          <a:xfrm>
            <a:off x="4087200" y="1366536"/>
            <a:ext cx="1132188"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211" name="Straight Arrow Connector 210">
            <a:extLst>
              <a:ext uri="{FF2B5EF4-FFF2-40B4-BE49-F238E27FC236}">
                <a16:creationId xmlns:a16="http://schemas.microsoft.com/office/drawing/2014/main" id="{60D96762-B936-F23B-8617-B7E7D427DA43}"/>
              </a:ext>
            </a:extLst>
          </p:cNvPr>
          <p:cNvCxnSpPr>
            <a:cxnSpLocks/>
          </p:cNvCxnSpPr>
          <p:nvPr/>
        </p:nvCxnSpPr>
        <p:spPr bwMode="gray">
          <a:xfrm>
            <a:off x="4630033" y="5404859"/>
            <a:ext cx="0" cy="15273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1D06E6D6-E946-F7CC-61A5-77031C6DCA48}"/>
              </a:ext>
            </a:extLst>
          </p:cNvPr>
          <p:cNvCxnSpPr/>
          <p:nvPr/>
        </p:nvCxnSpPr>
        <p:spPr bwMode="gray">
          <a:xfrm>
            <a:off x="4631805" y="2915713"/>
            <a:ext cx="0" cy="152483"/>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61998BCD-8D38-1DE2-1546-530A9EF88971}"/>
              </a:ext>
            </a:extLst>
          </p:cNvPr>
          <p:cNvCxnSpPr>
            <a:cxnSpLocks/>
          </p:cNvCxnSpPr>
          <p:nvPr/>
        </p:nvCxnSpPr>
        <p:spPr bwMode="gray">
          <a:xfrm>
            <a:off x="4631805" y="2371137"/>
            <a:ext cx="1078" cy="18328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33" name="Rectangle: Rounded Corners 232">
            <a:extLst>
              <a:ext uri="{FF2B5EF4-FFF2-40B4-BE49-F238E27FC236}">
                <a16:creationId xmlns:a16="http://schemas.microsoft.com/office/drawing/2014/main" id="{043C8DBF-9B4F-5D60-72B2-5EC2721E3116}"/>
              </a:ext>
            </a:extLst>
          </p:cNvPr>
          <p:cNvSpPr/>
          <p:nvPr/>
        </p:nvSpPr>
        <p:spPr bwMode="gray">
          <a:xfrm>
            <a:off x="4140598" y="2567832"/>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38" name="Ovale 10">
            <a:extLst>
              <a:ext uri="{FF2B5EF4-FFF2-40B4-BE49-F238E27FC236}">
                <a16:creationId xmlns:a16="http://schemas.microsoft.com/office/drawing/2014/main" id="{8A9706AE-397A-E6A3-2011-ADBC68A4C989}"/>
              </a:ext>
            </a:extLst>
          </p:cNvPr>
          <p:cNvSpPr/>
          <p:nvPr/>
        </p:nvSpPr>
        <p:spPr bwMode="gray">
          <a:xfrm>
            <a:off x="4112904" y="252520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46" name="TextBox 245">
            <a:extLst>
              <a:ext uri="{FF2B5EF4-FFF2-40B4-BE49-F238E27FC236}">
                <a16:creationId xmlns:a16="http://schemas.microsoft.com/office/drawing/2014/main" id="{DBCBFF8D-B018-0207-C686-99579718AA15}"/>
              </a:ext>
            </a:extLst>
          </p:cNvPr>
          <p:cNvSpPr txBox="1"/>
          <p:nvPr/>
        </p:nvSpPr>
        <p:spPr bwMode="gray">
          <a:xfrm>
            <a:off x="4489254" y="2564494"/>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Reports Results Periodically for UNHCR Validation</a:t>
            </a:r>
          </a:p>
        </p:txBody>
      </p:sp>
      <p:sp>
        <p:nvSpPr>
          <p:cNvPr id="279" name="Rectangle: Rounded Corners 278">
            <a:extLst>
              <a:ext uri="{FF2B5EF4-FFF2-40B4-BE49-F238E27FC236}">
                <a16:creationId xmlns:a16="http://schemas.microsoft.com/office/drawing/2014/main" id="{FBF656AF-3846-B21C-E755-B4E8BA1D7917}"/>
              </a:ext>
            </a:extLst>
          </p:cNvPr>
          <p:cNvSpPr/>
          <p:nvPr/>
        </p:nvSpPr>
        <p:spPr bwMode="gray">
          <a:xfrm>
            <a:off x="4140598" y="307846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81" name="Ovale 10">
            <a:extLst>
              <a:ext uri="{FF2B5EF4-FFF2-40B4-BE49-F238E27FC236}">
                <a16:creationId xmlns:a16="http://schemas.microsoft.com/office/drawing/2014/main" id="{249EEEBB-3729-6A72-8CD0-A555FD1A3696}"/>
              </a:ext>
            </a:extLst>
          </p:cNvPr>
          <p:cNvSpPr/>
          <p:nvPr/>
        </p:nvSpPr>
        <p:spPr bwMode="gray">
          <a:xfrm>
            <a:off x="4112904" y="3040439"/>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84" name="TextBox 283">
            <a:extLst>
              <a:ext uri="{FF2B5EF4-FFF2-40B4-BE49-F238E27FC236}">
                <a16:creationId xmlns:a16="http://schemas.microsoft.com/office/drawing/2014/main" id="{2F23ACD5-4724-D8F3-90DD-E0B8C8734666}"/>
              </a:ext>
            </a:extLst>
          </p:cNvPr>
          <p:cNvSpPr txBox="1"/>
          <p:nvPr/>
        </p:nvSpPr>
        <p:spPr bwMode="gray">
          <a:xfrm>
            <a:off x="4485995" y="3079124"/>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Reports Financials (PFR) Periodically for UNHCR Verification </a:t>
            </a:r>
          </a:p>
        </p:txBody>
      </p:sp>
      <p:sp>
        <p:nvSpPr>
          <p:cNvPr id="293" name="Rectangle: Rounded Corners 292">
            <a:extLst>
              <a:ext uri="{FF2B5EF4-FFF2-40B4-BE49-F238E27FC236}">
                <a16:creationId xmlns:a16="http://schemas.microsoft.com/office/drawing/2014/main" id="{21833558-6939-8EFF-8E7A-A6571971E754}"/>
              </a:ext>
            </a:extLst>
          </p:cNvPr>
          <p:cNvSpPr/>
          <p:nvPr/>
        </p:nvSpPr>
        <p:spPr bwMode="gray">
          <a:xfrm>
            <a:off x="4140598" y="3589102"/>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96" name="Ovale 10">
            <a:extLst>
              <a:ext uri="{FF2B5EF4-FFF2-40B4-BE49-F238E27FC236}">
                <a16:creationId xmlns:a16="http://schemas.microsoft.com/office/drawing/2014/main" id="{900E1568-9F48-9249-F2B0-236A89BAB74D}"/>
              </a:ext>
            </a:extLst>
          </p:cNvPr>
          <p:cNvSpPr/>
          <p:nvPr/>
        </p:nvSpPr>
        <p:spPr bwMode="gray">
          <a:xfrm>
            <a:off x="4112904" y="355567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01" name="TextBox 300">
            <a:extLst>
              <a:ext uri="{FF2B5EF4-FFF2-40B4-BE49-F238E27FC236}">
                <a16:creationId xmlns:a16="http://schemas.microsoft.com/office/drawing/2014/main" id="{BB5AE51F-9345-678D-B92C-B1D4CEE1A0A1}"/>
              </a:ext>
            </a:extLst>
          </p:cNvPr>
          <p:cNvSpPr txBox="1"/>
          <p:nvPr/>
        </p:nvSpPr>
        <p:spPr bwMode="gray">
          <a:xfrm>
            <a:off x="4485995" y="3568005"/>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prstClr val="black"/>
                </a:solidFill>
                <a:latin typeface="Proxima Nova" panose="02000506030000020004"/>
              </a:rPr>
              <a:t>Project Performance Verification (PMC02) of Partner</a:t>
            </a:r>
            <a:endPar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endParaRPr>
          </a:p>
        </p:txBody>
      </p:sp>
      <p:sp>
        <p:nvSpPr>
          <p:cNvPr id="305" name="Rectangle: Rounded Corners 304">
            <a:extLst>
              <a:ext uri="{FF2B5EF4-FFF2-40B4-BE49-F238E27FC236}">
                <a16:creationId xmlns:a16="http://schemas.microsoft.com/office/drawing/2014/main" id="{A7C10E19-0124-93BA-DB4F-C18AAEA6D589}"/>
              </a:ext>
            </a:extLst>
          </p:cNvPr>
          <p:cNvSpPr/>
          <p:nvPr/>
        </p:nvSpPr>
        <p:spPr bwMode="gray">
          <a:xfrm>
            <a:off x="4140598" y="409973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16" name="Ovale 10">
            <a:extLst>
              <a:ext uri="{FF2B5EF4-FFF2-40B4-BE49-F238E27FC236}">
                <a16:creationId xmlns:a16="http://schemas.microsoft.com/office/drawing/2014/main" id="{0976E028-04AF-FB42-0FF7-9DE31FFFFFA5}"/>
              </a:ext>
            </a:extLst>
          </p:cNvPr>
          <p:cNvSpPr/>
          <p:nvPr/>
        </p:nvSpPr>
        <p:spPr bwMode="gray">
          <a:xfrm>
            <a:off x="4112904" y="407090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33" name="TextBox 332">
            <a:extLst>
              <a:ext uri="{FF2B5EF4-FFF2-40B4-BE49-F238E27FC236}">
                <a16:creationId xmlns:a16="http://schemas.microsoft.com/office/drawing/2014/main" id="{1F45D5D8-783E-66B7-A7CC-A080C234BA18}"/>
              </a:ext>
            </a:extLst>
          </p:cNvPr>
          <p:cNvSpPr txBox="1"/>
          <p:nvPr/>
        </p:nvSpPr>
        <p:spPr bwMode="gray">
          <a:xfrm>
            <a:off x="4547648" y="4107441"/>
            <a:ext cx="574687"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Project Financial Verification (PMC03) of Partner</a:t>
            </a:r>
          </a:p>
        </p:txBody>
      </p:sp>
      <p:sp>
        <p:nvSpPr>
          <p:cNvPr id="334" name="Rectangle: Rounded Corners 333">
            <a:extLst>
              <a:ext uri="{FF2B5EF4-FFF2-40B4-BE49-F238E27FC236}">
                <a16:creationId xmlns:a16="http://schemas.microsoft.com/office/drawing/2014/main" id="{3AC4FBA5-B2A0-8F6A-6A1E-53C15365C32C}"/>
              </a:ext>
            </a:extLst>
          </p:cNvPr>
          <p:cNvSpPr/>
          <p:nvPr/>
        </p:nvSpPr>
        <p:spPr bwMode="gray">
          <a:xfrm>
            <a:off x="4140598" y="2057197"/>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36" name="Ovale 10">
            <a:extLst>
              <a:ext uri="{FF2B5EF4-FFF2-40B4-BE49-F238E27FC236}">
                <a16:creationId xmlns:a16="http://schemas.microsoft.com/office/drawing/2014/main" id="{BFB056BC-8995-0268-210B-17A856D51D68}"/>
              </a:ext>
            </a:extLst>
          </p:cNvPr>
          <p:cNvSpPr/>
          <p:nvPr/>
        </p:nvSpPr>
        <p:spPr bwMode="gray">
          <a:xfrm>
            <a:off x="4112904" y="20099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37" name="TextBox 336">
            <a:extLst>
              <a:ext uri="{FF2B5EF4-FFF2-40B4-BE49-F238E27FC236}">
                <a16:creationId xmlns:a16="http://schemas.microsoft.com/office/drawing/2014/main" id="{A9FB01A7-AA78-70D2-3E15-3409888D6491}"/>
              </a:ext>
            </a:extLst>
          </p:cNvPr>
          <p:cNvSpPr txBox="1"/>
          <p:nvPr/>
        </p:nvSpPr>
        <p:spPr bwMode="gray">
          <a:xfrm>
            <a:off x="4505552" y="2044373"/>
            <a:ext cx="63175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Raise Implementation Monitoring Issues in Aconex Field</a:t>
            </a:r>
          </a:p>
        </p:txBody>
      </p:sp>
      <p:sp>
        <p:nvSpPr>
          <p:cNvPr id="338" name="Rectangle: Rounded Corners 337">
            <a:extLst>
              <a:ext uri="{FF2B5EF4-FFF2-40B4-BE49-F238E27FC236}">
                <a16:creationId xmlns:a16="http://schemas.microsoft.com/office/drawing/2014/main" id="{98CC6FCA-EC87-674B-94CF-2F4A81C372D0}"/>
              </a:ext>
            </a:extLst>
          </p:cNvPr>
          <p:cNvSpPr/>
          <p:nvPr/>
        </p:nvSpPr>
        <p:spPr bwMode="gray">
          <a:xfrm>
            <a:off x="4138826" y="5090787"/>
            <a:ext cx="982412" cy="358561"/>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39" name="Ovale 10">
            <a:extLst>
              <a:ext uri="{FF2B5EF4-FFF2-40B4-BE49-F238E27FC236}">
                <a16:creationId xmlns:a16="http://schemas.microsoft.com/office/drawing/2014/main" id="{2DA15A25-BDB1-C580-00CE-B3F94C6322AF}"/>
              </a:ext>
            </a:extLst>
          </p:cNvPr>
          <p:cNvSpPr/>
          <p:nvPr/>
        </p:nvSpPr>
        <p:spPr bwMode="gray">
          <a:xfrm>
            <a:off x="4112904" y="506212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41" name="Rectangle: Rounded Corners 340">
            <a:extLst>
              <a:ext uri="{FF2B5EF4-FFF2-40B4-BE49-F238E27FC236}">
                <a16:creationId xmlns:a16="http://schemas.microsoft.com/office/drawing/2014/main" id="{AD1BF9BF-1169-15F7-9254-5D9E7A9287C0}"/>
              </a:ext>
            </a:extLst>
          </p:cNvPr>
          <p:cNvSpPr/>
          <p:nvPr/>
        </p:nvSpPr>
        <p:spPr bwMode="gray">
          <a:xfrm>
            <a:off x="4140598" y="4597381"/>
            <a:ext cx="982412" cy="358561"/>
          </a:xfrm>
          <a:prstGeom prst="roundRect">
            <a:avLst/>
          </a:prstGeom>
          <a:solidFill>
            <a:schemeClr val="bg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47" name="Ovale 10">
            <a:extLst>
              <a:ext uri="{FF2B5EF4-FFF2-40B4-BE49-F238E27FC236}">
                <a16:creationId xmlns:a16="http://schemas.microsoft.com/office/drawing/2014/main" id="{0B7F8549-1B2C-C84D-F4C0-C2F445DC87CD}"/>
              </a:ext>
            </a:extLst>
          </p:cNvPr>
          <p:cNvSpPr/>
          <p:nvPr/>
        </p:nvSpPr>
        <p:spPr bwMode="gray">
          <a:xfrm>
            <a:off x="4112904" y="456261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60" name="TextBox 359">
            <a:extLst>
              <a:ext uri="{FF2B5EF4-FFF2-40B4-BE49-F238E27FC236}">
                <a16:creationId xmlns:a16="http://schemas.microsoft.com/office/drawing/2014/main" id="{558E68D7-519C-480F-AAAE-67B3A708E04B}"/>
              </a:ext>
            </a:extLst>
          </p:cNvPr>
          <p:cNvSpPr txBox="1"/>
          <p:nvPr/>
        </p:nvSpPr>
        <p:spPr bwMode="gray">
          <a:xfrm>
            <a:off x="4526020" y="5658035"/>
            <a:ext cx="621140"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prstClr val="black"/>
                </a:solidFill>
                <a:latin typeface="Proxima Nova" panose="02000506030000020004"/>
              </a:rPr>
              <a:t>Update Expenses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in Cloud ERP </a:t>
            </a:r>
          </a:p>
        </p:txBody>
      </p:sp>
      <p:sp>
        <p:nvSpPr>
          <p:cNvPr id="368" name="Ovale 10">
            <a:extLst>
              <a:ext uri="{FF2B5EF4-FFF2-40B4-BE49-F238E27FC236}">
                <a16:creationId xmlns:a16="http://schemas.microsoft.com/office/drawing/2014/main" id="{FA9FA4D2-923D-A4B5-B097-1F820331D1CB}"/>
              </a:ext>
            </a:extLst>
          </p:cNvPr>
          <p:cNvSpPr/>
          <p:nvPr/>
        </p:nvSpPr>
        <p:spPr bwMode="gray">
          <a:xfrm>
            <a:off x="4112904" y="55441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69" name="TextBox 368">
            <a:extLst>
              <a:ext uri="{FF2B5EF4-FFF2-40B4-BE49-F238E27FC236}">
                <a16:creationId xmlns:a16="http://schemas.microsoft.com/office/drawing/2014/main" id="{016DEE26-A76E-DDB3-9820-830D5FCB831A}"/>
              </a:ext>
            </a:extLst>
          </p:cNvPr>
          <p:cNvSpPr txBox="1"/>
          <p:nvPr/>
        </p:nvSpPr>
        <p:spPr bwMode="gray">
          <a:xfrm>
            <a:off x="4494965" y="5115637"/>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Copy of Certificate of Instalment</a:t>
            </a:r>
          </a:p>
        </p:txBody>
      </p:sp>
      <p:sp>
        <p:nvSpPr>
          <p:cNvPr id="370" name="Oval 369">
            <a:extLst>
              <a:ext uri="{FF2B5EF4-FFF2-40B4-BE49-F238E27FC236}">
                <a16:creationId xmlns:a16="http://schemas.microsoft.com/office/drawing/2014/main" id="{042D6CD3-9AA9-EF40-C7AB-26E5DC8739EE}"/>
              </a:ext>
            </a:extLst>
          </p:cNvPr>
          <p:cNvSpPr/>
          <p:nvPr/>
        </p:nvSpPr>
        <p:spPr bwMode="gray">
          <a:xfrm>
            <a:off x="4526020"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5</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371" name="Freeform 38">
            <a:extLst>
              <a:ext uri="{FF2B5EF4-FFF2-40B4-BE49-F238E27FC236}">
                <a16:creationId xmlns:a16="http://schemas.microsoft.com/office/drawing/2014/main" id="{CFC93E29-D7B2-BA30-75EF-89BC281822AC}"/>
              </a:ext>
            </a:extLst>
          </p:cNvPr>
          <p:cNvSpPr>
            <a:spLocks noChangeArrowheads="1"/>
          </p:cNvSpPr>
          <p:nvPr/>
        </p:nvSpPr>
        <p:spPr bwMode="auto">
          <a:xfrm>
            <a:off x="4285750" y="2105012"/>
            <a:ext cx="232244" cy="269039"/>
          </a:xfrm>
          <a:custGeom>
            <a:avLst/>
            <a:gdLst>
              <a:gd name="connsiteX0" fmla="*/ 417866 w 517517"/>
              <a:gd name="connsiteY0" fmla="*/ 171351 h 321063"/>
              <a:gd name="connsiteX1" fmla="*/ 407291 w 517517"/>
              <a:gd name="connsiteY1" fmla="*/ 252090 h 321063"/>
              <a:gd name="connsiteX2" fmla="*/ 407698 w 517517"/>
              <a:gd name="connsiteY2" fmla="*/ 255742 h 321063"/>
              <a:gd name="connsiteX3" fmla="*/ 418680 w 517517"/>
              <a:gd name="connsiteY3" fmla="*/ 284548 h 321063"/>
              <a:gd name="connsiteX4" fmla="*/ 430475 w 517517"/>
              <a:gd name="connsiteY4" fmla="*/ 256148 h 321063"/>
              <a:gd name="connsiteX5" fmla="*/ 431695 w 517517"/>
              <a:gd name="connsiteY5" fmla="*/ 251685 h 321063"/>
              <a:gd name="connsiteX6" fmla="*/ 420713 w 517517"/>
              <a:gd name="connsiteY6" fmla="*/ 171351 h 321063"/>
              <a:gd name="connsiteX7" fmla="*/ 419493 w 517517"/>
              <a:gd name="connsiteY7" fmla="*/ 171351 h 321063"/>
              <a:gd name="connsiteX8" fmla="*/ 417866 w 517517"/>
              <a:gd name="connsiteY8" fmla="*/ 171351 h 321063"/>
              <a:gd name="connsiteX9" fmla="*/ 96397 w 517517"/>
              <a:gd name="connsiteY9" fmla="*/ 171351 h 321063"/>
              <a:gd name="connsiteX10" fmla="*/ 85822 w 517517"/>
              <a:gd name="connsiteY10" fmla="*/ 252090 h 321063"/>
              <a:gd name="connsiteX11" fmla="*/ 86635 w 517517"/>
              <a:gd name="connsiteY11" fmla="*/ 255742 h 321063"/>
              <a:gd name="connsiteX12" fmla="*/ 97211 w 517517"/>
              <a:gd name="connsiteY12" fmla="*/ 284548 h 321063"/>
              <a:gd name="connsiteX13" fmla="*/ 109006 w 517517"/>
              <a:gd name="connsiteY13" fmla="*/ 256148 h 321063"/>
              <a:gd name="connsiteX14" fmla="*/ 110226 w 517517"/>
              <a:gd name="connsiteY14" fmla="*/ 251685 h 321063"/>
              <a:gd name="connsiteX15" fmla="*/ 99244 w 517517"/>
              <a:gd name="connsiteY15" fmla="*/ 171351 h 321063"/>
              <a:gd name="connsiteX16" fmla="*/ 98024 w 517517"/>
              <a:gd name="connsiteY16" fmla="*/ 171351 h 321063"/>
              <a:gd name="connsiteX17" fmla="*/ 96397 w 517517"/>
              <a:gd name="connsiteY17" fmla="*/ 171351 h 321063"/>
              <a:gd name="connsiteX18" fmla="*/ 402410 w 517517"/>
              <a:gd name="connsiteY18" fmla="*/ 144979 h 321063"/>
              <a:gd name="connsiteX19" fmla="*/ 419493 w 517517"/>
              <a:gd name="connsiteY19" fmla="*/ 156339 h 321063"/>
              <a:gd name="connsiteX20" fmla="*/ 436576 w 517517"/>
              <a:gd name="connsiteY20" fmla="*/ 144979 h 321063"/>
              <a:gd name="connsiteX21" fmla="*/ 430882 w 517517"/>
              <a:gd name="connsiteY21" fmla="*/ 144979 h 321063"/>
              <a:gd name="connsiteX22" fmla="*/ 407698 w 517517"/>
              <a:gd name="connsiteY22" fmla="*/ 144979 h 321063"/>
              <a:gd name="connsiteX23" fmla="*/ 402410 w 517517"/>
              <a:gd name="connsiteY23" fmla="*/ 144979 h 321063"/>
              <a:gd name="connsiteX24" fmla="*/ 80941 w 517517"/>
              <a:gd name="connsiteY24" fmla="*/ 144979 h 321063"/>
              <a:gd name="connsiteX25" fmla="*/ 98024 w 517517"/>
              <a:gd name="connsiteY25" fmla="*/ 156339 h 321063"/>
              <a:gd name="connsiteX26" fmla="*/ 115107 w 517517"/>
              <a:gd name="connsiteY26" fmla="*/ 144979 h 321063"/>
              <a:gd name="connsiteX27" fmla="*/ 109413 w 517517"/>
              <a:gd name="connsiteY27" fmla="*/ 144979 h 321063"/>
              <a:gd name="connsiteX28" fmla="*/ 86635 w 517517"/>
              <a:gd name="connsiteY28" fmla="*/ 144979 h 321063"/>
              <a:gd name="connsiteX29" fmla="*/ 80941 w 517517"/>
              <a:gd name="connsiteY29" fmla="*/ 144979 h 321063"/>
              <a:gd name="connsiteX30" fmla="*/ 407698 w 517517"/>
              <a:gd name="connsiteY30" fmla="*/ 130373 h 321063"/>
              <a:gd name="connsiteX31" fmla="*/ 430882 w 517517"/>
              <a:gd name="connsiteY31" fmla="*/ 130373 h 321063"/>
              <a:gd name="connsiteX32" fmla="*/ 461387 w 517517"/>
              <a:gd name="connsiteY32" fmla="*/ 136459 h 321063"/>
              <a:gd name="connsiteX33" fmla="*/ 491893 w 517517"/>
              <a:gd name="connsiteY33" fmla="*/ 148631 h 321063"/>
              <a:gd name="connsiteX34" fmla="*/ 517517 w 517517"/>
              <a:gd name="connsiteY34" fmla="*/ 185957 h 321063"/>
              <a:gd name="connsiteX35" fmla="*/ 517517 w 517517"/>
              <a:gd name="connsiteY35" fmla="*/ 268319 h 321063"/>
              <a:gd name="connsiteX36" fmla="*/ 510196 w 517517"/>
              <a:gd name="connsiteY36" fmla="*/ 285765 h 321063"/>
              <a:gd name="connsiteX37" fmla="*/ 486605 w 517517"/>
              <a:gd name="connsiteY37" fmla="*/ 308892 h 321063"/>
              <a:gd name="connsiteX38" fmla="*/ 486605 w 517517"/>
              <a:gd name="connsiteY38" fmla="*/ 313760 h 321063"/>
              <a:gd name="connsiteX39" fmla="*/ 479691 w 517517"/>
              <a:gd name="connsiteY39" fmla="*/ 321063 h 321063"/>
              <a:gd name="connsiteX40" fmla="*/ 472369 w 517517"/>
              <a:gd name="connsiteY40" fmla="*/ 313760 h 321063"/>
              <a:gd name="connsiteX41" fmla="*/ 472369 w 517517"/>
              <a:gd name="connsiteY41" fmla="*/ 193666 h 321063"/>
              <a:gd name="connsiteX42" fmla="*/ 479691 w 517517"/>
              <a:gd name="connsiteY42" fmla="*/ 186769 h 321063"/>
              <a:gd name="connsiteX43" fmla="*/ 486605 w 517517"/>
              <a:gd name="connsiteY43" fmla="*/ 193666 h 321063"/>
              <a:gd name="connsiteX44" fmla="*/ 486605 w 517517"/>
              <a:gd name="connsiteY44" fmla="*/ 288605 h 321063"/>
              <a:gd name="connsiteX45" fmla="*/ 499621 w 517517"/>
              <a:gd name="connsiteY45" fmla="*/ 276028 h 321063"/>
              <a:gd name="connsiteX46" fmla="*/ 503282 w 517517"/>
              <a:gd name="connsiteY46" fmla="*/ 268319 h 321063"/>
              <a:gd name="connsiteX47" fmla="*/ 503282 w 517517"/>
              <a:gd name="connsiteY47" fmla="*/ 185957 h 321063"/>
              <a:gd name="connsiteX48" fmla="*/ 486605 w 517517"/>
              <a:gd name="connsiteY48" fmla="*/ 162020 h 321063"/>
              <a:gd name="connsiteX49" fmla="*/ 456100 w 517517"/>
              <a:gd name="connsiteY49" fmla="*/ 149848 h 321063"/>
              <a:gd name="connsiteX50" fmla="*/ 455693 w 517517"/>
              <a:gd name="connsiteY50" fmla="*/ 149848 h 321063"/>
              <a:gd name="connsiteX51" fmla="*/ 434136 w 517517"/>
              <a:gd name="connsiteY51" fmla="*/ 163642 h 321063"/>
              <a:gd name="connsiteX52" fmla="*/ 445525 w 517517"/>
              <a:gd name="connsiteY52" fmla="*/ 250062 h 321063"/>
              <a:gd name="connsiteX53" fmla="*/ 443898 w 517517"/>
              <a:gd name="connsiteY53" fmla="*/ 262233 h 321063"/>
              <a:gd name="connsiteX54" fmla="*/ 430475 w 517517"/>
              <a:gd name="connsiteY54" fmla="*/ 294286 h 321063"/>
              <a:gd name="connsiteX55" fmla="*/ 418680 w 517517"/>
              <a:gd name="connsiteY55" fmla="*/ 301589 h 321063"/>
              <a:gd name="connsiteX56" fmla="*/ 418273 w 517517"/>
              <a:gd name="connsiteY56" fmla="*/ 301589 h 321063"/>
              <a:gd name="connsiteX57" fmla="*/ 406884 w 517517"/>
              <a:gd name="connsiteY57" fmla="*/ 294286 h 321063"/>
              <a:gd name="connsiteX58" fmla="*/ 394682 w 517517"/>
              <a:gd name="connsiteY58" fmla="*/ 261016 h 321063"/>
              <a:gd name="connsiteX59" fmla="*/ 393055 w 517517"/>
              <a:gd name="connsiteY59" fmla="*/ 250467 h 321063"/>
              <a:gd name="connsiteX60" fmla="*/ 404444 w 517517"/>
              <a:gd name="connsiteY60" fmla="*/ 163642 h 321063"/>
              <a:gd name="connsiteX61" fmla="*/ 382887 w 517517"/>
              <a:gd name="connsiteY61" fmla="*/ 149848 h 321063"/>
              <a:gd name="connsiteX62" fmla="*/ 351975 w 517517"/>
              <a:gd name="connsiteY62" fmla="*/ 162020 h 321063"/>
              <a:gd name="connsiteX63" fmla="*/ 335705 w 517517"/>
              <a:gd name="connsiteY63" fmla="*/ 185957 h 321063"/>
              <a:gd name="connsiteX64" fmla="*/ 335705 w 517517"/>
              <a:gd name="connsiteY64" fmla="*/ 268319 h 321063"/>
              <a:gd name="connsiteX65" fmla="*/ 338959 w 517517"/>
              <a:gd name="connsiteY65" fmla="*/ 276028 h 321063"/>
              <a:gd name="connsiteX66" fmla="*/ 349941 w 517517"/>
              <a:gd name="connsiteY66" fmla="*/ 286983 h 321063"/>
              <a:gd name="connsiteX67" fmla="*/ 349941 w 517517"/>
              <a:gd name="connsiteY67" fmla="*/ 193666 h 321063"/>
              <a:gd name="connsiteX68" fmla="*/ 357262 w 517517"/>
              <a:gd name="connsiteY68" fmla="*/ 186769 h 321063"/>
              <a:gd name="connsiteX69" fmla="*/ 364583 w 517517"/>
              <a:gd name="connsiteY69" fmla="*/ 193666 h 321063"/>
              <a:gd name="connsiteX70" fmla="*/ 364583 w 517517"/>
              <a:gd name="connsiteY70" fmla="*/ 313760 h 321063"/>
              <a:gd name="connsiteX71" fmla="*/ 357262 w 517517"/>
              <a:gd name="connsiteY71" fmla="*/ 321063 h 321063"/>
              <a:gd name="connsiteX72" fmla="*/ 349941 w 517517"/>
              <a:gd name="connsiteY72" fmla="*/ 313760 h 321063"/>
              <a:gd name="connsiteX73" fmla="*/ 349941 w 517517"/>
              <a:gd name="connsiteY73" fmla="*/ 307675 h 321063"/>
              <a:gd name="connsiteX74" fmla="*/ 328790 w 517517"/>
              <a:gd name="connsiteY74" fmla="*/ 285765 h 321063"/>
              <a:gd name="connsiteX75" fmla="*/ 321469 w 517517"/>
              <a:gd name="connsiteY75" fmla="*/ 268319 h 321063"/>
              <a:gd name="connsiteX76" fmla="*/ 321469 w 517517"/>
              <a:gd name="connsiteY76" fmla="*/ 185957 h 321063"/>
              <a:gd name="connsiteX77" fmla="*/ 346687 w 517517"/>
              <a:gd name="connsiteY77" fmla="*/ 148631 h 321063"/>
              <a:gd name="connsiteX78" fmla="*/ 377192 w 517517"/>
              <a:gd name="connsiteY78" fmla="*/ 136459 h 321063"/>
              <a:gd name="connsiteX79" fmla="*/ 407698 w 517517"/>
              <a:gd name="connsiteY79" fmla="*/ 130373 h 321063"/>
              <a:gd name="connsiteX80" fmla="*/ 86635 w 517517"/>
              <a:gd name="connsiteY80" fmla="*/ 130373 h 321063"/>
              <a:gd name="connsiteX81" fmla="*/ 109413 w 517517"/>
              <a:gd name="connsiteY81" fmla="*/ 130373 h 321063"/>
              <a:gd name="connsiteX82" fmla="*/ 139918 w 517517"/>
              <a:gd name="connsiteY82" fmla="*/ 136459 h 321063"/>
              <a:gd name="connsiteX83" fmla="*/ 170830 w 517517"/>
              <a:gd name="connsiteY83" fmla="*/ 148631 h 321063"/>
              <a:gd name="connsiteX84" fmla="*/ 196048 w 517517"/>
              <a:gd name="connsiteY84" fmla="*/ 185957 h 321063"/>
              <a:gd name="connsiteX85" fmla="*/ 196048 w 517517"/>
              <a:gd name="connsiteY85" fmla="*/ 268319 h 321063"/>
              <a:gd name="connsiteX86" fmla="*/ 188727 w 517517"/>
              <a:gd name="connsiteY86" fmla="*/ 285765 h 321063"/>
              <a:gd name="connsiteX87" fmla="*/ 165543 w 517517"/>
              <a:gd name="connsiteY87" fmla="*/ 308892 h 321063"/>
              <a:gd name="connsiteX88" fmla="*/ 165543 w 517517"/>
              <a:gd name="connsiteY88" fmla="*/ 313760 h 321063"/>
              <a:gd name="connsiteX89" fmla="*/ 158221 w 517517"/>
              <a:gd name="connsiteY89" fmla="*/ 321063 h 321063"/>
              <a:gd name="connsiteX90" fmla="*/ 150900 w 517517"/>
              <a:gd name="connsiteY90" fmla="*/ 313760 h 321063"/>
              <a:gd name="connsiteX91" fmla="*/ 150900 w 517517"/>
              <a:gd name="connsiteY91" fmla="*/ 193666 h 321063"/>
              <a:gd name="connsiteX92" fmla="*/ 158221 w 517517"/>
              <a:gd name="connsiteY92" fmla="*/ 186769 h 321063"/>
              <a:gd name="connsiteX93" fmla="*/ 165543 w 517517"/>
              <a:gd name="connsiteY93" fmla="*/ 193666 h 321063"/>
              <a:gd name="connsiteX94" fmla="*/ 165543 w 517517"/>
              <a:gd name="connsiteY94" fmla="*/ 288605 h 321063"/>
              <a:gd name="connsiteX95" fmla="*/ 178558 w 517517"/>
              <a:gd name="connsiteY95" fmla="*/ 276028 h 321063"/>
              <a:gd name="connsiteX96" fmla="*/ 181812 w 517517"/>
              <a:gd name="connsiteY96" fmla="*/ 268319 h 321063"/>
              <a:gd name="connsiteX97" fmla="*/ 181812 w 517517"/>
              <a:gd name="connsiteY97" fmla="*/ 185957 h 321063"/>
              <a:gd name="connsiteX98" fmla="*/ 165136 w 517517"/>
              <a:gd name="connsiteY98" fmla="*/ 162020 h 321063"/>
              <a:gd name="connsiteX99" fmla="*/ 134631 w 517517"/>
              <a:gd name="connsiteY99" fmla="*/ 149848 h 321063"/>
              <a:gd name="connsiteX100" fmla="*/ 112667 w 517517"/>
              <a:gd name="connsiteY100" fmla="*/ 163642 h 321063"/>
              <a:gd name="connsiteX101" fmla="*/ 124055 w 517517"/>
              <a:gd name="connsiteY101" fmla="*/ 250062 h 321063"/>
              <a:gd name="connsiteX102" fmla="*/ 122428 w 517517"/>
              <a:gd name="connsiteY102" fmla="*/ 262233 h 321063"/>
              <a:gd name="connsiteX103" fmla="*/ 109006 w 517517"/>
              <a:gd name="connsiteY103" fmla="*/ 294286 h 321063"/>
              <a:gd name="connsiteX104" fmla="*/ 97211 w 517517"/>
              <a:gd name="connsiteY104" fmla="*/ 301589 h 321063"/>
              <a:gd name="connsiteX105" fmla="*/ 96804 w 517517"/>
              <a:gd name="connsiteY105" fmla="*/ 301589 h 321063"/>
              <a:gd name="connsiteX106" fmla="*/ 85822 w 517517"/>
              <a:gd name="connsiteY106" fmla="*/ 294286 h 321063"/>
              <a:gd name="connsiteX107" fmla="*/ 73213 w 517517"/>
              <a:gd name="connsiteY107" fmla="*/ 261016 h 321063"/>
              <a:gd name="connsiteX108" fmla="*/ 71586 w 517517"/>
              <a:gd name="connsiteY108" fmla="*/ 250467 h 321063"/>
              <a:gd name="connsiteX109" fmla="*/ 82975 w 517517"/>
              <a:gd name="connsiteY109" fmla="*/ 163642 h 321063"/>
              <a:gd name="connsiteX110" fmla="*/ 61418 w 517517"/>
              <a:gd name="connsiteY110" fmla="*/ 149848 h 321063"/>
              <a:gd name="connsiteX111" fmla="*/ 30505 w 517517"/>
              <a:gd name="connsiteY111" fmla="*/ 162020 h 321063"/>
              <a:gd name="connsiteX112" fmla="*/ 14236 w 517517"/>
              <a:gd name="connsiteY112" fmla="*/ 185957 h 321063"/>
              <a:gd name="connsiteX113" fmla="*/ 14236 w 517517"/>
              <a:gd name="connsiteY113" fmla="*/ 268319 h 321063"/>
              <a:gd name="connsiteX114" fmla="*/ 17490 w 517517"/>
              <a:gd name="connsiteY114" fmla="*/ 276028 h 321063"/>
              <a:gd name="connsiteX115" fmla="*/ 28878 w 517517"/>
              <a:gd name="connsiteY115" fmla="*/ 286983 h 321063"/>
              <a:gd name="connsiteX116" fmla="*/ 28878 w 517517"/>
              <a:gd name="connsiteY116" fmla="*/ 193666 h 321063"/>
              <a:gd name="connsiteX117" fmla="*/ 35793 w 517517"/>
              <a:gd name="connsiteY117" fmla="*/ 186769 h 321063"/>
              <a:gd name="connsiteX118" fmla="*/ 43114 w 517517"/>
              <a:gd name="connsiteY118" fmla="*/ 193666 h 321063"/>
              <a:gd name="connsiteX119" fmla="*/ 43114 w 517517"/>
              <a:gd name="connsiteY119" fmla="*/ 313760 h 321063"/>
              <a:gd name="connsiteX120" fmla="*/ 35793 w 517517"/>
              <a:gd name="connsiteY120" fmla="*/ 321063 h 321063"/>
              <a:gd name="connsiteX121" fmla="*/ 28878 w 517517"/>
              <a:gd name="connsiteY121" fmla="*/ 313760 h 321063"/>
              <a:gd name="connsiteX122" fmla="*/ 28878 w 517517"/>
              <a:gd name="connsiteY122" fmla="*/ 307675 h 321063"/>
              <a:gd name="connsiteX123" fmla="*/ 7321 w 517517"/>
              <a:gd name="connsiteY123" fmla="*/ 285765 h 321063"/>
              <a:gd name="connsiteX124" fmla="*/ 0 w 517517"/>
              <a:gd name="connsiteY124" fmla="*/ 268319 h 321063"/>
              <a:gd name="connsiteX125" fmla="*/ 0 w 517517"/>
              <a:gd name="connsiteY125" fmla="*/ 185957 h 321063"/>
              <a:gd name="connsiteX126" fmla="*/ 25218 w 517517"/>
              <a:gd name="connsiteY126" fmla="*/ 148631 h 321063"/>
              <a:gd name="connsiteX127" fmla="*/ 55723 w 517517"/>
              <a:gd name="connsiteY127" fmla="*/ 136459 h 321063"/>
              <a:gd name="connsiteX128" fmla="*/ 86635 w 517517"/>
              <a:gd name="connsiteY128" fmla="*/ 130373 h 321063"/>
              <a:gd name="connsiteX129" fmla="*/ 290929 w 517517"/>
              <a:gd name="connsiteY129" fmla="*/ 125015 h 321063"/>
              <a:gd name="connsiteX130" fmla="*/ 321240 w 517517"/>
              <a:gd name="connsiteY130" fmla="*/ 125015 h 321063"/>
              <a:gd name="connsiteX131" fmla="*/ 328204 w 517517"/>
              <a:gd name="connsiteY131" fmla="*/ 131966 h 321063"/>
              <a:gd name="connsiteX132" fmla="*/ 321240 w 517517"/>
              <a:gd name="connsiteY132" fmla="*/ 138917 h 321063"/>
              <a:gd name="connsiteX133" fmla="*/ 290929 w 517517"/>
              <a:gd name="connsiteY133" fmla="*/ 138917 h 321063"/>
              <a:gd name="connsiteX134" fmla="*/ 283965 w 517517"/>
              <a:gd name="connsiteY134" fmla="*/ 131966 h 321063"/>
              <a:gd name="connsiteX135" fmla="*/ 290929 w 517517"/>
              <a:gd name="connsiteY135" fmla="*/ 125015 h 321063"/>
              <a:gd name="connsiteX136" fmla="*/ 227632 w 517517"/>
              <a:gd name="connsiteY136" fmla="*/ 88534 h 321063"/>
              <a:gd name="connsiteX137" fmla="*/ 237455 w 517517"/>
              <a:gd name="connsiteY137" fmla="*/ 88534 h 321063"/>
              <a:gd name="connsiteX138" fmla="*/ 237455 w 517517"/>
              <a:gd name="connsiteY138" fmla="*/ 98966 h 321063"/>
              <a:gd name="connsiteX139" fmla="*/ 211670 w 517517"/>
              <a:gd name="connsiteY139" fmla="*/ 124245 h 321063"/>
              <a:gd name="connsiteX140" fmla="*/ 258328 w 517517"/>
              <a:gd name="connsiteY140" fmla="*/ 124245 h 321063"/>
              <a:gd name="connsiteX141" fmla="*/ 265695 w 517517"/>
              <a:gd name="connsiteY141" fmla="*/ 131468 h 321063"/>
              <a:gd name="connsiteX142" fmla="*/ 258328 w 517517"/>
              <a:gd name="connsiteY142" fmla="*/ 138690 h 321063"/>
              <a:gd name="connsiteX143" fmla="*/ 211670 w 517517"/>
              <a:gd name="connsiteY143" fmla="*/ 138690 h 321063"/>
              <a:gd name="connsiteX144" fmla="*/ 237455 w 517517"/>
              <a:gd name="connsiteY144" fmla="*/ 163969 h 321063"/>
              <a:gd name="connsiteX145" fmla="*/ 237455 w 517517"/>
              <a:gd name="connsiteY145" fmla="*/ 174000 h 321063"/>
              <a:gd name="connsiteX146" fmla="*/ 232543 w 517517"/>
              <a:gd name="connsiteY146" fmla="*/ 176408 h 321063"/>
              <a:gd name="connsiteX147" fmla="*/ 227632 w 517517"/>
              <a:gd name="connsiteY147" fmla="*/ 174000 h 321063"/>
              <a:gd name="connsiteX148" fmla="*/ 192025 w 517517"/>
              <a:gd name="connsiteY148" fmla="*/ 139493 h 321063"/>
              <a:gd name="connsiteX149" fmla="*/ 192025 w 517517"/>
              <a:gd name="connsiteY149" fmla="*/ 123041 h 321063"/>
              <a:gd name="connsiteX150" fmla="*/ 196317 w 517517"/>
              <a:gd name="connsiteY150" fmla="*/ 41075 h 321063"/>
              <a:gd name="connsiteX151" fmla="*/ 229701 w 517517"/>
              <a:gd name="connsiteY151" fmla="*/ 41075 h 321063"/>
              <a:gd name="connsiteX152" fmla="*/ 237120 w 517517"/>
              <a:gd name="connsiteY152" fmla="*/ 48026 h 321063"/>
              <a:gd name="connsiteX153" fmla="*/ 229701 w 517517"/>
              <a:gd name="connsiteY153" fmla="*/ 54977 h 321063"/>
              <a:gd name="connsiteX154" fmla="*/ 196317 w 517517"/>
              <a:gd name="connsiteY154" fmla="*/ 54977 h 321063"/>
              <a:gd name="connsiteX155" fmla="*/ 189311 w 517517"/>
              <a:gd name="connsiteY155" fmla="*/ 48026 h 321063"/>
              <a:gd name="connsiteX156" fmla="*/ 196317 w 517517"/>
              <a:gd name="connsiteY156" fmla="*/ 41075 h 321063"/>
              <a:gd name="connsiteX157" fmla="*/ 418803 w 517517"/>
              <a:gd name="connsiteY157" fmla="*/ 14076 h 321063"/>
              <a:gd name="connsiteX158" fmla="*/ 380193 w 517517"/>
              <a:gd name="connsiteY158" fmla="*/ 52283 h 321063"/>
              <a:gd name="connsiteX159" fmla="*/ 418803 w 517517"/>
              <a:gd name="connsiteY159" fmla="*/ 90490 h 321063"/>
              <a:gd name="connsiteX160" fmla="*/ 457412 w 517517"/>
              <a:gd name="connsiteY160" fmla="*/ 52283 h 321063"/>
              <a:gd name="connsiteX161" fmla="*/ 418803 w 517517"/>
              <a:gd name="connsiteY161" fmla="*/ 14076 h 321063"/>
              <a:gd name="connsiteX162" fmla="*/ 97333 w 517517"/>
              <a:gd name="connsiteY162" fmla="*/ 14076 h 321063"/>
              <a:gd name="connsiteX163" fmla="*/ 58724 w 517517"/>
              <a:gd name="connsiteY163" fmla="*/ 52283 h 321063"/>
              <a:gd name="connsiteX164" fmla="*/ 97333 w 517517"/>
              <a:gd name="connsiteY164" fmla="*/ 90490 h 321063"/>
              <a:gd name="connsiteX165" fmla="*/ 135943 w 517517"/>
              <a:gd name="connsiteY165" fmla="*/ 52283 h 321063"/>
              <a:gd name="connsiteX166" fmla="*/ 97333 w 517517"/>
              <a:gd name="connsiteY166" fmla="*/ 14076 h 321063"/>
              <a:gd name="connsiteX167" fmla="*/ 279157 w 517517"/>
              <a:gd name="connsiteY167" fmla="*/ 5989 h 321063"/>
              <a:gd name="connsiteX168" fmla="*/ 289209 w 517517"/>
              <a:gd name="connsiteY168" fmla="*/ 5989 h 321063"/>
              <a:gd name="connsiteX169" fmla="*/ 323787 w 517517"/>
              <a:gd name="connsiteY169" fmla="*/ 40649 h 321063"/>
              <a:gd name="connsiteX170" fmla="*/ 323787 w 517517"/>
              <a:gd name="connsiteY170" fmla="*/ 57173 h 321063"/>
              <a:gd name="connsiteX171" fmla="*/ 289209 w 517517"/>
              <a:gd name="connsiteY171" fmla="*/ 91834 h 321063"/>
              <a:gd name="connsiteX172" fmla="*/ 284384 w 517517"/>
              <a:gd name="connsiteY172" fmla="*/ 94252 h 321063"/>
              <a:gd name="connsiteX173" fmla="*/ 279157 w 517517"/>
              <a:gd name="connsiteY173" fmla="*/ 91834 h 321063"/>
              <a:gd name="connsiteX174" fmla="*/ 279157 w 517517"/>
              <a:gd name="connsiteY174" fmla="*/ 81758 h 321063"/>
              <a:gd name="connsiteX175" fmla="*/ 304890 w 517517"/>
              <a:gd name="connsiteY175" fmla="*/ 56367 h 321063"/>
              <a:gd name="connsiteX176" fmla="*/ 259053 w 517517"/>
              <a:gd name="connsiteY176" fmla="*/ 56367 h 321063"/>
              <a:gd name="connsiteX177" fmla="*/ 251816 w 517517"/>
              <a:gd name="connsiteY177" fmla="*/ 49113 h 321063"/>
              <a:gd name="connsiteX178" fmla="*/ 259053 w 517517"/>
              <a:gd name="connsiteY178" fmla="*/ 41858 h 321063"/>
              <a:gd name="connsiteX179" fmla="*/ 304890 w 517517"/>
              <a:gd name="connsiteY179" fmla="*/ 41858 h 321063"/>
              <a:gd name="connsiteX180" fmla="*/ 279157 w 517517"/>
              <a:gd name="connsiteY180" fmla="*/ 16468 h 321063"/>
              <a:gd name="connsiteX181" fmla="*/ 279157 w 517517"/>
              <a:gd name="connsiteY181" fmla="*/ 5989 h 321063"/>
              <a:gd name="connsiteX182" fmla="*/ 418803 w 517517"/>
              <a:gd name="connsiteY182" fmla="*/ 0 h 321063"/>
              <a:gd name="connsiteX183" fmla="*/ 471086 w 517517"/>
              <a:gd name="connsiteY183" fmla="*/ 52283 h 321063"/>
              <a:gd name="connsiteX184" fmla="*/ 418803 w 517517"/>
              <a:gd name="connsiteY184" fmla="*/ 104969 h 321063"/>
              <a:gd name="connsiteX185" fmla="*/ 366117 w 517517"/>
              <a:gd name="connsiteY185" fmla="*/ 52283 h 321063"/>
              <a:gd name="connsiteX186" fmla="*/ 418803 w 517517"/>
              <a:gd name="connsiteY186" fmla="*/ 0 h 321063"/>
              <a:gd name="connsiteX187" fmla="*/ 97333 w 517517"/>
              <a:gd name="connsiteY187" fmla="*/ 0 h 321063"/>
              <a:gd name="connsiteX188" fmla="*/ 149617 w 517517"/>
              <a:gd name="connsiteY188" fmla="*/ 52283 h 321063"/>
              <a:gd name="connsiteX189" fmla="*/ 97333 w 517517"/>
              <a:gd name="connsiteY189" fmla="*/ 104969 h 321063"/>
              <a:gd name="connsiteX190" fmla="*/ 44648 w 517517"/>
              <a:gd name="connsiteY190" fmla="*/ 52283 h 321063"/>
              <a:gd name="connsiteX191" fmla="*/ 97333 w 517517"/>
              <a:gd name="connsiteY191" fmla="*/ 0 h 32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17517" h="321063">
                <a:moveTo>
                  <a:pt x="417866" y="171351"/>
                </a:moveTo>
                <a:lnTo>
                  <a:pt x="407291" y="252090"/>
                </a:lnTo>
                <a:cubicBezTo>
                  <a:pt x="407291" y="253307"/>
                  <a:pt x="407291" y="254525"/>
                  <a:pt x="407698" y="255742"/>
                </a:cubicBezTo>
                <a:lnTo>
                  <a:pt x="418680" y="284548"/>
                </a:lnTo>
                <a:lnTo>
                  <a:pt x="430475" y="256148"/>
                </a:lnTo>
                <a:cubicBezTo>
                  <a:pt x="431695" y="254525"/>
                  <a:pt x="431695" y="252902"/>
                  <a:pt x="431695" y="251685"/>
                </a:cubicBezTo>
                <a:lnTo>
                  <a:pt x="420713" y="171351"/>
                </a:lnTo>
                <a:cubicBezTo>
                  <a:pt x="420713" y="171351"/>
                  <a:pt x="419900" y="171351"/>
                  <a:pt x="419493" y="171351"/>
                </a:cubicBezTo>
                <a:cubicBezTo>
                  <a:pt x="419087" y="171351"/>
                  <a:pt x="418273" y="171351"/>
                  <a:pt x="417866" y="171351"/>
                </a:cubicBezTo>
                <a:close/>
                <a:moveTo>
                  <a:pt x="96397" y="171351"/>
                </a:moveTo>
                <a:lnTo>
                  <a:pt x="85822" y="252090"/>
                </a:lnTo>
                <a:cubicBezTo>
                  <a:pt x="85822" y="253307"/>
                  <a:pt x="85822" y="254525"/>
                  <a:pt x="86635" y="255742"/>
                </a:cubicBezTo>
                <a:lnTo>
                  <a:pt x="97211" y="284548"/>
                </a:lnTo>
                <a:lnTo>
                  <a:pt x="109006" y="256148"/>
                </a:lnTo>
                <a:cubicBezTo>
                  <a:pt x="110226" y="254525"/>
                  <a:pt x="110226" y="252902"/>
                  <a:pt x="110226" y="251685"/>
                </a:cubicBezTo>
                <a:lnTo>
                  <a:pt x="99244" y="171351"/>
                </a:lnTo>
                <a:cubicBezTo>
                  <a:pt x="99244" y="171351"/>
                  <a:pt x="98431" y="171351"/>
                  <a:pt x="98024" y="171351"/>
                </a:cubicBezTo>
                <a:cubicBezTo>
                  <a:pt x="97617" y="171351"/>
                  <a:pt x="96804" y="171351"/>
                  <a:pt x="96397" y="171351"/>
                </a:cubicBezTo>
                <a:close/>
                <a:moveTo>
                  <a:pt x="402410" y="144979"/>
                </a:moveTo>
                <a:lnTo>
                  <a:pt x="419493" y="156339"/>
                </a:lnTo>
                <a:lnTo>
                  <a:pt x="436576" y="144979"/>
                </a:lnTo>
                <a:cubicBezTo>
                  <a:pt x="434543" y="144979"/>
                  <a:pt x="432916" y="144979"/>
                  <a:pt x="430882" y="144979"/>
                </a:cubicBezTo>
                <a:lnTo>
                  <a:pt x="407698" y="144979"/>
                </a:lnTo>
                <a:cubicBezTo>
                  <a:pt x="406071" y="144979"/>
                  <a:pt x="404037" y="144979"/>
                  <a:pt x="402410" y="144979"/>
                </a:cubicBezTo>
                <a:close/>
                <a:moveTo>
                  <a:pt x="80941" y="144979"/>
                </a:moveTo>
                <a:lnTo>
                  <a:pt x="98024" y="156339"/>
                </a:lnTo>
                <a:lnTo>
                  <a:pt x="115107" y="144979"/>
                </a:lnTo>
                <a:cubicBezTo>
                  <a:pt x="113073" y="144979"/>
                  <a:pt x="111446" y="144979"/>
                  <a:pt x="109413" y="144979"/>
                </a:cubicBezTo>
                <a:lnTo>
                  <a:pt x="86635" y="144979"/>
                </a:lnTo>
                <a:cubicBezTo>
                  <a:pt x="84602" y="144979"/>
                  <a:pt x="82975" y="144979"/>
                  <a:pt x="80941" y="144979"/>
                </a:cubicBezTo>
                <a:close/>
                <a:moveTo>
                  <a:pt x="407698" y="130373"/>
                </a:moveTo>
                <a:lnTo>
                  <a:pt x="430882" y="130373"/>
                </a:lnTo>
                <a:cubicBezTo>
                  <a:pt x="441457" y="130373"/>
                  <a:pt x="451626" y="132402"/>
                  <a:pt x="461387" y="136459"/>
                </a:cubicBezTo>
                <a:lnTo>
                  <a:pt x="491893" y="148631"/>
                </a:lnTo>
                <a:cubicBezTo>
                  <a:pt x="507349" y="154717"/>
                  <a:pt x="517517" y="169323"/>
                  <a:pt x="517517" y="185957"/>
                </a:cubicBezTo>
                <a:lnTo>
                  <a:pt x="517517" y="268319"/>
                </a:lnTo>
                <a:cubicBezTo>
                  <a:pt x="517517" y="274811"/>
                  <a:pt x="514670" y="280897"/>
                  <a:pt x="510196" y="285765"/>
                </a:cubicBezTo>
                <a:lnTo>
                  <a:pt x="486605" y="308892"/>
                </a:lnTo>
                <a:lnTo>
                  <a:pt x="486605" y="313760"/>
                </a:lnTo>
                <a:cubicBezTo>
                  <a:pt x="486605" y="317412"/>
                  <a:pt x="483758" y="321063"/>
                  <a:pt x="479691" y="321063"/>
                </a:cubicBezTo>
                <a:cubicBezTo>
                  <a:pt x="475623" y="321063"/>
                  <a:pt x="472369" y="317412"/>
                  <a:pt x="472369" y="313760"/>
                </a:cubicBezTo>
                <a:lnTo>
                  <a:pt x="472369" y="193666"/>
                </a:lnTo>
                <a:cubicBezTo>
                  <a:pt x="472369" y="189609"/>
                  <a:pt x="475623" y="186769"/>
                  <a:pt x="479691" y="186769"/>
                </a:cubicBezTo>
                <a:cubicBezTo>
                  <a:pt x="483758" y="186769"/>
                  <a:pt x="486605" y="189609"/>
                  <a:pt x="486605" y="193666"/>
                </a:cubicBezTo>
                <a:lnTo>
                  <a:pt x="486605" y="288605"/>
                </a:lnTo>
                <a:lnTo>
                  <a:pt x="499621" y="276028"/>
                </a:lnTo>
                <a:cubicBezTo>
                  <a:pt x="501655" y="273594"/>
                  <a:pt x="503282" y="271159"/>
                  <a:pt x="503282" y="268319"/>
                </a:cubicBezTo>
                <a:lnTo>
                  <a:pt x="503282" y="185957"/>
                </a:lnTo>
                <a:cubicBezTo>
                  <a:pt x="503282" y="175408"/>
                  <a:pt x="496367" y="165671"/>
                  <a:pt x="486605" y="162020"/>
                </a:cubicBezTo>
                <a:lnTo>
                  <a:pt x="456100" y="149848"/>
                </a:lnTo>
                <a:cubicBezTo>
                  <a:pt x="456100" y="149848"/>
                  <a:pt x="456100" y="149848"/>
                  <a:pt x="455693" y="149848"/>
                </a:cubicBezTo>
                <a:lnTo>
                  <a:pt x="434136" y="163642"/>
                </a:lnTo>
                <a:lnTo>
                  <a:pt x="445525" y="250062"/>
                </a:lnTo>
                <a:cubicBezTo>
                  <a:pt x="446338" y="254119"/>
                  <a:pt x="445525" y="258176"/>
                  <a:pt x="443898" y="262233"/>
                </a:cubicBezTo>
                <a:lnTo>
                  <a:pt x="430475" y="294286"/>
                </a:lnTo>
                <a:cubicBezTo>
                  <a:pt x="428035" y="299154"/>
                  <a:pt x="423561" y="301589"/>
                  <a:pt x="418680" y="301589"/>
                </a:cubicBezTo>
                <a:cubicBezTo>
                  <a:pt x="418680" y="301589"/>
                  <a:pt x="418680" y="301589"/>
                  <a:pt x="418273" y="301589"/>
                </a:cubicBezTo>
                <a:cubicBezTo>
                  <a:pt x="413392" y="301589"/>
                  <a:pt x="408918" y="298749"/>
                  <a:pt x="406884" y="294286"/>
                </a:cubicBezTo>
                <a:lnTo>
                  <a:pt x="394682" y="261016"/>
                </a:lnTo>
                <a:cubicBezTo>
                  <a:pt x="393055" y="257770"/>
                  <a:pt x="392648" y="254119"/>
                  <a:pt x="393055" y="250467"/>
                </a:cubicBezTo>
                <a:lnTo>
                  <a:pt x="404444" y="163642"/>
                </a:lnTo>
                <a:lnTo>
                  <a:pt x="382887" y="149848"/>
                </a:lnTo>
                <a:lnTo>
                  <a:pt x="351975" y="162020"/>
                </a:lnTo>
                <a:cubicBezTo>
                  <a:pt x="342213" y="165671"/>
                  <a:pt x="335705" y="175408"/>
                  <a:pt x="335705" y="185957"/>
                </a:cubicBezTo>
                <a:lnTo>
                  <a:pt x="335705" y="268319"/>
                </a:lnTo>
                <a:cubicBezTo>
                  <a:pt x="335705" y="271159"/>
                  <a:pt x="336518" y="273594"/>
                  <a:pt x="338959" y="276028"/>
                </a:cubicBezTo>
                <a:lnTo>
                  <a:pt x="349941" y="286983"/>
                </a:lnTo>
                <a:lnTo>
                  <a:pt x="349941" y="193666"/>
                </a:lnTo>
                <a:cubicBezTo>
                  <a:pt x="349941" y="189609"/>
                  <a:pt x="353195" y="186769"/>
                  <a:pt x="357262" y="186769"/>
                </a:cubicBezTo>
                <a:cubicBezTo>
                  <a:pt x="360923" y="186769"/>
                  <a:pt x="364583" y="189609"/>
                  <a:pt x="364583" y="193666"/>
                </a:cubicBezTo>
                <a:lnTo>
                  <a:pt x="364583" y="313760"/>
                </a:lnTo>
                <a:cubicBezTo>
                  <a:pt x="364583" y="317412"/>
                  <a:pt x="360923" y="321063"/>
                  <a:pt x="357262" y="321063"/>
                </a:cubicBezTo>
                <a:cubicBezTo>
                  <a:pt x="353195" y="321063"/>
                  <a:pt x="349941" y="317412"/>
                  <a:pt x="349941" y="313760"/>
                </a:cubicBezTo>
                <a:lnTo>
                  <a:pt x="349941" y="307675"/>
                </a:lnTo>
                <a:lnTo>
                  <a:pt x="328790" y="285765"/>
                </a:lnTo>
                <a:cubicBezTo>
                  <a:pt x="324316" y="280897"/>
                  <a:pt x="321469" y="274811"/>
                  <a:pt x="321469" y="268319"/>
                </a:cubicBezTo>
                <a:lnTo>
                  <a:pt x="321469" y="185957"/>
                </a:lnTo>
                <a:cubicBezTo>
                  <a:pt x="321469" y="169323"/>
                  <a:pt x="331231" y="154717"/>
                  <a:pt x="346687" y="148631"/>
                </a:cubicBezTo>
                <a:lnTo>
                  <a:pt x="377192" y="136459"/>
                </a:lnTo>
                <a:cubicBezTo>
                  <a:pt x="386954" y="132402"/>
                  <a:pt x="397529" y="130373"/>
                  <a:pt x="407698" y="130373"/>
                </a:cubicBezTo>
                <a:close/>
                <a:moveTo>
                  <a:pt x="86635" y="130373"/>
                </a:moveTo>
                <a:lnTo>
                  <a:pt x="109413" y="130373"/>
                </a:lnTo>
                <a:cubicBezTo>
                  <a:pt x="119988" y="130373"/>
                  <a:pt x="130156" y="132402"/>
                  <a:pt x="139918" y="136459"/>
                </a:cubicBezTo>
                <a:lnTo>
                  <a:pt x="170830" y="148631"/>
                </a:lnTo>
                <a:cubicBezTo>
                  <a:pt x="185880" y="154717"/>
                  <a:pt x="196048" y="169323"/>
                  <a:pt x="196048" y="185957"/>
                </a:cubicBezTo>
                <a:lnTo>
                  <a:pt x="196048" y="268319"/>
                </a:lnTo>
                <a:cubicBezTo>
                  <a:pt x="196048" y="274811"/>
                  <a:pt x="193201" y="280897"/>
                  <a:pt x="188727" y="285765"/>
                </a:cubicBezTo>
                <a:lnTo>
                  <a:pt x="165543" y="308892"/>
                </a:lnTo>
                <a:lnTo>
                  <a:pt x="165543" y="313760"/>
                </a:lnTo>
                <a:cubicBezTo>
                  <a:pt x="165543" y="317412"/>
                  <a:pt x="162289" y="321063"/>
                  <a:pt x="158221" y="321063"/>
                </a:cubicBezTo>
                <a:cubicBezTo>
                  <a:pt x="154154" y="321063"/>
                  <a:pt x="150900" y="317412"/>
                  <a:pt x="150900" y="313760"/>
                </a:cubicBezTo>
                <a:lnTo>
                  <a:pt x="150900" y="193666"/>
                </a:lnTo>
                <a:cubicBezTo>
                  <a:pt x="150900" y="189609"/>
                  <a:pt x="154154" y="186769"/>
                  <a:pt x="158221" y="186769"/>
                </a:cubicBezTo>
                <a:cubicBezTo>
                  <a:pt x="162289" y="186769"/>
                  <a:pt x="165543" y="189609"/>
                  <a:pt x="165543" y="193666"/>
                </a:cubicBezTo>
                <a:lnTo>
                  <a:pt x="165543" y="288605"/>
                </a:lnTo>
                <a:lnTo>
                  <a:pt x="178558" y="276028"/>
                </a:lnTo>
                <a:cubicBezTo>
                  <a:pt x="180592" y="273594"/>
                  <a:pt x="181812" y="271159"/>
                  <a:pt x="181812" y="268319"/>
                </a:cubicBezTo>
                <a:lnTo>
                  <a:pt x="181812" y="185957"/>
                </a:lnTo>
                <a:cubicBezTo>
                  <a:pt x="181812" y="175408"/>
                  <a:pt x="175304" y="165671"/>
                  <a:pt x="165136" y="162020"/>
                </a:cubicBezTo>
                <a:lnTo>
                  <a:pt x="134631" y="149848"/>
                </a:lnTo>
                <a:lnTo>
                  <a:pt x="112667" y="163642"/>
                </a:lnTo>
                <a:lnTo>
                  <a:pt x="124055" y="250062"/>
                </a:lnTo>
                <a:cubicBezTo>
                  <a:pt x="124869" y="254119"/>
                  <a:pt x="124055" y="258176"/>
                  <a:pt x="122428" y="262233"/>
                </a:cubicBezTo>
                <a:lnTo>
                  <a:pt x="109006" y="294286"/>
                </a:lnTo>
                <a:cubicBezTo>
                  <a:pt x="106566" y="299154"/>
                  <a:pt x="102091" y="301589"/>
                  <a:pt x="97211" y="301589"/>
                </a:cubicBezTo>
                <a:lnTo>
                  <a:pt x="96804" y="301589"/>
                </a:lnTo>
                <a:cubicBezTo>
                  <a:pt x="91923" y="301589"/>
                  <a:pt x="87449" y="298749"/>
                  <a:pt x="85822" y="294286"/>
                </a:cubicBezTo>
                <a:lnTo>
                  <a:pt x="73213" y="261016"/>
                </a:lnTo>
                <a:cubicBezTo>
                  <a:pt x="71586" y="257770"/>
                  <a:pt x="71179" y="254119"/>
                  <a:pt x="71586" y="250467"/>
                </a:cubicBezTo>
                <a:lnTo>
                  <a:pt x="82975" y="163642"/>
                </a:lnTo>
                <a:lnTo>
                  <a:pt x="61418" y="149848"/>
                </a:lnTo>
                <a:lnTo>
                  <a:pt x="30505" y="162020"/>
                </a:lnTo>
                <a:cubicBezTo>
                  <a:pt x="20744" y="165671"/>
                  <a:pt x="14236" y="175408"/>
                  <a:pt x="14236" y="185957"/>
                </a:cubicBezTo>
                <a:lnTo>
                  <a:pt x="14236" y="268319"/>
                </a:lnTo>
                <a:cubicBezTo>
                  <a:pt x="14236" y="271159"/>
                  <a:pt x="15456" y="273594"/>
                  <a:pt x="17490" y="276028"/>
                </a:cubicBezTo>
                <a:lnTo>
                  <a:pt x="28878" y="286983"/>
                </a:lnTo>
                <a:lnTo>
                  <a:pt x="28878" y="193666"/>
                </a:lnTo>
                <a:cubicBezTo>
                  <a:pt x="28878" y="189609"/>
                  <a:pt x="31726" y="186769"/>
                  <a:pt x="35793" y="186769"/>
                </a:cubicBezTo>
                <a:cubicBezTo>
                  <a:pt x="39860" y="186769"/>
                  <a:pt x="43114" y="189609"/>
                  <a:pt x="43114" y="193666"/>
                </a:cubicBezTo>
                <a:lnTo>
                  <a:pt x="43114" y="313760"/>
                </a:lnTo>
                <a:cubicBezTo>
                  <a:pt x="43114" y="317412"/>
                  <a:pt x="39860" y="321063"/>
                  <a:pt x="35793" y="321063"/>
                </a:cubicBezTo>
                <a:cubicBezTo>
                  <a:pt x="31726" y="321063"/>
                  <a:pt x="28878" y="317412"/>
                  <a:pt x="28878" y="313760"/>
                </a:cubicBezTo>
                <a:lnTo>
                  <a:pt x="28878" y="307675"/>
                </a:lnTo>
                <a:lnTo>
                  <a:pt x="7321" y="285765"/>
                </a:lnTo>
                <a:cubicBezTo>
                  <a:pt x="2847" y="280897"/>
                  <a:pt x="0" y="274811"/>
                  <a:pt x="0" y="268319"/>
                </a:cubicBezTo>
                <a:lnTo>
                  <a:pt x="0" y="185957"/>
                </a:lnTo>
                <a:cubicBezTo>
                  <a:pt x="0" y="169323"/>
                  <a:pt x="10168" y="154717"/>
                  <a:pt x="25218" y="148631"/>
                </a:cubicBezTo>
                <a:lnTo>
                  <a:pt x="55723" y="136459"/>
                </a:lnTo>
                <a:cubicBezTo>
                  <a:pt x="65485" y="132402"/>
                  <a:pt x="76060" y="130373"/>
                  <a:pt x="86635" y="130373"/>
                </a:cubicBezTo>
                <a:close/>
                <a:moveTo>
                  <a:pt x="290929" y="125015"/>
                </a:moveTo>
                <a:lnTo>
                  <a:pt x="321240" y="125015"/>
                </a:lnTo>
                <a:cubicBezTo>
                  <a:pt x="325336" y="125015"/>
                  <a:pt x="328204" y="128104"/>
                  <a:pt x="328204" y="131966"/>
                </a:cubicBezTo>
                <a:cubicBezTo>
                  <a:pt x="328204" y="135441"/>
                  <a:pt x="325336" y="138917"/>
                  <a:pt x="321240" y="138917"/>
                </a:cubicBezTo>
                <a:lnTo>
                  <a:pt x="290929" y="138917"/>
                </a:lnTo>
                <a:cubicBezTo>
                  <a:pt x="287242" y="138917"/>
                  <a:pt x="283965" y="135441"/>
                  <a:pt x="283965" y="131966"/>
                </a:cubicBezTo>
                <a:cubicBezTo>
                  <a:pt x="283965" y="128104"/>
                  <a:pt x="287242" y="125015"/>
                  <a:pt x="290929" y="125015"/>
                </a:cubicBezTo>
                <a:close/>
                <a:moveTo>
                  <a:pt x="227632" y="88534"/>
                </a:moveTo>
                <a:cubicBezTo>
                  <a:pt x="230088" y="85725"/>
                  <a:pt x="234999" y="85725"/>
                  <a:pt x="237455" y="88534"/>
                </a:cubicBezTo>
                <a:cubicBezTo>
                  <a:pt x="240320" y="91342"/>
                  <a:pt x="240320" y="96157"/>
                  <a:pt x="237455" y="98966"/>
                </a:cubicBezTo>
                <a:lnTo>
                  <a:pt x="211670" y="124245"/>
                </a:lnTo>
                <a:lnTo>
                  <a:pt x="258328" y="124245"/>
                </a:lnTo>
                <a:cubicBezTo>
                  <a:pt x="262011" y="124245"/>
                  <a:pt x="265695" y="127455"/>
                  <a:pt x="265695" y="131468"/>
                </a:cubicBezTo>
                <a:cubicBezTo>
                  <a:pt x="265695" y="135079"/>
                  <a:pt x="262011" y="138690"/>
                  <a:pt x="258328" y="138690"/>
                </a:cubicBezTo>
                <a:lnTo>
                  <a:pt x="211670" y="138690"/>
                </a:lnTo>
                <a:lnTo>
                  <a:pt x="237455" y="163969"/>
                </a:lnTo>
                <a:cubicBezTo>
                  <a:pt x="240320" y="166778"/>
                  <a:pt x="240320" y="171192"/>
                  <a:pt x="237455" y="174000"/>
                </a:cubicBezTo>
                <a:cubicBezTo>
                  <a:pt x="236227" y="175605"/>
                  <a:pt x="234590" y="176408"/>
                  <a:pt x="232543" y="176408"/>
                </a:cubicBezTo>
                <a:cubicBezTo>
                  <a:pt x="230906" y="176408"/>
                  <a:pt x="228860" y="175605"/>
                  <a:pt x="227632" y="174000"/>
                </a:cubicBezTo>
                <a:lnTo>
                  <a:pt x="192025" y="139493"/>
                </a:lnTo>
                <a:cubicBezTo>
                  <a:pt x="187523" y="135079"/>
                  <a:pt x="187523" y="127856"/>
                  <a:pt x="192025" y="123041"/>
                </a:cubicBezTo>
                <a:close/>
                <a:moveTo>
                  <a:pt x="196317" y="41075"/>
                </a:moveTo>
                <a:lnTo>
                  <a:pt x="229701" y="41075"/>
                </a:lnTo>
                <a:cubicBezTo>
                  <a:pt x="233410" y="41075"/>
                  <a:pt x="237120" y="44164"/>
                  <a:pt x="237120" y="48026"/>
                </a:cubicBezTo>
                <a:cubicBezTo>
                  <a:pt x="237120" y="51501"/>
                  <a:pt x="233410" y="54977"/>
                  <a:pt x="229701" y="54977"/>
                </a:cubicBezTo>
                <a:lnTo>
                  <a:pt x="196317" y="54977"/>
                </a:lnTo>
                <a:cubicBezTo>
                  <a:pt x="192608" y="54977"/>
                  <a:pt x="189311" y="51501"/>
                  <a:pt x="189311" y="48026"/>
                </a:cubicBezTo>
                <a:cubicBezTo>
                  <a:pt x="189311" y="44164"/>
                  <a:pt x="192608" y="41075"/>
                  <a:pt x="196317" y="41075"/>
                </a:cubicBezTo>
                <a:close/>
                <a:moveTo>
                  <a:pt x="418803" y="14076"/>
                </a:moveTo>
                <a:cubicBezTo>
                  <a:pt x="397487" y="14076"/>
                  <a:pt x="380193" y="31370"/>
                  <a:pt x="380193" y="52283"/>
                </a:cubicBezTo>
                <a:cubicBezTo>
                  <a:pt x="380193" y="73599"/>
                  <a:pt x="397487" y="90490"/>
                  <a:pt x="418803" y="90490"/>
                </a:cubicBezTo>
                <a:cubicBezTo>
                  <a:pt x="439716" y="90490"/>
                  <a:pt x="457412" y="73599"/>
                  <a:pt x="457412" y="52283"/>
                </a:cubicBezTo>
                <a:cubicBezTo>
                  <a:pt x="457412" y="31370"/>
                  <a:pt x="439716" y="14076"/>
                  <a:pt x="418803" y="14076"/>
                </a:cubicBezTo>
                <a:close/>
                <a:moveTo>
                  <a:pt x="97333" y="14076"/>
                </a:moveTo>
                <a:cubicBezTo>
                  <a:pt x="76018" y="14076"/>
                  <a:pt x="58724" y="31370"/>
                  <a:pt x="58724" y="52283"/>
                </a:cubicBezTo>
                <a:cubicBezTo>
                  <a:pt x="58724" y="73599"/>
                  <a:pt x="76018" y="90490"/>
                  <a:pt x="97333" y="90490"/>
                </a:cubicBezTo>
                <a:cubicBezTo>
                  <a:pt x="118247" y="90490"/>
                  <a:pt x="135943" y="73599"/>
                  <a:pt x="135943" y="52283"/>
                </a:cubicBezTo>
                <a:cubicBezTo>
                  <a:pt x="135943" y="31370"/>
                  <a:pt x="118247" y="14076"/>
                  <a:pt x="97333" y="14076"/>
                </a:cubicBezTo>
                <a:close/>
                <a:moveTo>
                  <a:pt x="279157" y="5989"/>
                </a:moveTo>
                <a:cubicBezTo>
                  <a:pt x="281971" y="3571"/>
                  <a:pt x="286394" y="3571"/>
                  <a:pt x="289209" y="5989"/>
                </a:cubicBezTo>
                <a:lnTo>
                  <a:pt x="323787" y="40649"/>
                </a:lnTo>
                <a:cubicBezTo>
                  <a:pt x="328210" y="45486"/>
                  <a:pt x="328210" y="52740"/>
                  <a:pt x="323787" y="57173"/>
                </a:cubicBezTo>
                <a:lnTo>
                  <a:pt x="289209" y="91834"/>
                </a:lnTo>
                <a:cubicBezTo>
                  <a:pt x="288003" y="93446"/>
                  <a:pt x="285992" y="94252"/>
                  <a:pt x="284384" y="94252"/>
                </a:cubicBezTo>
                <a:cubicBezTo>
                  <a:pt x="282374" y="94252"/>
                  <a:pt x="280765" y="93446"/>
                  <a:pt x="279157" y="91834"/>
                </a:cubicBezTo>
                <a:cubicBezTo>
                  <a:pt x="276342" y="89013"/>
                  <a:pt x="276342" y="84579"/>
                  <a:pt x="279157" y="81758"/>
                </a:cubicBezTo>
                <a:lnTo>
                  <a:pt x="304890" y="56367"/>
                </a:lnTo>
                <a:lnTo>
                  <a:pt x="259053" y="56367"/>
                </a:lnTo>
                <a:cubicBezTo>
                  <a:pt x="255033" y="56367"/>
                  <a:pt x="251816" y="52740"/>
                  <a:pt x="251816" y="49113"/>
                </a:cubicBezTo>
                <a:cubicBezTo>
                  <a:pt x="251816" y="45083"/>
                  <a:pt x="255033" y="41858"/>
                  <a:pt x="259053" y="41858"/>
                </a:cubicBezTo>
                <a:lnTo>
                  <a:pt x="304890" y="41858"/>
                </a:lnTo>
                <a:lnTo>
                  <a:pt x="279157" y="16468"/>
                </a:lnTo>
                <a:cubicBezTo>
                  <a:pt x="276342" y="13647"/>
                  <a:pt x="276342" y="8810"/>
                  <a:pt x="279157" y="5989"/>
                </a:cubicBezTo>
                <a:close/>
                <a:moveTo>
                  <a:pt x="418803" y="0"/>
                </a:moveTo>
                <a:cubicBezTo>
                  <a:pt x="447760" y="0"/>
                  <a:pt x="471086" y="23326"/>
                  <a:pt x="471086" y="52283"/>
                </a:cubicBezTo>
                <a:cubicBezTo>
                  <a:pt x="471086" y="81240"/>
                  <a:pt x="447760" y="104969"/>
                  <a:pt x="418803" y="104969"/>
                </a:cubicBezTo>
                <a:cubicBezTo>
                  <a:pt x="389846" y="104969"/>
                  <a:pt x="366117" y="81240"/>
                  <a:pt x="366117" y="52283"/>
                </a:cubicBezTo>
                <a:cubicBezTo>
                  <a:pt x="366117" y="23326"/>
                  <a:pt x="389846" y="0"/>
                  <a:pt x="418803" y="0"/>
                </a:cubicBezTo>
                <a:close/>
                <a:moveTo>
                  <a:pt x="97333" y="0"/>
                </a:moveTo>
                <a:cubicBezTo>
                  <a:pt x="126290" y="0"/>
                  <a:pt x="149617" y="23326"/>
                  <a:pt x="149617" y="52283"/>
                </a:cubicBezTo>
                <a:cubicBezTo>
                  <a:pt x="149617" y="81240"/>
                  <a:pt x="126290" y="104969"/>
                  <a:pt x="97333" y="104969"/>
                </a:cubicBezTo>
                <a:cubicBezTo>
                  <a:pt x="68377" y="104969"/>
                  <a:pt x="44648" y="81240"/>
                  <a:pt x="44648" y="52283"/>
                </a:cubicBezTo>
                <a:cubicBezTo>
                  <a:pt x="44648" y="23326"/>
                  <a:pt x="68377" y="0"/>
                  <a:pt x="9733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72" name="Freeform 12">
            <a:extLst>
              <a:ext uri="{FF2B5EF4-FFF2-40B4-BE49-F238E27FC236}">
                <a16:creationId xmlns:a16="http://schemas.microsoft.com/office/drawing/2014/main" id="{AF066F3D-D6BA-AA42-06CA-F79331AF5D11}"/>
              </a:ext>
            </a:extLst>
          </p:cNvPr>
          <p:cNvSpPr>
            <a:spLocks noChangeArrowheads="1"/>
          </p:cNvSpPr>
          <p:nvPr/>
        </p:nvSpPr>
        <p:spPr bwMode="auto">
          <a:xfrm>
            <a:off x="4298863" y="2628360"/>
            <a:ext cx="232244" cy="269039"/>
          </a:xfrm>
          <a:custGeom>
            <a:avLst/>
            <a:gdLst>
              <a:gd name="connsiteX0" fmla="*/ 307634 w 579108"/>
              <a:gd name="connsiteY0" fmla="*/ 217348 h 328820"/>
              <a:gd name="connsiteX1" fmla="*/ 306020 w 579108"/>
              <a:gd name="connsiteY1" fmla="*/ 218969 h 328820"/>
              <a:gd name="connsiteX2" fmla="*/ 308441 w 579108"/>
              <a:gd name="connsiteY2" fmla="*/ 280988 h 328820"/>
              <a:gd name="connsiteX3" fmla="*/ 323779 w 579108"/>
              <a:gd name="connsiteY3" fmla="*/ 232751 h 328820"/>
              <a:gd name="connsiteX4" fmla="*/ 278977 w 579108"/>
              <a:gd name="connsiteY4" fmla="*/ 217348 h 328820"/>
              <a:gd name="connsiteX5" fmla="*/ 260814 w 579108"/>
              <a:gd name="connsiteY5" fmla="*/ 234778 h 328820"/>
              <a:gd name="connsiteX6" fmla="*/ 278977 w 579108"/>
              <a:gd name="connsiteY6" fmla="*/ 287474 h 328820"/>
              <a:gd name="connsiteX7" fmla="*/ 280188 w 579108"/>
              <a:gd name="connsiteY7" fmla="*/ 218969 h 328820"/>
              <a:gd name="connsiteX8" fmla="*/ 342346 w 579108"/>
              <a:gd name="connsiteY8" fmla="*/ 197486 h 328820"/>
              <a:gd name="connsiteX9" fmla="*/ 308441 w 579108"/>
              <a:gd name="connsiteY9" fmla="*/ 313822 h 328820"/>
              <a:gd name="connsiteX10" fmla="*/ 356876 w 579108"/>
              <a:gd name="connsiteY10" fmla="*/ 308147 h 328820"/>
              <a:gd name="connsiteX11" fmla="*/ 356876 w 579108"/>
              <a:gd name="connsiteY11" fmla="*/ 265990 h 328820"/>
              <a:gd name="connsiteX12" fmla="*/ 364141 w 579108"/>
              <a:gd name="connsiteY12" fmla="*/ 258694 h 328820"/>
              <a:gd name="connsiteX13" fmla="*/ 371003 w 579108"/>
              <a:gd name="connsiteY13" fmla="*/ 265990 h 328820"/>
              <a:gd name="connsiteX14" fmla="*/ 371003 w 579108"/>
              <a:gd name="connsiteY14" fmla="*/ 304499 h 328820"/>
              <a:gd name="connsiteX15" fmla="*/ 409750 w 579108"/>
              <a:gd name="connsiteY15" fmla="*/ 291122 h 328820"/>
              <a:gd name="connsiteX16" fmla="*/ 410154 w 579108"/>
              <a:gd name="connsiteY16" fmla="*/ 291122 h 328820"/>
              <a:gd name="connsiteX17" fmla="*/ 393202 w 579108"/>
              <a:gd name="connsiteY17" fmla="*/ 210862 h 328820"/>
              <a:gd name="connsiteX18" fmla="*/ 376653 w 579108"/>
              <a:gd name="connsiteY18" fmla="*/ 197486 h 328820"/>
              <a:gd name="connsiteX19" fmla="*/ 308441 w 579108"/>
              <a:gd name="connsiteY19" fmla="*/ 197486 h 328820"/>
              <a:gd name="connsiteX20" fmla="*/ 326604 w 579108"/>
              <a:gd name="connsiteY20" fmla="*/ 215726 h 328820"/>
              <a:gd name="connsiteX21" fmla="*/ 327815 w 579108"/>
              <a:gd name="connsiteY21" fmla="*/ 197486 h 328820"/>
              <a:gd name="connsiteX22" fmla="*/ 255971 w 579108"/>
              <a:gd name="connsiteY22" fmla="*/ 197486 h 328820"/>
              <a:gd name="connsiteX23" fmla="*/ 257989 w 579108"/>
              <a:gd name="connsiteY23" fmla="*/ 217753 h 328820"/>
              <a:gd name="connsiteX24" fmla="*/ 278574 w 579108"/>
              <a:gd name="connsiteY24" fmla="*/ 197486 h 328820"/>
              <a:gd name="connsiteX25" fmla="*/ 200675 w 579108"/>
              <a:gd name="connsiteY25" fmla="*/ 197486 h 328820"/>
              <a:gd name="connsiteX26" fmla="*/ 184530 w 579108"/>
              <a:gd name="connsiteY26" fmla="*/ 210862 h 328820"/>
              <a:gd name="connsiteX27" fmla="*/ 167174 w 579108"/>
              <a:gd name="connsiteY27" fmla="*/ 291122 h 328820"/>
              <a:gd name="connsiteX28" fmla="*/ 167578 w 579108"/>
              <a:gd name="connsiteY28" fmla="*/ 291122 h 328820"/>
              <a:gd name="connsiteX29" fmla="*/ 206326 w 579108"/>
              <a:gd name="connsiteY29" fmla="*/ 304499 h 328820"/>
              <a:gd name="connsiteX30" fmla="*/ 206326 w 579108"/>
              <a:gd name="connsiteY30" fmla="*/ 265990 h 328820"/>
              <a:gd name="connsiteX31" fmla="*/ 213187 w 579108"/>
              <a:gd name="connsiteY31" fmla="*/ 258694 h 328820"/>
              <a:gd name="connsiteX32" fmla="*/ 220452 w 579108"/>
              <a:gd name="connsiteY32" fmla="*/ 265990 h 328820"/>
              <a:gd name="connsiteX33" fmla="*/ 220452 w 579108"/>
              <a:gd name="connsiteY33" fmla="*/ 308147 h 328820"/>
              <a:gd name="connsiteX34" fmla="*/ 276555 w 579108"/>
              <a:gd name="connsiteY34" fmla="*/ 314227 h 328820"/>
              <a:gd name="connsiteX35" fmla="*/ 241844 w 579108"/>
              <a:gd name="connsiteY35" fmla="*/ 197486 h 328820"/>
              <a:gd name="connsiteX36" fmla="*/ 200675 w 579108"/>
              <a:gd name="connsiteY36" fmla="*/ 183298 h 328820"/>
              <a:gd name="connsiteX37" fmla="*/ 376653 w 579108"/>
              <a:gd name="connsiteY37" fmla="*/ 183298 h 328820"/>
              <a:gd name="connsiteX38" fmla="*/ 407329 w 579108"/>
              <a:gd name="connsiteY38" fmla="*/ 207619 h 328820"/>
              <a:gd name="connsiteX39" fmla="*/ 424281 w 579108"/>
              <a:gd name="connsiteY39" fmla="*/ 287879 h 328820"/>
              <a:gd name="connsiteX40" fmla="*/ 415805 w 579108"/>
              <a:gd name="connsiteY40" fmla="*/ 304499 h 328820"/>
              <a:gd name="connsiteX41" fmla="*/ 366159 w 579108"/>
              <a:gd name="connsiteY41" fmla="*/ 320713 h 328820"/>
              <a:gd name="connsiteX42" fmla="*/ 364545 w 579108"/>
              <a:gd name="connsiteY42" fmla="*/ 320713 h 328820"/>
              <a:gd name="connsiteX43" fmla="*/ 288664 w 579108"/>
              <a:gd name="connsiteY43" fmla="*/ 328820 h 328820"/>
              <a:gd name="connsiteX44" fmla="*/ 212783 w 579108"/>
              <a:gd name="connsiteY44" fmla="*/ 320713 h 328820"/>
              <a:gd name="connsiteX45" fmla="*/ 211169 w 579108"/>
              <a:gd name="connsiteY45" fmla="*/ 320713 h 328820"/>
              <a:gd name="connsiteX46" fmla="*/ 161524 w 579108"/>
              <a:gd name="connsiteY46" fmla="*/ 304499 h 328820"/>
              <a:gd name="connsiteX47" fmla="*/ 153451 w 579108"/>
              <a:gd name="connsiteY47" fmla="*/ 287879 h 328820"/>
              <a:gd name="connsiteX48" fmla="*/ 170403 w 579108"/>
              <a:gd name="connsiteY48" fmla="*/ 207619 h 328820"/>
              <a:gd name="connsiteX49" fmla="*/ 200675 w 579108"/>
              <a:gd name="connsiteY49" fmla="*/ 183298 h 328820"/>
              <a:gd name="connsiteX50" fmla="*/ 451551 w 579108"/>
              <a:gd name="connsiteY50" fmla="*/ 164030 h 328820"/>
              <a:gd name="connsiteX51" fmla="*/ 451551 w 579108"/>
              <a:gd name="connsiteY51" fmla="*/ 164434 h 328820"/>
              <a:gd name="connsiteX52" fmla="*/ 453576 w 579108"/>
              <a:gd name="connsiteY52" fmla="*/ 222239 h 328820"/>
              <a:gd name="connsiteX53" fmla="*/ 468963 w 579108"/>
              <a:gd name="connsiteY53" fmla="*/ 181816 h 328820"/>
              <a:gd name="connsiteX54" fmla="*/ 127963 w 579108"/>
              <a:gd name="connsiteY54" fmla="*/ 164030 h 328820"/>
              <a:gd name="connsiteX55" fmla="*/ 110146 w 579108"/>
              <a:gd name="connsiteY55" fmla="*/ 181816 h 328820"/>
              <a:gd name="connsiteX56" fmla="*/ 125938 w 579108"/>
              <a:gd name="connsiteY56" fmla="*/ 222239 h 328820"/>
              <a:gd name="connsiteX57" fmla="*/ 127963 w 579108"/>
              <a:gd name="connsiteY57" fmla="*/ 164434 h 328820"/>
              <a:gd name="connsiteX58" fmla="*/ 490019 w 579108"/>
              <a:gd name="connsiteY58" fmla="*/ 145839 h 328820"/>
              <a:gd name="connsiteX59" fmla="*/ 451551 w 579108"/>
              <a:gd name="connsiteY59" fmla="*/ 257811 h 328820"/>
              <a:gd name="connsiteX60" fmla="*/ 449122 w 579108"/>
              <a:gd name="connsiteY60" fmla="*/ 262258 h 328820"/>
              <a:gd name="connsiteX61" fmla="*/ 451146 w 579108"/>
              <a:gd name="connsiteY61" fmla="*/ 262258 h 328820"/>
              <a:gd name="connsiteX62" fmla="*/ 511479 w 579108"/>
              <a:gd name="connsiteY62" fmla="*/ 255386 h 328820"/>
              <a:gd name="connsiteX63" fmla="*/ 511479 w 579108"/>
              <a:gd name="connsiteY63" fmla="*/ 213750 h 328820"/>
              <a:gd name="connsiteX64" fmla="*/ 518768 w 579108"/>
              <a:gd name="connsiteY64" fmla="*/ 206878 h 328820"/>
              <a:gd name="connsiteX65" fmla="*/ 525651 w 579108"/>
              <a:gd name="connsiteY65" fmla="*/ 213750 h 328820"/>
              <a:gd name="connsiteX66" fmla="*/ 525651 w 579108"/>
              <a:gd name="connsiteY66" fmla="*/ 252556 h 328820"/>
              <a:gd name="connsiteX67" fmla="*/ 564928 w 579108"/>
              <a:gd name="connsiteY67" fmla="*/ 239216 h 328820"/>
              <a:gd name="connsiteX68" fmla="*/ 547517 w 579108"/>
              <a:gd name="connsiteY68" fmla="*/ 159179 h 328820"/>
              <a:gd name="connsiteX69" fmla="*/ 531320 w 579108"/>
              <a:gd name="connsiteY69" fmla="*/ 145839 h 328820"/>
              <a:gd name="connsiteX70" fmla="*/ 453171 w 579108"/>
              <a:gd name="connsiteY70" fmla="*/ 145839 h 328820"/>
              <a:gd name="connsiteX71" fmla="*/ 473417 w 579108"/>
              <a:gd name="connsiteY71" fmla="*/ 165242 h 328820"/>
              <a:gd name="connsiteX72" fmla="*/ 475846 w 579108"/>
              <a:gd name="connsiteY72" fmla="*/ 145839 h 328820"/>
              <a:gd name="connsiteX73" fmla="*/ 103668 w 579108"/>
              <a:gd name="connsiteY73" fmla="*/ 145839 h 328820"/>
              <a:gd name="connsiteX74" fmla="*/ 106097 w 579108"/>
              <a:gd name="connsiteY74" fmla="*/ 165242 h 328820"/>
              <a:gd name="connsiteX75" fmla="*/ 125938 w 579108"/>
              <a:gd name="connsiteY75" fmla="*/ 145839 h 328820"/>
              <a:gd name="connsiteX76" fmla="*/ 47789 w 579108"/>
              <a:gd name="connsiteY76" fmla="*/ 145839 h 328820"/>
              <a:gd name="connsiteX77" fmla="*/ 31592 w 579108"/>
              <a:gd name="connsiteY77" fmla="*/ 159179 h 328820"/>
              <a:gd name="connsiteX78" fmla="*/ 14181 w 579108"/>
              <a:gd name="connsiteY78" fmla="*/ 239216 h 328820"/>
              <a:gd name="connsiteX79" fmla="*/ 53458 w 579108"/>
              <a:gd name="connsiteY79" fmla="*/ 252556 h 328820"/>
              <a:gd name="connsiteX80" fmla="*/ 53458 w 579108"/>
              <a:gd name="connsiteY80" fmla="*/ 213750 h 328820"/>
              <a:gd name="connsiteX81" fmla="*/ 60746 w 579108"/>
              <a:gd name="connsiteY81" fmla="*/ 206878 h 328820"/>
              <a:gd name="connsiteX82" fmla="*/ 68035 w 579108"/>
              <a:gd name="connsiteY82" fmla="*/ 213750 h 328820"/>
              <a:gd name="connsiteX83" fmla="*/ 68035 w 579108"/>
              <a:gd name="connsiteY83" fmla="*/ 255386 h 328820"/>
              <a:gd name="connsiteX84" fmla="*/ 127963 w 579108"/>
              <a:gd name="connsiteY84" fmla="*/ 262258 h 328820"/>
              <a:gd name="connsiteX85" fmla="*/ 129987 w 579108"/>
              <a:gd name="connsiteY85" fmla="*/ 262258 h 328820"/>
              <a:gd name="connsiteX86" fmla="*/ 127558 w 579108"/>
              <a:gd name="connsiteY86" fmla="*/ 257811 h 328820"/>
              <a:gd name="connsiteX87" fmla="*/ 89091 w 579108"/>
              <a:gd name="connsiteY87" fmla="*/ 145839 h 328820"/>
              <a:gd name="connsiteX88" fmla="*/ 376237 w 579108"/>
              <a:gd name="connsiteY88" fmla="*/ 131691 h 328820"/>
              <a:gd name="connsiteX89" fmla="*/ 483135 w 579108"/>
              <a:gd name="connsiteY89" fmla="*/ 131691 h 328820"/>
              <a:gd name="connsiteX90" fmla="*/ 531320 w 579108"/>
              <a:gd name="connsiteY90" fmla="*/ 131691 h 328820"/>
              <a:gd name="connsiteX91" fmla="*/ 561689 w 579108"/>
              <a:gd name="connsiteY91" fmla="*/ 155945 h 328820"/>
              <a:gd name="connsiteX92" fmla="*/ 578696 w 579108"/>
              <a:gd name="connsiteY92" fmla="*/ 235983 h 328820"/>
              <a:gd name="connsiteX93" fmla="*/ 570597 w 579108"/>
              <a:gd name="connsiteY93" fmla="*/ 252556 h 328820"/>
              <a:gd name="connsiteX94" fmla="*/ 451551 w 579108"/>
              <a:gd name="connsiteY94" fmla="*/ 276406 h 328820"/>
              <a:gd name="connsiteX95" fmla="*/ 440214 w 579108"/>
              <a:gd name="connsiteY95" fmla="*/ 277214 h 328820"/>
              <a:gd name="connsiteX96" fmla="*/ 432520 w 579108"/>
              <a:gd name="connsiteY96" fmla="*/ 272767 h 328820"/>
              <a:gd name="connsiteX97" fmla="*/ 431710 w 579108"/>
              <a:gd name="connsiteY97" fmla="*/ 264683 h 328820"/>
              <a:gd name="connsiteX98" fmla="*/ 423612 w 579108"/>
              <a:gd name="connsiteY98" fmla="*/ 249726 h 328820"/>
              <a:gd name="connsiteX99" fmla="*/ 425637 w 579108"/>
              <a:gd name="connsiteY99" fmla="*/ 164434 h 328820"/>
              <a:gd name="connsiteX100" fmla="*/ 425232 w 579108"/>
              <a:gd name="connsiteY100" fmla="*/ 164030 h 328820"/>
              <a:gd name="connsiteX101" fmla="*/ 419563 w 579108"/>
              <a:gd name="connsiteY101" fmla="*/ 169285 h 328820"/>
              <a:gd name="connsiteX102" fmla="*/ 414704 w 579108"/>
              <a:gd name="connsiteY102" fmla="*/ 171710 h 328820"/>
              <a:gd name="connsiteX103" fmla="*/ 409845 w 579108"/>
              <a:gd name="connsiteY103" fmla="*/ 169285 h 328820"/>
              <a:gd name="connsiteX104" fmla="*/ 409845 w 579108"/>
              <a:gd name="connsiteY104" fmla="*/ 159179 h 328820"/>
              <a:gd name="connsiteX105" fmla="*/ 423207 w 579108"/>
              <a:gd name="connsiteY105" fmla="*/ 145839 h 328820"/>
              <a:gd name="connsiteX106" fmla="*/ 376237 w 579108"/>
              <a:gd name="connsiteY106" fmla="*/ 145839 h 328820"/>
              <a:gd name="connsiteX107" fmla="*/ 368948 w 579108"/>
              <a:gd name="connsiteY107" fmla="*/ 138967 h 328820"/>
              <a:gd name="connsiteX108" fmla="*/ 376237 w 579108"/>
              <a:gd name="connsiteY108" fmla="*/ 131691 h 328820"/>
              <a:gd name="connsiteX109" fmla="*/ 47789 w 579108"/>
              <a:gd name="connsiteY109" fmla="*/ 131691 h 328820"/>
              <a:gd name="connsiteX110" fmla="*/ 96379 w 579108"/>
              <a:gd name="connsiteY110" fmla="*/ 131691 h 328820"/>
              <a:gd name="connsiteX111" fmla="*/ 202872 w 579108"/>
              <a:gd name="connsiteY111" fmla="*/ 131691 h 328820"/>
              <a:gd name="connsiteX112" fmla="*/ 210161 w 579108"/>
              <a:gd name="connsiteY112" fmla="*/ 138967 h 328820"/>
              <a:gd name="connsiteX113" fmla="*/ 202872 w 579108"/>
              <a:gd name="connsiteY113" fmla="*/ 145839 h 328820"/>
              <a:gd name="connsiteX114" fmla="*/ 155902 w 579108"/>
              <a:gd name="connsiteY114" fmla="*/ 145839 h 328820"/>
              <a:gd name="connsiteX115" fmla="*/ 169669 w 579108"/>
              <a:gd name="connsiteY115" fmla="*/ 159179 h 328820"/>
              <a:gd name="connsiteX116" fmla="*/ 169669 w 579108"/>
              <a:gd name="connsiteY116" fmla="*/ 169285 h 328820"/>
              <a:gd name="connsiteX117" fmla="*/ 164405 w 579108"/>
              <a:gd name="connsiteY117" fmla="*/ 171710 h 328820"/>
              <a:gd name="connsiteX118" fmla="*/ 159546 w 579108"/>
              <a:gd name="connsiteY118" fmla="*/ 169285 h 328820"/>
              <a:gd name="connsiteX119" fmla="*/ 153877 w 579108"/>
              <a:gd name="connsiteY119" fmla="*/ 164030 h 328820"/>
              <a:gd name="connsiteX120" fmla="*/ 153877 w 579108"/>
              <a:gd name="connsiteY120" fmla="*/ 164434 h 328820"/>
              <a:gd name="connsiteX121" fmla="*/ 155497 w 579108"/>
              <a:gd name="connsiteY121" fmla="*/ 249726 h 328820"/>
              <a:gd name="connsiteX122" fmla="*/ 147399 w 579108"/>
              <a:gd name="connsiteY122" fmla="*/ 264683 h 328820"/>
              <a:gd name="connsiteX123" fmla="*/ 146589 w 579108"/>
              <a:gd name="connsiteY123" fmla="*/ 272767 h 328820"/>
              <a:gd name="connsiteX124" fmla="*/ 139300 w 579108"/>
              <a:gd name="connsiteY124" fmla="*/ 277214 h 328820"/>
              <a:gd name="connsiteX125" fmla="*/ 138895 w 579108"/>
              <a:gd name="connsiteY125" fmla="*/ 277214 h 328820"/>
              <a:gd name="connsiteX126" fmla="*/ 127153 w 579108"/>
              <a:gd name="connsiteY126" fmla="*/ 276406 h 328820"/>
              <a:gd name="connsiteX127" fmla="*/ 8107 w 579108"/>
              <a:gd name="connsiteY127" fmla="*/ 252556 h 328820"/>
              <a:gd name="connsiteX128" fmla="*/ 414 w 579108"/>
              <a:gd name="connsiteY128" fmla="*/ 235983 h 328820"/>
              <a:gd name="connsiteX129" fmla="*/ 17420 w 579108"/>
              <a:gd name="connsiteY129" fmla="*/ 155945 h 328820"/>
              <a:gd name="connsiteX130" fmla="*/ 47789 w 579108"/>
              <a:gd name="connsiteY130" fmla="*/ 131691 h 328820"/>
              <a:gd name="connsiteX131" fmla="*/ 290239 w 579108"/>
              <a:gd name="connsiteY131" fmla="*/ 67516 h 328820"/>
              <a:gd name="connsiteX132" fmla="*/ 246092 w 579108"/>
              <a:gd name="connsiteY132" fmla="*/ 111914 h 328820"/>
              <a:gd name="connsiteX133" fmla="*/ 290239 w 579108"/>
              <a:gd name="connsiteY133" fmla="*/ 155909 h 328820"/>
              <a:gd name="connsiteX134" fmla="*/ 334385 w 579108"/>
              <a:gd name="connsiteY134" fmla="*/ 111914 h 328820"/>
              <a:gd name="connsiteX135" fmla="*/ 290239 w 579108"/>
              <a:gd name="connsiteY135" fmla="*/ 67516 h 328820"/>
              <a:gd name="connsiteX136" fmla="*/ 290239 w 579108"/>
              <a:gd name="connsiteY136" fmla="*/ 53389 h 328820"/>
              <a:gd name="connsiteX137" fmla="*/ 348966 w 579108"/>
              <a:gd name="connsiteY137" fmla="*/ 111914 h 328820"/>
              <a:gd name="connsiteX138" fmla="*/ 290239 w 579108"/>
              <a:gd name="connsiteY138" fmla="*/ 170440 h 328820"/>
              <a:gd name="connsiteX139" fmla="*/ 231917 w 579108"/>
              <a:gd name="connsiteY139" fmla="*/ 111914 h 328820"/>
              <a:gd name="connsiteX140" fmla="*/ 290239 w 579108"/>
              <a:gd name="connsiteY140" fmla="*/ 53389 h 328820"/>
              <a:gd name="connsiteX141" fmla="*/ 441707 w 579108"/>
              <a:gd name="connsiteY141" fmla="*/ 14530 h 328820"/>
              <a:gd name="connsiteX142" fmla="*/ 397713 w 579108"/>
              <a:gd name="connsiteY142" fmla="*/ 58525 h 328820"/>
              <a:gd name="connsiteX143" fmla="*/ 441707 w 579108"/>
              <a:gd name="connsiteY143" fmla="*/ 102520 h 328820"/>
              <a:gd name="connsiteX144" fmla="*/ 485702 w 579108"/>
              <a:gd name="connsiteY144" fmla="*/ 58525 h 328820"/>
              <a:gd name="connsiteX145" fmla="*/ 441707 w 579108"/>
              <a:gd name="connsiteY145" fmla="*/ 14530 h 328820"/>
              <a:gd name="connsiteX146" fmla="*/ 137196 w 579108"/>
              <a:gd name="connsiteY146" fmla="*/ 14530 h 328820"/>
              <a:gd name="connsiteX147" fmla="*/ 93049 w 579108"/>
              <a:gd name="connsiteY147" fmla="*/ 58525 h 328820"/>
              <a:gd name="connsiteX148" fmla="*/ 137196 w 579108"/>
              <a:gd name="connsiteY148" fmla="*/ 102520 h 328820"/>
              <a:gd name="connsiteX149" fmla="*/ 181747 w 579108"/>
              <a:gd name="connsiteY149" fmla="*/ 58525 h 328820"/>
              <a:gd name="connsiteX150" fmla="*/ 137196 w 579108"/>
              <a:gd name="connsiteY150" fmla="*/ 14530 h 328820"/>
              <a:gd name="connsiteX151" fmla="*/ 441707 w 579108"/>
              <a:gd name="connsiteY151" fmla="*/ 0 h 328820"/>
              <a:gd name="connsiteX152" fmla="*/ 500233 w 579108"/>
              <a:gd name="connsiteY152" fmla="*/ 58525 h 328820"/>
              <a:gd name="connsiteX153" fmla="*/ 441707 w 579108"/>
              <a:gd name="connsiteY153" fmla="*/ 117050 h 328820"/>
              <a:gd name="connsiteX154" fmla="*/ 383182 w 579108"/>
              <a:gd name="connsiteY154" fmla="*/ 58525 h 328820"/>
              <a:gd name="connsiteX155" fmla="*/ 441707 w 579108"/>
              <a:gd name="connsiteY155" fmla="*/ 0 h 328820"/>
              <a:gd name="connsiteX156" fmla="*/ 137196 w 579108"/>
              <a:gd name="connsiteY156" fmla="*/ 0 h 328820"/>
              <a:gd name="connsiteX157" fmla="*/ 195923 w 579108"/>
              <a:gd name="connsiteY157" fmla="*/ 58525 h 328820"/>
              <a:gd name="connsiteX158" fmla="*/ 137196 w 579108"/>
              <a:gd name="connsiteY158" fmla="*/ 117050 h 328820"/>
              <a:gd name="connsiteX159" fmla="*/ 78874 w 579108"/>
              <a:gd name="connsiteY159" fmla="*/ 58525 h 328820"/>
              <a:gd name="connsiteX160" fmla="*/ 137196 w 579108"/>
              <a:gd name="connsiteY160" fmla="*/ 0 h 32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79108" h="328820">
                <a:moveTo>
                  <a:pt x="307634" y="217348"/>
                </a:moveTo>
                <a:lnTo>
                  <a:pt x="306020" y="218969"/>
                </a:lnTo>
                <a:cubicBezTo>
                  <a:pt x="308441" y="239642"/>
                  <a:pt x="309249" y="260315"/>
                  <a:pt x="308441" y="280988"/>
                </a:cubicBezTo>
                <a:cubicBezTo>
                  <a:pt x="315303" y="264774"/>
                  <a:pt x="320550" y="248965"/>
                  <a:pt x="323779" y="232751"/>
                </a:cubicBezTo>
                <a:close/>
                <a:moveTo>
                  <a:pt x="278977" y="217348"/>
                </a:moveTo>
                <a:lnTo>
                  <a:pt x="260814" y="234778"/>
                </a:lnTo>
                <a:cubicBezTo>
                  <a:pt x="264447" y="252208"/>
                  <a:pt x="270501" y="269638"/>
                  <a:pt x="278977" y="287474"/>
                </a:cubicBezTo>
                <a:cubicBezTo>
                  <a:pt x="277363" y="263558"/>
                  <a:pt x="277766" y="240858"/>
                  <a:pt x="280188" y="218969"/>
                </a:cubicBezTo>
                <a:close/>
                <a:moveTo>
                  <a:pt x="342346" y="197486"/>
                </a:moveTo>
                <a:cubicBezTo>
                  <a:pt x="341135" y="235589"/>
                  <a:pt x="329833" y="274097"/>
                  <a:pt x="308441" y="313822"/>
                </a:cubicBezTo>
                <a:cubicBezTo>
                  <a:pt x="325393" y="313011"/>
                  <a:pt x="341538" y="310984"/>
                  <a:pt x="356876" y="308147"/>
                </a:cubicBezTo>
                <a:lnTo>
                  <a:pt x="356876" y="265990"/>
                </a:lnTo>
                <a:cubicBezTo>
                  <a:pt x="356876" y="261937"/>
                  <a:pt x="360105" y="258694"/>
                  <a:pt x="364141" y="258694"/>
                </a:cubicBezTo>
                <a:cubicBezTo>
                  <a:pt x="367774" y="258694"/>
                  <a:pt x="371003" y="261937"/>
                  <a:pt x="371003" y="265990"/>
                </a:cubicBezTo>
                <a:lnTo>
                  <a:pt x="371003" y="304499"/>
                </a:lnTo>
                <a:cubicBezTo>
                  <a:pt x="385130" y="301256"/>
                  <a:pt x="398449" y="296797"/>
                  <a:pt x="409750" y="291122"/>
                </a:cubicBezTo>
                <a:cubicBezTo>
                  <a:pt x="410154" y="291122"/>
                  <a:pt x="410154" y="291122"/>
                  <a:pt x="410154" y="291122"/>
                </a:cubicBezTo>
                <a:lnTo>
                  <a:pt x="393202" y="210862"/>
                </a:lnTo>
                <a:cubicBezTo>
                  <a:pt x="391587" y="203161"/>
                  <a:pt x="384322" y="197486"/>
                  <a:pt x="376653" y="197486"/>
                </a:cubicBezTo>
                <a:close/>
                <a:moveTo>
                  <a:pt x="308441" y="197486"/>
                </a:moveTo>
                <a:lnTo>
                  <a:pt x="326604" y="215726"/>
                </a:lnTo>
                <a:cubicBezTo>
                  <a:pt x="327412" y="209646"/>
                  <a:pt x="327815" y="203566"/>
                  <a:pt x="327815" y="197486"/>
                </a:cubicBezTo>
                <a:close/>
                <a:moveTo>
                  <a:pt x="255971" y="197486"/>
                </a:moveTo>
                <a:cubicBezTo>
                  <a:pt x="256374" y="204377"/>
                  <a:pt x="257182" y="211268"/>
                  <a:pt x="257989" y="217753"/>
                </a:cubicBezTo>
                <a:lnTo>
                  <a:pt x="278574" y="197486"/>
                </a:lnTo>
                <a:close/>
                <a:moveTo>
                  <a:pt x="200675" y="197486"/>
                </a:moveTo>
                <a:cubicBezTo>
                  <a:pt x="193006" y="197486"/>
                  <a:pt x="186145" y="203161"/>
                  <a:pt x="184530" y="210862"/>
                </a:cubicBezTo>
                <a:lnTo>
                  <a:pt x="167174" y="291122"/>
                </a:lnTo>
                <a:cubicBezTo>
                  <a:pt x="167174" y="291122"/>
                  <a:pt x="167174" y="291122"/>
                  <a:pt x="167578" y="291122"/>
                </a:cubicBezTo>
                <a:cubicBezTo>
                  <a:pt x="179283" y="296797"/>
                  <a:pt x="192199" y="301256"/>
                  <a:pt x="206326" y="304499"/>
                </a:cubicBezTo>
                <a:lnTo>
                  <a:pt x="206326" y="265990"/>
                </a:lnTo>
                <a:cubicBezTo>
                  <a:pt x="206326" y="261937"/>
                  <a:pt x="209555" y="258694"/>
                  <a:pt x="213187" y="258694"/>
                </a:cubicBezTo>
                <a:cubicBezTo>
                  <a:pt x="217223" y="258694"/>
                  <a:pt x="220452" y="261937"/>
                  <a:pt x="220452" y="265990"/>
                </a:cubicBezTo>
                <a:lnTo>
                  <a:pt x="220452" y="308147"/>
                </a:lnTo>
                <a:cubicBezTo>
                  <a:pt x="238212" y="311390"/>
                  <a:pt x="256778" y="313416"/>
                  <a:pt x="276555" y="314227"/>
                </a:cubicBezTo>
                <a:cubicBezTo>
                  <a:pt x="254356" y="274097"/>
                  <a:pt x="243055" y="235589"/>
                  <a:pt x="241844" y="197486"/>
                </a:cubicBezTo>
                <a:close/>
                <a:moveTo>
                  <a:pt x="200675" y="183298"/>
                </a:moveTo>
                <a:lnTo>
                  <a:pt x="376653" y="183298"/>
                </a:lnTo>
                <a:cubicBezTo>
                  <a:pt x="391184" y="183298"/>
                  <a:pt x="404100" y="193432"/>
                  <a:pt x="407329" y="207619"/>
                </a:cubicBezTo>
                <a:lnTo>
                  <a:pt x="424281" y="287879"/>
                </a:lnTo>
                <a:cubicBezTo>
                  <a:pt x="425492" y="294770"/>
                  <a:pt x="421859" y="301256"/>
                  <a:pt x="415805" y="304499"/>
                </a:cubicBezTo>
                <a:cubicBezTo>
                  <a:pt x="401274" y="310984"/>
                  <a:pt x="384322" y="316659"/>
                  <a:pt x="366159" y="320713"/>
                </a:cubicBezTo>
                <a:cubicBezTo>
                  <a:pt x="365755" y="320713"/>
                  <a:pt x="365352" y="320713"/>
                  <a:pt x="364545" y="320713"/>
                </a:cubicBezTo>
                <a:cubicBezTo>
                  <a:pt x="341135" y="325982"/>
                  <a:pt x="315707" y="328820"/>
                  <a:pt x="288664" y="328820"/>
                </a:cubicBezTo>
                <a:cubicBezTo>
                  <a:pt x="262025" y="328820"/>
                  <a:pt x="236193" y="325982"/>
                  <a:pt x="212783" y="320713"/>
                </a:cubicBezTo>
                <a:cubicBezTo>
                  <a:pt x="211976" y="320713"/>
                  <a:pt x="211976" y="320713"/>
                  <a:pt x="211169" y="320713"/>
                </a:cubicBezTo>
                <a:cubicBezTo>
                  <a:pt x="193006" y="316659"/>
                  <a:pt x="176458" y="310984"/>
                  <a:pt x="161524" y="304499"/>
                </a:cubicBezTo>
                <a:cubicBezTo>
                  <a:pt x="155066" y="301256"/>
                  <a:pt x="151837" y="294770"/>
                  <a:pt x="153451" y="287879"/>
                </a:cubicBezTo>
                <a:lnTo>
                  <a:pt x="170403" y="207619"/>
                </a:lnTo>
                <a:cubicBezTo>
                  <a:pt x="173229" y="193432"/>
                  <a:pt x="186145" y="183298"/>
                  <a:pt x="200675" y="183298"/>
                </a:cubicBezTo>
                <a:close/>
                <a:moveTo>
                  <a:pt x="451551" y="164030"/>
                </a:moveTo>
                <a:lnTo>
                  <a:pt x="451551" y="164434"/>
                </a:lnTo>
                <a:cubicBezTo>
                  <a:pt x="453576" y="184241"/>
                  <a:pt x="453981" y="202431"/>
                  <a:pt x="453576" y="222239"/>
                </a:cubicBezTo>
                <a:cubicBezTo>
                  <a:pt x="460055" y="208091"/>
                  <a:pt x="465319" y="194751"/>
                  <a:pt x="468963" y="181816"/>
                </a:cubicBezTo>
                <a:close/>
                <a:moveTo>
                  <a:pt x="127963" y="164030"/>
                </a:moveTo>
                <a:lnTo>
                  <a:pt x="110146" y="181816"/>
                </a:lnTo>
                <a:cubicBezTo>
                  <a:pt x="113791" y="194751"/>
                  <a:pt x="119459" y="208091"/>
                  <a:pt x="125938" y="222239"/>
                </a:cubicBezTo>
                <a:cubicBezTo>
                  <a:pt x="125128" y="202431"/>
                  <a:pt x="125938" y="184241"/>
                  <a:pt x="127963" y="164434"/>
                </a:cubicBezTo>
                <a:close/>
                <a:moveTo>
                  <a:pt x="490019" y="145839"/>
                </a:moveTo>
                <a:cubicBezTo>
                  <a:pt x="487994" y="181816"/>
                  <a:pt x="473417" y="217388"/>
                  <a:pt x="451551" y="257811"/>
                </a:cubicBezTo>
                <a:cubicBezTo>
                  <a:pt x="451551" y="257811"/>
                  <a:pt x="450337" y="259832"/>
                  <a:pt x="449122" y="262258"/>
                </a:cubicBezTo>
                <a:lnTo>
                  <a:pt x="451146" y="262258"/>
                </a:lnTo>
                <a:cubicBezTo>
                  <a:pt x="471797" y="261449"/>
                  <a:pt x="492448" y="259024"/>
                  <a:pt x="511479" y="255386"/>
                </a:cubicBezTo>
                <a:lnTo>
                  <a:pt x="511479" y="213750"/>
                </a:lnTo>
                <a:cubicBezTo>
                  <a:pt x="511479" y="209708"/>
                  <a:pt x="514719" y="206878"/>
                  <a:pt x="518768" y="206878"/>
                </a:cubicBezTo>
                <a:cubicBezTo>
                  <a:pt x="522412" y="206878"/>
                  <a:pt x="525651" y="209708"/>
                  <a:pt x="525651" y="213750"/>
                </a:cubicBezTo>
                <a:lnTo>
                  <a:pt x="525651" y="252556"/>
                </a:lnTo>
                <a:cubicBezTo>
                  <a:pt x="540633" y="248918"/>
                  <a:pt x="554400" y="244471"/>
                  <a:pt x="564928" y="239216"/>
                </a:cubicBezTo>
                <a:lnTo>
                  <a:pt x="547517" y="159179"/>
                </a:lnTo>
                <a:cubicBezTo>
                  <a:pt x="545897" y="151094"/>
                  <a:pt x="539014" y="145839"/>
                  <a:pt x="531320" y="145839"/>
                </a:cubicBezTo>
                <a:close/>
                <a:moveTo>
                  <a:pt x="453171" y="145839"/>
                </a:moveTo>
                <a:lnTo>
                  <a:pt x="473417" y="165242"/>
                </a:lnTo>
                <a:cubicBezTo>
                  <a:pt x="474632" y="158775"/>
                  <a:pt x="475037" y="152307"/>
                  <a:pt x="475846" y="145839"/>
                </a:cubicBezTo>
                <a:close/>
                <a:moveTo>
                  <a:pt x="103668" y="145839"/>
                </a:moveTo>
                <a:cubicBezTo>
                  <a:pt x="104072" y="152307"/>
                  <a:pt x="104882" y="158775"/>
                  <a:pt x="106097" y="165242"/>
                </a:cubicBezTo>
                <a:lnTo>
                  <a:pt x="125938" y="145839"/>
                </a:lnTo>
                <a:close/>
                <a:moveTo>
                  <a:pt x="47789" y="145839"/>
                </a:moveTo>
                <a:cubicBezTo>
                  <a:pt x="40095" y="145839"/>
                  <a:pt x="33212" y="151094"/>
                  <a:pt x="31592" y="159179"/>
                </a:cubicBezTo>
                <a:lnTo>
                  <a:pt x="14181" y="239216"/>
                </a:lnTo>
                <a:cubicBezTo>
                  <a:pt x="25518" y="244067"/>
                  <a:pt x="38881" y="248918"/>
                  <a:pt x="53458" y="252556"/>
                </a:cubicBezTo>
                <a:lnTo>
                  <a:pt x="53458" y="213750"/>
                </a:lnTo>
                <a:cubicBezTo>
                  <a:pt x="53458" y="209708"/>
                  <a:pt x="56697" y="206878"/>
                  <a:pt x="60746" y="206878"/>
                </a:cubicBezTo>
                <a:cubicBezTo>
                  <a:pt x="64795" y="206878"/>
                  <a:pt x="68035" y="209708"/>
                  <a:pt x="68035" y="213750"/>
                </a:cubicBezTo>
                <a:lnTo>
                  <a:pt x="68035" y="255386"/>
                </a:lnTo>
                <a:cubicBezTo>
                  <a:pt x="86661" y="259024"/>
                  <a:pt x="107312" y="261449"/>
                  <a:pt x="127963" y="262258"/>
                </a:cubicBezTo>
                <a:lnTo>
                  <a:pt x="129987" y="262258"/>
                </a:lnTo>
                <a:cubicBezTo>
                  <a:pt x="128368" y="259832"/>
                  <a:pt x="127558" y="257811"/>
                  <a:pt x="127558" y="257811"/>
                </a:cubicBezTo>
                <a:cubicBezTo>
                  <a:pt x="106097" y="217388"/>
                  <a:pt x="91115" y="181816"/>
                  <a:pt x="89091" y="145839"/>
                </a:cubicBezTo>
                <a:close/>
                <a:moveTo>
                  <a:pt x="376237" y="131691"/>
                </a:moveTo>
                <a:lnTo>
                  <a:pt x="483135" y="131691"/>
                </a:lnTo>
                <a:lnTo>
                  <a:pt x="531320" y="131691"/>
                </a:lnTo>
                <a:cubicBezTo>
                  <a:pt x="545492" y="131691"/>
                  <a:pt x="558450" y="141797"/>
                  <a:pt x="561689" y="155945"/>
                </a:cubicBezTo>
                <a:lnTo>
                  <a:pt x="578696" y="235983"/>
                </a:lnTo>
                <a:cubicBezTo>
                  <a:pt x="580315" y="242854"/>
                  <a:pt x="577076" y="249726"/>
                  <a:pt x="570597" y="252556"/>
                </a:cubicBezTo>
                <a:cubicBezTo>
                  <a:pt x="542253" y="265491"/>
                  <a:pt x="496497" y="274789"/>
                  <a:pt x="451551" y="276406"/>
                </a:cubicBezTo>
                <a:lnTo>
                  <a:pt x="440214" y="277214"/>
                </a:lnTo>
                <a:cubicBezTo>
                  <a:pt x="436974" y="277214"/>
                  <a:pt x="434140" y="275193"/>
                  <a:pt x="432520" y="272767"/>
                </a:cubicBezTo>
                <a:cubicBezTo>
                  <a:pt x="430901" y="270342"/>
                  <a:pt x="430901" y="267108"/>
                  <a:pt x="431710" y="264683"/>
                </a:cubicBezTo>
                <a:cubicBezTo>
                  <a:pt x="428876" y="261853"/>
                  <a:pt x="424422" y="254173"/>
                  <a:pt x="423612" y="249726"/>
                </a:cubicBezTo>
                <a:cubicBezTo>
                  <a:pt x="421992" y="224260"/>
                  <a:pt x="422802" y="189900"/>
                  <a:pt x="425637" y="164434"/>
                </a:cubicBezTo>
                <a:lnTo>
                  <a:pt x="425232" y="164030"/>
                </a:lnTo>
                <a:lnTo>
                  <a:pt x="419563" y="169285"/>
                </a:lnTo>
                <a:cubicBezTo>
                  <a:pt x="418348" y="170902"/>
                  <a:pt x="416728" y="171710"/>
                  <a:pt x="414704" y="171710"/>
                </a:cubicBezTo>
                <a:cubicBezTo>
                  <a:pt x="413084" y="171710"/>
                  <a:pt x="411060" y="170902"/>
                  <a:pt x="409845" y="169285"/>
                </a:cubicBezTo>
                <a:cubicBezTo>
                  <a:pt x="407010" y="166455"/>
                  <a:pt x="407010" y="162008"/>
                  <a:pt x="409845" y="159179"/>
                </a:cubicBezTo>
                <a:lnTo>
                  <a:pt x="423207" y="145839"/>
                </a:lnTo>
                <a:lnTo>
                  <a:pt x="376237" y="145839"/>
                </a:lnTo>
                <a:cubicBezTo>
                  <a:pt x="372187" y="145839"/>
                  <a:pt x="368948" y="142605"/>
                  <a:pt x="368948" y="138967"/>
                </a:cubicBezTo>
                <a:cubicBezTo>
                  <a:pt x="368948" y="134925"/>
                  <a:pt x="372187" y="131691"/>
                  <a:pt x="376237" y="131691"/>
                </a:cubicBezTo>
                <a:close/>
                <a:moveTo>
                  <a:pt x="47789" y="131691"/>
                </a:moveTo>
                <a:lnTo>
                  <a:pt x="96379" y="131691"/>
                </a:lnTo>
                <a:lnTo>
                  <a:pt x="202872" y="131691"/>
                </a:lnTo>
                <a:cubicBezTo>
                  <a:pt x="206922" y="131691"/>
                  <a:pt x="210161" y="134925"/>
                  <a:pt x="210161" y="138967"/>
                </a:cubicBezTo>
                <a:cubicBezTo>
                  <a:pt x="210161" y="142605"/>
                  <a:pt x="206922" y="145839"/>
                  <a:pt x="202872" y="145839"/>
                </a:cubicBezTo>
                <a:lnTo>
                  <a:pt x="155902" y="145839"/>
                </a:lnTo>
                <a:lnTo>
                  <a:pt x="169669" y="159179"/>
                </a:lnTo>
                <a:cubicBezTo>
                  <a:pt x="172099" y="162008"/>
                  <a:pt x="172099" y="166455"/>
                  <a:pt x="169669" y="169285"/>
                </a:cubicBezTo>
                <a:cubicBezTo>
                  <a:pt x="168050" y="170902"/>
                  <a:pt x="166025" y="171710"/>
                  <a:pt x="164405" y="171710"/>
                </a:cubicBezTo>
                <a:cubicBezTo>
                  <a:pt x="162381" y="171710"/>
                  <a:pt x="160761" y="170902"/>
                  <a:pt x="159546" y="169285"/>
                </a:cubicBezTo>
                <a:lnTo>
                  <a:pt x="153877" y="164030"/>
                </a:lnTo>
                <a:lnTo>
                  <a:pt x="153877" y="164434"/>
                </a:lnTo>
                <a:cubicBezTo>
                  <a:pt x="156307" y="189900"/>
                  <a:pt x="157117" y="224260"/>
                  <a:pt x="155497" y="249726"/>
                </a:cubicBezTo>
                <a:cubicBezTo>
                  <a:pt x="155092" y="254173"/>
                  <a:pt x="150233" y="261853"/>
                  <a:pt x="147399" y="264683"/>
                </a:cubicBezTo>
                <a:cubicBezTo>
                  <a:pt x="148613" y="267108"/>
                  <a:pt x="148209" y="270342"/>
                  <a:pt x="146589" y="272767"/>
                </a:cubicBezTo>
                <a:cubicBezTo>
                  <a:pt x="144969" y="275193"/>
                  <a:pt x="142135" y="277214"/>
                  <a:pt x="139300" y="277214"/>
                </a:cubicBezTo>
                <a:lnTo>
                  <a:pt x="138895" y="277214"/>
                </a:lnTo>
                <a:lnTo>
                  <a:pt x="127153" y="276406"/>
                </a:lnTo>
                <a:cubicBezTo>
                  <a:pt x="82612" y="274789"/>
                  <a:pt x="36856" y="265491"/>
                  <a:pt x="8107" y="252556"/>
                </a:cubicBezTo>
                <a:cubicBezTo>
                  <a:pt x="2033" y="249726"/>
                  <a:pt x="-1206" y="242854"/>
                  <a:pt x="414" y="235983"/>
                </a:cubicBezTo>
                <a:lnTo>
                  <a:pt x="17420" y="155945"/>
                </a:lnTo>
                <a:cubicBezTo>
                  <a:pt x="20659" y="141797"/>
                  <a:pt x="33212" y="131691"/>
                  <a:pt x="47789" y="131691"/>
                </a:cubicBezTo>
                <a:close/>
                <a:moveTo>
                  <a:pt x="290239" y="67516"/>
                </a:moveTo>
                <a:cubicBezTo>
                  <a:pt x="265938" y="67516"/>
                  <a:pt x="246092" y="87293"/>
                  <a:pt x="246092" y="111914"/>
                </a:cubicBezTo>
                <a:cubicBezTo>
                  <a:pt x="246092" y="136535"/>
                  <a:pt x="265938" y="155909"/>
                  <a:pt x="290239" y="155909"/>
                </a:cubicBezTo>
                <a:cubicBezTo>
                  <a:pt x="314540" y="155909"/>
                  <a:pt x="334385" y="136535"/>
                  <a:pt x="334385" y="111914"/>
                </a:cubicBezTo>
                <a:cubicBezTo>
                  <a:pt x="334385" y="87293"/>
                  <a:pt x="314540" y="67516"/>
                  <a:pt x="290239" y="67516"/>
                </a:cubicBezTo>
                <a:close/>
                <a:moveTo>
                  <a:pt x="290239" y="53389"/>
                </a:moveTo>
                <a:cubicBezTo>
                  <a:pt x="322640" y="53389"/>
                  <a:pt x="348966" y="79624"/>
                  <a:pt x="348966" y="111914"/>
                </a:cubicBezTo>
                <a:cubicBezTo>
                  <a:pt x="348966" y="143801"/>
                  <a:pt x="322640" y="170440"/>
                  <a:pt x="290239" y="170440"/>
                </a:cubicBezTo>
                <a:cubicBezTo>
                  <a:pt x="257838" y="170440"/>
                  <a:pt x="231917" y="143801"/>
                  <a:pt x="231917" y="111914"/>
                </a:cubicBezTo>
                <a:cubicBezTo>
                  <a:pt x="231917" y="79624"/>
                  <a:pt x="257838" y="53389"/>
                  <a:pt x="290239" y="53389"/>
                </a:cubicBezTo>
                <a:close/>
                <a:moveTo>
                  <a:pt x="441707" y="14530"/>
                </a:moveTo>
                <a:cubicBezTo>
                  <a:pt x="417086" y="14530"/>
                  <a:pt x="397713" y="34308"/>
                  <a:pt x="397713" y="58525"/>
                </a:cubicBezTo>
                <a:cubicBezTo>
                  <a:pt x="397713" y="83146"/>
                  <a:pt x="417086" y="102520"/>
                  <a:pt x="441707" y="102520"/>
                </a:cubicBezTo>
                <a:cubicBezTo>
                  <a:pt x="465925" y="102520"/>
                  <a:pt x="485702" y="83146"/>
                  <a:pt x="485702" y="58525"/>
                </a:cubicBezTo>
                <a:cubicBezTo>
                  <a:pt x="485702" y="34308"/>
                  <a:pt x="465925" y="14530"/>
                  <a:pt x="441707" y="14530"/>
                </a:cubicBezTo>
                <a:close/>
                <a:moveTo>
                  <a:pt x="137196" y="14530"/>
                </a:moveTo>
                <a:cubicBezTo>
                  <a:pt x="112895" y="14530"/>
                  <a:pt x="93049" y="34308"/>
                  <a:pt x="93049" y="58525"/>
                </a:cubicBezTo>
                <a:cubicBezTo>
                  <a:pt x="93049" y="83146"/>
                  <a:pt x="112895" y="102520"/>
                  <a:pt x="137196" y="102520"/>
                </a:cubicBezTo>
                <a:cubicBezTo>
                  <a:pt x="161902" y="102520"/>
                  <a:pt x="181747" y="83146"/>
                  <a:pt x="181747" y="58525"/>
                </a:cubicBezTo>
                <a:cubicBezTo>
                  <a:pt x="181747" y="34308"/>
                  <a:pt x="161902" y="14530"/>
                  <a:pt x="137196" y="14530"/>
                </a:cubicBezTo>
                <a:close/>
                <a:moveTo>
                  <a:pt x="441707" y="0"/>
                </a:moveTo>
                <a:cubicBezTo>
                  <a:pt x="473997" y="0"/>
                  <a:pt x="500233" y="26235"/>
                  <a:pt x="500233" y="58525"/>
                </a:cubicBezTo>
                <a:cubicBezTo>
                  <a:pt x="500233" y="90815"/>
                  <a:pt x="473997" y="117050"/>
                  <a:pt x="441707" y="117050"/>
                </a:cubicBezTo>
                <a:cubicBezTo>
                  <a:pt x="409418" y="117050"/>
                  <a:pt x="383182" y="90815"/>
                  <a:pt x="383182" y="58525"/>
                </a:cubicBezTo>
                <a:cubicBezTo>
                  <a:pt x="383182" y="26235"/>
                  <a:pt x="409418" y="0"/>
                  <a:pt x="441707" y="0"/>
                </a:cubicBezTo>
                <a:close/>
                <a:moveTo>
                  <a:pt x="137196" y="0"/>
                </a:moveTo>
                <a:cubicBezTo>
                  <a:pt x="169597" y="0"/>
                  <a:pt x="195923" y="26235"/>
                  <a:pt x="195923" y="58525"/>
                </a:cubicBezTo>
                <a:cubicBezTo>
                  <a:pt x="195923" y="90815"/>
                  <a:pt x="169597" y="117050"/>
                  <a:pt x="137196" y="117050"/>
                </a:cubicBezTo>
                <a:cubicBezTo>
                  <a:pt x="104795" y="117050"/>
                  <a:pt x="78874" y="90815"/>
                  <a:pt x="78874" y="58525"/>
                </a:cubicBezTo>
                <a:cubicBezTo>
                  <a:pt x="78874" y="26235"/>
                  <a:pt x="104795" y="0"/>
                  <a:pt x="13719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73" name="Freeform 2">
            <a:extLst>
              <a:ext uri="{FF2B5EF4-FFF2-40B4-BE49-F238E27FC236}">
                <a16:creationId xmlns:a16="http://schemas.microsoft.com/office/drawing/2014/main" id="{4548EA1D-4600-FF2B-BC94-33917D17AB5C}"/>
              </a:ext>
            </a:extLst>
          </p:cNvPr>
          <p:cNvSpPr>
            <a:spLocks noChangeArrowheads="1"/>
          </p:cNvSpPr>
          <p:nvPr/>
        </p:nvSpPr>
        <p:spPr bwMode="auto">
          <a:xfrm>
            <a:off x="4295228" y="3155116"/>
            <a:ext cx="232244" cy="269039"/>
          </a:xfrm>
          <a:custGeom>
            <a:avLst/>
            <a:gdLst>
              <a:gd name="connsiteX0" fmla="*/ 283589 w 547281"/>
              <a:gd name="connsiteY0" fmla="*/ 392536 h 440973"/>
              <a:gd name="connsiteX1" fmla="*/ 291062 w 547281"/>
              <a:gd name="connsiteY1" fmla="*/ 399802 h 440973"/>
              <a:gd name="connsiteX2" fmla="*/ 291062 w 547281"/>
              <a:gd name="connsiteY2" fmla="*/ 409893 h 440973"/>
              <a:gd name="connsiteX3" fmla="*/ 301441 w 547281"/>
              <a:gd name="connsiteY3" fmla="*/ 409893 h 440973"/>
              <a:gd name="connsiteX4" fmla="*/ 308499 w 547281"/>
              <a:gd name="connsiteY4" fmla="*/ 416754 h 440973"/>
              <a:gd name="connsiteX5" fmla="*/ 301441 w 547281"/>
              <a:gd name="connsiteY5" fmla="*/ 423616 h 440973"/>
              <a:gd name="connsiteX6" fmla="*/ 291062 w 547281"/>
              <a:gd name="connsiteY6" fmla="*/ 423616 h 440973"/>
              <a:gd name="connsiteX7" fmla="*/ 291062 w 547281"/>
              <a:gd name="connsiteY7" fmla="*/ 433707 h 440973"/>
              <a:gd name="connsiteX8" fmla="*/ 283589 w 547281"/>
              <a:gd name="connsiteY8" fmla="*/ 440973 h 440973"/>
              <a:gd name="connsiteX9" fmla="*/ 276116 w 547281"/>
              <a:gd name="connsiteY9" fmla="*/ 433707 h 440973"/>
              <a:gd name="connsiteX10" fmla="*/ 276116 w 547281"/>
              <a:gd name="connsiteY10" fmla="*/ 423616 h 440973"/>
              <a:gd name="connsiteX11" fmla="*/ 265737 w 547281"/>
              <a:gd name="connsiteY11" fmla="*/ 423616 h 440973"/>
              <a:gd name="connsiteX12" fmla="*/ 258264 w 547281"/>
              <a:gd name="connsiteY12" fmla="*/ 416754 h 440973"/>
              <a:gd name="connsiteX13" fmla="*/ 265737 w 547281"/>
              <a:gd name="connsiteY13" fmla="*/ 409893 h 440973"/>
              <a:gd name="connsiteX14" fmla="*/ 276116 w 547281"/>
              <a:gd name="connsiteY14" fmla="*/ 409893 h 440973"/>
              <a:gd name="connsiteX15" fmla="*/ 276116 w 547281"/>
              <a:gd name="connsiteY15" fmla="*/ 399802 h 440973"/>
              <a:gd name="connsiteX16" fmla="*/ 283589 w 547281"/>
              <a:gd name="connsiteY16" fmla="*/ 392536 h 440973"/>
              <a:gd name="connsiteX17" fmla="*/ 313845 w 547281"/>
              <a:gd name="connsiteY17" fmla="*/ 295570 h 440973"/>
              <a:gd name="connsiteX18" fmla="*/ 302768 w 547281"/>
              <a:gd name="connsiteY18" fmla="*/ 306636 h 440973"/>
              <a:gd name="connsiteX19" fmla="*/ 313845 w 547281"/>
              <a:gd name="connsiteY19" fmla="*/ 318522 h 440973"/>
              <a:gd name="connsiteX20" fmla="*/ 325332 w 547281"/>
              <a:gd name="connsiteY20" fmla="*/ 306636 h 440973"/>
              <a:gd name="connsiteX21" fmla="*/ 313845 w 547281"/>
              <a:gd name="connsiteY21" fmla="*/ 295570 h 440973"/>
              <a:gd name="connsiteX22" fmla="*/ 419154 w 547281"/>
              <a:gd name="connsiteY22" fmla="*/ 213131 h 440973"/>
              <a:gd name="connsiteX23" fmla="*/ 419154 w 547281"/>
              <a:gd name="connsiteY23" fmla="*/ 279582 h 440973"/>
              <a:gd name="connsiteX24" fmla="*/ 435231 w 547281"/>
              <a:gd name="connsiteY24" fmla="*/ 279582 h 440973"/>
              <a:gd name="connsiteX25" fmla="*/ 435231 w 547281"/>
              <a:gd name="connsiteY25" fmla="*/ 213131 h 440973"/>
              <a:gd name="connsiteX26" fmla="*/ 469444 w 547281"/>
              <a:gd name="connsiteY26" fmla="*/ 192907 h 440973"/>
              <a:gd name="connsiteX27" fmla="*/ 469444 w 547281"/>
              <a:gd name="connsiteY27" fmla="*/ 279582 h 440973"/>
              <a:gd name="connsiteX28" fmla="*/ 485932 w 547281"/>
              <a:gd name="connsiteY28" fmla="*/ 279582 h 440973"/>
              <a:gd name="connsiteX29" fmla="*/ 485932 w 547281"/>
              <a:gd name="connsiteY29" fmla="*/ 192907 h 440973"/>
              <a:gd name="connsiteX30" fmla="*/ 122392 w 547281"/>
              <a:gd name="connsiteY30" fmla="*/ 189937 h 440973"/>
              <a:gd name="connsiteX31" fmla="*/ 129316 w 547281"/>
              <a:gd name="connsiteY31" fmla="*/ 197298 h 440973"/>
              <a:gd name="connsiteX32" fmla="*/ 129316 w 547281"/>
              <a:gd name="connsiteY32" fmla="*/ 211203 h 440973"/>
              <a:gd name="connsiteX33" fmla="*/ 133389 w 547281"/>
              <a:gd name="connsiteY33" fmla="*/ 211203 h 440973"/>
              <a:gd name="connsiteX34" fmla="*/ 152940 w 547281"/>
              <a:gd name="connsiteY34" fmla="*/ 230834 h 440973"/>
              <a:gd name="connsiteX35" fmla="*/ 146015 w 547281"/>
              <a:gd name="connsiteY35" fmla="*/ 238196 h 440973"/>
              <a:gd name="connsiteX36" fmla="*/ 138684 w 547281"/>
              <a:gd name="connsiteY36" fmla="*/ 230834 h 440973"/>
              <a:gd name="connsiteX37" fmla="*/ 133389 w 547281"/>
              <a:gd name="connsiteY37" fmla="*/ 225517 h 440973"/>
              <a:gd name="connsiteX38" fmla="*/ 118726 w 547281"/>
              <a:gd name="connsiteY38" fmla="*/ 225517 h 440973"/>
              <a:gd name="connsiteX39" fmla="*/ 105692 w 547281"/>
              <a:gd name="connsiteY39" fmla="*/ 237787 h 440973"/>
              <a:gd name="connsiteX40" fmla="*/ 112616 w 547281"/>
              <a:gd name="connsiteY40" fmla="*/ 248011 h 440973"/>
              <a:gd name="connsiteX41" fmla="*/ 137462 w 547281"/>
              <a:gd name="connsiteY41" fmla="*/ 258644 h 440973"/>
              <a:gd name="connsiteX42" fmla="*/ 152940 w 547281"/>
              <a:gd name="connsiteY42" fmla="*/ 282365 h 440973"/>
              <a:gd name="connsiteX43" fmla="*/ 129316 w 547281"/>
              <a:gd name="connsiteY43" fmla="*/ 309766 h 440973"/>
              <a:gd name="connsiteX44" fmla="*/ 129316 w 547281"/>
              <a:gd name="connsiteY44" fmla="*/ 323671 h 440973"/>
              <a:gd name="connsiteX45" fmla="*/ 122392 w 547281"/>
              <a:gd name="connsiteY45" fmla="*/ 330624 h 440973"/>
              <a:gd name="connsiteX46" fmla="*/ 115060 w 547281"/>
              <a:gd name="connsiteY46" fmla="*/ 323671 h 440973"/>
              <a:gd name="connsiteX47" fmla="*/ 115060 w 547281"/>
              <a:gd name="connsiteY47" fmla="*/ 310175 h 440973"/>
              <a:gd name="connsiteX48" fmla="*/ 111394 w 547281"/>
              <a:gd name="connsiteY48" fmla="*/ 310175 h 440973"/>
              <a:gd name="connsiteX49" fmla="*/ 91844 w 547281"/>
              <a:gd name="connsiteY49" fmla="*/ 290544 h 440973"/>
              <a:gd name="connsiteX50" fmla="*/ 98768 w 547281"/>
              <a:gd name="connsiteY50" fmla="*/ 283183 h 440973"/>
              <a:gd name="connsiteX51" fmla="*/ 105692 w 547281"/>
              <a:gd name="connsiteY51" fmla="*/ 290544 h 440973"/>
              <a:gd name="connsiteX52" fmla="*/ 111394 w 547281"/>
              <a:gd name="connsiteY52" fmla="*/ 295861 h 440973"/>
              <a:gd name="connsiteX53" fmla="*/ 125243 w 547281"/>
              <a:gd name="connsiteY53" fmla="*/ 295861 h 440973"/>
              <a:gd name="connsiteX54" fmla="*/ 138684 w 547281"/>
              <a:gd name="connsiteY54" fmla="*/ 282365 h 440973"/>
              <a:gd name="connsiteX55" fmla="*/ 132167 w 547281"/>
              <a:gd name="connsiteY55" fmla="*/ 272141 h 440973"/>
              <a:gd name="connsiteX56" fmla="*/ 107321 w 547281"/>
              <a:gd name="connsiteY56" fmla="*/ 261507 h 440973"/>
              <a:gd name="connsiteX57" fmla="*/ 91844 w 547281"/>
              <a:gd name="connsiteY57" fmla="*/ 237787 h 440973"/>
              <a:gd name="connsiteX58" fmla="*/ 115060 w 547281"/>
              <a:gd name="connsiteY58" fmla="*/ 211203 h 440973"/>
              <a:gd name="connsiteX59" fmla="*/ 115060 w 547281"/>
              <a:gd name="connsiteY59" fmla="*/ 197298 h 440973"/>
              <a:gd name="connsiteX60" fmla="*/ 122392 w 547281"/>
              <a:gd name="connsiteY60" fmla="*/ 189937 h 440973"/>
              <a:gd name="connsiteX61" fmla="*/ 368865 w 547281"/>
              <a:gd name="connsiteY61" fmla="*/ 183001 h 440973"/>
              <a:gd name="connsiteX62" fmla="*/ 368865 w 547281"/>
              <a:gd name="connsiteY62" fmla="*/ 279582 h 440973"/>
              <a:gd name="connsiteX63" fmla="*/ 384941 w 547281"/>
              <a:gd name="connsiteY63" fmla="*/ 279582 h 440973"/>
              <a:gd name="connsiteX64" fmla="*/ 384941 w 547281"/>
              <a:gd name="connsiteY64" fmla="*/ 183001 h 440973"/>
              <a:gd name="connsiteX65" fmla="*/ 89025 w 547281"/>
              <a:gd name="connsiteY65" fmla="*/ 161139 h 440973"/>
              <a:gd name="connsiteX66" fmla="*/ 15589 w 547281"/>
              <a:gd name="connsiteY66" fmla="*/ 271389 h 440973"/>
              <a:gd name="connsiteX67" fmla="*/ 15589 w 547281"/>
              <a:gd name="connsiteY67" fmla="*/ 303357 h 440973"/>
              <a:gd name="connsiteX68" fmla="*/ 15589 w 547281"/>
              <a:gd name="connsiteY68" fmla="*/ 303767 h 440973"/>
              <a:gd name="connsiteX69" fmla="*/ 119794 w 547281"/>
              <a:gd name="connsiteY69" fmla="*/ 369343 h 440973"/>
              <a:gd name="connsiteX70" fmla="*/ 228101 w 547281"/>
              <a:gd name="connsiteY70" fmla="*/ 290242 h 440973"/>
              <a:gd name="connsiteX71" fmla="*/ 228101 w 547281"/>
              <a:gd name="connsiteY71" fmla="*/ 270979 h 440973"/>
              <a:gd name="connsiteX72" fmla="*/ 214153 w 547281"/>
              <a:gd name="connsiteY72" fmla="*/ 234503 h 440973"/>
              <a:gd name="connsiteX73" fmla="*/ 212922 w 547281"/>
              <a:gd name="connsiteY73" fmla="*/ 233273 h 440973"/>
              <a:gd name="connsiteX74" fmla="*/ 154255 w 547281"/>
              <a:gd name="connsiteY74" fmla="*/ 161139 h 440973"/>
              <a:gd name="connsiteX75" fmla="*/ 301127 w 547281"/>
              <a:gd name="connsiteY75" fmla="*/ 151303 h 440973"/>
              <a:gd name="connsiteX76" fmla="*/ 228922 w 547281"/>
              <a:gd name="connsiteY76" fmla="*/ 228765 h 440973"/>
              <a:gd name="connsiteX77" fmla="*/ 298255 w 547281"/>
              <a:gd name="connsiteY77" fmla="*/ 286963 h 440973"/>
              <a:gd name="connsiteX78" fmla="*/ 308102 w 547281"/>
              <a:gd name="connsiteY78" fmla="*/ 282455 h 440973"/>
              <a:gd name="connsiteX79" fmla="*/ 308102 w 547281"/>
              <a:gd name="connsiteY79" fmla="*/ 153762 h 440973"/>
              <a:gd name="connsiteX80" fmla="*/ 301127 w 547281"/>
              <a:gd name="connsiteY80" fmla="*/ 151303 h 440973"/>
              <a:gd name="connsiteX81" fmla="*/ 341659 w 547281"/>
              <a:gd name="connsiteY81" fmla="*/ 148331 h 440973"/>
              <a:gd name="connsiteX82" fmla="*/ 348666 w 547281"/>
              <a:gd name="connsiteY82" fmla="*/ 155760 h 440973"/>
              <a:gd name="connsiteX83" fmla="*/ 348666 w 547281"/>
              <a:gd name="connsiteY83" fmla="*/ 279582 h 440973"/>
              <a:gd name="connsiteX84" fmla="*/ 354437 w 547281"/>
              <a:gd name="connsiteY84" fmla="*/ 279582 h 440973"/>
              <a:gd name="connsiteX85" fmla="*/ 354437 w 547281"/>
              <a:gd name="connsiteY85" fmla="*/ 180525 h 440973"/>
              <a:gd name="connsiteX86" fmla="*/ 366392 w 547281"/>
              <a:gd name="connsiteY86" fmla="*/ 168555 h 440973"/>
              <a:gd name="connsiteX87" fmla="*/ 387002 w 547281"/>
              <a:gd name="connsiteY87" fmla="*/ 168555 h 440973"/>
              <a:gd name="connsiteX88" fmla="*/ 399368 w 547281"/>
              <a:gd name="connsiteY88" fmla="*/ 180525 h 440973"/>
              <a:gd name="connsiteX89" fmla="*/ 399368 w 547281"/>
              <a:gd name="connsiteY89" fmla="*/ 279582 h 440973"/>
              <a:gd name="connsiteX90" fmla="*/ 405139 w 547281"/>
              <a:gd name="connsiteY90" fmla="*/ 279582 h 440973"/>
              <a:gd name="connsiteX91" fmla="*/ 405139 w 547281"/>
              <a:gd name="connsiteY91" fmla="*/ 211067 h 440973"/>
              <a:gd name="connsiteX92" fmla="*/ 408437 w 547281"/>
              <a:gd name="connsiteY92" fmla="*/ 202400 h 440973"/>
              <a:gd name="connsiteX93" fmla="*/ 416681 w 547281"/>
              <a:gd name="connsiteY93" fmla="*/ 199098 h 440973"/>
              <a:gd name="connsiteX94" fmla="*/ 437704 w 547281"/>
              <a:gd name="connsiteY94" fmla="*/ 199098 h 440973"/>
              <a:gd name="connsiteX95" fmla="*/ 449658 w 547281"/>
              <a:gd name="connsiteY95" fmla="*/ 211067 h 440973"/>
              <a:gd name="connsiteX96" fmla="*/ 449658 w 547281"/>
              <a:gd name="connsiteY96" fmla="*/ 279582 h 440973"/>
              <a:gd name="connsiteX97" fmla="*/ 455429 w 547281"/>
              <a:gd name="connsiteY97" fmla="*/ 279582 h 440973"/>
              <a:gd name="connsiteX98" fmla="*/ 455429 w 547281"/>
              <a:gd name="connsiteY98" fmla="*/ 190843 h 440973"/>
              <a:gd name="connsiteX99" fmla="*/ 467383 w 547281"/>
              <a:gd name="connsiteY99" fmla="*/ 178461 h 440973"/>
              <a:gd name="connsiteX100" fmla="*/ 487994 w 547281"/>
              <a:gd name="connsiteY100" fmla="*/ 178461 h 440973"/>
              <a:gd name="connsiteX101" fmla="*/ 499948 w 547281"/>
              <a:gd name="connsiteY101" fmla="*/ 190843 h 440973"/>
              <a:gd name="connsiteX102" fmla="*/ 499948 w 547281"/>
              <a:gd name="connsiteY102" fmla="*/ 279582 h 440973"/>
              <a:gd name="connsiteX103" fmla="*/ 513138 w 547281"/>
              <a:gd name="connsiteY103" fmla="*/ 279582 h 440973"/>
              <a:gd name="connsiteX104" fmla="*/ 520146 w 547281"/>
              <a:gd name="connsiteY104" fmla="*/ 287012 h 440973"/>
              <a:gd name="connsiteX105" fmla="*/ 513138 w 547281"/>
              <a:gd name="connsiteY105" fmla="*/ 294028 h 440973"/>
              <a:gd name="connsiteX106" fmla="*/ 494177 w 547281"/>
              <a:gd name="connsiteY106" fmla="*/ 294028 h 440973"/>
              <a:gd name="connsiteX107" fmla="*/ 491703 w 547281"/>
              <a:gd name="connsiteY107" fmla="*/ 294441 h 440973"/>
              <a:gd name="connsiteX108" fmla="*/ 463261 w 547281"/>
              <a:gd name="connsiteY108" fmla="*/ 294441 h 440973"/>
              <a:gd name="connsiteX109" fmla="*/ 461612 w 547281"/>
              <a:gd name="connsiteY109" fmla="*/ 294028 h 440973"/>
              <a:gd name="connsiteX110" fmla="*/ 443475 w 547281"/>
              <a:gd name="connsiteY110" fmla="*/ 294028 h 440973"/>
              <a:gd name="connsiteX111" fmla="*/ 441414 w 547281"/>
              <a:gd name="connsiteY111" fmla="*/ 294441 h 440973"/>
              <a:gd name="connsiteX112" fmla="*/ 412971 w 547281"/>
              <a:gd name="connsiteY112" fmla="*/ 294441 h 440973"/>
              <a:gd name="connsiteX113" fmla="*/ 410910 w 547281"/>
              <a:gd name="connsiteY113" fmla="*/ 294028 h 440973"/>
              <a:gd name="connsiteX114" fmla="*/ 392773 w 547281"/>
              <a:gd name="connsiteY114" fmla="*/ 294028 h 440973"/>
              <a:gd name="connsiteX115" fmla="*/ 391124 w 547281"/>
              <a:gd name="connsiteY115" fmla="*/ 294441 h 440973"/>
              <a:gd name="connsiteX116" fmla="*/ 362269 w 547281"/>
              <a:gd name="connsiteY116" fmla="*/ 294441 h 440973"/>
              <a:gd name="connsiteX117" fmla="*/ 360621 w 547281"/>
              <a:gd name="connsiteY117" fmla="*/ 294028 h 440973"/>
              <a:gd name="connsiteX118" fmla="*/ 348666 w 547281"/>
              <a:gd name="connsiteY118" fmla="*/ 294028 h 440973"/>
              <a:gd name="connsiteX119" fmla="*/ 334239 w 547281"/>
              <a:gd name="connsiteY119" fmla="*/ 279582 h 440973"/>
              <a:gd name="connsiteX120" fmla="*/ 334239 w 547281"/>
              <a:gd name="connsiteY120" fmla="*/ 155760 h 440973"/>
              <a:gd name="connsiteX121" fmla="*/ 341659 w 547281"/>
              <a:gd name="connsiteY121" fmla="*/ 148331 h 440973"/>
              <a:gd name="connsiteX122" fmla="*/ 313845 w 547281"/>
              <a:gd name="connsiteY122" fmla="*/ 117695 h 440973"/>
              <a:gd name="connsiteX123" fmla="*/ 302768 w 547281"/>
              <a:gd name="connsiteY123" fmla="*/ 129581 h 440973"/>
              <a:gd name="connsiteX124" fmla="*/ 313845 w 547281"/>
              <a:gd name="connsiteY124" fmla="*/ 140647 h 440973"/>
              <a:gd name="connsiteX125" fmla="*/ 325332 w 547281"/>
              <a:gd name="connsiteY125" fmla="*/ 129581 h 440973"/>
              <a:gd name="connsiteX126" fmla="*/ 313845 w 547281"/>
              <a:gd name="connsiteY126" fmla="*/ 117695 h 440973"/>
              <a:gd name="connsiteX127" fmla="*/ 479999 w 547281"/>
              <a:gd name="connsiteY127" fmla="*/ 70153 h 440973"/>
              <a:gd name="connsiteX128" fmla="*/ 479999 w 547281"/>
              <a:gd name="connsiteY128" fmla="*/ 92695 h 440973"/>
              <a:gd name="connsiteX129" fmla="*/ 486563 w 547281"/>
              <a:gd name="connsiteY129" fmla="*/ 99252 h 440973"/>
              <a:gd name="connsiteX130" fmla="*/ 518973 w 547281"/>
              <a:gd name="connsiteY130" fmla="*/ 99252 h 440973"/>
              <a:gd name="connsiteX131" fmla="*/ 99435 w 547281"/>
              <a:gd name="connsiteY131" fmla="*/ 66772 h 440973"/>
              <a:gd name="connsiteX132" fmla="*/ 73845 w 547281"/>
              <a:gd name="connsiteY132" fmla="*/ 68923 h 440973"/>
              <a:gd name="connsiteX133" fmla="*/ 101743 w 547281"/>
              <a:gd name="connsiteY133" fmla="*/ 135729 h 440973"/>
              <a:gd name="connsiteX134" fmla="*/ 106666 w 547281"/>
              <a:gd name="connsiteY134" fmla="*/ 135729 h 440973"/>
              <a:gd name="connsiteX135" fmla="*/ 93948 w 547281"/>
              <a:gd name="connsiteY135" fmla="*/ 87367 h 440973"/>
              <a:gd name="connsiteX136" fmla="*/ 99281 w 547281"/>
              <a:gd name="connsiteY136" fmla="*/ 78760 h 440973"/>
              <a:gd name="connsiteX137" fmla="*/ 107896 w 547281"/>
              <a:gd name="connsiteY137" fmla="*/ 83678 h 440973"/>
              <a:gd name="connsiteX138" fmla="*/ 120614 w 547281"/>
              <a:gd name="connsiteY138" fmla="*/ 132860 h 440973"/>
              <a:gd name="connsiteX139" fmla="*/ 134973 w 547281"/>
              <a:gd name="connsiteY139" fmla="*/ 98433 h 440973"/>
              <a:gd name="connsiteX140" fmla="*/ 143999 w 547281"/>
              <a:gd name="connsiteY140" fmla="*/ 94744 h 440973"/>
              <a:gd name="connsiteX141" fmla="*/ 148102 w 547281"/>
              <a:gd name="connsiteY141" fmla="*/ 103761 h 440973"/>
              <a:gd name="connsiteX142" fmla="*/ 134973 w 547281"/>
              <a:gd name="connsiteY142" fmla="*/ 135729 h 440973"/>
              <a:gd name="connsiteX143" fmla="*/ 141127 w 547281"/>
              <a:gd name="connsiteY143" fmla="*/ 135729 h 440973"/>
              <a:gd name="connsiteX144" fmla="*/ 174358 w 547281"/>
              <a:gd name="connsiteY144" fmla="*/ 71382 h 440973"/>
              <a:gd name="connsiteX145" fmla="*/ 127178 w 547281"/>
              <a:gd name="connsiteY145" fmla="*/ 68923 h 440973"/>
              <a:gd name="connsiteX146" fmla="*/ 99435 w 547281"/>
              <a:gd name="connsiteY146" fmla="*/ 66772 h 440973"/>
              <a:gd name="connsiteX147" fmla="*/ 324512 w 547281"/>
              <a:gd name="connsiteY147" fmla="*/ 62776 h 440973"/>
              <a:gd name="connsiteX148" fmla="*/ 322461 w 547281"/>
              <a:gd name="connsiteY148" fmla="*/ 65235 h 440973"/>
              <a:gd name="connsiteX149" fmla="*/ 322461 w 547281"/>
              <a:gd name="connsiteY149" fmla="*/ 104990 h 440973"/>
              <a:gd name="connsiteX150" fmla="*/ 339691 w 547281"/>
              <a:gd name="connsiteY150" fmla="*/ 129581 h 440973"/>
              <a:gd name="connsiteX151" fmla="*/ 322461 w 547281"/>
              <a:gd name="connsiteY151" fmla="*/ 153352 h 440973"/>
              <a:gd name="connsiteX152" fmla="*/ 322461 w 547281"/>
              <a:gd name="connsiteY152" fmla="*/ 282865 h 440973"/>
              <a:gd name="connsiteX153" fmla="*/ 339691 w 547281"/>
              <a:gd name="connsiteY153" fmla="*/ 306636 h 440973"/>
              <a:gd name="connsiteX154" fmla="*/ 322461 w 547281"/>
              <a:gd name="connsiteY154" fmla="*/ 331227 h 440973"/>
              <a:gd name="connsiteX155" fmla="*/ 322461 w 547281"/>
              <a:gd name="connsiteY155" fmla="*/ 377130 h 440973"/>
              <a:gd name="connsiteX156" fmla="*/ 324512 w 547281"/>
              <a:gd name="connsiteY156" fmla="*/ 379589 h 440973"/>
              <a:gd name="connsiteX157" fmla="*/ 530460 w 547281"/>
              <a:gd name="connsiteY157" fmla="*/ 379589 h 440973"/>
              <a:gd name="connsiteX158" fmla="*/ 532922 w 547281"/>
              <a:gd name="connsiteY158" fmla="*/ 377130 h 440973"/>
              <a:gd name="connsiteX159" fmla="*/ 532922 w 547281"/>
              <a:gd name="connsiteY159" fmla="*/ 113597 h 440973"/>
              <a:gd name="connsiteX160" fmla="*/ 486563 w 547281"/>
              <a:gd name="connsiteY160" fmla="*/ 113597 h 440973"/>
              <a:gd name="connsiteX161" fmla="*/ 465640 w 547281"/>
              <a:gd name="connsiteY161" fmla="*/ 92695 h 440973"/>
              <a:gd name="connsiteX162" fmla="*/ 465640 w 547281"/>
              <a:gd name="connsiteY162" fmla="*/ 62776 h 440973"/>
              <a:gd name="connsiteX163" fmla="*/ 324512 w 547281"/>
              <a:gd name="connsiteY163" fmla="*/ 48841 h 440973"/>
              <a:gd name="connsiteX164" fmla="*/ 472614 w 547281"/>
              <a:gd name="connsiteY164" fmla="*/ 48841 h 440973"/>
              <a:gd name="connsiteX165" fmla="*/ 476717 w 547281"/>
              <a:gd name="connsiteY165" fmla="*/ 50070 h 440973"/>
              <a:gd name="connsiteX166" fmla="*/ 544819 w 547281"/>
              <a:gd name="connsiteY166" fmla="*/ 100892 h 440973"/>
              <a:gd name="connsiteX167" fmla="*/ 547281 w 547281"/>
              <a:gd name="connsiteY167" fmla="*/ 106630 h 440973"/>
              <a:gd name="connsiteX168" fmla="*/ 547281 w 547281"/>
              <a:gd name="connsiteY168" fmla="*/ 377130 h 440973"/>
              <a:gd name="connsiteX169" fmla="*/ 530460 w 547281"/>
              <a:gd name="connsiteY169" fmla="*/ 393934 h 440973"/>
              <a:gd name="connsiteX170" fmla="*/ 324512 w 547281"/>
              <a:gd name="connsiteY170" fmla="*/ 393934 h 440973"/>
              <a:gd name="connsiteX171" fmla="*/ 308102 w 547281"/>
              <a:gd name="connsiteY171" fmla="*/ 377130 h 440973"/>
              <a:gd name="connsiteX172" fmla="*/ 308102 w 547281"/>
              <a:gd name="connsiteY172" fmla="*/ 332047 h 440973"/>
              <a:gd name="connsiteX173" fmla="*/ 287999 w 547281"/>
              <a:gd name="connsiteY173" fmla="*/ 306636 h 440973"/>
              <a:gd name="connsiteX174" fmla="*/ 290050 w 547281"/>
              <a:gd name="connsiteY174" fmla="*/ 298029 h 440973"/>
              <a:gd name="connsiteX175" fmla="*/ 239178 w 547281"/>
              <a:gd name="connsiteY175" fmla="*/ 255815 h 440973"/>
              <a:gd name="connsiteX176" fmla="*/ 242050 w 547281"/>
              <a:gd name="connsiteY176" fmla="*/ 269750 h 440973"/>
              <a:gd name="connsiteX177" fmla="*/ 242050 w 547281"/>
              <a:gd name="connsiteY177" fmla="*/ 291062 h 440973"/>
              <a:gd name="connsiteX178" fmla="*/ 119794 w 547281"/>
              <a:gd name="connsiteY178" fmla="*/ 383688 h 440973"/>
              <a:gd name="connsiteX179" fmla="*/ 1230 w 547281"/>
              <a:gd name="connsiteY179" fmla="*/ 305406 h 440973"/>
              <a:gd name="connsiteX180" fmla="*/ 1230 w 547281"/>
              <a:gd name="connsiteY180" fmla="*/ 269340 h 440973"/>
              <a:gd name="connsiteX181" fmla="*/ 73025 w 547281"/>
              <a:gd name="connsiteY181" fmla="*/ 157451 h 440973"/>
              <a:gd name="connsiteX182" fmla="*/ 71794 w 547281"/>
              <a:gd name="connsiteY182" fmla="*/ 153762 h 440973"/>
              <a:gd name="connsiteX183" fmla="*/ 75486 w 547281"/>
              <a:gd name="connsiteY183" fmla="*/ 148024 h 440973"/>
              <a:gd name="connsiteX184" fmla="*/ 73435 w 547281"/>
              <a:gd name="connsiteY184" fmla="*/ 142696 h 440973"/>
              <a:gd name="connsiteX185" fmla="*/ 80409 w 547281"/>
              <a:gd name="connsiteY185" fmla="*/ 135729 h 440973"/>
              <a:gd name="connsiteX186" fmla="*/ 86153 w 547281"/>
              <a:gd name="connsiteY186" fmla="*/ 135729 h 440973"/>
              <a:gd name="connsiteX187" fmla="*/ 61127 w 547281"/>
              <a:gd name="connsiteY187" fmla="*/ 73842 h 440973"/>
              <a:gd name="connsiteX188" fmla="*/ 61127 w 547281"/>
              <a:gd name="connsiteY188" fmla="*/ 61956 h 440973"/>
              <a:gd name="connsiteX189" fmla="*/ 70973 w 547281"/>
              <a:gd name="connsiteY189" fmla="*/ 54988 h 440973"/>
              <a:gd name="connsiteX190" fmla="*/ 128820 w 547281"/>
              <a:gd name="connsiteY190" fmla="*/ 54988 h 440973"/>
              <a:gd name="connsiteX191" fmla="*/ 174358 w 547281"/>
              <a:gd name="connsiteY191" fmla="*/ 57448 h 440973"/>
              <a:gd name="connsiteX192" fmla="*/ 186255 w 547281"/>
              <a:gd name="connsiteY192" fmla="*/ 64005 h 440973"/>
              <a:gd name="connsiteX193" fmla="*/ 187076 w 547281"/>
              <a:gd name="connsiteY193" fmla="*/ 77940 h 440973"/>
              <a:gd name="connsiteX194" fmla="*/ 157127 w 547281"/>
              <a:gd name="connsiteY194" fmla="*/ 135729 h 440973"/>
              <a:gd name="connsiteX195" fmla="*/ 164102 w 547281"/>
              <a:gd name="connsiteY195" fmla="*/ 135729 h 440973"/>
              <a:gd name="connsiteX196" fmla="*/ 171486 w 547281"/>
              <a:gd name="connsiteY196" fmla="*/ 142696 h 440973"/>
              <a:gd name="connsiteX197" fmla="*/ 169435 w 547281"/>
              <a:gd name="connsiteY197" fmla="*/ 148024 h 440973"/>
              <a:gd name="connsiteX198" fmla="*/ 173127 w 547281"/>
              <a:gd name="connsiteY198" fmla="*/ 153762 h 440973"/>
              <a:gd name="connsiteX199" fmla="*/ 171486 w 547281"/>
              <a:gd name="connsiteY199" fmla="*/ 158680 h 440973"/>
              <a:gd name="connsiteX200" fmla="*/ 219896 w 547281"/>
              <a:gd name="connsiteY200" fmla="*/ 217699 h 440973"/>
              <a:gd name="connsiteX201" fmla="*/ 291281 w 547281"/>
              <a:gd name="connsiteY201" fmla="*/ 141057 h 440973"/>
              <a:gd name="connsiteX202" fmla="*/ 287999 w 547281"/>
              <a:gd name="connsiteY202" fmla="*/ 129581 h 440973"/>
              <a:gd name="connsiteX203" fmla="*/ 308102 w 547281"/>
              <a:gd name="connsiteY203" fmla="*/ 104170 h 440973"/>
              <a:gd name="connsiteX204" fmla="*/ 308102 w 547281"/>
              <a:gd name="connsiteY204" fmla="*/ 65235 h 440973"/>
              <a:gd name="connsiteX205" fmla="*/ 324512 w 547281"/>
              <a:gd name="connsiteY205" fmla="*/ 48841 h 440973"/>
              <a:gd name="connsiteX206" fmla="*/ 204486 w 547281"/>
              <a:gd name="connsiteY206" fmla="*/ 0 h 440973"/>
              <a:gd name="connsiteX207" fmla="*/ 211948 w 547281"/>
              <a:gd name="connsiteY207" fmla="*/ 6881 h 440973"/>
              <a:gd name="connsiteX208" fmla="*/ 211948 w 547281"/>
              <a:gd name="connsiteY208" fmla="*/ 21454 h 440973"/>
              <a:gd name="connsiteX209" fmla="*/ 226871 w 547281"/>
              <a:gd name="connsiteY209" fmla="*/ 21454 h 440973"/>
              <a:gd name="connsiteX210" fmla="*/ 234333 w 547281"/>
              <a:gd name="connsiteY210" fmla="*/ 28740 h 440973"/>
              <a:gd name="connsiteX211" fmla="*/ 226871 w 547281"/>
              <a:gd name="connsiteY211" fmla="*/ 35622 h 440973"/>
              <a:gd name="connsiteX212" fmla="*/ 211948 w 547281"/>
              <a:gd name="connsiteY212" fmla="*/ 35622 h 440973"/>
              <a:gd name="connsiteX213" fmla="*/ 211948 w 547281"/>
              <a:gd name="connsiteY213" fmla="*/ 50599 h 440973"/>
              <a:gd name="connsiteX214" fmla="*/ 204486 w 547281"/>
              <a:gd name="connsiteY214" fmla="*/ 57481 h 440973"/>
              <a:gd name="connsiteX215" fmla="*/ 197438 w 547281"/>
              <a:gd name="connsiteY215" fmla="*/ 50599 h 440973"/>
              <a:gd name="connsiteX216" fmla="*/ 197438 w 547281"/>
              <a:gd name="connsiteY216" fmla="*/ 35622 h 440973"/>
              <a:gd name="connsiteX217" fmla="*/ 182100 w 547281"/>
              <a:gd name="connsiteY217" fmla="*/ 35622 h 440973"/>
              <a:gd name="connsiteX218" fmla="*/ 175053 w 547281"/>
              <a:gd name="connsiteY218" fmla="*/ 28740 h 440973"/>
              <a:gd name="connsiteX219" fmla="*/ 182100 w 547281"/>
              <a:gd name="connsiteY219" fmla="*/ 21454 h 440973"/>
              <a:gd name="connsiteX220" fmla="*/ 197438 w 547281"/>
              <a:gd name="connsiteY220" fmla="*/ 21454 h 440973"/>
              <a:gd name="connsiteX221" fmla="*/ 197438 w 547281"/>
              <a:gd name="connsiteY221" fmla="*/ 6881 h 440973"/>
              <a:gd name="connsiteX222" fmla="*/ 204486 w 547281"/>
              <a:gd name="connsiteY222" fmla="*/ 0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47281" h="440973">
                <a:moveTo>
                  <a:pt x="283589" y="392536"/>
                </a:moveTo>
                <a:cubicBezTo>
                  <a:pt x="287741" y="392536"/>
                  <a:pt x="291062" y="395362"/>
                  <a:pt x="291062" y="399802"/>
                </a:cubicBezTo>
                <a:lnTo>
                  <a:pt x="291062" y="409893"/>
                </a:lnTo>
                <a:lnTo>
                  <a:pt x="301441" y="409893"/>
                </a:lnTo>
                <a:cubicBezTo>
                  <a:pt x="305593" y="409893"/>
                  <a:pt x="308499" y="412718"/>
                  <a:pt x="308499" y="416754"/>
                </a:cubicBezTo>
                <a:cubicBezTo>
                  <a:pt x="308499" y="420387"/>
                  <a:pt x="305593" y="423616"/>
                  <a:pt x="301441" y="423616"/>
                </a:cubicBezTo>
                <a:lnTo>
                  <a:pt x="291062" y="423616"/>
                </a:lnTo>
                <a:lnTo>
                  <a:pt x="291062" y="433707"/>
                </a:lnTo>
                <a:cubicBezTo>
                  <a:pt x="291062" y="437744"/>
                  <a:pt x="287741" y="440973"/>
                  <a:pt x="283589" y="440973"/>
                </a:cubicBezTo>
                <a:cubicBezTo>
                  <a:pt x="279853" y="440973"/>
                  <a:pt x="276116" y="437744"/>
                  <a:pt x="276116" y="433707"/>
                </a:cubicBezTo>
                <a:lnTo>
                  <a:pt x="276116" y="423616"/>
                </a:lnTo>
                <a:lnTo>
                  <a:pt x="265737" y="423616"/>
                </a:lnTo>
                <a:cubicBezTo>
                  <a:pt x="262001" y="423616"/>
                  <a:pt x="258264" y="420387"/>
                  <a:pt x="258264" y="416754"/>
                </a:cubicBezTo>
                <a:cubicBezTo>
                  <a:pt x="258264" y="412718"/>
                  <a:pt x="262001" y="409893"/>
                  <a:pt x="265737" y="409893"/>
                </a:cubicBezTo>
                <a:lnTo>
                  <a:pt x="276116" y="409893"/>
                </a:lnTo>
                <a:lnTo>
                  <a:pt x="276116" y="399802"/>
                </a:lnTo>
                <a:cubicBezTo>
                  <a:pt x="276116" y="395362"/>
                  <a:pt x="279853" y="392536"/>
                  <a:pt x="283589" y="392536"/>
                </a:cubicBezTo>
                <a:close/>
                <a:moveTo>
                  <a:pt x="313845" y="295570"/>
                </a:moveTo>
                <a:cubicBezTo>
                  <a:pt x="307691" y="295570"/>
                  <a:pt x="302768" y="300898"/>
                  <a:pt x="302768" y="306636"/>
                </a:cubicBezTo>
                <a:cubicBezTo>
                  <a:pt x="302768" y="313194"/>
                  <a:pt x="307691" y="318522"/>
                  <a:pt x="313845" y="318522"/>
                </a:cubicBezTo>
                <a:cubicBezTo>
                  <a:pt x="320409" y="318522"/>
                  <a:pt x="325332" y="313194"/>
                  <a:pt x="325332" y="306636"/>
                </a:cubicBezTo>
                <a:cubicBezTo>
                  <a:pt x="325332" y="300898"/>
                  <a:pt x="320409" y="295570"/>
                  <a:pt x="313845" y="295570"/>
                </a:cubicBezTo>
                <a:close/>
                <a:moveTo>
                  <a:pt x="419154" y="213131"/>
                </a:moveTo>
                <a:lnTo>
                  <a:pt x="419154" y="279582"/>
                </a:lnTo>
                <a:lnTo>
                  <a:pt x="435231" y="279582"/>
                </a:lnTo>
                <a:lnTo>
                  <a:pt x="435231" y="213131"/>
                </a:lnTo>
                <a:close/>
                <a:moveTo>
                  <a:pt x="469444" y="192907"/>
                </a:moveTo>
                <a:lnTo>
                  <a:pt x="469444" y="279582"/>
                </a:lnTo>
                <a:lnTo>
                  <a:pt x="485932" y="279582"/>
                </a:lnTo>
                <a:lnTo>
                  <a:pt x="485932" y="192907"/>
                </a:lnTo>
                <a:close/>
                <a:moveTo>
                  <a:pt x="122392" y="189937"/>
                </a:moveTo>
                <a:cubicBezTo>
                  <a:pt x="126465" y="189937"/>
                  <a:pt x="129316" y="193209"/>
                  <a:pt x="129316" y="197298"/>
                </a:cubicBezTo>
                <a:lnTo>
                  <a:pt x="129316" y="211203"/>
                </a:lnTo>
                <a:lnTo>
                  <a:pt x="133389" y="211203"/>
                </a:lnTo>
                <a:cubicBezTo>
                  <a:pt x="143979" y="211203"/>
                  <a:pt x="152940" y="220201"/>
                  <a:pt x="152940" y="230834"/>
                </a:cubicBezTo>
                <a:cubicBezTo>
                  <a:pt x="152940" y="234924"/>
                  <a:pt x="149681" y="238196"/>
                  <a:pt x="146015" y="238196"/>
                </a:cubicBezTo>
                <a:cubicBezTo>
                  <a:pt x="141942" y="238196"/>
                  <a:pt x="138684" y="234924"/>
                  <a:pt x="138684" y="230834"/>
                </a:cubicBezTo>
                <a:cubicBezTo>
                  <a:pt x="138684" y="227971"/>
                  <a:pt x="136240" y="225517"/>
                  <a:pt x="133389" y="225517"/>
                </a:cubicBezTo>
                <a:lnTo>
                  <a:pt x="118726" y="225517"/>
                </a:lnTo>
                <a:cubicBezTo>
                  <a:pt x="111802" y="225517"/>
                  <a:pt x="105692" y="230834"/>
                  <a:pt x="105692" y="237787"/>
                </a:cubicBezTo>
                <a:cubicBezTo>
                  <a:pt x="105692" y="242285"/>
                  <a:pt x="108543" y="246784"/>
                  <a:pt x="112616" y="248011"/>
                </a:cubicBezTo>
                <a:lnTo>
                  <a:pt x="137462" y="258644"/>
                </a:lnTo>
                <a:cubicBezTo>
                  <a:pt x="146830" y="262734"/>
                  <a:pt x="152940" y="272141"/>
                  <a:pt x="152940" y="282365"/>
                </a:cubicBezTo>
                <a:cubicBezTo>
                  <a:pt x="152940" y="295861"/>
                  <a:pt x="142757" y="307312"/>
                  <a:pt x="129316" y="309766"/>
                </a:cubicBezTo>
                <a:lnTo>
                  <a:pt x="129316" y="323671"/>
                </a:lnTo>
                <a:cubicBezTo>
                  <a:pt x="129316" y="327352"/>
                  <a:pt x="126465" y="330624"/>
                  <a:pt x="122392" y="330624"/>
                </a:cubicBezTo>
                <a:cubicBezTo>
                  <a:pt x="118726" y="330624"/>
                  <a:pt x="115060" y="327352"/>
                  <a:pt x="115060" y="323671"/>
                </a:cubicBezTo>
                <a:lnTo>
                  <a:pt x="115060" y="310175"/>
                </a:lnTo>
                <a:lnTo>
                  <a:pt x="111394" y="310175"/>
                </a:lnTo>
                <a:cubicBezTo>
                  <a:pt x="100805" y="310175"/>
                  <a:pt x="91844" y="301587"/>
                  <a:pt x="91844" y="290544"/>
                </a:cubicBezTo>
                <a:cubicBezTo>
                  <a:pt x="91844" y="286455"/>
                  <a:pt x="95102" y="283183"/>
                  <a:pt x="98768" y="283183"/>
                </a:cubicBezTo>
                <a:cubicBezTo>
                  <a:pt x="102841" y="283183"/>
                  <a:pt x="105692" y="286455"/>
                  <a:pt x="105692" y="290544"/>
                </a:cubicBezTo>
                <a:cubicBezTo>
                  <a:pt x="105692" y="293407"/>
                  <a:pt x="108543" y="295861"/>
                  <a:pt x="111394" y="295861"/>
                </a:cubicBezTo>
                <a:lnTo>
                  <a:pt x="125243" y="295861"/>
                </a:lnTo>
                <a:cubicBezTo>
                  <a:pt x="132574" y="295861"/>
                  <a:pt x="138684" y="289726"/>
                  <a:pt x="138684" y="282365"/>
                </a:cubicBezTo>
                <a:cubicBezTo>
                  <a:pt x="138684" y="277866"/>
                  <a:pt x="135833" y="273776"/>
                  <a:pt x="132167" y="272141"/>
                </a:cubicBezTo>
                <a:lnTo>
                  <a:pt x="107321" y="261507"/>
                </a:lnTo>
                <a:cubicBezTo>
                  <a:pt x="97953" y="257417"/>
                  <a:pt x="91844" y="248011"/>
                  <a:pt x="91844" y="237787"/>
                </a:cubicBezTo>
                <a:cubicBezTo>
                  <a:pt x="91844" y="224291"/>
                  <a:pt x="102434" y="213248"/>
                  <a:pt x="115060" y="211203"/>
                </a:cubicBezTo>
                <a:lnTo>
                  <a:pt x="115060" y="197298"/>
                </a:lnTo>
                <a:cubicBezTo>
                  <a:pt x="115060" y="193209"/>
                  <a:pt x="118726" y="189937"/>
                  <a:pt x="122392" y="189937"/>
                </a:cubicBezTo>
                <a:close/>
                <a:moveTo>
                  <a:pt x="368865" y="183001"/>
                </a:moveTo>
                <a:lnTo>
                  <a:pt x="368865" y="279582"/>
                </a:lnTo>
                <a:lnTo>
                  <a:pt x="384941" y="279582"/>
                </a:lnTo>
                <a:lnTo>
                  <a:pt x="384941" y="183001"/>
                </a:lnTo>
                <a:close/>
                <a:moveTo>
                  <a:pt x="89025" y="161139"/>
                </a:moveTo>
                <a:cubicBezTo>
                  <a:pt x="66050" y="185321"/>
                  <a:pt x="20512" y="237371"/>
                  <a:pt x="15589" y="271389"/>
                </a:cubicBezTo>
                <a:cubicBezTo>
                  <a:pt x="13538" y="282455"/>
                  <a:pt x="13538" y="293521"/>
                  <a:pt x="15589" y="303357"/>
                </a:cubicBezTo>
                <a:lnTo>
                  <a:pt x="15589" y="303767"/>
                </a:lnTo>
                <a:cubicBezTo>
                  <a:pt x="15589" y="306636"/>
                  <a:pt x="23794" y="369343"/>
                  <a:pt x="119794" y="369343"/>
                </a:cubicBezTo>
                <a:cubicBezTo>
                  <a:pt x="221127" y="369343"/>
                  <a:pt x="228101" y="293521"/>
                  <a:pt x="228101" y="290242"/>
                </a:cubicBezTo>
                <a:cubicBezTo>
                  <a:pt x="228512" y="284094"/>
                  <a:pt x="228512" y="277537"/>
                  <a:pt x="228101" y="270979"/>
                </a:cubicBezTo>
                <a:cubicBezTo>
                  <a:pt x="226871" y="259913"/>
                  <a:pt x="221537" y="247208"/>
                  <a:pt x="214153" y="234503"/>
                </a:cubicBezTo>
                <a:cubicBezTo>
                  <a:pt x="213332" y="234093"/>
                  <a:pt x="212922" y="233683"/>
                  <a:pt x="212922" y="233273"/>
                </a:cubicBezTo>
                <a:cubicBezTo>
                  <a:pt x="196512" y="205813"/>
                  <a:pt x="169845" y="177124"/>
                  <a:pt x="154255" y="161139"/>
                </a:cubicBezTo>
                <a:close/>
                <a:moveTo>
                  <a:pt x="301127" y="151303"/>
                </a:moveTo>
                <a:lnTo>
                  <a:pt x="228922" y="228765"/>
                </a:lnTo>
                <a:lnTo>
                  <a:pt x="298255" y="286963"/>
                </a:lnTo>
                <a:cubicBezTo>
                  <a:pt x="301538" y="284504"/>
                  <a:pt x="304409" y="282865"/>
                  <a:pt x="308102" y="282455"/>
                </a:cubicBezTo>
                <a:lnTo>
                  <a:pt x="308102" y="153762"/>
                </a:lnTo>
                <a:cubicBezTo>
                  <a:pt x="305230" y="153762"/>
                  <a:pt x="303179" y="152942"/>
                  <a:pt x="301127" y="151303"/>
                </a:cubicBezTo>
                <a:close/>
                <a:moveTo>
                  <a:pt x="341659" y="148331"/>
                </a:moveTo>
                <a:cubicBezTo>
                  <a:pt x="345369" y="148331"/>
                  <a:pt x="348666" y="151220"/>
                  <a:pt x="348666" y="155760"/>
                </a:cubicBezTo>
                <a:lnTo>
                  <a:pt x="348666" y="279582"/>
                </a:lnTo>
                <a:lnTo>
                  <a:pt x="354437" y="279582"/>
                </a:lnTo>
                <a:lnTo>
                  <a:pt x="354437" y="180525"/>
                </a:lnTo>
                <a:cubicBezTo>
                  <a:pt x="354437" y="173921"/>
                  <a:pt x="359796" y="168555"/>
                  <a:pt x="366392" y="168555"/>
                </a:cubicBezTo>
                <a:lnTo>
                  <a:pt x="387002" y="168555"/>
                </a:lnTo>
                <a:cubicBezTo>
                  <a:pt x="393597" y="168555"/>
                  <a:pt x="399368" y="173921"/>
                  <a:pt x="399368" y="180525"/>
                </a:cubicBezTo>
                <a:lnTo>
                  <a:pt x="399368" y="279582"/>
                </a:lnTo>
                <a:lnTo>
                  <a:pt x="405139" y="279582"/>
                </a:lnTo>
                <a:lnTo>
                  <a:pt x="405139" y="211067"/>
                </a:lnTo>
                <a:cubicBezTo>
                  <a:pt x="405139" y="207353"/>
                  <a:pt x="406376" y="204464"/>
                  <a:pt x="408437" y="202400"/>
                </a:cubicBezTo>
                <a:cubicBezTo>
                  <a:pt x="410910" y="199923"/>
                  <a:pt x="413796" y="198685"/>
                  <a:pt x="416681" y="199098"/>
                </a:cubicBezTo>
                <a:lnTo>
                  <a:pt x="437704" y="199098"/>
                </a:lnTo>
                <a:cubicBezTo>
                  <a:pt x="443887" y="199098"/>
                  <a:pt x="449658" y="204051"/>
                  <a:pt x="449658" y="211067"/>
                </a:cubicBezTo>
                <a:lnTo>
                  <a:pt x="449658" y="279582"/>
                </a:lnTo>
                <a:lnTo>
                  <a:pt x="455429" y="279582"/>
                </a:lnTo>
                <a:lnTo>
                  <a:pt x="455429" y="190843"/>
                </a:lnTo>
                <a:cubicBezTo>
                  <a:pt x="455429" y="183826"/>
                  <a:pt x="460788" y="178461"/>
                  <a:pt x="467383" y="178461"/>
                </a:cubicBezTo>
                <a:lnTo>
                  <a:pt x="487994" y="178461"/>
                </a:lnTo>
                <a:cubicBezTo>
                  <a:pt x="494589" y="178461"/>
                  <a:pt x="499948" y="183826"/>
                  <a:pt x="499948" y="190843"/>
                </a:cubicBezTo>
                <a:lnTo>
                  <a:pt x="499948" y="279582"/>
                </a:lnTo>
                <a:lnTo>
                  <a:pt x="513138" y="279582"/>
                </a:lnTo>
                <a:cubicBezTo>
                  <a:pt x="516848" y="279582"/>
                  <a:pt x="520146" y="282884"/>
                  <a:pt x="520146" y="287012"/>
                </a:cubicBezTo>
                <a:cubicBezTo>
                  <a:pt x="520146" y="290726"/>
                  <a:pt x="516848" y="294028"/>
                  <a:pt x="513138" y="294028"/>
                </a:cubicBezTo>
                <a:lnTo>
                  <a:pt x="494177" y="294028"/>
                </a:lnTo>
                <a:cubicBezTo>
                  <a:pt x="492940" y="294441"/>
                  <a:pt x="492940" y="294441"/>
                  <a:pt x="491703" y="294441"/>
                </a:cubicBezTo>
                <a:lnTo>
                  <a:pt x="463261" y="294441"/>
                </a:lnTo>
                <a:cubicBezTo>
                  <a:pt x="462849" y="294441"/>
                  <a:pt x="462024" y="294441"/>
                  <a:pt x="461612" y="294028"/>
                </a:cubicBezTo>
                <a:lnTo>
                  <a:pt x="443475" y="294028"/>
                </a:lnTo>
                <a:cubicBezTo>
                  <a:pt x="442650" y="294441"/>
                  <a:pt x="442238" y="294441"/>
                  <a:pt x="441414" y="294441"/>
                </a:cubicBezTo>
                <a:lnTo>
                  <a:pt x="412971" y="294441"/>
                </a:lnTo>
                <a:cubicBezTo>
                  <a:pt x="412147" y="294441"/>
                  <a:pt x="411735" y="294441"/>
                  <a:pt x="410910" y="294028"/>
                </a:cubicBezTo>
                <a:lnTo>
                  <a:pt x="392773" y="294028"/>
                </a:lnTo>
                <a:cubicBezTo>
                  <a:pt x="392361" y="294441"/>
                  <a:pt x="391949" y="294441"/>
                  <a:pt x="391124" y="294441"/>
                </a:cubicBezTo>
                <a:lnTo>
                  <a:pt x="362269" y="294441"/>
                </a:lnTo>
                <a:cubicBezTo>
                  <a:pt x="361857" y="294441"/>
                  <a:pt x="361033" y="294441"/>
                  <a:pt x="360621" y="294028"/>
                </a:cubicBezTo>
                <a:lnTo>
                  <a:pt x="348666" y="294028"/>
                </a:lnTo>
                <a:cubicBezTo>
                  <a:pt x="340834" y="294028"/>
                  <a:pt x="334239" y="287424"/>
                  <a:pt x="334239" y="279582"/>
                </a:cubicBezTo>
                <a:lnTo>
                  <a:pt x="334239" y="155760"/>
                </a:lnTo>
                <a:cubicBezTo>
                  <a:pt x="334239" y="151220"/>
                  <a:pt x="337125" y="148331"/>
                  <a:pt x="341659" y="148331"/>
                </a:cubicBezTo>
                <a:close/>
                <a:moveTo>
                  <a:pt x="313845" y="117695"/>
                </a:moveTo>
                <a:cubicBezTo>
                  <a:pt x="307691" y="117695"/>
                  <a:pt x="302768" y="123023"/>
                  <a:pt x="302768" y="129581"/>
                </a:cubicBezTo>
                <a:cubicBezTo>
                  <a:pt x="302768" y="135319"/>
                  <a:pt x="307691" y="140647"/>
                  <a:pt x="313845" y="140647"/>
                </a:cubicBezTo>
                <a:cubicBezTo>
                  <a:pt x="320409" y="140647"/>
                  <a:pt x="325332" y="135319"/>
                  <a:pt x="325332" y="129581"/>
                </a:cubicBezTo>
                <a:cubicBezTo>
                  <a:pt x="325332" y="123023"/>
                  <a:pt x="320409" y="117695"/>
                  <a:pt x="313845" y="117695"/>
                </a:cubicBezTo>
                <a:close/>
                <a:moveTo>
                  <a:pt x="479999" y="70153"/>
                </a:moveTo>
                <a:lnTo>
                  <a:pt x="479999" y="92695"/>
                </a:lnTo>
                <a:cubicBezTo>
                  <a:pt x="479999" y="96383"/>
                  <a:pt x="482871" y="99252"/>
                  <a:pt x="486563" y="99252"/>
                </a:cubicBezTo>
                <a:lnTo>
                  <a:pt x="518973" y="99252"/>
                </a:lnTo>
                <a:close/>
                <a:moveTo>
                  <a:pt x="99435" y="66772"/>
                </a:moveTo>
                <a:cubicBezTo>
                  <a:pt x="90666" y="66567"/>
                  <a:pt x="82255" y="67079"/>
                  <a:pt x="73845" y="68923"/>
                </a:cubicBezTo>
                <a:lnTo>
                  <a:pt x="101743" y="135729"/>
                </a:lnTo>
                <a:lnTo>
                  <a:pt x="106666" y="135729"/>
                </a:lnTo>
                <a:lnTo>
                  <a:pt x="93948" y="87367"/>
                </a:lnTo>
                <a:cubicBezTo>
                  <a:pt x="93127" y="83678"/>
                  <a:pt x="95179" y="79579"/>
                  <a:pt x="99281" y="78760"/>
                </a:cubicBezTo>
                <a:cubicBezTo>
                  <a:pt x="102973" y="77530"/>
                  <a:pt x="106666" y="79989"/>
                  <a:pt x="107896" y="83678"/>
                </a:cubicBezTo>
                <a:lnTo>
                  <a:pt x="120614" y="132860"/>
                </a:lnTo>
                <a:lnTo>
                  <a:pt x="134973" y="98433"/>
                </a:lnTo>
                <a:cubicBezTo>
                  <a:pt x="136204" y="94744"/>
                  <a:pt x="140717" y="93104"/>
                  <a:pt x="143999" y="94744"/>
                </a:cubicBezTo>
                <a:cubicBezTo>
                  <a:pt x="147691" y="96383"/>
                  <a:pt x="149743" y="100482"/>
                  <a:pt x="148102" y="103761"/>
                </a:cubicBezTo>
                <a:lnTo>
                  <a:pt x="134973" y="135729"/>
                </a:lnTo>
                <a:lnTo>
                  <a:pt x="141127" y="135729"/>
                </a:lnTo>
                <a:lnTo>
                  <a:pt x="174358" y="71382"/>
                </a:lnTo>
                <a:cubicBezTo>
                  <a:pt x="157127" y="72202"/>
                  <a:pt x="141948" y="70563"/>
                  <a:pt x="127178" y="68923"/>
                </a:cubicBezTo>
                <a:cubicBezTo>
                  <a:pt x="117332" y="67899"/>
                  <a:pt x="108204" y="66977"/>
                  <a:pt x="99435" y="66772"/>
                </a:cubicBezTo>
                <a:close/>
                <a:moveTo>
                  <a:pt x="324512" y="62776"/>
                </a:moveTo>
                <a:cubicBezTo>
                  <a:pt x="323281" y="62776"/>
                  <a:pt x="322461" y="64005"/>
                  <a:pt x="322461" y="65235"/>
                </a:cubicBezTo>
                <a:lnTo>
                  <a:pt x="322461" y="104990"/>
                </a:lnTo>
                <a:cubicBezTo>
                  <a:pt x="332307" y="108269"/>
                  <a:pt x="339691" y="117695"/>
                  <a:pt x="339691" y="129581"/>
                </a:cubicBezTo>
                <a:cubicBezTo>
                  <a:pt x="339691" y="140237"/>
                  <a:pt x="332307" y="150074"/>
                  <a:pt x="322461" y="153352"/>
                </a:cubicBezTo>
                <a:lnTo>
                  <a:pt x="322461" y="282865"/>
                </a:lnTo>
                <a:cubicBezTo>
                  <a:pt x="332307" y="286553"/>
                  <a:pt x="339691" y="295980"/>
                  <a:pt x="339691" y="306636"/>
                </a:cubicBezTo>
                <a:cubicBezTo>
                  <a:pt x="339691" y="318522"/>
                  <a:pt x="332307" y="327948"/>
                  <a:pt x="322461" y="331227"/>
                </a:cubicBezTo>
                <a:lnTo>
                  <a:pt x="322461" y="377130"/>
                </a:lnTo>
                <a:cubicBezTo>
                  <a:pt x="322461" y="378360"/>
                  <a:pt x="323281" y="379589"/>
                  <a:pt x="324512" y="379589"/>
                </a:cubicBezTo>
                <a:lnTo>
                  <a:pt x="530460" y="379589"/>
                </a:lnTo>
                <a:cubicBezTo>
                  <a:pt x="532101" y="379589"/>
                  <a:pt x="532922" y="378360"/>
                  <a:pt x="532922" y="377130"/>
                </a:cubicBezTo>
                <a:lnTo>
                  <a:pt x="532922" y="113597"/>
                </a:lnTo>
                <a:lnTo>
                  <a:pt x="486563" y="113597"/>
                </a:lnTo>
                <a:cubicBezTo>
                  <a:pt x="475076" y="113597"/>
                  <a:pt x="465640" y="104170"/>
                  <a:pt x="465640" y="92695"/>
                </a:cubicBezTo>
                <a:lnTo>
                  <a:pt x="465640" y="62776"/>
                </a:lnTo>
                <a:close/>
                <a:moveTo>
                  <a:pt x="324512" y="48841"/>
                </a:moveTo>
                <a:lnTo>
                  <a:pt x="472614" y="48841"/>
                </a:lnTo>
                <a:cubicBezTo>
                  <a:pt x="474255" y="48841"/>
                  <a:pt x="475896" y="49251"/>
                  <a:pt x="476717" y="50070"/>
                </a:cubicBezTo>
                <a:lnTo>
                  <a:pt x="544819" y="100892"/>
                </a:lnTo>
                <a:cubicBezTo>
                  <a:pt x="546460" y="102121"/>
                  <a:pt x="547281" y="104170"/>
                  <a:pt x="547281" y="106630"/>
                </a:cubicBezTo>
                <a:lnTo>
                  <a:pt x="547281" y="377130"/>
                </a:lnTo>
                <a:cubicBezTo>
                  <a:pt x="547281" y="386147"/>
                  <a:pt x="539896" y="393934"/>
                  <a:pt x="530460" y="393934"/>
                </a:cubicBezTo>
                <a:lnTo>
                  <a:pt x="324512" y="393934"/>
                </a:lnTo>
                <a:cubicBezTo>
                  <a:pt x="315486" y="393934"/>
                  <a:pt x="308102" y="386147"/>
                  <a:pt x="308102" y="377130"/>
                </a:cubicBezTo>
                <a:lnTo>
                  <a:pt x="308102" y="332047"/>
                </a:lnTo>
                <a:cubicBezTo>
                  <a:pt x="297025" y="329178"/>
                  <a:pt x="287999" y="319341"/>
                  <a:pt x="287999" y="306636"/>
                </a:cubicBezTo>
                <a:cubicBezTo>
                  <a:pt x="287999" y="303767"/>
                  <a:pt x="288820" y="300898"/>
                  <a:pt x="290050" y="298029"/>
                </a:cubicBezTo>
                <a:lnTo>
                  <a:pt x="239178" y="255815"/>
                </a:lnTo>
                <a:cubicBezTo>
                  <a:pt x="240819" y="260733"/>
                  <a:pt x="241640" y="265241"/>
                  <a:pt x="242050" y="269750"/>
                </a:cubicBezTo>
                <a:cubicBezTo>
                  <a:pt x="242871" y="276717"/>
                  <a:pt x="242871" y="284094"/>
                  <a:pt x="242050" y="291062"/>
                </a:cubicBezTo>
                <a:cubicBezTo>
                  <a:pt x="242050" y="291881"/>
                  <a:pt x="234666" y="383688"/>
                  <a:pt x="119794" y="383688"/>
                </a:cubicBezTo>
                <a:cubicBezTo>
                  <a:pt x="14358" y="383688"/>
                  <a:pt x="2050" y="311554"/>
                  <a:pt x="1230" y="305406"/>
                </a:cubicBezTo>
                <a:cubicBezTo>
                  <a:pt x="-411" y="293931"/>
                  <a:pt x="-411" y="282045"/>
                  <a:pt x="1230" y="269340"/>
                </a:cubicBezTo>
                <a:cubicBezTo>
                  <a:pt x="6973" y="233683"/>
                  <a:pt x="47999" y="184911"/>
                  <a:pt x="73025" y="157451"/>
                </a:cubicBezTo>
                <a:cubicBezTo>
                  <a:pt x="72204" y="156631"/>
                  <a:pt x="71794" y="155402"/>
                  <a:pt x="71794" y="153762"/>
                </a:cubicBezTo>
                <a:cubicBezTo>
                  <a:pt x="71794" y="151713"/>
                  <a:pt x="73435" y="149254"/>
                  <a:pt x="75486" y="148024"/>
                </a:cubicBezTo>
                <a:cubicBezTo>
                  <a:pt x="74255" y="146795"/>
                  <a:pt x="73435" y="144746"/>
                  <a:pt x="73435" y="142696"/>
                </a:cubicBezTo>
                <a:cubicBezTo>
                  <a:pt x="73435" y="138598"/>
                  <a:pt x="76307" y="135729"/>
                  <a:pt x="80409" y="135729"/>
                </a:cubicBezTo>
                <a:lnTo>
                  <a:pt x="86153" y="135729"/>
                </a:lnTo>
                <a:lnTo>
                  <a:pt x="61127" y="73842"/>
                </a:lnTo>
                <a:cubicBezTo>
                  <a:pt x="59076" y="70153"/>
                  <a:pt x="59486" y="65645"/>
                  <a:pt x="61127" y="61956"/>
                </a:cubicBezTo>
                <a:cubicBezTo>
                  <a:pt x="63589" y="58267"/>
                  <a:pt x="66871" y="55808"/>
                  <a:pt x="70973" y="54988"/>
                </a:cubicBezTo>
                <a:cubicBezTo>
                  <a:pt x="89435" y="50890"/>
                  <a:pt x="108307" y="52939"/>
                  <a:pt x="128820" y="54988"/>
                </a:cubicBezTo>
                <a:cubicBezTo>
                  <a:pt x="143178" y="56218"/>
                  <a:pt x="157948" y="57857"/>
                  <a:pt x="174358" y="57448"/>
                </a:cubicBezTo>
                <a:cubicBezTo>
                  <a:pt x="178871" y="57038"/>
                  <a:pt x="183794" y="59497"/>
                  <a:pt x="186255" y="64005"/>
                </a:cubicBezTo>
                <a:cubicBezTo>
                  <a:pt x="189127" y="68104"/>
                  <a:pt x="189127" y="73432"/>
                  <a:pt x="187076" y="77940"/>
                </a:cubicBezTo>
                <a:lnTo>
                  <a:pt x="157127" y="135729"/>
                </a:lnTo>
                <a:lnTo>
                  <a:pt x="164102" y="135729"/>
                </a:lnTo>
                <a:cubicBezTo>
                  <a:pt x="168204" y="135729"/>
                  <a:pt x="171486" y="138598"/>
                  <a:pt x="171486" y="142696"/>
                </a:cubicBezTo>
                <a:cubicBezTo>
                  <a:pt x="171486" y="144746"/>
                  <a:pt x="170666" y="146795"/>
                  <a:pt x="169435" y="148024"/>
                </a:cubicBezTo>
                <a:cubicBezTo>
                  <a:pt x="171486" y="149254"/>
                  <a:pt x="173127" y="151713"/>
                  <a:pt x="173127" y="153762"/>
                </a:cubicBezTo>
                <a:cubicBezTo>
                  <a:pt x="173127" y="155811"/>
                  <a:pt x="172307" y="157451"/>
                  <a:pt x="171486" y="158680"/>
                </a:cubicBezTo>
                <a:cubicBezTo>
                  <a:pt x="185845" y="173845"/>
                  <a:pt x="204717" y="195157"/>
                  <a:pt x="219896" y="217699"/>
                </a:cubicBezTo>
                <a:lnTo>
                  <a:pt x="291281" y="141057"/>
                </a:lnTo>
                <a:cubicBezTo>
                  <a:pt x="289230" y="137368"/>
                  <a:pt x="287999" y="133270"/>
                  <a:pt x="287999" y="129581"/>
                </a:cubicBezTo>
                <a:cubicBezTo>
                  <a:pt x="287999" y="117286"/>
                  <a:pt x="297025" y="107039"/>
                  <a:pt x="308102" y="104170"/>
                </a:cubicBezTo>
                <a:lnTo>
                  <a:pt x="308102" y="65235"/>
                </a:lnTo>
                <a:cubicBezTo>
                  <a:pt x="308102" y="56218"/>
                  <a:pt x="315486" y="48841"/>
                  <a:pt x="324512" y="48841"/>
                </a:cubicBezTo>
                <a:close/>
                <a:moveTo>
                  <a:pt x="204486" y="0"/>
                </a:moveTo>
                <a:cubicBezTo>
                  <a:pt x="208631" y="0"/>
                  <a:pt x="211948" y="2833"/>
                  <a:pt x="211948" y="6881"/>
                </a:cubicBezTo>
                <a:lnTo>
                  <a:pt x="211948" y="21454"/>
                </a:lnTo>
                <a:lnTo>
                  <a:pt x="226871" y="21454"/>
                </a:lnTo>
                <a:cubicBezTo>
                  <a:pt x="231017" y="21454"/>
                  <a:pt x="234333" y="24692"/>
                  <a:pt x="234333" y="28740"/>
                </a:cubicBezTo>
                <a:cubicBezTo>
                  <a:pt x="234333" y="32384"/>
                  <a:pt x="231017" y="35622"/>
                  <a:pt x="226871" y="35622"/>
                </a:cubicBezTo>
                <a:lnTo>
                  <a:pt x="211948" y="35622"/>
                </a:lnTo>
                <a:lnTo>
                  <a:pt x="211948" y="50599"/>
                </a:lnTo>
                <a:cubicBezTo>
                  <a:pt x="211948" y="54647"/>
                  <a:pt x="208631" y="57481"/>
                  <a:pt x="204486" y="57481"/>
                </a:cubicBezTo>
                <a:cubicBezTo>
                  <a:pt x="200755" y="57481"/>
                  <a:pt x="197438" y="54647"/>
                  <a:pt x="197438" y="50599"/>
                </a:cubicBezTo>
                <a:lnTo>
                  <a:pt x="197438" y="35622"/>
                </a:lnTo>
                <a:lnTo>
                  <a:pt x="182100" y="35622"/>
                </a:lnTo>
                <a:cubicBezTo>
                  <a:pt x="178369" y="35622"/>
                  <a:pt x="175053" y="32384"/>
                  <a:pt x="175053" y="28740"/>
                </a:cubicBezTo>
                <a:cubicBezTo>
                  <a:pt x="175053" y="24692"/>
                  <a:pt x="178369" y="21454"/>
                  <a:pt x="182100" y="21454"/>
                </a:cubicBezTo>
                <a:lnTo>
                  <a:pt x="197438" y="21454"/>
                </a:lnTo>
                <a:lnTo>
                  <a:pt x="197438" y="6881"/>
                </a:lnTo>
                <a:cubicBezTo>
                  <a:pt x="197438" y="2833"/>
                  <a:pt x="200755" y="0"/>
                  <a:pt x="204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4" name="Freeform 36">
            <a:extLst>
              <a:ext uri="{FF2B5EF4-FFF2-40B4-BE49-F238E27FC236}">
                <a16:creationId xmlns:a16="http://schemas.microsoft.com/office/drawing/2014/main" id="{BCF9BC27-64C6-E522-B88D-853F6A6A71FF}"/>
              </a:ext>
            </a:extLst>
          </p:cNvPr>
          <p:cNvSpPr>
            <a:spLocks noChangeArrowheads="1"/>
          </p:cNvSpPr>
          <p:nvPr/>
        </p:nvSpPr>
        <p:spPr bwMode="auto">
          <a:xfrm>
            <a:off x="4283808" y="3655886"/>
            <a:ext cx="232244" cy="269039"/>
          </a:xfrm>
          <a:custGeom>
            <a:avLst/>
            <a:gdLst>
              <a:gd name="connsiteX0" fmla="*/ 270010 w 547708"/>
              <a:gd name="connsiteY0" fmla="*/ 83210 h 359566"/>
              <a:gd name="connsiteX1" fmla="*/ 277057 w 547708"/>
              <a:gd name="connsiteY1" fmla="*/ 90597 h 359566"/>
              <a:gd name="connsiteX2" fmla="*/ 277057 w 547708"/>
              <a:gd name="connsiteY2" fmla="*/ 111527 h 359566"/>
              <a:gd name="connsiteX3" fmla="*/ 285348 w 547708"/>
              <a:gd name="connsiteY3" fmla="*/ 111527 h 359566"/>
              <a:gd name="connsiteX4" fmla="*/ 309807 w 547708"/>
              <a:gd name="connsiteY4" fmla="*/ 136151 h 359566"/>
              <a:gd name="connsiteX5" fmla="*/ 302345 w 547708"/>
              <a:gd name="connsiteY5" fmla="*/ 143128 h 359566"/>
              <a:gd name="connsiteX6" fmla="*/ 295297 w 547708"/>
              <a:gd name="connsiteY6" fmla="*/ 136151 h 359566"/>
              <a:gd name="connsiteX7" fmla="*/ 285348 w 547708"/>
              <a:gd name="connsiteY7" fmla="*/ 125891 h 359566"/>
              <a:gd name="connsiteX8" fmla="*/ 264621 w 547708"/>
              <a:gd name="connsiteY8" fmla="*/ 125891 h 359566"/>
              <a:gd name="connsiteX9" fmla="*/ 245137 w 547708"/>
              <a:gd name="connsiteY9" fmla="*/ 145590 h 359566"/>
              <a:gd name="connsiteX10" fmla="*/ 255915 w 547708"/>
              <a:gd name="connsiteY10" fmla="*/ 162006 h 359566"/>
              <a:gd name="connsiteX11" fmla="*/ 290323 w 547708"/>
              <a:gd name="connsiteY11" fmla="*/ 176370 h 359566"/>
              <a:gd name="connsiteX12" fmla="*/ 309807 w 547708"/>
              <a:gd name="connsiteY12" fmla="*/ 205918 h 359566"/>
              <a:gd name="connsiteX13" fmla="*/ 277057 w 547708"/>
              <a:gd name="connsiteY13" fmla="*/ 241212 h 359566"/>
              <a:gd name="connsiteX14" fmla="*/ 277057 w 547708"/>
              <a:gd name="connsiteY14" fmla="*/ 262142 h 359566"/>
              <a:gd name="connsiteX15" fmla="*/ 270010 w 547708"/>
              <a:gd name="connsiteY15" fmla="*/ 269119 h 359566"/>
              <a:gd name="connsiteX16" fmla="*/ 262963 w 547708"/>
              <a:gd name="connsiteY16" fmla="*/ 262142 h 359566"/>
              <a:gd name="connsiteX17" fmla="*/ 262963 w 547708"/>
              <a:gd name="connsiteY17" fmla="*/ 241212 h 359566"/>
              <a:gd name="connsiteX18" fmla="*/ 255086 w 547708"/>
              <a:gd name="connsiteY18" fmla="*/ 241212 h 359566"/>
              <a:gd name="connsiteX19" fmla="*/ 230628 w 547708"/>
              <a:gd name="connsiteY19" fmla="*/ 216999 h 359566"/>
              <a:gd name="connsiteX20" fmla="*/ 237675 w 547708"/>
              <a:gd name="connsiteY20" fmla="*/ 210022 h 359566"/>
              <a:gd name="connsiteX21" fmla="*/ 245137 w 547708"/>
              <a:gd name="connsiteY21" fmla="*/ 216999 h 359566"/>
              <a:gd name="connsiteX22" fmla="*/ 255086 w 547708"/>
              <a:gd name="connsiteY22" fmla="*/ 227258 h 359566"/>
              <a:gd name="connsiteX23" fmla="*/ 273741 w 547708"/>
              <a:gd name="connsiteY23" fmla="*/ 227258 h 359566"/>
              <a:gd name="connsiteX24" fmla="*/ 295297 w 547708"/>
              <a:gd name="connsiteY24" fmla="*/ 205918 h 359566"/>
              <a:gd name="connsiteX25" fmla="*/ 284105 w 547708"/>
              <a:gd name="connsiteY25" fmla="*/ 189502 h 359566"/>
              <a:gd name="connsiteX26" fmla="*/ 250112 w 547708"/>
              <a:gd name="connsiteY26" fmla="*/ 175138 h 359566"/>
              <a:gd name="connsiteX27" fmla="*/ 230628 w 547708"/>
              <a:gd name="connsiteY27" fmla="*/ 145590 h 359566"/>
              <a:gd name="connsiteX28" fmla="*/ 262963 w 547708"/>
              <a:gd name="connsiteY28" fmla="*/ 111527 h 359566"/>
              <a:gd name="connsiteX29" fmla="*/ 262963 w 547708"/>
              <a:gd name="connsiteY29" fmla="*/ 90597 h 359566"/>
              <a:gd name="connsiteX30" fmla="*/ 270010 w 547708"/>
              <a:gd name="connsiteY30" fmla="*/ 83210 h 359566"/>
              <a:gd name="connsiteX31" fmla="*/ 122913 w 547708"/>
              <a:gd name="connsiteY31" fmla="*/ 12898 h 359566"/>
              <a:gd name="connsiteX32" fmla="*/ 133983 w 547708"/>
              <a:gd name="connsiteY32" fmla="*/ 25585 h 359566"/>
              <a:gd name="connsiteX33" fmla="*/ 167195 w 547708"/>
              <a:gd name="connsiteY33" fmla="*/ 133624 h 359566"/>
              <a:gd name="connsiteX34" fmla="*/ 167195 w 547708"/>
              <a:gd name="connsiteY34" fmla="*/ 134442 h 359566"/>
              <a:gd name="connsiteX35" fmla="*/ 161454 w 547708"/>
              <a:gd name="connsiteY35" fmla="*/ 150402 h 359566"/>
              <a:gd name="connsiteX36" fmla="*/ 144234 w 547708"/>
              <a:gd name="connsiteY36" fmla="*/ 153676 h 359566"/>
              <a:gd name="connsiteX37" fmla="*/ 120452 w 547708"/>
              <a:gd name="connsiteY37" fmla="*/ 144673 h 359566"/>
              <a:gd name="connsiteX38" fmla="*/ 269700 w 547708"/>
              <a:gd name="connsiteY38" fmla="*/ 308778 h 359566"/>
              <a:gd name="connsiteX39" fmla="*/ 354984 w 547708"/>
              <a:gd name="connsiteY39" fmla="*/ 277675 h 359566"/>
              <a:gd name="connsiteX40" fmla="*/ 365235 w 547708"/>
              <a:gd name="connsiteY40" fmla="*/ 278494 h 359566"/>
              <a:gd name="connsiteX41" fmla="*/ 364415 w 547708"/>
              <a:gd name="connsiteY41" fmla="*/ 288725 h 359566"/>
              <a:gd name="connsiteX42" fmla="*/ 269700 w 547708"/>
              <a:gd name="connsiteY42" fmla="*/ 322692 h 359566"/>
              <a:gd name="connsiteX43" fmla="*/ 104462 w 547708"/>
              <a:gd name="connsiteY43" fmla="*/ 134851 h 359566"/>
              <a:gd name="connsiteX44" fmla="*/ 104462 w 547708"/>
              <a:gd name="connsiteY44" fmla="*/ 134033 h 359566"/>
              <a:gd name="connsiteX45" fmla="*/ 104462 w 547708"/>
              <a:gd name="connsiteY45" fmla="*/ 133214 h 359566"/>
              <a:gd name="connsiteX46" fmla="*/ 104872 w 547708"/>
              <a:gd name="connsiteY46" fmla="*/ 132805 h 359566"/>
              <a:gd name="connsiteX47" fmla="*/ 105282 w 547708"/>
              <a:gd name="connsiteY47" fmla="*/ 131577 h 359566"/>
              <a:gd name="connsiteX48" fmla="*/ 105282 w 547708"/>
              <a:gd name="connsiteY48" fmla="*/ 131168 h 359566"/>
              <a:gd name="connsiteX49" fmla="*/ 105282 w 547708"/>
              <a:gd name="connsiteY49" fmla="*/ 130350 h 359566"/>
              <a:gd name="connsiteX50" fmla="*/ 105692 w 547708"/>
              <a:gd name="connsiteY50" fmla="*/ 129940 h 359566"/>
              <a:gd name="connsiteX51" fmla="*/ 106512 w 547708"/>
              <a:gd name="connsiteY51" fmla="*/ 129122 h 359566"/>
              <a:gd name="connsiteX52" fmla="*/ 107742 w 547708"/>
              <a:gd name="connsiteY52" fmla="*/ 128303 h 359566"/>
              <a:gd name="connsiteX53" fmla="*/ 108562 w 547708"/>
              <a:gd name="connsiteY53" fmla="*/ 127894 h 359566"/>
              <a:gd name="connsiteX54" fmla="*/ 108972 w 547708"/>
              <a:gd name="connsiteY54" fmla="*/ 127076 h 359566"/>
              <a:gd name="connsiteX55" fmla="*/ 109792 w 547708"/>
              <a:gd name="connsiteY55" fmla="*/ 127076 h 359566"/>
              <a:gd name="connsiteX56" fmla="*/ 110612 w 547708"/>
              <a:gd name="connsiteY56" fmla="*/ 127076 h 359566"/>
              <a:gd name="connsiteX57" fmla="*/ 111022 w 547708"/>
              <a:gd name="connsiteY57" fmla="*/ 127076 h 359566"/>
              <a:gd name="connsiteX58" fmla="*/ 111842 w 547708"/>
              <a:gd name="connsiteY58" fmla="*/ 127076 h 359566"/>
              <a:gd name="connsiteX59" fmla="*/ 112252 w 547708"/>
              <a:gd name="connsiteY59" fmla="*/ 127076 h 359566"/>
              <a:gd name="connsiteX60" fmla="*/ 113482 w 547708"/>
              <a:gd name="connsiteY60" fmla="*/ 127076 h 359566"/>
              <a:gd name="connsiteX61" fmla="*/ 113892 w 547708"/>
              <a:gd name="connsiteY61" fmla="*/ 127076 h 359566"/>
              <a:gd name="connsiteX62" fmla="*/ 114302 w 547708"/>
              <a:gd name="connsiteY62" fmla="*/ 127076 h 359566"/>
              <a:gd name="connsiteX63" fmla="*/ 149564 w 547708"/>
              <a:gd name="connsiteY63" fmla="*/ 140171 h 359566"/>
              <a:gd name="connsiteX64" fmla="*/ 152024 w 547708"/>
              <a:gd name="connsiteY64" fmla="*/ 139762 h 359566"/>
              <a:gd name="connsiteX65" fmla="*/ 153254 w 547708"/>
              <a:gd name="connsiteY65" fmla="*/ 137307 h 359566"/>
              <a:gd name="connsiteX66" fmla="*/ 120042 w 547708"/>
              <a:gd name="connsiteY66" fmla="*/ 29268 h 359566"/>
              <a:gd name="connsiteX67" fmla="*/ 120042 w 547708"/>
              <a:gd name="connsiteY67" fmla="*/ 28449 h 359566"/>
              <a:gd name="connsiteX68" fmla="*/ 117992 w 547708"/>
              <a:gd name="connsiteY68" fmla="*/ 26403 h 359566"/>
              <a:gd name="connsiteX69" fmla="*/ 115122 w 547708"/>
              <a:gd name="connsiteY69" fmla="*/ 26812 h 359566"/>
              <a:gd name="connsiteX70" fmla="*/ 114302 w 547708"/>
              <a:gd name="connsiteY70" fmla="*/ 27222 h 359566"/>
              <a:gd name="connsiteX71" fmla="*/ 15077 w 547708"/>
              <a:gd name="connsiteY71" fmla="*/ 87380 h 359566"/>
              <a:gd name="connsiteX72" fmla="*/ 14257 w 547708"/>
              <a:gd name="connsiteY72" fmla="*/ 89835 h 359566"/>
              <a:gd name="connsiteX73" fmla="*/ 16307 w 547708"/>
              <a:gd name="connsiteY73" fmla="*/ 91881 h 359566"/>
              <a:gd name="connsiteX74" fmla="*/ 60589 w 547708"/>
              <a:gd name="connsiteY74" fmla="*/ 107842 h 359566"/>
              <a:gd name="connsiteX75" fmla="*/ 65510 w 547708"/>
              <a:gd name="connsiteY75" fmla="*/ 114389 h 359566"/>
              <a:gd name="connsiteX76" fmla="*/ 65510 w 547708"/>
              <a:gd name="connsiteY76" fmla="*/ 122574 h 359566"/>
              <a:gd name="connsiteX77" fmla="*/ 250429 w 547708"/>
              <a:gd name="connsiteY77" fmla="*/ 336197 h 359566"/>
              <a:gd name="connsiteX78" fmla="*/ 256989 w 547708"/>
              <a:gd name="connsiteY78" fmla="*/ 343563 h 359566"/>
              <a:gd name="connsiteX79" fmla="*/ 250019 w 547708"/>
              <a:gd name="connsiteY79" fmla="*/ 350520 h 359566"/>
              <a:gd name="connsiteX80" fmla="*/ 51159 w 547708"/>
              <a:gd name="connsiteY80" fmla="*/ 122574 h 359566"/>
              <a:gd name="connsiteX81" fmla="*/ 51159 w 547708"/>
              <a:gd name="connsiteY81" fmla="*/ 119709 h 359566"/>
              <a:gd name="connsiteX82" fmla="*/ 11387 w 547708"/>
              <a:gd name="connsiteY82" fmla="*/ 104977 h 359566"/>
              <a:gd name="connsiteX83" fmla="*/ 316 w 547708"/>
              <a:gd name="connsiteY83" fmla="*/ 91881 h 359566"/>
              <a:gd name="connsiteX84" fmla="*/ 6056 w 547708"/>
              <a:gd name="connsiteY84" fmla="*/ 75921 h 359566"/>
              <a:gd name="connsiteX85" fmla="*/ 7287 w 547708"/>
              <a:gd name="connsiteY85" fmla="*/ 75512 h 359566"/>
              <a:gd name="connsiteX86" fmla="*/ 106512 w 547708"/>
              <a:gd name="connsiteY86" fmla="*/ 15354 h 359566"/>
              <a:gd name="connsiteX87" fmla="*/ 122913 w 547708"/>
              <a:gd name="connsiteY87" fmla="*/ 12898 h 359566"/>
              <a:gd name="connsiteX88" fmla="*/ 299663 w 547708"/>
              <a:gd name="connsiteY88" fmla="*/ 0 h 359566"/>
              <a:gd name="connsiteX89" fmla="*/ 497002 w 547708"/>
              <a:gd name="connsiteY89" fmla="*/ 248584 h 359566"/>
              <a:gd name="connsiteX90" fmla="*/ 497002 w 547708"/>
              <a:gd name="connsiteY90" fmla="*/ 251450 h 359566"/>
              <a:gd name="connsiteX91" fmla="*/ 536306 w 547708"/>
              <a:gd name="connsiteY91" fmla="*/ 265784 h 359566"/>
              <a:gd name="connsiteX92" fmla="*/ 547360 w 547708"/>
              <a:gd name="connsiteY92" fmla="*/ 278889 h 359566"/>
              <a:gd name="connsiteX93" fmla="*/ 541629 w 547708"/>
              <a:gd name="connsiteY93" fmla="*/ 295270 h 359566"/>
              <a:gd name="connsiteX94" fmla="*/ 540810 w 547708"/>
              <a:gd name="connsiteY94" fmla="*/ 295679 h 359566"/>
              <a:gd name="connsiteX95" fmla="*/ 441731 w 547708"/>
              <a:gd name="connsiteY95" fmla="*/ 355470 h 359566"/>
              <a:gd name="connsiteX96" fmla="*/ 431086 w 547708"/>
              <a:gd name="connsiteY96" fmla="*/ 359566 h 359566"/>
              <a:gd name="connsiteX97" fmla="*/ 425354 w 547708"/>
              <a:gd name="connsiteY97" fmla="*/ 358337 h 359566"/>
              <a:gd name="connsiteX98" fmla="*/ 414300 w 547708"/>
              <a:gd name="connsiteY98" fmla="*/ 345642 h 359566"/>
              <a:gd name="connsiteX99" fmla="*/ 381546 w 547708"/>
              <a:gd name="connsiteY99" fmla="*/ 237526 h 359566"/>
              <a:gd name="connsiteX100" fmla="*/ 381137 w 547708"/>
              <a:gd name="connsiteY100" fmla="*/ 236298 h 359566"/>
              <a:gd name="connsiteX101" fmla="*/ 386869 w 547708"/>
              <a:gd name="connsiteY101" fmla="*/ 220326 h 359566"/>
              <a:gd name="connsiteX102" fmla="*/ 403655 w 547708"/>
              <a:gd name="connsiteY102" fmla="*/ 217869 h 359566"/>
              <a:gd name="connsiteX103" fmla="*/ 429448 w 547708"/>
              <a:gd name="connsiteY103" fmla="*/ 226879 h 359566"/>
              <a:gd name="connsiteX104" fmla="*/ 373358 w 547708"/>
              <a:gd name="connsiteY104" fmla="*/ 92963 h 359566"/>
              <a:gd name="connsiteX105" fmla="*/ 270594 w 547708"/>
              <a:gd name="connsiteY105" fmla="*/ 41772 h 359566"/>
              <a:gd name="connsiteX106" fmla="*/ 185026 w 547708"/>
              <a:gd name="connsiteY106" fmla="*/ 73306 h 359566"/>
              <a:gd name="connsiteX107" fmla="*/ 175200 w 547708"/>
              <a:gd name="connsiteY107" fmla="*/ 72077 h 359566"/>
              <a:gd name="connsiteX108" fmla="*/ 176018 w 547708"/>
              <a:gd name="connsiteY108" fmla="*/ 62248 h 359566"/>
              <a:gd name="connsiteX109" fmla="*/ 270594 w 547708"/>
              <a:gd name="connsiteY109" fmla="*/ 27848 h 359566"/>
              <a:gd name="connsiteX110" fmla="*/ 383593 w 547708"/>
              <a:gd name="connsiteY110" fmla="*/ 83544 h 359566"/>
              <a:gd name="connsiteX111" fmla="*/ 443778 w 547708"/>
              <a:gd name="connsiteY111" fmla="*/ 230974 h 359566"/>
              <a:gd name="connsiteX112" fmla="*/ 443368 w 547708"/>
              <a:gd name="connsiteY112" fmla="*/ 237526 h 359566"/>
              <a:gd name="connsiteX113" fmla="*/ 440502 w 547708"/>
              <a:gd name="connsiteY113" fmla="*/ 242850 h 359566"/>
              <a:gd name="connsiteX114" fmla="*/ 433952 w 547708"/>
              <a:gd name="connsiteY114" fmla="*/ 243669 h 359566"/>
              <a:gd name="connsiteX115" fmla="*/ 398742 w 547708"/>
              <a:gd name="connsiteY115" fmla="*/ 230974 h 359566"/>
              <a:gd name="connsiteX116" fmla="*/ 395876 w 547708"/>
              <a:gd name="connsiteY116" fmla="*/ 231383 h 359566"/>
              <a:gd name="connsiteX117" fmla="*/ 395057 w 547708"/>
              <a:gd name="connsiteY117" fmla="*/ 233840 h 359566"/>
              <a:gd name="connsiteX118" fmla="*/ 427810 w 547708"/>
              <a:gd name="connsiteY118" fmla="*/ 341956 h 359566"/>
              <a:gd name="connsiteX119" fmla="*/ 428220 w 547708"/>
              <a:gd name="connsiteY119" fmla="*/ 342775 h 359566"/>
              <a:gd name="connsiteX120" fmla="*/ 430267 w 547708"/>
              <a:gd name="connsiteY120" fmla="*/ 344823 h 359566"/>
              <a:gd name="connsiteX121" fmla="*/ 432723 w 547708"/>
              <a:gd name="connsiteY121" fmla="*/ 344413 h 359566"/>
              <a:gd name="connsiteX122" fmla="*/ 433952 w 547708"/>
              <a:gd name="connsiteY122" fmla="*/ 343594 h 359566"/>
              <a:gd name="connsiteX123" fmla="*/ 532621 w 547708"/>
              <a:gd name="connsiteY123" fmla="*/ 284212 h 359566"/>
              <a:gd name="connsiteX124" fmla="*/ 533440 w 547708"/>
              <a:gd name="connsiteY124" fmla="*/ 281755 h 359566"/>
              <a:gd name="connsiteX125" fmla="*/ 531803 w 547708"/>
              <a:gd name="connsiteY125" fmla="*/ 279298 h 359566"/>
              <a:gd name="connsiteX126" fmla="*/ 487176 w 547708"/>
              <a:gd name="connsiteY126" fmla="*/ 263327 h 359566"/>
              <a:gd name="connsiteX127" fmla="*/ 482672 w 547708"/>
              <a:gd name="connsiteY127" fmla="*/ 256365 h 359566"/>
              <a:gd name="connsiteX128" fmla="*/ 482672 w 547708"/>
              <a:gd name="connsiteY128" fmla="*/ 248584 h 359566"/>
              <a:gd name="connsiteX129" fmla="*/ 298434 w 547708"/>
              <a:gd name="connsiteY129" fmla="*/ 14334 h 359566"/>
              <a:gd name="connsiteX130" fmla="*/ 291884 w 547708"/>
              <a:gd name="connsiteY130" fmla="*/ 6962 h 359566"/>
              <a:gd name="connsiteX131" fmla="*/ 299663 w 547708"/>
              <a:gd name="connsiteY131" fmla="*/ 0 h 35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7708" h="359566">
                <a:moveTo>
                  <a:pt x="270010" y="83210"/>
                </a:moveTo>
                <a:cubicBezTo>
                  <a:pt x="274156" y="83210"/>
                  <a:pt x="277057" y="86493"/>
                  <a:pt x="277057" y="90597"/>
                </a:cubicBezTo>
                <a:lnTo>
                  <a:pt x="277057" y="111527"/>
                </a:lnTo>
                <a:lnTo>
                  <a:pt x="285348" y="111527"/>
                </a:lnTo>
                <a:cubicBezTo>
                  <a:pt x="298614" y="111527"/>
                  <a:pt x="309807" y="122608"/>
                  <a:pt x="309807" y="136151"/>
                </a:cubicBezTo>
                <a:cubicBezTo>
                  <a:pt x="309807" y="139844"/>
                  <a:pt x="306490" y="143128"/>
                  <a:pt x="302345" y="143128"/>
                </a:cubicBezTo>
                <a:cubicBezTo>
                  <a:pt x="298614" y="143128"/>
                  <a:pt x="295297" y="139844"/>
                  <a:pt x="295297" y="136151"/>
                </a:cubicBezTo>
                <a:cubicBezTo>
                  <a:pt x="295297" y="130405"/>
                  <a:pt x="290737" y="125891"/>
                  <a:pt x="285348" y="125891"/>
                </a:cubicBezTo>
                <a:lnTo>
                  <a:pt x="264621" y="125891"/>
                </a:lnTo>
                <a:cubicBezTo>
                  <a:pt x="253843" y="125891"/>
                  <a:pt x="245137" y="134920"/>
                  <a:pt x="245137" y="145590"/>
                </a:cubicBezTo>
                <a:cubicBezTo>
                  <a:pt x="245137" y="152567"/>
                  <a:pt x="249283" y="159133"/>
                  <a:pt x="255915" y="162006"/>
                </a:cubicBezTo>
                <a:lnTo>
                  <a:pt x="290323" y="176370"/>
                </a:lnTo>
                <a:cubicBezTo>
                  <a:pt x="301930" y="181705"/>
                  <a:pt x="309807" y="193196"/>
                  <a:pt x="309807" y="205918"/>
                </a:cubicBezTo>
                <a:cubicBezTo>
                  <a:pt x="309807" y="224386"/>
                  <a:pt x="295712" y="239570"/>
                  <a:pt x="277057" y="241212"/>
                </a:cubicBezTo>
                <a:lnTo>
                  <a:pt x="277057" y="262142"/>
                </a:lnTo>
                <a:cubicBezTo>
                  <a:pt x="277057" y="266246"/>
                  <a:pt x="274156" y="269119"/>
                  <a:pt x="270010" y="269119"/>
                </a:cubicBezTo>
                <a:cubicBezTo>
                  <a:pt x="266279" y="269119"/>
                  <a:pt x="262963" y="266246"/>
                  <a:pt x="262963" y="262142"/>
                </a:cubicBezTo>
                <a:lnTo>
                  <a:pt x="262963" y="241212"/>
                </a:lnTo>
                <a:lnTo>
                  <a:pt x="255086" y="241212"/>
                </a:lnTo>
                <a:cubicBezTo>
                  <a:pt x="241821" y="241212"/>
                  <a:pt x="230628" y="230542"/>
                  <a:pt x="230628" y="216999"/>
                </a:cubicBezTo>
                <a:cubicBezTo>
                  <a:pt x="230628" y="212895"/>
                  <a:pt x="233530" y="210022"/>
                  <a:pt x="237675" y="210022"/>
                </a:cubicBezTo>
                <a:cubicBezTo>
                  <a:pt x="241821" y="210022"/>
                  <a:pt x="245137" y="212895"/>
                  <a:pt x="245137" y="216999"/>
                </a:cubicBezTo>
                <a:cubicBezTo>
                  <a:pt x="245137" y="222334"/>
                  <a:pt x="249697" y="227258"/>
                  <a:pt x="255086" y="227258"/>
                </a:cubicBezTo>
                <a:lnTo>
                  <a:pt x="273741" y="227258"/>
                </a:lnTo>
                <a:cubicBezTo>
                  <a:pt x="285763" y="227258"/>
                  <a:pt x="295297" y="217819"/>
                  <a:pt x="295297" y="205918"/>
                </a:cubicBezTo>
                <a:cubicBezTo>
                  <a:pt x="295297" y="198941"/>
                  <a:pt x="291152" y="191965"/>
                  <a:pt x="284105" y="189502"/>
                </a:cubicBezTo>
                <a:lnTo>
                  <a:pt x="250112" y="175138"/>
                </a:lnTo>
                <a:cubicBezTo>
                  <a:pt x="238090" y="170214"/>
                  <a:pt x="230628" y="158312"/>
                  <a:pt x="230628" y="145590"/>
                </a:cubicBezTo>
                <a:cubicBezTo>
                  <a:pt x="230628" y="127533"/>
                  <a:pt x="245137" y="112758"/>
                  <a:pt x="262963" y="111527"/>
                </a:cubicBezTo>
                <a:lnTo>
                  <a:pt x="262963" y="90597"/>
                </a:lnTo>
                <a:cubicBezTo>
                  <a:pt x="262963" y="86493"/>
                  <a:pt x="266279" y="83210"/>
                  <a:pt x="270010" y="83210"/>
                </a:cubicBezTo>
                <a:close/>
                <a:moveTo>
                  <a:pt x="122913" y="12898"/>
                </a:moveTo>
                <a:cubicBezTo>
                  <a:pt x="128653" y="14944"/>
                  <a:pt x="132753" y="19855"/>
                  <a:pt x="133983" y="25585"/>
                </a:cubicBezTo>
                <a:lnTo>
                  <a:pt x="167195" y="133624"/>
                </a:lnTo>
                <a:cubicBezTo>
                  <a:pt x="167195" y="134033"/>
                  <a:pt x="167195" y="134033"/>
                  <a:pt x="167195" y="134442"/>
                </a:cubicBezTo>
                <a:cubicBezTo>
                  <a:pt x="168425" y="140581"/>
                  <a:pt x="165965" y="146719"/>
                  <a:pt x="161454" y="150402"/>
                </a:cubicBezTo>
                <a:cubicBezTo>
                  <a:pt x="156534" y="154495"/>
                  <a:pt x="149974" y="155722"/>
                  <a:pt x="144234" y="153676"/>
                </a:cubicBezTo>
                <a:lnTo>
                  <a:pt x="120452" y="144673"/>
                </a:lnTo>
                <a:cubicBezTo>
                  <a:pt x="135213" y="241662"/>
                  <a:pt x="195486" y="308778"/>
                  <a:pt x="269700" y="308778"/>
                </a:cubicBezTo>
                <a:cubicBezTo>
                  <a:pt x="301272" y="308778"/>
                  <a:pt x="331613" y="297728"/>
                  <a:pt x="354984" y="277675"/>
                </a:cubicBezTo>
                <a:cubicBezTo>
                  <a:pt x="358265" y="275220"/>
                  <a:pt x="362775" y="275629"/>
                  <a:pt x="365235" y="278494"/>
                </a:cubicBezTo>
                <a:cubicBezTo>
                  <a:pt x="367695" y="281768"/>
                  <a:pt x="367285" y="286269"/>
                  <a:pt x="364415" y="288725"/>
                </a:cubicBezTo>
                <a:cubicBezTo>
                  <a:pt x="337764" y="310824"/>
                  <a:pt x="304142" y="322692"/>
                  <a:pt x="269700" y="322692"/>
                </a:cubicBezTo>
                <a:cubicBezTo>
                  <a:pt x="184826" y="322692"/>
                  <a:pt x="116762" y="245346"/>
                  <a:pt x="104462" y="134851"/>
                </a:cubicBezTo>
                <a:cubicBezTo>
                  <a:pt x="104462" y="134442"/>
                  <a:pt x="104462" y="134033"/>
                  <a:pt x="104462" y="134033"/>
                </a:cubicBezTo>
                <a:cubicBezTo>
                  <a:pt x="104462" y="133624"/>
                  <a:pt x="104462" y="133624"/>
                  <a:pt x="104462" y="133214"/>
                </a:cubicBezTo>
                <a:cubicBezTo>
                  <a:pt x="104462" y="132805"/>
                  <a:pt x="104462" y="132805"/>
                  <a:pt x="104872" y="132805"/>
                </a:cubicBezTo>
                <a:cubicBezTo>
                  <a:pt x="104872" y="132396"/>
                  <a:pt x="104872" y="131987"/>
                  <a:pt x="105282" y="131577"/>
                </a:cubicBezTo>
                <a:cubicBezTo>
                  <a:pt x="105282" y="131577"/>
                  <a:pt x="105282" y="131577"/>
                  <a:pt x="105282" y="131168"/>
                </a:cubicBezTo>
                <a:cubicBezTo>
                  <a:pt x="105282" y="131168"/>
                  <a:pt x="105282" y="130759"/>
                  <a:pt x="105282" y="130350"/>
                </a:cubicBezTo>
                <a:cubicBezTo>
                  <a:pt x="105282" y="130350"/>
                  <a:pt x="105692" y="130350"/>
                  <a:pt x="105692" y="129940"/>
                </a:cubicBezTo>
                <a:cubicBezTo>
                  <a:pt x="106102" y="129531"/>
                  <a:pt x="106512" y="129531"/>
                  <a:pt x="106512" y="129122"/>
                </a:cubicBezTo>
                <a:cubicBezTo>
                  <a:pt x="106922" y="128713"/>
                  <a:pt x="106922" y="128303"/>
                  <a:pt x="107742" y="128303"/>
                </a:cubicBezTo>
                <a:cubicBezTo>
                  <a:pt x="107742" y="128303"/>
                  <a:pt x="108152" y="127894"/>
                  <a:pt x="108562" y="127894"/>
                </a:cubicBezTo>
                <a:cubicBezTo>
                  <a:pt x="108562" y="127485"/>
                  <a:pt x="108972" y="127485"/>
                  <a:pt x="108972" y="127076"/>
                </a:cubicBezTo>
                <a:cubicBezTo>
                  <a:pt x="109382" y="127076"/>
                  <a:pt x="109382" y="127076"/>
                  <a:pt x="109792" y="127076"/>
                </a:cubicBezTo>
                <a:cubicBezTo>
                  <a:pt x="109792" y="127076"/>
                  <a:pt x="110202" y="127076"/>
                  <a:pt x="110612" y="127076"/>
                </a:cubicBezTo>
                <a:lnTo>
                  <a:pt x="111022" y="127076"/>
                </a:lnTo>
                <a:cubicBezTo>
                  <a:pt x="111432" y="127076"/>
                  <a:pt x="111842" y="127076"/>
                  <a:pt x="111842" y="127076"/>
                </a:cubicBezTo>
                <a:cubicBezTo>
                  <a:pt x="112252" y="127076"/>
                  <a:pt x="112252" y="127076"/>
                  <a:pt x="112252" y="127076"/>
                </a:cubicBezTo>
                <a:cubicBezTo>
                  <a:pt x="112662" y="127076"/>
                  <a:pt x="113072" y="127076"/>
                  <a:pt x="113482" y="127076"/>
                </a:cubicBezTo>
                <a:cubicBezTo>
                  <a:pt x="113482" y="127076"/>
                  <a:pt x="113482" y="127076"/>
                  <a:pt x="113892" y="127076"/>
                </a:cubicBezTo>
                <a:cubicBezTo>
                  <a:pt x="114302" y="127076"/>
                  <a:pt x="114302" y="127076"/>
                  <a:pt x="114302" y="127076"/>
                </a:cubicBezTo>
                <a:lnTo>
                  <a:pt x="149564" y="140171"/>
                </a:lnTo>
                <a:cubicBezTo>
                  <a:pt x="150794" y="140581"/>
                  <a:pt x="151614" y="139762"/>
                  <a:pt x="152024" y="139762"/>
                </a:cubicBezTo>
                <a:cubicBezTo>
                  <a:pt x="152434" y="139353"/>
                  <a:pt x="153254" y="138534"/>
                  <a:pt x="153254" y="137307"/>
                </a:cubicBezTo>
                <a:lnTo>
                  <a:pt x="120042" y="29268"/>
                </a:lnTo>
                <a:cubicBezTo>
                  <a:pt x="120042" y="29268"/>
                  <a:pt x="120042" y="28859"/>
                  <a:pt x="120042" y="28449"/>
                </a:cubicBezTo>
                <a:cubicBezTo>
                  <a:pt x="119632" y="26812"/>
                  <a:pt x="118812" y="26403"/>
                  <a:pt x="117992" y="26403"/>
                </a:cubicBezTo>
                <a:cubicBezTo>
                  <a:pt x="117582" y="25994"/>
                  <a:pt x="116352" y="25585"/>
                  <a:pt x="115122" y="26812"/>
                </a:cubicBezTo>
                <a:cubicBezTo>
                  <a:pt x="114712" y="26812"/>
                  <a:pt x="114712" y="27222"/>
                  <a:pt x="114302" y="27222"/>
                </a:cubicBezTo>
                <a:lnTo>
                  <a:pt x="15077" y="87380"/>
                </a:lnTo>
                <a:cubicBezTo>
                  <a:pt x="14257" y="87789"/>
                  <a:pt x="14257" y="89017"/>
                  <a:pt x="14257" y="89835"/>
                </a:cubicBezTo>
                <a:cubicBezTo>
                  <a:pt x="14257" y="90244"/>
                  <a:pt x="15077" y="91472"/>
                  <a:pt x="16307" y="91881"/>
                </a:cubicBezTo>
                <a:lnTo>
                  <a:pt x="60589" y="107842"/>
                </a:lnTo>
                <a:cubicBezTo>
                  <a:pt x="63049" y="109069"/>
                  <a:pt x="65510" y="111934"/>
                  <a:pt x="65510" y="114389"/>
                </a:cubicBezTo>
                <a:lnTo>
                  <a:pt x="65510" y="122574"/>
                </a:lnTo>
                <a:cubicBezTo>
                  <a:pt x="65510" y="222837"/>
                  <a:pt x="123323" y="332513"/>
                  <a:pt x="250429" y="336197"/>
                </a:cubicBezTo>
                <a:cubicBezTo>
                  <a:pt x="254529" y="336606"/>
                  <a:pt x="257399" y="339470"/>
                  <a:pt x="256989" y="343563"/>
                </a:cubicBezTo>
                <a:cubicBezTo>
                  <a:pt x="256989" y="347246"/>
                  <a:pt x="254119" y="350520"/>
                  <a:pt x="250019" y="350520"/>
                </a:cubicBezTo>
                <a:cubicBezTo>
                  <a:pt x="113482" y="346428"/>
                  <a:pt x="51159" y="229385"/>
                  <a:pt x="51159" y="122574"/>
                </a:cubicBezTo>
                <a:lnTo>
                  <a:pt x="51159" y="119709"/>
                </a:lnTo>
                <a:lnTo>
                  <a:pt x="11387" y="104977"/>
                </a:lnTo>
                <a:cubicBezTo>
                  <a:pt x="5646" y="102931"/>
                  <a:pt x="1546" y="98020"/>
                  <a:pt x="316" y="91881"/>
                </a:cubicBezTo>
                <a:cubicBezTo>
                  <a:pt x="-914" y="86152"/>
                  <a:pt x="1546" y="80013"/>
                  <a:pt x="6056" y="75921"/>
                </a:cubicBezTo>
                <a:cubicBezTo>
                  <a:pt x="6467" y="75512"/>
                  <a:pt x="6877" y="75512"/>
                  <a:pt x="7287" y="75512"/>
                </a:cubicBezTo>
                <a:lnTo>
                  <a:pt x="106512" y="15354"/>
                </a:lnTo>
                <a:cubicBezTo>
                  <a:pt x="111022" y="11671"/>
                  <a:pt x="117172" y="10852"/>
                  <a:pt x="122913" y="12898"/>
                </a:cubicBezTo>
                <a:close/>
                <a:moveTo>
                  <a:pt x="299663" y="0"/>
                </a:moveTo>
                <a:cubicBezTo>
                  <a:pt x="423307" y="8190"/>
                  <a:pt x="497002" y="132687"/>
                  <a:pt x="497002" y="248584"/>
                </a:cubicBezTo>
                <a:lnTo>
                  <a:pt x="497002" y="251450"/>
                </a:lnTo>
                <a:lnTo>
                  <a:pt x="536306" y="265784"/>
                </a:lnTo>
                <a:cubicBezTo>
                  <a:pt x="542038" y="267831"/>
                  <a:pt x="546542" y="272746"/>
                  <a:pt x="547360" y="278889"/>
                </a:cubicBezTo>
                <a:cubicBezTo>
                  <a:pt x="548589" y="285441"/>
                  <a:pt x="546542" y="291174"/>
                  <a:pt x="541629" y="295270"/>
                </a:cubicBezTo>
                <a:cubicBezTo>
                  <a:pt x="541219" y="295270"/>
                  <a:pt x="540810" y="295679"/>
                  <a:pt x="540810" y="295679"/>
                </a:cubicBezTo>
                <a:lnTo>
                  <a:pt x="441731" y="355470"/>
                </a:lnTo>
                <a:cubicBezTo>
                  <a:pt x="438455" y="358337"/>
                  <a:pt x="434771" y="359566"/>
                  <a:pt x="431086" y="359566"/>
                </a:cubicBezTo>
                <a:cubicBezTo>
                  <a:pt x="429039" y="359566"/>
                  <a:pt x="426992" y="358747"/>
                  <a:pt x="425354" y="358337"/>
                </a:cubicBezTo>
                <a:cubicBezTo>
                  <a:pt x="419622" y="356289"/>
                  <a:pt x="415528" y="351785"/>
                  <a:pt x="414300" y="345642"/>
                </a:cubicBezTo>
                <a:lnTo>
                  <a:pt x="381546" y="237526"/>
                </a:lnTo>
                <a:cubicBezTo>
                  <a:pt x="381137" y="237117"/>
                  <a:pt x="381137" y="237117"/>
                  <a:pt x="381137" y="236298"/>
                </a:cubicBezTo>
                <a:cubicBezTo>
                  <a:pt x="379909" y="230564"/>
                  <a:pt x="382365" y="224831"/>
                  <a:pt x="386869" y="220326"/>
                </a:cubicBezTo>
                <a:cubicBezTo>
                  <a:pt x="391782" y="216640"/>
                  <a:pt x="397923" y="215412"/>
                  <a:pt x="403655" y="217869"/>
                </a:cubicBezTo>
                <a:lnTo>
                  <a:pt x="429448" y="226879"/>
                </a:lnTo>
                <a:cubicBezTo>
                  <a:pt x="430267" y="180602"/>
                  <a:pt x="409387" y="130639"/>
                  <a:pt x="373358" y="92963"/>
                </a:cubicBezTo>
                <a:cubicBezTo>
                  <a:pt x="342242" y="60610"/>
                  <a:pt x="304576" y="41772"/>
                  <a:pt x="270594" y="41772"/>
                </a:cubicBezTo>
                <a:cubicBezTo>
                  <a:pt x="239478" y="41772"/>
                  <a:pt x="209181" y="53239"/>
                  <a:pt x="185026" y="73306"/>
                </a:cubicBezTo>
                <a:cubicBezTo>
                  <a:pt x="182160" y="75353"/>
                  <a:pt x="177656" y="75353"/>
                  <a:pt x="175200" y="72077"/>
                </a:cubicBezTo>
                <a:cubicBezTo>
                  <a:pt x="172743" y="69210"/>
                  <a:pt x="172743" y="64705"/>
                  <a:pt x="176018" y="62248"/>
                </a:cubicBezTo>
                <a:cubicBezTo>
                  <a:pt x="202631" y="40134"/>
                  <a:pt x="235793" y="27848"/>
                  <a:pt x="270594" y="27848"/>
                </a:cubicBezTo>
                <a:cubicBezTo>
                  <a:pt x="308670" y="27848"/>
                  <a:pt x="350021" y="47915"/>
                  <a:pt x="383593" y="83544"/>
                </a:cubicBezTo>
                <a:cubicBezTo>
                  <a:pt x="423307" y="124497"/>
                  <a:pt x="445825" y="179783"/>
                  <a:pt x="443778" y="230974"/>
                </a:cubicBezTo>
                <a:lnTo>
                  <a:pt x="443368" y="237526"/>
                </a:lnTo>
                <a:cubicBezTo>
                  <a:pt x="443368" y="239983"/>
                  <a:pt x="442140" y="241622"/>
                  <a:pt x="440502" y="242850"/>
                </a:cubicBezTo>
                <a:cubicBezTo>
                  <a:pt x="438455" y="244079"/>
                  <a:pt x="435999" y="244488"/>
                  <a:pt x="433952" y="243669"/>
                </a:cubicBezTo>
                <a:lnTo>
                  <a:pt x="398742" y="230974"/>
                </a:lnTo>
                <a:cubicBezTo>
                  <a:pt x="397514" y="230564"/>
                  <a:pt x="396695" y="230974"/>
                  <a:pt x="395876" y="231383"/>
                </a:cubicBezTo>
                <a:cubicBezTo>
                  <a:pt x="395466" y="231793"/>
                  <a:pt x="395057" y="232612"/>
                  <a:pt x="395057" y="233840"/>
                </a:cubicBezTo>
                <a:lnTo>
                  <a:pt x="427810" y="341956"/>
                </a:lnTo>
                <a:cubicBezTo>
                  <a:pt x="427810" y="342365"/>
                  <a:pt x="427810" y="342365"/>
                  <a:pt x="428220" y="342775"/>
                </a:cubicBezTo>
                <a:cubicBezTo>
                  <a:pt x="428220" y="344004"/>
                  <a:pt x="429448" y="344823"/>
                  <a:pt x="430267" y="344823"/>
                </a:cubicBezTo>
                <a:cubicBezTo>
                  <a:pt x="430676" y="345232"/>
                  <a:pt x="431495" y="345232"/>
                  <a:pt x="432723" y="344413"/>
                </a:cubicBezTo>
                <a:cubicBezTo>
                  <a:pt x="433133" y="344004"/>
                  <a:pt x="433542" y="344004"/>
                  <a:pt x="433952" y="343594"/>
                </a:cubicBezTo>
                <a:lnTo>
                  <a:pt x="532621" y="284212"/>
                </a:lnTo>
                <a:cubicBezTo>
                  <a:pt x="533850" y="282984"/>
                  <a:pt x="533850" y="281755"/>
                  <a:pt x="533440" y="281755"/>
                </a:cubicBezTo>
                <a:cubicBezTo>
                  <a:pt x="533440" y="280527"/>
                  <a:pt x="533031" y="279708"/>
                  <a:pt x="531803" y="279298"/>
                </a:cubicBezTo>
                <a:lnTo>
                  <a:pt x="487176" y="263327"/>
                </a:lnTo>
                <a:cubicBezTo>
                  <a:pt x="484720" y="262098"/>
                  <a:pt x="482672" y="259641"/>
                  <a:pt x="482672" y="256365"/>
                </a:cubicBezTo>
                <a:lnTo>
                  <a:pt x="482672" y="248584"/>
                </a:lnTo>
                <a:cubicBezTo>
                  <a:pt x="482672" y="139649"/>
                  <a:pt x="413890" y="22115"/>
                  <a:pt x="298434" y="14334"/>
                </a:cubicBezTo>
                <a:cubicBezTo>
                  <a:pt x="294750" y="13924"/>
                  <a:pt x="291474" y="10648"/>
                  <a:pt x="291884" y="6962"/>
                </a:cubicBezTo>
                <a:cubicBezTo>
                  <a:pt x="292293" y="2867"/>
                  <a:pt x="295978" y="0"/>
                  <a:pt x="29966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5" name="Freeform 43">
            <a:extLst>
              <a:ext uri="{FF2B5EF4-FFF2-40B4-BE49-F238E27FC236}">
                <a16:creationId xmlns:a16="http://schemas.microsoft.com/office/drawing/2014/main" id="{4C1650BD-621F-D9AB-0700-63DD9538EF78}"/>
              </a:ext>
            </a:extLst>
          </p:cNvPr>
          <p:cNvSpPr>
            <a:spLocks noChangeArrowheads="1"/>
          </p:cNvSpPr>
          <p:nvPr/>
        </p:nvSpPr>
        <p:spPr bwMode="auto">
          <a:xfrm>
            <a:off x="4305453" y="4174857"/>
            <a:ext cx="232244" cy="269039"/>
          </a:xfrm>
          <a:custGeom>
            <a:avLst/>
            <a:gdLst>
              <a:gd name="connsiteX0" fmla="*/ 252290 w 362702"/>
              <a:gd name="connsiteY0" fmla="*/ 469647 h 547344"/>
              <a:gd name="connsiteX1" fmla="*/ 270771 w 362702"/>
              <a:gd name="connsiteY1" fmla="*/ 475106 h 547344"/>
              <a:gd name="connsiteX2" fmla="*/ 265950 w 362702"/>
              <a:gd name="connsiteY2" fmla="*/ 494004 h 547344"/>
              <a:gd name="connsiteX3" fmla="*/ 247469 w 362702"/>
              <a:gd name="connsiteY3" fmla="*/ 489384 h 547344"/>
              <a:gd name="connsiteX4" fmla="*/ 252290 w 362702"/>
              <a:gd name="connsiteY4" fmla="*/ 469647 h 547344"/>
              <a:gd name="connsiteX5" fmla="*/ 310192 w 362702"/>
              <a:gd name="connsiteY5" fmla="*/ 420621 h 547344"/>
              <a:gd name="connsiteX6" fmla="*/ 226646 w 362702"/>
              <a:gd name="connsiteY6" fmla="*/ 469329 h 547344"/>
              <a:gd name="connsiteX7" fmla="*/ 262215 w 362702"/>
              <a:gd name="connsiteY7" fmla="*/ 530833 h 547344"/>
              <a:gd name="connsiteX8" fmla="*/ 345760 w 362702"/>
              <a:gd name="connsiteY8" fmla="*/ 482538 h 547344"/>
              <a:gd name="connsiteX9" fmla="*/ 14062 w 362702"/>
              <a:gd name="connsiteY9" fmla="*/ 399157 h 547344"/>
              <a:gd name="connsiteX10" fmla="*/ 14062 w 362702"/>
              <a:gd name="connsiteY10" fmla="*/ 431354 h 547344"/>
              <a:gd name="connsiteX11" fmla="*/ 36809 w 362702"/>
              <a:gd name="connsiteY11" fmla="*/ 453644 h 547344"/>
              <a:gd name="connsiteX12" fmla="*/ 169571 w 362702"/>
              <a:gd name="connsiteY12" fmla="*/ 453644 h 547344"/>
              <a:gd name="connsiteX13" fmla="*/ 132348 w 362702"/>
              <a:gd name="connsiteY13" fmla="*/ 416494 h 547344"/>
              <a:gd name="connsiteX14" fmla="*/ 131521 w 362702"/>
              <a:gd name="connsiteY14" fmla="*/ 415255 h 547344"/>
              <a:gd name="connsiteX15" fmla="*/ 124490 w 362702"/>
              <a:gd name="connsiteY15" fmla="*/ 399157 h 547344"/>
              <a:gd name="connsiteX16" fmla="*/ 101277 w 362702"/>
              <a:gd name="connsiteY16" fmla="*/ 217792 h 547344"/>
              <a:gd name="connsiteX17" fmla="*/ 92644 w 362702"/>
              <a:gd name="connsiteY17" fmla="*/ 220011 h 547344"/>
              <a:gd name="connsiteX18" fmla="*/ 86026 w 362702"/>
              <a:gd name="connsiteY18" fmla="*/ 227028 h 547344"/>
              <a:gd name="connsiteX19" fmla="*/ 85613 w 362702"/>
              <a:gd name="connsiteY19" fmla="*/ 231569 h 547344"/>
              <a:gd name="connsiteX20" fmla="*/ 137311 w 362702"/>
              <a:gd name="connsiteY20" fmla="*/ 321142 h 547344"/>
              <a:gd name="connsiteX21" fmla="*/ 167503 w 362702"/>
              <a:gd name="connsiteY21" fmla="*/ 373152 h 547344"/>
              <a:gd name="connsiteX22" fmla="*/ 164608 w 362702"/>
              <a:gd name="connsiteY22" fmla="*/ 383059 h 547344"/>
              <a:gd name="connsiteX23" fmla="*/ 155096 w 362702"/>
              <a:gd name="connsiteY23" fmla="*/ 380169 h 547344"/>
              <a:gd name="connsiteX24" fmla="*/ 121181 w 362702"/>
              <a:gd name="connsiteY24" fmla="*/ 321142 h 547344"/>
              <a:gd name="connsiteX25" fmla="*/ 117045 w 362702"/>
              <a:gd name="connsiteY25" fmla="*/ 319491 h 547344"/>
              <a:gd name="connsiteX26" fmla="*/ 107533 w 362702"/>
              <a:gd name="connsiteY26" fmla="*/ 321967 h 547344"/>
              <a:gd name="connsiteX27" fmla="*/ 100088 w 362702"/>
              <a:gd name="connsiteY27" fmla="*/ 332700 h 547344"/>
              <a:gd name="connsiteX28" fmla="*/ 129040 w 362702"/>
              <a:gd name="connsiteY28" fmla="*/ 374803 h 547344"/>
              <a:gd name="connsiteX29" fmla="*/ 144756 w 362702"/>
              <a:gd name="connsiteY29" fmla="*/ 409476 h 547344"/>
              <a:gd name="connsiteX30" fmla="*/ 205967 w 362702"/>
              <a:gd name="connsiteY30" fmla="*/ 451580 h 547344"/>
              <a:gd name="connsiteX31" fmla="*/ 212998 w 362702"/>
              <a:gd name="connsiteY31" fmla="*/ 454056 h 547344"/>
              <a:gd name="connsiteX32" fmla="*/ 215066 w 362702"/>
              <a:gd name="connsiteY32" fmla="*/ 454882 h 547344"/>
              <a:gd name="connsiteX33" fmla="*/ 217961 w 362702"/>
              <a:gd name="connsiteY33" fmla="*/ 457359 h 547344"/>
              <a:gd name="connsiteX34" fmla="*/ 303574 w 362702"/>
              <a:gd name="connsiteY34" fmla="*/ 408238 h 547344"/>
              <a:gd name="connsiteX35" fmla="*/ 303574 w 362702"/>
              <a:gd name="connsiteY35" fmla="*/ 393791 h 547344"/>
              <a:gd name="connsiteX36" fmla="*/ 296543 w 362702"/>
              <a:gd name="connsiteY36" fmla="*/ 321142 h 547344"/>
              <a:gd name="connsiteX37" fmla="*/ 263870 w 362702"/>
              <a:gd name="connsiteY37" fmla="*/ 265004 h 547344"/>
              <a:gd name="connsiteX38" fmla="*/ 260147 w 362702"/>
              <a:gd name="connsiteY38" fmla="*/ 258399 h 547344"/>
              <a:gd name="connsiteX39" fmla="*/ 256011 w 362702"/>
              <a:gd name="connsiteY39" fmla="*/ 256748 h 547344"/>
              <a:gd name="connsiteX40" fmla="*/ 246912 w 362702"/>
              <a:gd name="connsiteY40" fmla="*/ 259225 h 547344"/>
              <a:gd name="connsiteX41" fmla="*/ 239468 w 362702"/>
              <a:gd name="connsiteY41" fmla="*/ 270370 h 547344"/>
              <a:gd name="connsiteX42" fmla="*/ 249808 w 362702"/>
              <a:gd name="connsiteY42" fmla="*/ 288119 h 547344"/>
              <a:gd name="connsiteX43" fmla="*/ 254357 w 362702"/>
              <a:gd name="connsiteY43" fmla="*/ 296375 h 547344"/>
              <a:gd name="connsiteX44" fmla="*/ 252289 w 362702"/>
              <a:gd name="connsiteY44" fmla="*/ 306282 h 547344"/>
              <a:gd name="connsiteX45" fmla="*/ 248567 w 362702"/>
              <a:gd name="connsiteY45" fmla="*/ 307107 h 547344"/>
              <a:gd name="connsiteX46" fmla="*/ 241949 w 362702"/>
              <a:gd name="connsiteY46" fmla="*/ 303392 h 547344"/>
              <a:gd name="connsiteX47" fmla="*/ 227060 w 362702"/>
              <a:gd name="connsiteY47" fmla="*/ 277387 h 547344"/>
              <a:gd name="connsiteX48" fmla="*/ 223338 w 362702"/>
              <a:gd name="connsiteY48" fmla="*/ 275736 h 547344"/>
              <a:gd name="connsiteX49" fmla="*/ 213825 w 362702"/>
              <a:gd name="connsiteY49" fmla="*/ 277800 h 547344"/>
              <a:gd name="connsiteX50" fmla="*/ 206794 w 362702"/>
              <a:gd name="connsiteY50" fmla="*/ 289358 h 547344"/>
              <a:gd name="connsiteX51" fmla="*/ 217134 w 362702"/>
              <a:gd name="connsiteY51" fmla="*/ 307107 h 547344"/>
              <a:gd name="connsiteX52" fmla="*/ 221683 w 362702"/>
              <a:gd name="connsiteY52" fmla="*/ 315363 h 547344"/>
              <a:gd name="connsiteX53" fmla="*/ 219202 w 362702"/>
              <a:gd name="connsiteY53" fmla="*/ 324857 h 547344"/>
              <a:gd name="connsiteX54" fmla="*/ 209689 w 362702"/>
              <a:gd name="connsiteY54" fmla="*/ 322380 h 547344"/>
              <a:gd name="connsiteX55" fmla="*/ 194387 w 362702"/>
              <a:gd name="connsiteY55" fmla="*/ 296375 h 547344"/>
              <a:gd name="connsiteX56" fmla="*/ 190251 w 362702"/>
              <a:gd name="connsiteY56" fmla="*/ 294724 h 547344"/>
              <a:gd name="connsiteX57" fmla="*/ 180738 w 362702"/>
              <a:gd name="connsiteY57" fmla="*/ 296788 h 547344"/>
              <a:gd name="connsiteX58" fmla="*/ 173707 w 362702"/>
              <a:gd name="connsiteY58" fmla="*/ 308346 h 547344"/>
              <a:gd name="connsiteX59" fmla="*/ 174121 w 362702"/>
              <a:gd name="connsiteY59" fmla="*/ 308758 h 547344"/>
              <a:gd name="connsiteX60" fmla="*/ 189010 w 362702"/>
              <a:gd name="connsiteY60" fmla="*/ 333938 h 547344"/>
              <a:gd name="connsiteX61" fmla="*/ 186115 w 362702"/>
              <a:gd name="connsiteY61" fmla="*/ 343845 h 547344"/>
              <a:gd name="connsiteX62" fmla="*/ 182806 w 362702"/>
              <a:gd name="connsiteY62" fmla="*/ 345083 h 547344"/>
              <a:gd name="connsiteX63" fmla="*/ 176189 w 362702"/>
              <a:gd name="connsiteY63" fmla="*/ 341368 h 547344"/>
              <a:gd name="connsiteX64" fmla="*/ 161299 w 362702"/>
              <a:gd name="connsiteY64" fmla="*/ 315363 h 547344"/>
              <a:gd name="connsiteX65" fmla="*/ 105879 w 362702"/>
              <a:gd name="connsiteY65" fmla="*/ 219598 h 547344"/>
              <a:gd name="connsiteX66" fmla="*/ 101277 w 362702"/>
              <a:gd name="connsiteY66" fmla="*/ 217792 h 547344"/>
              <a:gd name="connsiteX67" fmla="*/ 105243 w 362702"/>
              <a:gd name="connsiteY67" fmla="*/ 127385 h 547344"/>
              <a:gd name="connsiteX68" fmla="*/ 203300 w 362702"/>
              <a:gd name="connsiteY68" fmla="*/ 127385 h 547344"/>
              <a:gd name="connsiteX69" fmla="*/ 210685 w 362702"/>
              <a:gd name="connsiteY69" fmla="*/ 134456 h 547344"/>
              <a:gd name="connsiteX70" fmla="*/ 203300 w 362702"/>
              <a:gd name="connsiteY70" fmla="*/ 141527 h 547344"/>
              <a:gd name="connsiteX71" fmla="*/ 105243 w 362702"/>
              <a:gd name="connsiteY71" fmla="*/ 141527 h 547344"/>
              <a:gd name="connsiteX72" fmla="*/ 98268 w 362702"/>
              <a:gd name="connsiteY72" fmla="*/ 134456 h 547344"/>
              <a:gd name="connsiteX73" fmla="*/ 105243 w 362702"/>
              <a:gd name="connsiteY73" fmla="*/ 127385 h 547344"/>
              <a:gd name="connsiteX74" fmla="*/ 103424 w 362702"/>
              <a:gd name="connsiteY74" fmla="*/ 98268 h 547344"/>
              <a:gd name="connsiteX75" fmla="*/ 201891 w 362702"/>
              <a:gd name="connsiteY75" fmla="*/ 98268 h 547344"/>
              <a:gd name="connsiteX76" fmla="*/ 208866 w 362702"/>
              <a:gd name="connsiteY76" fmla="*/ 105339 h 547344"/>
              <a:gd name="connsiteX77" fmla="*/ 201891 w 362702"/>
              <a:gd name="connsiteY77" fmla="*/ 112410 h 547344"/>
              <a:gd name="connsiteX78" fmla="*/ 103424 w 362702"/>
              <a:gd name="connsiteY78" fmla="*/ 112410 h 547344"/>
              <a:gd name="connsiteX79" fmla="*/ 96449 w 362702"/>
              <a:gd name="connsiteY79" fmla="*/ 105339 h 547344"/>
              <a:gd name="connsiteX80" fmla="*/ 103424 w 362702"/>
              <a:gd name="connsiteY80" fmla="*/ 98268 h 547344"/>
              <a:gd name="connsiteX81" fmla="*/ 36809 w 362702"/>
              <a:gd name="connsiteY81" fmla="*/ 77602 h 547344"/>
              <a:gd name="connsiteX82" fmla="*/ 14062 w 362702"/>
              <a:gd name="connsiteY82" fmla="*/ 100718 h 547344"/>
              <a:gd name="connsiteX83" fmla="*/ 14062 w 362702"/>
              <a:gd name="connsiteY83" fmla="*/ 384710 h 547344"/>
              <a:gd name="connsiteX84" fmla="*/ 117459 w 362702"/>
              <a:gd name="connsiteY84" fmla="*/ 384710 h 547344"/>
              <a:gd name="connsiteX85" fmla="*/ 116218 w 362702"/>
              <a:gd name="connsiteY85" fmla="*/ 380582 h 547344"/>
              <a:gd name="connsiteX86" fmla="*/ 89335 w 362702"/>
              <a:gd name="connsiteY86" fmla="*/ 341781 h 547344"/>
              <a:gd name="connsiteX87" fmla="*/ 88094 w 362702"/>
              <a:gd name="connsiteY87" fmla="*/ 340542 h 547344"/>
              <a:gd name="connsiteX88" fmla="*/ 100088 w 362702"/>
              <a:gd name="connsiteY88" fmla="*/ 309584 h 547344"/>
              <a:gd name="connsiteX89" fmla="*/ 111669 w 362702"/>
              <a:gd name="connsiteY89" fmla="*/ 305456 h 547344"/>
              <a:gd name="connsiteX90" fmla="*/ 73205 w 362702"/>
              <a:gd name="connsiteY90" fmla="*/ 238586 h 547344"/>
              <a:gd name="connsiteX91" fmla="*/ 72791 w 362702"/>
              <a:gd name="connsiteY91" fmla="*/ 220837 h 547344"/>
              <a:gd name="connsiteX92" fmla="*/ 85199 w 362702"/>
              <a:gd name="connsiteY92" fmla="*/ 207628 h 547344"/>
              <a:gd name="connsiteX93" fmla="*/ 118700 w 362702"/>
              <a:gd name="connsiteY93" fmla="*/ 212581 h 547344"/>
              <a:gd name="connsiteX94" fmla="*/ 164608 w 362702"/>
              <a:gd name="connsiteY94" fmla="*/ 292247 h 547344"/>
              <a:gd name="connsiteX95" fmla="*/ 173707 w 362702"/>
              <a:gd name="connsiteY95" fmla="*/ 284404 h 547344"/>
              <a:gd name="connsiteX96" fmla="*/ 191491 w 362702"/>
              <a:gd name="connsiteY96" fmla="*/ 280277 h 547344"/>
              <a:gd name="connsiteX97" fmla="*/ 193559 w 362702"/>
              <a:gd name="connsiteY97" fmla="*/ 280689 h 547344"/>
              <a:gd name="connsiteX98" fmla="*/ 206794 w 362702"/>
              <a:gd name="connsiteY98" fmla="*/ 265417 h 547344"/>
              <a:gd name="connsiteX99" fmla="*/ 224578 w 362702"/>
              <a:gd name="connsiteY99" fmla="*/ 261289 h 547344"/>
              <a:gd name="connsiteX100" fmla="*/ 226233 w 362702"/>
              <a:gd name="connsiteY100" fmla="*/ 261702 h 547344"/>
              <a:gd name="connsiteX101" fmla="*/ 239468 w 362702"/>
              <a:gd name="connsiteY101" fmla="*/ 246429 h 547344"/>
              <a:gd name="connsiteX102" fmla="*/ 252703 w 362702"/>
              <a:gd name="connsiteY102" fmla="*/ 242301 h 547344"/>
              <a:gd name="connsiteX103" fmla="*/ 252703 w 362702"/>
              <a:gd name="connsiteY103" fmla="*/ 183686 h 547344"/>
              <a:gd name="connsiteX104" fmla="*/ 212171 w 362702"/>
              <a:gd name="connsiteY104" fmla="*/ 183686 h 547344"/>
              <a:gd name="connsiteX105" fmla="*/ 202658 w 362702"/>
              <a:gd name="connsiteY105" fmla="*/ 207215 h 547344"/>
              <a:gd name="connsiteX106" fmla="*/ 190251 w 362702"/>
              <a:gd name="connsiteY106" fmla="*/ 215883 h 547344"/>
              <a:gd name="connsiteX107" fmla="*/ 189837 w 362702"/>
              <a:gd name="connsiteY107" fmla="*/ 215883 h 547344"/>
              <a:gd name="connsiteX108" fmla="*/ 177429 w 362702"/>
              <a:gd name="connsiteY108" fmla="*/ 208040 h 547344"/>
              <a:gd name="connsiteX109" fmla="*/ 165435 w 362702"/>
              <a:gd name="connsiteY109" fmla="*/ 183686 h 547344"/>
              <a:gd name="connsiteX110" fmla="*/ 121181 w 362702"/>
              <a:gd name="connsiteY110" fmla="*/ 183686 h 547344"/>
              <a:gd name="connsiteX111" fmla="*/ 74032 w 362702"/>
              <a:gd name="connsiteY111" fmla="*/ 164286 h 547344"/>
              <a:gd name="connsiteX112" fmla="*/ 54594 w 362702"/>
              <a:gd name="connsiteY112" fmla="*/ 117642 h 547344"/>
              <a:gd name="connsiteX113" fmla="*/ 54594 w 362702"/>
              <a:gd name="connsiteY113" fmla="*/ 77602 h 547344"/>
              <a:gd name="connsiteX114" fmla="*/ 103424 w 362702"/>
              <a:gd name="connsiteY114" fmla="*/ 70971 h 547344"/>
              <a:gd name="connsiteX115" fmla="*/ 201891 w 362702"/>
              <a:gd name="connsiteY115" fmla="*/ 70971 h 547344"/>
              <a:gd name="connsiteX116" fmla="*/ 208866 w 362702"/>
              <a:gd name="connsiteY116" fmla="*/ 78042 h 547344"/>
              <a:gd name="connsiteX117" fmla="*/ 201891 w 362702"/>
              <a:gd name="connsiteY117" fmla="*/ 85113 h 547344"/>
              <a:gd name="connsiteX118" fmla="*/ 103424 w 362702"/>
              <a:gd name="connsiteY118" fmla="*/ 85113 h 547344"/>
              <a:gd name="connsiteX119" fmla="*/ 96449 w 362702"/>
              <a:gd name="connsiteY119" fmla="*/ 78042 h 547344"/>
              <a:gd name="connsiteX120" fmla="*/ 103424 w 362702"/>
              <a:gd name="connsiteY120" fmla="*/ 70971 h 547344"/>
              <a:gd name="connsiteX121" fmla="*/ 271651 w 362702"/>
              <a:gd name="connsiteY121" fmla="*/ 41855 h 547344"/>
              <a:gd name="connsiteX122" fmla="*/ 278963 w 362702"/>
              <a:gd name="connsiteY122" fmla="*/ 49331 h 547344"/>
              <a:gd name="connsiteX123" fmla="*/ 278963 w 362702"/>
              <a:gd name="connsiteY123" fmla="*/ 51822 h 547344"/>
              <a:gd name="connsiteX124" fmla="*/ 294399 w 362702"/>
              <a:gd name="connsiteY124" fmla="*/ 68435 h 547344"/>
              <a:gd name="connsiteX125" fmla="*/ 294399 w 362702"/>
              <a:gd name="connsiteY125" fmla="*/ 70511 h 547344"/>
              <a:gd name="connsiteX126" fmla="*/ 287087 w 362702"/>
              <a:gd name="connsiteY126" fmla="*/ 77571 h 547344"/>
              <a:gd name="connsiteX127" fmla="*/ 280182 w 362702"/>
              <a:gd name="connsiteY127" fmla="*/ 70511 h 547344"/>
              <a:gd name="connsiteX128" fmla="*/ 280182 w 362702"/>
              <a:gd name="connsiteY128" fmla="*/ 68435 h 547344"/>
              <a:gd name="connsiteX129" fmla="*/ 271651 w 362702"/>
              <a:gd name="connsiteY129" fmla="*/ 65112 h 547344"/>
              <a:gd name="connsiteX130" fmla="*/ 263121 w 362702"/>
              <a:gd name="connsiteY130" fmla="*/ 68435 h 547344"/>
              <a:gd name="connsiteX131" fmla="*/ 263121 w 362702"/>
              <a:gd name="connsiteY131" fmla="*/ 80894 h 547344"/>
              <a:gd name="connsiteX132" fmla="*/ 271651 w 362702"/>
              <a:gd name="connsiteY132" fmla="*/ 84632 h 547344"/>
              <a:gd name="connsiteX133" fmla="*/ 294399 w 362702"/>
              <a:gd name="connsiteY133" fmla="*/ 102075 h 547344"/>
              <a:gd name="connsiteX134" fmla="*/ 294399 w 362702"/>
              <a:gd name="connsiteY134" fmla="*/ 115364 h 547344"/>
              <a:gd name="connsiteX135" fmla="*/ 278963 w 362702"/>
              <a:gd name="connsiteY135" fmla="*/ 131977 h 547344"/>
              <a:gd name="connsiteX136" fmla="*/ 278963 w 362702"/>
              <a:gd name="connsiteY136" fmla="*/ 134469 h 547344"/>
              <a:gd name="connsiteX137" fmla="*/ 271651 w 362702"/>
              <a:gd name="connsiteY137" fmla="*/ 141529 h 547344"/>
              <a:gd name="connsiteX138" fmla="*/ 264746 w 362702"/>
              <a:gd name="connsiteY138" fmla="*/ 134469 h 547344"/>
              <a:gd name="connsiteX139" fmla="*/ 264746 w 362702"/>
              <a:gd name="connsiteY139" fmla="*/ 131977 h 547344"/>
              <a:gd name="connsiteX140" fmla="*/ 249310 w 362702"/>
              <a:gd name="connsiteY140" fmla="*/ 115364 h 547344"/>
              <a:gd name="connsiteX141" fmla="*/ 249310 w 362702"/>
              <a:gd name="connsiteY141" fmla="*/ 113288 h 547344"/>
              <a:gd name="connsiteX142" fmla="*/ 256216 w 362702"/>
              <a:gd name="connsiteY142" fmla="*/ 106228 h 547344"/>
              <a:gd name="connsiteX143" fmla="*/ 263121 w 362702"/>
              <a:gd name="connsiteY143" fmla="*/ 113288 h 547344"/>
              <a:gd name="connsiteX144" fmla="*/ 263121 w 362702"/>
              <a:gd name="connsiteY144" fmla="*/ 115364 h 547344"/>
              <a:gd name="connsiteX145" fmla="*/ 271651 w 362702"/>
              <a:gd name="connsiteY145" fmla="*/ 119102 h 547344"/>
              <a:gd name="connsiteX146" fmla="*/ 280182 w 362702"/>
              <a:gd name="connsiteY146" fmla="*/ 115364 h 547344"/>
              <a:gd name="connsiteX147" fmla="*/ 280182 w 362702"/>
              <a:gd name="connsiteY147" fmla="*/ 102075 h 547344"/>
              <a:gd name="connsiteX148" fmla="*/ 271651 w 362702"/>
              <a:gd name="connsiteY148" fmla="*/ 98752 h 547344"/>
              <a:gd name="connsiteX149" fmla="*/ 249310 w 362702"/>
              <a:gd name="connsiteY149" fmla="*/ 80894 h 547344"/>
              <a:gd name="connsiteX150" fmla="*/ 249310 w 362702"/>
              <a:gd name="connsiteY150" fmla="*/ 68435 h 547344"/>
              <a:gd name="connsiteX151" fmla="*/ 264746 w 362702"/>
              <a:gd name="connsiteY151" fmla="*/ 51822 h 547344"/>
              <a:gd name="connsiteX152" fmla="*/ 264746 w 362702"/>
              <a:gd name="connsiteY152" fmla="*/ 49331 h 547344"/>
              <a:gd name="connsiteX153" fmla="*/ 271651 w 362702"/>
              <a:gd name="connsiteY153" fmla="*/ 41855 h 547344"/>
              <a:gd name="connsiteX154" fmla="*/ 103424 w 362702"/>
              <a:gd name="connsiteY154" fmla="*/ 41855 h 547344"/>
              <a:gd name="connsiteX155" fmla="*/ 201891 w 362702"/>
              <a:gd name="connsiteY155" fmla="*/ 41855 h 547344"/>
              <a:gd name="connsiteX156" fmla="*/ 208866 w 362702"/>
              <a:gd name="connsiteY156" fmla="*/ 49134 h 547344"/>
              <a:gd name="connsiteX157" fmla="*/ 201891 w 362702"/>
              <a:gd name="connsiteY157" fmla="*/ 56009 h 547344"/>
              <a:gd name="connsiteX158" fmla="*/ 103424 w 362702"/>
              <a:gd name="connsiteY158" fmla="*/ 56009 h 547344"/>
              <a:gd name="connsiteX159" fmla="*/ 96449 w 362702"/>
              <a:gd name="connsiteY159" fmla="*/ 49134 h 547344"/>
              <a:gd name="connsiteX160" fmla="*/ 103424 w 362702"/>
              <a:gd name="connsiteY160" fmla="*/ 41855 h 547344"/>
              <a:gd name="connsiteX161" fmla="*/ 121181 w 362702"/>
              <a:gd name="connsiteY161" fmla="*/ 14447 h 547344"/>
              <a:gd name="connsiteX162" fmla="*/ 69069 w 362702"/>
              <a:gd name="connsiteY162" fmla="*/ 66457 h 547344"/>
              <a:gd name="connsiteX163" fmla="*/ 69069 w 362702"/>
              <a:gd name="connsiteY163" fmla="*/ 117642 h 547344"/>
              <a:gd name="connsiteX164" fmla="*/ 84372 w 362702"/>
              <a:gd name="connsiteY164" fmla="*/ 154379 h 547344"/>
              <a:gd name="connsiteX165" fmla="*/ 121181 w 362702"/>
              <a:gd name="connsiteY165" fmla="*/ 169652 h 547344"/>
              <a:gd name="connsiteX166" fmla="*/ 169985 w 362702"/>
              <a:gd name="connsiteY166" fmla="*/ 169652 h 547344"/>
              <a:gd name="connsiteX167" fmla="*/ 176189 w 362702"/>
              <a:gd name="connsiteY167" fmla="*/ 173367 h 547344"/>
              <a:gd name="connsiteX168" fmla="*/ 189837 w 362702"/>
              <a:gd name="connsiteY168" fmla="*/ 201436 h 547344"/>
              <a:gd name="connsiteX169" fmla="*/ 201004 w 362702"/>
              <a:gd name="connsiteY169" fmla="*/ 173780 h 547344"/>
              <a:gd name="connsiteX170" fmla="*/ 207621 w 362702"/>
              <a:gd name="connsiteY170" fmla="*/ 169652 h 547344"/>
              <a:gd name="connsiteX171" fmla="*/ 260147 w 362702"/>
              <a:gd name="connsiteY171" fmla="*/ 169652 h 547344"/>
              <a:gd name="connsiteX172" fmla="*/ 272141 w 362702"/>
              <a:gd name="connsiteY172" fmla="*/ 169652 h 547344"/>
              <a:gd name="connsiteX173" fmla="*/ 308951 w 362702"/>
              <a:gd name="connsiteY173" fmla="*/ 154379 h 547344"/>
              <a:gd name="connsiteX174" fmla="*/ 324254 w 362702"/>
              <a:gd name="connsiteY174" fmla="*/ 117642 h 547344"/>
              <a:gd name="connsiteX175" fmla="*/ 324254 w 362702"/>
              <a:gd name="connsiteY175" fmla="*/ 66457 h 547344"/>
              <a:gd name="connsiteX176" fmla="*/ 272141 w 362702"/>
              <a:gd name="connsiteY176" fmla="*/ 14447 h 547344"/>
              <a:gd name="connsiteX177" fmla="*/ 121181 w 362702"/>
              <a:gd name="connsiteY177" fmla="*/ 0 h 547344"/>
              <a:gd name="connsiteX178" fmla="*/ 272141 w 362702"/>
              <a:gd name="connsiteY178" fmla="*/ 0 h 547344"/>
              <a:gd name="connsiteX179" fmla="*/ 338316 w 362702"/>
              <a:gd name="connsiteY179" fmla="*/ 66457 h 547344"/>
              <a:gd name="connsiteX180" fmla="*/ 338316 w 362702"/>
              <a:gd name="connsiteY180" fmla="*/ 117642 h 547344"/>
              <a:gd name="connsiteX181" fmla="*/ 318877 w 362702"/>
              <a:gd name="connsiteY181" fmla="*/ 164286 h 547344"/>
              <a:gd name="connsiteX182" fmla="*/ 272141 w 362702"/>
              <a:gd name="connsiteY182" fmla="*/ 183686 h 547344"/>
              <a:gd name="connsiteX183" fmla="*/ 267178 w 362702"/>
              <a:gd name="connsiteY183" fmla="*/ 183686 h 547344"/>
              <a:gd name="connsiteX184" fmla="*/ 267178 w 362702"/>
              <a:gd name="connsiteY184" fmla="*/ 245603 h 547344"/>
              <a:gd name="connsiteX185" fmla="*/ 272555 w 362702"/>
              <a:gd name="connsiteY185" fmla="*/ 251382 h 547344"/>
              <a:gd name="connsiteX186" fmla="*/ 272969 w 362702"/>
              <a:gd name="connsiteY186" fmla="*/ 251795 h 547344"/>
              <a:gd name="connsiteX187" fmla="*/ 272969 w 362702"/>
              <a:gd name="connsiteY187" fmla="*/ 252208 h 547344"/>
              <a:gd name="connsiteX188" fmla="*/ 279586 w 362702"/>
              <a:gd name="connsiteY188" fmla="*/ 263766 h 547344"/>
              <a:gd name="connsiteX189" fmla="*/ 282895 w 362702"/>
              <a:gd name="connsiteY189" fmla="*/ 269544 h 547344"/>
              <a:gd name="connsiteX190" fmla="*/ 308951 w 362702"/>
              <a:gd name="connsiteY190" fmla="*/ 314124 h 547344"/>
              <a:gd name="connsiteX191" fmla="*/ 316809 w 362702"/>
              <a:gd name="connsiteY191" fmla="*/ 398744 h 547344"/>
              <a:gd name="connsiteX192" fmla="*/ 317636 w 362702"/>
              <a:gd name="connsiteY192" fmla="*/ 404936 h 547344"/>
              <a:gd name="connsiteX193" fmla="*/ 318877 w 362702"/>
              <a:gd name="connsiteY193" fmla="*/ 407412 h 547344"/>
              <a:gd name="connsiteX194" fmla="*/ 361890 w 362702"/>
              <a:gd name="connsiteY194" fmla="*/ 481713 h 547344"/>
              <a:gd name="connsiteX195" fmla="*/ 358995 w 362702"/>
              <a:gd name="connsiteY195" fmla="*/ 491206 h 547344"/>
              <a:gd name="connsiteX196" fmla="*/ 263043 w 362702"/>
              <a:gd name="connsiteY196" fmla="*/ 546932 h 547344"/>
              <a:gd name="connsiteX197" fmla="*/ 259734 w 362702"/>
              <a:gd name="connsiteY197" fmla="*/ 547344 h 547344"/>
              <a:gd name="connsiteX198" fmla="*/ 258079 w 362702"/>
              <a:gd name="connsiteY198" fmla="*/ 547344 h 547344"/>
              <a:gd name="connsiteX199" fmla="*/ 253116 w 362702"/>
              <a:gd name="connsiteY199" fmla="*/ 544042 h 547344"/>
              <a:gd name="connsiteX200" fmla="*/ 210516 w 362702"/>
              <a:gd name="connsiteY200" fmla="*/ 470155 h 547344"/>
              <a:gd name="connsiteX201" fmla="*/ 210516 w 362702"/>
              <a:gd name="connsiteY201" fmla="*/ 469742 h 547344"/>
              <a:gd name="connsiteX202" fmla="*/ 208449 w 362702"/>
              <a:gd name="connsiteY202" fmla="*/ 468091 h 547344"/>
              <a:gd name="connsiteX203" fmla="*/ 36809 w 362702"/>
              <a:gd name="connsiteY203" fmla="*/ 468091 h 547344"/>
              <a:gd name="connsiteX204" fmla="*/ 0 w 362702"/>
              <a:gd name="connsiteY204" fmla="*/ 431354 h 547344"/>
              <a:gd name="connsiteX205" fmla="*/ 0 w 362702"/>
              <a:gd name="connsiteY205" fmla="*/ 100718 h 547344"/>
              <a:gd name="connsiteX206" fmla="*/ 36809 w 362702"/>
              <a:gd name="connsiteY206" fmla="*/ 63568 h 547344"/>
              <a:gd name="connsiteX207" fmla="*/ 55007 w 362702"/>
              <a:gd name="connsiteY207" fmla="*/ 63568 h 547344"/>
              <a:gd name="connsiteX208" fmla="*/ 121181 w 362702"/>
              <a:gd name="connsiteY208" fmla="*/ 0 h 5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2702" h="547344">
                <a:moveTo>
                  <a:pt x="252290" y="469647"/>
                </a:moveTo>
                <a:cubicBezTo>
                  <a:pt x="258718" y="465867"/>
                  <a:pt x="267155" y="468387"/>
                  <a:pt x="270771" y="475106"/>
                </a:cubicBezTo>
                <a:cubicBezTo>
                  <a:pt x="274386" y="481825"/>
                  <a:pt x="272378" y="490644"/>
                  <a:pt x="265950" y="494004"/>
                </a:cubicBezTo>
                <a:cubicBezTo>
                  <a:pt x="259522" y="498203"/>
                  <a:pt x="251085" y="495683"/>
                  <a:pt x="247469" y="489384"/>
                </a:cubicBezTo>
                <a:cubicBezTo>
                  <a:pt x="243853" y="482245"/>
                  <a:pt x="245862" y="473846"/>
                  <a:pt x="252290" y="469647"/>
                </a:cubicBezTo>
                <a:close/>
                <a:moveTo>
                  <a:pt x="310192" y="420621"/>
                </a:moveTo>
                <a:lnTo>
                  <a:pt x="226646" y="469329"/>
                </a:lnTo>
                <a:lnTo>
                  <a:pt x="262215" y="530833"/>
                </a:lnTo>
                <a:lnTo>
                  <a:pt x="345760" y="482538"/>
                </a:lnTo>
                <a:close/>
                <a:moveTo>
                  <a:pt x="14062" y="399157"/>
                </a:moveTo>
                <a:lnTo>
                  <a:pt x="14062" y="431354"/>
                </a:lnTo>
                <a:cubicBezTo>
                  <a:pt x="14062" y="443737"/>
                  <a:pt x="24402" y="453644"/>
                  <a:pt x="36809" y="453644"/>
                </a:cubicBezTo>
                <a:lnTo>
                  <a:pt x="169571" y="453644"/>
                </a:lnTo>
                <a:cubicBezTo>
                  <a:pt x="154268" y="444975"/>
                  <a:pt x="141034" y="432179"/>
                  <a:pt x="132348" y="416494"/>
                </a:cubicBezTo>
                <a:cubicBezTo>
                  <a:pt x="131935" y="416494"/>
                  <a:pt x="131935" y="415668"/>
                  <a:pt x="131521" y="415255"/>
                </a:cubicBezTo>
                <a:lnTo>
                  <a:pt x="124490" y="399157"/>
                </a:lnTo>
                <a:close/>
                <a:moveTo>
                  <a:pt x="101277" y="217792"/>
                </a:moveTo>
                <a:cubicBezTo>
                  <a:pt x="98848" y="217741"/>
                  <a:pt x="95746" y="218360"/>
                  <a:pt x="92644" y="220011"/>
                </a:cubicBezTo>
                <a:cubicBezTo>
                  <a:pt x="89749" y="222075"/>
                  <a:pt x="87267" y="224552"/>
                  <a:pt x="86026" y="227028"/>
                </a:cubicBezTo>
                <a:cubicBezTo>
                  <a:pt x="85199" y="227854"/>
                  <a:pt x="84786" y="229918"/>
                  <a:pt x="85613" y="231569"/>
                </a:cubicBezTo>
                <a:lnTo>
                  <a:pt x="137311" y="321142"/>
                </a:lnTo>
                <a:lnTo>
                  <a:pt x="167503" y="373152"/>
                </a:lnTo>
                <a:cubicBezTo>
                  <a:pt x="169158" y="376041"/>
                  <a:pt x="168330" y="380582"/>
                  <a:pt x="164608" y="383059"/>
                </a:cubicBezTo>
                <a:cubicBezTo>
                  <a:pt x="161299" y="384710"/>
                  <a:pt x="156750" y="383471"/>
                  <a:pt x="155096" y="380169"/>
                </a:cubicBezTo>
                <a:lnTo>
                  <a:pt x="121181" y="321142"/>
                </a:lnTo>
                <a:cubicBezTo>
                  <a:pt x="120354" y="319903"/>
                  <a:pt x="117873" y="319491"/>
                  <a:pt x="117045" y="319491"/>
                </a:cubicBezTo>
                <a:cubicBezTo>
                  <a:pt x="114150" y="319078"/>
                  <a:pt x="110842" y="319903"/>
                  <a:pt x="107533" y="321967"/>
                </a:cubicBezTo>
                <a:cubicBezTo>
                  <a:pt x="101743" y="324857"/>
                  <a:pt x="99675" y="330223"/>
                  <a:pt x="100088" y="332700"/>
                </a:cubicBezTo>
                <a:cubicBezTo>
                  <a:pt x="112082" y="345083"/>
                  <a:pt x="122009" y="359117"/>
                  <a:pt x="129040" y="374803"/>
                </a:cubicBezTo>
                <a:lnTo>
                  <a:pt x="144756" y="409476"/>
                </a:lnTo>
                <a:cubicBezTo>
                  <a:pt x="157991" y="432179"/>
                  <a:pt x="180325" y="447452"/>
                  <a:pt x="205967" y="451580"/>
                </a:cubicBezTo>
                <a:cubicBezTo>
                  <a:pt x="208449" y="451993"/>
                  <a:pt x="210930" y="453231"/>
                  <a:pt x="212998" y="454056"/>
                </a:cubicBezTo>
                <a:cubicBezTo>
                  <a:pt x="213825" y="454056"/>
                  <a:pt x="214239" y="454469"/>
                  <a:pt x="215066" y="454882"/>
                </a:cubicBezTo>
                <a:cubicBezTo>
                  <a:pt x="216307" y="455708"/>
                  <a:pt x="217134" y="456533"/>
                  <a:pt x="217961" y="457359"/>
                </a:cubicBezTo>
                <a:lnTo>
                  <a:pt x="303574" y="408238"/>
                </a:lnTo>
                <a:cubicBezTo>
                  <a:pt x="301920" y="403697"/>
                  <a:pt x="301506" y="398744"/>
                  <a:pt x="303574" y="393791"/>
                </a:cubicBezTo>
                <a:cubicBezTo>
                  <a:pt x="311846" y="369850"/>
                  <a:pt x="309364" y="343432"/>
                  <a:pt x="296543" y="321142"/>
                </a:cubicBezTo>
                <a:lnTo>
                  <a:pt x="263870" y="265004"/>
                </a:lnTo>
                <a:lnTo>
                  <a:pt x="260147" y="258399"/>
                </a:lnTo>
                <a:cubicBezTo>
                  <a:pt x="259320" y="257161"/>
                  <a:pt x="256839" y="256748"/>
                  <a:pt x="256011" y="256748"/>
                </a:cubicBezTo>
                <a:cubicBezTo>
                  <a:pt x="253116" y="256335"/>
                  <a:pt x="249808" y="257161"/>
                  <a:pt x="246912" y="259225"/>
                </a:cubicBezTo>
                <a:cubicBezTo>
                  <a:pt x="240708" y="262527"/>
                  <a:pt x="238227" y="268306"/>
                  <a:pt x="239468" y="270370"/>
                </a:cubicBezTo>
                <a:lnTo>
                  <a:pt x="249808" y="288119"/>
                </a:lnTo>
                <a:lnTo>
                  <a:pt x="254357" y="296375"/>
                </a:lnTo>
                <a:cubicBezTo>
                  <a:pt x="256839" y="299677"/>
                  <a:pt x="255598" y="304218"/>
                  <a:pt x="252289" y="306282"/>
                </a:cubicBezTo>
                <a:cubicBezTo>
                  <a:pt x="251048" y="306694"/>
                  <a:pt x="249808" y="307107"/>
                  <a:pt x="248567" y="307107"/>
                </a:cubicBezTo>
                <a:cubicBezTo>
                  <a:pt x="246085" y="307107"/>
                  <a:pt x="243604" y="305869"/>
                  <a:pt x="241949" y="303392"/>
                </a:cubicBezTo>
                <a:lnTo>
                  <a:pt x="227060" y="277387"/>
                </a:lnTo>
                <a:cubicBezTo>
                  <a:pt x="226646" y="276149"/>
                  <a:pt x="224165" y="275736"/>
                  <a:pt x="223338" y="275736"/>
                </a:cubicBezTo>
                <a:cubicBezTo>
                  <a:pt x="220443" y="275323"/>
                  <a:pt x="216720" y="276149"/>
                  <a:pt x="213825" y="277800"/>
                </a:cubicBezTo>
                <a:cubicBezTo>
                  <a:pt x="207621" y="281515"/>
                  <a:pt x="205553" y="287294"/>
                  <a:pt x="206794" y="289358"/>
                </a:cubicBezTo>
                <a:lnTo>
                  <a:pt x="217134" y="307107"/>
                </a:lnTo>
                <a:lnTo>
                  <a:pt x="221683" y="315363"/>
                </a:lnTo>
                <a:cubicBezTo>
                  <a:pt x="223751" y="318665"/>
                  <a:pt x="222511" y="323206"/>
                  <a:pt x="219202" y="324857"/>
                </a:cubicBezTo>
                <a:cubicBezTo>
                  <a:pt x="215480" y="326921"/>
                  <a:pt x="211344" y="325682"/>
                  <a:pt x="209689" y="322380"/>
                </a:cubicBezTo>
                <a:lnTo>
                  <a:pt x="194387" y="296375"/>
                </a:lnTo>
                <a:cubicBezTo>
                  <a:pt x="193559" y="294724"/>
                  <a:pt x="191078" y="294724"/>
                  <a:pt x="190251" y="294724"/>
                </a:cubicBezTo>
                <a:cubicBezTo>
                  <a:pt x="187356" y="294311"/>
                  <a:pt x="184047" y="295137"/>
                  <a:pt x="180738" y="296788"/>
                </a:cubicBezTo>
                <a:cubicBezTo>
                  <a:pt x="174948" y="300503"/>
                  <a:pt x="172880" y="306282"/>
                  <a:pt x="173707" y="308346"/>
                </a:cubicBezTo>
                <a:lnTo>
                  <a:pt x="174121" y="308758"/>
                </a:lnTo>
                <a:lnTo>
                  <a:pt x="189010" y="333938"/>
                </a:lnTo>
                <a:cubicBezTo>
                  <a:pt x="190664" y="337653"/>
                  <a:pt x="189837" y="341781"/>
                  <a:pt x="186115" y="343845"/>
                </a:cubicBezTo>
                <a:cubicBezTo>
                  <a:pt x="185288" y="344670"/>
                  <a:pt x="184047" y="345083"/>
                  <a:pt x="182806" y="345083"/>
                </a:cubicBezTo>
                <a:cubicBezTo>
                  <a:pt x="180325" y="345083"/>
                  <a:pt x="177843" y="343845"/>
                  <a:pt x="176189" y="341368"/>
                </a:cubicBezTo>
                <a:lnTo>
                  <a:pt x="161299" y="315363"/>
                </a:lnTo>
                <a:lnTo>
                  <a:pt x="105879" y="219598"/>
                </a:lnTo>
                <a:cubicBezTo>
                  <a:pt x="105465" y="218566"/>
                  <a:pt x="103707" y="217844"/>
                  <a:pt x="101277" y="217792"/>
                </a:cubicBezTo>
                <a:close/>
                <a:moveTo>
                  <a:pt x="105243" y="127385"/>
                </a:moveTo>
                <a:lnTo>
                  <a:pt x="203300" y="127385"/>
                </a:lnTo>
                <a:cubicBezTo>
                  <a:pt x="207402" y="127385"/>
                  <a:pt x="210685" y="130713"/>
                  <a:pt x="210685" y="134456"/>
                </a:cubicBezTo>
                <a:cubicBezTo>
                  <a:pt x="210685" y="138616"/>
                  <a:pt x="207402" y="141527"/>
                  <a:pt x="203300" y="141527"/>
                </a:cubicBezTo>
                <a:lnTo>
                  <a:pt x="105243" y="141527"/>
                </a:lnTo>
                <a:cubicBezTo>
                  <a:pt x="101550" y="141527"/>
                  <a:pt x="98268" y="138616"/>
                  <a:pt x="98268" y="134456"/>
                </a:cubicBezTo>
                <a:cubicBezTo>
                  <a:pt x="98268" y="130713"/>
                  <a:pt x="101550" y="127385"/>
                  <a:pt x="105243" y="127385"/>
                </a:cubicBezTo>
                <a:close/>
                <a:moveTo>
                  <a:pt x="103424" y="98268"/>
                </a:moveTo>
                <a:lnTo>
                  <a:pt x="201891" y="98268"/>
                </a:lnTo>
                <a:cubicBezTo>
                  <a:pt x="205583" y="98268"/>
                  <a:pt x="208866" y="101180"/>
                  <a:pt x="208866" y="105339"/>
                </a:cubicBezTo>
                <a:cubicBezTo>
                  <a:pt x="208866" y="109083"/>
                  <a:pt x="205583" y="112410"/>
                  <a:pt x="201891" y="112410"/>
                </a:cubicBezTo>
                <a:lnTo>
                  <a:pt x="103424" y="112410"/>
                </a:lnTo>
                <a:cubicBezTo>
                  <a:pt x="99321" y="112410"/>
                  <a:pt x="96449" y="109083"/>
                  <a:pt x="96449" y="105339"/>
                </a:cubicBezTo>
                <a:cubicBezTo>
                  <a:pt x="96449" y="101180"/>
                  <a:pt x="99321" y="98268"/>
                  <a:pt x="103424" y="98268"/>
                </a:cubicBezTo>
                <a:close/>
                <a:moveTo>
                  <a:pt x="36809" y="77602"/>
                </a:moveTo>
                <a:cubicBezTo>
                  <a:pt x="24402" y="77602"/>
                  <a:pt x="14062" y="87922"/>
                  <a:pt x="14062" y="100718"/>
                </a:cubicBezTo>
                <a:lnTo>
                  <a:pt x="14062" y="384710"/>
                </a:lnTo>
                <a:lnTo>
                  <a:pt x="117459" y="384710"/>
                </a:lnTo>
                <a:lnTo>
                  <a:pt x="116218" y="380582"/>
                </a:lnTo>
                <a:cubicBezTo>
                  <a:pt x="109601" y="366135"/>
                  <a:pt x="100088" y="353338"/>
                  <a:pt x="89335" y="341781"/>
                </a:cubicBezTo>
                <a:cubicBezTo>
                  <a:pt x="88921" y="341368"/>
                  <a:pt x="88508" y="340955"/>
                  <a:pt x="88094" y="340542"/>
                </a:cubicBezTo>
                <a:cubicBezTo>
                  <a:pt x="82304" y="330223"/>
                  <a:pt x="87681" y="316601"/>
                  <a:pt x="100088" y="309584"/>
                </a:cubicBezTo>
                <a:cubicBezTo>
                  <a:pt x="103811" y="307107"/>
                  <a:pt x="107947" y="306282"/>
                  <a:pt x="111669" y="305456"/>
                </a:cubicBezTo>
                <a:lnTo>
                  <a:pt x="73205" y="238586"/>
                </a:lnTo>
                <a:cubicBezTo>
                  <a:pt x="70310" y="233633"/>
                  <a:pt x="70310" y="227028"/>
                  <a:pt x="72791" y="220837"/>
                </a:cubicBezTo>
                <a:cubicBezTo>
                  <a:pt x="75273" y="215470"/>
                  <a:pt x="79409" y="210930"/>
                  <a:pt x="85199" y="207628"/>
                </a:cubicBezTo>
                <a:cubicBezTo>
                  <a:pt x="98020" y="200610"/>
                  <a:pt x="112496" y="202674"/>
                  <a:pt x="118700" y="212581"/>
                </a:cubicBezTo>
                <a:lnTo>
                  <a:pt x="164608" y="292247"/>
                </a:lnTo>
                <a:cubicBezTo>
                  <a:pt x="167090" y="289358"/>
                  <a:pt x="170398" y="286468"/>
                  <a:pt x="173707" y="284404"/>
                </a:cubicBezTo>
                <a:cubicBezTo>
                  <a:pt x="179497" y="281102"/>
                  <a:pt x="185701" y="279864"/>
                  <a:pt x="191491" y="280277"/>
                </a:cubicBezTo>
                <a:cubicBezTo>
                  <a:pt x="192319" y="280277"/>
                  <a:pt x="192732" y="280689"/>
                  <a:pt x="193559" y="280689"/>
                </a:cubicBezTo>
                <a:cubicBezTo>
                  <a:pt x="195627" y="274911"/>
                  <a:pt x="200177" y="269544"/>
                  <a:pt x="206794" y="265417"/>
                </a:cubicBezTo>
                <a:cubicBezTo>
                  <a:pt x="212584" y="262527"/>
                  <a:pt x="218788" y="260876"/>
                  <a:pt x="224578" y="261289"/>
                </a:cubicBezTo>
                <a:cubicBezTo>
                  <a:pt x="224992" y="261289"/>
                  <a:pt x="225819" y="261289"/>
                  <a:pt x="226233" y="261702"/>
                </a:cubicBezTo>
                <a:cubicBezTo>
                  <a:pt x="228301" y="255923"/>
                  <a:pt x="232850" y="250557"/>
                  <a:pt x="239468" y="246429"/>
                </a:cubicBezTo>
                <a:cubicBezTo>
                  <a:pt x="243604" y="243952"/>
                  <a:pt x="248567" y="243127"/>
                  <a:pt x="252703" y="242301"/>
                </a:cubicBezTo>
                <a:lnTo>
                  <a:pt x="252703" y="183686"/>
                </a:lnTo>
                <a:lnTo>
                  <a:pt x="212171" y="183686"/>
                </a:lnTo>
                <a:lnTo>
                  <a:pt x="202658" y="207215"/>
                </a:lnTo>
                <a:cubicBezTo>
                  <a:pt x="200590" y="212581"/>
                  <a:pt x="195627" y="215470"/>
                  <a:pt x="190251" y="215883"/>
                </a:cubicBezTo>
                <a:cubicBezTo>
                  <a:pt x="189837" y="215883"/>
                  <a:pt x="189837" y="215883"/>
                  <a:pt x="189837" y="215883"/>
                </a:cubicBezTo>
                <a:cubicBezTo>
                  <a:pt x="184460" y="215883"/>
                  <a:pt x="179497" y="212994"/>
                  <a:pt x="177429" y="208040"/>
                </a:cubicBezTo>
                <a:lnTo>
                  <a:pt x="165435" y="183686"/>
                </a:lnTo>
                <a:lnTo>
                  <a:pt x="121181" y="183686"/>
                </a:lnTo>
                <a:cubicBezTo>
                  <a:pt x="103397" y="183686"/>
                  <a:pt x="86853" y="177082"/>
                  <a:pt x="74032" y="164286"/>
                </a:cubicBezTo>
                <a:cubicBezTo>
                  <a:pt x="61625" y="151903"/>
                  <a:pt x="54594" y="134979"/>
                  <a:pt x="54594" y="117642"/>
                </a:cubicBezTo>
                <a:lnTo>
                  <a:pt x="54594" y="77602"/>
                </a:lnTo>
                <a:close/>
                <a:moveTo>
                  <a:pt x="103424" y="70971"/>
                </a:moveTo>
                <a:lnTo>
                  <a:pt x="201891" y="70971"/>
                </a:lnTo>
                <a:cubicBezTo>
                  <a:pt x="205583" y="70971"/>
                  <a:pt x="208866" y="74299"/>
                  <a:pt x="208866" y="78042"/>
                </a:cubicBezTo>
                <a:cubicBezTo>
                  <a:pt x="208866" y="82202"/>
                  <a:pt x="205583" y="85113"/>
                  <a:pt x="201891" y="85113"/>
                </a:cubicBezTo>
                <a:lnTo>
                  <a:pt x="103424" y="85113"/>
                </a:lnTo>
                <a:cubicBezTo>
                  <a:pt x="99321" y="85113"/>
                  <a:pt x="96449" y="82202"/>
                  <a:pt x="96449" y="78042"/>
                </a:cubicBezTo>
                <a:cubicBezTo>
                  <a:pt x="96449" y="74299"/>
                  <a:pt x="99321" y="70971"/>
                  <a:pt x="103424" y="70971"/>
                </a:cubicBezTo>
                <a:close/>
                <a:moveTo>
                  <a:pt x="271651" y="41855"/>
                </a:moveTo>
                <a:cubicBezTo>
                  <a:pt x="275713" y="41855"/>
                  <a:pt x="278963" y="45178"/>
                  <a:pt x="278963" y="49331"/>
                </a:cubicBezTo>
                <a:lnTo>
                  <a:pt x="278963" y="51822"/>
                </a:lnTo>
                <a:cubicBezTo>
                  <a:pt x="288306" y="53899"/>
                  <a:pt x="294399" y="60129"/>
                  <a:pt x="294399" y="68435"/>
                </a:cubicBezTo>
                <a:lnTo>
                  <a:pt x="294399" y="70511"/>
                </a:lnTo>
                <a:cubicBezTo>
                  <a:pt x="294399" y="74249"/>
                  <a:pt x="291555" y="77571"/>
                  <a:pt x="287087" y="77571"/>
                </a:cubicBezTo>
                <a:cubicBezTo>
                  <a:pt x="283838" y="77571"/>
                  <a:pt x="280182" y="74249"/>
                  <a:pt x="280182" y="70511"/>
                </a:cubicBezTo>
                <a:lnTo>
                  <a:pt x="280182" y="68435"/>
                </a:lnTo>
                <a:cubicBezTo>
                  <a:pt x="280182" y="68019"/>
                  <a:pt x="277745" y="65112"/>
                  <a:pt x="271651" y="65112"/>
                </a:cubicBezTo>
                <a:cubicBezTo>
                  <a:pt x="265965" y="65112"/>
                  <a:pt x="263121" y="68019"/>
                  <a:pt x="263121" y="68435"/>
                </a:cubicBezTo>
                <a:lnTo>
                  <a:pt x="263121" y="80894"/>
                </a:lnTo>
                <a:cubicBezTo>
                  <a:pt x="263121" y="81725"/>
                  <a:pt x="265965" y="84632"/>
                  <a:pt x="271651" y="84632"/>
                </a:cubicBezTo>
                <a:cubicBezTo>
                  <a:pt x="284650" y="84632"/>
                  <a:pt x="294399" y="92523"/>
                  <a:pt x="294399" y="102075"/>
                </a:cubicBezTo>
                <a:lnTo>
                  <a:pt x="294399" y="115364"/>
                </a:lnTo>
                <a:cubicBezTo>
                  <a:pt x="294399" y="123671"/>
                  <a:pt x="288306" y="129900"/>
                  <a:pt x="278963" y="131977"/>
                </a:cubicBezTo>
                <a:lnTo>
                  <a:pt x="278963" y="134469"/>
                </a:lnTo>
                <a:cubicBezTo>
                  <a:pt x="278963" y="138622"/>
                  <a:pt x="275713" y="141529"/>
                  <a:pt x="271651" y="141529"/>
                </a:cubicBezTo>
                <a:cubicBezTo>
                  <a:pt x="267996" y="141529"/>
                  <a:pt x="264746" y="138622"/>
                  <a:pt x="264746" y="134469"/>
                </a:cubicBezTo>
                <a:lnTo>
                  <a:pt x="264746" y="131977"/>
                </a:lnTo>
                <a:cubicBezTo>
                  <a:pt x="255403" y="129900"/>
                  <a:pt x="249310" y="123671"/>
                  <a:pt x="249310" y="115364"/>
                </a:cubicBezTo>
                <a:lnTo>
                  <a:pt x="249310" y="113288"/>
                </a:lnTo>
                <a:cubicBezTo>
                  <a:pt x="249310" y="109135"/>
                  <a:pt x="252154" y="106228"/>
                  <a:pt x="256216" y="106228"/>
                </a:cubicBezTo>
                <a:cubicBezTo>
                  <a:pt x="259871" y="106228"/>
                  <a:pt x="263121" y="109135"/>
                  <a:pt x="263121" y="113288"/>
                </a:cubicBezTo>
                <a:lnTo>
                  <a:pt x="263121" y="115364"/>
                </a:lnTo>
                <a:cubicBezTo>
                  <a:pt x="263121" y="115780"/>
                  <a:pt x="265965" y="119102"/>
                  <a:pt x="271651" y="119102"/>
                </a:cubicBezTo>
                <a:cubicBezTo>
                  <a:pt x="277745" y="119102"/>
                  <a:pt x="280182" y="115780"/>
                  <a:pt x="280182" y="115364"/>
                </a:cubicBezTo>
                <a:lnTo>
                  <a:pt x="280182" y="102075"/>
                </a:lnTo>
                <a:cubicBezTo>
                  <a:pt x="280182" y="101659"/>
                  <a:pt x="277745" y="98752"/>
                  <a:pt x="271651" y="98752"/>
                </a:cubicBezTo>
                <a:cubicBezTo>
                  <a:pt x="259059" y="98752"/>
                  <a:pt x="249310" y="90861"/>
                  <a:pt x="249310" y="80894"/>
                </a:cubicBezTo>
                <a:lnTo>
                  <a:pt x="249310" y="68435"/>
                </a:lnTo>
                <a:cubicBezTo>
                  <a:pt x="249310" y="60129"/>
                  <a:pt x="255403" y="53899"/>
                  <a:pt x="264746" y="51822"/>
                </a:cubicBezTo>
                <a:lnTo>
                  <a:pt x="264746" y="49331"/>
                </a:lnTo>
                <a:cubicBezTo>
                  <a:pt x="264746" y="45178"/>
                  <a:pt x="267996" y="41855"/>
                  <a:pt x="271651" y="41855"/>
                </a:cubicBezTo>
                <a:close/>
                <a:moveTo>
                  <a:pt x="103424" y="41855"/>
                </a:moveTo>
                <a:lnTo>
                  <a:pt x="201891" y="41855"/>
                </a:lnTo>
                <a:cubicBezTo>
                  <a:pt x="205583" y="41855"/>
                  <a:pt x="208866" y="45090"/>
                  <a:pt x="208866" y="49134"/>
                </a:cubicBezTo>
                <a:cubicBezTo>
                  <a:pt x="208866" y="53178"/>
                  <a:pt x="205583" y="56009"/>
                  <a:pt x="201891" y="56009"/>
                </a:cubicBezTo>
                <a:lnTo>
                  <a:pt x="103424" y="56009"/>
                </a:lnTo>
                <a:cubicBezTo>
                  <a:pt x="99321" y="56009"/>
                  <a:pt x="96449" y="53178"/>
                  <a:pt x="96449" y="49134"/>
                </a:cubicBezTo>
                <a:cubicBezTo>
                  <a:pt x="96449" y="45090"/>
                  <a:pt x="99321" y="41855"/>
                  <a:pt x="103424" y="41855"/>
                </a:cubicBezTo>
                <a:close/>
                <a:moveTo>
                  <a:pt x="121181" y="14447"/>
                </a:moveTo>
                <a:cubicBezTo>
                  <a:pt x="92230" y="14447"/>
                  <a:pt x="69069" y="37563"/>
                  <a:pt x="69069" y="66457"/>
                </a:cubicBezTo>
                <a:lnTo>
                  <a:pt x="69069" y="117642"/>
                </a:lnTo>
                <a:cubicBezTo>
                  <a:pt x="69069" y="131676"/>
                  <a:pt x="74446" y="144473"/>
                  <a:pt x="84372" y="154379"/>
                </a:cubicBezTo>
                <a:cubicBezTo>
                  <a:pt x="94298" y="163873"/>
                  <a:pt x="107119" y="169652"/>
                  <a:pt x="121181" y="169652"/>
                </a:cubicBezTo>
                <a:lnTo>
                  <a:pt x="169985" y="169652"/>
                </a:lnTo>
                <a:cubicBezTo>
                  <a:pt x="172880" y="169652"/>
                  <a:pt x="174948" y="170890"/>
                  <a:pt x="176189" y="173367"/>
                </a:cubicBezTo>
                <a:lnTo>
                  <a:pt x="189837" y="201436"/>
                </a:lnTo>
                <a:lnTo>
                  <a:pt x="201004" y="173780"/>
                </a:lnTo>
                <a:cubicBezTo>
                  <a:pt x="202245" y="171303"/>
                  <a:pt x="204726" y="169652"/>
                  <a:pt x="207621" y="169652"/>
                </a:cubicBezTo>
                <a:lnTo>
                  <a:pt x="260147" y="169652"/>
                </a:lnTo>
                <a:lnTo>
                  <a:pt x="272141" y="169652"/>
                </a:lnTo>
                <a:cubicBezTo>
                  <a:pt x="286203" y="169652"/>
                  <a:pt x="299438" y="163873"/>
                  <a:pt x="308951" y="154379"/>
                </a:cubicBezTo>
                <a:cubicBezTo>
                  <a:pt x="318877" y="144473"/>
                  <a:pt x="324254" y="131676"/>
                  <a:pt x="324254" y="117642"/>
                </a:cubicBezTo>
                <a:lnTo>
                  <a:pt x="324254" y="66457"/>
                </a:lnTo>
                <a:cubicBezTo>
                  <a:pt x="324254" y="37563"/>
                  <a:pt x="300679" y="14447"/>
                  <a:pt x="272141" y="14447"/>
                </a:cubicBezTo>
                <a:close/>
                <a:moveTo>
                  <a:pt x="121181" y="0"/>
                </a:moveTo>
                <a:lnTo>
                  <a:pt x="272141" y="0"/>
                </a:lnTo>
                <a:cubicBezTo>
                  <a:pt x="308537" y="0"/>
                  <a:pt x="338316" y="29720"/>
                  <a:pt x="338316" y="66457"/>
                </a:cubicBezTo>
                <a:lnTo>
                  <a:pt x="338316" y="117642"/>
                </a:lnTo>
                <a:cubicBezTo>
                  <a:pt x="338316" y="134979"/>
                  <a:pt x="331698" y="151903"/>
                  <a:pt x="318877" y="164286"/>
                </a:cubicBezTo>
                <a:cubicBezTo>
                  <a:pt x="306469" y="177082"/>
                  <a:pt x="289926" y="183686"/>
                  <a:pt x="272141" y="183686"/>
                </a:cubicBezTo>
                <a:lnTo>
                  <a:pt x="267178" y="183686"/>
                </a:lnTo>
                <a:lnTo>
                  <a:pt x="267178" y="245603"/>
                </a:lnTo>
                <a:cubicBezTo>
                  <a:pt x="269246" y="247254"/>
                  <a:pt x="271314" y="248905"/>
                  <a:pt x="272555" y="251382"/>
                </a:cubicBezTo>
                <a:lnTo>
                  <a:pt x="272969" y="251795"/>
                </a:lnTo>
                <a:cubicBezTo>
                  <a:pt x="272969" y="251795"/>
                  <a:pt x="272969" y="251795"/>
                  <a:pt x="272969" y="252208"/>
                </a:cubicBezTo>
                <a:lnTo>
                  <a:pt x="279586" y="263766"/>
                </a:lnTo>
                <a:lnTo>
                  <a:pt x="282895" y="269544"/>
                </a:lnTo>
                <a:lnTo>
                  <a:pt x="308951" y="314124"/>
                </a:lnTo>
                <a:cubicBezTo>
                  <a:pt x="323840" y="339717"/>
                  <a:pt x="326735" y="370262"/>
                  <a:pt x="316809" y="398744"/>
                </a:cubicBezTo>
                <a:cubicBezTo>
                  <a:pt x="316395" y="400808"/>
                  <a:pt x="316395" y="402872"/>
                  <a:pt x="317636" y="404936"/>
                </a:cubicBezTo>
                <a:lnTo>
                  <a:pt x="318877" y="407412"/>
                </a:lnTo>
                <a:lnTo>
                  <a:pt x="361890" y="481713"/>
                </a:lnTo>
                <a:cubicBezTo>
                  <a:pt x="363545" y="485015"/>
                  <a:pt x="362717" y="489555"/>
                  <a:pt x="358995" y="491206"/>
                </a:cubicBezTo>
                <a:lnTo>
                  <a:pt x="263043" y="546932"/>
                </a:lnTo>
                <a:cubicBezTo>
                  <a:pt x="262215" y="547344"/>
                  <a:pt x="260975" y="547344"/>
                  <a:pt x="259734" y="547344"/>
                </a:cubicBezTo>
                <a:cubicBezTo>
                  <a:pt x="258907" y="547344"/>
                  <a:pt x="258493" y="547344"/>
                  <a:pt x="258079" y="547344"/>
                </a:cubicBezTo>
                <a:cubicBezTo>
                  <a:pt x="256011" y="546932"/>
                  <a:pt x="254357" y="546106"/>
                  <a:pt x="253116" y="544042"/>
                </a:cubicBezTo>
                <a:lnTo>
                  <a:pt x="210516" y="470155"/>
                </a:lnTo>
                <a:cubicBezTo>
                  <a:pt x="210516" y="470155"/>
                  <a:pt x="210516" y="470155"/>
                  <a:pt x="210516" y="469742"/>
                </a:cubicBezTo>
                <a:cubicBezTo>
                  <a:pt x="210103" y="469329"/>
                  <a:pt x="209689" y="468504"/>
                  <a:pt x="208449" y="468091"/>
                </a:cubicBezTo>
                <a:lnTo>
                  <a:pt x="36809" y="468091"/>
                </a:lnTo>
                <a:cubicBezTo>
                  <a:pt x="16130" y="468091"/>
                  <a:pt x="0" y="451580"/>
                  <a:pt x="0" y="431354"/>
                </a:cubicBezTo>
                <a:lnTo>
                  <a:pt x="0" y="100718"/>
                </a:lnTo>
                <a:cubicBezTo>
                  <a:pt x="0" y="80079"/>
                  <a:pt x="16130" y="63568"/>
                  <a:pt x="36809" y="63568"/>
                </a:cubicBezTo>
                <a:lnTo>
                  <a:pt x="55007" y="63568"/>
                </a:lnTo>
                <a:cubicBezTo>
                  <a:pt x="56662" y="28069"/>
                  <a:pt x="85613" y="0"/>
                  <a:pt x="121181"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6" name="Freeform 20">
            <a:extLst>
              <a:ext uri="{FF2B5EF4-FFF2-40B4-BE49-F238E27FC236}">
                <a16:creationId xmlns:a16="http://schemas.microsoft.com/office/drawing/2014/main" id="{BA9F2433-3E39-7BCE-D282-320F6080F664}"/>
              </a:ext>
            </a:extLst>
          </p:cNvPr>
          <p:cNvSpPr>
            <a:spLocks noChangeArrowheads="1"/>
          </p:cNvSpPr>
          <p:nvPr/>
        </p:nvSpPr>
        <p:spPr bwMode="auto">
          <a:xfrm>
            <a:off x="4260046" y="5640702"/>
            <a:ext cx="232244" cy="269039"/>
          </a:xfrm>
          <a:custGeom>
            <a:avLst/>
            <a:gdLst>
              <a:gd name="connsiteX0" fmla="*/ 22421 w 524238"/>
              <a:gd name="connsiteY0" fmla="*/ 501264 h 562035"/>
              <a:gd name="connsiteX1" fmla="*/ 22421 w 524238"/>
              <a:gd name="connsiteY1" fmla="*/ 517986 h 562035"/>
              <a:gd name="connsiteX2" fmla="*/ 59517 w 524238"/>
              <a:gd name="connsiteY2" fmla="*/ 547352 h 562035"/>
              <a:gd name="connsiteX3" fmla="*/ 454938 w 524238"/>
              <a:gd name="connsiteY3" fmla="*/ 547352 h 562035"/>
              <a:gd name="connsiteX4" fmla="*/ 493257 w 524238"/>
              <a:gd name="connsiteY4" fmla="*/ 516763 h 562035"/>
              <a:gd name="connsiteX5" fmla="*/ 493257 w 524238"/>
              <a:gd name="connsiteY5" fmla="*/ 501264 h 562035"/>
              <a:gd name="connsiteX6" fmla="*/ 343649 w 524238"/>
              <a:gd name="connsiteY6" fmla="*/ 501264 h 562035"/>
              <a:gd name="connsiteX7" fmla="*/ 317967 w 524238"/>
              <a:gd name="connsiteY7" fmla="*/ 515539 h 562035"/>
              <a:gd name="connsiteX8" fmla="*/ 315521 w 524238"/>
              <a:gd name="connsiteY8" fmla="*/ 515539 h 562035"/>
              <a:gd name="connsiteX9" fmla="*/ 192819 w 524238"/>
              <a:gd name="connsiteY9" fmla="*/ 515539 h 562035"/>
              <a:gd name="connsiteX10" fmla="*/ 165506 w 524238"/>
              <a:gd name="connsiteY10" fmla="*/ 501264 h 562035"/>
              <a:gd name="connsiteX11" fmla="*/ 172959 w 524238"/>
              <a:gd name="connsiteY11" fmla="*/ 425875 h 562035"/>
              <a:gd name="connsiteX12" fmla="*/ 181044 w 524238"/>
              <a:gd name="connsiteY12" fmla="*/ 433754 h 562035"/>
              <a:gd name="connsiteX13" fmla="*/ 172959 w 524238"/>
              <a:gd name="connsiteY13" fmla="*/ 441634 h 562035"/>
              <a:gd name="connsiteX14" fmla="*/ 165299 w 524238"/>
              <a:gd name="connsiteY14" fmla="*/ 433754 h 562035"/>
              <a:gd name="connsiteX15" fmla="*/ 172959 w 524238"/>
              <a:gd name="connsiteY15" fmla="*/ 425875 h 562035"/>
              <a:gd name="connsiteX16" fmla="*/ 142634 w 524238"/>
              <a:gd name="connsiteY16" fmla="*/ 425875 h 562035"/>
              <a:gd name="connsiteX17" fmla="*/ 150511 w 524238"/>
              <a:gd name="connsiteY17" fmla="*/ 433754 h 562035"/>
              <a:gd name="connsiteX18" fmla="*/ 142634 w 524238"/>
              <a:gd name="connsiteY18" fmla="*/ 441634 h 562035"/>
              <a:gd name="connsiteX19" fmla="*/ 134756 w 524238"/>
              <a:gd name="connsiteY19" fmla="*/ 433754 h 562035"/>
              <a:gd name="connsiteX20" fmla="*/ 142634 w 524238"/>
              <a:gd name="connsiteY20" fmla="*/ 425875 h 562035"/>
              <a:gd name="connsiteX21" fmla="*/ 112295 w 524238"/>
              <a:gd name="connsiteY21" fmla="*/ 425875 h 562035"/>
              <a:gd name="connsiteX22" fmla="*/ 119955 w 524238"/>
              <a:gd name="connsiteY22" fmla="*/ 433536 h 562035"/>
              <a:gd name="connsiteX23" fmla="*/ 112295 w 524238"/>
              <a:gd name="connsiteY23" fmla="*/ 441623 h 562035"/>
              <a:gd name="connsiteX24" fmla="*/ 104210 w 524238"/>
              <a:gd name="connsiteY24" fmla="*/ 433536 h 562035"/>
              <a:gd name="connsiteX25" fmla="*/ 112295 w 524238"/>
              <a:gd name="connsiteY25" fmla="*/ 425875 h 562035"/>
              <a:gd name="connsiteX26" fmla="*/ 214700 w 524238"/>
              <a:gd name="connsiteY26" fmla="*/ 407918 h 562035"/>
              <a:gd name="connsiteX27" fmla="*/ 211856 w 524238"/>
              <a:gd name="connsiteY27" fmla="*/ 411206 h 562035"/>
              <a:gd name="connsiteX28" fmla="*/ 211856 w 524238"/>
              <a:gd name="connsiteY28" fmla="*/ 438337 h 562035"/>
              <a:gd name="connsiteX29" fmla="*/ 214700 w 524238"/>
              <a:gd name="connsiteY29" fmla="*/ 441626 h 562035"/>
              <a:gd name="connsiteX30" fmla="*/ 391784 w 524238"/>
              <a:gd name="connsiteY30" fmla="*/ 441626 h 562035"/>
              <a:gd name="connsiteX31" fmla="*/ 394627 w 524238"/>
              <a:gd name="connsiteY31" fmla="*/ 438337 h 562035"/>
              <a:gd name="connsiteX32" fmla="*/ 394627 w 524238"/>
              <a:gd name="connsiteY32" fmla="*/ 411206 h 562035"/>
              <a:gd name="connsiteX33" fmla="*/ 391784 w 524238"/>
              <a:gd name="connsiteY33" fmla="*/ 407918 h 562035"/>
              <a:gd name="connsiteX34" fmla="*/ 172959 w 524238"/>
              <a:gd name="connsiteY34" fmla="*/ 395328 h 562035"/>
              <a:gd name="connsiteX35" fmla="*/ 181044 w 524238"/>
              <a:gd name="connsiteY35" fmla="*/ 402989 h 562035"/>
              <a:gd name="connsiteX36" fmla="*/ 172959 w 524238"/>
              <a:gd name="connsiteY36" fmla="*/ 411075 h 562035"/>
              <a:gd name="connsiteX37" fmla="*/ 165299 w 524238"/>
              <a:gd name="connsiteY37" fmla="*/ 402989 h 562035"/>
              <a:gd name="connsiteX38" fmla="*/ 172959 w 524238"/>
              <a:gd name="connsiteY38" fmla="*/ 395328 h 562035"/>
              <a:gd name="connsiteX39" fmla="*/ 142634 w 524238"/>
              <a:gd name="connsiteY39" fmla="*/ 395328 h 562035"/>
              <a:gd name="connsiteX40" fmla="*/ 150511 w 524238"/>
              <a:gd name="connsiteY40" fmla="*/ 402989 h 562035"/>
              <a:gd name="connsiteX41" fmla="*/ 142634 w 524238"/>
              <a:gd name="connsiteY41" fmla="*/ 411075 h 562035"/>
              <a:gd name="connsiteX42" fmla="*/ 134756 w 524238"/>
              <a:gd name="connsiteY42" fmla="*/ 402989 h 562035"/>
              <a:gd name="connsiteX43" fmla="*/ 142634 w 524238"/>
              <a:gd name="connsiteY43" fmla="*/ 395328 h 562035"/>
              <a:gd name="connsiteX44" fmla="*/ 214700 w 524238"/>
              <a:gd name="connsiteY44" fmla="*/ 393530 h 562035"/>
              <a:gd name="connsiteX45" fmla="*/ 391784 w 524238"/>
              <a:gd name="connsiteY45" fmla="*/ 393530 h 562035"/>
              <a:gd name="connsiteX46" fmla="*/ 409249 w 524238"/>
              <a:gd name="connsiteY46" fmla="*/ 411206 h 562035"/>
              <a:gd name="connsiteX47" fmla="*/ 409249 w 524238"/>
              <a:gd name="connsiteY47" fmla="*/ 438337 h 562035"/>
              <a:gd name="connsiteX48" fmla="*/ 391784 w 524238"/>
              <a:gd name="connsiteY48" fmla="*/ 456013 h 562035"/>
              <a:gd name="connsiteX49" fmla="*/ 214700 w 524238"/>
              <a:gd name="connsiteY49" fmla="*/ 456013 h 562035"/>
              <a:gd name="connsiteX50" fmla="*/ 197641 w 524238"/>
              <a:gd name="connsiteY50" fmla="*/ 438337 h 562035"/>
              <a:gd name="connsiteX51" fmla="*/ 197641 w 524238"/>
              <a:gd name="connsiteY51" fmla="*/ 411206 h 562035"/>
              <a:gd name="connsiteX52" fmla="*/ 214700 w 524238"/>
              <a:gd name="connsiteY52" fmla="*/ 393530 h 562035"/>
              <a:gd name="connsiteX53" fmla="*/ 112295 w 524238"/>
              <a:gd name="connsiteY53" fmla="*/ 393530 h 562035"/>
              <a:gd name="connsiteX54" fmla="*/ 119955 w 524238"/>
              <a:gd name="connsiteY54" fmla="*/ 401409 h 562035"/>
              <a:gd name="connsiteX55" fmla="*/ 112295 w 524238"/>
              <a:gd name="connsiteY55" fmla="*/ 409289 h 562035"/>
              <a:gd name="connsiteX56" fmla="*/ 104210 w 524238"/>
              <a:gd name="connsiteY56" fmla="*/ 401409 h 562035"/>
              <a:gd name="connsiteX57" fmla="*/ 112295 w 524238"/>
              <a:gd name="connsiteY57" fmla="*/ 393530 h 562035"/>
              <a:gd name="connsiteX58" fmla="*/ 204546 w 524238"/>
              <a:gd name="connsiteY58" fmla="*/ 364780 h 562035"/>
              <a:gd name="connsiteX59" fmla="*/ 401938 w 524238"/>
              <a:gd name="connsiteY59" fmla="*/ 364780 h 562035"/>
              <a:gd name="connsiteX60" fmla="*/ 409249 w 524238"/>
              <a:gd name="connsiteY60" fmla="*/ 371968 h 562035"/>
              <a:gd name="connsiteX61" fmla="*/ 401938 w 524238"/>
              <a:gd name="connsiteY61" fmla="*/ 378756 h 562035"/>
              <a:gd name="connsiteX62" fmla="*/ 204546 w 524238"/>
              <a:gd name="connsiteY62" fmla="*/ 378756 h 562035"/>
              <a:gd name="connsiteX63" fmla="*/ 197641 w 524238"/>
              <a:gd name="connsiteY63" fmla="*/ 371968 h 562035"/>
              <a:gd name="connsiteX64" fmla="*/ 204546 w 524238"/>
              <a:gd name="connsiteY64" fmla="*/ 364780 h 562035"/>
              <a:gd name="connsiteX65" fmla="*/ 204546 w 524238"/>
              <a:gd name="connsiteY65" fmla="*/ 336028 h 562035"/>
              <a:gd name="connsiteX66" fmla="*/ 401938 w 524238"/>
              <a:gd name="connsiteY66" fmla="*/ 336028 h 562035"/>
              <a:gd name="connsiteX67" fmla="*/ 409249 w 524238"/>
              <a:gd name="connsiteY67" fmla="*/ 343216 h 562035"/>
              <a:gd name="connsiteX68" fmla="*/ 401938 w 524238"/>
              <a:gd name="connsiteY68" fmla="*/ 350004 h 562035"/>
              <a:gd name="connsiteX69" fmla="*/ 204546 w 524238"/>
              <a:gd name="connsiteY69" fmla="*/ 350004 h 562035"/>
              <a:gd name="connsiteX70" fmla="*/ 197641 w 524238"/>
              <a:gd name="connsiteY70" fmla="*/ 343216 h 562035"/>
              <a:gd name="connsiteX71" fmla="*/ 204546 w 524238"/>
              <a:gd name="connsiteY71" fmla="*/ 336028 h 562035"/>
              <a:gd name="connsiteX72" fmla="*/ 143535 w 524238"/>
              <a:gd name="connsiteY72" fmla="*/ 318247 h 562035"/>
              <a:gd name="connsiteX73" fmla="*/ 120285 w 524238"/>
              <a:gd name="connsiteY73" fmla="*/ 342520 h 562035"/>
              <a:gd name="connsiteX74" fmla="*/ 143535 w 524238"/>
              <a:gd name="connsiteY74" fmla="*/ 366388 h 562035"/>
              <a:gd name="connsiteX75" fmla="*/ 166785 w 524238"/>
              <a:gd name="connsiteY75" fmla="*/ 342520 h 562035"/>
              <a:gd name="connsiteX76" fmla="*/ 143535 w 524238"/>
              <a:gd name="connsiteY76" fmla="*/ 318247 h 562035"/>
              <a:gd name="connsiteX77" fmla="*/ 204546 w 524238"/>
              <a:gd name="connsiteY77" fmla="*/ 303683 h 562035"/>
              <a:gd name="connsiteX78" fmla="*/ 325987 w 524238"/>
              <a:gd name="connsiteY78" fmla="*/ 303683 h 562035"/>
              <a:gd name="connsiteX79" fmla="*/ 401938 w 524238"/>
              <a:gd name="connsiteY79" fmla="*/ 303683 h 562035"/>
              <a:gd name="connsiteX80" fmla="*/ 409249 w 524238"/>
              <a:gd name="connsiteY80" fmla="*/ 310676 h 562035"/>
              <a:gd name="connsiteX81" fmla="*/ 401938 w 524238"/>
              <a:gd name="connsiteY81" fmla="*/ 317670 h 562035"/>
              <a:gd name="connsiteX82" fmla="*/ 325987 w 524238"/>
              <a:gd name="connsiteY82" fmla="*/ 317670 h 562035"/>
              <a:gd name="connsiteX83" fmla="*/ 204546 w 524238"/>
              <a:gd name="connsiteY83" fmla="*/ 317670 h 562035"/>
              <a:gd name="connsiteX84" fmla="*/ 197641 w 524238"/>
              <a:gd name="connsiteY84" fmla="*/ 310676 h 562035"/>
              <a:gd name="connsiteX85" fmla="*/ 204546 w 524238"/>
              <a:gd name="connsiteY85" fmla="*/ 303683 h 562035"/>
              <a:gd name="connsiteX86" fmla="*/ 143535 w 524238"/>
              <a:gd name="connsiteY86" fmla="*/ 303683 h 562035"/>
              <a:gd name="connsiteX87" fmla="*/ 181062 w 524238"/>
              <a:gd name="connsiteY87" fmla="*/ 342520 h 562035"/>
              <a:gd name="connsiteX88" fmla="*/ 143535 w 524238"/>
              <a:gd name="connsiteY88" fmla="*/ 380548 h 562035"/>
              <a:gd name="connsiteX89" fmla="*/ 106008 w 524238"/>
              <a:gd name="connsiteY89" fmla="*/ 342520 h 562035"/>
              <a:gd name="connsiteX90" fmla="*/ 143535 w 524238"/>
              <a:gd name="connsiteY90" fmla="*/ 303683 h 562035"/>
              <a:gd name="connsiteX91" fmla="*/ 90498 w 524238"/>
              <a:gd name="connsiteY91" fmla="*/ 269190 h 562035"/>
              <a:gd name="connsiteX92" fmla="*/ 74192 w 524238"/>
              <a:gd name="connsiteY92" fmla="*/ 286728 h 562035"/>
              <a:gd name="connsiteX93" fmla="*/ 74192 w 524238"/>
              <a:gd name="connsiteY93" fmla="*/ 486581 h 562035"/>
              <a:gd name="connsiteX94" fmla="*/ 169990 w 524238"/>
              <a:gd name="connsiteY94" fmla="*/ 486581 h 562035"/>
              <a:gd name="connsiteX95" fmla="*/ 176920 w 524238"/>
              <a:gd name="connsiteY95" fmla="*/ 491475 h 562035"/>
              <a:gd name="connsiteX96" fmla="*/ 192819 w 524238"/>
              <a:gd name="connsiteY96" fmla="*/ 501264 h 562035"/>
              <a:gd name="connsiteX97" fmla="*/ 314706 w 524238"/>
              <a:gd name="connsiteY97" fmla="*/ 501264 h 562035"/>
              <a:gd name="connsiteX98" fmla="*/ 335496 w 524238"/>
              <a:gd name="connsiteY98" fmla="*/ 488620 h 562035"/>
              <a:gd name="connsiteX99" fmla="*/ 340796 w 524238"/>
              <a:gd name="connsiteY99" fmla="*/ 486581 h 562035"/>
              <a:gd name="connsiteX100" fmla="*/ 441078 w 524238"/>
              <a:gd name="connsiteY100" fmla="*/ 486581 h 562035"/>
              <a:gd name="connsiteX101" fmla="*/ 441078 w 524238"/>
              <a:gd name="connsiteY101" fmla="*/ 280610 h 562035"/>
              <a:gd name="connsiteX102" fmla="*/ 430886 w 524238"/>
              <a:gd name="connsiteY102" fmla="*/ 269190 h 562035"/>
              <a:gd name="connsiteX103" fmla="*/ 63593 w 524238"/>
              <a:gd name="connsiteY103" fmla="*/ 238600 h 562035"/>
              <a:gd name="connsiteX104" fmla="*/ 44026 w 524238"/>
              <a:gd name="connsiteY104" fmla="*/ 258993 h 562035"/>
              <a:gd name="connsiteX105" fmla="*/ 44026 w 524238"/>
              <a:gd name="connsiteY105" fmla="*/ 486581 h 562035"/>
              <a:gd name="connsiteX106" fmla="*/ 59925 w 524238"/>
              <a:gd name="connsiteY106" fmla="*/ 486581 h 562035"/>
              <a:gd name="connsiteX107" fmla="*/ 59925 w 524238"/>
              <a:gd name="connsiteY107" fmla="*/ 286728 h 562035"/>
              <a:gd name="connsiteX108" fmla="*/ 90498 w 524238"/>
              <a:gd name="connsiteY108" fmla="*/ 255322 h 562035"/>
              <a:gd name="connsiteX109" fmla="*/ 430886 w 524238"/>
              <a:gd name="connsiteY109" fmla="*/ 255322 h 562035"/>
              <a:gd name="connsiteX110" fmla="*/ 448008 w 524238"/>
              <a:gd name="connsiteY110" fmla="*/ 262613 h 562035"/>
              <a:gd name="connsiteX111" fmla="*/ 451154 w 524238"/>
              <a:gd name="connsiteY111" fmla="*/ 270329 h 562035"/>
              <a:gd name="connsiteX112" fmla="*/ 455345 w 524238"/>
              <a:gd name="connsiteY112" fmla="*/ 280610 h 562035"/>
              <a:gd name="connsiteX113" fmla="*/ 455345 w 524238"/>
              <a:gd name="connsiteY113" fmla="*/ 486581 h 562035"/>
              <a:gd name="connsiteX114" fmla="*/ 471244 w 524238"/>
              <a:gd name="connsiteY114" fmla="*/ 486581 h 562035"/>
              <a:gd name="connsiteX115" fmla="*/ 470836 w 524238"/>
              <a:gd name="connsiteY115" fmla="*/ 396035 h 562035"/>
              <a:gd name="connsiteX116" fmla="*/ 470431 w 524238"/>
              <a:gd name="connsiteY116" fmla="*/ 250659 h 562035"/>
              <a:gd name="connsiteX117" fmla="*/ 470429 w 524238"/>
              <a:gd name="connsiteY117" fmla="*/ 249612 h 562035"/>
              <a:gd name="connsiteX118" fmla="*/ 460237 w 524238"/>
              <a:gd name="connsiteY118" fmla="*/ 238600 h 562035"/>
              <a:gd name="connsiteX119" fmla="*/ 416843 w 524238"/>
              <a:gd name="connsiteY119" fmla="*/ 71654 h 562035"/>
              <a:gd name="connsiteX120" fmla="*/ 382480 w 524238"/>
              <a:gd name="connsiteY120" fmla="*/ 105616 h 562035"/>
              <a:gd name="connsiteX121" fmla="*/ 416843 w 524238"/>
              <a:gd name="connsiteY121" fmla="*/ 139983 h 562035"/>
              <a:gd name="connsiteX122" fmla="*/ 451205 w 524238"/>
              <a:gd name="connsiteY122" fmla="*/ 105616 h 562035"/>
              <a:gd name="connsiteX123" fmla="*/ 416843 w 524238"/>
              <a:gd name="connsiteY123" fmla="*/ 71654 h 562035"/>
              <a:gd name="connsiteX124" fmla="*/ 416843 w 524238"/>
              <a:gd name="connsiteY124" fmla="*/ 57503 h 562035"/>
              <a:gd name="connsiteX125" fmla="*/ 464950 w 524238"/>
              <a:gd name="connsiteY125" fmla="*/ 105616 h 562035"/>
              <a:gd name="connsiteX126" fmla="*/ 416843 w 524238"/>
              <a:gd name="connsiteY126" fmla="*/ 154134 h 562035"/>
              <a:gd name="connsiteX127" fmla="*/ 368331 w 524238"/>
              <a:gd name="connsiteY127" fmla="*/ 105616 h 562035"/>
              <a:gd name="connsiteX128" fmla="*/ 416843 w 524238"/>
              <a:gd name="connsiteY128" fmla="*/ 57503 h 562035"/>
              <a:gd name="connsiteX129" fmla="*/ 308184 w 524238"/>
              <a:gd name="connsiteY129" fmla="*/ 47720 h 562035"/>
              <a:gd name="connsiteX130" fmla="*/ 227877 w 524238"/>
              <a:gd name="connsiteY130" fmla="*/ 104413 h 562035"/>
              <a:gd name="connsiteX131" fmla="*/ 221762 w 524238"/>
              <a:gd name="connsiteY131" fmla="*/ 108900 h 562035"/>
              <a:gd name="connsiteX132" fmla="*/ 215239 w 524238"/>
              <a:gd name="connsiteY132" fmla="*/ 105229 h 562035"/>
              <a:gd name="connsiteX133" fmla="*/ 153684 w 524238"/>
              <a:gd name="connsiteY133" fmla="*/ 71784 h 562035"/>
              <a:gd name="connsiteX134" fmla="*/ 83161 w 524238"/>
              <a:gd name="connsiteY134" fmla="*/ 139082 h 562035"/>
              <a:gd name="connsiteX135" fmla="*/ 83976 w 524238"/>
              <a:gd name="connsiteY135" fmla="*/ 151725 h 562035"/>
              <a:gd name="connsiteX136" fmla="*/ 82753 w 524238"/>
              <a:gd name="connsiteY136" fmla="*/ 157843 h 562035"/>
              <a:gd name="connsiteX137" fmla="*/ 77046 w 524238"/>
              <a:gd name="connsiteY137" fmla="*/ 160290 h 562035"/>
              <a:gd name="connsiteX138" fmla="*/ 55440 w 524238"/>
              <a:gd name="connsiteY138" fmla="*/ 160290 h 562035"/>
              <a:gd name="connsiteX139" fmla="*/ 14268 w 524238"/>
              <a:gd name="connsiteY139" fmla="*/ 201892 h 562035"/>
              <a:gd name="connsiteX140" fmla="*/ 33835 w 524238"/>
              <a:gd name="connsiteY140" fmla="*/ 241863 h 562035"/>
              <a:gd name="connsiteX141" fmla="*/ 63593 w 524238"/>
              <a:gd name="connsiteY141" fmla="*/ 223917 h 562035"/>
              <a:gd name="connsiteX142" fmla="*/ 460237 w 524238"/>
              <a:gd name="connsiteY142" fmla="*/ 223917 h 562035"/>
              <a:gd name="connsiteX143" fmla="*/ 482250 w 524238"/>
              <a:gd name="connsiteY143" fmla="*/ 238600 h 562035"/>
              <a:gd name="connsiteX144" fmla="*/ 492849 w 524238"/>
              <a:gd name="connsiteY144" fmla="*/ 211273 h 562035"/>
              <a:gd name="connsiteX145" fmla="*/ 486735 w 524238"/>
              <a:gd name="connsiteY145" fmla="*/ 187617 h 562035"/>
              <a:gd name="connsiteX146" fmla="*/ 465944 w 524238"/>
              <a:gd name="connsiteY146" fmla="*/ 186394 h 562035"/>
              <a:gd name="connsiteX147" fmla="*/ 450046 w 524238"/>
              <a:gd name="connsiteY147" fmla="*/ 170079 h 562035"/>
              <a:gd name="connsiteX148" fmla="*/ 448008 w 524238"/>
              <a:gd name="connsiteY148" fmla="*/ 169671 h 562035"/>
              <a:gd name="connsiteX149" fmla="*/ 441893 w 524238"/>
              <a:gd name="connsiteY149" fmla="*/ 172118 h 562035"/>
              <a:gd name="connsiteX150" fmla="*/ 440670 w 524238"/>
              <a:gd name="connsiteY150" fmla="*/ 173342 h 562035"/>
              <a:gd name="connsiteX151" fmla="*/ 440670 w 524238"/>
              <a:gd name="connsiteY151" fmla="*/ 196590 h 562035"/>
              <a:gd name="connsiteX152" fmla="*/ 425179 w 524238"/>
              <a:gd name="connsiteY152" fmla="*/ 212497 h 562035"/>
              <a:gd name="connsiteX153" fmla="*/ 411319 w 524238"/>
              <a:gd name="connsiteY153" fmla="*/ 212497 h 562035"/>
              <a:gd name="connsiteX154" fmla="*/ 395013 w 524238"/>
              <a:gd name="connsiteY154" fmla="*/ 196590 h 562035"/>
              <a:gd name="connsiteX155" fmla="*/ 395013 w 524238"/>
              <a:gd name="connsiteY155" fmla="*/ 173342 h 562035"/>
              <a:gd name="connsiteX156" fmla="*/ 394198 w 524238"/>
              <a:gd name="connsiteY156" fmla="*/ 172118 h 562035"/>
              <a:gd name="connsiteX157" fmla="*/ 388083 w 524238"/>
              <a:gd name="connsiteY157" fmla="*/ 169671 h 562035"/>
              <a:gd name="connsiteX158" fmla="*/ 386453 w 524238"/>
              <a:gd name="connsiteY158" fmla="*/ 170079 h 562035"/>
              <a:gd name="connsiteX159" fmla="*/ 370147 w 524238"/>
              <a:gd name="connsiteY159" fmla="*/ 186394 h 562035"/>
              <a:gd name="connsiteX160" fmla="*/ 347726 w 524238"/>
              <a:gd name="connsiteY160" fmla="*/ 186394 h 562035"/>
              <a:gd name="connsiteX161" fmla="*/ 337942 w 524238"/>
              <a:gd name="connsiteY161" fmla="*/ 176605 h 562035"/>
              <a:gd name="connsiteX162" fmla="*/ 333458 w 524238"/>
              <a:gd name="connsiteY162" fmla="*/ 165185 h 562035"/>
              <a:gd name="connsiteX163" fmla="*/ 337942 w 524238"/>
              <a:gd name="connsiteY163" fmla="*/ 154172 h 562035"/>
              <a:gd name="connsiteX164" fmla="*/ 352210 w 524238"/>
              <a:gd name="connsiteY164" fmla="*/ 139897 h 562035"/>
              <a:gd name="connsiteX165" fmla="*/ 352210 w 524238"/>
              <a:gd name="connsiteY165" fmla="*/ 137858 h 562035"/>
              <a:gd name="connsiteX166" fmla="*/ 348541 w 524238"/>
              <a:gd name="connsiteY166" fmla="*/ 130109 h 562035"/>
              <a:gd name="connsiteX167" fmla="*/ 346910 w 524238"/>
              <a:gd name="connsiteY167" fmla="*/ 129293 h 562035"/>
              <a:gd name="connsiteX168" fmla="*/ 327751 w 524238"/>
              <a:gd name="connsiteY168" fmla="*/ 129293 h 562035"/>
              <a:gd name="connsiteX169" fmla="*/ 311852 w 524238"/>
              <a:gd name="connsiteY169" fmla="*/ 112978 h 562035"/>
              <a:gd name="connsiteX170" fmla="*/ 311852 w 524238"/>
              <a:gd name="connsiteY170" fmla="*/ 99519 h 562035"/>
              <a:gd name="connsiteX171" fmla="*/ 327751 w 524238"/>
              <a:gd name="connsiteY171" fmla="*/ 83204 h 562035"/>
              <a:gd name="connsiteX172" fmla="*/ 345280 w 524238"/>
              <a:gd name="connsiteY172" fmla="*/ 83204 h 562035"/>
              <a:gd name="connsiteX173" fmla="*/ 346503 w 524238"/>
              <a:gd name="connsiteY173" fmla="*/ 81981 h 562035"/>
              <a:gd name="connsiteX174" fmla="*/ 350579 w 524238"/>
              <a:gd name="connsiteY174" fmla="*/ 72192 h 562035"/>
              <a:gd name="connsiteX175" fmla="*/ 350172 w 524238"/>
              <a:gd name="connsiteY175" fmla="*/ 70561 h 562035"/>
              <a:gd name="connsiteX176" fmla="*/ 337942 w 524238"/>
              <a:gd name="connsiteY176" fmla="*/ 58325 h 562035"/>
              <a:gd name="connsiteX177" fmla="*/ 333458 w 524238"/>
              <a:gd name="connsiteY177" fmla="*/ 50167 h 562035"/>
              <a:gd name="connsiteX178" fmla="*/ 308184 w 524238"/>
              <a:gd name="connsiteY178" fmla="*/ 47720 h 562035"/>
              <a:gd name="connsiteX179" fmla="*/ 411319 w 524238"/>
              <a:gd name="connsiteY179" fmla="*/ 14275 h 562035"/>
              <a:gd name="connsiteX180" fmla="*/ 409689 w 524238"/>
              <a:gd name="connsiteY180" fmla="*/ 15906 h 562035"/>
              <a:gd name="connsiteX181" fmla="*/ 409689 w 524238"/>
              <a:gd name="connsiteY181" fmla="*/ 39970 h 562035"/>
              <a:gd name="connsiteX182" fmla="*/ 403982 w 524238"/>
              <a:gd name="connsiteY182" fmla="*/ 46904 h 562035"/>
              <a:gd name="connsiteX183" fmla="*/ 390937 w 524238"/>
              <a:gd name="connsiteY183" fmla="*/ 51798 h 562035"/>
              <a:gd name="connsiteX184" fmla="*/ 372592 w 524238"/>
              <a:gd name="connsiteY184" fmla="*/ 48943 h 562035"/>
              <a:gd name="connsiteX185" fmla="*/ 360363 w 524238"/>
              <a:gd name="connsiteY185" fmla="*/ 36300 h 562035"/>
              <a:gd name="connsiteX186" fmla="*/ 358325 w 524238"/>
              <a:gd name="connsiteY186" fmla="*/ 36300 h 562035"/>
              <a:gd name="connsiteX187" fmla="*/ 348133 w 524238"/>
              <a:gd name="connsiteY187" fmla="*/ 46088 h 562035"/>
              <a:gd name="connsiteX188" fmla="*/ 348133 w 524238"/>
              <a:gd name="connsiteY188" fmla="*/ 48128 h 562035"/>
              <a:gd name="connsiteX189" fmla="*/ 360363 w 524238"/>
              <a:gd name="connsiteY189" fmla="*/ 60364 h 562035"/>
              <a:gd name="connsiteX190" fmla="*/ 363216 w 524238"/>
              <a:gd name="connsiteY190" fmla="*/ 79126 h 562035"/>
              <a:gd name="connsiteX191" fmla="*/ 359955 w 524238"/>
              <a:gd name="connsiteY191" fmla="*/ 86467 h 562035"/>
              <a:gd name="connsiteX192" fmla="*/ 345280 w 524238"/>
              <a:gd name="connsiteY192" fmla="*/ 97887 h 562035"/>
              <a:gd name="connsiteX193" fmla="*/ 327751 w 524238"/>
              <a:gd name="connsiteY193" fmla="*/ 97887 h 562035"/>
              <a:gd name="connsiteX194" fmla="*/ 326120 w 524238"/>
              <a:gd name="connsiteY194" fmla="*/ 99519 h 562035"/>
              <a:gd name="connsiteX195" fmla="*/ 326120 w 524238"/>
              <a:gd name="connsiteY195" fmla="*/ 112978 h 562035"/>
              <a:gd name="connsiteX196" fmla="*/ 327751 w 524238"/>
              <a:gd name="connsiteY196" fmla="*/ 114610 h 562035"/>
              <a:gd name="connsiteX197" fmla="*/ 346910 w 524238"/>
              <a:gd name="connsiteY197" fmla="*/ 114610 h 562035"/>
              <a:gd name="connsiteX198" fmla="*/ 361586 w 524238"/>
              <a:gd name="connsiteY198" fmla="*/ 124806 h 562035"/>
              <a:gd name="connsiteX199" fmla="*/ 364439 w 524238"/>
              <a:gd name="connsiteY199" fmla="*/ 130924 h 562035"/>
              <a:gd name="connsiteX200" fmla="*/ 361993 w 524238"/>
              <a:gd name="connsiteY200" fmla="*/ 150094 h 562035"/>
              <a:gd name="connsiteX201" fmla="*/ 348133 w 524238"/>
              <a:gd name="connsiteY201" fmla="*/ 163961 h 562035"/>
              <a:gd name="connsiteX202" fmla="*/ 347726 w 524238"/>
              <a:gd name="connsiteY202" fmla="*/ 165185 h 562035"/>
              <a:gd name="connsiteX203" fmla="*/ 348133 w 524238"/>
              <a:gd name="connsiteY203" fmla="*/ 166408 h 562035"/>
              <a:gd name="connsiteX204" fmla="*/ 358325 w 524238"/>
              <a:gd name="connsiteY204" fmla="*/ 176197 h 562035"/>
              <a:gd name="connsiteX205" fmla="*/ 360363 w 524238"/>
              <a:gd name="connsiteY205" fmla="*/ 176197 h 562035"/>
              <a:gd name="connsiteX206" fmla="*/ 376261 w 524238"/>
              <a:gd name="connsiteY206" fmla="*/ 160290 h 562035"/>
              <a:gd name="connsiteX207" fmla="*/ 387676 w 524238"/>
              <a:gd name="connsiteY207" fmla="*/ 155396 h 562035"/>
              <a:gd name="connsiteX208" fmla="*/ 393790 w 524238"/>
              <a:gd name="connsiteY208" fmla="*/ 156620 h 562035"/>
              <a:gd name="connsiteX209" fmla="*/ 398682 w 524238"/>
              <a:gd name="connsiteY209" fmla="*/ 158659 h 562035"/>
              <a:gd name="connsiteX210" fmla="*/ 409689 w 524238"/>
              <a:gd name="connsiteY210" fmla="*/ 173342 h 562035"/>
              <a:gd name="connsiteX211" fmla="*/ 409689 w 524238"/>
              <a:gd name="connsiteY211" fmla="*/ 196590 h 562035"/>
              <a:gd name="connsiteX212" fmla="*/ 411319 w 524238"/>
              <a:gd name="connsiteY212" fmla="*/ 198222 h 562035"/>
              <a:gd name="connsiteX213" fmla="*/ 425179 w 524238"/>
              <a:gd name="connsiteY213" fmla="*/ 198222 h 562035"/>
              <a:gd name="connsiteX214" fmla="*/ 426810 w 524238"/>
              <a:gd name="connsiteY214" fmla="*/ 196590 h 562035"/>
              <a:gd name="connsiteX215" fmla="*/ 426810 w 524238"/>
              <a:gd name="connsiteY215" fmla="*/ 173342 h 562035"/>
              <a:gd name="connsiteX216" fmla="*/ 437817 w 524238"/>
              <a:gd name="connsiteY216" fmla="*/ 158659 h 562035"/>
              <a:gd name="connsiteX217" fmla="*/ 442708 w 524238"/>
              <a:gd name="connsiteY217" fmla="*/ 156620 h 562035"/>
              <a:gd name="connsiteX218" fmla="*/ 459830 w 524238"/>
              <a:gd name="connsiteY218" fmla="*/ 160290 h 562035"/>
              <a:gd name="connsiteX219" fmla="*/ 476136 w 524238"/>
              <a:gd name="connsiteY219" fmla="*/ 176197 h 562035"/>
              <a:gd name="connsiteX220" fmla="*/ 478174 w 524238"/>
              <a:gd name="connsiteY220" fmla="*/ 176197 h 562035"/>
              <a:gd name="connsiteX221" fmla="*/ 487958 w 524238"/>
              <a:gd name="connsiteY221" fmla="*/ 166408 h 562035"/>
              <a:gd name="connsiteX222" fmla="*/ 488365 w 524238"/>
              <a:gd name="connsiteY222" fmla="*/ 165185 h 562035"/>
              <a:gd name="connsiteX223" fmla="*/ 487958 w 524238"/>
              <a:gd name="connsiteY223" fmla="*/ 163961 h 562035"/>
              <a:gd name="connsiteX224" fmla="*/ 474097 w 524238"/>
              <a:gd name="connsiteY224" fmla="*/ 150094 h 562035"/>
              <a:gd name="connsiteX225" fmla="*/ 471244 w 524238"/>
              <a:gd name="connsiteY225" fmla="*/ 130924 h 562035"/>
              <a:gd name="connsiteX226" fmla="*/ 474505 w 524238"/>
              <a:gd name="connsiteY226" fmla="*/ 124806 h 562035"/>
              <a:gd name="connsiteX227" fmla="*/ 489180 w 524238"/>
              <a:gd name="connsiteY227" fmla="*/ 114610 h 562035"/>
              <a:gd name="connsiteX228" fmla="*/ 508340 w 524238"/>
              <a:gd name="connsiteY228" fmla="*/ 114610 h 562035"/>
              <a:gd name="connsiteX229" fmla="*/ 509971 w 524238"/>
              <a:gd name="connsiteY229" fmla="*/ 112978 h 562035"/>
              <a:gd name="connsiteX230" fmla="*/ 509971 w 524238"/>
              <a:gd name="connsiteY230" fmla="*/ 99519 h 562035"/>
              <a:gd name="connsiteX231" fmla="*/ 508340 w 524238"/>
              <a:gd name="connsiteY231" fmla="*/ 97887 h 562035"/>
              <a:gd name="connsiteX232" fmla="*/ 491219 w 524238"/>
              <a:gd name="connsiteY232" fmla="*/ 97887 h 562035"/>
              <a:gd name="connsiteX233" fmla="*/ 476136 w 524238"/>
              <a:gd name="connsiteY233" fmla="*/ 86467 h 562035"/>
              <a:gd name="connsiteX234" fmla="*/ 472874 w 524238"/>
              <a:gd name="connsiteY234" fmla="*/ 79126 h 562035"/>
              <a:gd name="connsiteX235" fmla="*/ 476136 w 524238"/>
              <a:gd name="connsiteY235" fmla="*/ 60364 h 562035"/>
              <a:gd name="connsiteX236" fmla="*/ 487958 w 524238"/>
              <a:gd name="connsiteY236" fmla="*/ 48128 h 562035"/>
              <a:gd name="connsiteX237" fmla="*/ 487958 w 524238"/>
              <a:gd name="connsiteY237" fmla="*/ 46088 h 562035"/>
              <a:gd name="connsiteX238" fmla="*/ 478174 w 524238"/>
              <a:gd name="connsiteY238" fmla="*/ 36300 h 562035"/>
              <a:gd name="connsiteX239" fmla="*/ 476136 w 524238"/>
              <a:gd name="connsiteY239" fmla="*/ 36300 h 562035"/>
              <a:gd name="connsiteX240" fmla="*/ 463498 w 524238"/>
              <a:gd name="connsiteY240" fmla="*/ 48943 h 562035"/>
              <a:gd name="connsiteX241" fmla="*/ 445154 w 524238"/>
              <a:gd name="connsiteY241" fmla="*/ 51798 h 562035"/>
              <a:gd name="connsiteX242" fmla="*/ 432109 w 524238"/>
              <a:gd name="connsiteY242" fmla="*/ 46904 h 562035"/>
              <a:gd name="connsiteX243" fmla="*/ 426810 w 524238"/>
              <a:gd name="connsiteY243" fmla="*/ 39970 h 562035"/>
              <a:gd name="connsiteX244" fmla="*/ 426810 w 524238"/>
              <a:gd name="connsiteY244" fmla="*/ 15906 h 562035"/>
              <a:gd name="connsiteX245" fmla="*/ 425179 w 524238"/>
              <a:gd name="connsiteY245" fmla="*/ 14275 h 562035"/>
              <a:gd name="connsiteX246" fmla="*/ 411319 w 524238"/>
              <a:gd name="connsiteY246" fmla="*/ 0 h 562035"/>
              <a:gd name="connsiteX247" fmla="*/ 425179 w 524238"/>
              <a:gd name="connsiteY247" fmla="*/ 0 h 562035"/>
              <a:gd name="connsiteX248" fmla="*/ 440670 w 524238"/>
              <a:gd name="connsiteY248" fmla="*/ 15906 h 562035"/>
              <a:gd name="connsiteX249" fmla="*/ 440670 w 524238"/>
              <a:gd name="connsiteY249" fmla="*/ 34668 h 562035"/>
              <a:gd name="connsiteX250" fmla="*/ 451677 w 524238"/>
              <a:gd name="connsiteY250" fmla="*/ 38747 h 562035"/>
              <a:gd name="connsiteX251" fmla="*/ 453307 w 524238"/>
              <a:gd name="connsiteY251" fmla="*/ 38747 h 562035"/>
              <a:gd name="connsiteX252" fmla="*/ 465944 w 524238"/>
              <a:gd name="connsiteY252" fmla="*/ 26103 h 562035"/>
              <a:gd name="connsiteX253" fmla="*/ 487958 w 524238"/>
              <a:gd name="connsiteY253" fmla="*/ 26103 h 562035"/>
              <a:gd name="connsiteX254" fmla="*/ 498149 w 524238"/>
              <a:gd name="connsiteY254" fmla="*/ 35892 h 562035"/>
              <a:gd name="connsiteX255" fmla="*/ 498149 w 524238"/>
              <a:gd name="connsiteY255" fmla="*/ 58325 h 562035"/>
              <a:gd name="connsiteX256" fmla="*/ 485919 w 524238"/>
              <a:gd name="connsiteY256" fmla="*/ 70561 h 562035"/>
              <a:gd name="connsiteX257" fmla="*/ 485512 w 524238"/>
              <a:gd name="connsiteY257" fmla="*/ 72192 h 562035"/>
              <a:gd name="connsiteX258" fmla="*/ 489588 w 524238"/>
              <a:gd name="connsiteY258" fmla="*/ 81981 h 562035"/>
              <a:gd name="connsiteX259" fmla="*/ 491219 w 524238"/>
              <a:gd name="connsiteY259" fmla="*/ 83204 h 562035"/>
              <a:gd name="connsiteX260" fmla="*/ 508340 w 524238"/>
              <a:gd name="connsiteY260" fmla="*/ 83204 h 562035"/>
              <a:gd name="connsiteX261" fmla="*/ 524238 w 524238"/>
              <a:gd name="connsiteY261" fmla="*/ 99519 h 562035"/>
              <a:gd name="connsiteX262" fmla="*/ 524238 w 524238"/>
              <a:gd name="connsiteY262" fmla="*/ 112978 h 562035"/>
              <a:gd name="connsiteX263" fmla="*/ 508340 w 524238"/>
              <a:gd name="connsiteY263" fmla="*/ 129293 h 562035"/>
              <a:gd name="connsiteX264" fmla="*/ 489180 w 524238"/>
              <a:gd name="connsiteY264" fmla="*/ 129293 h 562035"/>
              <a:gd name="connsiteX265" fmla="*/ 487958 w 524238"/>
              <a:gd name="connsiteY265" fmla="*/ 130109 h 562035"/>
              <a:gd name="connsiteX266" fmla="*/ 483881 w 524238"/>
              <a:gd name="connsiteY266" fmla="*/ 137858 h 562035"/>
              <a:gd name="connsiteX267" fmla="*/ 484289 w 524238"/>
              <a:gd name="connsiteY267" fmla="*/ 139897 h 562035"/>
              <a:gd name="connsiteX268" fmla="*/ 498149 w 524238"/>
              <a:gd name="connsiteY268" fmla="*/ 154172 h 562035"/>
              <a:gd name="connsiteX269" fmla="*/ 502633 w 524238"/>
              <a:gd name="connsiteY269" fmla="*/ 165185 h 562035"/>
              <a:gd name="connsiteX270" fmla="*/ 498149 w 524238"/>
              <a:gd name="connsiteY270" fmla="*/ 176605 h 562035"/>
              <a:gd name="connsiteX271" fmla="*/ 496926 w 524238"/>
              <a:gd name="connsiteY271" fmla="*/ 177828 h 562035"/>
              <a:gd name="connsiteX272" fmla="*/ 504671 w 524238"/>
              <a:gd name="connsiteY272" fmla="*/ 193735 h 562035"/>
              <a:gd name="connsiteX273" fmla="*/ 489180 w 524238"/>
              <a:gd name="connsiteY273" fmla="*/ 252060 h 562035"/>
              <a:gd name="connsiteX274" fmla="*/ 484696 w 524238"/>
              <a:gd name="connsiteY274" fmla="*/ 254099 h 562035"/>
              <a:gd name="connsiteX275" fmla="*/ 485104 w 524238"/>
              <a:gd name="connsiteY275" fmla="*/ 396035 h 562035"/>
              <a:gd name="connsiteX276" fmla="*/ 485512 w 524238"/>
              <a:gd name="connsiteY276" fmla="*/ 486581 h 562035"/>
              <a:gd name="connsiteX277" fmla="*/ 498964 w 524238"/>
              <a:gd name="connsiteY277" fmla="*/ 486581 h 562035"/>
              <a:gd name="connsiteX278" fmla="*/ 507525 w 524238"/>
              <a:gd name="connsiteY278" fmla="*/ 494738 h 562035"/>
              <a:gd name="connsiteX279" fmla="*/ 507525 w 524238"/>
              <a:gd name="connsiteY279" fmla="*/ 516763 h 562035"/>
              <a:gd name="connsiteX280" fmla="*/ 454938 w 524238"/>
              <a:gd name="connsiteY280" fmla="*/ 562035 h 562035"/>
              <a:gd name="connsiteX281" fmla="*/ 59517 w 524238"/>
              <a:gd name="connsiteY281" fmla="*/ 562035 h 562035"/>
              <a:gd name="connsiteX282" fmla="*/ 8153 w 524238"/>
              <a:gd name="connsiteY282" fmla="*/ 517986 h 562035"/>
              <a:gd name="connsiteX283" fmla="*/ 8153 w 524238"/>
              <a:gd name="connsiteY283" fmla="*/ 496369 h 562035"/>
              <a:gd name="connsiteX284" fmla="*/ 18344 w 524238"/>
              <a:gd name="connsiteY284" fmla="*/ 486581 h 562035"/>
              <a:gd name="connsiteX285" fmla="*/ 29758 w 524238"/>
              <a:gd name="connsiteY285" fmla="*/ 486581 h 562035"/>
              <a:gd name="connsiteX286" fmla="*/ 29758 w 524238"/>
              <a:gd name="connsiteY286" fmla="*/ 258993 h 562035"/>
              <a:gd name="connsiteX287" fmla="*/ 29758 w 524238"/>
              <a:gd name="connsiteY287" fmla="*/ 255730 h 562035"/>
              <a:gd name="connsiteX288" fmla="*/ 0 w 524238"/>
              <a:gd name="connsiteY288" fmla="*/ 201892 h 562035"/>
              <a:gd name="connsiteX289" fmla="*/ 55440 w 524238"/>
              <a:gd name="connsiteY289" fmla="*/ 146015 h 562035"/>
              <a:gd name="connsiteX290" fmla="*/ 68893 w 524238"/>
              <a:gd name="connsiteY290" fmla="*/ 146015 h 562035"/>
              <a:gd name="connsiteX291" fmla="*/ 68485 w 524238"/>
              <a:gd name="connsiteY291" fmla="*/ 139082 h 562035"/>
              <a:gd name="connsiteX292" fmla="*/ 153684 w 524238"/>
              <a:gd name="connsiteY292" fmla="*/ 57509 h 562035"/>
              <a:gd name="connsiteX293" fmla="*/ 219724 w 524238"/>
              <a:gd name="connsiteY293" fmla="*/ 87691 h 562035"/>
              <a:gd name="connsiteX294" fmla="*/ 307776 w 524238"/>
              <a:gd name="connsiteY294" fmla="*/ 33445 h 562035"/>
              <a:gd name="connsiteX295" fmla="*/ 337942 w 524238"/>
              <a:gd name="connsiteY295" fmla="*/ 36300 h 562035"/>
              <a:gd name="connsiteX296" fmla="*/ 337942 w 524238"/>
              <a:gd name="connsiteY296" fmla="*/ 35892 h 562035"/>
              <a:gd name="connsiteX297" fmla="*/ 347726 w 524238"/>
              <a:gd name="connsiteY297" fmla="*/ 26103 h 562035"/>
              <a:gd name="connsiteX298" fmla="*/ 370147 w 524238"/>
              <a:gd name="connsiteY298" fmla="*/ 26103 h 562035"/>
              <a:gd name="connsiteX299" fmla="*/ 382784 w 524238"/>
              <a:gd name="connsiteY299" fmla="*/ 38747 h 562035"/>
              <a:gd name="connsiteX300" fmla="*/ 384822 w 524238"/>
              <a:gd name="connsiteY300" fmla="*/ 38747 h 562035"/>
              <a:gd name="connsiteX301" fmla="*/ 395013 w 524238"/>
              <a:gd name="connsiteY301" fmla="*/ 34668 h 562035"/>
              <a:gd name="connsiteX302" fmla="*/ 395013 w 524238"/>
              <a:gd name="connsiteY302" fmla="*/ 15906 h 562035"/>
              <a:gd name="connsiteX303" fmla="*/ 411319 w 524238"/>
              <a:gd name="connsiteY303" fmla="*/ 0 h 56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524238" h="562035">
                <a:moveTo>
                  <a:pt x="22421" y="501264"/>
                </a:moveTo>
                <a:lnTo>
                  <a:pt x="22421" y="517986"/>
                </a:lnTo>
                <a:cubicBezTo>
                  <a:pt x="22421" y="534301"/>
                  <a:pt x="38727" y="547352"/>
                  <a:pt x="59517" y="547352"/>
                </a:cubicBezTo>
                <a:lnTo>
                  <a:pt x="454938" y="547352"/>
                </a:lnTo>
                <a:cubicBezTo>
                  <a:pt x="476136" y="547352"/>
                  <a:pt x="493257" y="533893"/>
                  <a:pt x="493257" y="516763"/>
                </a:cubicBezTo>
                <a:lnTo>
                  <a:pt x="493257" y="501264"/>
                </a:lnTo>
                <a:lnTo>
                  <a:pt x="343649" y="501264"/>
                </a:lnTo>
                <a:cubicBezTo>
                  <a:pt x="335496" y="508197"/>
                  <a:pt x="324897" y="513500"/>
                  <a:pt x="317967" y="515539"/>
                </a:cubicBezTo>
                <a:cubicBezTo>
                  <a:pt x="317152" y="515539"/>
                  <a:pt x="316337" y="515539"/>
                  <a:pt x="315521" y="515539"/>
                </a:cubicBezTo>
                <a:lnTo>
                  <a:pt x="192819" y="515539"/>
                </a:lnTo>
                <a:cubicBezTo>
                  <a:pt x="181812" y="515539"/>
                  <a:pt x="171213" y="509829"/>
                  <a:pt x="165506" y="501264"/>
                </a:cubicBezTo>
                <a:close/>
                <a:moveTo>
                  <a:pt x="172959" y="425875"/>
                </a:moveTo>
                <a:cubicBezTo>
                  <a:pt x="177640" y="425875"/>
                  <a:pt x="181044" y="429607"/>
                  <a:pt x="181044" y="433754"/>
                </a:cubicBezTo>
                <a:cubicBezTo>
                  <a:pt x="181044" y="437901"/>
                  <a:pt x="177640" y="441634"/>
                  <a:pt x="172959" y="441634"/>
                </a:cubicBezTo>
                <a:cubicBezTo>
                  <a:pt x="168703" y="441634"/>
                  <a:pt x="165299" y="437901"/>
                  <a:pt x="165299" y="433754"/>
                </a:cubicBezTo>
                <a:cubicBezTo>
                  <a:pt x="165299" y="429607"/>
                  <a:pt x="168703" y="425875"/>
                  <a:pt x="172959" y="425875"/>
                </a:cubicBezTo>
                <a:close/>
                <a:moveTo>
                  <a:pt x="142634" y="425875"/>
                </a:moveTo>
                <a:cubicBezTo>
                  <a:pt x="146780" y="425875"/>
                  <a:pt x="150511" y="429607"/>
                  <a:pt x="150511" y="433754"/>
                </a:cubicBezTo>
                <a:cubicBezTo>
                  <a:pt x="150511" y="437901"/>
                  <a:pt x="146780" y="441634"/>
                  <a:pt x="142634" y="441634"/>
                </a:cubicBezTo>
                <a:cubicBezTo>
                  <a:pt x="138073" y="441634"/>
                  <a:pt x="134756" y="437901"/>
                  <a:pt x="134756" y="433754"/>
                </a:cubicBezTo>
                <a:cubicBezTo>
                  <a:pt x="134756" y="429607"/>
                  <a:pt x="138073" y="425875"/>
                  <a:pt x="142634" y="425875"/>
                </a:cubicBezTo>
                <a:close/>
                <a:moveTo>
                  <a:pt x="112295" y="425875"/>
                </a:moveTo>
                <a:cubicBezTo>
                  <a:pt x="116551" y="425875"/>
                  <a:pt x="119955" y="429280"/>
                  <a:pt x="119955" y="433536"/>
                </a:cubicBezTo>
                <a:cubicBezTo>
                  <a:pt x="119955" y="438218"/>
                  <a:pt x="116551" y="441623"/>
                  <a:pt x="112295" y="441623"/>
                </a:cubicBezTo>
                <a:cubicBezTo>
                  <a:pt x="108040" y="441623"/>
                  <a:pt x="104210" y="438218"/>
                  <a:pt x="104210" y="433536"/>
                </a:cubicBezTo>
                <a:cubicBezTo>
                  <a:pt x="104210" y="429280"/>
                  <a:pt x="108040" y="425875"/>
                  <a:pt x="112295" y="425875"/>
                </a:cubicBezTo>
                <a:close/>
                <a:moveTo>
                  <a:pt x="214700" y="407918"/>
                </a:moveTo>
                <a:cubicBezTo>
                  <a:pt x="213075" y="407918"/>
                  <a:pt x="211856" y="409973"/>
                  <a:pt x="211856" y="411206"/>
                </a:cubicBezTo>
                <a:lnTo>
                  <a:pt x="211856" y="438337"/>
                </a:lnTo>
                <a:cubicBezTo>
                  <a:pt x="211856" y="440392"/>
                  <a:pt x="213075" y="441626"/>
                  <a:pt x="214700" y="441626"/>
                </a:cubicBezTo>
                <a:lnTo>
                  <a:pt x="391784" y="441626"/>
                </a:lnTo>
                <a:cubicBezTo>
                  <a:pt x="393815" y="441626"/>
                  <a:pt x="394627" y="440392"/>
                  <a:pt x="394627" y="438337"/>
                </a:cubicBezTo>
                <a:lnTo>
                  <a:pt x="394627" y="411206"/>
                </a:lnTo>
                <a:cubicBezTo>
                  <a:pt x="394627" y="409973"/>
                  <a:pt x="393815" y="407918"/>
                  <a:pt x="391784" y="407918"/>
                </a:cubicBezTo>
                <a:close/>
                <a:moveTo>
                  <a:pt x="172959" y="395328"/>
                </a:moveTo>
                <a:cubicBezTo>
                  <a:pt x="177640" y="395328"/>
                  <a:pt x="181044" y="398733"/>
                  <a:pt x="181044" y="402989"/>
                </a:cubicBezTo>
                <a:cubicBezTo>
                  <a:pt x="181044" y="407670"/>
                  <a:pt x="177640" y="411075"/>
                  <a:pt x="172959" y="411075"/>
                </a:cubicBezTo>
                <a:cubicBezTo>
                  <a:pt x="168703" y="411075"/>
                  <a:pt x="165299" y="407670"/>
                  <a:pt x="165299" y="402989"/>
                </a:cubicBezTo>
                <a:cubicBezTo>
                  <a:pt x="165299" y="398733"/>
                  <a:pt x="168703" y="395328"/>
                  <a:pt x="172959" y="395328"/>
                </a:cubicBezTo>
                <a:close/>
                <a:moveTo>
                  <a:pt x="142634" y="395328"/>
                </a:moveTo>
                <a:cubicBezTo>
                  <a:pt x="146780" y="395328"/>
                  <a:pt x="150511" y="398733"/>
                  <a:pt x="150511" y="402989"/>
                </a:cubicBezTo>
                <a:cubicBezTo>
                  <a:pt x="150511" y="407670"/>
                  <a:pt x="146780" y="411075"/>
                  <a:pt x="142634" y="411075"/>
                </a:cubicBezTo>
                <a:cubicBezTo>
                  <a:pt x="138073" y="411075"/>
                  <a:pt x="134756" y="407670"/>
                  <a:pt x="134756" y="402989"/>
                </a:cubicBezTo>
                <a:cubicBezTo>
                  <a:pt x="134756" y="398733"/>
                  <a:pt x="138073" y="395328"/>
                  <a:pt x="142634" y="395328"/>
                </a:cubicBezTo>
                <a:close/>
                <a:moveTo>
                  <a:pt x="214700" y="393530"/>
                </a:moveTo>
                <a:lnTo>
                  <a:pt x="391784" y="393530"/>
                </a:lnTo>
                <a:cubicBezTo>
                  <a:pt x="401532" y="393530"/>
                  <a:pt x="409249" y="401341"/>
                  <a:pt x="409249" y="411206"/>
                </a:cubicBezTo>
                <a:lnTo>
                  <a:pt x="409249" y="438337"/>
                </a:lnTo>
                <a:cubicBezTo>
                  <a:pt x="409249" y="448203"/>
                  <a:pt x="401532" y="456013"/>
                  <a:pt x="391784" y="456013"/>
                </a:cubicBezTo>
                <a:lnTo>
                  <a:pt x="214700" y="456013"/>
                </a:lnTo>
                <a:cubicBezTo>
                  <a:pt x="205358" y="456013"/>
                  <a:pt x="197641" y="448203"/>
                  <a:pt x="197641" y="438337"/>
                </a:cubicBezTo>
                <a:lnTo>
                  <a:pt x="197641" y="411206"/>
                </a:lnTo>
                <a:cubicBezTo>
                  <a:pt x="197641" y="401341"/>
                  <a:pt x="205358" y="393530"/>
                  <a:pt x="214700" y="393530"/>
                </a:cubicBezTo>
                <a:close/>
                <a:moveTo>
                  <a:pt x="112295" y="393530"/>
                </a:moveTo>
                <a:cubicBezTo>
                  <a:pt x="116551" y="393530"/>
                  <a:pt x="119955" y="396848"/>
                  <a:pt x="119955" y="401409"/>
                </a:cubicBezTo>
                <a:cubicBezTo>
                  <a:pt x="119955" y="405556"/>
                  <a:pt x="116551" y="409289"/>
                  <a:pt x="112295" y="409289"/>
                </a:cubicBezTo>
                <a:cubicBezTo>
                  <a:pt x="108040" y="409289"/>
                  <a:pt x="104210" y="405556"/>
                  <a:pt x="104210" y="401409"/>
                </a:cubicBezTo>
                <a:cubicBezTo>
                  <a:pt x="104210" y="396848"/>
                  <a:pt x="108040" y="393530"/>
                  <a:pt x="112295" y="393530"/>
                </a:cubicBezTo>
                <a:close/>
                <a:moveTo>
                  <a:pt x="204546" y="364780"/>
                </a:moveTo>
                <a:lnTo>
                  <a:pt x="401938" y="364780"/>
                </a:lnTo>
                <a:cubicBezTo>
                  <a:pt x="406000" y="364780"/>
                  <a:pt x="409249" y="367975"/>
                  <a:pt x="409249" y="371968"/>
                </a:cubicBezTo>
                <a:cubicBezTo>
                  <a:pt x="409249" y="375961"/>
                  <a:pt x="406000" y="378756"/>
                  <a:pt x="401938" y="378756"/>
                </a:cubicBezTo>
                <a:lnTo>
                  <a:pt x="204546" y="378756"/>
                </a:lnTo>
                <a:cubicBezTo>
                  <a:pt x="200484" y="378756"/>
                  <a:pt x="197641" y="375961"/>
                  <a:pt x="197641" y="371968"/>
                </a:cubicBezTo>
                <a:cubicBezTo>
                  <a:pt x="197641" y="367975"/>
                  <a:pt x="200484" y="364780"/>
                  <a:pt x="204546" y="364780"/>
                </a:cubicBezTo>
                <a:close/>
                <a:moveTo>
                  <a:pt x="204546" y="336028"/>
                </a:moveTo>
                <a:lnTo>
                  <a:pt x="401938" y="336028"/>
                </a:lnTo>
                <a:cubicBezTo>
                  <a:pt x="406000" y="336028"/>
                  <a:pt x="409249" y="339223"/>
                  <a:pt x="409249" y="343216"/>
                </a:cubicBezTo>
                <a:cubicBezTo>
                  <a:pt x="409249" y="346809"/>
                  <a:pt x="406000" y="350004"/>
                  <a:pt x="401938" y="350004"/>
                </a:cubicBezTo>
                <a:lnTo>
                  <a:pt x="204546" y="350004"/>
                </a:lnTo>
                <a:cubicBezTo>
                  <a:pt x="200484" y="350004"/>
                  <a:pt x="197641" y="346809"/>
                  <a:pt x="197641" y="343216"/>
                </a:cubicBezTo>
                <a:cubicBezTo>
                  <a:pt x="197641" y="339223"/>
                  <a:pt x="200484" y="336028"/>
                  <a:pt x="204546" y="336028"/>
                </a:cubicBezTo>
                <a:close/>
                <a:moveTo>
                  <a:pt x="143535" y="318247"/>
                </a:moveTo>
                <a:cubicBezTo>
                  <a:pt x="130890" y="318247"/>
                  <a:pt x="120285" y="329170"/>
                  <a:pt x="120285" y="342520"/>
                </a:cubicBezTo>
                <a:cubicBezTo>
                  <a:pt x="120285" y="355466"/>
                  <a:pt x="130890" y="366388"/>
                  <a:pt x="143535" y="366388"/>
                </a:cubicBezTo>
                <a:cubicBezTo>
                  <a:pt x="156180" y="366388"/>
                  <a:pt x="166785" y="355466"/>
                  <a:pt x="166785" y="342520"/>
                </a:cubicBezTo>
                <a:cubicBezTo>
                  <a:pt x="166785" y="329170"/>
                  <a:pt x="156180" y="318247"/>
                  <a:pt x="143535" y="318247"/>
                </a:cubicBezTo>
                <a:close/>
                <a:moveTo>
                  <a:pt x="204546" y="303683"/>
                </a:moveTo>
                <a:lnTo>
                  <a:pt x="325987" y="303683"/>
                </a:lnTo>
                <a:lnTo>
                  <a:pt x="401938" y="303683"/>
                </a:lnTo>
                <a:cubicBezTo>
                  <a:pt x="406000" y="303683"/>
                  <a:pt x="409249" y="306791"/>
                  <a:pt x="409249" y="310676"/>
                </a:cubicBezTo>
                <a:cubicBezTo>
                  <a:pt x="409249" y="314562"/>
                  <a:pt x="406000" y="317670"/>
                  <a:pt x="401938" y="317670"/>
                </a:cubicBezTo>
                <a:lnTo>
                  <a:pt x="325987" y="317670"/>
                </a:lnTo>
                <a:lnTo>
                  <a:pt x="204546" y="317670"/>
                </a:lnTo>
                <a:cubicBezTo>
                  <a:pt x="200484" y="317670"/>
                  <a:pt x="197641" y="314562"/>
                  <a:pt x="197641" y="310676"/>
                </a:cubicBezTo>
                <a:cubicBezTo>
                  <a:pt x="197641" y="306791"/>
                  <a:pt x="200484" y="303683"/>
                  <a:pt x="204546" y="303683"/>
                </a:cubicBezTo>
                <a:close/>
                <a:moveTo>
                  <a:pt x="143535" y="303683"/>
                </a:moveTo>
                <a:cubicBezTo>
                  <a:pt x="164338" y="303683"/>
                  <a:pt x="181062" y="321079"/>
                  <a:pt x="181062" y="342520"/>
                </a:cubicBezTo>
                <a:cubicBezTo>
                  <a:pt x="181062" y="363557"/>
                  <a:pt x="164338" y="380548"/>
                  <a:pt x="143535" y="380548"/>
                </a:cubicBezTo>
                <a:cubicBezTo>
                  <a:pt x="122324" y="380548"/>
                  <a:pt x="106008" y="363557"/>
                  <a:pt x="106008" y="342520"/>
                </a:cubicBezTo>
                <a:cubicBezTo>
                  <a:pt x="106008" y="321079"/>
                  <a:pt x="122324" y="303683"/>
                  <a:pt x="143535" y="303683"/>
                </a:cubicBezTo>
                <a:close/>
                <a:moveTo>
                  <a:pt x="90498" y="269190"/>
                </a:moveTo>
                <a:cubicBezTo>
                  <a:pt x="81938" y="269190"/>
                  <a:pt x="74192" y="277347"/>
                  <a:pt x="74192" y="286728"/>
                </a:cubicBezTo>
                <a:lnTo>
                  <a:pt x="74192" y="486581"/>
                </a:lnTo>
                <a:lnTo>
                  <a:pt x="169990" y="486581"/>
                </a:lnTo>
                <a:cubicBezTo>
                  <a:pt x="173251" y="486581"/>
                  <a:pt x="175697" y="488620"/>
                  <a:pt x="176920" y="491475"/>
                </a:cubicBezTo>
                <a:cubicBezTo>
                  <a:pt x="178958" y="496369"/>
                  <a:pt x="184666" y="501264"/>
                  <a:pt x="192819" y="501264"/>
                </a:cubicBezTo>
                <a:lnTo>
                  <a:pt x="314706" y="501264"/>
                </a:lnTo>
                <a:cubicBezTo>
                  <a:pt x="320821" y="499632"/>
                  <a:pt x="330197" y="494330"/>
                  <a:pt x="335496" y="488620"/>
                </a:cubicBezTo>
                <a:cubicBezTo>
                  <a:pt x="336719" y="487396"/>
                  <a:pt x="338757" y="486581"/>
                  <a:pt x="340796" y="486581"/>
                </a:cubicBezTo>
                <a:lnTo>
                  <a:pt x="441078" y="486581"/>
                </a:lnTo>
                <a:lnTo>
                  <a:pt x="441078" y="280610"/>
                </a:lnTo>
                <a:cubicBezTo>
                  <a:pt x="441078" y="274492"/>
                  <a:pt x="436594" y="269190"/>
                  <a:pt x="430886" y="269190"/>
                </a:cubicBezTo>
                <a:close/>
                <a:moveTo>
                  <a:pt x="63593" y="238600"/>
                </a:moveTo>
                <a:cubicBezTo>
                  <a:pt x="52587" y="238600"/>
                  <a:pt x="44026" y="247573"/>
                  <a:pt x="44026" y="258993"/>
                </a:cubicBezTo>
                <a:lnTo>
                  <a:pt x="44026" y="486581"/>
                </a:lnTo>
                <a:lnTo>
                  <a:pt x="59925" y="486581"/>
                </a:lnTo>
                <a:lnTo>
                  <a:pt x="59925" y="286728"/>
                </a:lnTo>
                <a:cubicBezTo>
                  <a:pt x="59925" y="269190"/>
                  <a:pt x="73785" y="255322"/>
                  <a:pt x="90498" y="255322"/>
                </a:cubicBezTo>
                <a:lnTo>
                  <a:pt x="430886" y="255322"/>
                </a:lnTo>
                <a:cubicBezTo>
                  <a:pt x="437409" y="255322"/>
                  <a:pt x="443524" y="258075"/>
                  <a:pt x="448008" y="262613"/>
                </a:cubicBezTo>
                <a:lnTo>
                  <a:pt x="451154" y="270329"/>
                </a:lnTo>
                <a:lnTo>
                  <a:pt x="455345" y="280610"/>
                </a:lnTo>
                <a:lnTo>
                  <a:pt x="455345" y="486581"/>
                </a:lnTo>
                <a:lnTo>
                  <a:pt x="471244" y="486581"/>
                </a:lnTo>
                <a:lnTo>
                  <a:pt x="470836" y="396035"/>
                </a:lnTo>
                <a:lnTo>
                  <a:pt x="470431" y="250659"/>
                </a:lnTo>
                <a:lnTo>
                  <a:pt x="470429" y="249612"/>
                </a:lnTo>
                <a:cubicBezTo>
                  <a:pt x="470429" y="243494"/>
                  <a:pt x="465944" y="238600"/>
                  <a:pt x="460237" y="238600"/>
                </a:cubicBezTo>
                <a:close/>
                <a:moveTo>
                  <a:pt x="416843" y="71654"/>
                </a:moveTo>
                <a:cubicBezTo>
                  <a:pt x="397842" y="71654"/>
                  <a:pt x="382480" y="87018"/>
                  <a:pt x="382480" y="105616"/>
                </a:cubicBezTo>
                <a:cubicBezTo>
                  <a:pt x="382480" y="124619"/>
                  <a:pt x="397842" y="139983"/>
                  <a:pt x="416843" y="139983"/>
                </a:cubicBezTo>
                <a:cubicBezTo>
                  <a:pt x="435439" y="139983"/>
                  <a:pt x="451205" y="124619"/>
                  <a:pt x="451205" y="105616"/>
                </a:cubicBezTo>
                <a:cubicBezTo>
                  <a:pt x="451205" y="87018"/>
                  <a:pt x="435439" y="71654"/>
                  <a:pt x="416843" y="71654"/>
                </a:cubicBezTo>
                <a:close/>
                <a:moveTo>
                  <a:pt x="416843" y="57503"/>
                </a:moveTo>
                <a:cubicBezTo>
                  <a:pt x="443524" y="57503"/>
                  <a:pt x="464950" y="78932"/>
                  <a:pt x="464950" y="105616"/>
                </a:cubicBezTo>
                <a:cubicBezTo>
                  <a:pt x="464950" y="132301"/>
                  <a:pt x="443524" y="154134"/>
                  <a:pt x="416843" y="154134"/>
                </a:cubicBezTo>
                <a:cubicBezTo>
                  <a:pt x="390161" y="154134"/>
                  <a:pt x="368331" y="132301"/>
                  <a:pt x="368331" y="105616"/>
                </a:cubicBezTo>
                <a:cubicBezTo>
                  <a:pt x="368331" y="78932"/>
                  <a:pt x="390161" y="57503"/>
                  <a:pt x="416843" y="57503"/>
                </a:cubicBezTo>
                <a:close/>
                <a:moveTo>
                  <a:pt x="308184" y="47720"/>
                </a:moveTo>
                <a:cubicBezTo>
                  <a:pt x="272310" y="47720"/>
                  <a:pt x="240106" y="70561"/>
                  <a:pt x="227877" y="104413"/>
                </a:cubicBezTo>
                <a:cubicBezTo>
                  <a:pt x="227061" y="106860"/>
                  <a:pt x="224615" y="108900"/>
                  <a:pt x="221762" y="108900"/>
                </a:cubicBezTo>
                <a:cubicBezTo>
                  <a:pt x="218908" y="108900"/>
                  <a:pt x="216462" y="107676"/>
                  <a:pt x="215239" y="105229"/>
                </a:cubicBezTo>
                <a:cubicBezTo>
                  <a:pt x="202195" y="84836"/>
                  <a:pt x="178958" y="71784"/>
                  <a:pt x="153684" y="71784"/>
                </a:cubicBezTo>
                <a:cubicBezTo>
                  <a:pt x="114550" y="71784"/>
                  <a:pt x="83161" y="101966"/>
                  <a:pt x="83161" y="139082"/>
                </a:cubicBezTo>
                <a:cubicBezTo>
                  <a:pt x="83161" y="143568"/>
                  <a:pt x="83161" y="147647"/>
                  <a:pt x="83976" y="151725"/>
                </a:cubicBezTo>
                <a:cubicBezTo>
                  <a:pt x="84384" y="154172"/>
                  <a:pt x="83976" y="156212"/>
                  <a:pt x="82753" y="157843"/>
                </a:cubicBezTo>
                <a:cubicBezTo>
                  <a:pt x="81122" y="159475"/>
                  <a:pt x="79084" y="160290"/>
                  <a:pt x="77046" y="160290"/>
                </a:cubicBezTo>
                <a:lnTo>
                  <a:pt x="55440" y="160290"/>
                </a:lnTo>
                <a:cubicBezTo>
                  <a:pt x="32612" y="160290"/>
                  <a:pt x="14268" y="179052"/>
                  <a:pt x="14268" y="201892"/>
                </a:cubicBezTo>
                <a:cubicBezTo>
                  <a:pt x="14268" y="227180"/>
                  <a:pt x="18752" y="237784"/>
                  <a:pt x="33835" y="241863"/>
                </a:cubicBezTo>
                <a:cubicBezTo>
                  <a:pt x="39950" y="231259"/>
                  <a:pt x="50956" y="223917"/>
                  <a:pt x="63593" y="223917"/>
                </a:cubicBezTo>
                <a:lnTo>
                  <a:pt x="460237" y="223917"/>
                </a:lnTo>
                <a:cubicBezTo>
                  <a:pt x="470021" y="223917"/>
                  <a:pt x="478174" y="230035"/>
                  <a:pt x="482250" y="238600"/>
                </a:cubicBezTo>
                <a:cubicBezTo>
                  <a:pt x="489180" y="230035"/>
                  <a:pt x="492849" y="221062"/>
                  <a:pt x="492849" y="211273"/>
                </a:cubicBezTo>
                <a:cubicBezTo>
                  <a:pt x="492849" y="200669"/>
                  <a:pt x="489180" y="192512"/>
                  <a:pt x="486735" y="187617"/>
                </a:cubicBezTo>
                <a:cubicBezTo>
                  <a:pt x="480212" y="192512"/>
                  <a:pt x="471244" y="191696"/>
                  <a:pt x="465944" y="186394"/>
                </a:cubicBezTo>
                <a:lnTo>
                  <a:pt x="450046" y="170079"/>
                </a:lnTo>
                <a:cubicBezTo>
                  <a:pt x="449231" y="169671"/>
                  <a:pt x="448823" y="169671"/>
                  <a:pt x="448008" y="169671"/>
                </a:cubicBezTo>
                <a:cubicBezTo>
                  <a:pt x="446377" y="170895"/>
                  <a:pt x="443931" y="171303"/>
                  <a:pt x="441893" y="172118"/>
                </a:cubicBezTo>
                <a:cubicBezTo>
                  <a:pt x="441485" y="172118"/>
                  <a:pt x="440670" y="172934"/>
                  <a:pt x="440670" y="173342"/>
                </a:cubicBezTo>
                <a:lnTo>
                  <a:pt x="440670" y="196590"/>
                </a:lnTo>
                <a:cubicBezTo>
                  <a:pt x="440670" y="205563"/>
                  <a:pt x="433740" y="212497"/>
                  <a:pt x="425179" y="212497"/>
                </a:cubicBezTo>
                <a:lnTo>
                  <a:pt x="411319" y="212497"/>
                </a:lnTo>
                <a:cubicBezTo>
                  <a:pt x="402351" y="212497"/>
                  <a:pt x="395013" y="205563"/>
                  <a:pt x="395013" y="196590"/>
                </a:cubicBezTo>
                <a:lnTo>
                  <a:pt x="395013" y="173342"/>
                </a:lnTo>
                <a:cubicBezTo>
                  <a:pt x="395013" y="172934"/>
                  <a:pt x="395013" y="172118"/>
                  <a:pt x="394198" y="172118"/>
                </a:cubicBezTo>
                <a:cubicBezTo>
                  <a:pt x="392160" y="171303"/>
                  <a:pt x="390121" y="170895"/>
                  <a:pt x="388083" y="169671"/>
                </a:cubicBezTo>
                <a:cubicBezTo>
                  <a:pt x="387676" y="169671"/>
                  <a:pt x="386860" y="169671"/>
                  <a:pt x="386453" y="170079"/>
                </a:cubicBezTo>
                <a:lnTo>
                  <a:pt x="370147" y="186394"/>
                </a:lnTo>
                <a:cubicBezTo>
                  <a:pt x="364032" y="192512"/>
                  <a:pt x="354248" y="192512"/>
                  <a:pt x="347726" y="186394"/>
                </a:cubicBezTo>
                <a:lnTo>
                  <a:pt x="337942" y="176605"/>
                </a:lnTo>
                <a:cubicBezTo>
                  <a:pt x="335089" y="173342"/>
                  <a:pt x="333458" y="169671"/>
                  <a:pt x="333458" y="165185"/>
                </a:cubicBezTo>
                <a:cubicBezTo>
                  <a:pt x="333458" y="161106"/>
                  <a:pt x="335089" y="157027"/>
                  <a:pt x="337942" y="154172"/>
                </a:cubicBezTo>
                <a:lnTo>
                  <a:pt x="352210" y="139897"/>
                </a:lnTo>
                <a:cubicBezTo>
                  <a:pt x="352618" y="139489"/>
                  <a:pt x="352618" y="138674"/>
                  <a:pt x="352210" y="137858"/>
                </a:cubicBezTo>
                <a:cubicBezTo>
                  <a:pt x="350987" y="135411"/>
                  <a:pt x="349764" y="132964"/>
                  <a:pt x="348541" y="130109"/>
                </a:cubicBezTo>
                <a:cubicBezTo>
                  <a:pt x="348133" y="129293"/>
                  <a:pt x="347726" y="129293"/>
                  <a:pt x="346910" y="129293"/>
                </a:cubicBezTo>
                <a:lnTo>
                  <a:pt x="327751" y="129293"/>
                </a:lnTo>
                <a:cubicBezTo>
                  <a:pt x="318783" y="129293"/>
                  <a:pt x="311852" y="121951"/>
                  <a:pt x="311852" y="112978"/>
                </a:cubicBezTo>
                <a:lnTo>
                  <a:pt x="311852" y="99519"/>
                </a:lnTo>
                <a:cubicBezTo>
                  <a:pt x="311852" y="90546"/>
                  <a:pt x="318783" y="83204"/>
                  <a:pt x="327751" y="83204"/>
                </a:cubicBezTo>
                <a:lnTo>
                  <a:pt x="345280" y="83204"/>
                </a:lnTo>
                <a:cubicBezTo>
                  <a:pt x="345687" y="83204"/>
                  <a:pt x="346503" y="82796"/>
                  <a:pt x="346503" y="81981"/>
                </a:cubicBezTo>
                <a:cubicBezTo>
                  <a:pt x="347726" y="79126"/>
                  <a:pt x="348949" y="75455"/>
                  <a:pt x="350579" y="72192"/>
                </a:cubicBezTo>
                <a:cubicBezTo>
                  <a:pt x="350987" y="71784"/>
                  <a:pt x="350987" y="70968"/>
                  <a:pt x="350172" y="70561"/>
                </a:cubicBezTo>
                <a:lnTo>
                  <a:pt x="337942" y="58325"/>
                </a:lnTo>
                <a:cubicBezTo>
                  <a:pt x="335496" y="55877"/>
                  <a:pt x="334273" y="53022"/>
                  <a:pt x="333458" y="50167"/>
                </a:cubicBezTo>
                <a:cubicBezTo>
                  <a:pt x="328974" y="48535"/>
                  <a:pt x="317967" y="47312"/>
                  <a:pt x="308184" y="47720"/>
                </a:cubicBezTo>
                <a:close/>
                <a:moveTo>
                  <a:pt x="411319" y="14275"/>
                </a:moveTo>
                <a:cubicBezTo>
                  <a:pt x="410504" y="14275"/>
                  <a:pt x="409689" y="14683"/>
                  <a:pt x="409689" y="15906"/>
                </a:cubicBezTo>
                <a:lnTo>
                  <a:pt x="409689" y="39970"/>
                </a:lnTo>
                <a:cubicBezTo>
                  <a:pt x="409689" y="43641"/>
                  <a:pt x="407243" y="46496"/>
                  <a:pt x="403982" y="46904"/>
                </a:cubicBezTo>
                <a:cubicBezTo>
                  <a:pt x="399497" y="48128"/>
                  <a:pt x="395013" y="49759"/>
                  <a:pt x="390937" y="51798"/>
                </a:cubicBezTo>
                <a:cubicBezTo>
                  <a:pt x="384822" y="54653"/>
                  <a:pt x="377484" y="53430"/>
                  <a:pt x="372592" y="48943"/>
                </a:cubicBezTo>
                <a:lnTo>
                  <a:pt x="360363" y="36300"/>
                </a:lnTo>
                <a:cubicBezTo>
                  <a:pt x="359548" y="35484"/>
                  <a:pt x="358732" y="35484"/>
                  <a:pt x="358325" y="36300"/>
                </a:cubicBezTo>
                <a:lnTo>
                  <a:pt x="348133" y="46088"/>
                </a:lnTo>
                <a:cubicBezTo>
                  <a:pt x="347726" y="46904"/>
                  <a:pt x="347726" y="47720"/>
                  <a:pt x="348133" y="48128"/>
                </a:cubicBezTo>
                <a:lnTo>
                  <a:pt x="360363" y="60364"/>
                </a:lnTo>
                <a:cubicBezTo>
                  <a:pt x="365255" y="65258"/>
                  <a:pt x="366478" y="72600"/>
                  <a:pt x="363216" y="79126"/>
                </a:cubicBezTo>
                <a:cubicBezTo>
                  <a:pt x="361993" y="81573"/>
                  <a:pt x="360771" y="84020"/>
                  <a:pt x="359955" y="86467"/>
                </a:cubicBezTo>
                <a:cubicBezTo>
                  <a:pt x="357917" y="93401"/>
                  <a:pt x="352210" y="97887"/>
                  <a:pt x="345280" y="97887"/>
                </a:cubicBezTo>
                <a:lnTo>
                  <a:pt x="327751" y="97887"/>
                </a:lnTo>
                <a:cubicBezTo>
                  <a:pt x="326936" y="97887"/>
                  <a:pt x="326120" y="98295"/>
                  <a:pt x="326120" y="99519"/>
                </a:cubicBezTo>
                <a:lnTo>
                  <a:pt x="326120" y="112978"/>
                </a:lnTo>
                <a:cubicBezTo>
                  <a:pt x="326120" y="113794"/>
                  <a:pt x="326936" y="114610"/>
                  <a:pt x="327751" y="114610"/>
                </a:cubicBezTo>
                <a:lnTo>
                  <a:pt x="346910" y="114610"/>
                </a:lnTo>
                <a:cubicBezTo>
                  <a:pt x="353433" y="114610"/>
                  <a:pt x="359140" y="118688"/>
                  <a:pt x="361586" y="124806"/>
                </a:cubicBezTo>
                <a:cubicBezTo>
                  <a:pt x="362401" y="126846"/>
                  <a:pt x="363624" y="129293"/>
                  <a:pt x="364439" y="130924"/>
                </a:cubicBezTo>
                <a:cubicBezTo>
                  <a:pt x="368108" y="137450"/>
                  <a:pt x="367293" y="145199"/>
                  <a:pt x="361993" y="150094"/>
                </a:cubicBezTo>
                <a:lnTo>
                  <a:pt x="348133" y="163961"/>
                </a:lnTo>
                <a:cubicBezTo>
                  <a:pt x="347726" y="164369"/>
                  <a:pt x="347726" y="165185"/>
                  <a:pt x="347726" y="165185"/>
                </a:cubicBezTo>
                <a:cubicBezTo>
                  <a:pt x="347726" y="165593"/>
                  <a:pt x="347726" y="166000"/>
                  <a:pt x="348133" y="166408"/>
                </a:cubicBezTo>
                <a:lnTo>
                  <a:pt x="358325" y="176197"/>
                </a:lnTo>
                <a:cubicBezTo>
                  <a:pt x="358732" y="177013"/>
                  <a:pt x="359548" y="177013"/>
                  <a:pt x="360363" y="176197"/>
                </a:cubicBezTo>
                <a:lnTo>
                  <a:pt x="376261" y="160290"/>
                </a:lnTo>
                <a:cubicBezTo>
                  <a:pt x="379115" y="157027"/>
                  <a:pt x="383191" y="155396"/>
                  <a:pt x="387676" y="155396"/>
                </a:cubicBezTo>
                <a:cubicBezTo>
                  <a:pt x="389306" y="155396"/>
                  <a:pt x="391752" y="155804"/>
                  <a:pt x="393790" y="156620"/>
                </a:cubicBezTo>
                <a:cubicBezTo>
                  <a:pt x="395013" y="157435"/>
                  <a:pt x="396644" y="157843"/>
                  <a:pt x="398682" y="158659"/>
                </a:cubicBezTo>
                <a:cubicBezTo>
                  <a:pt x="405204" y="160290"/>
                  <a:pt x="409689" y="166816"/>
                  <a:pt x="409689" y="173342"/>
                </a:cubicBezTo>
                <a:lnTo>
                  <a:pt x="409689" y="196590"/>
                </a:lnTo>
                <a:cubicBezTo>
                  <a:pt x="409689" y="197406"/>
                  <a:pt x="410504" y="198222"/>
                  <a:pt x="411319" y="198222"/>
                </a:cubicBezTo>
                <a:lnTo>
                  <a:pt x="425179" y="198222"/>
                </a:lnTo>
                <a:cubicBezTo>
                  <a:pt x="425995" y="198222"/>
                  <a:pt x="426810" y="197406"/>
                  <a:pt x="426810" y="196590"/>
                </a:cubicBezTo>
                <a:lnTo>
                  <a:pt x="426810" y="173342"/>
                </a:lnTo>
                <a:cubicBezTo>
                  <a:pt x="426810" y="166816"/>
                  <a:pt x="430886" y="160290"/>
                  <a:pt x="437817" y="158659"/>
                </a:cubicBezTo>
                <a:cubicBezTo>
                  <a:pt x="439447" y="157843"/>
                  <a:pt x="441078" y="157435"/>
                  <a:pt x="442708" y="156620"/>
                </a:cubicBezTo>
                <a:cubicBezTo>
                  <a:pt x="448823" y="154172"/>
                  <a:pt x="455753" y="155396"/>
                  <a:pt x="459830" y="160290"/>
                </a:cubicBezTo>
                <a:lnTo>
                  <a:pt x="476136" y="176197"/>
                </a:lnTo>
                <a:cubicBezTo>
                  <a:pt x="476543" y="177013"/>
                  <a:pt x="477359" y="177013"/>
                  <a:pt x="478174" y="176197"/>
                </a:cubicBezTo>
                <a:lnTo>
                  <a:pt x="487958" y="166408"/>
                </a:lnTo>
                <a:cubicBezTo>
                  <a:pt x="488365" y="166000"/>
                  <a:pt x="488365" y="165593"/>
                  <a:pt x="488365" y="165185"/>
                </a:cubicBezTo>
                <a:cubicBezTo>
                  <a:pt x="488365" y="165185"/>
                  <a:pt x="488365" y="164369"/>
                  <a:pt x="487958" y="163961"/>
                </a:cubicBezTo>
                <a:lnTo>
                  <a:pt x="474097" y="150094"/>
                </a:lnTo>
                <a:cubicBezTo>
                  <a:pt x="469206" y="145199"/>
                  <a:pt x="467983" y="137450"/>
                  <a:pt x="471244" y="130924"/>
                </a:cubicBezTo>
                <a:cubicBezTo>
                  <a:pt x="472467" y="129293"/>
                  <a:pt x="473690" y="126846"/>
                  <a:pt x="474505" y="124806"/>
                </a:cubicBezTo>
                <a:cubicBezTo>
                  <a:pt x="477359" y="118688"/>
                  <a:pt x="482658" y="114610"/>
                  <a:pt x="489180" y="114610"/>
                </a:cubicBezTo>
                <a:lnTo>
                  <a:pt x="508340" y="114610"/>
                </a:lnTo>
                <a:cubicBezTo>
                  <a:pt x="509563" y="114610"/>
                  <a:pt x="509971" y="113794"/>
                  <a:pt x="509971" y="112978"/>
                </a:cubicBezTo>
                <a:lnTo>
                  <a:pt x="509971" y="99519"/>
                </a:lnTo>
                <a:cubicBezTo>
                  <a:pt x="509971" y="98295"/>
                  <a:pt x="509563" y="97887"/>
                  <a:pt x="508340" y="97887"/>
                </a:cubicBezTo>
                <a:lnTo>
                  <a:pt x="491219" y="97887"/>
                </a:lnTo>
                <a:cubicBezTo>
                  <a:pt x="484289" y="97887"/>
                  <a:pt x="478174" y="93401"/>
                  <a:pt x="476136" y="86467"/>
                </a:cubicBezTo>
                <a:cubicBezTo>
                  <a:pt x="475320" y="84020"/>
                  <a:pt x="474097" y="81573"/>
                  <a:pt x="472874" y="79126"/>
                </a:cubicBezTo>
                <a:cubicBezTo>
                  <a:pt x="470021" y="72600"/>
                  <a:pt x="471244" y="65258"/>
                  <a:pt x="476136" y="60364"/>
                </a:cubicBezTo>
                <a:lnTo>
                  <a:pt x="487958" y="48128"/>
                </a:lnTo>
                <a:cubicBezTo>
                  <a:pt x="488773" y="47720"/>
                  <a:pt x="488773" y="46904"/>
                  <a:pt x="487958" y="46088"/>
                </a:cubicBezTo>
                <a:lnTo>
                  <a:pt x="478174" y="36300"/>
                </a:lnTo>
                <a:cubicBezTo>
                  <a:pt x="477359" y="35484"/>
                  <a:pt x="476951" y="35484"/>
                  <a:pt x="476136" y="36300"/>
                </a:cubicBezTo>
                <a:lnTo>
                  <a:pt x="463498" y="48943"/>
                </a:lnTo>
                <a:cubicBezTo>
                  <a:pt x="458607" y="53430"/>
                  <a:pt x="451677" y="54653"/>
                  <a:pt x="445154" y="51798"/>
                </a:cubicBezTo>
                <a:cubicBezTo>
                  <a:pt x="441078" y="49759"/>
                  <a:pt x="437001" y="48128"/>
                  <a:pt x="432109" y="46904"/>
                </a:cubicBezTo>
                <a:cubicBezTo>
                  <a:pt x="428848" y="46496"/>
                  <a:pt x="426810" y="43641"/>
                  <a:pt x="426810" y="39970"/>
                </a:cubicBezTo>
                <a:lnTo>
                  <a:pt x="426810" y="15906"/>
                </a:lnTo>
                <a:cubicBezTo>
                  <a:pt x="426810" y="14683"/>
                  <a:pt x="425995" y="14275"/>
                  <a:pt x="425179" y="14275"/>
                </a:cubicBezTo>
                <a:close/>
                <a:moveTo>
                  <a:pt x="411319" y="0"/>
                </a:moveTo>
                <a:lnTo>
                  <a:pt x="425179" y="0"/>
                </a:lnTo>
                <a:cubicBezTo>
                  <a:pt x="433740" y="0"/>
                  <a:pt x="440670" y="6933"/>
                  <a:pt x="440670" y="15906"/>
                </a:cubicBezTo>
                <a:lnTo>
                  <a:pt x="440670" y="34668"/>
                </a:lnTo>
                <a:cubicBezTo>
                  <a:pt x="444339" y="35892"/>
                  <a:pt x="448008" y="37115"/>
                  <a:pt x="451677" y="38747"/>
                </a:cubicBezTo>
                <a:cubicBezTo>
                  <a:pt x="452492" y="39155"/>
                  <a:pt x="452900" y="39155"/>
                  <a:pt x="453307" y="38747"/>
                </a:cubicBezTo>
                <a:lnTo>
                  <a:pt x="465944" y="26103"/>
                </a:lnTo>
                <a:cubicBezTo>
                  <a:pt x="472059" y="19985"/>
                  <a:pt x="482250" y="19985"/>
                  <a:pt x="487958" y="26103"/>
                </a:cubicBezTo>
                <a:lnTo>
                  <a:pt x="498149" y="35892"/>
                </a:lnTo>
                <a:cubicBezTo>
                  <a:pt x="504264" y="42417"/>
                  <a:pt x="504264" y="52206"/>
                  <a:pt x="498149" y="58325"/>
                </a:cubicBezTo>
                <a:lnTo>
                  <a:pt x="485919" y="70561"/>
                </a:lnTo>
                <a:cubicBezTo>
                  <a:pt x="485512" y="70968"/>
                  <a:pt x="485512" y="71784"/>
                  <a:pt x="485512" y="72192"/>
                </a:cubicBezTo>
                <a:cubicBezTo>
                  <a:pt x="487142" y="75455"/>
                  <a:pt x="488773" y="79126"/>
                  <a:pt x="489588" y="81981"/>
                </a:cubicBezTo>
                <a:cubicBezTo>
                  <a:pt x="489996" y="82796"/>
                  <a:pt x="490403" y="83204"/>
                  <a:pt x="491219" y="83204"/>
                </a:cubicBezTo>
                <a:lnTo>
                  <a:pt x="508340" y="83204"/>
                </a:lnTo>
                <a:cubicBezTo>
                  <a:pt x="517308" y="83204"/>
                  <a:pt x="524238" y="90546"/>
                  <a:pt x="524238" y="99519"/>
                </a:cubicBezTo>
                <a:lnTo>
                  <a:pt x="524238" y="112978"/>
                </a:lnTo>
                <a:cubicBezTo>
                  <a:pt x="524238" y="121951"/>
                  <a:pt x="517308" y="129293"/>
                  <a:pt x="508340" y="129293"/>
                </a:cubicBezTo>
                <a:lnTo>
                  <a:pt x="489180" y="129293"/>
                </a:lnTo>
                <a:cubicBezTo>
                  <a:pt x="488773" y="129293"/>
                  <a:pt x="487958" y="129293"/>
                  <a:pt x="487958" y="130109"/>
                </a:cubicBezTo>
                <a:cubicBezTo>
                  <a:pt x="486735" y="132964"/>
                  <a:pt x="485512" y="135411"/>
                  <a:pt x="483881" y="137858"/>
                </a:cubicBezTo>
                <a:cubicBezTo>
                  <a:pt x="483473" y="138674"/>
                  <a:pt x="483473" y="139489"/>
                  <a:pt x="484289" y="139897"/>
                </a:cubicBezTo>
                <a:lnTo>
                  <a:pt x="498149" y="154172"/>
                </a:lnTo>
                <a:cubicBezTo>
                  <a:pt x="501002" y="157027"/>
                  <a:pt x="502633" y="161106"/>
                  <a:pt x="502633" y="165185"/>
                </a:cubicBezTo>
                <a:cubicBezTo>
                  <a:pt x="502633" y="169671"/>
                  <a:pt x="501002" y="173342"/>
                  <a:pt x="498149" y="176605"/>
                </a:cubicBezTo>
                <a:lnTo>
                  <a:pt x="496926" y="177828"/>
                </a:lnTo>
                <a:cubicBezTo>
                  <a:pt x="501818" y="183946"/>
                  <a:pt x="504671" y="193735"/>
                  <a:pt x="504671" y="193735"/>
                </a:cubicBezTo>
                <a:cubicBezTo>
                  <a:pt x="508340" y="205971"/>
                  <a:pt x="511601" y="230035"/>
                  <a:pt x="489180" y="252060"/>
                </a:cubicBezTo>
                <a:cubicBezTo>
                  <a:pt x="487958" y="253283"/>
                  <a:pt x="486327" y="253691"/>
                  <a:pt x="484696" y="254099"/>
                </a:cubicBezTo>
                <a:lnTo>
                  <a:pt x="485104" y="396035"/>
                </a:lnTo>
                <a:lnTo>
                  <a:pt x="485512" y="486581"/>
                </a:lnTo>
                <a:lnTo>
                  <a:pt x="498964" y="486581"/>
                </a:lnTo>
                <a:cubicBezTo>
                  <a:pt x="503856" y="486581"/>
                  <a:pt x="507525" y="490251"/>
                  <a:pt x="507525" y="494738"/>
                </a:cubicBezTo>
                <a:lnTo>
                  <a:pt x="507525" y="516763"/>
                </a:lnTo>
                <a:cubicBezTo>
                  <a:pt x="507525" y="541642"/>
                  <a:pt x="483881" y="562035"/>
                  <a:pt x="454938" y="562035"/>
                </a:cubicBezTo>
                <a:lnTo>
                  <a:pt x="59517" y="562035"/>
                </a:lnTo>
                <a:cubicBezTo>
                  <a:pt x="30981" y="562035"/>
                  <a:pt x="8153" y="542050"/>
                  <a:pt x="8153" y="517986"/>
                </a:cubicBezTo>
                <a:lnTo>
                  <a:pt x="8153" y="496369"/>
                </a:lnTo>
                <a:cubicBezTo>
                  <a:pt x="8153" y="491067"/>
                  <a:pt x="12637" y="486581"/>
                  <a:pt x="18344" y="486581"/>
                </a:cubicBezTo>
                <a:lnTo>
                  <a:pt x="29758" y="486581"/>
                </a:lnTo>
                <a:lnTo>
                  <a:pt x="29758" y="258993"/>
                </a:lnTo>
                <a:cubicBezTo>
                  <a:pt x="29758" y="257770"/>
                  <a:pt x="29758" y="256954"/>
                  <a:pt x="29758" y="255730"/>
                </a:cubicBezTo>
                <a:cubicBezTo>
                  <a:pt x="2446" y="247573"/>
                  <a:pt x="0" y="223509"/>
                  <a:pt x="0" y="201892"/>
                </a:cubicBezTo>
                <a:cubicBezTo>
                  <a:pt x="0" y="170895"/>
                  <a:pt x="24867" y="146015"/>
                  <a:pt x="55440" y="146015"/>
                </a:cubicBezTo>
                <a:lnTo>
                  <a:pt x="68893" y="146015"/>
                </a:lnTo>
                <a:cubicBezTo>
                  <a:pt x="68893" y="143568"/>
                  <a:pt x="68485" y="141529"/>
                  <a:pt x="68485" y="139082"/>
                </a:cubicBezTo>
                <a:cubicBezTo>
                  <a:pt x="68485" y="94217"/>
                  <a:pt x="106804" y="57509"/>
                  <a:pt x="153684" y="57509"/>
                </a:cubicBezTo>
                <a:cubicBezTo>
                  <a:pt x="179366" y="57509"/>
                  <a:pt x="203418" y="68521"/>
                  <a:pt x="219724" y="87691"/>
                </a:cubicBezTo>
                <a:cubicBezTo>
                  <a:pt x="236437" y="54653"/>
                  <a:pt x="270272" y="33445"/>
                  <a:pt x="307776" y="33445"/>
                </a:cubicBezTo>
                <a:cubicBezTo>
                  <a:pt x="317967" y="33037"/>
                  <a:pt x="329789" y="33852"/>
                  <a:pt x="337942" y="36300"/>
                </a:cubicBezTo>
                <a:cubicBezTo>
                  <a:pt x="337942" y="36300"/>
                  <a:pt x="337942" y="36300"/>
                  <a:pt x="337942" y="35892"/>
                </a:cubicBezTo>
                <a:lnTo>
                  <a:pt x="347726" y="26103"/>
                </a:lnTo>
                <a:cubicBezTo>
                  <a:pt x="353840" y="19985"/>
                  <a:pt x="364032" y="19985"/>
                  <a:pt x="370147" y="26103"/>
                </a:cubicBezTo>
                <a:lnTo>
                  <a:pt x="382784" y="38747"/>
                </a:lnTo>
                <a:cubicBezTo>
                  <a:pt x="383191" y="39155"/>
                  <a:pt x="384007" y="39155"/>
                  <a:pt x="384822" y="38747"/>
                </a:cubicBezTo>
                <a:cubicBezTo>
                  <a:pt x="388083" y="37115"/>
                  <a:pt x="391752" y="35892"/>
                  <a:pt x="395013" y="34668"/>
                </a:cubicBezTo>
                <a:lnTo>
                  <a:pt x="395013" y="15906"/>
                </a:lnTo>
                <a:cubicBezTo>
                  <a:pt x="395013" y="6933"/>
                  <a:pt x="402351" y="0"/>
                  <a:pt x="41131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7" name="Freeform 20">
            <a:extLst>
              <a:ext uri="{FF2B5EF4-FFF2-40B4-BE49-F238E27FC236}">
                <a16:creationId xmlns:a16="http://schemas.microsoft.com/office/drawing/2014/main" id="{3D7DE490-249B-A50F-992D-B253296847A4}"/>
              </a:ext>
            </a:extLst>
          </p:cNvPr>
          <p:cNvSpPr>
            <a:spLocks noChangeArrowheads="1"/>
          </p:cNvSpPr>
          <p:nvPr/>
        </p:nvSpPr>
        <p:spPr bwMode="auto">
          <a:xfrm>
            <a:off x="4271360" y="4660487"/>
            <a:ext cx="232244" cy="226948"/>
          </a:xfrm>
          <a:custGeom>
            <a:avLst/>
            <a:gdLst>
              <a:gd name="connsiteX0" fmla="*/ 86833 w 524541"/>
              <a:gd name="connsiteY0" fmla="*/ 311691 h 476661"/>
              <a:gd name="connsiteX1" fmla="*/ 86833 w 524541"/>
              <a:gd name="connsiteY1" fmla="*/ 393774 h 476661"/>
              <a:gd name="connsiteX2" fmla="*/ 109747 w 524541"/>
              <a:gd name="connsiteY2" fmla="*/ 399004 h 476661"/>
              <a:gd name="connsiteX3" fmla="*/ 245624 w 524541"/>
              <a:gd name="connsiteY3" fmla="*/ 452519 h 476661"/>
              <a:gd name="connsiteX4" fmla="*/ 251654 w 524541"/>
              <a:gd name="connsiteY4" fmla="*/ 455336 h 476661"/>
              <a:gd name="connsiteX5" fmla="*/ 308739 w 524541"/>
              <a:gd name="connsiteY5" fmla="*/ 454531 h 476661"/>
              <a:gd name="connsiteX6" fmla="*/ 312357 w 524541"/>
              <a:gd name="connsiteY6" fmla="*/ 452921 h 476661"/>
              <a:gd name="connsiteX7" fmla="*/ 492857 w 524541"/>
              <a:gd name="connsiteY7" fmla="*/ 370034 h 476661"/>
              <a:gd name="connsiteX8" fmla="*/ 505721 w 524541"/>
              <a:gd name="connsiteY8" fmla="*/ 349916 h 476661"/>
              <a:gd name="connsiteX9" fmla="*/ 483209 w 524541"/>
              <a:gd name="connsiteY9" fmla="*/ 327786 h 476661"/>
              <a:gd name="connsiteX10" fmla="*/ 469943 w 524541"/>
              <a:gd name="connsiteY10" fmla="*/ 327786 h 476661"/>
              <a:gd name="connsiteX11" fmla="*/ 367431 w 524541"/>
              <a:gd name="connsiteY11" fmla="*/ 360377 h 476661"/>
              <a:gd name="connsiteX12" fmla="*/ 366627 w 524541"/>
              <a:gd name="connsiteY12" fmla="*/ 360780 h 476661"/>
              <a:gd name="connsiteX13" fmla="*/ 360195 w 524541"/>
              <a:gd name="connsiteY13" fmla="*/ 376472 h 476661"/>
              <a:gd name="connsiteX14" fmla="*/ 334065 w 524541"/>
              <a:gd name="connsiteY14" fmla="*/ 388543 h 476661"/>
              <a:gd name="connsiteX15" fmla="*/ 330045 w 524541"/>
              <a:gd name="connsiteY15" fmla="*/ 388543 h 476661"/>
              <a:gd name="connsiteX16" fmla="*/ 207032 w 524541"/>
              <a:gd name="connsiteY16" fmla="*/ 374058 h 476661"/>
              <a:gd name="connsiteX17" fmla="*/ 201002 w 524541"/>
              <a:gd name="connsiteY17" fmla="*/ 366413 h 476661"/>
              <a:gd name="connsiteX18" fmla="*/ 208640 w 524541"/>
              <a:gd name="connsiteY18" fmla="*/ 359975 h 476661"/>
              <a:gd name="connsiteX19" fmla="*/ 332055 w 524541"/>
              <a:gd name="connsiteY19" fmla="*/ 374058 h 476661"/>
              <a:gd name="connsiteX20" fmla="*/ 349341 w 524541"/>
              <a:gd name="connsiteY20" fmla="*/ 367620 h 476661"/>
              <a:gd name="connsiteX21" fmla="*/ 352959 w 524541"/>
              <a:gd name="connsiteY21" fmla="*/ 353940 h 476661"/>
              <a:gd name="connsiteX22" fmla="*/ 335271 w 524541"/>
              <a:gd name="connsiteY22" fmla="*/ 335431 h 476661"/>
              <a:gd name="connsiteX23" fmla="*/ 178088 w 524541"/>
              <a:gd name="connsiteY23" fmla="*/ 316117 h 476661"/>
              <a:gd name="connsiteX24" fmla="*/ 26130 w 524541"/>
              <a:gd name="connsiteY24" fmla="*/ 275881 h 476661"/>
              <a:gd name="connsiteX25" fmla="*/ 14070 w 524541"/>
              <a:gd name="connsiteY25" fmla="*/ 287549 h 476661"/>
              <a:gd name="connsiteX26" fmla="*/ 14070 w 524541"/>
              <a:gd name="connsiteY26" fmla="*/ 418318 h 476661"/>
              <a:gd name="connsiteX27" fmla="*/ 26130 w 524541"/>
              <a:gd name="connsiteY27" fmla="*/ 430389 h 476661"/>
              <a:gd name="connsiteX28" fmla="*/ 61105 w 524541"/>
              <a:gd name="connsiteY28" fmla="*/ 430389 h 476661"/>
              <a:gd name="connsiteX29" fmla="*/ 72763 w 524541"/>
              <a:gd name="connsiteY29" fmla="*/ 418318 h 476661"/>
              <a:gd name="connsiteX30" fmla="*/ 72763 w 524541"/>
              <a:gd name="connsiteY30" fmla="*/ 287549 h 476661"/>
              <a:gd name="connsiteX31" fmla="*/ 61105 w 524541"/>
              <a:gd name="connsiteY31" fmla="*/ 275881 h 476661"/>
              <a:gd name="connsiteX32" fmla="*/ 316761 w 524541"/>
              <a:gd name="connsiteY32" fmla="*/ 184439 h 476661"/>
              <a:gd name="connsiteX33" fmla="*/ 323884 w 524541"/>
              <a:gd name="connsiteY33" fmla="*/ 191233 h 476661"/>
              <a:gd name="connsiteX34" fmla="*/ 323884 w 524541"/>
              <a:gd name="connsiteY34" fmla="*/ 202024 h 476661"/>
              <a:gd name="connsiteX35" fmla="*/ 340109 w 524541"/>
              <a:gd name="connsiteY35" fmla="*/ 222007 h 476661"/>
              <a:gd name="connsiteX36" fmla="*/ 332986 w 524541"/>
              <a:gd name="connsiteY36" fmla="*/ 229201 h 476661"/>
              <a:gd name="connsiteX37" fmla="*/ 326259 w 524541"/>
              <a:gd name="connsiteY37" fmla="*/ 222007 h 476661"/>
              <a:gd name="connsiteX38" fmla="*/ 319927 w 524541"/>
              <a:gd name="connsiteY38" fmla="*/ 215612 h 476661"/>
              <a:gd name="connsiteX39" fmla="*/ 313596 w 524541"/>
              <a:gd name="connsiteY39" fmla="*/ 215612 h 476661"/>
              <a:gd name="connsiteX40" fmla="*/ 307264 w 524541"/>
              <a:gd name="connsiteY40" fmla="*/ 222007 h 476661"/>
              <a:gd name="connsiteX41" fmla="*/ 307264 w 524541"/>
              <a:gd name="connsiteY41" fmla="*/ 224405 h 476661"/>
              <a:gd name="connsiteX42" fmla="*/ 309243 w 524541"/>
              <a:gd name="connsiteY42" fmla="*/ 228401 h 476661"/>
              <a:gd name="connsiteX43" fmla="*/ 313596 w 524541"/>
              <a:gd name="connsiteY43" fmla="*/ 230400 h 476661"/>
              <a:gd name="connsiteX44" fmla="*/ 319136 w 524541"/>
              <a:gd name="connsiteY44" fmla="*/ 230400 h 476661"/>
              <a:gd name="connsiteX45" fmla="*/ 333382 w 524541"/>
              <a:gd name="connsiteY45" fmla="*/ 236394 h 476661"/>
              <a:gd name="connsiteX46" fmla="*/ 339714 w 524541"/>
              <a:gd name="connsiteY46" fmla="*/ 250782 h 476661"/>
              <a:gd name="connsiteX47" fmla="*/ 339714 w 524541"/>
              <a:gd name="connsiteY47" fmla="*/ 257576 h 476661"/>
              <a:gd name="connsiteX48" fmla="*/ 323884 w 524541"/>
              <a:gd name="connsiteY48" fmla="*/ 277159 h 476661"/>
              <a:gd name="connsiteX49" fmla="*/ 323884 w 524541"/>
              <a:gd name="connsiteY49" fmla="*/ 290747 h 476661"/>
              <a:gd name="connsiteX50" fmla="*/ 316761 w 524541"/>
              <a:gd name="connsiteY50" fmla="*/ 297542 h 476661"/>
              <a:gd name="connsiteX51" fmla="*/ 309638 w 524541"/>
              <a:gd name="connsiteY51" fmla="*/ 290747 h 476661"/>
              <a:gd name="connsiteX52" fmla="*/ 309638 w 524541"/>
              <a:gd name="connsiteY52" fmla="*/ 277559 h 476661"/>
              <a:gd name="connsiteX53" fmla="*/ 292622 w 524541"/>
              <a:gd name="connsiteY53" fmla="*/ 257576 h 476661"/>
              <a:gd name="connsiteX54" fmla="*/ 292622 w 524541"/>
              <a:gd name="connsiteY54" fmla="*/ 254779 h 476661"/>
              <a:gd name="connsiteX55" fmla="*/ 299745 w 524541"/>
              <a:gd name="connsiteY55" fmla="*/ 247585 h 476661"/>
              <a:gd name="connsiteX56" fmla="*/ 306868 w 524541"/>
              <a:gd name="connsiteY56" fmla="*/ 254779 h 476661"/>
              <a:gd name="connsiteX57" fmla="*/ 306868 w 524541"/>
              <a:gd name="connsiteY57" fmla="*/ 257576 h 476661"/>
              <a:gd name="connsiteX58" fmla="*/ 312804 w 524541"/>
              <a:gd name="connsiteY58" fmla="*/ 263571 h 476661"/>
              <a:gd name="connsiteX59" fmla="*/ 319136 w 524541"/>
              <a:gd name="connsiteY59" fmla="*/ 263571 h 476661"/>
              <a:gd name="connsiteX60" fmla="*/ 325072 w 524541"/>
              <a:gd name="connsiteY60" fmla="*/ 257576 h 476661"/>
              <a:gd name="connsiteX61" fmla="*/ 325072 w 524541"/>
              <a:gd name="connsiteY61" fmla="*/ 250782 h 476661"/>
              <a:gd name="connsiteX62" fmla="*/ 323489 w 524541"/>
              <a:gd name="connsiteY62" fmla="*/ 246386 h 476661"/>
              <a:gd name="connsiteX63" fmla="*/ 319136 w 524541"/>
              <a:gd name="connsiteY63" fmla="*/ 244387 h 476661"/>
              <a:gd name="connsiteX64" fmla="*/ 313596 w 524541"/>
              <a:gd name="connsiteY64" fmla="*/ 244787 h 476661"/>
              <a:gd name="connsiteX65" fmla="*/ 299349 w 524541"/>
              <a:gd name="connsiteY65" fmla="*/ 238792 h 476661"/>
              <a:gd name="connsiteX66" fmla="*/ 293413 w 524541"/>
              <a:gd name="connsiteY66" fmla="*/ 224405 h 476661"/>
              <a:gd name="connsiteX67" fmla="*/ 293413 w 524541"/>
              <a:gd name="connsiteY67" fmla="*/ 222007 h 476661"/>
              <a:gd name="connsiteX68" fmla="*/ 309638 w 524541"/>
              <a:gd name="connsiteY68" fmla="*/ 202024 h 476661"/>
              <a:gd name="connsiteX69" fmla="*/ 309638 w 524541"/>
              <a:gd name="connsiteY69" fmla="*/ 191233 h 476661"/>
              <a:gd name="connsiteX70" fmla="*/ 316761 w 524541"/>
              <a:gd name="connsiteY70" fmla="*/ 184439 h 476661"/>
              <a:gd name="connsiteX71" fmla="*/ 159612 w 524541"/>
              <a:gd name="connsiteY71" fmla="*/ 165354 h 476661"/>
              <a:gd name="connsiteX72" fmla="*/ 126338 w 524541"/>
              <a:gd name="connsiteY72" fmla="*/ 198223 h 476661"/>
              <a:gd name="connsiteX73" fmla="*/ 159612 w 524541"/>
              <a:gd name="connsiteY73" fmla="*/ 231498 h 476661"/>
              <a:gd name="connsiteX74" fmla="*/ 192482 w 524541"/>
              <a:gd name="connsiteY74" fmla="*/ 198223 h 476661"/>
              <a:gd name="connsiteX75" fmla="*/ 159612 w 524541"/>
              <a:gd name="connsiteY75" fmla="*/ 165354 h 476661"/>
              <a:gd name="connsiteX76" fmla="*/ 317181 w 524541"/>
              <a:gd name="connsiteY76" fmla="*/ 165230 h 476661"/>
              <a:gd name="connsiteX77" fmla="*/ 247634 w 524541"/>
              <a:gd name="connsiteY77" fmla="*/ 241277 h 476661"/>
              <a:gd name="connsiteX78" fmla="*/ 317181 w 524541"/>
              <a:gd name="connsiteY78" fmla="*/ 316922 h 476661"/>
              <a:gd name="connsiteX79" fmla="*/ 386326 w 524541"/>
              <a:gd name="connsiteY79" fmla="*/ 241277 h 476661"/>
              <a:gd name="connsiteX80" fmla="*/ 317181 w 524541"/>
              <a:gd name="connsiteY80" fmla="*/ 165230 h 476661"/>
              <a:gd name="connsiteX81" fmla="*/ 317181 w 524541"/>
              <a:gd name="connsiteY81" fmla="*/ 150745 h 476661"/>
              <a:gd name="connsiteX82" fmla="*/ 400798 w 524541"/>
              <a:gd name="connsiteY82" fmla="*/ 241277 h 476661"/>
              <a:gd name="connsiteX83" fmla="*/ 348537 w 524541"/>
              <a:gd name="connsiteY83" fmla="*/ 324969 h 476661"/>
              <a:gd name="connsiteX84" fmla="*/ 366225 w 524541"/>
              <a:gd name="connsiteY84" fmla="*/ 345892 h 476661"/>
              <a:gd name="connsiteX85" fmla="*/ 465521 w 524541"/>
              <a:gd name="connsiteY85" fmla="*/ 314105 h 476661"/>
              <a:gd name="connsiteX86" fmla="*/ 488033 w 524541"/>
              <a:gd name="connsiteY86" fmla="*/ 314105 h 476661"/>
              <a:gd name="connsiteX87" fmla="*/ 519791 w 524541"/>
              <a:gd name="connsiteY87" fmla="*/ 348709 h 476661"/>
              <a:gd name="connsiteX88" fmla="*/ 498887 w 524541"/>
              <a:gd name="connsiteY88" fmla="*/ 382910 h 476661"/>
              <a:gd name="connsiteX89" fmla="*/ 318387 w 524541"/>
              <a:gd name="connsiteY89" fmla="*/ 465797 h 476661"/>
              <a:gd name="connsiteX90" fmla="*/ 315573 w 524541"/>
              <a:gd name="connsiteY90" fmla="*/ 467406 h 476661"/>
              <a:gd name="connsiteX91" fmla="*/ 278991 w 524541"/>
              <a:gd name="connsiteY91" fmla="*/ 476661 h 476661"/>
              <a:gd name="connsiteX92" fmla="*/ 245222 w 524541"/>
              <a:gd name="connsiteY92" fmla="*/ 467809 h 476661"/>
              <a:gd name="connsiteX93" fmla="*/ 240398 w 524541"/>
              <a:gd name="connsiteY93" fmla="*/ 465797 h 476661"/>
              <a:gd name="connsiteX94" fmla="*/ 104521 w 524541"/>
              <a:gd name="connsiteY94" fmla="*/ 411880 h 476661"/>
              <a:gd name="connsiteX95" fmla="*/ 86833 w 524541"/>
              <a:gd name="connsiteY95" fmla="*/ 408259 h 476661"/>
              <a:gd name="connsiteX96" fmla="*/ 86833 w 524541"/>
              <a:gd name="connsiteY96" fmla="*/ 418318 h 476661"/>
              <a:gd name="connsiteX97" fmla="*/ 61105 w 524541"/>
              <a:gd name="connsiteY97" fmla="*/ 444472 h 476661"/>
              <a:gd name="connsiteX98" fmla="*/ 26130 w 524541"/>
              <a:gd name="connsiteY98" fmla="*/ 444472 h 476661"/>
              <a:gd name="connsiteX99" fmla="*/ 0 w 524541"/>
              <a:gd name="connsiteY99" fmla="*/ 418318 h 476661"/>
              <a:gd name="connsiteX100" fmla="*/ 0 w 524541"/>
              <a:gd name="connsiteY100" fmla="*/ 287549 h 476661"/>
              <a:gd name="connsiteX101" fmla="*/ 26130 w 524541"/>
              <a:gd name="connsiteY101" fmla="*/ 261396 h 476661"/>
              <a:gd name="connsiteX102" fmla="*/ 61105 w 524541"/>
              <a:gd name="connsiteY102" fmla="*/ 261396 h 476661"/>
              <a:gd name="connsiteX103" fmla="*/ 86833 w 524541"/>
              <a:gd name="connsiteY103" fmla="*/ 287549 h 476661"/>
              <a:gd name="connsiteX104" fmla="*/ 86833 w 524541"/>
              <a:gd name="connsiteY104" fmla="*/ 297608 h 476661"/>
              <a:gd name="connsiteX105" fmla="*/ 178892 w 524541"/>
              <a:gd name="connsiteY105" fmla="*/ 302034 h 476661"/>
              <a:gd name="connsiteX106" fmla="*/ 179696 w 524541"/>
              <a:gd name="connsiteY106" fmla="*/ 302034 h 476661"/>
              <a:gd name="connsiteX107" fmla="*/ 266127 w 524541"/>
              <a:gd name="connsiteY107" fmla="*/ 312898 h 476661"/>
              <a:gd name="connsiteX108" fmla="*/ 233162 w 524541"/>
              <a:gd name="connsiteY108" fmla="*/ 241277 h 476661"/>
              <a:gd name="connsiteX109" fmla="*/ 317181 w 524541"/>
              <a:gd name="connsiteY109" fmla="*/ 150745 h 476661"/>
              <a:gd name="connsiteX110" fmla="*/ 159612 w 524541"/>
              <a:gd name="connsiteY110" fmla="*/ 150745 h 476661"/>
              <a:gd name="connsiteX111" fmla="*/ 207090 w 524541"/>
              <a:gd name="connsiteY111" fmla="*/ 198223 h 476661"/>
              <a:gd name="connsiteX112" fmla="*/ 159612 w 524541"/>
              <a:gd name="connsiteY112" fmla="*/ 246106 h 476661"/>
              <a:gd name="connsiteX113" fmla="*/ 111729 w 524541"/>
              <a:gd name="connsiteY113" fmla="*/ 198223 h 476661"/>
              <a:gd name="connsiteX114" fmla="*/ 159612 w 524541"/>
              <a:gd name="connsiteY114" fmla="*/ 150745 h 476661"/>
              <a:gd name="connsiteX115" fmla="*/ 470653 w 524541"/>
              <a:gd name="connsiteY115" fmla="*/ 134723 h 476661"/>
              <a:gd name="connsiteX116" fmla="*/ 430541 w 524541"/>
              <a:gd name="connsiteY116" fmla="*/ 174283 h 476661"/>
              <a:gd name="connsiteX117" fmla="*/ 470653 w 524541"/>
              <a:gd name="connsiteY117" fmla="*/ 214245 h 476661"/>
              <a:gd name="connsiteX118" fmla="*/ 510360 w 524541"/>
              <a:gd name="connsiteY118" fmla="*/ 174283 h 476661"/>
              <a:gd name="connsiteX119" fmla="*/ 470653 w 524541"/>
              <a:gd name="connsiteY119" fmla="*/ 134723 h 476661"/>
              <a:gd name="connsiteX120" fmla="*/ 470653 w 524541"/>
              <a:gd name="connsiteY120" fmla="*/ 120595 h 476661"/>
              <a:gd name="connsiteX121" fmla="*/ 524541 w 524541"/>
              <a:gd name="connsiteY121" fmla="*/ 174283 h 476661"/>
              <a:gd name="connsiteX122" fmla="*/ 470653 w 524541"/>
              <a:gd name="connsiteY122" fmla="*/ 228374 h 476661"/>
              <a:gd name="connsiteX123" fmla="*/ 416765 w 524541"/>
              <a:gd name="connsiteY123" fmla="*/ 174283 h 476661"/>
              <a:gd name="connsiteX124" fmla="*/ 470653 w 524541"/>
              <a:gd name="connsiteY124" fmla="*/ 120595 h 476661"/>
              <a:gd name="connsiteX125" fmla="*/ 354298 w 524541"/>
              <a:gd name="connsiteY125" fmla="*/ 83353 h 476661"/>
              <a:gd name="connsiteX126" fmla="*/ 361392 w 524541"/>
              <a:gd name="connsiteY126" fmla="*/ 90269 h 476661"/>
              <a:gd name="connsiteX127" fmla="*/ 361392 w 524541"/>
              <a:gd name="connsiteY127" fmla="*/ 144787 h 476661"/>
              <a:gd name="connsiteX128" fmla="*/ 354298 w 524541"/>
              <a:gd name="connsiteY128" fmla="*/ 152110 h 476661"/>
              <a:gd name="connsiteX129" fmla="*/ 347599 w 524541"/>
              <a:gd name="connsiteY129" fmla="*/ 144787 h 476661"/>
              <a:gd name="connsiteX130" fmla="*/ 347599 w 524541"/>
              <a:gd name="connsiteY130" fmla="*/ 90269 h 476661"/>
              <a:gd name="connsiteX131" fmla="*/ 354298 w 524541"/>
              <a:gd name="connsiteY131" fmla="*/ 83353 h 476661"/>
              <a:gd name="connsiteX132" fmla="*/ 280207 w 524541"/>
              <a:gd name="connsiteY132" fmla="*/ 79806 h 476661"/>
              <a:gd name="connsiteX133" fmla="*/ 286907 w 524541"/>
              <a:gd name="connsiteY133" fmla="*/ 86722 h 476661"/>
              <a:gd name="connsiteX134" fmla="*/ 286907 w 524541"/>
              <a:gd name="connsiteY134" fmla="*/ 141647 h 476661"/>
              <a:gd name="connsiteX135" fmla="*/ 280207 w 524541"/>
              <a:gd name="connsiteY135" fmla="*/ 148563 h 476661"/>
              <a:gd name="connsiteX136" fmla="*/ 273114 w 524541"/>
              <a:gd name="connsiteY136" fmla="*/ 141647 h 476661"/>
              <a:gd name="connsiteX137" fmla="*/ 273114 w 524541"/>
              <a:gd name="connsiteY137" fmla="*/ 86722 h 476661"/>
              <a:gd name="connsiteX138" fmla="*/ 280207 w 524541"/>
              <a:gd name="connsiteY138" fmla="*/ 79806 h 476661"/>
              <a:gd name="connsiteX139" fmla="*/ 193795 w 524541"/>
              <a:gd name="connsiteY139" fmla="*/ 58373 h 476661"/>
              <a:gd name="connsiteX140" fmla="*/ 168657 w 524541"/>
              <a:gd name="connsiteY140" fmla="*/ 84039 h 476661"/>
              <a:gd name="connsiteX141" fmla="*/ 193795 w 524541"/>
              <a:gd name="connsiteY141" fmla="*/ 109304 h 476661"/>
              <a:gd name="connsiteX142" fmla="*/ 219333 w 524541"/>
              <a:gd name="connsiteY142" fmla="*/ 84039 h 476661"/>
              <a:gd name="connsiteX143" fmla="*/ 193795 w 524541"/>
              <a:gd name="connsiteY143" fmla="*/ 58373 h 476661"/>
              <a:gd name="connsiteX144" fmla="*/ 317259 w 524541"/>
              <a:gd name="connsiteY144" fmla="*/ 49657 h 476661"/>
              <a:gd name="connsiteX145" fmla="*/ 324161 w 524541"/>
              <a:gd name="connsiteY145" fmla="*/ 57329 h 476661"/>
              <a:gd name="connsiteX146" fmla="*/ 324161 w 524541"/>
              <a:gd name="connsiteY146" fmla="*/ 132836 h 476661"/>
              <a:gd name="connsiteX147" fmla="*/ 317259 w 524541"/>
              <a:gd name="connsiteY147" fmla="*/ 139700 h 476661"/>
              <a:gd name="connsiteX148" fmla="*/ 310357 w 524541"/>
              <a:gd name="connsiteY148" fmla="*/ 132836 h 476661"/>
              <a:gd name="connsiteX149" fmla="*/ 310357 w 524541"/>
              <a:gd name="connsiteY149" fmla="*/ 57329 h 476661"/>
              <a:gd name="connsiteX150" fmla="*/ 317259 w 524541"/>
              <a:gd name="connsiteY150" fmla="*/ 49657 h 476661"/>
              <a:gd name="connsiteX151" fmla="*/ 193795 w 524541"/>
              <a:gd name="connsiteY151" fmla="*/ 44337 h 476661"/>
              <a:gd name="connsiteX152" fmla="*/ 233698 w 524541"/>
              <a:gd name="connsiteY152" fmla="*/ 84039 h 476661"/>
              <a:gd name="connsiteX153" fmla="*/ 193795 w 524541"/>
              <a:gd name="connsiteY153" fmla="*/ 123741 h 476661"/>
              <a:gd name="connsiteX154" fmla="*/ 154292 w 524541"/>
              <a:gd name="connsiteY154" fmla="*/ 84039 h 476661"/>
              <a:gd name="connsiteX155" fmla="*/ 193795 w 524541"/>
              <a:gd name="connsiteY155" fmla="*/ 44337 h 476661"/>
              <a:gd name="connsiteX156" fmla="*/ 354298 w 524541"/>
              <a:gd name="connsiteY156" fmla="*/ 35469 h 476661"/>
              <a:gd name="connsiteX157" fmla="*/ 361392 w 524541"/>
              <a:gd name="connsiteY157" fmla="*/ 42609 h 476661"/>
              <a:gd name="connsiteX158" fmla="*/ 361392 w 524541"/>
              <a:gd name="connsiteY158" fmla="*/ 58081 h 476661"/>
              <a:gd name="connsiteX159" fmla="*/ 354298 w 524541"/>
              <a:gd name="connsiteY159" fmla="*/ 65221 h 476661"/>
              <a:gd name="connsiteX160" fmla="*/ 347599 w 524541"/>
              <a:gd name="connsiteY160" fmla="*/ 58081 h 476661"/>
              <a:gd name="connsiteX161" fmla="*/ 347599 w 524541"/>
              <a:gd name="connsiteY161" fmla="*/ 42609 h 476661"/>
              <a:gd name="connsiteX162" fmla="*/ 354298 w 524541"/>
              <a:gd name="connsiteY162" fmla="*/ 35469 h 476661"/>
              <a:gd name="connsiteX163" fmla="*/ 280207 w 524541"/>
              <a:gd name="connsiteY163" fmla="*/ 35469 h 476661"/>
              <a:gd name="connsiteX164" fmla="*/ 286907 w 524541"/>
              <a:gd name="connsiteY164" fmla="*/ 42609 h 476661"/>
              <a:gd name="connsiteX165" fmla="*/ 286907 w 524541"/>
              <a:gd name="connsiteY165" fmla="*/ 58081 h 476661"/>
              <a:gd name="connsiteX166" fmla="*/ 280207 w 524541"/>
              <a:gd name="connsiteY166" fmla="*/ 65221 h 476661"/>
              <a:gd name="connsiteX167" fmla="*/ 273114 w 524541"/>
              <a:gd name="connsiteY167" fmla="*/ 58081 h 476661"/>
              <a:gd name="connsiteX168" fmla="*/ 273114 w 524541"/>
              <a:gd name="connsiteY168" fmla="*/ 42609 h 476661"/>
              <a:gd name="connsiteX169" fmla="*/ 280207 w 524541"/>
              <a:gd name="connsiteY169" fmla="*/ 35469 h 476661"/>
              <a:gd name="connsiteX170" fmla="*/ 434988 w 524541"/>
              <a:gd name="connsiteY170" fmla="*/ 26780 h 476661"/>
              <a:gd name="connsiteX171" fmla="*/ 409849 w 524541"/>
              <a:gd name="connsiteY171" fmla="*/ 51918 h 476661"/>
              <a:gd name="connsiteX172" fmla="*/ 434988 w 524541"/>
              <a:gd name="connsiteY172" fmla="*/ 77456 h 476661"/>
              <a:gd name="connsiteX173" fmla="*/ 460525 w 524541"/>
              <a:gd name="connsiteY173" fmla="*/ 51918 h 476661"/>
              <a:gd name="connsiteX174" fmla="*/ 434988 w 524541"/>
              <a:gd name="connsiteY174" fmla="*/ 26780 h 476661"/>
              <a:gd name="connsiteX175" fmla="*/ 434988 w 524541"/>
              <a:gd name="connsiteY175" fmla="*/ 12415 h 476661"/>
              <a:gd name="connsiteX176" fmla="*/ 474890 w 524541"/>
              <a:gd name="connsiteY176" fmla="*/ 51918 h 476661"/>
              <a:gd name="connsiteX177" fmla="*/ 434988 w 524541"/>
              <a:gd name="connsiteY177" fmla="*/ 91821 h 476661"/>
              <a:gd name="connsiteX178" fmla="*/ 395484 w 524541"/>
              <a:gd name="connsiteY178" fmla="*/ 51918 h 476661"/>
              <a:gd name="connsiteX179" fmla="*/ 434988 w 524541"/>
              <a:gd name="connsiteY179" fmla="*/ 12415 h 476661"/>
              <a:gd name="connsiteX180" fmla="*/ 317259 w 524541"/>
              <a:gd name="connsiteY180" fmla="*/ 0 h 476661"/>
              <a:gd name="connsiteX181" fmla="*/ 324161 w 524541"/>
              <a:gd name="connsiteY181" fmla="*/ 7236 h 476661"/>
              <a:gd name="connsiteX182" fmla="*/ 324161 w 524541"/>
              <a:gd name="connsiteY182" fmla="*/ 22511 h 476661"/>
              <a:gd name="connsiteX183" fmla="*/ 317259 w 524541"/>
              <a:gd name="connsiteY183" fmla="*/ 29747 h 476661"/>
              <a:gd name="connsiteX184" fmla="*/ 310357 w 524541"/>
              <a:gd name="connsiteY184" fmla="*/ 22511 h 476661"/>
              <a:gd name="connsiteX185" fmla="*/ 310357 w 524541"/>
              <a:gd name="connsiteY185" fmla="*/ 7236 h 476661"/>
              <a:gd name="connsiteX186" fmla="*/ 317259 w 524541"/>
              <a:gd name="connsiteY186" fmla="*/ 0 h 4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24541" h="476661">
                <a:moveTo>
                  <a:pt x="86833" y="311691"/>
                </a:moveTo>
                <a:lnTo>
                  <a:pt x="86833" y="393774"/>
                </a:lnTo>
                <a:cubicBezTo>
                  <a:pt x="94873" y="394176"/>
                  <a:pt x="102511" y="395786"/>
                  <a:pt x="109747" y="399004"/>
                </a:cubicBezTo>
                <a:lnTo>
                  <a:pt x="245624" y="452519"/>
                </a:lnTo>
                <a:cubicBezTo>
                  <a:pt x="247634" y="452921"/>
                  <a:pt x="249242" y="454128"/>
                  <a:pt x="251654" y="455336"/>
                </a:cubicBezTo>
                <a:cubicBezTo>
                  <a:pt x="277785" y="469016"/>
                  <a:pt x="301905" y="458554"/>
                  <a:pt x="308739" y="454531"/>
                </a:cubicBezTo>
                <a:cubicBezTo>
                  <a:pt x="309945" y="454128"/>
                  <a:pt x="311151" y="453324"/>
                  <a:pt x="312357" y="452921"/>
                </a:cubicBezTo>
                <a:lnTo>
                  <a:pt x="492857" y="370034"/>
                </a:lnTo>
                <a:cubicBezTo>
                  <a:pt x="501299" y="366413"/>
                  <a:pt x="506525" y="357963"/>
                  <a:pt x="505721" y="349916"/>
                </a:cubicBezTo>
                <a:cubicBezTo>
                  <a:pt x="504515" y="337845"/>
                  <a:pt x="492857" y="331407"/>
                  <a:pt x="483209" y="327786"/>
                </a:cubicBezTo>
                <a:cubicBezTo>
                  <a:pt x="479189" y="326579"/>
                  <a:pt x="474365" y="326579"/>
                  <a:pt x="469943" y="327786"/>
                </a:cubicBezTo>
                <a:lnTo>
                  <a:pt x="367431" y="360377"/>
                </a:lnTo>
                <a:cubicBezTo>
                  <a:pt x="367431" y="360377"/>
                  <a:pt x="367029" y="360377"/>
                  <a:pt x="366627" y="360780"/>
                </a:cubicBezTo>
                <a:cubicBezTo>
                  <a:pt x="366225" y="366413"/>
                  <a:pt x="363813" y="372046"/>
                  <a:pt x="360195" y="376472"/>
                </a:cubicBezTo>
                <a:cubicBezTo>
                  <a:pt x="354165" y="384117"/>
                  <a:pt x="344517" y="388543"/>
                  <a:pt x="334065" y="388543"/>
                </a:cubicBezTo>
                <a:cubicBezTo>
                  <a:pt x="332859" y="388543"/>
                  <a:pt x="331653" y="388543"/>
                  <a:pt x="330045" y="388543"/>
                </a:cubicBezTo>
                <a:lnTo>
                  <a:pt x="207032" y="374058"/>
                </a:lnTo>
                <a:cubicBezTo>
                  <a:pt x="203414" y="373655"/>
                  <a:pt x="200600" y="370034"/>
                  <a:pt x="201002" y="366413"/>
                </a:cubicBezTo>
                <a:cubicBezTo>
                  <a:pt x="201404" y="362389"/>
                  <a:pt x="204620" y="359573"/>
                  <a:pt x="208640" y="359975"/>
                </a:cubicBezTo>
                <a:lnTo>
                  <a:pt x="332055" y="374058"/>
                </a:lnTo>
                <a:cubicBezTo>
                  <a:pt x="338487" y="374863"/>
                  <a:pt x="345321" y="372448"/>
                  <a:pt x="349341" y="367620"/>
                </a:cubicBezTo>
                <a:cubicBezTo>
                  <a:pt x="351753" y="363999"/>
                  <a:pt x="353361" y="359170"/>
                  <a:pt x="352959" y="353940"/>
                </a:cubicBezTo>
                <a:cubicBezTo>
                  <a:pt x="352557" y="344283"/>
                  <a:pt x="344919" y="336638"/>
                  <a:pt x="335271" y="335431"/>
                </a:cubicBezTo>
                <a:lnTo>
                  <a:pt x="178088" y="316117"/>
                </a:lnTo>
                <a:close/>
                <a:moveTo>
                  <a:pt x="26130" y="275881"/>
                </a:moveTo>
                <a:cubicBezTo>
                  <a:pt x="19296" y="275881"/>
                  <a:pt x="14070" y="280709"/>
                  <a:pt x="14070" y="287549"/>
                </a:cubicBezTo>
                <a:lnTo>
                  <a:pt x="14070" y="418318"/>
                </a:lnTo>
                <a:cubicBezTo>
                  <a:pt x="14070" y="424756"/>
                  <a:pt x="19296" y="430389"/>
                  <a:pt x="26130" y="430389"/>
                </a:cubicBezTo>
                <a:lnTo>
                  <a:pt x="61105" y="430389"/>
                </a:lnTo>
                <a:cubicBezTo>
                  <a:pt x="67537" y="430389"/>
                  <a:pt x="72763" y="424756"/>
                  <a:pt x="72763" y="418318"/>
                </a:cubicBezTo>
                <a:lnTo>
                  <a:pt x="72763" y="287549"/>
                </a:lnTo>
                <a:cubicBezTo>
                  <a:pt x="72763" y="280709"/>
                  <a:pt x="67537" y="275881"/>
                  <a:pt x="61105" y="275881"/>
                </a:cubicBezTo>
                <a:close/>
                <a:moveTo>
                  <a:pt x="316761" y="184439"/>
                </a:moveTo>
                <a:cubicBezTo>
                  <a:pt x="320323" y="184439"/>
                  <a:pt x="323884" y="187237"/>
                  <a:pt x="323884" y="191233"/>
                </a:cubicBezTo>
                <a:lnTo>
                  <a:pt x="323884" y="202024"/>
                </a:lnTo>
                <a:cubicBezTo>
                  <a:pt x="332986" y="204022"/>
                  <a:pt x="340109" y="212015"/>
                  <a:pt x="340109" y="222007"/>
                </a:cubicBezTo>
                <a:cubicBezTo>
                  <a:pt x="340109" y="226003"/>
                  <a:pt x="337339" y="229201"/>
                  <a:pt x="332986" y="229201"/>
                </a:cubicBezTo>
                <a:cubicBezTo>
                  <a:pt x="329029" y="229201"/>
                  <a:pt x="326259" y="226003"/>
                  <a:pt x="326259" y="222007"/>
                </a:cubicBezTo>
                <a:cubicBezTo>
                  <a:pt x="326259" y="218410"/>
                  <a:pt x="323093" y="215612"/>
                  <a:pt x="319927" y="215612"/>
                </a:cubicBezTo>
                <a:lnTo>
                  <a:pt x="313596" y="215612"/>
                </a:lnTo>
                <a:cubicBezTo>
                  <a:pt x="310034" y="215612"/>
                  <a:pt x="307264" y="218410"/>
                  <a:pt x="307264" y="222007"/>
                </a:cubicBezTo>
                <a:lnTo>
                  <a:pt x="307264" y="224405"/>
                </a:lnTo>
                <a:cubicBezTo>
                  <a:pt x="307264" y="225604"/>
                  <a:pt x="308055" y="227202"/>
                  <a:pt x="309243" y="228401"/>
                </a:cubicBezTo>
                <a:cubicBezTo>
                  <a:pt x="310430" y="229600"/>
                  <a:pt x="312013" y="230400"/>
                  <a:pt x="313596" y="230400"/>
                </a:cubicBezTo>
                <a:lnTo>
                  <a:pt x="319136" y="230400"/>
                </a:lnTo>
                <a:cubicBezTo>
                  <a:pt x="324280" y="230400"/>
                  <a:pt x="329425" y="232398"/>
                  <a:pt x="333382" y="236394"/>
                </a:cubicBezTo>
                <a:cubicBezTo>
                  <a:pt x="337339" y="240391"/>
                  <a:pt x="339714" y="245187"/>
                  <a:pt x="339714" y="250782"/>
                </a:cubicBezTo>
                <a:lnTo>
                  <a:pt x="339714" y="257576"/>
                </a:lnTo>
                <a:cubicBezTo>
                  <a:pt x="339714" y="267168"/>
                  <a:pt x="332590" y="275161"/>
                  <a:pt x="323884" y="277159"/>
                </a:cubicBezTo>
                <a:lnTo>
                  <a:pt x="323884" y="290747"/>
                </a:lnTo>
                <a:cubicBezTo>
                  <a:pt x="323884" y="294344"/>
                  <a:pt x="320323" y="297542"/>
                  <a:pt x="316761" y="297542"/>
                </a:cubicBezTo>
                <a:cubicBezTo>
                  <a:pt x="312804" y="297542"/>
                  <a:pt x="309638" y="294344"/>
                  <a:pt x="309638" y="290747"/>
                </a:cubicBezTo>
                <a:lnTo>
                  <a:pt x="309638" y="277559"/>
                </a:lnTo>
                <a:cubicBezTo>
                  <a:pt x="300141" y="275960"/>
                  <a:pt x="292622" y="267168"/>
                  <a:pt x="292622" y="257576"/>
                </a:cubicBezTo>
                <a:lnTo>
                  <a:pt x="292622" y="254779"/>
                </a:lnTo>
                <a:cubicBezTo>
                  <a:pt x="292622" y="251182"/>
                  <a:pt x="295788" y="247585"/>
                  <a:pt x="299745" y="247585"/>
                </a:cubicBezTo>
                <a:cubicBezTo>
                  <a:pt x="303307" y="247585"/>
                  <a:pt x="306868" y="251182"/>
                  <a:pt x="306868" y="254779"/>
                </a:cubicBezTo>
                <a:lnTo>
                  <a:pt x="306868" y="257576"/>
                </a:lnTo>
                <a:cubicBezTo>
                  <a:pt x="306868" y="260773"/>
                  <a:pt x="309243" y="263571"/>
                  <a:pt x="312804" y="263571"/>
                </a:cubicBezTo>
                <a:lnTo>
                  <a:pt x="319136" y="263571"/>
                </a:lnTo>
                <a:cubicBezTo>
                  <a:pt x="322697" y="263571"/>
                  <a:pt x="325072" y="260773"/>
                  <a:pt x="325072" y="257576"/>
                </a:cubicBezTo>
                <a:lnTo>
                  <a:pt x="325072" y="250782"/>
                </a:lnTo>
                <a:cubicBezTo>
                  <a:pt x="325072" y="248784"/>
                  <a:pt x="324676" y="247585"/>
                  <a:pt x="323489" y="246386"/>
                </a:cubicBezTo>
                <a:cubicBezTo>
                  <a:pt x="322302" y="245187"/>
                  <a:pt x="320719" y="244787"/>
                  <a:pt x="319136" y="244387"/>
                </a:cubicBezTo>
                <a:lnTo>
                  <a:pt x="313596" y="244787"/>
                </a:lnTo>
                <a:cubicBezTo>
                  <a:pt x="308055" y="244387"/>
                  <a:pt x="303307" y="242789"/>
                  <a:pt x="299349" y="238792"/>
                </a:cubicBezTo>
                <a:cubicBezTo>
                  <a:pt x="295392" y="234796"/>
                  <a:pt x="293413" y="229600"/>
                  <a:pt x="293413" y="224405"/>
                </a:cubicBezTo>
                <a:lnTo>
                  <a:pt x="293413" y="222007"/>
                </a:lnTo>
                <a:cubicBezTo>
                  <a:pt x="293413" y="212015"/>
                  <a:pt x="300537" y="204022"/>
                  <a:pt x="309638" y="202024"/>
                </a:cubicBezTo>
                <a:lnTo>
                  <a:pt x="309638" y="191233"/>
                </a:lnTo>
                <a:cubicBezTo>
                  <a:pt x="309638" y="187237"/>
                  <a:pt x="312804" y="184439"/>
                  <a:pt x="316761" y="184439"/>
                </a:cubicBezTo>
                <a:close/>
                <a:moveTo>
                  <a:pt x="159612" y="165354"/>
                </a:moveTo>
                <a:cubicBezTo>
                  <a:pt x="140946" y="165354"/>
                  <a:pt x="126338" y="180368"/>
                  <a:pt x="126338" y="198223"/>
                </a:cubicBezTo>
                <a:cubicBezTo>
                  <a:pt x="126338" y="216889"/>
                  <a:pt x="140946" y="231498"/>
                  <a:pt x="159612" y="231498"/>
                </a:cubicBezTo>
                <a:cubicBezTo>
                  <a:pt x="177467" y="231498"/>
                  <a:pt x="192482" y="216889"/>
                  <a:pt x="192482" y="198223"/>
                </a:cubicBezTo>
                <a:cubicBezTo>
                  <a:pt x="192482" y="180368"/>
                  <a:pt x="177467" y="165354"/>
                  <a:pt x="159612" y="165354"/>
                </a:cubicBezTo>
                <a:close/>
                <a:moveTo>
                  <a:pt x="317181" y="165230"/>
                </a:moveTo>
                <a:cubicBezTo>
                  <a:pt x="278991" y="165230"/>
                  <a:pt x="247634" y="199431"/>
                  <a:pt x="247634" y="241277"/>
                </a:cubicBezTo>
                <a:cubicBezTo>
                  <a:pt x="247634" y="283123"/>
                  <a:pt x="278991" y="316922"/>
                  <a:pt x="317181" y="316922"/>
                </a:cubicBezTo>
                <a:cubicBezTo>
                  <a:pt x="355371" y="316922"/>
                  <a:pt x="386326" y="283123"/>
                  <a:pt x="386326" y="241277"/>
                </a:cubicBezTo>
                <a:cubicBezTo>
                  <a:pt x="386326" y="199431"/>
                  <a:pt x="355371" y="165230"/>
                  <a:pt x="317181" y="165230"/>
                </a:cubicBezTo>
                <a:close/>
                <a:moveTo>
                  <a:pt x="317181" y="150745"/>
                </a:moveTo>
                <a:cubicBezTo>
                  <a:pt x="363009" y="150745"/>
                  <a:pt x="400798" y="191384"/>
                  <a:pt x="400798" y="241277"/>
                </a:cubicBezTo>
                <a:cubicBezTo>
                  <a:pt x="400798" y="279100"/>
                  <a:pt x="379090" y="311289"/>
                  <a:pt x="348537" y="324969"/>
                </a:cubicBezTo>
                <a:cubicBezTo>
                  <a:pt x="356979" y="328993"/>
                  <a:pt x="363411" y="336638"/>
                  <a:pt x="366225" y="345892"/>
                </a:cubicBezTo>
                <a:lnTo>
                  <a:pt x="465521" y="314105"/>
                </a:lnTo>
                <a:cubicBezTo>
                  <a:pt x="473159" y="311691"/>
                  <a:pt x="480797" y="311691"/>
                  <a:pt x="488033" y="314105"/>
                </a:cubicBezTo>
                <a:cubicBezTo>
                  <a:pt x="507329" y="321348"/>
                  <a:pt x="518585" y="333419"/>
                  <a:pt x="519791" y="348709"/>
                </a:cubicBezTo>
                <a:cubicBezTo>
                  <a:pt x="520997" y="362792"/>
                  <a:pt x="512555" y="376472"/>
                  <a:pt x="498887" y="382910"/>
                </a:cubicBezTo>
                <a:lnTo>
                  <a:pt x="318387" y="465797"/>
                </a:lnTo>
                <a:cubicBezTo>
                  <a:pt x="317583" y="466199"/>
                  <a:pt x="316377" y="466602"/>
                  <a:pt x="315573" y="467406"/>
                </a:cubicBezTo>
                <a:cubicBezTo>
                  <a:pt x="310347" y="470223"/>
                  <a:pt x="296679" y="476661"/>
                  <a:pt x="278991" y="476661"/>
                </a:cubicBezTo>
                <a:cubicBezTo>
                  <a:pt x="268941" y="476661"/>
                  <a:pt x="256880" y="474247"/>
                  <a:pt x="245222" y="467809"/>
                </a:cubicBezTo>
                <a:cubicBezTo>
                  <a:pt x="242810" y="466602"/>
                  <a:pt x="241604" y="466199"/>
                  <a:pt x="240398" y="465797"/>
                </a:cubicBezTo>
                <a:lnTo>
                  <a:pt x="104521" y="411880"/>
                </a:lnTo>
                <a:cubicBezTo>
                  <a:pt x="98893" y="409868"/>
                  <a:pt x="93265" y="408661"/>
                  <a:pt x="86833" y="408259"/>
                </a:cubicBezTo>
                <a:lnTo>
                  <a:pt x="86833" y="418318"/>
                </a:lnTo>
                <a:cubicBezTo>
                  <a:pt x="86833" y="433205"/>
                  <a:pt x="75577" y="444472"/>
                  <a:pt x="61105" y="444472"/>
                </a:cubicBezTo>
                <a:lnTo>
                  <a:pt x="26130" y="444472"/>
                </a:lnTo>
                <a:cubicBezTo>
                  <a:pt x="11658" y="444472"/>
                  <a:pt x="0" y="433205"/>
                  <a:pt x="0" y="418318"/>
                </a:cubicBezTo>
                <a:lnTo>
                  <a:pt x="0" y="287549"/>
                </a:lnTo>
                <a:cubicBezTo>
                  <a:pt x="0" y="273064"/>
                  <a:pt x="11658" y="261396"/>
                  <a:pt x="26130" y="261396"/>
                </a:cubicBezTo>
                <a:lnTo>
                  <a:pt x="61105" y="261396"/>
                </a:lnTo>
                <a:cubicBezTo>
                  <a:pt x="75577" y="261396"/>
                  <a:pt x="86833" y="273064"/>
                  <a:pt x="86833" y="287549"/>
                </a:cubicBezTo>
                <a:lnTo>
                  <a:pt x="86833" y="297608"/>
                </a:lnTo>
                <a:lnTo>
                  <a:pt x="178892" y="302034"/>
                </a:lnTo>
                <a:cubicBezTo>
                  <a:pt x="179294" y="302034"/>
                  <a:pt x="179696" y="302034"/>
                  <a:pt x="179696" y="302034"/>
                </a:cubicBezTo>
                <a:lnTo>
                  <a:pt x="266127" y="312898"/>
                </a:lnTo>
                <a:cubicBezTo>
                  <a:pt x="246026" y="295999"/>
                  <a:pt x="233162" y="270248"/>
                  <a:pt x="233162" y="241277"/>
                </a:cubicBezTo>
                <a:cubicBezTo>
                  <a:pt x="233162" y="191384"/>
                  <a:pt x="270951" y="150745"/>
                  <a:pt x="317181" y="150745"/>
                </a:cubicBezTo>
                <a:close/>
                <a:moveTo>
                  <a:pt x="159612" y="150745"/>
                </a:moveTo>
                <a:cubicBezTo>
                  <a:pt x="185583" y="150745"/>
                  <a:pt x="207090" y="172252"/>
                  <a:pt x="207090" y="198223"/>
                </a:cubicBezTo>
                <a:cubicBezTo>
                  <a:pt x="207090" y="224599"/>
                  <a:pt x="185583" y="246106"/>
                  <a:pt x="159612" y="246106"/>
                </a:cubicBezTo>
                <a:cubicBezTo>
                  <a:pt x="133236" y="246106"/>
                  <a:pt x="111729" y="224599"/>
                  <a:pt x="111729" y="198223"/>
                </a:cubicBezTo>
                <a:cubicBezTo>
                  <a:pt x="111729" y="172252"/>
                  <a:pt x="133236" y="150745"/>
                  <a:pt x="159612" y="150745"/>
                </a:cubicBezTo>
                <a:close/>
                <a:moveTo>
                  <a:pt x="470653" y="134723"/>
                </a:moveTo>
                <a:cubicBezTo>
                  <a:pt x="448368" y="134723"/>
                  <a:pt x="430541" y="152485"/>
                  <a:pt x="430541" y="174283"/>
                </a:cubicBezTo>
                <a:cubicBezTo>
                  <a:pt x="430541" y="196080"/>
                  <a:pt x="448368" y="214245"/>
                  <a:pt x="470653" y="214245"/>
                </a:cubicBezTo>
                <a:cubicBezTo>
                  <a:pt x="492532" y="214245"/>
                  <a:pt x="510360" y="196080"/>
                  <a:pt x="510360" y="174283"/>
                </a:cubicBezTo>
                <a:cubicBezTo>
                  <a:pt x="510360" y="152485"/>
                  <a:pt x="492532" y="134723"/>
                  <a:pt x="470653" y="134723"/>
                </a:cubicBezTo>
                <a:close/>
                <a:moveTo>
                  <a:pt x="470653" y="120595"/>
                </a:moveTo>
                <a:cubicBezTo>
                  <a:pt x="500231" y="120595"/>
                  <a:pt x="524541" y="144411"/>
                  <a:pt x="524541" y="174283"/>
                </a:cubicBezTo>
                <a:cubicBezTo>
                  <a:pt x="524541" y="204154"/>
                  <a:pt x="500231" y="228374"/>
                  <a:pt x="470653" y="228374"/>
                </a:cubicBezTo>
                <a:cubicBezTo>
                  <a:pt x="440670" y="228374"/>
                  <a:pt x="416765" y="204154"/>
                  <a:pt x="416765" y="174283"/>
                </a:cubicBezTo>
                <a:cubicBezTo>
                  <a:pt x="416765" y="144411"/>
                  <a:pt x="440670" y="120595"/>
                  <a:pt x="470653" y="120595"/>
                </a:cubicBezTo>
                <a:close/>
                <a:moveTo>
                  <a:pt x="354298" y="83353"/>
                </a:moveTo>
                <a:cubicBezTo>
                  <a:pt x="358239" y="83353"/>
                  <a:pt x="361392" y="86201"/>
                  <a:pt x="361392" y="90269"/>
                </a:cubicBezTo>
                <a:lnTo>
                  <a:pt x="361392" y="144787"/>
                </a:lnTo>
                <a:cubicBezTo>
                  <a:pt x="361392" y="148856"/>
                  <a:pt x="358239" y="152110"/>
                  <a:pt x="354298" y="152110"/>
                </a:cubicBezTo>
                <a:cubicBezTo>
                  <a:pt x="350358" y="152110"/>
                  <a:pt x="347599" y="148856"/>
                  <a:pt x="347599" y="144787"/>
                </a:cubicBezTo>
                <a:lnTo>
                  <a:pt x="347599" y="90269"/>
                </a:lnTo>
                <a:cubicBezTo>
                  <a:pt x="347599" y="86201"/>
                  <a:pt x="350358" y="83353"/>
                  <a:pt x="354298" y="83353"/>
                </a:cubicBezTo>
                <a:close/>
                <a:moveTo>
                  <a:pt x="280207" y="79806"/>
                </a:moveTo>
                <a:cubicBezTo>
                  <a:pt x="283754" y="79806"/>
                  <a:pt x="286907" y="83061"/>
                  <a:pt x="286907" y="86722"/>
                </a:cubicBezTo>
                <a:lnTo>
                  <a:pt x="286907" y="141647"/>
                </a:lnTo>
                <a:cubicBezTo>
                  <a:pt x="286907" y="145309"/>
                  <a:pt x="283754" y="148563"/>
                  <a:pt x="280207" y="148563"/>
                </a:cubicBezTo>
                <a:cubicBezTo>
                  <a:pt x="276267" y="148563"/>
                  <a:pt x="273114" y="145309"/>
                  <a:pt x="273114" y="141647"/>
                </a:cubicBezTo>
                <a:lnTo>
                  <a:pt x="273114" y="86722"/>
                </a:lnTo>
                <a:cubicBezTo>
                  <a:pt x="273114" y="83061"/>
                  <a:pt x="276267" y="79806"/>
                  <a:pt x="280207" y="79806"/>
                </a:cubicBezTo>
                <a:close/>
                <a:moveTo>
                  <a:pt x="193795" y="58373"/>
                </a:moveTo>
                <a:cubicBezTo>
                  <a:pt x="179830" y="58373"/>
                  <a:pt x="168657" y="69602"/>
                  <a:pt x="168657" y="84039"/>
                </a:cubicBezTo>
                <a:cubicBezTo>
                  <a:pt x="168657" y="98075"/>
                  <a:pt x="179830" y="109304"/>
                  <a:pt x="193795" y="109304"/>
                </a:cubicBezTo>
                <a:cubicBezTo>
                  <a:pt x="207761" y="109304"/>
                  <a:pt x="219333" y="98075"/>
                  <a:pt x="219333" y="84039"/>
                </a:cubicBezTo>
                <a:cubicBezTo>
                  <a:pt x="219333" y="69602"/>
                  <a:pt x="207761" y="58373"/>
                  <a:pt x="193795" y="58373"/>
                </a:cubicBezTo>
                <a:close/>
                <a:moveTo>
                  <a:pt x="317259" y="49657"/>
                </a:moveTo>
                <a:cubicBezTo>
                  <a:pt x="320710" y="49657"/>
                  <a:pt x="324161" y="53291"/>
                  <a:pt x="324161" y="57329"/>
                </a:cubicBezTo>
                <a:lnTo>
                  <a:pt x="324161" y="132836"/>
                </a:lnTo>
                <a:cubicBezTo>
                  <a:pt x="324161" y="136874"/>
                  <a:pt x="320710" y="139700"/>
                  <a:pt x="317259" y="139700"/>
                </a:cubicBezTo>
                <a:cubicBezTo>
                  <a:pt x="313424" y="139700"/>
                  <a:pt x="310357" y="136874"/>
                  <a:pt x="310357" y="132836"/>
                </a:cubicBezTo>
                <a:lnTo>
                  <a:pt x="310357" y="57329"/>
                </a:lnTo>
                <a:cubicBezTo>
                  <a:pt x="310357" y="53291"/>
                  <a:pt x="313424" y="49657"/>
                  <a:pt x="317259" y="49657"/>
                </a:cubicBezTo>
                <a:close/>
                <a:moveTo>
                  <a:pt x="193795" y="44337"/>
                </a:moveTo>
                <a:cubicBezTo>
                  <a:pt x="215742" y="44337"/>
                  <a:pt x="233698" y="61982"/>
                  <a:pt x="233698" y="84039"/>
                </a:cubicBezTo>
                <a:cubicBezTo>
                  <a:pt x="233698" y="105694"/>
                  <a:pt x="215742" y="123741"/>
                  <a:pt x="193795" y="123741"/>
                </a:cubicBezTo>
                <a:cubicBezTo>
                  <a:pt x="172248" y="123741"/>
                  <a:pt x="154292" y="105694"/>
                  <a:pt x="154292" y="84039"/>
                </a:cubicBezTo>
                <a:cubicBezTo>
                  <a:pt x="154292" y="61982"/>
                  <a:pt x="172248" y="44337"/>
                  <a:pt x="193795" y="44337"/>
                </a:cubicBezTo>
                <a:close/>
                <a:moveTo>
                  <a:pt x="354298" y="35469"/>
                </a:moveTo>
                <a:cubicBezTo>
                  <a:pt x="358239" y="35469"/>
                  <a:pt x="361392" y="38642"/>
                  <a:pt x="361392" y="42609"/>
                </a:cubicBezTo>
                <a:lnTo>
                  <a:pt x="361392" y="58081"/>
                </a:lnTo>
                <a:cubicBezTo>
                  <a:pt x="361392" y="62047"/>
                  <a:pt x="358239" y="65221"/>
                  <a:pt x="354298" y="65221"/>
                </a:cubicBezTo>
                <a:cubicBezTo>
                  <a:pt x="350358" y="65221"/>
                  <a:pt x="347599" y="62047"/>
                  <a:pt x="347599" y="58081"/>
                </a:cubicBezTo>
                <a:lnTo>
                  <a:pt x="347599" y="42609"/>
                </a:lnTo>
                <a:cubicBezTo>
                  <a:pt x="347599" y="38642"/>
                  <a:pt x="350358" y="35469"/>
                  <a:pt x="354298" y="35469"/>
                </a:cubicBezTo>
                <a:close/>
                <a:moveTo>
                  <a:pt x="280207" y="35469"/>
                </a:moveTo>
                <a:cubicBezTo>
                  <a:pt x="283754" y="35469"/>
                  <a:pt x="286907" y="38642"/>
                  <a:pt x="286907" y="42609"/>
                </a:cubicBezTo>
                <a:lnTo>
                  <a:pt x="286907" y="58081"/>
                </a:lnTo>
                <a:cubicBezTo>
                  <a:pt x="286907" y="62047"/>
                  <a:pt x="283754" y="65221"/>
                  <a:pt x="280207" y="65221"/>
                </a:cubicBezTo>
                <a:cubicBezTo>
                  <a:pt x="276267" y="65221"/>
                  <a:pt x="273114" y="62047"/>
                  <a:pt x="273114" y="58081"/>
                </a:cubicBezTo>
                <a:lnTo>
                  <a:pt x="273114" y="42609"/>
                </a:lnTo>
                <a:cubicBezTo>
                  <a:pt x="273114" y="38642"/>
                  <a:pt x="276267" y="35469"/>
                  <a:pt x="280207" y="35469"/>
                </a:cubicBezTo>
                <a:close/>
                <a:moveTo>
                  <a:pt x="434988" y="26780"/>
                </a:moveTo>
                <a:cubicBezTo>
                  <a:pt x="421022" y="26780"/>
                  <a:pt x="409849" y="37952"/>
                  <a:pt x="409849" y="51918"/>
                </a:cubicBezTo>
                <a:cubicBezTo>
                  <a:pt x="409849" y="65884"/>
                  <a:pt x="421022" y="77456"/>
                  <a:pt x="434988" y="77456"/>
                </a:cubicBezTo>
                <a:cubicBezTo>
                  <a:pt x="448953" y="77456"/>
                  <a:pt x="460525" y="65884"/>
                  <a:pt x="460525" y="51918"/>
                </a:cubicBezTo>
                <a:cubicBezTo>
                  <a:pt x="460525" y="37952"/>
                  <a:pt x="448953" y="26780"/>
                  <a:pt x="434988" y="26780"/>
                </a:cubicBezTo>
                <a:close/>
                <a:moveTo>
                  <a:pt x="434988" y="12415"/>
                </a:moveTo>
                <a:cubicBezTo>
                  <a:pt x="456934" y="12415"/>
                  <a:pt x="474890" y="29972"/>
                  <a:pt x="474890" y="51918"/>
                </a:cubicBezTo>
                <a:cubicBezTo>
                  <a:pt x="474890" y="73865"/>
                  <a:pt x="456934" y="91821"/>
                  <a:pt x="434988" y="91821"/>
                </a:cubicBezTo>
                <a:cubicBezTo>
                  <a:pt x="413440" y="91821"/>
                  <a:pt x="395484" y="73865"/>
                  <a:pt x="395484" y="51918"/>
                </a:cubicBezTo>
                <a:cubicBezTo>
                  <a:pt x="395484" y="29972"/>
                  <a:pt x="413440" y="12415"/>
                  <a:pt x="434988" y="12415"/>
                </a:cubicBezTo>
                <a:close/>
                <a:moveTo>
                  <a:pt x="317259" y="0"/>
                </a:moveTo>
                <a:cubicBezTo>
                  <a:pt x="320710" y="0"/>
                  <a:pt x="324161" y="3216"/>
                  <a:pt x="324161" y="7236"/>
                </a:cubicBezTo>
                <a:lnTo>
                  <a:pt x="324161" y="22511"/>
                </a:lnTo>
                <a:cubicBezTo>
                  <a:pt x="324161" y="26531"/>
                  <a:pt x="320710" y="29747"/>
                  <a:pt x="317259" y="29747"/>
                </a:cubicBezTo>
                <a:cubicBezTo>
                  <a:pt x="313424" y="29747"/>
                  <a:pt x="310357" y="26531"/>
                  <a:pt x="310357" y="22511"/>
                </a:cubicBezTo>
                <a:lnTo>
                  <a:pt x="310357" y="7236"/>
                </a:lnTo>
                <a:cubicBezTo>
                  <a:pt x="310357" y="3216"/>
                  <a:pt x="313424" y="0"/>
                  <a:pt x="31725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8" name="Freeform 42">
            <a:extLst>
              <a:ext uri="{FF2B5EF4-FFF2-40B4-BE49-F238E27FC236}">
                <a16:creationId xmlns:a16="http://schemas.microsoft.com/office/drawing/2014/main" id="{838A3559-F373-1F60-2E3C-DEDB1476FE3B}"/>
              </a:ext>
            </a:extLst>
          </p:cNvPr>
          <p:cNvSpPr>
            <a:spLocks noChangeArrowheads="1"/>
          </p:cNvSpPr>
          <p:nvPr/>
        </p:nvSpPr>
        <p:spPr bwMode="auto">
          <a:xfrm>
            <a:off x="4260603" y="5167897"/>
            <a:ext cx="232244" cy="228798"/>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379" name="Straight Arrow Connector 378">
            <a:extLst>
              <a:ext uri="{FF2B5EF4-FFF2-40B4-BE49-F238E27FC236}">
                <a16:creationId xmlns:a16="http://schemas.microsoft.com/office/drawing/2014/main" id="{86CAD08C-F730-A5D1-4341-B6800AA9731F}"/>
              </a:ext>
            </a:extLst>
          </p:cNvPr>
          <p:cNvCxnSpPr>
            <a:cxnSpLocks/>
          </p:cNvCxnSpPr>
          <p:nvPr/>
        </p:nvCxnSpPr>
        <p:spPr bwMode="gray">
          <a:xfrm>
            <a:off x="4631805" y="3453902"/>
            <a:ext cx="0" cy="1174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0" name="Straight Arrow Connector 379">
            <a:extLst>
              <a:ext uri="{FF2B5EF4-FFF2-40B4-BE49-F238E27FC236}">
                <a16:creationId xmlns:a16="http://schemas.microsoft.com/office/drawing/2014/main" id="{3E377688-3603-CC63-C710-652C658E6235}"/>
              </a:ext>
            </a:extLst>
          </p:cNvPr>
          <p:cNvCxnSpPr>
            <a:cxnSpLocks/>
          </p:cNvCxnSpPr>
          <p:nvPr/>
        </p:nvCxnSpPr>
        <p:spPr bwMode="gray">
          <a:xfrm>
            <a:off x="4631805" y="3984144"/>
            <a:ext cx="0" cy="10669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E75E162F-F18D-9732-B129-C7F175055505}"/>
              </a:ext>
            </a:extLst>
          </p:cNvPr>
          <p:cNvCxnSpPr>
            <a:stCxn id="305" idx="2"/>
            <a:endCxn id="341" idx="0"/>
          </p:cNvCxnSpPr>
          <p:nvPr/>
        </p:nvCxnSpPr>
        <p:spPr bwMode="gray">
          <a:xfrm>
            <a:off x="4631805" y="4458166"/>
            <a:ext cx="0" cy="1392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A638DCF6-F339-63F1-C139-316A1F693E4D}"/>
              </a:ext>
            </a:extLst>
          </p:cNvPr>
          <p:cNvCxnSpPr>
            <a:stCxn id="341" idx="2"/>
            <a:endCxn id="338" idx="0"/>
          </p:cNvCxnSpPr>
          <p:nvPr/>
        </p:nvCxnSpPr>
        <p:spPr bwMode="gray">
          <a:xfrm flipH="1">
            <a:off x="4630033" y="4955943"/>
            <a:ext cx="1773" cy="13484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A541EC60-ACAE-9597-BB6A-A61E6F298A22}"/>
              </a:ext>
            </a:extLst>
          </p:cNvPr>
          <p:cNvCxnSpPr>
            <a:cxnSpLocks/>
            <a:stCxn id="38" idx="3"/>
            <a:endCxn id="207" idx="1"/>
          </p:cNvCxnSpPr>
          <p:nvPr/>
        </p:nvCxnSpPr>
        <p:spPr bwMode="gray">
          <a:xfrm>
            <a:off x="3965092" y="3886536"/>
            <a:ext cx="122108" cy="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5" name="Straight Arrow Connector 384">
            <a:extLst>
              <a:ext uri="{FF2B5EF4-FFF2-40B4-BE49-F238E27FC236}">
                <a16:creationId xmlns:a16="http://schemas.microsoft.com/office/drawing/2014/main" id="{634A17BA-4BE1-F733-9574-698F7D07D6AE}"/>
              </a:ext>
            </a:extLst>
          </p:cNvPr>
          <p:cNvCxnSpPr>
            <a:cxnSpLocks/>
            <a:stCxn id="207" idx="3"/>
            <a:endCxn id="92" idx="1"/>
          </p:cNvCxnSpPr>
          <p:nvPr/>
        </p:nvCxnSpPr>
        <p:spPr bwMode="gray">
          <a:xfrm>
            <a:off x="5219388" y="3886536"/>
            <a:ext cx="122108" cy="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7739AE5E-4384-7D0D-62E9-555C4695E299}"/>
              </a:ext>
            </a:extLst>
          </p:cNvPr>
          <p:cNvSpPr/>
          <p:nvPr/>
        </p:nvSpPr>
        <p:spPr bwMode="gray">
          <a:xfrm>
            <a:off x="5341496" y="1366536"/>
            <a:ext cx="2567617"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a:ea typeface="+mn-ea"/>
              <a:cs typeface="+mn-cs"/>
            </a:endParaRPr>
          </a:p>
        </p:txBody>
      </p:sp>
      <p:sp>
        <p:nvSpPr>
          <p:cNvPr id="93" name="Rectangle: Rounded Corners 92">
            <a:extLst>
              <a:ext uri="{FF2B5EF4-FFF2-40B4-BE49-F238E27FC236}">
                <a16:creationId xmlns:a16="http://schemas.microsoft.com/office/drawing/2014/main" id="{BEDD82A7-6FAD-BCA6-5174-F9F00ED2184E}"/>
              </a:ext>
            </a:extLst>
          </p:cNvPr>
          <p:cNvSpPr/>
          <p:nvPr/>
        </p:nvSpPr>
        <p:spPr bwMode="gray">
          <a:xfrm>
            <a:off x="5517991" y="2665709"/>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5" name="Ovale 10">
            <a:extLst>
              <a:ext uri="{FF2B5EF4-FFF2-40B4-BE49-F238E27FC236}">
                <a16:creationId xmlns:a16="http://schemas.microsoft.com/office/drawing/2014/main" id="{1D22A51E-C076-C7A9-F419-E266BAA1AB4B}"/>
              </a:ext>
            </a:extLst>
          </p:cNvPr>
          <p:cNvSpPr/>
          <p:nvPr/>
        </p:nvSpPr>
        <p:spPr bwMode="gray">
          <a:xfrm>
            <a:off x="5490295" y="262308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96" name="TextBox 95">
            <a:extLst>
              <a:ext uri="{FF2B5EF4-FFF2-40B4-BE49-F238E27FC236}">
                <a16:creationId xmlns:a16="http://schemas.microsoft.com/office/drawing/2014/main" id="{AB10BF87-2C61-4FFF-0417-D640623F9E40}"/>
              </a:ext>
            </a:extLst>
          </p:cNvPr>
          <p:cNvSpPr txBox="1"/>
          <p:nvPr/>
        </p:nvSpPr>
        <p:spPr bwMode="gray">
          <a:xfrm>
            <a:off x="5866647" y="2690616"/>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Amend Budget / Outputs</a:t>
            </a:r>
            <a:r>
              <a:rPr kumimoji="0" lang="en-GB" sz="500" b="0" i="0" u="none" strike="noStrike" kern="1200" cap="none" spc="0" normalizeH="0" baseline="0" noProof="0">
                <a:ln>
                  <a:noFill/>
                </a:ln>
                <a:solidFill>
                  <a:srgbClr val="FF0000"/>
                </a:solidFill>
                <a:effectLst/>
                <a:uLnTx/>
                <a:uFillTx/>
                <a:latin typeface="Proxima Nova" panose="02000506030000020004"/>
                <a:ea typeface="+mn-ea"/>
                <a:cs typeface="+mn-cs"/>
              </a:rPr>
              <a:t>/</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Indicators in COMPASS</a:t>
            </a:r>
          </a:p>
        </p:txBody>
      </p:sp>
      <p:sp>
        <p:nvSpPr>
          <p:cNvPr id="97" name="Rectangle: Rounded Corners 96">
            <a:extLst>
              <a:ext uri="{FF2B5EF4-FFF2-40B4-BE49-F238E27FC236}">
                <a16:creationId xmlns:a16="http://schemas.microsoft.com/office/drawing/2014/main" id="{B22C0D94-9A4B-E669-C95E-51A56C18BD4A}"/>
              </a:ext>
            </a:extLst>
          </p:cNvPr>
          <p:cNvSpPr/>
          <p:nvPr/>
        </p:nvSpPr>
        <p:spPr bwMode="gray">
          <a:xfrm>
            <a:off x="5517991" y="3176343"/>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8" name="Ovale 10">
            <a:extLst>
              <a:ext uri="{FF2B5EF4-FFF2-40B4-BE49-F238E27FC236}">
                <a16:creationId xmlns:a16="http://schemas.microsoft.com/office/drawing/2014/main" id="{7B072D0D-9677-14B1-6173-4700655805FA}"/>
              </a:ext>
            </a:extLst>
          </p:cNvPr>
          <p:cNvSpPr/>
          <p:nvPr/>
        </p:nvSpPr>
        <p:spPr bwMode="gray">
          <a:xfrm>
            <a:off x="5490295" y="313831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99" name="TextBox 98">
            <a:extLst>
              <a:ext uri="{FF2B5EF4-FFF2-40B4-BE49-F238E27FC236}">
                <a16:creationId xmlns:a16="http://schemas.microsoft.com/office/drawing/2014/main" id="{89619E0A-CB2C-337C-73E3-E307F1CB2647}"/>
              </a:ext>
            </a:extLst>
          </p:cNvPr>
          <p:cNvSpPr txBox="1"/>
          <p:nvPr/>
        </p:nvSpPr>
        <p:spPr bwMode="gray">
          <a:xfrm>
            <a:off x="5863387" y="3240940"/>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Send COMPASS Partnership Scope to PROMS</a:t>
            </a:r>
          </a:p>
        </p:txBody>
      </p:sp>
      <p:sp>
        <p:nvSpPr>
          <p:cNvPr id="100" name="Rectangle: Rounded Corners 99">
            <a:extLst>
              <a:ext uri="{FF2B5EF4-FFF2-40B4-BE49-F238E27FC236}">
                <a16:creationId xmlns:a16="http://schemas.microsoft.com/office/drawing/2014/main" id="{967EFFE5-7BFE-F927-A658-07EF995A6071}"/>
              </a:ext>
            </a:extLst>
          </p:cNvPr>
          <p:cNvSpPr/>
          <p:nvPr/>
        </p:nvSpPr>
        <p:spPr bwMode="gray">
          <a:xfrm>
            <a:off x="5517991" y="3686979"/>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01" name="Ovale 10">
            <a:extLst>
              <a:ext uri="{FF2B5EF4-FFF2-40B4-BE49-F238E27FC236}">
                <a16:creationId xmlns:a16="http://schemas.microsoft.com/office/drawing/2014/main" id="{350FFD5E-4BD5-ECC4-1D64-BCBD5BB07341}"/>
              </a:ext>
            </a:extLst>
          </p:cNvPr>
          <p:cNvSpPr/>
          <p:nvPr/>
        </p:nvSpPr>
        <p:spPr bwMode="gray">
          <a:xfrm>
            <a:off x="5490295" y="365355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2" name="TextBox 101">
            <a:extLst>
              <a:ext uri="{FF2B5EF4-FFF2-40B4-BE49-F238E27FC236}">
                <a16:creationId xmlns:a16="http://schemas.microsoft.com/office/drawing/2014/main" id="{26F1E0AE-AB58-2671-7721-DDC6EA6543BD}"/>
              </a:ext>
            </a:extLst>
          </p:cNvPr>
          <p:cNvSpPr txBox="1"/>
          <p:nvPr/>
        </p:nvSpPr>
        <p:spPr bwMode="gray">
          <a:xfrm>
            <a:off x="5946281" y="3680720"/>
            <a:ext cx="573656"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Negotiation of  Financial Plan and Results Plan Amendment</a:t>
            </a:r>
          </a:p>
        </p:txBody>
      </p:sp>
      <p:sp>
        <p:nvSpPr>
          <p:cNvPr id="103" name="Rectangle: Rounded Corners 102">
            <a:extLst>
              <a:ext uri="{FF2B5EF4-FFF2-40B4-BE49-F238E27FC236}">
                <a16:creationId xmlns:a16="http://schemas.microsoft.com/office/drawing/2014/main" id="{08696126-4EF5-DB67-AEDB-6D8DB407619F}"/>
              </a:ext>
            </a:extLst>
          </p:cNvPr>
          <p:cNvSpPr/>
          <p:nvPr/>
        </p:nvSpPr>
        <p:spPr bwMode="gray">
          <a:xfrm>
            <a:off x="5517991" y="4197613"/>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04" name="Ovale 10">
            <a:extLst>
              <a:ext uri="{FF2B5EF4-FFF2-40B4-BE49-F238E27FC236}">
                <a16:creationId xmlns:a16="http://schemas.microsoft.com/office/drawing/2014/main" id="{F2595505-ED14-93F8-96B7-94FE502BD52A}"/>
              </a:ext>
            </a:extLst>
          </p:cNvPr>
          <p:cNvSpPr/>
          <p:nvPr/>
        </p:nvSpPr>
        <p:spPr bwMode="gray">
          <a:xfrm>
            <a:off x="5490295" y="416878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5" name="TextBox 104">
            <a:extLst>
              <a:ext uri="{FF2B5EF4-FFF2-40B4-BE49-F238E27FC236}">
                <a16:creationId xmlns:a16="http://schemas.microsoft.com/office/drawing/2014/main" id="{3C714A33-36F9-BAEA-0847-78287A27808D}"/>
              </a:ext>
            </a:extLst>
          </p:cNvPr>
          <p:cNvSpPr txBox="1"/>
          <p:nvPr/>
        </p:nvSpPr>
        <p:spPr bwMode="gray">
          <a:xfrm>
            <a:off x="5875665" y="4201514"/>
            <a:ext cx="646476"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Project Workplan Contract Amendment in Cloud ERP</a:t>
            </a:r>
          </a:p>
        </p:txBody>
      </p:sp>
      <p:sp>
        <p:nvSpPr>
          <p:cNvPr id="106" name="Rectangle: Rounded Corners 105">
            <a:extLst>
              <a:ext uri="{FF2B5EF4-FFF2-40B4-BE49-F238E27FC236}">
                <a16:creationId xmlns:a16="http://schemas.microsoft.com/office/drawing/2014/main" id="{1B849362-08B4-2C1B-CD36-E8E47B18E645}"/>
              </a:ext>
            </a:extLst>
          </p:cNvPr>
          <p:cNvSpPr/>
          <p:nvPr/>
        </p:nvSpPr>
        <p:spPr bwMode="gray">
          <a:xfrm>
            <a:off x="5517991" y="2057197"/>
            <a:ext cx="982412" cy="470817"/>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07" name="Ovale 10">
            <a:extLst>
              <a:ext uri="{FF2B5EF4-FFF2-40B4-BE49-F238E27FC236}">
                <a16:creationId xmlns:a16="http://schemas.microsoft.com/office/drawing/2014/main" id="{1B6D4B8C-0A0E-AE46-8A53-E82B92094C9E}"/>
              </a:ext>
            </a:extLst>
          </p:cNvPr>
          <p:cNvSpPr/>
          <p:nvPr/>
        </p:nvSpPr>
        <p:spPr bwMode="gray">
          <a:xfrm>
            <a:off x="5490295" y="20099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8" name="TextBox 107">
            <a:extLst>
              <a:ext uri="{FF2B5EF4-FFF2-40B4-BE49-F238E27FC236}">
                <a16:creationId xmlns:a16="http://schemas.microsoft.com/office/drawing/2014/main" id="{93EB5412-F874-971D-331B-492BFB82C8C0}"/>
              </a:ext>
            </a:extLst>
          </p:cNvPr>
          <p:cNvSpPr txBox="1"/>
          <p:nvPr/>
        </p:nvSpPr>
        <p:spPr bwMode="gray">
          <a:xfrm>
            <a:off x="5861536" y="2151053"/>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i="0" u="none" strike="noStrike" kern="1200" cap="none" spc="0" normalizeH="0" baseline="0" noProof="0">
                <a:ln>
                  <a:noFill/>
                </a:ln>
                <a:solidFill>
                  <a:prstClr val="black"/>
                </a:solidFill>
                <a:effectLst/>
                <a:uLnTx/>
                <a:uFillTx/>
                <a:latin typeface="Proxima Nova" panose="02000506030000020004"/>
                <a:ea typeface="+mn-ea"/>
                <a:cs typeface="+mn-cs"/>
              </a:rPr>
              <a:t>UNHCR ‘</a:t>
            </a:r>
            <a:r>
              <a:rPr kumimoji="0" lang="en-GB" sz="500" b="1" i="0" u="none" strike="noStrike" kern="1200" cap="none" spc="0" normalizeH="0" baseline="0" noProof="0">
                <a:ln>
                  <a:noFill/>
                </a:ln>
                <a:solidFill>
                  <a:prstClr val="black"/>
                </a:solidFill>
                <a:effectLst/>
                <a:uLnTx/>
                <a:uFillTx/>
                <a:latin typeface="Proxima Nova" panose="02000506030000020004"/>
                <a:ea typeface="+mn-ea"/>
                <a:cs typeface="+mn-cs"/>
              </a:rPr>
              <a:t>Cancel</a:t>
            </a:r>
            <a:r>
              <a:rPr kumimoji="0" lang="en-GB" sz="500" i="0" u="none" strike="noStrike" kern="1200" cap="none" spc="0" normalizeH="0" baseline="0" noProof="0">
                <a:ln>
                  <a:noFill/>
                </a:ln>
                <a:solidFill>
                  <a:prstClr val="black"/>
                </a:solidFill>
                <a:effectLst/>
                <a:uLnTx/>
                <a:uFillTx/>
                <a:latin typeface="Proxima Nova" panose="02000506030000020004"/>
                <a:ea typeface="+mn-ea"/>
                <a:cs typeface="+mn-cs"/>
              </a:rPr>
              <a:t>’ Project Financial Report (PFR)</a:t>
            </a:r>
          </a:p>
        </p:txBody>
      </p:sp>
      <p:sp>
        <p:nvSpPr>
          <p:cNvPr id="109" name="Rectangle: Rounded Corners 108">
            <a:extLst>
              <a:ext uri="{FF2B5EF4-FFF2-40B4-BE49-F238E27FC236}">
                <a16:creationId xmlns:a16="http://schemas.microsoft.com/office/drawing/2014/main" id="{1D0B760C-4C6D-FA8D-B8AE-23F1935A6219}"/>
              </a:ext>
            </a:extLst>
          </p:cNvPr>
          <p:cNvSpPr/>
          <p:nvPr/>
        </p:nvSpPr>
        <p:spPr bwMode="gray">
          <a:xfrm>
            <a:off x="5516218" y="5188664"/>
            <a:ext cx="982412" cy="358561"/>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10" name="Ovale 10">
            <a:extLst>
              <a:ext uri="{FF2B5EF4-FFF2-40B4-BE49-F238E27FC236}">
                <a16:creationId xmlns:a16="http://schemas.microsoft.com/office/drawing/2014/main" id="{9BD038FC-CF01-8AF9-C0F8-83506F3C6340}"/>
              </a:ext>
            </a:extLst>
          </p:cNvPr>
          <p:cNvSpPr/>
          <p:nvPr/>
        </p:nvSpPr>
        <p:spPr bwMode="gray">
          <a:xfrm>
            <a:off x="5490295" y="516000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11" name="TextBox 110">
            <a:extLst>
              <a:ext uri="{FF2B5EF4-FFF2-40B4-BE49-F238E27FC236}">
                <a16:creationId xmlns:a16="http://schemas.microsoft.com/office/drawing/2014/main" id="{7640CBFD-CDFE-6D72-1B41-74CA248921C6}"/>
              </a:ext>
            </a:extLst>
          </p:cNvPr>
          <p:cNvSpPr txBox="1"/>
          <p:nvPr/>
        </p:nvSpPr>
        <p:spPr bwMode="gray">
          <a:xfrm>
            <a:off x="5980705" y="5182779"/>
            <a:ext cx="519697"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Conduct Offline Quality Assurance Checks</a:t>
            </a:r>
          </a:p>
        </p:txBody>
      </p:sp>
      <p:sp>
        <p:nvSpPr>
          <p:cNvPr id="112" name="Rectangle: Rounded Corners 111">
            <a:extLst>
              <a:ext uri="{FF2B5EF4-FFF2-40B4-BE49-F238E27FC236}">
                <a16:creationId xmlns:a16="http://schemas.microsoft.com/office/drawing/2014/main" id="{33DFD08D-6404-697F-104F-76D005B2DCC3}"/>
              </a:ext>
            </a:extLst>
          </p:cNvPr>
          <p:cNvSpPr/>
          <p:nvPr/>
        </p:nvSpPr>
        <p:spPr bwMode="gray">
          <a:xfrm>
            <a:off x="5517991" y="4695259"/>
            <a:ext cx="982412" cy="358561"/>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13" name="Ovale 10">
            <a:extLst>
              <a:ext uri="{FF2B5EF4-FFF2-40B4-BE49-F238E27FC236}">
                <a16:creationId xmlns:a16="http://schemas.microsoft.com/office/drawing/2014/main" id="{78FE7F93-C1C0-14AF-9A0E-BFF695ECC32D}"/>
              </a:ext>
            </a:extLst>
          </p:cNvPr>
          <p:cNvSpPr/>
          <p:nvPr/>
        </p:nvSpPr>
        <p:spPr bwMode="gray">
          <a:xfrm>
            <a:off x="5490295" y="466048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14" name="TextBox 113">
            <a:extLst>
              <a:ext uri="{FF2B5EF4-FFF2-40B4-BE49-F238E27FC236}">
                <a16:creationId xmlns:a16="http://schemas.microsoft.com/office/drawing/2014/main" id="{9385FA68-65A0-9D33-40F9-35D4A3895040}"/>
              </a:ext>
            </a:extLst>
          </p:cNvPr>
          <p:cNvSpPr txBox="1"/>
          <p:nvPr/>
        </p:nvSpPr>
        <p:spPr bwMode="gray">
          <a:xfrm>
            <a:off x="5924433" y="4756795"/>
            <a:ext cx="5744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Review Risk Register</a:t>
            </a:r>
          </a:p>
        </p:txBody>
      </p:sp>
      <p:sp>
        <p:nvSpPr>
          <p:cNvPr id="115" name="Rectangle: Rounded Corners 114">
            <a:extLst>
              <a:ext uri="{FF2B5EF4-FFF2-40B4-BE49-F238E27FC236}">
                <a16:creationId xmlns:a16="http://schemas.microsoft.com/office/drawing/2014/main" id="{48A6BDF9-DA35-561B-2791-DFE8A1604C30}"/>
              </a:ext>
            </a:extLst>
          </p:cNvPr>
          <p:cNvSpPr/>
          <p:nvPr/>
        </p:nvSpPr>
        <p:spPr bwMode="gray">
          <a:xfrm>
            <a:off x="5438926" y="1938128"/>
            <a:ext cx="1132188" cy="3699279"/>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16" name="Oval 115">
            <a:extLst>
              <a:ext uri="{FF2B5EF4-FFF2-40B4-BE49-F238E27FC236}">
                <a16:creationId xmlns:a16="http://schemas.microsoft.com/office/drawing/2014/main" id="{00D6BDE0-EAF6-8E46-35F7-F8D446071F66}"/>
              </a:ext>
            </a:extLst>
          </p:cNvPr>
          <p:cNvSpPr/>
          <p:nvPr/>
        </p:nvSpPr>
        <p:spPr bwMode="gray">
          <a:xfrm>
            <a:off x="6491243"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6</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117" name="Rectangle: Rounded Corners 116">
            <a:extLst>
              <a:ext uri="{FF2B5EF4-FFF2-40B4-BE49-F238E27FC236}">
                <a16:creationId xmlns:a16="http://schemas.microsoft.com/office/drawing/2014/main" id="{AD5721FC-EDE5-F278-8202-C05610EF351F}"/>
              </a:ext>
            </a:extLst>
          </p:cNvPr>
          <p:cNvSpPr/>
          <p:nvPr/>
        </p:nvSpPr>
        <p:spPr bwMode="gray">
          <a:xfrm>
            <a:off x="6743931" y="267460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a:ea typeface="+mn-ea"/>
              <a:cs typeface="+mn-cs"/>
            </a:endParaRPr>
          </a:p>
        </p:txBody>
      </p:sp>
      <p:sp>
        <p:nvSpPr>
          <p:cNvPr id="118" name="Ovale 10">
            <a:extLst>
              <a:ext uri="{FF2B5EF4-FFF2-40B4-BE49-F238E27FC236}">
                <a16:creationId xmlns:a16="http://schemas.microsoft.com/office/drawing/2014/main" id="{2EDB1913-5098-77FE-7E61-10DF8048DA29}"/>
              </a:ext>
            </a:extLst>
          </p:cNvPr>
          <p:cNvSpPr/>
          <p:nvPr/>
        </p:nvSpPr>
        <p:spPr bwMode="gray">
          <a:xfrm>
            <a:off x="6716236" y="263198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19" name="Rectangle: Rounded Corners 118">
            <a:extLst>
              <a:ext uri="{FF2B5EF4-FFF2-40B4-BE49-F238E27FC236}">
                <a16:creationId xmlns:a16="http://schemas.microsoft.com/office/drawing/2014/main" id="{18E31A4C-2516-176B-D4D2-501CE70D210F}"/>
              </a:ext>
            </a:extLst>
          </p:cNvPr>
          <p:cNvSpPr/>
          <p:nvPr/>
        </p:nvSpPr>
        <p:spPr bwMode="gray">
          <a:xfrm>
            <a:off x="6743931" y="3185240"/>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0" name="Ovale 10">
            <a:extLst>
              <a:ext uri="{FF2B5EF4-FFF2-40B4-BE49-F238E27FC236}">
                <a16:creationId xmlns:a16="http://schemas.microsoft.com/office/drawing/2014/main" id="{3F541562-B0FF-F2D8-C231-409322A41FBB}"/>
              </a:ext>
            </a:extLst>
          </p:cNvPr>
          <p:cNvSpPr/>
          <p:nvPr/>
        </p:nvSpPr>
        <p:spPr bwMode="gray">
          <a:xfrm>
            <a:off x="6716236" y="314721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22" name="TextBox 121">
            <a:extLst>
              <a:ext uri="{FF2B5EF4-FFF2-40B4-BE49-F238E27FC236}">
                <a16:creationId xmlns:a16="http://schemas.microsoft.com/office/drawing/2014/main" id="{AAEFA665-3B38-CAAA-CD0B-839E77F74F39}"/>
              </a:ext>
            </a:extLst>
          </p:cNvPr>
          <p:cNvSpPr txBox="1"/>
          <p:nvPr/>
        </p:nvSpPr>
        <p:spPr bwMode="gray">
          <a:xfrm>
            <a:off x="7152894" y="3190319"/>
            <a:ext cx="57370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Project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Workplan in Document Register</a:t>
            </a:r>
            <a:endParaRPr kumimoji="0" lang="en-GB" sz="500" b="0" i="0" u="none" strike="sngStrike" kern="1200" cap="none" spc="0" normalizeH="0" baseline="0" noProof="0">
              <a:ln>
                <a:noFill/>
              </a:ln>
              <a:solidFill>
                <a:schemeClr val="accent6"/>
              </a:solidFill>
              <a:effectLst/>
              <a:uLnTx/>
              <a:uFillTx/>
              <a:latin typeface="Proxima Nova" panose="02000506030000020004"/>
              <a:ea typeface="+mn-ea"/>
              <a:cs typeface="+mn-cs"/>
            </a:endParaRPr>
          </a:p>
        </p:txBody>
      </p:sp>
      <p:sp>
        <p:nvSpPr>
          <p:cNvPr id="123" name="Rectangle: Rounded Corners 122">
            <a:extLst>
              <a:ext uri="{FF2B5EF4-FFF2-40B4-BE49-F238E27FC236}">
                <a16:creationId xmlns:a16="http://schemas.microsoft.com/office/drawing/2014/main" id="{AE2650C9-41DF-3D4F-2B89-3FE8740FF66D}"/>
              </a:ext>
            </a:extLst>
          </p:cNvPr>
          <p:cNvSpPr/>
          <p:nvPr/>
        </p:nvSpPr>
        <p:spPr bwMode="gray">
          <a:xfrm>
            <a:off x="6743931" y="3695876"/>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4" name="Ovale 10">
            <a:extLst>
              <a:ext uri="{FF2B5EF4-FFF2-40B4-BE49-F238E27FC236}">
                <a16:creationId xmlns:a16="http://schemas.microsoft.com/office/drawing/2014/main" id="{DAA9AE51-CA3B-3935-9FC7-8A7294B5DE10}"/>
              </a:ext>
            </a:extLst>
          </p:cNvPr>
          <p:cNvSpPr/>
          <p:nvPr/>
        </p:nvSpPr>
        <p:spPr bwMode="gray">
          <a:xfrm>
            <a:off x="6716236" y="366244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25" name="Rectangle: Rounded Corners 124">
            <a:extLst>
              <a:ext uri="{FF2B5EF4-FFF2-40B4-BE49-F238E27FC236}">
                <a16:creationId xmlns:a16="http://schemas.microsoft.com/office/drawing/2014/main" id="{CFAEB643-8E1A-ADF1-B8D1-5F5C00FE4708}"/>
              </a:ext>
            </a:extLst>
          </p:cNvPr>
          <p:cNvSpPr/>
          <p:nvPr/>
        </p:nvSpPr>
        <p:spPr bwMode="gray">
          <a:xfrm>
            <a:off x="6743931" y="4206510"/>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6" name="Ovale 10">
            <a:extLst>
              <a:ext uri="{FF2B5EF4-FFF2-40B4-BE49-F238E27FC236}">
                <a16:creationId xmlns:a16="http://schemas.microsoft.com/office/drawing/2014/main" id="{BC0E6662-7A2E-2F22-F2B2-8D49C197DFF5}"/>
              </a:ext>
            </a:extLst>
          </p:cNvPr>
          <p:cNvSpPr/>
          <p:nvPr/>
        </p:nvSpPr>
        <p:spPr bwMode="gray">
          <a:xfrm>
            <a:off x="6716236" y="417768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27" name="TextBox 126">
            <a:extLst>
              <a:ext uri="{FF2B5EF4-FFF2-40B4-BE49-F238E27FC236}">
                <a16:creationId xmlns:a16="http://schemas.microsoft.com/office/drawing/2014/main" id="{D0DDCFD6-AD6B-AFB3-FA4C-FB89E3BEBE1B}"/>
              </a:ext>
            </a:extLst>
          </p:cNvPr>
          <p:cNvSpPr txBox="1"/>
          <p:nvPr/>
        </p:nvSpPr>
        <p:spPr bwMode="gray">
          <a:xfrm>
            <a:off x="7136978" y="4187716"/>
            <a:ext cx="599784"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Generate Prepayment invoice in Cloud ERP (if necessary)</a:t>
            </a:r>
          </a:p>
        </p:txBody>
      </p:sp>
      <p:sp>
        <p:nvSpPr>
          <p:cNvPr id="128" name="Rectangle: Rounded Corners 127">
            <a:extLst>
              <a:ext uri="{FF2B5EF4-FFF2-40B4-BE49-F238E27FC236}">
                <a16:creationId xmlns:a16="http://schemas.microsoft.com/office/drawing/2014/main" id="{54A77BE0-D787-E7FB-6813-E02A5E5B2A99}"/>
              </a:ext>
            </a:extLst>
          </p:cNvPr>
          <p:cNvSpPr/>
          <p:nvPr/>
        </p:nvSpPr>
        <p:spPr bwMode="gray">
          <a:xfrm>
            <a:off x="6743931" y="2066095"/>
            <a:ext cx="982412" cy="470817"/>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9" name="Ovale 10">
            <a:extLst>
              <a:ext uri="{FF2B5EF4-FFF2-40B4-BE49-F238E27FC236}">
                <a16:creationId xmlns:a16="http://schemas.microsoft.com/office/drawing/2014/main" id="{D853795B-581E-3380-3C77-BD8218A9913D}"/>
              </a:ext>
            </a:extLst>
          </p:cNvPr>
          <p:cNvSpPr/>
          <p:nvPr/>
        </p:nvSpPr>
        <p:spPr bwMode="gray">
          <a:xfrm>
            <a:off x="6716236" y="2018872"/>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30" name="TextBox 129">
            <a:extLst>
              <a:ext uri="{FF2B5EF4-FFF2-40B4-BE49-F238E27FC236}">
                <a16:creationId xmlns:a16="http://schemas.microsoft.com/office/drawing/2014/main" id="{A58246E1-8501-EF42-1DA1-FF2E531ED070}"/>
              </a:ext>
            </a:extLst>
          </p:cNvPr>
          <p:cNvSpPr txBox="1"/>
          <p:nvPr/>
        </p:nvSpPr>
        <p:spPr bwMode="gray">
          <a:xfrm>
            <a:off x="7037155" y="2131130"/>
            <a:ext cx="723200"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schemeClr val="accent6"/>
                </a:solidFill>
                <a:latin typeface="Proxima Nova" panose="02000506030000020004"/>
              </a:rPr>
              <a:t>Upload the Signed Amendment Contract and </a:t>
            </a:r>
            <a:r>
              <a:rPr kumimoji="0" lang="en-GB" sz="500" i="0" u="none" strike="noStrike" kern="1200" cap="none" spc="0" normalizeH="0" baseline="0" noProof="0">
                <a:ln>
                  <a:noFill/>
                </a:ln>
                <a:solidFill>
                  <a:schemeClr val="accent6"/>
                </a:solidFill>
                <a:effectLst/>
                <a:uLnTx/>
                <a:uFillTx/>
                <a:latin typeface="Proxima Nova" panose="02000506030000020004"/>
                <a:ea typeface="+mn-ea"/>
                <a:cs typeface="+mn-cs"/>
              </a:rPr>
              <a:t>approve it in Cloud ERP</a:t>
            </a:r>
          </a:p>
        </p:txBody>
      </p:sp>
      <p:sp>
        <p:nvSpPr>
          <p:cNvPr id="131" name="Rectangle: Rounded Corners 130">
            <a:extLst>
              <a:ext uri="{FF2B5EF4-FFF2-40B4-BE49-F238E27FC236}">
                <a16:creationId xmlns:a16="http://schemas.microsoft.com/office/drawing/2014/main" id="{F44B100B-FDD4-B444-E461-B58D4D1E8B80}"/>
              </a:ext>
            </a:extLst>
          </p:cNvPr>
          <p:cNvSpPr/>
          <p:nvPr/>
        </p:nvSpPr>
        <p:spPr bwMode="gray">
          <a:xfrm>
            <a:off x="6664866" y="1947026"/>
            <a:ext cx="1132188" cy="3699279"/>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32" name="Freeform 50">
            <a:extLst>
              <a:ext uri="{FF2B5EF4-FFF2-40B4-BE49-F238E27FC236}">
                <a16:creationId xmlns:a16="http://schemas.microsoft.com/office/drawing/2014/main" id="{B9466801-3F0C-C86A-DAE3-ABD6D65DA944}"/>
              </a:ext>
            </a:extLst>
          </p:cNvPr>
          <p:cNvSpPr>
            <a:spLocks noChangeArrowheads="1"/>
          </p:cNvSpPr>
          <p:nvPr/>
        </p:nvSpPr>
        <p:spPr bwMode="auto">
          <a:xfrm>
            <a:off x="5718678" y="3751656"/>
            <a:ext cx="232244" cy="269039"/>
          </a:xfrm>
          <a:custGeom>
            <a:avLst/>
            <a:gdLst>
              <a:gd name="connsiteX0" fmla="*/ 255105 w 547878"/>
              <a:gd name="connsiteY0" fmla="*/ 399614 h 422863"/>
              <a:gd name="connsiteX1" fmla="*/ 269681 w 547878"/>
              <a:gd name="connsiteY1" fmla="*/ 407905 h 422863"/>
              <a:gd name="connsiteX2" fmla="*/ 255098 w 547878"/>
              <a:gd name="connsiteY2" fmla="*/ 399673 h 422863"/>
              <a:gd name="connsiteX3" fmla="*/ 222135 w 547878"/>
              <a:gd name="connsiteY3" fmla="*/ 380862 h 422863"/>
              <a:gd name="connsiteX4" fmla="*/ 236528 w 547878"/>
              <a:gd name="connsiteY4" fmla="*/ 389049 h 422863"/>
              <a:gd name="connsiteX5" fmla="*/ 236022 w 547878"/>
              <a:gd name="connsiteY5" fmla="*/ 388904 h 422863"/>
              <a:gd name="connsiteX6" fmla="*/ 222161 w 547878"/>
              <a:gd name="connsiteY6" fmla="*/ 380960 h 422863"/>
              <a:gd name="connsiteX7" fmla="*/ 301313 w 547878"/>
              <a:gd name="connsiteY7" fmla="*/ 379606 h 422863"/>
              <a:gd name="connsiteX8" fmla="*/ 297663 w 547878"/>
              <a:gd name="connsiteY8" fmla="*/ 393351 h 422863"/>
              <a:gd name="connsiteX9" fmla="*/ 292797 w 547878"/>
              <a:gd name="connsiteY9" fmla="*/ 403054 h 422863"/>
              <a:gd name="connsiteX10" fmla="*/ 300502 w 547878"/>
              <a:gd name="connsiteY10" fmla="*/ 406692 h 422863"/>
              <a:gd name="connsiteX11" fmla="*/ 314696 w 547878"/>
              <a:gd name="connsiteY11" fmla="*/ 402245 h 422863"/>
              <a:gd name="connsiteX12" fmla="*/ 316318 w 547878"/>
              <a:gd name="connsiteY12" fmla="*/ 399415 h 422863"/>
              <a:gd name="connsiteX13" fmla="*/ 311857 w 547878"/>
              <a:gd name="connsiteY13" fmla="*/ 384862 h 422863"/>
              <a:gd name="connsiteX14" fmla="*/ 287119 w 547878"/>
              <a:gd name="connsiteY14" fmla="*/ 329477 h 422863"/>
              <a:gd name="connsiteX15" fmla="*/ 285497 w 547878"/>
              <a:gd name="connsiteY15" fmla="*/ 338371 h 422863"/>
              <a:gd name="connsiteX16" fmla="*/ 285091 w 547878"/>
              <a:gd name="connsiteY16" fmla="*/ 339180 h 422863"/>
              <a:gd name="connsiteX17" fmla="*/ 277792 w 547878"/>
              <a:gd name="connsiteY17" fmla="*/ 352116 h 422863"/>
              <a:gd name="connsiteX18" fmla="*/ 287525 w 547878"/>
              <a:gd name="connsiteY18" fmla="*/ 356563 h 422863"/>
              <a:gd name="connsiteX19" fmla="*/ 334972 w 547878"/>
              <a:gd name="connsiteY19" fmla="*/ 380819 h 422863"/>
              <a:gd name="connsiteX20" fmla="*/ 343489 w 547878"/>
              <a:gd name="connsiteY20" fmla="*/ 381223 h 422863"/>
              <a:gd name="connsiteX21" fmla="*/ 349977 w 547878"/>
              <a:gd name="connsiteY21" fmla="*/ 375968 h 422863"/>
              <a:gd name="connsiteX22" fmla="*/ 350788 w 547878"/>
              <a:gd name="connsiteY22" fmla="*/ 373947 h 422863"/>
              <a:gd name="connsiteX23" fmla="*/ 346733 w 547878"/>
              <a:gd name="connsiteY23" fmla="*/ 359393 h 422863"/>
              <a:gd name="connsiteX24" fmla="*/ 223856 w 547878"/>
              <a:gd name="connsiteY24" fmla="*/ 307647 h 422863"/>
              <a:gd name="connsiteX25" fmla="*/ 212906 w 547878"/>
              <a:gd name="connsiteY25" fmla="*/ 314115 h 422863"/>
              <a:gd name="connsiteX26" fmla="*/ 190196 w 547878"/>
              <a:gd name="connsiteY26" fmla="*/ 354542 h 422863"/>
              <a:gd name="connsiteX27" fmla="*/ 188168 w 547878"/>
              <a:gd name="connsiteY27" fmla="*/ 360606 h 422863"/>
              <a:gd name="connsiteX28" fmla="*/ 189385 w 547878"/>
              <a:gd name="connsiteY28" fmla="*/ 362223 h 422863"/>
              <a:gd name="connsiteX29" fmla="*/ 203579 w 547878"/>
              <a:gd name="connsiteY29" fmla="*/ 370308 h 422863"/>
              <a:gd name="connsiteX30" fmla="*/ 222161 w 547878"/>
              <a:gd name="connsiteY30" fmla="*/ 380960 h 422863"/>
              <a:gd name="connsiteX31" fmla="*/ 222233 w 547878"/>
              <a:gd name="connsiteY31" fmla="*/ 381223 h 422863"/>
              <a:gd name="connsiteX32" fmla="*/ 236022 w 547878"/>
              <a:gd name="connsiteY32" fmla="*/ 388904 h 422863"/>
              <a:gd name="connsiteX33" fmla="*/ 255098 w 547878"/>
              <a:gd name="connsiteY33" fmla="*/ 399673 h 422863"/>
              <a:gd name="connsiteX34" fmla="*/ 255082 w 547878"/>
              <a:gd name="connsiteY34" fmla="*/ 399820 h 422863"/>
              <a:gd name="connsiteX35" fmla="*/ 269681 w 547878"/>
              <a:gd name="connsiteY35" fmla="*/ 407905 h 422863"/>
              <a:gd name="connsiteX36" fmla="*/ 273736 w 547878"/>
              <a:gd name="connsiteY36" fmla="*/ 406692 h 422863"/>
              <a:gd name="connsiteX37" fmla="*/ 285497 w 547878"/>
              <a:gd name="connsiteY37" fmla="*/ 386075 h 422863"/>
              <a:gd name="connsiteX38" fmla="*/ 286714 w 547878"/>
              <a:gd name="connsiteY38" fmla="*/ 377181 h 422863"/>
              <a:gd name="connsiteX39" fmla="*/ 280631 w 547878"/>
              <a:gd name="connsiteY39" fmla="*/ 370308 h 422863"/>
              <a:gd name="connsiteX40" fmla="*/ 276170 w 547878"/>
              <a:gd name="connsiteY40" fmla="*/ 369095 h 422863"/>
              <a:gd name="connsiteX41" fmla="*/ 265220 w 547878"/>
              <a:gd name="connsiteY41" fmla="*/ 375968 h 422863"/>
              <a:gd name="connsiteX42" fmla="*/ 255893 w 547878"/>
              <a:gd name="connsiteY42" fmla="*/ 392543 h 422863"/>
              <a:gd name="connsiteX43" fmla="*/ 255105 w 547878"/>
              <a:gd name="connsiteY43" fmla="*/ 399614 h 422863"/>
              <a:gd name="connsiteX44" fmla="*/ 236528 w 547878"/>
              <a:gd name="connsiteY44" fmla="*/ 389049 h 422863"/>
              <a:gd name="connsiteX45" fmla="*/ 238860 w 547878"/>
              <a:gd name="connsiteY45" fmla="*/ 389713 h 422863"/>
              <a:gd name="connsiteX46" fmla="*/ 240888 w 547878"/>
              <a:gd name="connsiteY46" fmla="*/ 387692 h 422863"/>
              <a:gd name="connsiteX47" fmla="*/ 272114 w 547878"/>
              <a:gd name="connsiteY47" fmla="*/ 332711 h 422863"/>
              <a:gd name="connsiteX48" fmla="*/ 267248 w 547878"/>
              <a:gd name="connsiteY48" fmla="*/ 318966 h 422863"/>
              <a:gd name="connsiteX49" fmla="*/ 252649 w 547878"/>
              <a:gd name="connsiteY49" fmla="*/ 321796 h 422863"/>
              <a:gd name="connsiteX50" fmla="*/ 251432 w 547878"/>
              <a:gd name="connsiteY50" fmla="*/ 323009 h 422863"/>
              <a:gd name="connsiteX51" fmla="*/ 221017 w 547878"/>
              <a:gd name="connsiteY51" fmla="*/ 376776 h 422863"/>
              <a:gd name="connsiteX52" fmla="*/ 222135 w 547878"/>
              <a:gd name="connsiteY52" fmla="*/ 380862 h 422863"/>
              <a:gd name="connsiteX53" fmla="*/ 203579 w 547878"/>
              <a:gd name="connsiteY53" fmla="*/ 370308 h 422863"/>
              <a:gd name="connsiteX54" fmla="*/ 207634 w 547878"/>
              <a:gd name="connsiteY54" fmla="*/ 369095 h 422863"/>
              <a:gd name="connsiteX55" fmla="*/ 233183 w 547878"/>
              <a:gd name="connsiteY55" fmla="*/ 324222 h 422863"/>
              <a:gd name="connsiteX56" fmla="*/ 234399 w 547878"/>
              <a:gd name="connsiteY56" fmla="*/ 315732 h 422863"/>
              <a:gd name="connsiteX57" fmla="*/ 228722 w 547878"/>
              <a:gd name="connsiteY57" fmla="*/ 308455 h 422863"/>
              <a:gd name="connsiteX58" fmla="*/ 223856 w 547878"/>
              <a:gd name="connsiteY58" fmla="*/ 307647 h 422863"/>
              <a:gd name="connsiteX59" fmla="*/ 183708 w 547878"/>
              <a:gd name="connsiteY59" fmla="*/ 303200 h 422863"/>
              <a:gd name="connsiteX60" fmla="*/ 172758 w 547878"/>
              <a:gd name="connsiteY60" fmla="*/ 309668 h 422863"/>
              <a:gd name="connsiteX61" fmla="*/ 157348 w 547878"/>
              <a:gd name="connsiteY61" fmla="*/ 336754 h 422863"/>
              <a:gd name="connsiteX62" fmla="*/ 155726 w 547878"/>
              <a:gd name="connsiteY62" fmla="*/ 342414 h 422863"/>
              <a:gd name="connsiteX63" fmla="*/ 156942 w 547878"/>
              <a:gd name="connsiteY63" fmla="*/ 344031 h 422863"/>
              <a:gd name="connsiteX64" fmla="*/ 171541 w 547878"/>
              <a:gd name="connsiteY64" fmla="*/ 352116 h 422863"/>
              <a:gd name="connsiteX65" fmla="*/ 173569 w 547878"/>
              <a:gd name="connsiteY65" fmla="*/ 352520 h 422863"/>
              <a:gd name="connsiteX66" fmla="*/ 175597 w 547878"/>
              <a:gd name="connsiteY66" fmla="*/ 350903 h 422863"/>
              <a:gd name="connsiteX67" fmla="*/ 179620 w 547878"/>
              <a:gd name="connsiteY67" fmla="*/ 343815 h 422863"/>
              <a:gd name="connsiteX68" fmla="*/ 193035 w 547878"/>
              <a:gd name="connsiteY68" fmla="*/ 320179 h 422863"/>
              <a:gd name="connsiteX69" fmla="*/ 194251 w 547878"/>
              <a:gd name="connsiteY69" fmla="*/ 310881 h 422863"/>
              <a:gd name="connsiteX70" fmla="*/ 188168 w 547878"/>
              <a:gd name="connsiteY70" fmla="*/ 304008 h 422863"/>
              <a:gd name="connsiteX71" fmla="*/ 183708 w 547878"/>
              <a:gd name="connsiteY71" fmla="*/ 303200 h 422863"/>
              <a:gd name="connsiteX72" fmla="*/ 317703 w 547878"/>
              <a:gd name="connsiteY72" fmla="*/ 100010 h 422863"/>
              <a:gd name="connsiteX73" fmla="*/ 324654 w 547878"/>
              <a:gd name="connsiteY73" fmla="*/ 106961 h 422863"/>
              <a:gd name="connsiteX74" fmla="*/ 317703 w 547878"/>
              <a:gd name="connsiteY74" fmla="*/ 113912 h 422863"/>
              <a:gd name="connsiteX75" fmla="*/ 310752 w 547878"/>
              <a:gd name="connsiteY75" fmla="*/ 106961 h 422863"/>
              <a:gd name="connsiteX76" fmla="*/ 317703 w 547878"/>
              <a:gd name="connsiteY76" fmla="*/ 100010 h 422863"/>
              <a:gd name="connsiteX77" fmla="*/ 273055 w 547878"/>
              <a:gd name="connsiteY77" fmla="*/ 100010 h 422863"/>
              <a:gd name="connsiteX78" fmla="*/ 280006 w 547878"/>
              <a:gd name="connsiteY78" fmla="*/ 106961 h 422863"/>
              <a:gd name="connsiteX79" fmla="*/ 273055 w 547878"/>
              <a:gd name="connsiteY79" fmla="*/ 113912 h 422863"/>
              <a:gd name="connsiteX80" fmla="*/ 266104 w 547878"/>
              <a:gd name="connsiteY80" fmla="*/ 106961 h 422863"/>
              <a:gd name="connsiteX81" fmla="*/ 273055 w 547878"/>
              <a:gd name="connsiteY81" fmla="*/ 100010 h 422863"/>
              <a:gd name="connsiteX82" fmla="*/ 227285 w 547878"/>
              <a:gd name="connsiteY82" fmla="*/ 100010 h 422863"/>
              <a:gd name="connsiteX83" fmla="*/ 235321 w 547878"/>
              <a:gd name="connsiteY83" fmla="*/ 106961 h 422863"/>
              <a:gd name="connsiteX84" fmla="*/ 227285 w 547878"/>
              <a:gd name="connsiteY84" fmla="*/ 113912 h 422863"/>
              <a:gd name="connsiteX85" fmla="*/ 219671 w 547878"/>
              <a:gd name="connsiteY85" fmla="*/ 106961 h 422863"/>
              <a:gd name="connsiteX86" fmla="*/ 227285 w 547878"/>
              <a:gd name="connsiteY86" fmla="*/ 100010 h 422863"/>
              <a:gd name="connsiteX87" fmla="*/ 34065 w 547878"/>
              <a:gd name="connsiteY87" fmla="*/ 14554 h 422863"/>
              <a:gd name="connsiteX88" fmla="*/ 14194 w 547878"/>
              <a:gd name="connsiteY88" fmla="*/ 33958 h 422863"/>
              <a:gd name="connsiteX89" fmla="*/ 14194 w 547878"/>
              <a:gd name="connsiteY89" fmla="*/ 171813 h 422863"/>
              <a:gd name="connsiteX90" fmla="*/ 34065 w 547878"/>
              <a:gd name="connsiteY90" fmla="*/ 191218 h 422863"/>
              <a:gd name="connsiteX91" fmla="*/ 79485 w 547878"/>
              <a:gd name="connsiteY91" fmla="*/ 191218 h 422863"/>
              <a:gd name="connsiteX92" fmla="*/ 96923 w 547878"/>
              <a:gd name="connsiteY92" fmla="*/ 208602 h 422863"/>
              <a:gd name="connsiteX93" fmla="*/ 96923 w 547878"/>
              <a:gd name="connsiteY93" fmla="*/ 230028 h 422863"/>
              <a:gd name="connsiteX94" fmla="*/ 144371 w 547878"/>
              <a:gd name="connsiteY94" fmla="*/ 194856 h 422863"/>
              <a:gd name="connsiteX95" fmla="*/ 154509 w 547878"/>
              <a:gd name="connsiteY95" fmla="*/ 191218 h 422863"/>
              <a:gd name="connsiteX96" fmla="*/ 219800 w 547878"/>
              <a:gd name="connsiteY96" fmla="*/ 191218 h 422863"/>
              <a:gd name="connsiteX97" fmla="*/ 230750 w 547878"/>
              <a:gd name="connsiteY97" fmla="*/ 176664 h 422863"/>
              <a:gd name="connsiteX98" fmla="*/ 323136 w 547878"/>
              <a:gd name="connsiteY98" fmla="*/ 155857 h 422863"/>
              <a:gd name="connsiteX99" fmla="*/ 351249 w 547878"/>
              <a:gd name="connsiteY99" fmla="*/ 167459 h 422863"/>
              <a:gd name="connsiteX100" fmla="*/ 352005 w 547878"/>
              <a:gd name="connsiteY100" fmla="*/ 167771 h 422863"/>
              <a:gd name="connsiteX101" fmla="*/ 352410 w 547878"/>
              <a:gd name="connsiteY101" fmla="*/ 168175 h 422863"/>
              <a:gd name="connsiteX102" fmla="*/ 382014 w 547878"/>
              <a:gd name="connsiteY102" fmla="*/ 190005 h 422863"/>
              <a:gd name="connsiteX103" fmla="*/ 382014 w 547878"/>
              <a:gd name="connsiteY103" fmla="*/ 135846 h 422863"/>
              <a:gd name="connsiteX104" fmla="*/ 382014 w 547878"/>
              <a:gd name="connsiteY104" fmla="*/ 108748 h 422863"/>
              <a:gd name="connsiteX105" fmla="*/ 363765 w 547878"/>
              <a:gd name="connsiteY105" fmla="*/ 127344 h 422863"/>
              <a:gd name="connsiteX106" fmla="*/ 358493 w 547878"/>
              <a:gd name="connsiteY106" fmla="*/ 129365 h 422863"/>
              <a:gd name="connsiteX107" fmla="*/ 353221 w 547878"/>
              <a:gd name="connsiteY107" fmla="*/ 127344 h 422863"/>
              <a:gd name="connsiteX108" fmla="*/ 353221 w 547878"/>
              <a:gd name="connsiteY108" fmla="*/ 117237 h 422863"/>
              <a:gd name="connsiteX109" fmla="*/ 384448 w 547878"/>
              <a:gd name="connsiteY109" fmla="*/ 86109 h 422863"/>
              <a:gd name="connsiteX110" fmla="*/ 394586 w 547878"/>
              <a:gd name="connsiteY110" fmla="*/ 86109 h 422863"/>
              <a:gd name="connsiteX111" fmla="*/ 412653 w 547878"/>
              <a:gd name="connsiteY111" fmla="*/ 104363 h 422863"/>
              <a:gd name="connsiteX112" fmla="*/ 424596 w 547878"/>
              <a:gd name="connsiteY112" fmla="*/ 116429 h 422863"/>
              <a:gd name="connsiteX113" fmla="*/ 424596 w 547878"/>
              <a:gd name="connsiteY113" fmla="*/ 126131 h 422863"/>
              <a:gd name="connsiteX114" fmla="*/ 414457 w 547878"/>
              <a:gd name="connsiteY114" fmla="*/ 126131 h 422863"/>
              <a:gd name="connsiteX115" fmla="*/ 402789 w 547878"/>
              <a:gd name="connsiteY115" fmla="*/ 114499 h 422863"/>
              <a:gd name="connsiteX116" fmla="*/ 396208 w 547878"/>
              <a:gd name="connsiteY116" fmla="*/ 107939 h 422863"/>
              <a:gd name="connsiteX117" fmla="*/ 396208 w 547878"/>
              <a:gd name="connsiteY117" fmla="*/ 121261 h 422863"/>
              <a:gd name="connsiteX118" fmla="*/ 396208 w 547878"/>
              <a:gd name="connsiteY118" fmla="*/ 198495 h 422863"/>
              <a:gd name="connsiteX119" fmla="*/ 396208 w 547878"/>
              <a:gd name="connsiteY119" fmla="*/ 200516 h 422863"/>
              <a:gd name="connsiteX120" fmla="*/ 425812 w 547878"/>
              <a:gd name="connsiteY120" fmla="*/ 222347 h 422863"/>
              <a:gd name="connsiteX121" fmla="*/ 427434 w 547878"/>
              <a:gd name="connsiteY121" fmla="*/ 223964 h 422863"/>
              <a:gd name="connsiteX122" fmla="*/ 435951 w 547878"/>
              <a:gd name="connsiteY122" fmla="*/ 230028 h 422863"/>
              <a:gd name="connsiteX123" fmla="*/ 435951 w 547878"/>
              <a:gd name="connsiteY123" fmla="*/ 208602 h 422863"/>
              <a:gd name="connsiteX124" fmla="*/ 452983 w 547878"/>
              <a:gd name="connsiteY124" fmla="*/ 191218 h 422863"/>
              <a:gd name="connsiteX125" fmla="*/ 514219 w 547878"/>
              <a:gd name="connsiteY125" fmla="*/ 191218 h 422863"/>
              <a:gd name="connsiteX126" fmla="*/ 533685 w 547878"/>
              <a:gd name="connsiteY126" fmla="*/ 171813 h 422863"/>
              <a:gd name="connsiteX127" fmla="*/ 533685 w 547878"/>
              <a:gd name="connsiteY127" fmla="*/ 33958 h 422863"/>
              <a:gd name="connsiteX128" fmla="*/ 514219 w 547878"/>
              <a:gd name="connsiteY128" fmla="*/ 14554 h 422863"/>
              <a:gd name="connsiteX129" fmla="*/ 500056 w 547878"/>
              <a:gd name="connsiteY129" fmla="*/ 14554 h 422863"/>
              <a:gd name="connsiteX130" fmla="*/ 165864 w 547878"/>
              <a:gd name="connsiteY130" fmla="*/ 14554 h 422863"/>
              <a:gd name="connsiteX131" fmla="*/ 165864 w 547878"/>
              <a:gd name="connsiteY131" fmla="*/ 97024 h 422863"/>
              <a:gd name="connsiteX132" fmla="*/ 184519 w 547878"/>
              <a:gd name="connsiteY132" fmla="*/ 78832 h 422863"/>
              <a:gd name="connsiteX133" fmla="*/ 194251 w 547878"/>
              <a:gd name="connsiteY133" fmla="*/ 78832 h 422863"/>
              <a:gd name="connsiteX134" fmla="*/ 194251 w 547878"/>
              <a:gd name="connsiteY134" fmla="*/ 88534 h 422863"/>
              <a:gd name="connsiteX135" fmla="*/ 163431 w 547878"/>
              <a:gd name="connsiteY135" fmla="*/ 119663 h 422863"/>
              <a:gd name="connsiteX136" fmla="*/ 158159 w 547878"/>
              <a:gd name="connsiteY136" fmla="*/ 121684 h 422863"/>
              <a:gd name="connsiteX137" fmla="*/ 153292 w 547878"/>
              <a:gd name="connsiteY137" fmla="*/ 119663 h 422863"/>
              <a:gd name="connsiteX138" fmla="*/ 123283 w 547878"/>
              <a:gd name="connsiteY138" fmla="*/ 89747 h 422863"/>
              <a:gd name="connsiteX139" fmla="*/ 123283 w 547878"/>
              <a:gd name="connsiteY139" fmla="*/ 79640 h 422863"/>
              <a:gd name="connsiteX140" fmla="*/ 133421 w 547878"/>
              <a:gd name="connsiteY140" fmla="*/ 79640 h 422863"/>
              <a:gd name="connsiteX141" fmla="*/ 151670 w 547878"/>
              <a:gd name="connsiteY141" fmla="*/ 97832 h 422863"/>
              <a:gd name="connsiteX142" fmla="*/ 151670 w 547878"/>
              <a:gd name="connsiteY142" fmla="*/ 14554 h 422863"/>
              <a:gd name="connsiteX143" fmla="*/ 34065 w 547878"/>
              <a:gd name="connsiteY143" fmla="*/ 0 h 422863"/>
              <a:gd name="connsiteX144" fmla="*/ 156942 w 547878"/>
              <a:gd name="connsiteY144" fmla="*/ 0 h 422863"/>
              <a:gd name="connsiteX145" fmla="*/ 158564 w 547878"/>
              <a:gd name="connsiteY145" fmla="*/ 0 h 422863"/>
              <a:gd name="connsiteX146" fmla="*/ 160187 w 547878"/>
              <a:gd name="connsiteY146" fmla="*/ 0 h 422863"/>
              <a:gd name="connsiteX147" fmla="*/ 514219 w 547878"/>
              <a:gd name="connsiteY147" fmla="*/ 0 h 422863"/>
              <a:gd name="connsiteX148" fmla="*/ 547878 w 547878"/>
              <a:gd name="connsiteY148" fmla="*/ 33958 h 422863"/>
              <a:gd name="connsiteX149" fmla="*/ 547878 w 547878"/>
              <a:gd name="connsiteY149" fmla="*/ 171813 h 422863"/>
              <a:gd name="connsiteX150" fmla="*/ 514219 w 547878"/>
              <a:gd name="connsiteY150" fmla="*/ 205772 h 422863"/>
              <a:gd name="connsiteX151" fmla="*/ 452983 w 547878"/>
              <a:gd name="connsiteY151" fmla="*/ 205772 h 422863"/>
              <a:gd name="connsiteX152" fmla="*/ 449739 w 547878"/>
              <a:gd name="connsiteY152" fmla="*/ 208602 h 422863"/>
              <a:gd name="connsiteX153" fmla="*/ 449739 w 547878"/>
              <a:gd name="connsiteY153" fmla="*/ 229623 h 422863"/>
              <a:gd name="connsiteX154" fmla="*/ 527196 w 547878"/>
              <a:gd name="connsiteY154" fmla="*/ 229623 h 422863"/>
              <a:gd name="connsiteX155" fmla="*/ 534090 w 547878"/>
              <a:gd name="connsiteY155" fmla="*/ 236900 h 422863"/>
              <a:gd name="connsiteX156" fmla="*/ 527196 w 547878"/>
              <a:gd name="connsiteY156" fmla="*/ 243773 h 422863"/>
              <a:gd name="connsiteX157" fmla="*/ 445684 w 547878"/>
              <a:gd name="connsiteY157" fmla="*/ 243773 h 422863"/>
              <a:gd name="connsiteX158" fmla="*/ 443250 w 547878"/>
              <a:gd name="connsiteY158" fmla="*/ 245390 h 422863"/>
              <a:gd name="connsiteX159" fmla="*/ 430679 w 547878"/>
              <a:gd name="connsiteY159" fmla="*/ 244177 h 422863"/>
              <a:gd name="connsiteX160" fmla="*/ 377148 w 547878"/>
              <a:gd name="connsiteY160" fmla="*/ 204155 h 422863"/>
              <a:gd name="connsiteX161" fmla="*/ 376743 w 547878"/>
              <a:gd name="connsiteY161" fmla="*/ 203750 h 422863"/>
              <a:gd name="connsiteX162" fmla="*/ 343894 w 547878"/>
              <a:gd name="connsiteY162" fmla="*/ 179494 h 422863"/>
              <a:gd name="connsiteX163" fmla="*/ 340765 w 547878"/>
              <a:gd name="connsiteY163" fmla="*/ 178231 h 422863"/>
              <a:gd name="connsiteX164" fmla="*/ 319651 w 547878"/>
              <a:gd name="connsiteY164" fmla="*/ 169710 h 422863"/>
              <a:gd name="connsiteX165" fmla="*/ 241294 w 547878"/>
              <a:gd name="connsiteY165" fmla="*/ 186367 h 422863"/>
              <a:gd name="connsiteX166" fmla="*/ 199523 w 547878"/>
              <a:gd name="connsiteY166" fmla="*/ 243368 h 422863"/>
              <a:gd name="connsiteX167" fmla="*/ 203579 w 547878"/>
              <a:gd name="connsiteY167" fmla="*/ 267624 h 422863"/>
              <a:gd name="connsiteX168" fmla="*/ 216556 w 547878"/>
              <a:gd name="connsiteY168" fmla="*/ 270454 h 422863"/>
              <a:gd name="connsiteX169" fmla="*/ 227911 w 547878"/>
              <a:gd name="connsiteY169" fmla="*/ 263582 h 422863"/>
              <a:gd name="connsiteX170" fmla="*/ 255082 w 547878"/>
              <a:gd name="connsiteY170" fmla="*/ 226389 h 422863"/>
              <a:gd name="connsiteX171" fmla="*/ 275764 w 547878"/>
              <a:gd name="connsiteY171" fmla="*/ 225176 h 422863"/>
              <a:gd name="connsiteX172" fmla="*/ 288249 w 547878"/>
              <a:gd name="connsiteY172" fmla="*/ 232195 h 422863"/>
              <a:gd name="connsiteX173" fmla="*/ 295990 w 547878"/>
              <a:gd name="connsiteY173" fmla="*/ 236546 h 422863"/>
              <a:gd name="connsiteX174" fmla="*/ 318345 w 547878"/>
              <a:gd name="connsiteY174" fmla="*/ 240943 h 422863"/>
              <a:gd name="connsiteX175" fmla="*/ 318751 w 547878"/>
              <a:gd name="connsiteY175" fmla="*/ 240943 h 422863"/>
              <a:gd name="connsiteX176" fmla="*/ 354438 w 547878"/>
              <a:gd name="connsiteY176" fmla="*/ 232453 h 422863"/>
              <a:gd name="connsiteX177" fmla="*/ 364171 w 547878"/>
              <a:gd name="connsiteY177" fmla="*/ 235283 h 422863"/>
              <a:gd name="connsiteX178" fmla="*/ 361332 w 547878"/>
              <a:gd name="connsiteY178" fmla="*/ 244581 h 422863"/>
              <a:gd name="connsiteX179" fmla="*/ 341866 w 547878"/>
              <a:gd name="connsiteY179" fmla="*/ 252262 h 422863"/>
              <a:gd name="connsiteX180" fmla="*/ 418918 w 547878"/>
              <a:gd name="connsiteY180" fmla="*/ 292689 h 422863"/>
              <a:gd name="connsiteX181" fmla="*/ 431895 w 547878"/>
              <a:gd name="connsiteY181" fmla="*/ 307647 h 422863"/>
              <a:gd name="connsiteX182" fmla="*/ 430273 w 547878"/>
              <a:gd name="connsiteY182" fmla="*/ 328264 h 422863"/>
              <a:gd name="connsiteX183" fmla="*/ 406752 w 547878"/>
              <a:gd name="connsiteY183" fmla="*/ 342414 h 422863"/>
              <a:gd name="connsiteX184" fmla="*/ 401480 w 547878"/>
              <a:gd name="connsiteY184" fmla="*/ 342009 h 422863"/>
              <a:gd name="connsiteX185" fmla="*/ 399047 w 547878"/>
              <a:gd name="connsiteY185" fmla="*/ 354542 h 422863"/>
              <a:gd name="connsiteX186" fmla="*/ 398236 w 547878"/>
              <a:gd name="connsiteY186" fmla="*/ 356563 h 422863"/>
              <a:gd name="connsiteX187" fmla="*/ 375120 w 547878"/>
              <a:gd name="connsiteY187" fmla="*/ 369904 h 422863"/>
              <a:gd name="connsiteX188" fmla="*/ 366604 w 547878"/>
              <a:gd name="connsiteY188" fmla="*/ 368691 h 422863"/>
              <a:gd name="connsiteX189" fmla="*/ 363765 w 547878"/>
              <a:gd name="connsiteY189" fmla="*/ 380415 h 422863"/>
              <a:gd name="connsiteX190" fmla="*/ 362954 w 547878"/>
              <a:gd name="connsiteY190" fmla="*/ 382436 h 422863"/>
              <a:gd name="connsiteX191" fmla="*/ 339839 w 547878"/>
              <a:gd name="connsiteY191" fmla="*/ 396181 h 422863"/>
              <a:gd name="connsiteX192" fmla="*/ 331323 w 547878"/>
              <a:gd name="connsiteY192" fmla="*/ 394968 h 422863"/>
              <a:gd name="connsiteX193" fmla="*/ 328889 w 547878"/>
              <a:gd name="connsiteY193" fmla="*/ 405479 h 422863"/>
              <a:gd name="connsiteX194" fmla="*/ 327267 w 547878"/>
              <a:gd name="connsiteY194" fmla="*/ 409118 h 422863"/>
              <a:gd name="connsiteX195" fmla="*/ 313073 w 547878"/>
              <a:gd name="connsiteY195" fmla="*/ 421246 h 422863"/>
              <a:gd name="connsiteX196" fmla="*/ 305368 w 547878"/>
              <a:gd name="connsiteY196" fmla="*/ 422459 h 422863"/>
              <a:gd name="connsiteX197" fmla="*/ 294013 w 547878"/>
              <a:gd name="connsiteY197" fmla="*/ 419629 h 422863"/>
              <a:gd name="connsiteX198" fmla="*/ 285497 w 547878"/>
              <a:gd name="connsiteY198" fmla="*/ 415182 h 422863"/>
              <a:gd name="connsiteX199" fmla="*/ 270898 w 547878"/>
              <a:gd name="connsiteY199" fmla="*/ 422863 h 422863"/>
              <a:gd name="connsiteX200" fmla="*/ 262381 w 547878"/>
              <a:gd name="connsiteY200" fmla="*/ 420437 h 422863"/>
              <a:gd name="connsiteX201" fmla="*/ 247782 w 547878"/>
              <a:gd name="connsiteY201" fmla="*/ 412352 h 422863"/>
              <a:gd name="connsiteX202" fmla="*/ 240483 w 547878"/>
              <a:gd name="connsiteY202" fmla="*/ 403458 h 422863"/>
              <a:gd name="connsiteX203" fmla="*/ 238049 w 547878"/>
              <a:gd name="connsiteY203" fmla="*/ 403862 h 422863"/>
              <a:gd name="connsiteX204" fmla="*/ 229128 w 547878"/>
              <a:gd name="connsiteY204" fmla="*/ 401437 h 422863"/>
              <a:gd name="connsiteX205" fmla="*/ 214934 w 547878"/>
              <a:gd name="connsiteY205" fmla="*/ 393351 h 422863"/>
              <a:gd name="connsiteX206" fmla="*/ 207634 w 547878"/>
              <a:gd name="connsiteY206" fmla="*/ 384862 h 422863"/>
              <a:gd name="connsiteX207" fmla="*/ 205201 w 547878"/>
              <a:gd name="connsiteY207" fmla="*/ 384862 h 422863"/>
              <a:gd name="connsiteX208" fmla="*/ 196279 w 547878"/>
              <a:gd name="connsiteY208" fmla="*/ 382840 h 422863"/>
              <a:gd name="connsiteX209" fmla="*/ 182085 w 547878"/>
              <a:gd name="connsiteY209" fmla="*/ 374755 h 422863"/>
              <a:gd name="connsiteX210" fmla="*/ 175191 w 547878"/>
              <a:gd name="connsiteY210" fmla="*/ 366670 h 422863"/>
              <a:gd name="connsiteX211" fmla="*/ 172758 w 547878"/>
              <a:gd name="connsiteY211" fmla="*/ 366670 h 422863"/>
              <a:gd name="connsiteX212" fmla="*/ 164242 w 547878"/>
              <a:gd name="connsiteY212" fmla="*/ 364244 h 422863"/>
              <a:gd name="connsiteX213" fmla="*/ 149643 w 547878"/>
              <a:gd name="connsiteY213" fmla="*/ 356563 h 422863"/>
              <a:gd name="connsiteX214" fmla="*/ 141937 w 547878"/>
              <a:gd name="connsiteY214" fmla="*/ 344839 h 422863"/>
              <a:gd name="connsiteX215" fmla="*/ 141937 w 547878"/>
              <a:gd name="connsiteY215" fmla="*/ 338775 h 422863"/>
              <a:gd name="connsiteX216" fmla="*/ 99762 w 547878"/>
              <a:gd name="connsiteY216" fmla="*/ 314924 h 422863"/>
              <a:gd name="connsiteX217" fmla="*/ 90840 w 547878"/>
              <a:gd name="connsiteY217" fmla="*/ 312498 h 422863"/>
              <a:gd name="connsiteX218" fmla="*/ 21088 w 547878"/>
              <a:gd name="connsiteY218" fmla="*/ 312498 h 422863"/>
              <a:gd name="connsiteX219" fmla="*/ 13788 w 547878"/>
              <a:gd name="connsiteY219" fmla="*/ 305221 h 422863"/>
              <a:gd name="connsiteX220" fmla="*/ 21088 w 547878"/>
              <a:gd name="connsiteY220" fmla="*/ 298349 h 422863"/>
              <a:gd name="connsiteX221" fmla="*/ 90840 w 547878"/>
              <a:gd name="connsiteY221" fmla="*/ 298349 h 422863"/>
              <a:gd name="connsiteX222" fmla="*/ 107061 w 547878"/>
              <a:gd name="connsiteY222" fmla="*/ 302391 h 422863"/>
              <a:gd name="connsiteX223" fmla="*/ 147209 w 547878"/>
              <a:gd name="connsiteY223" fmla="*/ 325435 h 422863"/>
              <a:gd name="connsiteX224" fmla="*/ 160592 w 547878"/>
              <a:gd name="connsiteY224" fmla="*/ 302391 h 422863"/>
              <a:gd name="connsiteX225" fmla="*/ 195063 w 547878"/>
              <a:gd name="connsiteY225" fmla="*/ 291476 h 422863"/>
              <a:gd name="connsiteX226" fmla="*/ 205201 w 547878"/>
              <a:gd name="connsiteY226" fmla="*/ 301179 h 422863"/>
              <a:gd name="connsiteX227" fmla="*/ 219141 w 547878"/>
              <a:gd name="connsiteY227" fmla="*/ 293851 h 422863"/>
              <a:gd name="connsiteX228" fmla="*/ 227230 w 547878"/>
              <a:gd name="connsiteY228" fmla="*/ 294894 h 422863"/>
              <a:gd name="connsiteX229" fmla="*/ 235211 w 547878"/>
              <a:gd name="connsiteY229" fmla="*/ 295923 h 422863"/>
              <a:gd name="connsiteX230" fmla="*/ 246566 w 547878"/>
              <a:gd name="connsiteY230" fmla="*/ 308051 h 422863"/>
              <a:gd name="connsiteX231" fmla="*/ 274548 w 547878"/>
              <a:gd name="connsiteY231" fmla="*/ 306434 h 422863"/>
              <a:gd name="connsiteX232" fmla="*/ 279414 w 547878"/>
              <a:gd name="connsiteY232" fmla="*/ 310881 h 422863"/>
              <a:gd name="connsiteX233" fmla="*/ 283064 w 547878"/>
              <a:gd name="connsiteY233" fmla="*/ 311689 h 422863"/>
              <a:gd name="connsiteX234" fmla="*/ 352410 w 547878"/>
              <a:gd name="connsiteY234" fmla="*/ 346052 h 422863"/>
              <a:gd name="connsiteX235" fmla="*/ 353221 w 547878"/>
              <a:gd name="connsiteY235" fmla="*/ 346861 h 422863"/>
              <a:gd name="connsiteX236" fmla="*/ 367010 w 547878"/>
              <a:gd name="connsiteY236" fmla="*/ 353329 h 422863"/>
              <a:gd name="connsiteX237" fmla="*/ 385259 w 547878"/>
              <a:gd name="connsiteY237" fmla="*/ 349691 h 422863"/>
              <a:gd name="connsiteX238" fmla="*/ 386070 w 547878"/>
              <a:gd name="connsiteY238" fmla="*/ 348478 h 422863"/>
              <a:gd name="connsiteX239" fmla="*/ 386070 w 547878"/>
              <a:gd name="connsiteY239" fmla="*/ 339584 h 422863"/>
              <a:gd name="connsiteX240" fmla="*/ 378770 w 547878"/>
              <a:gd name="connsiteY240" fmla="*/ 331499 h 422863"/>
              <a:gd name="connsiteX241" fmla="*/ 276170 w 547878"/>
              <a:gd name="connsiteY241" fmla="*/ 279752 h 422863"/>
              <a:gd name="connsiteX242" fmla="*/ 272925 w 547878"/>
              <a:gd name="connsiteY242" fmla="*/ 270050 h 422863"/>
              <a:gd name="connsiteX243" fmla="*/ 282658 w 547878"/>
              <a:gd name="connsiteY243" fmla="*/ 266816 h 422863"/>
              <a:gd name="connsiteX244" fmla="*/ 314290 w 547878"/>
              <a:gd name="connsiteY244" fmla="*/ 282987 h 422863"/>
              <a:gd name="connsiteX245" fmla="*/ 400669 w 547878"/>
              <a:gd name="connsiteY245" fmla="*/ 327052 h 422863"/>
              <a:gd name="connsiteX246" fmla="*/ 417702 w 547878"/>
              <a:gd name="connsiteY246" fmla="*/ 321796 h 422863"/>
              <a:gd name="connsiteX247" fmla="*/ 418107 w 547878"/>
              <a:gd name="connsiteY247" fmla="*/ 312094 h 422863"/>
              <a:gd name="connsiteX248" fmla="*/ 412024 w 547878"/>
              <a:gd name="connsiteY248" fmla="*/ 304817 h 422863"/>
              <a:gd name="connsiteX249" fmla="*/ 315912 w 547878"/>
              <a:gd name="connsiteY249" fmla="*/ 255092 h 422863"/>
              <a:gd name="connsiteX250" fmla="*/ 290313 w 547878"/>
              <a:gd name="connsiteY250" fmla="*/ 249736 h 422863"/>
              <a:gd name="connsiteX251" fmla="*/ 277959 w 547878"/>
              <a:gd name="connsiteY251" fmla="*/ 242767 h 422863"/>
              <a:gd name="connsiteX252" fmla="*/ 266842 w 547878"/>
              <a:gd name="connsiteY252" fmla="*/ 236496 h 422863"/>
              <a:gd name="connsiteX253" fmla="*/ 265626 w 547878"/>
              <a:gd name="connsiteY253" fmla="*/ 236496 h 422863"/>
              <a:gd name="connsiteX254" fmla="*/ 239266 w 547878"/>
              <a:gd name="connsiteY254" fmla="*/ 272476 h 422863"/>
              <a:gd name="connsiteX255" fmla="*/ 213717 w 547878"/>
              <a:gd name="connsiteY255" fmla="*/ 285008 h 422863"/>
              <a:gd name="connsiteX256" fmla="*/ 195468 w 547878"/>
              <a:gd name="connsiteY256" fmla="*/ 279348 h 422863"/>
              <a:gd name="connsiteX257" fmla="*/ 188168 w 547878"/>
              <a:gd name="connsiteY257" fmla="*/ 234879 h 422863"/>
              <a:gd name="connsiteX258" fmla="*/ 209662 w 547878"/>
              <a:gd name="connsiteY258" fmla="*/ 205772 h 422863"/>
              <a:gd name="connsiteX259" fmla="*/ 154509 w 547878"/>
              <a:gd name="connsiteY259" fmla="*/ 205772 h 422863"/>
              <a:gd name="connsiteX260" fmla="*/ 152887 w 547878"/>
              <a:gd name="connsiteY260" fmla="*/ 206176 h 422863"/>
              <a:gd name="connsiteX261" fmla="*/ 102195 w 547878"/>
              <a:gd name="connsiteY261" fmla="*/ 244177 h 422863"/>
              <a:gd name="connsiteX262" fmla="*/ 94895 w 547878"/>
              <a:gd name="connsiteY262" fmla="*/ 246603 h 422863"/>
              <a:gd name="connsiteX263" fmla="*/ 89623 w 547878"/>
              <a:gd name="connsiteY263" fmla="*/ 245390 h 422863"/>
              <a:gd name="connsiteX264" fmla="*/ 82729 w 547878"/>
              <a:gd name="connsiteY264" fmla="*/ 234879 h 422863"/>
              <a:gd name="connsiteX265" fmla="*/ 82729 w 547878"/>
              <a:gd name="connsiteY265" fmla="*/ 208602 h 422863"/>
              <a:gd name="connsiteX266" fmla="*/ 79485 w 547878"/>
              <a:gd name="connsiteY266" fmla="*/ 205772 h 422863"/>
              <a:gd name="connsiteX267" fmla="*/ 34065 w 547878"/>
              <a:gd name="connsiteY267" fmla="*/ 205772 h 422863"/>
              <a:gd name="connsiteX268" fmla="*/ 0 w 547878"/>
              <a:gd name="connsiteY268" fmla="*/ 171813 h 422863"/>
              <a:gd name="connsiteX269" fmla="*/ 0 w 547878"/>
              <a:gd name="connsiteY269" fmla="*/ 33958 h 422863"/>
              <a:gd name="connsiteX270" fmla="*/ 34065 w 547878"/>
              <a:gd name="connsiteY270" fmla="*/ 0 h 42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547878" h="422863">
                <a:moveTo>
                  <a:pt x="255105" y="399614"/>
                </a:moveTo>
                <a:lnTo>
                  <a:pt x="269681" y="407905"/>
                </a:lnTo>
                <a:lnTo>
                  <a:pt x="255098" y="399673"/>
                </a:lnTo>
                <a:close/>
                <a:moveTo>
                  <a:pt x="222135" y="380862"/>
                </a:moveTo>
                <a:lnTo>
                  <a:pt x="236528" y="389049"/>
                </a:lnTo>
                <a:lnTo>
                  <a:pt x="236022" y="388904"/>
                </a:lnTo>
                <a:lnTo>
                  <a:pt x="222161" y="380960"/>
                </a:lnTo>
                <a:close/>
                <a:moveTo>
                  <a:pt x="301313" y="379606"/>
                </a:moveTo>
                <a:cubicBezTo>
                  <a:pt x="301313" y="384457"/>
                  <a:pt x="300096" y="388904"/>
                  <a:pt x="297663" y="393351"/>
                </a:cubicBezTo>
                <a:lnTo>
                  <a:pt x="292797" y="403054"/>
                </a:lnTo>
                <a:lnTo>
                  <a:pt x="300502" y="406692"/>
                </a:lnTo>
                <a:cubicBezTo>
                  <a:pt x="305774" y="409522"/>
                  <a:pt x="312262" y="407501"/>
                  <a:pt x="314696" y="402245"/>
                </a:cubicBezTo>
                <a:lnTo>
                  <a:pt x="316318" y="399415"/>
                </a:lnTo>
                <a:cubicBezTo>
                  <a:pt x="319156" y="394160"/>
                  <a:pt x="317129" y="387692"/>
                  <a:pt x="311857" y="384862"/>
                </a:cubicBezTo>
                <a:close/>
                <a:moveTo>
                  <a:pt x="287119" y="329477"/>
                </a:moveTo>
                <a:cubicBezTo>
                  <a:pt x="287119" y="332711"/>
                  <a:pt x="286714" y="335541"/>
                  <a:pt x="285497" y="338371"/>
                </a:cubicBezTo>
                <a:lnTo>
                  <a:pt x="285091" y="339180"/>
                </a:lnTo>
                <a:lnTo>
                  <a:pt x="277792" y="352116"/>
                </a:lnTo>
                <a:lnTo>
                  <a:pt x="287525" y="356563"/>
                </a:lnTo>
                <a:lnTo>
                  <a:pt x="334972" y="380819"/>
                </a:lnTo>
                <a:cubicBezTo>
                  <a:pt x="337406" y="382032"/>
                  <a:pt x="340650" y="382436"/>
                  <a:pt x="343489" y="381223"/>
                </a:cubicBezTo>
                <a:cubicBezTo>
                  <a:pt x="346327" y="380415"/>
                  <a:pt x="348761" y="378798"/>
                  <a:pt x="349977" y="375968"/>
                </a:cubicBezTo>
                <a:lnTo>
                  <a:pt x="350788" y="373947"/>
                </a:lnTo>
                <a:cubicBezTo>
                  <a:pt x="353627" y="368691"/>
                  <a:pt x="352005" y="362627"/>
                  <a:pt x="346733" y="359393"/>
                </a:cubicBezTo>
                <a:close/>
                <a:moveTo>
                  <a:pt x="223856" y="307647"/>
                </a:moveTo>
                <a:cubicBezTo>
                  <a:pt x="219800" y="307647"/>
                  <a:pt x="215339" y="310072"/>
                  <a:pt x="212906" y="314115"/>
                </a:cubicBezTo>
                <a:lnTo>
                  <a:pt x="190196" y="354542"/>
                </a:lnTo>
                <a:cubicBezTo>
                  <a:pt x="188168" y="358180"/>
                  <a:pt x="188168" y="360201"/>
                  <a:pt x="188168" y="360606"/>
                </a:cubicBezTo>
                <a:cubicBezTo>
                  <a:pt x="188168" y="361414"/>
                  <a:pt x="188168" y="361819"/>
                  <a:pt x="189385" y="362223"/>
                </a:cubicBezTo>
                <a:lnTo>
                  <a:pt x="203579" y="370308"/>
                </a:lnTo>
                <a:lnTo>
                  <a:pt x="222161" y="380960"/>
                </a:lnTo>
                <a:lnTo>
                  <a:pt x="222233" y="381223"/>
                </a:lnTo>
                <a:lnTo>
                  <a:pt x="236022" y="388904"/>
                </a:lnTo>
                <a:lnTo>
                  <a:pt x="255098" y="399673"/>
                </a:lnTo>
                <a:lnTo>
                  <a:pt x="255082" y="399820"/>
                </a:lnTo>
                <a:lnTo>
                  <a:pt x="269681" y="407905"/>
                </a:lnTo>
                <a:cubicBezTo>
                  <a:pt x="270898" y="409118"/>
                  <a:pt x="272925" y="408309"/>
                  <a:pt x="273736" y="406692"/>
                </a:cubicBezTo>
                <a:lnTo>
                  <a:pt x="285497" y="386075"/>
                </a:lnTo>
                <a:cubicBezTo>
                  <a:pt x="287119" y="383649"/>
                  <a:pt x="287525" y="380415"/>
                  <a:pt x="286714" y="377181"/>
                </a:cubicBezTo>
                <a:cubicBezTo>
                  <a:pt x="285497" y="374351"/>
                  <a:pt x="283469" y="371521"/>
                  <a:pt x="280631" y="370308"/>
                </a:cubicBezTo>
                <a:cubicBezTo>
                  <a:pt x="279414" y="369500"/>
                  <a:pt x="277792" y="369095"/>
                  <a:pt x="276170" y="369095"/>
                </a:cubicBezTo>
                <a:cubicBezTo>
                  <a:pt x="272114" y="369095"/>
                  <a:pt x="267653" y="371521"/>
                  <a:pt x="265220" y="375968"/>
                </a:cubicBezTo>
                <a:lnTo>
                  <a:pt x="255893" y="392543"/>
                </a:lnTo>
                <a:lnTo>
                  <a:pt x="255105" y="399614"/>
                </a:lnTo>
                <a:lnTo>
                  <a:pt x="236528" y="389049"/>
                </a:lnTo>
                <a:lnTo>
                  <a:pt x="238860" y="389713"/>
                </a:lnTo>
                <a:cubicBezTo>
                  <a:pt x="239266" y="389309"/>
                  <a:pt x="240483" y="388500"/>
                  <a:pt x="240888" y="387692"/>
                </a:cubicBezTo>
                <a:lnTo>
                  <a:pt x="272114" y="332711"/>
                </a:lnTo>
                <a:cubicBezTo>
                  <a:pt x="274142" y="327456"/>
                  <a:pt x="272114" y="321796"/>
                  <a:pt x="267248" y="318966"/>
                </a:cubicBezTo>
                <a:cubicBezTo>
                  <a:pt x="262381" y="316136"/>
                  <a:pt x="256298" y="317349"/>
                  <a:pt x="252649" y="321796"/>
                </a:cubicBezTo>
                <a:lnTo>
                  <a:pt x="251432" y="323009"/>
                </a:lnTo>
                <a:lnTo>
                  <a:pt x="221017" y="376776"/>
                </a:lnTo>
                <a:lnTo>
                  <a:pt x="222135" y="380862"/>
                </a:lnTo>
                <a:lnTo>
                  <a:pt x="203579" y="370308"/>
                </a:lnTo>
                <a:cubicBezTo>
                  <a:pt x="205201" y="371521"/>
                  <a:pt x="206823" y="370712"/>
                  <a:pt x="207634" y="369095"/>
                </a:cubicBezTo>
                <a:lnTo>
                  <a:pt x="233183" y="324222"/>
                </a:lnTo>
                <a:cubicBezTo>
                  <a:pt x="235211" y="321796"/>
                  <a:pt x="235616" y="318562"/>
                  <a:pt x="234399" y="315732"/>
                </a:cubicBezTo>
                <a:cubicBezTo>
                  <a:pt x="233588" y="312498"/>
                  <a:pt x="231561" y="310072"/>
                  <a:pt x="228722" y="308455"/>
                </a:cubicBezTo>
                <a:cubicBezTo>
                  <a:pt x="227100" y="308051"/>
                  <a:pt x="225883" y="307647"/>
                  <a:pt x="223856" y="307647"/>
                </a:cubicBezTo>
                <a:close/>
                <a:moveTo>
                  <a:pt x="183708" y="303200"/>
                </a:moveTo>
                <a:cubicBezTo>
                  <a:pt x="179652" y="303200"/>
                  <a:pt x="175191" y="305626"/>
                  <a:pt x="172758" y="309668"/>
                </a:cubicBezTo>
                <a:lnTo>
                  <a:pt x="157348" y="336754"/>
                </a:lnTo>
                <a:cubicBezTo>
                  <a:pt x="156131" y="338775"/>
                  <a:pt x="155726" y="341201"/>
                  <a:pt x="155726" y="342414"/>
                </a:cubicBezTo>
                <a:cubicBezTo>
                  <a:pt x="155726" y="343222"/>
                  <a:pt x="156131" y="343627"/>
                  <a:pt x="156942" y="344031"/>
                </a:cubicBezTo>
                <a:lnTo>
                  <a:pt x="171541" y="352116"/>
                </a:lnTo>
                <a:cubicBezTo>
                  <a:pt x="172353" y="352520"/>
                  <a:pt x="173164" y="352520"/>
                  <a:pt x="173569" y="352520"/>
                </a:cubicBezTo>
                <a:cubicBezTo>
                  <a:pt x="173975" y="352116"/>
                  <a:pt x="175191" y="352116"/>
                  <a:pt x="175597" y="350903"/>
                </a:cubicBezTo>
                <a:lnTo>
                  <a:pt x="179620" y="343815"/>
                </a:lnTo>
                <a:lnTo>
                  <a:pt x="193035" y="320179"/>
                </a:lnTo>
                <a:cubicBezTo>
                  <a:pt x="194657" y="317349"/>
                  <a:pt x="195468" y="314115"/>
                  <a:pt x="194251" y="310881"/>
                </a:cubicBezTo>
                <a:cubicBezTo>
                  <a:pt x="193440" y="308051"/>
                  <a:pt x="191413" y="305626"/>
                  <a:pt x="188168" y="304008"/>
                </a:cubicBezTo>
                <a:cubicBezTo>
                  <a:pt x="186952" y="303604"/>
                  <a:pt x="185330" y="303200"/>
                  <a:pt x="183708" y="303200"/>
                </a:cubicBezTo>
                <a:close/>
                <a:moveTo>
                  <a:pt x="317703" y="100010"/>
                </a:moveTo>
                <a:cubicBezTo>
                  <a:pt x="321951" y="100010"/>
                  <a:pt x="324654" y="103099"/>
                  <a:pt x="324654" y="106961"/>
                </a:cubicBezTo>
                <a:cubicBezTo>
                  <a:pt x="324654" y="110823"/>
                  <a:pt x="321951" y="113912"/>
                  <a:pt x="317703" y="113912"/>
                </a:cubicBezTo>
                <a:cubicBezTo>
                  <a:pt x="314227" y="113912"/>
                  <a:pt x="310752" y="110823"/>
                  <a:pt x="310752" y="106961"/>
                </a:cubicBezTo>
                <a:cubicBezTo>
                  <a:pt x="310752" y="103099"/>
                  <a:pt x="314227" y="100010"/>
                  <a:pt x="317703" y="100010"/>
                </a:cubicBezTo>
                <a:close/>
                <a:moveTo>
                  <a:pt x="273055" y="100010"/>
                </a:moveTo>
                <a:cubicBezTo>
                  <a:pt x="276917" y="100010"/>
                  <a:pt x="280006" y="103099"/>
                  <a:pt x="280006" y="106961"/>
                </a:cubicBezTo>
                <a:cubicBezTo>
                  <a:pt x="280006" y="110823"/>
                  <a:pt x="276917" y="113912"/>
                  <a:pt x="273055" y="113912"/>
                </a:cubicBezTo>
                <a:cubicBezTo>
                  <a:pt x="269193" y="113912"/>
                  <a:pt x="266104" y="110823"/>
                  <a:pt x="266104" y="106961"/>
                </a:cubicBezTo>
                <a:cubicBezTo>
                  <a:pt x="266104" y="103099"/>
                  <a:pt x="269193" y="100010"/>
                  <a:pt x="273055" y="100010"/>
                </a:cubicBezTo>
                <a:close/>
                <a:moveTo>
                  <a:pt x="227285" y="100010"/>
                </a:moveTo>
                <a:cubicBezTo>
                  <a:pt x="231937" y="100010"/>
                  <a:pt x="235321" y="103099"/>
                  <a:pt x="235321" y="106961"/>
                </a:cubicBezTo>
                <a:cubicBezTo>
                  <a:pt x="235321" y="110823"/>
                  <a:pt x="231937" y="113912"/>
                  <a:pt x="227285" y="113912"/>
                </a:cubicBezTo>
                <a:cubicBezTo>
                  <a:pt x="223055" y="113912"/>
                  <a:pt x="219671" y="110823"/>
                  <a:pt x="219671" y="106961"/>
                </a:cubicBezTo>
                <a:cubicBezTo>
                  <a:pt x="219671" y="103099"/>
                  <a:pt x="223055" y="100010"/>
                  <a:pt x="227285" y="100010"/>
                </a:cubicBezTo>
                <a:close/>
                <a:moveTo>
                  <a:pt x="34065" y="14554"/>
                </a:moveTo>
                <a:cubicBezTo>
                  <a:pt x="23116" y="14554"/>
                  <a:pt x="14194" y="23043"/>
                  <a:pt x="14194" y="33958"/>
                </a:cubicBezTo>
                <a:lnTo>
                  <a:pt x="14194" y="171813"/>
                </a:lnTo>
                <a:cubicBezTo>
                  <a:pt x="14194" y="182728"/>
                  <a:pt x="23116" y="191218"/>
                  <a:pt x="34065" y="191218"/>
                </a:cubicBezTo>
                <a:lnTo>
                  <a:pt x="79485" y="191218"/>
                </a:lnTo>
                <a:cubicBezTo>
                  <a:pt x="89218" y="191218"/>
                  <a:pt x="96923" y="199303"/>
                  <a:pt x="96923" y="208602"/>
                </a:cubicBezTo>
                <a:lnTo>
                  <a:pt x="96923" y="230028"/>
                </a:lnTo>
                <a:lnTo>
                  <a:pt x="144371" y="194856"/>
                </a:lnTo>
                <a:cubicBezTo>
                  <a:pt x="147209" y="192431"/>
                  <a:pt x="150859" y="191218"/>
                  <a:pt x="154509" y="191218"/>
                </a:cubicBezTo>
                <a:lnTo>
                  <a:pt x="219800" y="191218"/>
                </a:lnTo>
                <a:lnTo>
                  <a:pt x="230750" y="176664"/>
                </a:lnTo>
                <a:cubicBezTo>
                  <a:pt x="252649" y="153924"/>
                  <a:pt x="291200" y="148239"/>
                  <a:pt x="323136" y="155857"/>
                </a:cubicBezTo>
                <a:lnTo>
                  <a:pt x="351249" y="167459"/>
                </a:lnTo>
                <a:lnTo>
                  <a:pt x="352005" y="167771"/>
                </a:lnTo>
                <a:lnTo>
                  <a:pt x="352410" y="168175"/>
                </a:lnTo>
                <a:lnTo>
                  <a:pt x="382014" y="190005"/>
                </a:lnTo>
                <a:lnTo>
                  <a:pt x="382014" y="135846"/>
                </a:lnTo>
                <a:lnTo>
                  <a:pt x="382014" y="108748"/>
                </a:lnTo>
                <a:lnTo>
                  <a:pt x="363765" y="127344"/>
                </a:lnTo>
                <a:cubicBezTo>
                  <a:pt x="362143" y="128557"/>
                  <a:pt x="360521" y="129365"/>
                  <a:pt x="358493" y="129365"/>
                </a:cubicBezTo>
                <a:cubicBezTo>
                  <a:pt x="356871" y="129365"/>
                  <a:pt x="354844" y="128557"/>
                  <a:pt x="353221" y="127344"/>
                </a:cubicBezTo>
                <a:cubicBezTo>
                  <a:pt x="350788" y="124514"/>
                  <a:pt x="350788" y="120067"/>
                  <a:pt x="353221" y="117237"/>
                </a:cubicBezTo>
                <a:lnTo>
                  <a:pt x="384448" y="86109"/>
                </a:lnTo>
                <a:cubicBezTo>
                  <a:pt x="387286" y="83683"/>
                  <a:pt x="392153" y="83683"/>
                  <a:pt x="394586" y="86109"/>
                </a:cubicBezTo>
                <a:lnTo>
                  <a:pt x="412653" y="104363"/>
                </a:lnTo>
                <a:lnTo>
                  <a:pt x="424596" y="116429"/>
                </a:lnTo>
                <a:cubicBezTo>
                  <a:pt x="427434" y="118854"/>
                  <a:pt x="427434" y="123706"/>
                  <a:pt x="424596" y="126131"/>
                </a:cubicBezTo>
                <a:cubicBezTo>
                  <a:pt x="421757" y="128961"/>
                  <a:pt x="417296" y="128961"/>
                  <a:pt x="414457" y="126131"/>
                </a:cubicBezTo>
                <a:lnTo>
                  <a:pt x="402789" y="114499"/>
                </a:lnTo>
                <a:lnTo>
                  <a:pt x="396208" y="107939"/>
                </a:lnTo>
                <a:lnTo>
                  <a:pt x="396208" y="121261"/>
                </a:lnTo>
                <a:lnTo>
                  <a:pt x="396208" y="198495"/>
                </a:lnTo>
                <a:cubicBezTo>
                  <a:pt x="396208" y="199303"/>
                  <a:pt x="396208" y="199708"/>
                  <a:pt x="396208" y="200516"/>
                </a:cubicBezTo>
                <a:lnTo>
                  <a:pt x="425812" y="222347"/>
                </a:lnTo>
                <a:cubicBezTo>
                  <a:pt x="426218" y="222751"/>
                  <a:pt x="427029" y="223155"/>
                  <a:pt x="427434" y="223964"/>
                </a:cubicBezTo>
                <a:lnTo>
                  <a:pt x="435951" y="230028"/>
                </a:lnTo>
                <a:lnTo>
                  <a:pt x="435951" y="208602"/>
                </a:lnTo>
                <a:cubicBezTo>
                  <a:pt x="435951" y="199303"/>
                  <a:pt x="443250" y="191218"/>
                  <a:pt x="452983" y="191218"/>
                </a:cubicBezTo>
                <a:lnTo>
                  <a:pt x="514219" y="191218"/>
                </a:lnTo>
                <a:cubicBezTo>
                  <a:pt x="525169" y="191218"/>
                  <a:pt x="533685" y="182728"/>
                  <a:pt x="533685" y="171813"/>
                </a:cubicBezTo>
                <a:lnTo>
                  <a:pt x="533685" y="33958"/>
                </a:lnTo>
                <a:cubicBezTo>
                  <a:pt x="533685" y="23043"/>
                  <a:pt x="525169" y="14554"/>
                  <a:pt x="514219" y="14554"/>
                </a:cubicBezTo>
                <a:lnTo>
                  <a:pt x="500056" y="14554"/>
                </a:lnTo>
                <a:lnTo>
                  <a:pt x="165864" y="14554"/>
                </a:lnTo>
                <a:lnTo>
                  <a:pt x="165864" y="97024"/>
                </a:lnTo>
                <a:lnTo>
                  <a:pt x="184519" y="78832"/>
                </a:lnTo>
                <a:cubicBezTo>
                  <a:pt x="186952" y="75598"/>
                  <a:pt x="191818" y="75598"/>
                  <a:pt x="194251" y="78832"/>
                </a:cubicBezTo>
                <a:cubicBezTo>
                  <a:pt x="197090" y="81258"/>
                  <a:pt x="197090" y="86109"/>
                  <a:pt x="194251" y="88534"/>
                </a:cubicBezTo>
                <a:lnTo>
                  <a:pt x="163431" y="119663"/>
                </a:lnTo>
                <a:cubicBezTo>
                  <a:pt x="161809" y="121280"/>
                  <a:pt x="160187" y="121684"/>
                  <a:pt x="158159" y="121684"/>
                </a:cubicBezTo>
                <a:cubicBezTo>
                  <a:pt x="156537" y="121684"/>
                  <a:pt x="154509" y="121280"/>
                  <a:pt x="153292" y="119663"/>
                </a:cubicBezTo>
                <a:lnTo>
                  <a:pt x="123283" y="89747"/>
                </a:lnTo>
                <a:cubicBezTo>
                  <a:pt x="120444" y="86917"/>
                  <a:pt x="120444" y="82470"/>
                  <a:pt x="123283" y="79640"/>
                </a:cubicBezTo>
                <a:cubicBezTo>
                  <a:pt x="126122" y="76811"/>
                  <a:pt x="130582" y="76811"/>
                  <a:pt x="133421" y="79640"/>
                </a:cubicBezTo>
                <a:lnTo>
                  <a:pt x="151670" y="97832"/>
                </a:lnTo>
                <a:lnTo>
                  <a:pt x="151670" y="14554"/>
                </a:lnTo>
                <a:close/>
                <a:moveTo>
                  <a:pt x="34065" y="0"/>
                </a:moveTo>
                <a:lnTo>
                  <a:pt x="156942" y="0"/>
                </a:lnTo>
                <a:cubicBezTo>
                  <a:pt x="157753" y="0"/>
                  <a:pt x="158159" y="0"/>
                  <a:pt x="158564" y="0"/>
                </a:cubicBezTo>
                <a:cubicBezTo>
                  <a:pt x="159375" y="0"/>
                  <a:pt x="159781" y="0"/>
                  <a:pt x="160187" y="0"/>
                </a:cubicBezTo>
                <a:lnTo>
                  <a:pt x="514219" y="0"/>
                </a:lnTo>
                <a:cubicBezTo>
                  <a:pt x="532874" y="0"/>
                  <a:pt x="547878" y="15362"/>
                  <a:pt x="547878" y="33958"/>
                </a:cubicBezTo>
                <a:lnTo>
                  <a:pt x="547878" y="171813"/>
                </a:lnTo>
                <a:cubicBezTo>
                  <a:pt x="547878" y="190410"/>
                  <a:pt x="532874" y="205772"/>
                  <a:pt x="514219" y="205772"/>
                </a:cubicBezTo>
                <a:lnTo>
                  <a:pt x="452983" y="205772"/>
                </a:lnTo>
                <a:cubicBezTo>
                  <a:pt x="451361" y="205772"/>
                  <a:pt x="449739" y="206984"/>
                  <a:pt x="449739" y="208602"/>
                </a:cubicBezTo>
                <a:lnTo>
                  <a:pt x="449739" y="229623"/>
                </a:lnTo>
                <a:lnTo>
                  <a:pt x="527196" y="229623"/>
                </a:lnTo>
                <a:cubicBezTo>
                  <a:pt x="531252" y="229623"/>
                  <a:pt x="534090" y="232453"/>
                  <a:pt x="534090" y="236900"/>
                </a:cubicBezTo>
                <a:cubicBezTo>
                  <a:pt x="534090" y="240943"/>
                  <a:pt x="531252" y="243773"/>
                  <a:pt x="527196" y="243773"/>
                </a:cubicBezTo>
                <a:lnTo>
                  <a:pt x="445684" y="243773"/>
                </a:lnTo>
                <a:cubicBezTo>
                  <a:pt x="444872" y="244581"/>
                  <a:pt x="444061" y="244986"/>
                  <a:pt x="443250" y="245390"/>
                </a:cubicBezTo>
                <a:cubicBezTo>
                  <a:pt x="439195" y="247411"/>
                  <a:pt x="434329" y="247007"/>
                  <a:pt x="430679" y="244177"/>
                </a:cubicBezTo>
                <a:lnTo>
                  <a:pt x="377148" y="204155"/>
                </a:lnTo>
                <a:cubicBezTo>
                  <a:pt x="377148" y="204155"/>
                  <a:pt x="376743" y="204155"/>
                  <a:pt x="376743" y="203750"/>
                </a:cubicBezTo>
                <a:lnTo>
                  <a:pt x="343894" y="179494"/>
                </a:lnTo>
                <a:lnTo>
                  <a:pt x="340765" y="178231"/>
                </a:lnTo>
                <a:lnTo>
                  <a:pt x="319651" y="169710"/>
                </a:lnTo>
                <a:cubicBezTo>
                  <a:pt x="292619" y="163324"/>
                  <a:pt x="259543" y="167568"/>
                  <a:pt x="241294" y="186367"/>
                </a:cubicBezTo>
                <a:lnTo>
                  <a:pt x="199523" y="243368"/>
                </a:lnTo>
                <a:cubicBezTo>
                  <a:pt x="194251" y="251050"/>
                  <a:pt x="195874" y="261965"/>
                  <a:pt x="203579" y="267624"/>
                </a:cubicBezTo>
                <a:cubicBezTo>
                  <a:pt x="207229" y="270050"/>
                  <a:pt x="212095" y="271263"/>
                  <a:pt x="216556" y="270454"/>
                </a:cubicBezTo>
                <a:cubicBezTo>
                  <a:pt x="221017" y="270050"/>
                  <a:pt x="225072" y="267624"/>
                  <a:pt x="227911" y="263582"/>
                </a:cubicBezTo>
                <a:lnTo>
                  <a:pt x="255082" y="226389"/>
                </a:lnTo>
                <a:cubicBezTo>
                  <a:pt x="261165" y="220730"/>
                  <a:pt x="269681" y="220325"/>
                  <a:pt x="275764" y="225176"/>
                </a:cubicBezTo>
                <a:lnTo>
                  <a:pt x="288249" y="232195"/>
                </a:lnTo>
                <a:lnTo>
                  <a:pt x="295990" y="236546"/>
                </a:lnTo>
                <a:cubicBezTo>
                  <a:pt x="303239" y="239225"/>
                  <a:pt x="310843" y="240741"/>
                  <a:pt x="318345" y="240943"/>
                </a:cubicBezTo>
                <a:cubicBezTo>
                  <a:pt x="318345" y="240943"/>
                  <a:pt x="318345" y="240943"/>
                  <a:pt x="318751" y="240943"/>
                </a:cubicBezTo>
                <a:cubicBezTo>
                  <a:pt x="330917" y="240943"/>
                  <a:pt x="343489" y="238517"/>
                  <a:pt x="354438" y="232453"/>
                </a:cubicBezTo>
                <a:cubicBezTo>
                  <a:pt x="358088" y="230028"/>
                  <a:pt x="362143" y="231645"/>
                  <a:pt x="364171" y="235283"/>
                </a:cubicBezTo>
                <a:cubicBezTo>
                  <a:pt x="365793" y="238517"/>
                  <a:pt x="364576" y="242964"/>
                  <a:pt x="361332" y="244581"/>
                </a:cubicBezTo>
                <a:cubicBezTo>
                  <a:pt x="354844" y="248220"/>
                  <a:pt x="348355" y="250645"/>
                  <a:pt x="341866" y="252262"/>
                </a:cubicBezTo>
                <a:lnTo>
                  <a:pt x="418918" y="292689"/>
                </a:lnTo>
                <a:cubicBezTo>
                  <a:pt x="425001" y="295519"/>
                  <a:pt x="429868" y="301179"/>
                  <a:pt x="431895" y="307647"/>
                </a:cubicBezTo>
                <a:cubicBezTo>
                  <a:pt x="434329" y="314519"/>
                  <a:pt x="433517" y="321796"/>
                  <a:pt x="430273" y="328264"/>
                </a:cubicBezTo>
                <a:cubicBezTo>
                  <a:pt x="425812" y="337563"/>
                  <a:pt x="416485" y="342414"/>
                  <a:pt x="406752" y="342414"/>
                </a:cubicBezTo>
                <a:cubicBezTo>
                  <a:pt x="404724" y="342414"/>
                  <a:pt x="403102" y="342414"/>
                  <a:pt x="401480" y="342009"/>
                </a:cubicBezTo>
                <a:cubicBezTo>
                  <a:pt x="401886" y="346456"/>
                  <a:pt x="400669" y="350903"/>
                  <a:pt x="399047" y="354542"/>
                </a:cubicBezTo>
                <a:lnTo>
                  <a:pt x="398236" y="356563"/>
                </a:lnTo>
                <a:cubicBezTo>
                  <a:pt x="393369" y="365053"/>
                  <a:pt x="384448" y="369904"/>
                  <a:pt x="375120" y="369904"/>
                </a:cubicBezTo>
                <a:cubicBezTo>
                  <a:pt x="371876" y="369904"/>
                  <a:pt x="369037" y="369095"/>
                  <a:pt x="366604" y="368691"/>
                </a:cubicBezTo>
                <a:cubicBezTo>
                  <a:pt x="366604" y="372734"/>
                  <a:pt x="365793" y="376372"/>
                  <a:pt x="363765" y="380415"/>
                </a:cubicBezTo>
                <a:lnTo>
                  <a:pt x="362954" y="382436"/>
                </a:lnTo>
                <a:cubicBezTo>
                  <a:pt x="358088" y="391330"/>
                  <a:pt x="349166" y="396181"/>
                  <a:pt x="339839" y="396181"/>
                </a:cubicBezTo>
                <a:cubicBezTo>
                  <a:pt x="337406" y="396181"/>
                  <a:pt x="334161" y="395777"/>
                  <a:pt x="331323" y="394968"/>
                </a:cubicBezTo>
                <a:cubicBezTo>
                  <a:pt x="331323" y="398607"/>
                  <a:pt x="330917" y="402245"/>
                  <a:pt x="328889" y="405479"/>
                </a:cubicBezTo>
                <a:lnTo>
                  <a:pt x="327267" y="409118"/>
                </a:lnTo>
                <a:cubicBezTo>
                  <a:pt x="324428" y="414777"/>
                  <a:pt x="319562" y="418820"/>
                  <a:pt x="313073" y="421246"/>
                </a:cubicBezTo>
                <a:cubicBezTo>
                  <a:pt x="310640" y="422054"/>
                  <a:pt x="307801" y="422459"/>
                  <a:pt x="305368" y="422459"/>
                </a:cubicBezTo>
                <a:cubicBezTo>
                  <a:pt x="301313" y="422459"/>
                  <a:pt x="297663" y="421246"/>
                  <a:pt x="294013" y="419629"/>
                </a:cubicBezTo>
                <a:lnTo>
                  <a:pt x="285497" y="415182"/>
                </a:lnTo>
                <a:cubicBezTo>
                  <a:pt x="281847" y="420033"/>
                  <a:pt x="276575" y="422863"/>
                  <a:pt x="270898" y="422863"/>
                </a:cubicBezTo>
                <a:cubicBezTo>
                  <a:pt x="268059" y="422863"/>
                  <a:pt x="265220" y="422459"/>
                  <a:pt x="262381" y="420437"/>
                </a:cubicBezTo>
                <a:lnTo>
                  <a:pt x="247782" y="412352"/>
                </a:lnTo>
                <a:cubicBezTo>
                  <a:pt x="244538" y="410331"/>
                  <a:pt x="242105" y="407501"/>
                  <a:pt x="240483" y="403458"/>
                </a:cubicBezTo>
                <a:cubicBezTo>
                  <a:pt x="239671" y="403862"/>
                  <a:pt x="238860" y="403862"/>
                  <a:pt x="238049" y="403862"/>
                </a:cubicBezTo>
                <a:cubicBezTo>
                  <a:pt x="234805" y="403862"/>
                  <a:pt x="231966" y="403054"/>
                  <a:pt x="229128" y="401437"/>
                </a:cubicBezTo>
                <a:lnTo>
                  <a:pt x="214934" y="393351"/>
                </a:lnTo>
                <a:cubicBezTo>
                  <a:pt x="211284" y="391330"/>
                  <a:pt x="208851" y="388500"/>
                  <a:pt x="207634" y="384862"/>
                </a:cubicBezTo>
                <a:cubicBezTo>
                  <a:pt x="206418" y="384862"/>
                  <a:pt x="206012" y="384862"/>
                  <a:pt x="205201" y="384862"/>
                </a:cubicBezTo>
                <a:cubicBezTo>
                  <a:pt x="201957" y="384862"/>
                  <a:pt x="199118" y="384457"/>
                  <a:pt x="196279" y="382840"/>
                </a:cubicBezTo>
                <a:lnTo>
                  <a:pt x="182085" y="374755"/>
                </a:lnTo>
                <a:cubicBezTo>
                  <a:pt x="178841" y="372734"/>
                  <a:pt x="176408" y="370308"/>
                  <a:pt x="175191" y="366670"/>
                </a:cubicBezTo>
                <a:cubicBezTo>
                  <a:pt x="173975" y="366670"/>
                  <a:pt x="173569" y="366670"/>
                  <a:pt x="172758" y="366670"/>
                </a:cubicBezTo>
                <a:cubicBezTo>
                  <a:pt x="169919" y="366670"/>
                  <a:pt x="166675" y="365861"/>
                  <a:pt x="164242" y="364244"/>
                </a:cubicBezTo>
                <a:lnTo>
                  <a:pt x="149643" y="356563"/>
                </a:lnTo>
                <a:cubicBezTo>
                  <a:pt x="145587" y="353733"/>
                  <a:pt x="142343" y="349691"/>
                  <a:pt x="141937" y="344839"/>
                </a:cubicBezTo>
                <a:cubicBezTo>
                  <a:pt x="141126" y="342818"/>
                  <a:pt x="141126" y="340797"/>
                  <a:pt x="141937" y="338775"/>
                </a:cubicBezTo>
                <a:lnTo>
                  <a:pt x="99762" y="314924"/>
                </a:lnTo>
                <a:cubicBezTo>
                  <a:pt x="97329" y="313307"/>
                  <a:pt x="93679" y="312498"/>
                  <a:pt x="90840" y="312498"/>
                </a:cubicBezTo>
                <a:lnTo>
                  <a:pt x="21088" y="312498"/>
                </a:lnTo>
                <a:cubicBezTo>
                  <a:pt x="17033" y="312498"/>
                  <a:pt x="13788" y="309264"/>
                  <a:pt x="13788" y="305221"/>
                </a:cubicBezTo>
                <a:cubicBezTo>
                  <a:pt x="13788" y="301179"/>
                  <a:pt x="17033" y="298349"/>
                  <a:pt x="21088" y="298349"/>
                </a:cubicBezTo>
                <a:lnTo>
                  <a:pt x="90840" y="298349"/>
                </a:lnTo>
                <a:cubicBezTo>
                  <a:pt x="96517" y="298349"/>
                  <a:pt x="102195" y="299966"/>
                  <a:pt x="107061" y="302391"/>
                </a:cubicBezTo>
                <a:lnTo>
                  <a:pt x="147209" y="325435"/>
                </a:lnTo>
                <a:lnTo>
                  <a:pt x="160592" y="302391"/>
                </a:lnTo>
                <a:cubicBezTo>
                  <a:pt x="167892" y="290263"/>
                  <a:pt x="182896" y="285412"/>
                  <a:pt x="195063" y="291476"/>
                </a:cubicBezTo>
                <a:cubicBezTo>
                  <a:pt x="199118" y="293902"/>
                  <a:pt x="202768" y="297136"/>
                  <a:pt x="205201" y="301179"/>
                </a:cubicBezTo>
                <a:cubicBezTo>
                  <a:pt x="209054" y="297338"/>
                  <a:pt x="213920" y="294811"/>
                  <a:pt x="219141" y="293851"/>
                </a:cubicBezTo>
                <a:lnTo>
                  <a:pt x="227230" y="294894"/>
                </a:lnTo>
                <a:lnTo>
                  <a:pt x="235211" y="295923"/>
                </a:lnTo>
                <a:cubicBezTo>
                  <a:pt x="240483" y="298753"/>
                  <a:pt x="244132" y="302796"/>
                  <a:pt x="246566" y="308051"/>
                </a:cubicBezTo>
                <a:cubicBezTo>
                  <a:pt x="254676" y="302391"/>
                  <a:pt x="265626" y="301583"/>
                  <a:pt x="274548" y="306434"/>
                </a:cubicBezTo>
                <a:cubicBezTo>
                  <a:pt x="276575" y="307647"/>
                  <a:pt x="278197" y="309264"/>
                  <a:pt x="279414" y="310881"/>
                </a:cubicBezTo>
                <a:cubicBezTo>
                  <a:pt x="280631" y="310881"/>
                  <a:pt x="281847" y="310881"/>
                  <a:pt x="283064" y="311689"/>
                </a:cubicBezTo>
                <a:lnTo>
                  <a:pt x="352410" y="346052"/>
                </a:lnTo>
                <a:cubicBezTo>
                  <a:pt x="352816" y="346052"/>
                  <a:pt x="353221" y="346456"/>
                  <a:pt x="353221" y="346861"/>
                </a:cubicBezTo>
                <a:lnTo>
                  <a:pt x="367010" y="353329"/>
                </a:lnTo>
                <a:cubicBezTo>
                  <a:pt x="374309" y="356967"/>
                  <a:pt x="382420" y="355755"/>
                  <a:pt x="385259" y="349691"/>
                </a:cubicBezTo>
                <a:lnTo>
                  <a:pt x="386070" y="348478"/>
                </a:lnTo>
                <a:cubicBezTo>
                  <a:pt x="387286" y="345648"/>
                  <a:pt x="387286" y="342414"/>
                  <a:pt x="386070" y="339584"/>
                </a:cubicBezTo>
                <a:cubicBezTo>
                  <a:pt x="384853" y="336350"/>
                  <a:pt x="382014" y="333520"/>
                  <a:pt x="378770" y="331499"/>
                </a:cubicBezTo>
                <a:lnTo>
                  <a:pt x="276170" y="279752"/>
                </a:lnTo>
                <a:cubicBezTo>
                  <a:pt x="272520" y="277731"/>
                  <a:pt x="270898" y="273688"/>
                  <a:pt x="272925" y="270050"/>
                </a:cubicBezTo>
                <a:cubicBezTo>
                  <a:pt x="274548" y="266412"/>
                  <a:pt x="279008" y="265199"/>
                  <a:pt x="282658" y="266816"/>
                </a:cubicBezTo>
                <a:lnTo>
                  <a:pt x="314290" y="282987"/>
                </a:lnTo>
                <a:lnTo>
                  <a:pt x="400669" y="327052"/>
                </a:lnTo>
                <a:cubicBezTo>
                  <a:pt x="406752" y="330286"/>
                  <a:pt x="414457" y="327860"/>
                  <a:pt x="417702" y="321796"/>
                </a:cubicBezTo>
                <a:cubicBezTo>
                  <a:pt x="418918" y="318966"/>
                  <a:pt x="419324" y="315732"/>
                  <a:pt x="418107" y="312094"/>
                </a:cubicBezTo>
                <a:cubicBezTo>
                  <a:pt x="417296" y="309264"/>
                  <a:pt x="415268" y="306434"/>
                  <a:pt x="412024" y="304817"/>
                </a:cubicBezTo>
                <a:lnTo>
                  <a:pt x="315912" y="255092"/>
                </a:lnTo>
                <a:cubicBezTo>
                  <a:pt x="307193" y="254688"/>
                  <a:pt x="298575" y="252869"/>
                  <a:pt x="290313" y="249736"/>
                </a:cubicBezTo>
                <a:lnTo>
                  <a:pt x="277959" y="242767"/>
                </a:lnTo>
                <a:lnTo>
                  <a:pt x="266842" y="236496"/>
                </a:lnTo>
                <a:cubicBezTo>
                  <a:pt x="266842" y="236092"/>
                  <a:pt x="266031" y="236092"/>
                  <a:pt x="265626" y="236496"/>
                </a:cubicBezTo>
                <a:lnTo>
                  <a:pt x="239266" y="272476"/>
                </a:lnTo>
                <a:cubicBezTo>
                  <a:pt x="233183" y="280965"/>
                  <a:pt x="223450" y="285008"/>
                  <a:pt x="213717" y="285008"/>
                </a:cubicBezTo>
                <a:cubicBezTo>
                  <a:pt x="207229" y="285008"/>
                  <a:pt x="200740" y="283391"/>
                  <a:pt x="195468" y="279348"/>
                </a:cubicBezTo>
                <a:cubicBezTo>
                  <a:pt x="181274" y="268837"/>
                  <a:pt x="177625" y="249028"/>
                  <a:pt x="188168" y="234879"/>
                </a:cubicBezTo>
                <a:lnTo>
                  <a:pt x="209662" y="205772"/>
                </a:lnTo>
                <a:lnTo>
                  <a:pt x="154509" y="205772"/>
                </a:lnTo>
                <a:cubicBezTo>
                  <a:pt x="154103" y="205772"/>
                  <a:pt x="153292" y="205772"/>
                  <a:pt x="152887" y="206176"/>
                </a:cubicBezTo>
                <a:lnTo>
                  <a:pt x="102195" y="244177"/>
                </a:lnTo>
                <a:cubicBezTo>
                  <a:pt x="99762" y="245794"/>
                  <a:pt x="97329" y="246603"/>
                  <a:pt x="94895" y="246603"/>
                </a:cubicBezTo>
                <a:cubicBezTo>
                  <a:pt x="92868" y="246603"/>
                  <a:pt x="91245" y="246198"/>
                  <a:pt x="89623" y="245390"/>
                </a:cubicBezTo>
                <a:cubicBezTo>
                  <a:pt x="85162" y="243368"/>
                  <a:pt x="82729" y="239326"/>
                  <a:pt x="82729" y="234879"/>
                </a:cubicBezTo>
                <a:lnTo>
                  <a:pt x="82729" y="208602"/>
                </a:lnTo>
                <a:cubicBezTo>
                  <a:pt x="82729" y="206984"/>
                  <a:pt x="81513" y="205772"/>
                  <a:pt x="79485" y="205772"/>
                </a:cubicBezTo>
                <a:lnTo>
                  <a:pt x="34065" y="205772"/>
                </a:lnTo>
                <a:cubicBezTo>
                  <a:pt x="15005" y="205772"/>
                  <a:pt x="0" y="190410"/>
                  <a:pt x="0" y="171813"/>
                </a:cubicBezTo>
                <a:lnTo>
                  <a:pt x="0" y="33958"/>
                </a:lnTo>
                <a:cubicBezTo>
                  <a:pt x="0" y="15362"/>
                  <a:pt x="15005" y="0"/>
                  <a:pt x="3406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133" name="Straight Arrow Connector 132">
            <a:extLst>
              <a:ext uri="{FF2B5EF4-FFF2-40B4-BE49-F238E27FC236}">
                <a16:creationId xmlns:a16="http://schemas.microsoft.com/office/drawing/2014/main" id="{84F82EF7-B1B4-7498-E611-E85239E5F44C}"/>
              </a:ext>
            </a:extLst>
          </p:cNvPr>
          <p:cNvCxnSpPr>
            <a:stCxn id="106" idx="2"/>
            <a:endCxn id="93" idx="0"/>
          </p:cNvCxnSpPr>
          <p:nvPr/>
        </p:nvCxnSpPr>
        <p:spPr bwMode="gray">
          <a:xfrm>
            <a:off x="6009197" y="2528014"/>
            <a:ext cx="0" cy="13769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27EEA7A5-A7DD-7792-4534-112FA10009F6}"/>
              </a:ext>
            </a:extLst>
          </p:cNvPr>
          <p:cNvCxnSpPr>
            <a:stCxn id="93" idx="2"/>
            <a:endCxn id="97" idx="0"/>
          </p:cNvCxnSpPr>
          <p:nvPr/>
        </p:nvCxnSpPr>
        <p:spPr bwMode="gray">
          <a:xfrm>
            <a:off x="6009198" y="3024139"/>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94D74FEF-2923-4372-B157-5783B0F0EBA3}"/>
              </a:ext>
            </a:extLst>
          </p:cNvPr>
          <p:cNvCxnSpPr>
            <a:stCxn id="97" idx="2"/>
            <a:endCxn id="100" idx="0"/>
          </p:cNvCxnSpPr>
          <p:nvPr/>
        </p:nvCxnSpPr>
        <p:spPr bwMode="gray">
          <a:xfrm>
            <a:off x="6009198" y="3534773"/>
            <a:ext cx="0" cy="15220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C726AE4C-D3F0-CA9F-251F-30DA514A9030}"/>
              </a:ext>
            </a:extLst>
          </p:cNvPr>
          <p:cNvCxnSpPr>
            <a:stCxn id="100" idx="2"/>
            <a:endCxn id="103" idx="0"/>
          </p:cNvCxnSpPr>
          <p:nvPr/>
        </p:nvCxnSpPr>
        <p:spPr bwMode="gray">
          <a:xfrm>
            <a:off x="6009198" y="4045409"/>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45F1674F-4B8B-A17E-CF74-0E5D8486D8A9}"/>
              </a:ext>
            </a:extLst>
          </p:cNvPr>
          <p:cNvCxnSpPr>
            <a:stCxn id="103" idx="2"/>
            <a:endCxn id="112" idx="0"/>
          </p:cNvCxnSpPr>
          <p:nvPr/>
        </p:nvCxnSpPr>
        <p:spPr bwMode="gray">
          <a:xfrm>
            <a:off x="6009198" y="4556043"/>
            <a:ext cx="0" cy="1392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9822C35-FDD8-51B4-FADB-2418E672F614}"/>
              </a:ext>
            </a:extLst>
          </p:cNvPr>
          <p:cNvCxnSpPr>
            <a:stCxn id="112" idx="2"/>
            <a:endCxn id="109" idx="0"/>
          </p:cNvCxnSpPr>
          <p:nvPr/>
        </p:nvCxnSpPr>
        <p:spPr bwMode="gray">
          <a:xfrm flipH="1">
            <a:off x="6007425" y="5053820"/>
            <a:ext cx="1773" cy="13484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86" name="Freeform 43">
            <a:extLst>
              <a:ext uri="{FF2B5EF4-FFF2-40B4-BE49-F238E27FC236}">
                <a16:creationId xmlns:a16="http://schemas.microsoft.com/office/drawing/2014/main" id="{68445BD7-4130-6619-F842-2D22B4E083A3}"/>
              </a:ext>
            </a:extLst>
          </p:cNvPr>
          <p:cNvSpPr>
            <a:spLocks noChangeArrowheads="1"/>
          </p:cNvSpPr>
          <p:nvPr/>
        </p:nvSpPr>
        <p:spPr bwMode="auto">
          <a:xfrm>
            <a:off x="5634110" y="3226332"/>
            <a:ext cx="232244" cy="269039"/>
          </a:xfrm>
          <a:custGeom>
            <a:avLst/>
            <a:gdLst>
              <a:gd name="connsiteX0" fmla="*/ 136278 w 502678"/>
              <a:gd name="connsiteY0" fmla="*/ 502429 h 547660"/>
              <a:gd name="connsiteX1" fmla="*/ 136278 w 502678"/>
              <a:gd name="connsiteY1" fmla="*/ 518728 h 547660"/>
              <a:gd name="connsiteX2" fmla="*/ 365992 w 502678"/>
              <a:gd name="connsiteY2" fmla="*/ 518728 h 547660"/>
              <a:gd name="connsiteX3" fmla="*/ 365992 w 502678"/>
              <a:gd name="connsiteY3" fmla="*/ 502429 h 547660"/>
              <a:gd name="connsiteX4" fmla="*/ 385577 w 502678"/>
              <a:gd name="connsiteY4" fmla="*/ 488167 h 547660"/>
              <a:gd name="connsiteX5" fmla="*/ 380273 w 502678"/>
              <a:gd name="connsiteY5" fmla="*/ 493057 h 547660"/>
              <a:gd name="connsiteX6" fmla="*/ 380273 w 502678"/>
              <a:gd name="connsiteY6" fmla="*/ 528100 h 547660"/>
              <a:gd name="connsiteX7" fmla="*/ 385577 w 502678"/>
              <a:gd name="connsiteY7" fmla="*/ 532990 h 547660"/>
              <a:gd name="connsiteX8" fmla="*/ 421891 w 502678"/>
              <a:gd name="connsiteY8" fmla="*/ 532990 h 547660"/>
              <a:gd name="connsiteX9" fmla="*/ 427195 w 502678"/>
              <a:gd name="connsiteY9" fmla="*/ 528100 h 547660"/>
              <a:gd name="connsiteX10" fmla="*/ 427195 w 502678"/>
              <a:gd name="connsiteY10" fmla="*/ 493057 h 547660"/>
              <a:gd name="connsiteX11" fmla="*/ 421891 w 502678"/>
              <a:gd name="connsiteY11" fmla="*/ 488167 h 547660"/>
              <a:gd name="connsiteX12" fmla="*/ 77931 w 502678"/>
              <a:gd name="connsiteY12" fmla="*/ 486944 h 547660"/>
              <a:gd name="connsiteX13" fmla="*/ 75075 w 502678"/>
              <a:gd name="connsiteY13" fmla="*/ 489797 h 547660"/>
              <a:gd name="connsiteX14" fmla="*/ 75075 w 502678"/>
              <a:gd name="connsiteY14" fmla="*/ 529730 h 547660"/>
              <a:gd name="connsiteX15" fmla="*/ 77931 w 502678"/>
              <a:gd name="connsiteY15" fmla="*/ 532175 h 547660"/>
              <a:gd name="connsiteX16" fmla="*/ 119549 w 502678"/>
              <a:gd name="connsiteY16" fmla="*/ 532175 h 547660"/>
              <a:gd name="connsiteX17" fmla="*/ 121997 w 502678"/>
              <a:gd name="connsiteY17" fmla="*/ 529730 h 547660"/>
              <a:gd name="connsiteX18" fmla="*/ 121997 w 502678"/>
              <a:gd name="connsiteY18" fmla="*/ 489797 h 547660"/>
              <a:gd name="connsiteX19" fmla="*/ 119549 w 502678"/>
              <a:gd name="connsiteY19" fmla="*/ 486944 h 547660"/>
              <a:gd name="connsiteX20" fmla="*/ 447665 w 502678"/>
              <a:gd name="connsiteY20" fmla="*/ 380952 h 547660"/>
              <a:gd name="connsiteX21" fmla="*/ 455958 w 502678"/>
              <a:gd name="connsiteY21" fmla="*/ 388612 h 547660"/>
              <a:gd name="connsiteX22" fmla="*/ 447665 w 502678"/>
              <a:gd name="connsiteY22" fmla="*/ 396698 h 547660"/>
              <a:gd name="connsiteX23" fmla="*/ 440202 w 502678"/>
              <a:gd name="connsiteY23" fmla="*/ 388612 h 547660"/>
              <a:gd name="connsiteX24" fmla="*/ 447665 w 502678"/>
              <a:gd name="connsiteY24" fmla="*/ 380952 h 547660"/>
              <a:gd name="connsiteX25" fmla="*/ 53211 w 502678"/>
              <a:gd name="connsiteY25" fmla="*/ 380952 h 547660"/>
              <a:gd name="connsiteX26" fmla="*/ 60674 w 502678"/>
              <a:gd name="connsiteY26" fmla="*/ 388612 h 547660"/>
              <a:gd name="connsiteX27" fmla="*/ 53211 w 502678"/>
              <a:gd name="connsiteY27" fmla="*/ 396698 h 547660"/>
              <a:gd name="connsiteX28" fmla="*/ 44919 w 502678"/>
              <a:gd name="connsiteY28" fmla="*/ 388612 h 547660"/>
              <a:gd name="connsiteX29" fmla="*/ 53211 w 502678"/>
              <a:gd name="connsiteY29" fmla="*/ 380952 h 547660"/>
              <a:gd name="connsiteX30" fmla="*/ 344698 w 502678"/>
              <a:gd name="connsiteY30" fmla="*/ 380951 h 547660"/>
              <a:gd name="connsiteX31" fmla="*/ 419901 w 502678"/>
              <a:gd name="connsiteY31" fmla="*/ 380951 h 547660"/>
              <a:gd name="connsiteX32" fmla="*/ 427218 w 502678"/>
              <a:gd name="connsiteY32" fmla="*/ 387739 h 547660"/>
              <a:gd name="connsiteX33" fmla="*/ 419901 w 502678"/>
              <a:gd name="connsiteY33" fmla="*/ 394927 h 547660"/>
              <a:gd name="connsiteX34" fmla="*/ 344698 w 502678"/>
              <a:gd name="connsiteY34" fmla="*/ 394927 h 547660"/>
              <a:gd name="connsiteX35" fmla="*/ 337787 w 502678"/>
              <a:gd name="connsiteY35" fmla="*/ 387739 h 547660"/>
              <a:gd name="connsiteX36" fmla="*/ 344698 w 502678"/>
              <a:gd name="connsiteY36" fmla="*/ 380951 h 547660"/>
              <a:gd name="connsiteX37" fmla="*/ 84544 w 502678"/>
              <a:gd name="connsiteY37" fmla="*/ 380951 h 547660"/>
              <a:gd name="connsiteX38" fmla="*/ 159408 w 502678"/>
              <a:gd name="connsiteY38" fmla="*/ 380951 h 547660"/>
              <a:gd name="connsiteX39" fmla="*/ 166692 w 502678"/>
              <a:gd name="connsiteY39" fmla="*/ 387739 h 547660"/>
              <a:gd name="connsiteX40" fmla="*/ 159408 w 502678"/>
              <a:gd name="connsiteY40" fmla="*/ 394927 h 547660"/>
              <a:gd name="connsiteX41" fmla="*/ 84544 w 502678"/>
              <a:gd name="connsiteY41" fmla="*/ 394927 h 547660"/>
              <a:gd name="connsiteX42" fmla="*/ 77260 w 502678"/>
              <a:gd name="connsiteY42" fmla="*/ 387739 h 547660"/>
              <a:gd name="connsiteX43" fmla="*/ 84544 w 502678"/>
              <a:gd name="connsiteY43" fmla="*/ 380951 h 547660"/>
              <a:gd name="connsiteX44" fmla="*/ 322334 w 502678"/>
              <a:gd name="connsiteY44" fmla="*/ 365106 h 547660"/>
              <a:gd name="connsiteX45" fmla="*/ 318254 w 502678"/>
              <a:gd name="connsiteY45" fmla="*/ 369181 h 547660"/>
              <a:gd name="connsiteX46" fmla="*/ 318254 w 502678"/>
              <a:gd name="connsiteY46" fmla="*/ 407892 h 547660"/>
              <a:gd name="connsiteX47" fmla="*/ 322334 w 502678"/>
              <a:gd name="connsiteY47" fmla="*/ 411967 h 547660"/>
              <a:gd name="connsiteX48" fmla="*/ 470037 w 502678"/>
              <a:gd name="connsiteY48" fmla="*/ 411967 h 547660"/>
              <a:gd name="connsiteX49" fmla="*/ 474117 w 502678"/>
              <a:gd name="connsiteY49" fmla="*/ 407892 h 547660"/>
              <a:gd name="connsiteX50" fmla="*/ 474117 w 502678"/>
              <a:gd name="connsiteY50" fmla="*/ 369181 h 547660"/>
              <a:gd name="connsiteX51" fmla="*/ 470037 w 502678"/>
              <a:gd name="connsiteY51" fmla="*/ 365106 h 547660"/>
              <a:gd name="connsiteX52" fmla="*/ 31417 w 502678"/>
              <a:gd name="connsiteY52" fmla="*/ 365106 h 547660"/>
              <a:gd name="connsiteX53" fmla="*/ 28561 w 502678"/>
              <a:gd name="connsiteY53" fmla="*/ 367959 h 547660"/>
              <a:gd name="connsiteX54" fmla="*/ 28561 w 502678"/>
              <a:gd name="connsiteY54" fmla="*/ 409115 h 547660"/>
              <a:gd name="connsiteX55" fmla="*/ 31417 w 502678"/>
              <a:gd name="connsiteY55" fmla="*/ 411967 h 547660"/>
              <a:gd name="connsiteX56" fmla="*/ 181160 w 502678"/>
              <a:gd name="connsiteY56" fmla="*/ 411967 h 547660"/>
              <a:gd name="connsiteX57" fmla="*/ 184016 w 502678"/>
              <a:gd name="connsiteY57" fmla="*/ 409115 h 547660"/>
              <a:gd name="connsiteX58" fmla="*/ 184016 w 502678"/>
              <a:gd name="connsiteY58" fmla="*/ 367959 h 547660"/>
              <a:gd name="connsiteX59" fmla="*/ 181160 w 502678"/>
              <a:gd name="connsiteY59" fmla="*/ 365106 h 547660"/>
              <a:gd name="connsiteX60" fmla="*/ 344698 w 502678"/>
              <a:gd name="connsiteY60" fmla="*/ 260556 h 547660"/>
              <a:gd name="connsiteX61" fmla="*/ 419901 w 502678"/>
              <a:gd name="connsiteY61" fmla="*/ 260556 h 547660"/>
              <a:gd name="connsiteX62" fmla="*/ 427218 w 502678"/>
              <a:gd name="connsiteY62" fmla="*/ 267538 h 547660"/>
              <a:gd name="connsiteX63" fmla="*/ 419901 w 502678"/>
              <a:gd name="connsiteY63" fmla="*/ 274520 h 547660"/>
              <a:gd name="connsiteX64" fmla="*/ 344698 w 502678"/>
              <a:gd name="connsiteY64" fmla="*/ 274520 h 547660"/>
              <a:gd name="connsiteX65" fmla="*/ 337787 w 502678"/>
              <a:gd name="connsiteY65" fmla="*/ 267538 h 547660"/>
              <a:gd name="connsiteX66" fmla="*/ 344698 w 502678"/>
              <a:gd name="connsiteY66" fmla="*/ 260556 h 547660"/>
              <a:gd name="connsiteX67" fmla="*/ 84544 w 502678"/>
              <a:gd name="connsiteY67" fmla="*/ 260556 h 547660"/>
              <a:gd name="connsiteX68" fmla="*/ 159408 w 502678"/>
              <a:gd name="connsiteY68" fmla="*/ 260556 h 547660"/>
              <a:gd name="connsiteX69" fmla="*/ 166692 w 502678"/>
              <a:gd name="connsiteY69" fmla="*/ 267538 h 547660"/>
              <a:gd name="connsiteX70" fmla="*/ 159408 w 502678"/>
              <a:gd name="connsiteY70" fmla="*/ 274520 h 547660"/>
              <a:gd name="connsiteX71" fmla="*/ 84544 w 502678"/>
              <a:gd name="connsiteY71" fmla="*/ 274520 h 547660"/>
              <a:gd name="connsiteX72" fmla="*/ 77260 w 502678"/>
              <a:gd name="connsiteY72" fmla="*/ 267538 h 547660"/>
              <a:gd name="connsiteX73" fmla="*/ 84544 w 502678"/>
              <a:gd name="connsiteY73" fmla="*/ 260556 h 547660"/>
              <a:gd name="connsiteX74" fmla="*/ 447665 w 502678"/>
              <a:gd name="connsiteY74" fmla="*/ 258760 h 547660"/>
              <a:gd name="connsiteX75" fmla="*/ 455958 w 502678"/>
              <a:gd name="connsiteY75" fmla="*/ 266846 h 547660"/>
              <a:gd name="connsiteX76" fmla="*/ 447665 w 502678"/>
              <a:gd name="connsiteY76" fmla="*/ 274506 h 547660"/>
              <a:gd name="connsiteX77" fmla="*/ 440202 w 502678"/>
              <a:gd name="connsiteY77" fmla="*/ 266846 h 547660"/>
              <a:gd name="connsiteX78" fmla="*/ 447665 w 502678"/>
              <a:gd name="connsiteY78" fmla="*/ 258760 h 547660"/>
              <a:gd name="connsiteX79" fmla="*/ 53211 w 502678"/>
              <a:gd name="connsiteY79" fmla="*/ 258760 h 547660"/>
              <a:gd name="connsiteX80" fmla="*/ 60674 w 502678"/>
              <a:gd name="connsiteY80" fmla="*/ 266846 h 547660"/>
              <a:gd name="connsiteX81" fmla="*/ 53211 w 502678"/>
              <a:gd name="connsiteY81" fmla="*/ 274506 h 547660"/>
              <a:gd name="connsiteX82" fmla="*/ 44919 w 502678"/>
              <a:gd name="connsiteY82" fmla="*/ 266846 h 547660"/>
              <a:gd name="connsiteX83" fmla="*/ 53211 w 502678"/>
              <a:gd name="connsiteY83" fmla="*/ 258760 h 547660"/>
              <a:gd name="connsiteX84" fmla="*/ 322334 w 502678"/>
              <a:gd name="connsiteY84" fmla="*/ 242861 h 547660"/>
              <a:gd name="connsiteX85" fmla="*/ 318254 w 502678"/>
              <a:gd name="connsiteY85" fmla="*/ 246936 h 547660"/>
              <a:gd name="connsiteX86" fmla="*/ 318254 w 502678"/>
              <a:gd name="connsiteY86" fmla="*/ 285647 h 547660"/>
              <a:gd name="connsiteX87" fmla="*/ 322334 w 502678"/>
              <a:gd name="connsiteY87" fmla="*/ 289722 h 547660"/>
              <a:gd name="connsiteX88" fmla="*/ 470037 w 502678"/>
              <a:gd name="connsiteY88" fmla="*/ 289722 h 547660"/>
              <a:gd name="connsiteX89" fmla="*/ 474117 w 502678"/>
              <a:gd name="connsiteY89" fmla="*/ 285647 h 547660"/>
              <a:gd name="connsiteX90" fmla="*/ 474117 w 502678"/>
              <a:gd name="connsiteY90" fmla="*/ 246936 h 547660"/>
              <a:gd name="connsiteX91" fmla="*/ 470037 w 502678"/>
              <a:gd name="connsiteY91" fmla="*/ 242861 h 547660"/>
              <a:gd name="connsiteX92" fmla="*/ 30601 w 502678"/>
              <a:gd name="connsiteY92" fmla="*/ 242861 h 547660"/>
              <a:gd name="connsiteX93" fmla="*/ 30601 w 502678"/>
              <a:gd name="connsiteY93" fmla="*/ 290129 h 547660"/>
              <a:gd name="connsiteX94" fmla="*/ 183200 w 502678"/>
              <a:gd name="connsiteY94" fmla="*/ 289722 h 547660"/>
              <a:gd name="connsiteX95" fmla="*/ 183200 w 502678"/>
              <a:gd name="connsiteY95" fmla="*/ 242861 h 547660"/>
              <a:gd name="connsiteX96" fmla="*/ 198297 w 502678"/>
              <a:gd name="connsiteY96" fmla="*/ 154844 h 547660"/>
              <a:gd name="connsiteX97" fmla="*/ 197889 w 502678"/>
              <a:gd name="connsiteY97" fmla="*/ 166254 h 547660"/>
              <a:gd name="connsiteX98" fmla="*/ 181976 w 502678"/>
              <a:gd name="connsiteY98" fmla="*/ 182146 h 547660"/>
              <a:gd name="connsiteX99" fmla="*/ 75891 w 502678"/>
              <a:gd name="connsiteY99" fmla="*/ 182146 h 547660"/>
              <a:gd name="connsiteX100" fmla="*/ 75891 w 502678"/>
              <a:gd name="connsiteY100" fmla="*/ 193963 h 547660"/>
              <a:gd name="connsiteX101" fmla="*/ 79156 w 502678"/>
              <a:gd name="connsiteY101" fmla="*/ 197223 h 547660"/>
              <a:gd name="connsiteX102" fmla="*/ 87724 w 502678"/>
              <a:gd name="connsiteY102" fmla="*/ 197223 h 547660"/>
              <a:gd name="connsiteX103" fmla="*/ 105269 w 502678"/>
              <a:gd name="connsiteY103" fmla="*/ 214744 h 547660"/>
              <a:gd name="connsiteX104" fmla="*/ 105269 w 502678"/>
              <a:gd name="connsiteY104" fmla="*/ 228599 h 547660"/>
              <a:gd name="connsiteX105" fmla="*/ 183200 w 502678"/>
              <a:gd name="connsiteY105" fmla="*/ 228599 h 547660"/>
              <a:gd name="connsiteX106" fmla="*/ 197481 w 502678"/>
              <a:gd name="connsiteY106" fmla="*/ 242861 h 547660"/>
              <a:gd name="connsiteX107" fmla="*/ 197481 w 502678"/>
              <a:gd name="connsiteY107" fmla="*/ 290129 h 547660"/>
              <a:gd name="connsiteX108" fmla="*/ 183200 w 502678"/>
              <a:gd name="connsiteY108" fmla="*/ 303984 h 547660"/>
              <a:gd name="connsiteX109" fmla="*/ 105269 w 502678"/>
              <a:gd name="connsiteY109" fmla="*/ 303984 h 547660"/>
              <a:gd name="connsiteX110" fmla="*/ 105269 w 502678"/>
              <a:gd name="connsiteY110" fmla="*/ 319875 h 547660"/>
              <a:gd name="connsiteX111" fmla="*/ 89764 w 502678"/>
              <a:gd name="connsiteY111" fmla="*/ 335360 h 547660"/>
              <a:gd name="connsiteX112" fmla="*/ 77115 w 502678"/>
              <a:gd name="connsiteY112" fmla="*/ 335360 h 547660"/>
              <a:gd name="connsiteX113" fmla="*/ 75891 w 502678"/>
              <a:gd name="connsiteY113" fmla="*/ 336582 h 547660"/>
              <a:gd name="connsiteX114" fmla="*/ 75891 w 502678"/>
              <a:gd name="connsiteY114" fmla="*/ 350844 h 547660"/>
              <a:gd name="connsiteX115" fmla="*/ 181160 w 502678"/>
              <a:gd name="connsiteY115" fmla="*/ 350844 h 547660"/>
              <a:gd name="connsiteX116" fmla="*/ 198297 w 502678"/>
              <a:gd name="connsiteY116" fmla="*/ 367959 h 547660"/>
              <a:gd name="connsiteX117" fmla="*/ 198297 w 502678"/>
              <a:gd name="connsiteY117" fmla="*/ 409115 h 547660"/>
              <a:gd name="connsiteX118" fmla="*/ 181160 w 502678"/>
              <a:gd name="connsiteY118" fmla="*/ 426229 h 547660"/>
              <a:gd name="connsiteX119" fmla="*/ 75075 w 502678"/>
              <a:gd name="connsiteY119" fmla="*/ 426229 h 547660"/>
              <a:gd name="connsiteX120" fmla="*/ 75075 w 502678"/>
              <a:gd name="connsiteY120" fmla="*/ 442121 h 547660"/>
              <a:gd name="connsiteX121" fmla="*/ 90580 w 502678"/>
              <a:gd name="connsiteY121" fmla="*/ 442121 h 547660"/>
              <a:gd name="connsiteX122" fmla="*/ 104453 w 502678"/>
              <a:gd name="connsiteY122" fmla="*/ 455976 h 547660"/>
              <a:gd name="connsiteX123" fmla="*/ 104453 w 502678"/>
              <a:gd name="connsiteY123" fmla="*/ 472682 h 547660"/>
              <a:gd name="connsiteX124" fmla="*/ 119549 w 502678"/>
              <a:gd name="connsiteY124" fmla="*/ 472682 h 547660"/>
              <a:gd name="connsiteX125" fmla="*/ 136278 w 502678"/>
              <a:gd name="connsiteY125" fmla="*/ 488167 h 547660"/>
              <a:gd name="connsiteX126" fmla="*/ 366808 w 502678"/>
              <a:gd name="connsiteY126" fmla="*/ 488167 h 547660"/>
              <a:gd name="connsiteX127" fmla="*/ 385577 w 502678"/>
              <a:gd name="connsiteY127" fmla="*/ 473905 h 547660"/>
              <a:gd name="connsiteX128" fmla="*/ 396593 w 502678"/>
              <a:gd name="connsiteY128" fmla="*/ 473905 h 547660"/>
              <a:gd name="connsiteX129" fmla="*/ 396593 w 502678"/>
              <a:gd name="connsiteY129" fmla="*/ 464940 h 547660"/>
              <a:gd name="connsiteX130" fmla="*/ 419034 w 502678"/>
              <a:gd name="connsiteY130" fmla="*/ 442529 h 547660"/>
              <a:gd name="connsiteX131" fmla="*/ 427195 w 502678"/>
              <a:gd name="connsiteY131" fmla="*/ 434379 h 547660"/>
              <a:gd name="connsiteX132" fmla="*/ 427195 w 502678"/>
              <a:gd name="connsiteY132" fmla="*/ 426229 h 547660"/>
              <a:gd name="connsiteX133" fmla="*/ 322334 w 502678"/>
              <a:gd name="connsiteY133" fmla="*/ 426229 h 547660"/>
              <a:gd name="connsiteX134" fmla="*/ 303973 w 502678"/>
              <a:gd name="connsiteY134" fmla="*/ 407892 h 547660"/>
              <a:gd name="connsiteX135" fmla="*/ 303973 w 502678"/>
              <a:gd name="connsiteY135" fmla="*/ 369181 h 547660"/>
              <a:gd name="connsiteX136" fmla="*/ 322334 w 502678"/>
              <a:gd name="connsiteY136" fmla="*/ 350844 h 547660"/>
              <a:gd name="connsiteX137" fmla="*/ 426379 w 502678"/>
              <a:gd name="connsiteY137" fmla="*/ 350844 h 547660"/>
              <a:gd name="connsiteX138" fmla="*/ 426379 w 502678"/>
              <a:gd name="connsiteY138" fmla="*/ 338620 h 547660"/>
              <a:gd name="connsiteX139" fmla="*/ 423115 w 502678"/>
              <a:gd name="connsiteY139" fmla="*/ 335360 h 547660"/>
              <a:gd name="connsiteX140" fmla="*/ 414954 w 502678"/>
              <a:gd name="connsiteY140" fmla="*/ 335360 h 547660"/>
              <a:gd name="connsiteX141" fmla="*/ 397410 w 502678"/>
              <a:gd name="connsiteY141" fmla="*/ 317838 h 547660"/>
              <a:gd name="connsiteX142" fmla="*/ 397410 w 502678"/>
              <a:gd name="connsiteY142" fmla="*/ 303984 h 547660"/>
              <a:gd name="connsiteX143" fmla="*/ 322334 w 502678"/>
              <a:gd name="connsiteY143" fmla="*/ 303984 h 547660"/>
              <a:gd name="connsiteX144" fmla="*/ 303973 w 502678"/>
              <a:gd name="connsiteY144" fmla="*/ 285647 h 547660"/>
              <a:gd name="connsiteX145" fmla="*/ 303973 w 502678"/>
              <a:gd name="connsiteY145" fmla="*/ 246936 h 547660"/>
              <a:gd name="connsiteX146" fmla="*/ 322334 w 502678"/>
              <a:gd name="connsiteY146" fmla="*/ 228599 h 547660"/>
              <a:gd name="connsiteX147" fmla="*/ 397410 w 502678"/>
              <a:gd name="connsiteY147" fmla="*/ 228599 h 547660"/>
              <a:gd name="connsiteX148" fmla="*/ 397410 w 502678"/>
              <a:gd name="connsiteY148" fmla="*/ 213522 h 547660"/>
              <a:gd name="connsiteX149" fmla="*/ 413730 w 502678"/>
              <a:gd name="connsiteY149" fmla="*/ 197223 h 547660"/>
              <a:gd name="connsiteX150" fmla="*/ 423931 w 502678"/>
              <a:gd name="connsiteY150" fmla="*/ 197223 h 547660"/>
              <a:gd name="connsiteX151" fmla="*/ 426379 w 502678"/>
              <a:gd name="connsiteY151" fmla="*/ 194778 h 547660"/>
              <a:gd name="connsiteX152" fmla="*/ 426379 w 502678"/>
              <a:gd name="connsiteY152" fmla="*/ 182146 h 547660"/>
              <a:gd name="connsiteX153" fmla="*/ 320294 w 502678"/>
              <a:gd name="connsiteY153" fmla="*/ 182146 h 547660"/>
              <a:gd name="connsiteX154" fmla="*/ 303973 w 502678"/>
              <a:gd name="connsiteY154" fmla="*/ 165846 h 547660"/>
              <a:gd name="connsiteX155" fmla="*/ 303973 w 502678"/>
              <a:gd name="connsiteY155" fmla="*/ 154844 h 547660"/>
              <a:gd name="connsiteX156" fmla="*/ 258275 w 502678"/>
              <a:gd name="connsiteY156" fmla="*/ 186220 h 547660"/>
              <a:gd name="connsiteX157" fmla="*/ 251339 w 502678"/>
              <a:gd name="connsiteY157" fmla="*/ 187443 h 547660"/>
              <a:gd name="connsiteX158" fmla="*/ 244403 w 502678"/>
              <a:gd name="connsiteY158" fmla="*/ 186220 h 547660"/>
              <a:gd name="connsiteX159" fmla="*/ 198297 w 502678"/>
              <a:gd name="connsiteY159" fmla="*/ 154844 h 547660"/>
              <a:gd name="connsiteX160" fmla="*/ 344698 w 502678"/>
              <a:gd name="connsiteY160" fmla="*/ 138363 h 547660"/>
              <a:gd name="connsiteX161" fmla="*/ 419901 w 502678"/>
              <a:gd name="connsiteY161" fmla="*/ 138363 h 547660"/>
              <a:gd name="connsiteX162" fmla="*/ 427218 w 502678"/>
              <a:gd name="connsiteY162" fmla="*/ 145550 h 547660"/>
              <a:gd name="connsiteX163" fmla="*/ 419901 w 502678"/>
              <a:gd name="connsiteY163" fmla="*/ 152339 h 547660"/>
              <a:gd name="connsiteX164" fmla="*/ 344698 w 502678"/>
              <a:gd name="connsiteY164" fmla="*/ 152339 h 547660"/>
              <a:gd name="connsiteX165" fmla="*/ 337787 w 502678"/>
              <a:gd name="connsiteY165" fmla="*/ 145550 h 547660"/>
              <a:gd name="connsiteX166" fmla="*/ 344698 w 502678"/>
              <a:gd name="connsiteY166" fmla="*/ 138363 h 547660"/>
              <a:gd name="connsiteX167" fmla="*/ 80951 w 502678"/>
              <a:gd name="connsiteY167" fmla="*/ 138363 h 547660"/>
              <a:gd name="connsiteX168" fmla="*/ 155815 w 502678"/>
              <a:gd name="connsiteY168" fmla="*/ 138363 h 547660"/>
              <a:gd name="connsiteX169" fmla="*/ 163099 w 502678"/>
              <a:gd name="connsiteY169" fmla="*/ 145550 h 547660"/>
              <a:gd name="connsiteX170" fmla="*/ 155815 w 502678"/>
              <a:gd name="connsiteY170" fmla="*/ 152339 h 547660"/>
              <a:gd name="connsiteX171" fmla="*/ 80951 w 502678"/>
              <a:gd name="connsiteY171" fmla="*/ 152339 h 547660"/>
              <a:gd name="connsiteX172" fmla="*/ 73667 w 502678"/>
              <a:gd name="connsiteY172" fmla="*/ 145550 h 547660"/>
              <a:gd name="connsiteX173" fmla="*/ 80951 w 502678"/>
              <a:gd name="connsiteY173" fmla="*/ 138363 h 547660"/>
              <a:gd name="connsiteX174" fmla="*/ 447665 w 502678"/>
              <a:gd name="connsiteY174" fmla="*/ 136568 h 547660"/>
              <a:gd name="connsiteX175" fmla="*/ 455958 w 502678"/>
              <a:gd name="connsiteY175" fmla="*/ 144447 h 547660"/>
              <a:gd name="connsiteX176" fmla="*/ 447665 w 502678"/>
              <a:gd name="connsiteY176" fmla="*/ 152325 h 547660"/>
              <a:gd name="connsiteX177" fmla="*/ 440202 w 502678"/>
              <a:gd name="connsiteY177" fmla="*/ 144447 h 547660"/>
              <a:gd name="connsiteX178" fmla="*/ 447665 w 502678"/>
              <a:gd name="connsiteY178" fmla="*/ 136568 h 547660"/>
              <a:gd name="connsiteX179" fmla="*/ 53211 w 502678"/>
              <a:gd name="connsiteY179" fmla="*/ 136568 h 547660"/>
              <a:gd name="connsiteX180" fmla="*/ 60674 w 502678"/>
              <a:gd name="connsiteY180" fmla="*/ 144447 h 547660"/>
              <a:gd name="connsiteX181" fmla="*/ 53211 w 502678"/>
              <a:gd name="connsiteY181" fmla="*/ 152325 h 547660"/>
              <a:gd name="connsiteX182" fmla="*/ 44919 w 502678"/>
              <a:gd name="connsiteY182" fmla="*/ 144447 h 547660"/>
              <a:gd name="connsiteX183" fmla="*/ 53211 w 502678"/>
              <a:gd name="connsiteY183" fmla="*/ 136568 h 547660"/>
              <a:gd name="connsiteX184" fmla="*/ 328863 w 502678"/>
              <a:gd name="connsiteY184" fmla="*/ 121023 h 547660"/>
              <a:gd name="connsiteX185" fmla="*/ 317846 w 502678"/>
              <a:gd name="connsiteY185" fmla="*/ 138137 h 547660"/>
              <a:gd name="connsiteX186" fmla="*/ 318254 w 502678"/>
              <a:gd name="connsiteY186" fmla="*/ 140582 h 547660"/>
              <a:gd name="connsiteX187" fmla="*/ 318254 w 502678"/>
              <a:gd name="connsiteY187" fmla="*/ 165846 h 547660"/>
              <a:gd name="connsiteX188" fmla="*/ 320294 w 502678"/>
              <a:gd name="connsiteY188" fmla="*/ 167884 h 547660"/>
              <a:gd name="connsiteX189" fmla="*/ 469629 w 502678"/>
              <a:gd name="connsiteY189" fmla="*/ 167884 h 547660"/>
              <a:gd name="connsiteX190" fmla="*/ 471669 w 502678"/>
              <a:gd name="connsiteY190" fmla="*/ 165846 h 547660"/>
              <a:gd name="connsiteX191" fmla="*/ 471669 w 502678"/>
              <a:gd name="connsiteY191" fmla="*/ 123060 h 547660"/>
              <a:gd name="connsiteX192" fmla="*/ 469629 w 502678"/>
              <a:gd name="connsiteY192" fmla="*/ 121023 h 547660"/>
              <a:gd name="connsiteX193" fmla="*/ 330087 w 502678"/>
              <a:gd name="connsiteY193" fmla="*/ 121023 h 547660"/>
              <a:gd name="connsiteX194" fmla="*/ 328863 w 502678"/>
              <a:gd name="connsiteY194" fmla="*/ 121023 h 547660"/>
              <a:gd name="connsiteX195" fmla="*/ 31825 w 502678"/>
              <a:gd name="connsiteY195" fmla="*/ 121023 h 547660"/>
              <a:gd name="connsiteX196" fmla="*/ 30601 w 502678"/>
              <a:gd name="connsiteY196" fmla="*/ 122653 h 547660"/>
              <a:gd name="connsiteX197" fmla="*/ 30601 w 502678"/>
              <a:gd name="connsiteY197" fmla="*/ 166254 h 547660"/>
              <a:gd name="connsiteX198" fmla="*/ 31825 w 502678"/>
              <a:gd name="connsiteY198" fmla="*/ 167884 h 547660"/>
              <a:gd name="connsiteX199" fmla="*/ 181976 w 502678"/>
              <a:gd name="connsiteY199" fmla="*/ 167884 h 547660"/>
              <a:gd name="connsiteX200" fmla="*/ 183608 w 502678"/>
              <a:gd name="connsiteY200" fmla="*/ 166254 h 547660"/>
              <a:gd name="connsiteX201" fmla="*/ 184016 w 502678"/>
              <a:gd name="connsiteY201" fmla="*/ 140175 h 547660"/>
              <a:gd name="connsiteX202" fmla="*/ 184424 w 502678"/>
              <a:gd name="connsiteY202" fmla="*/ 138137 h 547660"/>
              <a:gd name="connsiteX203" fmla="*/ 173816 w 502678"/>
              <a:gd name="connsiteY203" fmla="*/ 121023 h 547660"/>
              <a:gd name="connsiteX204" fmla="*/ 299129 w 502678"/>
              <a:gd name="connsiteY204" fmla="*/ 54555 h 547660"/>
              <a:gd name="connsiteX205" fmla="*/ 300773 w 502678"/>
              <a:gd name="connsiteY205" fmla="*/ 63929 h 547660"/>
              <a:gd name="connsiteX206" fmla="*/ 254339 w 502678"/>
              <a:gd name="connsiteY206" fmla="*/ 125878 h 547660"/>
              <a:gd name="connsiteX207" fmla="*/ 253517 w 502678"/>
              <a:gd name="connsiteY207" fmla="*/ 126693 h 547660"/>
              <a:gd name="connsiteX208" fmla="*/ 243656 w 502678"/>
              <a:gd name="connsiteY208" fmla="*/ 130768 h 547660"/>
              <a:gd name="connsiteX209" fmla="*/ 242423 w 502678"/>
              <a:gd name="connsiteY209" fmla="*/ 130768 h 547660"/>
              <a:gd name="connsiteX210" fmla="*/ 232150 w 502678"/>
              <a:gd name="connsiteY210" fmla="*/ 125063 h 547660"/>
              <a:gd name="connsiteX211" fmla="*/ 214481 w 502678"/>
              <a:gd name="connsiteY211" fmla="*/ 101017 h 547660"/>
              <a:gd name="connsiteX212" fmla="*/ 216124 w 502678"/>
              <a:gd name="connsiteY212" fmla="*/ 91235 h 547660"/>
              <a:gd name="connsiteX213" fmla="*/ 225986 w 502678"/>
              <a:gd name="connsiteY213" fmla="*/ 92458 h 547660"/>
              <a:gd name="connsiteX214" fmla="*/ 243656 w 502678"/>
              <a:gd name="connsiteY214" fmla="*/ 116504 h 547660"/>
              <a:gd name="connsiteX215" fmla="*/ 289267 w 502678"/>
              <a:gd name="connsiteY215" fmla="*/ 55370 h 547660"/>
              <a:gd name="connsiteX216" fmla="*/ 299129 w 502678"/>
              <a:gd name="connsiteY216" fmla="*/ 54555 h 547660"/>
              <a:gd name="connsiteX217" fmla="*/ 251339 w 502678"/>
              <a:gd name="connsiteY217" fmla="*/ 16707 h 547660"/>
              <a:gd name="connsiteX218" fmla="*/ 167695 w 502678"/>
              <a:gd name="connsiteY218" fmla="*/ 38711 h 547660"/>
              <a:gd name="connsiteX219" fmla="*/ 167287 w 502678"/>
              <a:gd name="connsiteY219" fmla="*/ 39526 h 547660"/>
              <a:gd name="connsiteX220" fmla="*/ 250115 w 502678"/>
              <a:gd name="connsiteY220" fmla="*/ 172773 h 547660"/>
              <a:gd name="connsiteX221" fmla="*/ 252563 w 502678"/>
              <a:gd name="connsiteY221" fmla="*/ 172773 h 547660"/>
              <a:gd name="connsiteX222" fmla="*/ 335391 w 502678"/>
              <a:gd name="connsiteY222" fmla="*/ 38711 h 547660"/>
              <a:gd name="connsiteX223" fmla="*/ 251339 w 502678"/>
              <a:gd name="connsiteY223" fmla="*/ 16707 h 547660"/>
              <a:gd name="connsiteX224" fmla="*/ 251339 w 502678"/>
              <a:gd name="connsiteY224" fmla="*/ 0 h 547660"/>
              <a:gd name="connsiteX225" fmla="*/ 260723 w 502678"/>
              <a:gd name="connsiteY225" fmla="*/ 5705 h 547660"/>
              <a:gd name="connsiteX226" fmla="*/ 334167 w 502678"/>
              <a:gd name="connsiteY226" fmla="*/ 24449 h 547660"/>
              <a:gd name="connsiteX227" fmla="*/ 345183 w 502678"/>
              <a:gd name="connsiteY227" fmla="*/ 28524 h 547660"/>
              <a:gd name="connsiteX228" fmla="*/ 349671 w 502678"/>
              <a:gd name="connsiteY228" fmla="*/ 39526 h 547660"/>
              <a:gd name="connsiteX229" fmla="*/ 335391 w 502678"/>
              <a:gd name="connsiteY229" fmla="*/ 107168 h 547660"/>
              <a:gd name="connsiteX230" fmla="*/ 469629 w 502678"/>
              <a:gd name="connsiteY230" fmla="*/ 107168 h 547660"/>
              <a:gd name="connsiteX231" fmla="*/ 485949 w 502678"/>
              <a:gd name="connsiteY231" fmla="*/ 123060 h 547660"/>
              <a:gd name="connsiteX232" fmla="*/ 485949 w 502678"/>
              <a:gd name="connsiteY232" fmla="*/ 165846 h 547660"/>
              <a:gd name="connsiteX233" fmla="*/ 469629 w 502678"/>
              <a:gd name="connsiteY233" fmla="*/ 182146 h 547660"/>
              <a:gd name="connsiteX234" fmla="*/ 440659 w 502678"/>
              <a:gd name="connsiteY234" fmla="*/ 182146 h 547660"/>
              <a:gd name="connsiteX235" fmla="*/ 440659 w 502678"/>
              <a:gd name="connsiteY235" fmla="*/ 194778 h 547660"/>
              <a:gd name="connsiteX236" fmla="*/ 423931 w 502678"/>
              <a:gd name="connsiteY236" fmla="*/ 211485 h 547660"/>
              <a:gd name="connsiteX237" fmla="*/ 413730 w 502678"/>
              <a:gd name="connsiteY237" fmla="*/ 211485 h 547660"/>
              <a:gd name="connsiteX238" fmla="*/ 411690 w 502678"/>
              <a:gd name="connsiteY238" fmla="*/ 213522 h 547660"/>
              <a:gd name="connsiteX239" fmla="*/ 411690 w 502678"/>
              <a:gd name="connsiteY239" fmla="*/ 228599 h 547660"/>
              <a:gd name="connsiteX240" fmla="*/ 470037 w 502678"/>
              <a:gd name="connsiteY240" fmla="*/ 228599 h 547660"/>
              <a:gd name="connsiteX241" fmla="*/ 487989 w 502678"/>
              <a:gd name="connsiteY241" fmla="*/ 246936 h 547660"/>
              <a:gd name="connsiteX242" fmla="*/ 487989 w 502678"/>
              <a:gd name="connsiteY242" fmla="*/ 285647 h 547660"/>
              <a:gd name="connsiteX243" fmla="*/ 470037 w 502678"/>
              <a:gd name="connsiteY243" fmla="*/ 303984 h 547660"/>
              <a:gd name="connsiteX244" fmla="*/ 411690 w 502678"/>
              <a:gd name="connsiteY244" fmla="*/ 303984 h 547660"/>
              <a:gd name="connsiteX245" fmla="*/ 411690 w 502678"/>
              <a:gd name="connsiteY245" fmla="*/ 317838 h 547660"/>
              <a:gd name="connsiteX246" fmla="*/ 414954 w 502678"/>
              <a:gd name="connsiteY246" fmla="*/ 321098 h 547660"/>
              <a:gd name="connsiteX247" fmla="*/ 423115 w 502678"/>
              <a:gd name="connsiteY247" fmla="*/ 321098 h 547660"/>
              <a:gd name="connsiteX248" fmla="*/ 440659 w 502678"/>
              <a:gd name="connsiteY248" fmla="*/ 338620 h 547660"/>
              <a:gd name="connsiteX249" fmla="*/ 440659 w 502678"/>
              <a:gd name="connsiteY249" fmla="*/ 350844 h 547660"/>
              <a:gd name="connsiteX250" fmla="*/ 470037 w 502678"/>
              <a:gd name="connsiteY250" fmla="*/ 350844 h 547660"/>
              <a:gd name="connsiteX251" fmla="*/ 487989 w 502678"/>
              <a:gd name="connsiteY251" fmla="*/ 369181 h 547660"/>
              <a:gd name="connsiteX252" fmla="*/ 487989 w 502678"/>
              <a:gd name="connsiteY252" fmla="*/ 407892 h 547660"/>
              <a:gd name="connsiteX253" fmla="*/ 470037 w 502678"/>
              <a:gd name="connsiteY253" fmla="*/ 426229 h 547660"/>
              <a:gd name="connsiteX254" fmla="*/ 441475 w 502678"/>
              <a:gd name="connsiteY254" fmla="*/ 426229 h 547660"/>
              <a:gd name="connsiteX255" fmla="*/ 441475 w 502678"/>
              <a:gd name="connsiteY255" fmla="*/ 434379 h 547660"/>
              <a:gd name="connsiteX256" fmla="*/ 419034 w 502678"/>
              <a:gd name="connsiteY256" fmla="*/ 456790 h 547660"/>
              <a:gd name="connsiteX257" fmla="*/ 410874 w 502678"/>
              <a:gd name="connsiteY257" fmla="*/ 464940 h 547660"/>
              <a:gd name="connsiteX258" fmla="*/ 410874 w 502678"/>
              <a:gd name="connsiteY258" fmla="*/ 473905 h 547660"/>
              <a:gd name="connsiteX259" fmla="*/ 421891 w 502678"/>
              <a:gd name="connsiteY259" fmla="*/ 473905 h 547660"/>
              <a:gd name="connsiteX260" fmla="*/ 440659 w 502678"/>
              <a:gd name="connsiteY260" fmla="*/ 487759 h 547660"/>
              <a:gd name="connsiteX261" fmla="*/ 495334 w 502678"/>
              <a:gd name="connsiteY261" fmla="*/ 487759 h 547660"/>
              <a:gd name="connsiteX262" fmla="*/ 502678 w 502678"/>
              <a:gd name="connsiteY262" fmla="*/ 495094 h 547660"/>
              <a:gd name="connsiteX263" fmla="*/ 495334 w 502678"/>
              <a:gd name="connsiteY263" fmla="*/ 502021 h 547660"/>
              <a:gd name="connsiteX264" fmla="*/ 441475 w 502678"/>
              <a:gd name="connsiteY264" fmla="*/ 502021 h 547660"/>
              <a:gd name="connsiteX265" fmla="*/ 441475 w 502678"/>
              <a:gd name="connsiteY265" fmla="*/ 518321 h 547660"/>
              <a:gd name="connsiteX266" fmla="*/ 495334 w 502678"/>
              <a:gd name="connsiteY266" fmla="*/ 518321 h 547660"/>
              <a:gd name="connsiteX267" fmla="*/ 502678 w 502678"/>
              <a:gd name="connsiteY267" fmla="*/ 525248 h 547660"/>
              <a:gd name="connsiteX268" fmla="*/ 495334 w 502678"/>
              <a:gd name="connsiteY268" fmla="*/ 532175 h 547660"/>
              <a:gd name="connsiteX269" fmla="*/ 440659 w 502678"/>
              <a:gd name="connsiteY269" fmla="*/ 532175 h 547660"/>
              <a:gd name="connsiteX270" fmla="*/ 421891 w 502678"/>
              <a:gd name="connsiteY270" fmla="*/ 547660 h 547660"/>
              <a:gd name="connsiteX271" fmla="*/ 385577 w 502678"/>
              <a:gd name="connsiteY271" fmla="*/ 547660 h 547660"/>
              <a:gd name="connsiteX272" fmla="*/ 366808 w 502678"/>
              <a:gd name="connsiteY272" fmla="*/ 532990 h 547660"/>
              <a:gd name="connsiteX273" fmla="*/ 135870 w 502678"/>
              <a:gd name="connsiteY273" fmla="*/ 532990 h 547660"/>
              <a:gd name="connsiteX274" fmla="*/ 119549 w 502678"/>
              <a:gd name="connsiteY274" fmla="*/ 546437 h 547660"/>
              <a:gd name="connsiteX275" fmla="*/ 77931 w 502678"/>
              <a:gd name="connsiteY275" fmla="*/ 546437 h 547660"/>
              <a:gd name="connsiteX276" fmla="*/ 61203 w 502678"/>
              <a:gd name="connsiteY276" fmla="*/ 532175 h 547660"/>
              <a:gd name="connsiteX277" fmla="*/ 6936 w 502678"/>
              <a:gd name="connsiteY277" fmla="*/ 532175 h 547660"/>
              <a:gd name="connsiteX278" fmla="*/ 0 w 502678"/>
              <a:gd name="connsiteY278" fmla="*/ 525248 h 547660"/>
              <a:gd name="connsiteX279" fmla="*/ 6936 w 502678"/>
              <a:gd name="connsiteY279" fmla="*/ 518321 h 547660"/>
              <a:gd name="connsiteX280" fmla="*/ 60795 w 502678"/>
              <a:gd name="connsiteY280" fmla="*/ 518321 h 547660"/>
              <a:gd name="connsiteX281" fmla="*/ 60795 w 502678"/>
              <a:gd name="connsiteY281" fmla="*/ 502021 h 547660"/>
              <a:gd name="connsiteX282" fmla="*/ 8160 w 502678"/>
              <a:gd name="connsiteY282" fmla="*/ 502021 h 547660"/>
              <a:gd name="connsiteX283" fmla="*/ 816 w 502678"/>
              <a:gd name="connsiteY283" fmla="*/ 495094 h 547660"/>
              <a:gd name="connsiteX284" fmla="*/ 8160 w 502678"/>
              <a:gd name="connsiteY284" fmla="*/ 487759 h 547660"/>
              <a:gd name="connsiteX285" fmla="*/ 61203 w 502678"/>
              <a:gd name="connsiteY285" fmla="*/ 487759 h 547660"/>
              <a:gd name="connsiteX286" fmla="*/ 77931 w 502678"/>
              <a:gd name="connsiteY286" fmla="*/ 472682 h 547660"/>
              <a:gd name="connsiteX287" fmla="*/ 90172 w 502678"/>
              <a:gd name="connsiteY287" fmla="*/ 472682 h 547660"/>
              <a:gd name="connsiteX288" fmla="*/ 90172 w 502678"/>
              <a:gd name="connsiteY288" fmla="*/ 455976 h 547660"/>
              <a:gd name="connsiteX289" fmla="*/ 74667 w 502678"/>
              <a:gd name="connsiteY289" fmla="*/ 455976 h 547660"/>
              <a:gd name="connsiteX290" fmla="*/ 60795 w 502678"/>
              <a:gd name="connsiteY290" fmla="*/ 442529 h 547660"/>
              <a:gd name="connsiteX291" fmla="*/ 60795 w 502678"/>
              <a:gd name="connsiteY291" fmla="*/ 426229 h 547660"/>
              <a:gd name="connsiteX292" fmla="*/ 31417 w 502678"/>
              <a:gd name="connsiteY292" fmla="*/ 426229 h 547660"/>
              <a:gd name="connsiteX293" fmla="*/ 14281 w 502678"/>
              <a:gd name="connsiteY293" fmla="*/ 409115 h 547660"/>
              <a:gd name="connsiteX294" fmla="*/ 14281 w 502678"/>
              <a:gd name="connsiteY294" fmla="*/ 367959 h 547660"/>
              <a:gd name="connsiteX295" fmla="*/ 31417 w 502678"/>
              <a:gd name="connsiteY295" fmla="*/ 350844 h 547660"/>
              <a:gd name="connsiteX296" fmla="*/ 61611 w 502678"/>
              <a:gd name="connsiteY296" fmla="*/ 350844 h 547660"/>
              <a:gd name="connsiteX297" fmla="*/ 61611 w 502678"/>
              <a:gd name="connsiteY297" fmla="*/ 336582 h 547660"/>
              <a:gd name="connsiteX298" fmla="*/ 77115 w 502678"/>
              <a:gd name="connsiteY298" fmla="*/ 321098 h 547660"/>
              <a:gd name="connsiteX299" fmla="*/ 89764 w 502678"/>
              <a:gd name="connsiteY299" fmla="*/ 321098 h 547660"/>
              <a:gd name="connsiteX300" fmla="*/ 90988 w 502678"/>
              <a:gd name="connsiteY300" fmla="*/ 319875 h 547660"/>
              <a:gd name="connsiteX301" fmla="*/ 90988 w 502678"/>
              <a:gd name="connsiteY301" fmla="*/ 303984 h 547660"/>
              <a:gd name="connsiteX302" fmla="*/ 30601 w 502678"/>
              <a:gd name="connsiteY302" fmla="*/ 303984 h 547660"/>
              <a:gd name="connsiteX303" fmla="*/ 16321 w 502678"/>
              <a:gd name="connsiteY303" fmla="*/ 290129 h 547660"/>
              <a:gd name="connsiteX304" fmla="*/ 16321 w 502678"/>
              <a:gd name="connsiteY304" fmla="*/ 242861 h 547660"/>
              <a:gd name="connsiteX305" fmla="*/ 30601 w 502678"/>
              <a:gd name="connsiteY305" fmla="*/ 228599 h 547660"/>
              <a:gd name="connsiteX306" fmla="*/ 90988 w 502678"/>
              <a:gd name="connsiteY306" fmla="*/ 228599 h 547660"/>
              <a:gd name="connsiteX307" fmla="*/ 90988 w 502678"/>
              <a:gd name="connsiteY307" fmla="*/ 214744 h 547660"/>
              <a:gd name="connsiteX308" fmla="*/ 87724 w 502678"/>
              <a:gd name="connsiteY308" fmla="*/ 211485 h 547660"/>
              <a:gd name="connsiteX309" fmla="*/ 79156 w 502678"/>
              <a:gd name="connsiteY309" fmla="*/ 211485 h 547660"/>
              <a:gd name="connsiteX310" fmla="*/ 61611 w 502678"/>
              <a:gd name="connsiteY310" fmla="*/ 193963 h 547660"/>
              <a:gd name="connsiteX311" fmla="*/ 61611 w 502678"/>
              <a:gd name="connsiteY311" fmla="*/ 182146 h 547660"/>
              <a:gd name="connsiteX312" fmla="*/ 31825 w 502678"/>
              <a:gd name="connsiteY312" fmla="*/ 182146 h 547660"/>
              <a:gd name="connsiteX313" fmla="*/ 16321 w 502678"/>
              <a:gd name="connsiteY313" fmla="*/ 166254 h 547660"/>
              <a:gd name="connsiteX314" fmla="*/ 16321 w 502678"/>
              <a:gd name="connsiteY314" fmla="*/ 122653 h 547660"/>
              <a:gd name="connsiteX315" fmla="*/ 31825 w 502678"/>
              <a:gd name="connsiteY315" fmla="*/ 107168 h 547660"/>
              <a:gd name="connsiteX316" fmla="*/ 166879 w 502678"/>
              <a:gd name="connsiteY316" fmla="*/ 107168 h 547660"/>
              <a:gd name="connsiteX317" fmla="*/ 152599 w 502678"/>
              <a:gd name="connsiteY317" fmla="*/ 39933 h 547660"/>
              <a:gd name="connsiteX318" fmla="*/ 157087 w 502678"/>
              <a:gd name="connsiteY318" fmla="*/ 28524 h 547660"/>
              <a:gd name="connsiteX319" fmla="*/ 168919 w 502678"/>
              <a:gd name="connsiteY319" fmla="*/ 24449 h 547660"/>
              <a:gd name="connsiteX320" fmla="*/ 241547 w 502678"/>
              <a:gd name="connsiteY320" fmla="*/ 5705 h 547660"/>
              <a:gd name="connsiteX321" fmla="*/ 251339 w 502678"/>
              <a:gd name="connsiteY321" fmla="*/ 0 h 54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502678" h="547660">
                <a:moveTo>
                  <a:pt x="136278" y="502429"/>
                </a:moveTo>
                <a:lnTo>
                  <a:pt x="136278" y="518728"/>
                </a:lnTo>
                <a:lnTo>
                  <a:pt x="365992" y="518728"/>
                </a:lnTo>
                <a:lnTo>
                  <a:pt x="365992" y="502429"/>
                </a:lnTo>
                <a:close/>
                <a:moveTo>
                  <a:pt x="385577" y="488167"/>
                </a:moveTo>
                <a:cubicBezTo>
                  <a:pt x="382721" y="488167"/>
                  <a:pt x="380273" y="490204"/>
                  <a:pt x="380273" y="493057"/>
                </a:cubicBezTo>
                <a:lnTo>
                  <a:pt x="380273" y="528100"/>
                </a:lnTo>
                <a:cubicBezTo>
                  <a:pt x="380273" y="530953"/>
                  <a:pt x="382721" y="532990"/>
                  <a:pt x="385577" y="532990"/>
                </a:cubicBezTo>
                <a:lnTo>
                  <a:pt x="421891" y="532990"/>
                </a:lnTo>
                <a:cubicBezTo>
                  <a:pt x="425155" y="532990"/>
                  <a:pt x="427195" y="530953"/>
                  <a:pt x="427195" y="528100"/>
                </a:cubicBezTo>
                <a:lnTo>
                  <a:pt x="427195" y="493057"/>
                </a:lnTo>
                <a:cubicBezTo>
                  <a:pt x="427195" y="490204"/>
                  <a:pt x="425155" y="488167"/>
                  <a:pt x="421891" y="488167"/>
                </a:cubicBezTo>
                <a:close/>
                <a:moveTo>
                  <a:pt x="77931" y="486944"/>
                </a:moveTo>
                <a:cubicBezTo>
                  <a:pt x="76299" y="486944"/>
                  <a:pt x="75075" y="488167"/>
                  <a:pt x="75075" y="489797"/>
                </a:cubicBezTo>
                <a:lnTo>
                  <a:pt x="75075" y="529730"/>
                </a:lnTo>
                <a:cubicBezTo>
                  <a:pt x="75075" y="531360"/>
                  <a:pt x="76299" y="532175"/>
                  <a:pt x="77931" y="532175"/>
                </a:cubicBezTo>
                <a:lnTo>
                  <a:pt x="119549" y="532175"/>
                </a:lnTo>
                <a:cubicBezTo>
                  <a:pt x="120773" y="532175"/>
                  <a:pt x="121997" y="531360"/>
                  <a:pt x="121997" y="529730"/>
                </a:cubicBezTo>
                <a:lnTo>
                  <a:pt x="121997" y="489797"/>
                </a:lnTo>
                <a:cubicBezTo>
                  <a:pt x="121997" y="488167"/>
                  <a:pt x="120773" y="486944"/>
                  <a:pt x="119549" y="486944"/>
                </a:cubicBezTo>
                <a:close/>
                <a:moveTo>
                  <a:pt x="447665" y="380952"/>
                </a:moveTo>
                <a:cubicBezTo>
                  <a:pt x="452226" y="380952"/>
                  <a:pt x="455958" y="384357"/>
                  <a:pt x="455958" y="388612"/>
                </a:cubicBezTo>
                <a:cubicBezTo>
                  <a:pt x="455958" y="393294"/>
                  <a:pt x="452226" y="396698"/>
                  <a:pt x="447665" y="396698"/>
                </a:cubicBezTo>
                <a:cubicBezTo>
                  <a:pt x="443934" y="396698"/>
                  <a:pt x="440202" y="393294"/>
                  <a:pt x="440202" y="388612"/>
                </a:cubicBezTo>
                <a:cubicBezTo>
                  <a:pt x="440202" y="384357"/>
                  <a:pt x="443934" y="380952"/>
                  <a:pt x="447665" y="380952"/>
                </a:cubicBezTo>
                <a:close/>
                <a:moveTo>
                  <a:pt x="53211" y="380952"/>
                </a:moveTo>
                <a:cubicBezTo>
                  <a:pt x="57357" y="380952"/>
                  <a:pt x="60674" y="384357"/>
                  <a:pt x="60674" y="388612"/>
                </a:cubicBezTo>
                <a:cubicBezTo>
                  <a:pt x="60674" y="392868"/>
                  <a:pt x="57357" y="396698"/>
                  <a:pt x="53211" y="396698"/>
                </a:cubicBezTo>
                <a:cubicBezTo>
                  <a:pt x="48650" y="396698"/>
                  <a:pt x="44919" y="392868"/>
                  <a:pt x="44919" y="388612"/>
                </a:cubicBezTo>
                <a:cubicBezTo>
                  <a:pt x="44919" y="384357"/>
                  <a:pt x="48650" y="380952"/>
                  <a:pt x="53211" y="380952"/>
                </a:cubicBezTo>
                <a:close/>
                <a:moveTo>
                  <a:pt x="344698" y="380951"/>
                </a:moveTo>
                <a:lnTo>
                  <a:pt x="419901" y="380951"/>
                </a:lnTo>
                <a:cubicBezTo>
                  <a:pt x="423966" y="380951"/>
                  <a:pt x="427218" y="384146"/>
                  <a:pt x="427218" y="387739"/>
                </a:cubicBezTo>
                <a:cubicBezTo>
                  <a:pt x="427218" y="391732"/>
                  <a:pt x="423966" y="394927"/>
                  <a:pt x="419901" y="394927"/>
                </a:cubicBezTo>
                <a:lnTo>
                  <a:pt x="344698" y="394927"/>
                </a:lnTo>
                <a:cubicBezTo>
                  <a:pt x="340633" y="394927"/>
                  <a:pt x="337787" y="391732"/>
                  <a:pt x="337787" y="387739"/>
                </a:cubicBezTo>
                <a:cubicBezTo>
                  <a:pt x="337787" y="384146"/>
                  <a:pt x="340633" y="380951"/>
                  <a:pt x="344698" y="380951"/>
                </a:cubicBezTo>
                <a:close/>
                <a:moveTo>
                  <a:pt x="84544" y="380951"/>
                </a:moveTo>
                <a:lnTo>
                  <a:pt x="159408" y="380951"/>
                </a:lnTo>
                <a:cubicBezTo>
                  <a:pt x="163455" y="380951"/>
                  <a:pt x="166692" y="384146"/>
                  <a:pt x="166692" y="387739"/>
                </a:cubicBezTo>
                <a:cubicBezTo>
                  <a:pt x="166692" y="391732"/>
                  <a:pt x="163455" y="394927"/>
                  <a:pt x="159408" y="394927"/>
                </a:cubicBezTo>
                <a:lnTo>
                  <a:pt x="84544" y="394927"/>
                </a:lnTo>
                <a:cubicBezTo>
                  <a:pt x="80497" y="394927"/>
                  <a:pt x="77260" y="391732"/>
                  <a:pt x="77260" y="387739"/>
                </a:cubicBezTo>
                <a:cubicBezTo>
                  <a:pt x="77260" y="384146"/>
                  <a:pt x="80497" y="380951"/>
                  <a:pt x="84544" y="380951"/>
                </a:cubicBezTo>
                <a:close/>
                <a:moveTo>
                  <a:pt x="322334" y="365106"/>
                </a:moveTo>
                <a:cubicBezTo>
                  <a:pt x="320294" y="365106"/>
                  <a:pt x="318254" y="366736"/>
                  <a:pt x="318254" y="369181"/>
                </a:cubicBezTo>
                <a:lnTo>
                  <a:pt x="318254" y="407892"/>
                </a:lnTo>
                <a:cubicBezTo>
                  <a:pt x="318254" y="409930"/>
                  <a:pt x="320294" y="411967"/>
                  <a:pt x="322334" y="411967"/>
                </a:cubicBezTo>
                <a:lnTo>
                  <a:pt x="470037" y="411967"/>
                </a:lnTo>
                <a:cubicBezTo>
                  <a:pt x="472077" y="411967"/>
                  <a:pt x="474117" y="409930"/>
                  <a:pt x="474117" y="407892"/>
                </a:cubicBezTo>
                <a:lnTo>
                  <a:pt x="474117" y="369181"/>
                </a:lnTo>
                <a:cubicBezTo>
                  <a:pt x="474117" y="366736"/>
                  <a:pt x="472077" y="365106"/>
                  <a:pt x="470037" y="365106"/>
                </a:cubicBezTo>
                <a:close/>
                <a:moveTo>
                  <a:pt x="31417" y="365106"/>
                </a:moveTo>
                <a:cubicBezTo>
                  <a:pt x="29785" y="365106"/>
                  <a:pt x="28561" y="366329"/>
                  <a:pt x="28561" y="367959"/>
                </a:cubicBezTo>
                <a:lnTo>
                  <a:pt x="28561" y="409115"/>
                </a:lnTo>
                <a:cubicBezTo>
                  <a:pt x="28561" y="410745"/>
                  <a:pt x="29785" y="411967"/>
                  <a:pt x="31417" y="411967"/>
                </a:cubicBezTo>
                <a:lnTo>
                  <a:pt x="181160" y="411967"/>
                </a:lnTo>
                <a:cubicBezTo>
                  <a:pt x="182792" y="411967"/>
                  <a:pt x="184016" y="410745"/>
                  <a:pt x="184016" y="409115"/>
                </a:cubicBezTo>
                <a:lnTo>
                  <a:pt x="184016" y="367959"/>
                </a:lnTo>
                <a:cubicBezTo>
                  <a:pt x="184016" y="366329"/>
                  <a:pt x="182792" y="365106"/>
                  <a:pt x="181160" y="365106"/>
                </a:cubicBezTo>
                <a:close/>
                <a:moveTo>
                  <a:pt x="344698" y="260556"/>
                </a:moveTo>
                <a:lnTo>
                  <a:pt x="419901" y="260556"/>
                </a:lnTo>
                <a:cubicBezTo>
                  <a:pt x="423966" y="260556"/>
                  <a:pt x="427218" y="263431"/>
                  <a:pt x="427218" y="267538"/>
                </a:cubicBezTo>
                <a:cubicBezTo>
                  <a:pt x="427218" y="271235"/>
                  <a:pt x="423966" y="274520"/>
                  <a:pt x="419901" y="274520"/>
                </a:cubicBezTo>
                <a:lnTo>
                  <a:pt x="344698" y="274520"/>
                </a:lnTo>
                <a:cubicBezTo>
                  <a:pt x="340633" y="274520"/>
                  <a:pt x="337787" y="271235"/>
                  <a:pt x="337787" y="267538"/>
                </a:cubicBezTo>
                <a:cubicBezTo>
                  <a:pt x="337787" y="263431"/>
                  <a:pt x="340633" y="260556"/>
                  <a:pt x="344698" y="260556"/>
                </a:cubicBezTo>
                <a:close/>
                <a:moveTo>
                  <a:pt x="84544" y="260556"/>
                </a:moveTo>
                <a:lnTo>
                  <a:pt x="159408" y="260556"/>
                </a:lnTo>
                <a:cubicBezTo>
                  <a:pt x="163455" y="260556"/>
                  <a:pt x="166692" y="263431"/>
                  <a:pt x="166692" y="267538"/>
                </a:cubicBezTo>
                <a:cubicBezTo>
                  <a:pt x="166692" y="271235"/>
                  <a:pt x="163455" y="274520"/>
                  <a:pt x="159408" y="274520"/>
                </a:cubicBezTo>
                <a:lnTo>
                  <a:pt x="84544" y="274520"/>
                </a:lnTo>
                <a:cubicBezTo>
                  <a:pt x="80497" y="274520"/>
                  <a:pt x="77260" y="271235"/>
                  <a:pt x="77260" y="267538"/>
                </a:cubicBezTo>
                <a:cubicBezTo>
                  <a:pt x="77260" y="263431"/>
                  <a:pt x="80497" y="260556"/>
                  <a:pt x="84544" y="260556"/>
                </a:cubicBezTo>
                <a:close/>
                <a:moveTo>
                  <a:pt x="447665" y="258760"/>
                </a:moveTo>
                <a:cubicBezTo>
                  <a:pt x="452226" y="258760"/>
                  <a:pt x="455958" y="262165"/>
                  <a:pt x="455958" y="266846"/>
                </a:cubicBezTo>
                <a:cubicBezTo>
                  <a:pt x="455958" y="271102"/>
                  <a:pt x="452226" y="274506"/>
                  <a:pt x="447665" y="274506"/>
                </a:cubicBezTo>
                <a:cubicBezTo>
                  <a:pt x="443934" y="274506"/>
                  <a:pt x="440202" y="271102"/>
                  <a:pt x="440202" y="266846"/>
                </a:cubicBezTo>
                <a:cubicBezTo>
                  <a:pt x="440202" y="262165"/>
                  <a:pt x="443934" y="258760"/>
                  <a:pt x="447665" y="258760"/>
                </a:cubicBezTo>
                <a:close/>
                <a:moveTo>
                  <a:pt x="53211" y="258760"/>
                </a:moveTo>
                <a:cubicBezTo>
                  <a:pt x="57357" y="258760"/>
                  <a:pt x="60674" y="262165"/>
                  <a:pt x="60674" y="266846"/>
                </a:cubicBezTo>
                <a:cubicBezTo>
                  <a:pt x="60674" y="271102"/>
                  <a:pt x="57357" y="274506"/>
                  <a:pt x="53211" y="274506"/>
                </a:cubicBezTo>
                <a:cubicBezTo>
                  <a:pt x="48650" y="274506"/>
                  <a:pt x="44919" y="271102"/>
                  <a:pt x="44919" y="266846"/>
                </a:cubicBezTo>
                <a:cubicBezTo>
                  <a:pt x="44919" y="262165"/>
                  <a:pt x="48650" y="258760"/>
                  <a:pt x="53211" y="258760"/>
                </a:cubicBezTo>
                <a:close/>
                <a:moveTo>
                  <a:pt x="322334" y="242861"/>
                </a:moveTo>
                <a:cubicBezTo>
                  <a:pt x="320294" y="242861"/>
                  <a:pt x="318254" y="244898"/>
                  <a:pt x="318254" y="246936"/>
                </a:cubicBezTo>
                <a:lnTo>
                  <a:pt x="318254" y="285647"/>
                </a:lnTo>
                <a:cubicBezTo>
                  <a:pt x="318254" y="288092"/>
                  <a:pt x="320294" y="289722"/>
                  <a:pt x="322334" y="289722"/>
                </a:cubicBezTo>
                <a:lnTo>
                  <a:pt x="470037" y="289722"/>
                </a:lnTo>
                <a:cubicBezTo>
                  <a:pt x="472077" y="289722"/>
                  <a:pt x="474117" y="288092"/>
                  <a:pt x="474117" y="285647"/>
                </a:cubicBezTo>
                <a:lnTo>
                  <a:pt x="474117" y="246936"/>
                </a:lnTo>
                <a:cubicBezTo>
                  <a:pt x="474117" y="244898"/>
                  <a:pt x="472077" y="242861"/>
                  <a:pt x="470037" y="242861"/>
                </a:cubicBezTo>
                <a:close/>
                <a:moveTo>
                  <a:pt x="30601" y="242861"/>
                </a:moveTo>
                <a:lnTo>
                  <a:pt x="30601" y="290129"/>
                </a:lnTo>
                <a:lnTo>
                  <a:pt x="183200" y="289722"/>
                </a:lnTo>
                <a:lnTo>
                  <a:pt x="183200" y="242861"/>
                </a:lnTo>
                <a:close/>
                <a:moveTo>
                  <a:pt x="198297" y="154844"/>
                </a:moveTo>
                <a:lnTo>
                  <a:pt x="197889" y="166254"/>
                </a:lnTo>
                <a:cubicBezTo>
                  <a:pt x="197889" y="175218"/>
                  <a:pt x="190952" y="182146"/>
                  <a:pt x="181976" y="182146"/>
                </a:cubicBezTo>
                <a:lnTo>
                  <a:pt x="75891" y="182146"/>
                </a:lnTo>
                <a:lnTo>
                  <a:pt x="75891" y="193963"/>
                </a:lnTo>
                <a:cubicBezTo>
                  <a:pt x="75891" y="195593"/>
                  <a:pt x="77115" y="197223"/>
                  <a:pt x="79156" y="197223"/>
                </a:cubicBezTo>
                <a:lnTo>
                  <a:pt x="87724" y="197223"/>
                </a:lnTo>
                <a:cubicBezTo>
                  <a:pt x="97516" y="197223"/>
                  <a:pt x="105269" y="204965"/>
                  <a:pt x="105269" y="214744"/>
                </a:cubicBezTo>
                <a:lnTo>
                  <a:pt x="105269" y="228599"/>
                </a:lnTo>
                <a:lnTo>
                  <a:pt x="183200" y="228599"/>
                </a:lnTo>
                <a:cubicBezTo>
                  <a:pt x="190952" y="228599"/>
                  <a:pt x="197481" y="235119"/>
                  <a:pt x="197481" y="242861"/>
                </a:cubicBezTo>
                <a:lnTo>
                  <a:pt x="197481" y="290129"/>
                </a:lnTo>
                <a:cubicBezTo>
                  <a:pt x="197481" y="297871"/>
                  <a:pt x="190952" y="303984"/>
                  <a:pt x="183200" y="303984"/>
                </a:cubicBezTo>
                <a:lnTo>
                  <a:pt x="105269" y="303984"/>
                </a:lnTo>
                <a:lnTo>
                  <a:pt x="105269" y="319875"/>
                </a:lnTo>
                <a:cubicBezTo>
                  <a:pt x="105269" y="328433"/>
                  <a:pt x="98332" y="335360"/>
                  <a:pt x="89764" y="335360"/>
                </a:cubicBezTo>
                <a:lnTo>
                  <a:pt x="77115" y="335360"/>
                </a:lnTo>
                <a:cubicBezTo>
                  <a:pt x="76299" y="335360"/>
                  <a:pt x="75891" y="335767"/>
                  <a:pt x="75891" y="336582"/>
                </a:cubicBezTo>
                <a:lnTo>
                  <a:pt x="75891" y="350844"/>
                </a:lnTo>
                <a:lnTo>
                  <a:pt x="181160" y="350844"/>
                </a:lnTo>
                <a:cubicBezTo>
                  <a:pt x="190544" y="350844"/>
                  <a:pt x="198297" y="358587"/>
                  <a:pt x="198297" y="367959"/>
                </a:cubicBezTo>
                <a:lnTo>
                  <a:pt x="198297" y="409115"/>
                </a:lnTo>
                <a:cubicBezTo>
                  <a:pt x="198297" y="418487"/>
                  <a:pt x="190544" y="426229"/>
                  <a:pt x="181160" y="426229"/>
                </a:cubicBezTo>
                <a:lnTo>
                  <a:pt x="75075" y="426229"/>
                </a:lnTo>
                <a:lnTo>
                  <a:pt x="75075" y="442121"/>
                </a:lnTo>
                <a:lnTo>
                  <a:pt x="90580" y="442121"/>
                </a:lnTo>
                <a:cubicBezTo>
                  <a:pt x="98332" y="442121"/>
                  <a:pt x="104453" y="448233"/>
                  <a:pt x="104453" y="455976"/>
                </a:cubicBezTo>
                <a:lnTo>
                  <a:pt x="104453" y="472682"/>
                </a:lnTo>
                <a:lnTo>
                  <a:pt x="119549" y="472682"/>
                </a:lnTo>
                <a:cubicBezTo>
                  <a:pt x="128526" y="472682"/>
                  <a:pt x="135462" y="479610"/>
                  <a:pt x="136278" y="488167"/>
                </a:cubicBezTo>
                <a:lnTo>
                  <a:pt x="366808" y="488167"/>
                </a:lnTo>
                <a:cubicBezTo>
                  <a:pt x="369256" y="480017"/>
                  <a:pt x="376193" y="473905"/>
                  <a:pt x="385577" y="473905"/>
                </a:cubicBezTo>
                <a:lnTo>
                  <a:pt x="396593" y="473905"/>
                </a:lnTo>
                <a:lnTo>
                  <a:pt x="396593" y="464940"/>
                </a:lnTo>
                <a:cubicBezTo>
                  <a:pt x="396593" y="452308"/>
                  <a:pt x="406794" y="442529"/>
                  <a:pt x="419034" y="442529"/>
                </a:cubicBezTo>
                <a:cubicBezTo>
                  <a:pt x="423523" y="442529"/>
                  <a:pt x="427195" y="438861"/>
                  <a:pt x="427195" y="434379"/>
                </a:cubicBezTo>
                <a:lnTo>
                  <a:pt x="427195" y="426229"/>
                </a:lnTo>
                <a:lnTo>
                  <a:pt x="322334" y="426229"/>
                </a:lnTo>
                <a:cubicBezTo>
                  <a:pt x="312134" y="426229"/>
                  <a:pt x="303973" y="418079"/>
                  <a:pt x="303973" y="407892"/>
                </a:cubicBezTo>
                <a:lnTo>
                  <a:pt x="303973" y="369181"/>
                </a:lnTo>
                <a:cubicBezTo>
                  <a:pt x="303973" y="358994"/>
                  <a:pt x="312134" y="350844"/>
                  <a:pt x="322334" y="350844"/>
                </a:cubicBezTo>
                <a:lnTo>
                  <a:pt x="426379" y="350844"/>
                </a:lnTo>
                <a:lnTo>
                  <a:pt x="426379" y="338620"/>
                </a:lnTo>
                <a:cubicBezTo>
                  <a:pt x="426379" y="336990"/>
                  <a:pt x="425155" y="335360"/>
                  <a:pt x="423115" y="335360"/>
                </a:cubicBezTo>
                <a:lnTo>
                  <a:pt x="414954" y="335360"/>
                </a:lnTo>
                <a:cubicBezTo>
                  <a:pt x="405162" y="335360"/>
                  <a:pt x="397410" y="327618"/>
                  <a:pt x="397410" y="317838"/>
                </a:cubicBezTo>
                <a:lnTo>
                  <a:pt x="397410" y="303984"/>
                </a:lnTo>
                <a:lnTo>
                  <a:pt x="322334" y="303984"/>
                </a:lnTo>
                <a:cubicBezTo>
                  <a:pt x="312134" y="303984"/>
                  <a:pt x="303973" y="295834"/>
                  <a:pt x="303973" y="285647"/>
                </a:cubicBezTo>
                <a:lnTo>
                  <a:pt x="303973" y="246936"/>
                </a:lnTo>
                <a:cubicBezTo>
                  <a:pt x="303973" y="237156"/>
                  <a:pt x="312134" y="228599"/>
                  <a:pt x="322334" y="228599"/>
                </a:cubicBezTo>
                <a:lnTo>
                  <a:pt x="397410" y="228599"/>
                </a:lnTo>
                <a:lnTo>
                  <a:pt x="397410" y="213522"/>
                </a:lnTo>
                <a:cubicBezTo>
                  <a:pt x="397410" y="204557"/>
                  <a:pt x="404754" y="197223"/>
                  <a:pt x="413730" y="197223"/>
                </a:cubicBezTo>
                <a:lnTo>
                  <a:pt x="423931" y="197223"/>
                </a:lnTo>
                <a:cubicBezTo>
                  <a:pt x="425155" y="197223"/>
                  <a:pt x="426379" y="196000"/>
                  <a:pt x="426379" y="194778"/>
                </a:cubicBezTo>
                <a:lnTo>
                  <a:pt x="426379" y="182146"/>
                </a:lnTo>
                <a:lnTo>
                  <a:pt x="320294" y="182146"/>
                </a:lnTo>
                <a:cubicBezTo>
                  <a:pt x="311726" y="182146"/>
                  <a:pt x="303973" y="174811"/>
                  <a:pt x="303973" y="165846"/>
                </a:cubicBezTo>
                <a:lnTo>
                  <a:pt x="303973" y="154844"/>
                </a:lnTo>
                <a:cubicBezTo>
                  <a:pt x="285613" y="173181"/>
                  <a:pt x="267252" y="182553"/>
                  <a:pt x="258275" y="186220"/>
                </a:cubicBezTo>
                <a:cubicBezTo>
                  <a:pt x="255827" y="187035"/>
                  <a:pt x="253379" y="187443"/>
                  <a:pt x="251339" y="187443"/>
                </a:cubicBezTo>
                <a:cubicBezTo>
                  <a:pt x="248891" y="187443"/>
                  <a:pt x="246443" y="187035"/>
                  <a:pt x="244403" y="186220"/>
                </a:cubicBezTo>
                <a:cubicBezTo>
                  <a:pt x="235018" y="182553"/>
                  <a:pt x="216658" y="173181"/>
                  <a:pt x="198297" y="154844"/>
                </a:cubicBezTo>
                <a:close/>
                <a:moveTo>
                  <a:pt x="344698" y="138363"/>
                </a:moveTo>
                <a:lnTo>
                  <a:pt x="419901" y="138363"/>
                </a:lnTo>
                <a:cubicBezTo>
                  <a:pt x="423966" y="138363"/>
                  <a:pt x="427218" y="141557"/>
                  <a:pt x="427218" y="145550"/>
                </a:cubicBezTo>
                <a:cubicBezTo>
                  <a:pt x="427218" y="149144"/>
                  <a:pt x="423966" y="152339"/>
                  <a:pt x="419901" y="152339"/>
                </a:cubicBezTo>
                <a:lnTo>
                  <a:pt x="344698" y="152339"/>
                </a:lnTo>
                <a:cubicBezTo>
                  <a:pt x="340633" y="152339"/>
                  <a:pt x="337787" y="149144"/>
                  <a:pt x="337787" y="145550"/>
                </a:cubicBezTo>
                <a:cubicBezTo>
                  <a:pt x="337787" y="141557"/>
                  <a:pt x="340633" y="138363"/>
                  <a:pt x="344698" y="138363"/>
                </a:cubicBezTo>
                <a:close/>
                <a:moveTo>
                  <a:pt x="80951" y="138363"/>
                </a:moveTo>
                <a:lnTo>
                  <a:pt x="155815" y="138363"/>
                </a:lnTo>
                <a:cubicBezTo>
                  <a:pt x="159862" y="138363"/>
                  <a:pt x="163099" y="141557"/>
                  <a:pt x="163099" y="145550"/>
                </a:cubicBezTo>
                <a:cubicBezTo>
                  <a:pt x="163099" y="149144"/>
                  <a:pt x="159862" y="152339"/>
                  <a:pt x="155815" y="152339"/>
                </a:cubicBezTo>
                <a:lnTo>
                  <a:pt x="80951" y="152339"/>
                </a:lnTo>
                <a:cubicBezTo>
                  <a:pt x="77309" y="152339"/>
                  <a:pt x="73667" y="149144"/>
                  <a:pt x="73667" y="145550"/>
                </a:cubicBezTo>
                <a:cubicBezTo>
                  <a:pt x="73667" y="141557"/>
                  <a:pt x="77309" y="138363"/>
                  <a:pt x="80951" y="138363"/>
                </a:cubicBezTo>
                <a:close/>
                <a:moveTo>
                  <a:pt x="447665" y="136568"/>
                </a:moveTo>
                <a:cubicBezTo>
                  <a:pt x="452226" y="136568"/>
                  <a:pt x="455958" y="140300"/>
                  <a:pt x="455958" y="144447"/>
                </a:cubicBezTo>
                <a:cubicBezTo>
                  <a:pt x="455958" y="148593"/>
                  <a:pt x="452226" y="152325"/>
                  <a:pt x="447665" y="152325"/>
                </a:cubicBezTo>
                <a:cubicBezTo>
                  <a:pt x="443934" y="152325"/>
                  <a:pt x="440202" y="148593"/>
                  <a:pt x="440202" y="144447"/>
                </a:cubicBezTo>
                <a:cubicBezTo>
                  <a:pt x="440202" y="140300"/>
                  <a:pt x="443934" y="136568"/>
                  <a:pt x="447665" y="136568"/>
                </a:cubicBezTo>
                <a:close/>
                <a:moveTo>
                  <a:pt x="53211" y="136568"/>
                </a:moveTo>
                <a:cubicBezTo>
                  <a:pt x="57357" y="136568"/>
                  <a:pt x="60674" y="140300"/>
                  <a:pt x="60674" y="144447"/>
                </a:cubicBezTo>
                <a:cubicBezTo>
                  <a:pt x="60674" y="148593"/>
                  <a:pt x="57357" y="152325"/>
                  <a:pt x="53211" y="152325"/>
                </a:cubicBezTo>
                <a:cubicBezTo>
                  <a:pt x="48650" y="152325"/>
                  <a:pt x="44919" y="148593"/>
                  <a:pt x="44919" y="144447"/>
                </a:cubicBezTo>
                <a:cubicBezTo>
                  <a:pt x="44919" y="140300"/>
                  <a:pt x="48650" y="136568"/>
                  <a:pt x="53211" y="136568"/>
                </a:cubicBezTo>
                <a:close/>
                <a:moveTo>
                  <a:pt x="328863" y="121023"/>
                </a:moveTo>
                <a:cubicBezTo>
                  <a:pt x="325190" y="127543"/>
                  <a:pt x="321518" y="133247"/>
                  <a:pt x="317846" y="138137"/>
                </a:cubicBezTo>
                <a:cubicBezTo>
                  <a:pt x="318254" y="138952"/>
                  <a:pt x="318254" y="139767"/>
                  <a:pt x="318254" y="140582"/>
                </a:cubicBezTo>
                <a:lnTo>
                  <a:pt x="318254" y="165846"/>
                </a:lnTo>
                <a:cubicBezTo>
                  <a:pt x="318254" y="167069"/>
                  <a:pt x="319070" y="167884"/>
                  <a:pt x="320294" y="167884"/>
                </a:cubicBezTo>
                <a:lnTo>
                  <a:pt x="469629" y="167884"/>
                </a:lnTo>
                <a:cubicBezTo>
                  <a:pt x="470445" y="167884"/>
                  <a:pt x="471669" y="167069"/>
                  <a:pt x="471669" y="165846"/>
                </a:cubicBezTo>
                <a:lnTo>
                  <a:pt x="471669" y="123060"/>
                </a:lnTo>
                <a:cubicBezTo>
                  <a:pt x="471669" y="122245"/>
                  <a:pt x="470445" y="121023"/>
                  <a:pt x="469629" y="121023"/>
                </a:cubicBezTo>
                <a:lnTo>
                  <a:pt x="330087" y="121023"/>
                </a:lnTo>
                <a:cubicBezTo>
                  <a:pt x="329679" y="121023"/>
                  <a:pt x="328863" y="121023"/>
                  <a:pt x="328863" y="121023"/>
                </a:cubicBezTo>
                <a:close/>
                <a:moveTo>
                  <a:pt x="31825" y="121023"/>
                </a:moveTo>
                <a:cubicBezTo>
                  <a:pt x="31417" y="121023"/>
                  <a:pt x="30601" y="121838"/>
                  <a:pt x="30601" y="122653"/>
                </a:cubicBezTo>
                <a:lnTo>
                  <a:pt x="30601" y="166254"/>
                </a:lnTo>
                <a:cubicBezTo>
                  <a:pt x="30601" y="167069"/>
                  <a:pt x="31417" y="167884"/>
                  <a:pt x="31825" y="167884"/>
                </a:cubicBezTo>
                <a:lnTo>
                  <a:pt x="181976" y="167884"/>
                </a:lnTo>
                <a:cubicBezTo>
                  <a:pt x="183200" y="167884"/>
                  <a:pt x="183608" y="167069"/>
                  <a:pt x="183608" y="166254"/>
                </a:cubicBezTo>
                <a:lnTo>
                  <a:pt x="184016" y="140175"/>
                </a:lnTo>
                <a:cubicBezTo>
                  <a:pt x="184016" y="139360"/>
                  <a:pt x="184424" y="138545"/>
                  <a:pt x="184424" y="138137"/>
                </a:cubicBezTo>
                <a:cubicBezTo>
                  <a:pt x="180752" y="133247"/>
                  <a:pt x="177080" y="127543"/>
                  <a:pt x="173816" y="121023"/>
                </a:cubicBezTo>
                <a:close/>
                <a:moveTo>
                  <a:pt x="299129" y="54555"/>
                </a:moveTo>
                <a:cubicBezTo>
                  <a:pt x="302416" y="56593"/>
                  <a:pt x="303238" y="61076"/>
                  <a:pt x="300773" y="63929"/>
                </a:cubicBezTo>
                <a:lnTo>
                  <a:pt x="254339" y="125878"/>
                </a:lnTo>
                <a:cubicBezTo>
                  <a:pt x="253928" y="125878"/>
                  <a:pt x="253928" y="126285"/>
                  <a:pt x="253517" y="126693"/>
                </a:cubicBezTo>
                <a:cubicBezTo>
                  <a:pt x="251052" y="129546"/>
                  <a:pt x="247354" y="130768"/>
                  <a:pt x="243656" y="130768"/>
                </a:cubicBezTo>
                <a:cubicBezTo>
                  <a:pt x="243245" y="130768"/>
                  <a:pt x="242834" y="130768"/>
                  <a:pt x="242423" y="130768"/>
                </a:cubicBezTo>
                <a:cubicBezTo>
                  <a:pt x="238314" y="130361"/>
                  <a:pt x="234615" y="128323"/>
                  <a:pt x="232150" y="125063"/>
                </a:cubicBezTo>
                <a:lnTo>
                  <a:pt x="214481" y="101017"/>
                </a:lnTo>
                <a:cubicBezTo>
                  <a:pt x="212015" y="98164"/>
                  <a:pt x="212837" y="93681"/>
                  <a:pt x="216124" y="91235"/>
                </a:cubicBezTo>
                <a:cubicBezTo>
                  <a:pt x="219001" y="88790"/>
                  <a:pt x="223521" y="89605"/>
                  <a:pt x="225986" y="92458"/>
                </a:cubicBezTo>
                <a:lnTo>
                  <a:pt x="243656" y="116504"/>
                </a:lnTo>
                <a:lnTo>
                  <a:pt x="289267" y="55370"/>
                </a:lnTo>
                <a:cubicBezTo>
                  <a:pt x="291733" y="52110"/>
                  <a:pt x="296253" y="52110"/>
                  <a:pt x="299129" y="54555"/>
                </a:cubicBezTo>
                <a:close/>
                <a:moveTo>
                  <a:pt x="251339" y="16707"/>
                </a:moveTo>
                <a:cubicBezTo>
                  <a:pt x="233386" y="39526"/>
                  <a:pt x="191768" y="40341"/>
                  <a:pt x="167695" y="38711"/>
                </a:cubicBezTo>
                <a:cubicBezTo>
                  <a:pt x="167287" y="38711"/>
                  <a:pt x="167287" y="39119"/>
                  <a:pt x="167287" y="39526"/>
                </a:cubicBezTo>
                <a:cubicBezTo>
                  <a:pt x="171776" y="134470"/>
                  <a:pt x="231346" y="165439"/>
                  <a:pt x="250115" y="172773"/>
                </a:cubicBezTo>
                <a:cubicBezTo>
                  <a:pt x="250523" y="173181"/>
                  <a:pt x="251747" y="173181"/>
                  <a:pt x="252563" y="172773"/>
                </a:cubicBezTo>
                <a:cubicBezTo>
                  <a:pt x="270924" y="165439"/>
                  <a:pt x="330903" y="134470"/>
                  <a:pt x="335391" y="38711"/>
                </a:cubicBezTo>
                <a:cubicBezTo>
                  <a:pt x="310910" y="40341"/>
                  <a:pt x="269292" y="39526"/>
                  <a:pt x="251339" y="16707"/>
                </a:cubicBezTo>
                <a:close/>
                <a:moveTo>
                  <a:pt x="251339" y="0"/>
                </a:moveTo>
                <a:cubicBezTo>
                  <a:pt x="255011" y="0"/>
                  <a:pt x="258683" y="2445"/>
                  <a:pt x="260723" y="5705"/>
                </a:cubicBezTo>
                <a:cubicBezTo>
                  <a:pt x="273780" y="26894"/>
                  <a:pt x="320294" y="25264"/>
                  <a:pt x="334167" y="24449"/>
                </a:cubicBezTo>
                <a:cubicBezTo>
                  <a:pt x="338247" y="24042"/>
                  <a:pt x="342327" y="25672"/>
                  <a:pt x="345183" y="28524"/>
                </a:cubicBezTo>
                <a:cubicBezTo>
                  <a:pt x="348039" y="30969"/>
                  <a:pt x="350079" y="35451"/>
                  <a:pt x="349671" y="39526"/>
                </a:cubicBezTo>
                <a:cubicBezTo>
                  <a:pt x="348447" y="66420"/>
                  <a:pt x="343143" y="88424"/>
                  <a:pt x="335391" y="107168"/>
                </a:cubicBezTo>
                <a:lnTo>
                  <a:pt x="469629" y="107168"/>
                </a:lnTo>
                <a:cubicBezTo>
                  <a:pt x="478605" y="107168"/>
                  <a:pt x="485949" y="114503"/>
                  <a:pt x="485949" y="123060"/>
                </a:cubicBezTo>
                <a:lnTo>
                  <a:pt x="485949" y="165846"/>
                </a:lnTo>
                <a:cubicBezTo>
                  <a:pt x="485949" y="174811"/>
                  <a:pt x="478605" y="182146"/>
                  <a:pt x="469629" y="182146"/>
                </a:cubicBezTo>
                <a:lnTo>
                  <a:pt x="440659" y="182146"/>
                </a:lnTo>
                <a:lnTo>
                  <a:pt x="440659" y="194778"/>
                </a:lnTo>
                <a:cubicBezTo>
                  <a:pt x="440659" y="203742"/>
                  <a:pt x="433315" y="211485"/>
                  <a:pt x="423931" y="211485"/>
                </a:cubicBezTo>
                <a:lnTo>
                  <a:pt x="413730" y="211485"/>
                </a:lnTo>
                <a:cubicBezTo>
                  <a:pt x="412506" y="211485"/>
                  <a:pt x="411690" y="212299"/>
                  <a:pt x="411690" y="213522"/>
                </a:cubicBezTo>
                <a:lnTo>
                  <a:pt x="411690" y="228599"/>
                </a:lnTo>
                <a:lnTo>
                  <a:pt x="470037" y="228599"/>
                </a:lnTo>
                <a:cubicBezTo>
                  <a:pt x="480237" y="228599"/>
                  <a:pt x="487989" y="237156"/>
                  <a:pt x="487989" y="246936"/>
                </a:cubicBezTo>
                <a:lnTo>
                  <a:pt x="487989" y="285647"/>
                </a:lnTo>
                <a:cubicBezTo>
                  <a:pt x="487989" y="295834"/>
                  <a:pt x="480237" y="303984"/>
                  <a:pt x="470037" y="303984"/>
                </a:cubicBezTo>
                <a:lnTo>
                  <a:pt x="411690" y="303984"/>
                </a:lnTo>
                <a:lnTo>
                  <a:pt x="411690" y="317838"/>
                </a:lnTo>
                <a:cubicBezTo>
                  <a:pt x="411690" y="319468"/>
                  <a:pt x="412914" y="321098"/>
                  <a:pt x="414954" y="321098"/>
                </a:cubicBezTo>
                <a:lnTo>
                  <a:pt x="423115" y="321098"/>
                </a:lnTo>
                <a:cubicBezTo>
                  <a:pt x="432907" y="321098"/>
                  <a:pt x="440659" y="328840"/>
                  <a:pt x="440659" y="338620"/>
                </a:cubicBezTo>
                <a:lnTo>
                  <a:pt x="440659" y="350844"/>
                </a:lnTo>
                <a:lnTo>
                  <a:pt x="470037" y="350844"/>
                </a:lnTo>
                <a:cubicBezTo>
                  <a:pt x="480237" y="350844"/>
                  <a:pt x="487989" y="358994"/>
                  <a:pt x="487989" y="369181"/>
                </a:cubicBezTo>
                <a:lnTo>
                  <a:pt x="487989" y="407892"/>
                </a:lnTo>
                <a:cubicBezTo>
                  <a:pt x="487989" y="418079"/>
                  <a:pt x="480237" y="426229"/>
                  <a:pt x="470037" y="426229"/>
                </a:cubicBezTo>
                <a:lnTo>
                  <a:pt x="441475" y="426229"/>
                </a:lnTo>
                <a:lnTo>
                  <a:pt x="441475" y="434379"/>
                </a:lnTo>
                <a:cubicBezTo>
                  <a:pt x="441475" y="446603"/>
                  <a:pt x="431275" y="456790"/>
                  <a:pt x="419034" y="456790"/>
                </a:cubicBezTo>
                <a:cubicBezTo>
                  <a:pt x="414546" y="456790"/>
                  <a:pt x="410874" y="460458"/>
                  <a:pt x="410874" y="464940"/>
                </a:cubicBezTo>
                <a:lnTo>
                  <a:pt x="410874" y="473905"/>
                </a:lnTo>
                <a:lnTo>
                  <a:pt x="421891" y="473905"/>
                </a:lnTo>
                <a:cubicBezTo>
                  <a:pt x="430867" y="473905"/>
                  <a:pt x="438211" y="480017"/>
                  <a:pt x="440659" y="487759"/>
                </a:cubicBezTo>
                <a:lnTo>
                  <a:pt x="495334" y="487759"/>
                </a:lnTo>
                <a:cubicBezTo>
                  <a:pt x="499006" y="487759"/>
                  <a:pt x="502678" y="491019"/>
                  <a:pt x="502678" y="495094"/>
                </a:cubicBezTo>
                <a:cubicBezTo>
                  <a:pt x="502678" y="498761"/>
                  <a:pt x="499006" y="502021"/>
                  <a:pt x="495334" y="502021"/>
                </a:cubicBezTo>
                <a:lnTo>
                  <a:pt x="441475" y="502021"/>
                </a:lnTo>
                <a:lnTo>
                  <a:pt x="441475" y="518321"/>
                </a:lnTo>
                <a:lnTo>
                  <a:pt x="495334" y="518321"/>
                </a:lnTo>
                <a:cubicBezTo>
                  <a:pt x="499006" y="518321"/>
                  <a:pt x="502678" y="521581"/>
                  <a:pt x="502678" y="525248"/>
                </a:cubicBezTo>
                <a:cubicBezTo>
                  <a:pt x="502678" y="529323"/>
                  <a:pt x="499006" y="532175"/>
                  <a:pt x="495334" y="532175"/>
                </a:cubicBezTo>
                <a:lnTo>
                  <a:pt x="440659" y="532175"/>
                </a:lnTo>
                <a:cubicBezTo>
                  <a:pt x="438619" y="541140"/>
                  <a:pt x="431275" y="547660"/>
                  <a:pt x="421891" y="547660"/>
                </a:cubicBezTo>
                <a:lnTo>
                  <a:pt x="385577" y="547660"/>
                </a:lnTo>
                <a:cubicBezTo>
                  <a:pt x="376193" y="547660"/>
                  <a:pt x="369256" y="541140"/>
                  <a:pt x="366808" y="532990"/>
                </a:cubicBezTo>
                <a:lnTo>
                  <a:pt x="135870" y="532990"/>
                </a:lnTo>
                <a:cubicBezTo>
                  <a:pt x="134646" y="540732"/>
                  <a:pt x="127710" y="546437"/>
                  <a:pt x="119549" y="546437"/>
                </a:cubicBezTo>
                <a:lnTo>
                  <a:pt x="77931" y="546437"/>
                </a:lnTo>
                <a:cubicBezTo>
                  <a:pt x="69363" y="546437"/>
                  <a:pt x="62835" y="540732"/>
                  <a:pt x="61203" y="532175"/>
                </a:cubicBezTo>
                <a:lnTo>
                  <a:pt x="6936" y="532175"/>
                </a:lnTo>
                <a:cubicBezTo>
                  <a:pt x="3264" y="532175"/>
                  <a:pt x="0" y="529323"/>
                  <a:pt x="0" y="525248"/>
                </a:cubicBezTo>
                <a:cubicBezTo>
                  <a:pt x="0" y="521581"/>
                  <a:pt x="3264" y="518321"/>
                  <a:pt x="6936" y="518321"/>
                </a:cubicBezTo>
                <a:lnTo>
                  <a:pt x="60795" y="518321"/>
                </a:lnTo>
                <a:lnTo>
                  <a:pt x="60795" y="502021"/>
                </a:lnTo>
                <a:lnTo>
                  <a:pt x="8160" y="502021"/>
                </a:lnTo>
                <a:cubicBezTo>
                  <a:pt x="4080" y="502021"/>
                  <a:pt x="816" y="498761"/>
                  <a:pt x="816" y="495094"/>
                </a:cubicBezTo>
                <a:cubicBezTo>
                  <a:pt x="816" y="491019"/>
                  <a:pt x="4080" y="487759"/>
                  <a:pt x="8160" y="487759"/>
                </a:cubicBezTo>
                <a:lnTo>
                  <a:pt x="61203" y="487759"/>
                </a:lnTo>
                <a:cubicBezTo>
                  <a:pt x="62019" y="479610"/>
                  <a:pt x="68955" y="472682"/>
                  <a:pt x="77931" y="472682"/>
                </a:cubicBezTo>
                <a:lnTo>
                  <a:pt x="90172" y="472682"/>
                </a:lnTo>
                <a:lnTo>
                  <a:pt x="90172" y="455976"/>
                </a:lnTo>
                <a:lnTo>
                  <a:pt x="74667" y="455976"/>
                </a:lnTo>
                <a:cubicBezTo>
                  <a:pt x="67323" y="455976"/>
                  <a:pt x="60795" y="450271"/>
                  <a:pt x="60795" y="442529"/>
                </a:cubicBezTo>
                <a:lnTo>
                  <a:pt x="60795" y="426229"/>
                </a:lnTo>
                <a:lnTo>
                  <a:pt x="31417" y="426229"/>
                </a:lnTo>
                <a:cubicBezTo>
                  <a:pt x="22033" y="426229"/>
                  <a:pt x="14281" y="418487"/>
                  <a:pt x="14281" y="409115"/>
                </a:cubicBezTo>
                <a:lnTo>
                  <a:pt x="14281" y="367959"/>
                </a:lnTo>
                <a:cubicBezTo>
                  <a:pt x="14281" y="358587"/>
                  <a:pt x="22033" y="350844"/>
                  <a:pt x="31417" y="350844"/>
                </a:cubicBezTo>
                <a:lnTo>
                  <a:pt x="61611" y="350844"/>
                </a:lnTo>
                <a:lnTo>
                  <a:pt x="61611" y="336582"/>
                </a:lnTo>
                <a:cubicBezTo>
                  <a:pt x="61611" y="328025"/>
                  <a:pt x="68547" y="321098"/>
                  <a:pt x="77115" y="321098"/>
                </a:cubicBezTo>
                <a:lnTo>
                  <a:pt x="89764" y="321098"/>
                </a:lnTo>
                <a:cubicBezTo>
                  <a:pt x="90172" y="321098"/>
                  <a:pt x="90988" y="320283"/>
                  <a:pt x="90988" y="319875"/>
                </a:cubicBezTo>
                <a:lnTo>
                  <a:pt x="90988" y="303984"/>
                </a:lnTo>
                <a:lnTo>
                  <a:pt x="30601" y="303984"/>
                </a:lnTo>
                <a:cubicBezTo>
                  <a:pt x="22441" y="303984"/>
                  <a:pt x="16321" y="297871"/>
                  <a:pt x="16321" y="290129"/>
                </a:cubicBezTo>
                <a:lnTo>
                  <a:pt x="16321" y="242861"/>
                </a:lnTo>
                <a:cubicBezTo>
                  <a:pt x="16321" y="235119"/>
                  <a:pt x="22441" y="228599"/>
                  <a:pt x="30601" y="228599"/>
                </a:cubicBezTo>
                <a:lnTo>
                  <a:pt x="90988" y="228599"/>
                </a:lnTo>
                <a:lnTo>
                  <a:pt x="90988" y="214744"/>
                </a:lnTo>
                <a:cubicBezTo>
                  <a:pt x="90988" y="213114"/>
                  <a:pt x="89356" y="211485"/>
                  <a:pt x="87724" y="211485"/>
                </a:cubicBezTo>
                <a:lnTo>
                  <a:pt x="79156" y="211485"/>
                </a:lnTo>
                <a:cubicBezTo>
                  <a:pt x="69771" y="211485"/>
                  <a:pt x="61611" y="203742"/>
                  <a:pt x="61611" y="193963"/>
                </a:cubicBezTo>
                <a:lnTo>
                  <a:pt x="61611" y="182146"/>
                </a:lnTo>
                <a:lnTo>
                  <a:pt x="31825" y="182146"/>
                </a:lnTo>
                <a:cubicBezTo>
                  <a:pt x="23665" y="182146"/>
                  <a:pt x="16321" y="175218"/>
                  <a:pt x="16321" y="166254"/>
                </a:cubicBezTo>
                <a:lnTo>
                  <a:pt x="16321" y="122653"/>
                </a:lnTo>
                <a:cubicBezTo>
                  <a:pt x="16321" y="114096"/>
                  <a:pt x="23665" y="107168"/>
                  <a:pt x="31825" y="107168"/>
                </a:cubicBezTo>
                <a:lnTo>
                  <a:pt x="166879" y="107168"/>
                </a:lnTo>
                <a:cubicBezTo>
                  <a:pt x="159535" y="88832"/>
                  <a:pt x="154231" y="66827"/>
                  <a:pt x="152599" y="39933"/>
                </a:cubicBezTo>
                <a:cubicBezTo>
                  <a:pt x="152599" y="35859"/>
                  <a:pt x="154231" y="31376"/>
                  <a:pt x="157087" y="28524"/>
                </a:cubicBezTo>
                <a:cubicBezTo>
                  <a:pt x="160351" y="25672"/>
                  <a:pt x="164023" y="24042"/>
                  <a:pt x="168919" y="24449"/>
                </a:cubicBezTo>
                <a:cubicBezTo>
                  <a:pt x="182384" y="25264"/>
                  <a:pt x="228490" y="26894"/>
                  <a:pt x="241547" y="5705"/>
                </a:cubicBezTo>
                <a:cubicBezTo>
                  <a:pt x="243587" y="2445"/>
                  <a:pt x="247667" y="0"/>
                  <a:pt x="25133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87" name="Freeform 46">
            <a:extLst>
              <a:ext uri="{FF2B5EF4-FFF2-40B4-BE49-F238E27FC236}">
                <a16:creationId xmlns:a16="http://schemas.microsoft.com/office/drawing/2014/main" id="{D73C97CF-96FE-429E-3293-0E605752FECD}"/>
              </a:ext>
            </a:extLst>
          </p:cNvPr>
          <p:cNvSpPr>
            <a:spLocks noChangeArrowheads="1"/>
          </p:cNvSpPr>
          <p:nvPr/>
        </p:nvSpPr>
        <p:spPr bwMode="auto">
          <a:xfrm>
            <a:off x="5643421" y="2713026"/>
            <a:ext cx="232244" cy="269039"/>
          </a:xfrm>
          <a:custGeom>
            <a:avLst/>
            <a:gdLst>
              <a:gd name="connsiteX0" fmla="*/ 39325 w 454960"/>
              <a:gd name="connsiteY0" fmla="*/ 469144 h 562855"/>
              <a:gd name="connsiteX1" fmla="*/ 49770 w 454960"/>
              <a:gd name="connsiteY1" fmla="*/ 478911 h 562855"/>
              <a:gd name="connsiteX2" fmla="*/ 39325 w 454960"/>
              <a:gd name="connsiteY2" fmla="*/ 488286 h 562855"/>
              <a:gd name="connsiteX3" fmla="*/ 28880 w 454960"/>
              <a:gd name="connsiteY3" fmla="*/ 478911 h 562855"/>
              <a:gd name="connsiteX4" fmla="*/ 39325 w 454960"/>
              <a:gd name="connsiteY4" fmla="*/ 469144 h 562855"/>
              <a:gd name="connsiteX5" fmla="*/ 75440 w 454960"/>
              <a:gd name="connsiteY5" fmla="*/ 443149 h 562855"/>
              <a:gd name="connsiteX6" fmla="*/ 75440 w 454960"/>
              <a:gd name="connsiteY6" fmla="*/ 536031 h 562855"/>
              <a:gd name="connsiteX7" fmla="*/ 100431 w 454960"/>
              <a:gd name="connsiteY7" fmla="*/ 537232 h 562855"/>
              <a:gd name="connsiteX8" fmla="*/ 100431 w 454960"/>
              <a:gd name="connsiteY8" fmla="*/ 443149 h 562855"/>
              <a:gd name="connsiteX9" fmla="*/ 39325 w 454960"/>
              <a:gd name="connsiteY9" fmla="*/ 438955 h 562855"/>
              <a:gd name="connsiteX10" fmla="*/ 49770 w 454960"/>
              <a:gd name="connsiteY10" fmla="*/ 449400 h 562855"/>
              <a:gd name="connsiteX11" fmla="*/ 39325 w 454960"/>
              <a:gd name="connsiteY11" fmla="*/ 459845 h 562855"/>
              <a:gd name="connsiteX12" fmla="*/ 28880 w 454960"/>
              <a:gd name="connsiteY12" fmla="*/ 449400 h 562855"/>
              <a:gd name="connsiteX13" fmla="*/ 39325 w 454960"/>
              <a:gd name="connsiteY13" fmla="*/ 438955 h 562855"/>
              <a:gd name="connsiteX14" fmla="*/ 186285 w 454960"/>
              <a:gd name="connsiteY14" fmla="*/ 426334 h 562855"/>
              <a:gd name="connsiteX15" fmla="*/ 143963 w 454960"/>
              <a:gd name="connsiteY15" fmla="*/ 432340 h 562855"/>
              <a:gd name="connsiteX16" fmla="*/ 114942 w 454960"/>
              <a:gd name="connsiteY16" fmla="*/ 439946 h 562855"/>
              <a:gd name="connsiteX17" fmla="*/ 114942 w 454960"/>
              <a:gd name="connsiteY17" fmla="*/ 538433 h 562855"/>
              <a:gd name="connsiteX18" fmla="*/ 199990 w 454960"/>
              <a:gd name="connsiteY18" fmla="*/ 543638 h 562855"/>
              <a:gd name="connsiteX19" fmla="*/ 278589 w 454960"/>
              <a:gd name="connsiteY19" fmla="*/ 536031 h 562855"/>
              <a:gd name="connsiteX20" fmla="*/ 426113 w 454960"/>
              <a:gd name="connsiteY20" fmla="*/ 482384 h 562855"/>
              <a:gd name="connsiteX21" fmla="*/ 438608 w 454960"/>
              <a:gd name="connsiteY21" fmla="*/ 448754 h 562855"/>
              <a:gd name="connsiteX22" fmla="*/ 422888 w 454960"/>
              <a:gd name="connsiteY22" fmla="*/ 434742 h 562855"/>
              <a:gd name="connsiteX23" fmla="*/ 401929 w 454960"/>
              <a:gd name="connsiteY23" fmla="*/ 436343 h 562855"/>
              <a:gd name="connsiteX24" fmla="*/ 335422 w 454960"/>
              <a:gd name="connsiteY24" fmla="*/ 466770 h 562855"/>
              <a:gd name="connsiteX25" fmla="*/ 298339 w 454960"/>
              <a:gd name="connsiteY25" fmla="*/ 502001 h 562855"/>
              <a:gd name="connsiteX26" fmla="*/ 220949 w 454960"/>
              <a:gd name="connsiteY26" fmla="*/ 509207 h 562855"/>
              <a:gd name="connsiteX27" fmla="*/ 220546 w 454960"/>
              <a:gd name="connsiteY27" fmla="*/ 509207 h 562855"/>
              <a:gd name="connsiteX28" fmla="*/ 213694 w 454960"/>
              <a:gd name="connsiteY28" fmla="*/ 502401 h 562855"/>
              <a:gd name="connsiteX29" fmla="*/ 220546 w 454960"/>
              <a:gd name="connsiteY29" fmla="*/ 495195 h 562855"/>
              <a:gd name="connsiteX30" fmla="*/ 295921 w 454960"/>
              <a:gd name="connsiteY30" fmla="*/ 487989 h 562855"/>
              <a:gd name="connsiteX31" fmla="*/ 322120 w 454960"/>
              <a:gd name="connsiteY31" fmla="*/ 457161 h 562855"/>
              <a:gd name="connsiteX32" fmla="*/ 297130 w 454960"/>
              <a:gd name="connsiteY32" fmla="*/ 426334 h 562855"/>
              <a:gd name="connsiteX33" fmla="*/ 18607 w 454960"/>
              <a:gd name="connsiteY33" fmla="*/ 426334 h 562855"/>
              <a:gd name="connsiteX34" fmla="*/ 14576 w 454960"/>
              <a:gd name="connsiteY34" fmla="*/ 429937 h 562855"/>
              <a:gd name="connsiteX35" fmla="*/ 14576 w 454960"/>
              <a:gd name="connsiteY35" fmla="*/ 544839 h 562855"/>
              <a:gd name="connsiteX36" fmla="*/ 18607 w 454960"/>
              <a:gd name="connsiteY36" fmla="*/ 548442 h 562855"/>
              <a:gd name="connsiteX37" fmla="*/ 57705 w 454960"/>
              <a:gd name="connsiteY37" fmla="*/ 548442 h 562855"/>
              <a:gd name="connsiteX38" fmla="*/ 61333 w 454960"/>
              <a:gd name="connsiteY38" fmla="*/ 544839 h 562855"/>
              <a:gd name="connsiteX39" fmla="*/ 61333 w 454960"/>
              <a:gd name="connsiteY39" fmla="*/ 429937 h 562855"/>
              <a:gd name="connsiteX40" fmla="*/ 57705 w 454960"/>
              <a:gd name="connsiteY40" fmla="*/ 426334 h 562855"/>
              <a:gd name="connsiteX41" fmla="*/ 18607 w 454960"/>
              <a:gd name="connsiteY41" fmla="*/ 412322 h 562855"/>
              <a:gd name="connsiteX42" fmla="*/ 57705 w 454960"/>
              <a:gd name="connsiteY42" fmla="*/ 412322 h 562855"/>
              <a:gd name="connsiteX43" fmla="*/ 75440 w 454960"/>
              <a:gd name="connsiteY43" fmla="*/ 429137 h 562855"/>
              <a:gd name="connsiteX44" fmla="*/ 100431 w 454960"/>
              <a:gd name="connsiteY44" fmla="*/ 429137 h 562855"/>
              <a:gd name="connsiteX45" fmla="*/ 139932 w 454960"/>
              <a:gd name="connsiteY45" fmla="*/ 418728 h 562855"/>
              <a:gd name="connsiteX46" fmla="*/ 186285 w 454960"/>
              <a:gd name="connsiteY46" fmla="*/ 412322 h 562855"/>
              <a:gd name="connsiteX47" fmla="*/ 297130 w 454960"/>
              <a:gd name="connsiteY47" fmla="*/ 412322 h 562855"/>
              <a:gd name="connsiteX48" fmla="*/ 336228 w 454960"/>
              <a:gd name="connsiteY48" fmla="*/ 451557 h 562855"/>
              <a:gd name="connsiteX49" fmla="*/ 395076 w 454960"/>
              <a:gd name="connsiteY49" fmla="*/ 423932 h 562855"/>
              <a:gd name="connsiteX50" fmla="*/ 427322 w 454960"/>
              <a:gd name="connsiteY50" fmla="*/ 421130 h 562855"/>
              <a:gd name="connsiteX51" fmla="*/ 451910 w 454960"/>
              <a:gd name="connsiteY51" fmla="*/ 443149 h 562855"/>
              <a:gd name="connsiteX52" fmla="*/ 432965 w 454960"/>
              <a:gd name="connsiteY52" fmla="*/ 494795 h 562855"/>
              <a:gd name="connsiteX53" fmla="*/ 282216 w 454960"/>
              <a:gd name="connsiteY53" fmla="*/ 549643 h 562855"/>
              <a:gd name="connsiteX54" fmla="*/ 219337 w 454960"/>
              <a:gd name="connsiteY54" fmla="*/ 558851 h 562855"/>
              <a:gd name="connsiteX55" fmla="*/ 199184 w 454960"/>
              <a:gd name="connsiteY55" fmla="*/ 558050 h 562855"/>
              <a:gd name="connsiteX56" fmla="*/ 74634 w 454960"/>
              <a:gd name="connsiteY56" fmla="*/ 550043 h 562855"/>
              <a:gd name="connsiteX57" fmla="*/ 57705 w 454960"/>
              <a:gd name="connsiteY57" fmla="*/ 562855 h 562855"/>
              <a:gd name="connsiteX58" fmla="*/ 18607 w 454960"/>
              <a:gd name="connsiteY58" fmla="*/ 562855 h 562855"/>
              <a:gd name="connsiteX59" fmla="*/ 469 w 454960"/>
              <a:gd name="connsiteY59" fmla="*/ 544839 h 562855"/>
              <a:gd name="connsiteX60" fmla="*/ 469 w 454960"/>
              <a:gd name="connsiteY60" fmla="*/ 429937 h 562855"/>
              <a:gd name="connsiteX61" fmla="*/ 18607 w 454960"/>
              <a:gd name="connsiteY61" fmla="*/ 412322 h 562855"/>
              <a:gd name="connsiteX62" fmla="*/ 296809 w 454960"/>
              <a:gd name="connsiteY62" fmla="*/ 261389 h 562855"/>
              <a:gd name="connsiteX63" fmla="*/ 304114 w 454960"/>
              <a:gd name="connsiteY63" fmla="*/ 269063 h 562855"/>
              <a:gd name="connsiteX64" fmla="*/ 304114 w 454960"/>
              <a:gd name="connsiteY64" fmla="*/ 273910 h 562855"/>
              <a:gd name="connsiteX65" fmla="*/ 315885 w 454960"/>
              <a:gd name="connsiteY65" fmla="*/ 284816 h 562855"/>
              <a:gd name="connsiteX66" fmla="*/ 310203 w 454960"/>
              <a:gd name="connsiteY66" fmla="*/ 293702 h 562855"/>
              <a:gd name="connsiteX67" fmla="*/ 301679 w 454960"/>
              <a:gd name="connsiteY67" fmla="*/ 288451 h 562855"/>
              <a:gd name="connsiteX68" fmla="*/ 298432 w 454960"/>
              <a:gd name="connsiteY68" fmla="*/ 287643 h 562855"/>
              <a:gd name="connsiteX69" fmla="*/ 292750 w 454960"/>
              <a:gd name="connsiteY69" fmla="*/ 289259 h 562855"/>
              <a:gd name="connsiteX70" fmla="*/ 290721 w 454960"/>
              <a:gd name="connsiteY70" fmla="*/ 294106 h 562855"/>
              <a:gd name="connsiteX71" fmla="*/ 297215 w 454960"/>
              <a:gd name="connsiteY71" fmla="*/ 301780 h 562855"/>
              <a:gd name="connsiteX72" fmla="*/ 298026 w 454960"/>
              <a:gd name="connsiteY72" fmla="*/ 301780 h 562855"/>
              <a:gd name="connsiteX73" fmla="*/ 317508 w 454960"/>
              <a:gd name="connsiteY73" fmla="*/ 323995 h 562855"/>
              <a:gd name="connsiteX74" fmla="*/ 304114 w 454960"/>
              <a:gd name="connsiteY74" fmla="*/ 342979 h 562855"/>
              <a:gd name="connsiteX75" fmla="*/ 304114 w 454960"/>
              <a:gd name="connsiteY75" fmla="*/ 347826 h 562855"/>
              <a:gd name="connsiteX76" fmla="*/ 296809 w 454960"/>
              <a:gd name="connsiteY76" fmla="*/ 355096 h 562855"/>
              <a:gd name="connsiteX77" fmla="*/ 289909 w 454960"/>
              <a:gd name="connsiteY77" fmla="*/ 347826 h 562855"/>
              <a:gd name="connsiteX78" fmla="*/ 289909 w 454960"/>
              <a:gd name="connsiteY78" fmla="*/ 343787 h 562855"/>
              <a:gd name="connsiteX79" fmla="*/ 278544 w 454960"/>
              <a:gd name="connsiteY79" fmla="*/ 330861 h 562855"/>
              <a:gd name="connsiteX80" fmla="*/ 284227 w 454960"/>
              <a:gd name="connsiteY80" fmla="*/ 322379 h 562855"/>
              <a:gd name="connsiteX81" fmla="*/ 292750 w 454960"/>
              <a:gd name="connsiteY81" fmla="*/ 328034 h 562855"/>
              <a:gd name="connsiteX82" fmla="*/ 295185 w 454960"/>
              <a:gd name="connsiteY82" fmla="*/ 330458 h 562855"/>
              <a:gd name="connsiteX83" fmla="*/ 295591 w 454960"/>
              <a:gd name="connsiteY83" fmla="*/ 330458 h 562855"/>
              <a:gd name="connsiteX84" fmla="*/ 303303 w 454960"/>
              <a:gd name="connsiteY84" fmla="*/ 323187 h 562855"/>
              <a:gd name="connsiteX85" fmla="*/ 296403 w 454960"/>
              <a:gd name="connsiteY85" fmla="*/ 315917 h 562855"/>
              <a:gd name="connsiteX86" fmla="*/ 295997 w 454960"/>
              <a:gd name="connsiteY86" fmla="*/ 315917 h 562855"/>
              <a:gd name="connsiteX87" fmla="*/ 276515 w 454960"/>
              <a:gd name="connsiteY87" fmla="*/ 293702 h 562855"/>
              <a:gd name="connsiteX88" fmla="*/ 283415 w 454960"/>
              <a:gd name="connsiteY88" fmla="*/ 278757 h 562855"/>
              <a:gd name="connsiteX89" fmla="*/ 289909 w 454960"/>
              <a:gd name="connsiteY89" fmla="*/ 274718 h 562855"/>
              <a:gd name="connsiteX90" fmla="*/ 289909 w 454960"/>
              <a:gd name="connsiteY90" fmla="*/ 269063 h 562855"/>
              <a:gd name="connsiteX91" fmla="*/ 296809 w 454960"/>
              <a:gd name="connsiteY91" fmla="*/ 261389 h 562855"/>
              <a:gd name="connsiteX92" fmla="*/ 295518 w 454960"/>
              <a:gd name="connsiteY92" fmla="*/ 245721 h 562855"/>
              <a:gd name="connsiteX93" fmla="*/ 232594 w 454960"/>
              <a:gd name="connsiteY93" fmla="*/ 308241 h 562855"/>
              <a:gd name="connsiteX94" fmla="*/ 295518 w 454960"/>
              <a:gd name="connsiteY94" fmla="*/ 371165 h 562855"/>
              <a:gd name="connsiteX95" fmla="*/ 358442 w 454960"/>
              <a:gd name="connsiteY95" fmla="*/ 308241 h 562855"/>
              <a:gd name="connsiteX96" fmla="*/ 295518 w 454960"/>
              <a:gd name="connsiteY96" fmla="*/ 245721 h 562855"/>
              <a:gd name="connsiteX97" fmla="*/ 295518 w 454960"/>
              <a:gd name="connsiteY97" fmla="*/ 231200 h 562855"/>
              <a:gd name="connsiteX98" fmla="*/ 372963 w 454960"/>
              <a:gd name="connsiteY98" fmla="*/ 308241 h 562855"/>
              <a:gd name="connsiteX99" fmla="*/ 295518 w 454960"/>
              <a:gd name="connsiteY99" fmla="*/ 385283 h 562855"/>
              <a:gd name="connsiteX100" fmla="*/ 218880 w 454960"/>
              <a:gd name="connsiteY100" fmla="*/ 308241 h 562855"/>
              <a:gd name="connsiteX101" fmla="*/ 295518 w 454960"/>
              <a:gd name="connsiteY101" fmla="*/ 231200 h 562855"/>
              <a:gd name="connsiteX102" fmla="*/ 295721 w 454960"/>
              <a:gd name="connsiteY102" fmla="*/ 223971 h 562855"/>
              <a:gd name="connsiteX103" fmla="*/ 212053 w 454960"/>
              <a:gd name="connsiteY103" fmla="*/ 308041 h 562855"/>
              <a:gd name="connsiteX104" fmla="*/ 295721 w 454960"/>
              <a:gd name="connsiteY104" fmla="*/ 392112 h 562855"/>
              <a:gd name="connsiteX105" fmla="*/ 380194 w 454960"/>
              <a:gd name="connsiteY105" fmla="*/ 308041 h 562855"/>
              <a:gd name="connsiteX106" fmla="*/ 295721 w 454960"/>
              <a:gd name="connsiteY106" fmla="*/ 223971 h 562855"/>
              <a:gd name="connsiteX107" fmla="*/ 295721 w 454960"/>
              <a:gd name="connsiteY107" fmla="*/ 209892 h 562855"/>
              <a:gd name="connsiteX108" fmla="*/ 394273 w 454960"/>
              <a:gd name="connsiteY108" fmla="*/ 308041 h 562855"/>
              <a:gd name="connsiteX109" fmla="*/ 295721 w 454960"/>
              <a:gd name="connsiteY109" fmla="*/ 406593 h 562855"/>
              <a:gd name="connsiteX110" fmla="*/ 197572 w 454960"/>
              <a:gd name="connsiteY110" fmla="*/ 308041 h 562855"/>
              <a:gd name="connsiteX111" fmla="*/ 295721 w 454960"/>
              <a:gd name="connsiteY111" fmla="*/ 209892 h 562855"/>
              <a:gd name="connsiteX112" fmla="*/ 90503 w 454960"/>
              <a:gd name="connsiteY112" fmla="*/ 173004 h 562855"/>
              <a:gd name="connsiteX113" fmla="*/ 98428 w 454960"/>
              <a:gd name="connsiteY113" fmla="*/ 179026 h 562855"/>
              <a:gd name="connsiteX114" fmla="*/ 99616 w 454960"/>
              <a:gd name="connsiteY114" fmla="*/ 183844 h 562855"/>
              <a:gd name="connsiteX115" fmla="*/ 112692 w 454960"/>
              <a:gd name="connsiteY115" fmla="*/ 192275 h 562855"/>
              <a:gd name="connsiteX116" fmla="*/ 109126 w 454960"/>
              <a:gd name="connsiteY116" fmla="*/ 202311 h 562855"/>
              <a:gd name="connsiteX117" fmla="*/ 99616 w 454960"/>
              <a:gd name="connsiteY117" fmla="*/ 198698 h 562855"/>
              <a:gd name="connsiteX118" fmla="*/ 96050 w 454960"/>
              <a:gd name="connsiteY118" fmla="*/ 197895 h 562855"/>
              <a:gd name="connsiteX119" fmla="*/ 90107 w 454960"/>
              <a:gd name="connsiteY119" fmla="*/ 205924 h 562855"/>
              <a:gd name="connsiteX120" fmla="*/ 97635 w 454960"/>
              <a:gd name="connsiteY120" fmla="*/ 211946 h 562855"/>
              <a:gd name="connsiteX121" fmla="*/ 98428 w 454960"/>
              <a:gd name="connsiteY121" fmla="*/ 211946 h 562855"/>
              <a:gd name="connsiteX122" fmla="*/ 121409 w 454960"/>
              <a:gd name="connsiteY122" fmla="*/ 230413 h 562855"/>
              <a:gd name="connsiteX123" fmla="*/ 111900 w 454960"/>
              <a:gd name="connsiteY123" fmla="*/ 251289 h 562855"/>
              <a:gd name="connsiteX124" fmla="*/ 113088 w 454960"/>
              <a:gd name="connsiteY124" fmla="*/ 256107 h 562855"/>
              <a:gd name="connsiteX125" fmla="*/ 106749 w 454960"/>
              <a:gd name="connsiteY125" fmla="*/ 264538 h 562855"/>
              <a:gd name="connsiteX126" fmla="*/ 105560 w 454960"/>
              <a:gd name="connsiteY126" fmla="*/ 264538 h 562855"/>
              <a:gd name="connsiteX127" fmla="*/ 98824 w 454960"/>
              <a:gd name="connsiteY127" fmla="*/ 258516 h 562855"/>
              <a:gd name="connsiteX128" fmla="*/ 98428 w 454960"/>
              <a:gd name="connsiteY128" fmla="*/ 254902 h 562855"/>
              <a:gd name="connsiteX129" fmla="*/ 84956 w 454960"/>
              <a:gd name="connsiteY129" fmla="*/ 244063 h 562855"/>
              <a:gd name="connsiteX130" fmla="*/ 88918 w 454960"/>
              <a:gd name="connsiteY130" fmla="*/ 235231 h 562855"/>
              <a:gd name="connsiteX131" fmla="*/ 98032 w 454960"/>
              <a:gd name="connsiteY131" fmla="*/ 238844 h 562855"/>
              <a:gd name="connsiteX132" fmla="*/ 101201 w 454960"/>
              <a:gd name="connsiteY132" fmla="*/ 240450 h 562855"/>
              <a:gd name="connsiteX133" fmla="*/ 107541 w 454960"/>
              <a:gd name="connsiteY133" fmla="*/ 232421 h 562855"/>
              <a:gd name="connsiteX134" fmla="*/ 99616 w 454960"/>
              <a:gd name="connsiteY134" fmla="*/ 226399 h 562855"/>
              <a:gd name="connsiteX135" fmla="*/ 98824 w 454960"/>
              <a:gd name="connsiteY135" fmla="*/ 226399 h 562855"/>
              <a:gd name="connsiteX136" fmla="*/ 76635 w 454960"/>
              <a:gd name="connsiteY136" fmla="*/ 208333 h 562855"/>
              <a:gd name="connsiteX137" fmla="*/ 85748 w 454960"/>
              <a:gd name="connsiteY137" fmla="*/ 187056 h 562855"/>
              <a:gd name="connsiteX138" fmla="*/ 84956 w 454960"/>
              <a:gd name="connsiteY138" fmla="*/ 181435 h 562855"/>
              <a:gd name="connsiteX139" fmla="*/ 90503 w 454960"/>
              <a:gd name="connsiteY139" fmla="*/ 173004 h 562855"/>
              <a:gd name="connsiteX140" fmla="*/ 99708 w 454960"/>
              <a:gd name="connsiteY140" fmla="*/ 155692 h 562855"/>
              <a:gd name="connsiteX141" fmla="*/ 87975 w 454960"/>
              <a:gd name="connsiteY141" fmla="*/ 156894 h 562855"/>
              <a:gd name="connsiteX142" fmla="*/ 37805 w 454960"/>
              <a:gd name="connsiteY142" fmla="*/ 229415 h 562855"/>
              <a:gd name="connsiteX143" fmla="*/ 111036 w 454960"/>
              <a:gd name="connsiteY143" fmla="*/ 279499 h 562855"/>
              <a:gd name="connsiteX144" fmla="*/ 151496 w 454960"/>
              <a:gd name="connsiteY144" fmla="*/ 253455 h 562855"/>
              <a:gd name="connsiteX145" fmla="*/ 161610 w 454960"/>
              <a:gd name="connsiteY145" fmla="*/ 206978 h 562855"/>
              <a:gd name="connsiteX146" fmla="*/ 135312 w 454960"/>
              <a:gd name="connsiteY146" fmla="*/ 166510 h 562855"/>
              <a:gd name="connsiteX147" fmla="*/ 99708 w 454960"/>
              <a:gd name="connsiteY147" fmla="*/ 155692 h 562855"/>
              <a:gd name="connsiteX148" fmla="*/ 85547 w 454960"/>
              <a:gd name="connsiteY148" fmla="*/ 142871 h 562855"/>
              <a:gd name="connsiteX149" fmla="*/ 143808 w 454960"/>
              <a:gd name="connsiteY149" fmla="*/ 155291 h 562855"/>
              <a:gd name="connsiteX150" fmla="*/ 175771 w 454960"/>
              <a:gd name="connsiteY150" fmla="*/ 204173 h 562855"/>
              <a:gd name="connsiteX151" fmla="*/ 163633 w 454960"/>
              <a:gd name="connsiteY151" fmla="*/ 261869 h 562855"/>
              <a:gd name="connsiteX152" fmla="*/ 113869 w 454960"/>
              <a:gd name="connsiteY152" fmla="*/ 293522 h 562855"/>
              <a:gd name="connsiteX153" fmla="*/ 99708 w 454960"/>
              <a:gd name="connsiteY153" fmla="*/ 294724 h 562855"/>
              <a:gd name="connsiteX154" fmla="*/ 24049 w 454960"/>
              <a:gd name="connsiteY154" fmla="*/ 232220 h 562855"/>
              <a:gd name="connsiteX155" fmla="*/ 36187 w 454960"/>
              <a:gd name="connsiteY155" fmla="*/ 174924 h 562855"/>
              <a:gd name="connsiteX156" fmla="*/ 85547 w 454960"/>
              <a:gd name="connsiteY156" fmla="*/ 142871 h 562855"/>
              <a:gd name="connsiteX157" fmla="*/ 97990 w 454960"/>
              <a:gd name="connsiteY157" fmla="*/ 134846 h 562855"/>
              <a:gd name="connsiteX158" fmla="*/ 82749 w 454960"/>
              <a:gd name="connsiteY158" fmla="*/ 136057 h 562855"/>
              <a:gd name="connsiteX159" fmla="*/ 15368 w 454960"/>
              <a:gd name="connsiteY159" fmla="*/ 234605 h 562855"/>
              <a:gd name="connsiteX160" fmla="*/ 113631 w 454960"/>
              <a:gd name="connsiteY160" fmla="*/ 302457 h 562855"/>
              <a:gd name="connsiteX161" fmla="*/ 180611 w 454960"/>
              <a:gd name="connsiteY161" fmla="*/ 203910 h 562855"/>
              <a:gd name="connsiteX162" fmla="*/ 97990 w 454960"/>
              <a:gd name="connsiteY162" fmla="*/ 134846 h 562855"/>
              <a:gd name="connsiteX163" fmla="*/ 80342 w 454960"/>
              <a:gd name="connsiteY163" fmla="*/ 121921 h 562855"/>
              <a:gd name="connsiteX164" fmla="*/ 194247 w 454960"/>
              <a:gd name="connsiteY164" fmla="*/ 201486 h 562855"/>
              <a:gd name="connsiteX165" fmla="*/ 116038 w 454960"/>
              <a:gd name="connsiteY165" fmla="*/ 316593 h 562855"/>
              <a:gd name="connsiteX166" fmla="*/ 97990 w 454960"/>
              <a:gd name="connsiteY166" fmla="*/ 317805 h 562855"/>
              <a:gd name="connsiteX167" fmla="*/ 1732 w 454960"/>
              <a:gd name="connsiteY167" fmla="*/ 237432 h 562855"/>
              <a:gd name="connsiteX168" fmla="*/ 17374 w 454960"/>
              <a:gd name="connsiteY168" fmla="*/ 163521 h 562855"/>
              <a:gd name="connsiteX169" fmla="*/ 80342 w 454960"/>
              <a:gd name="connsiteY169" fmla="*/ 121921 h 562855"/>
              <a:gd name="connsiteX170" fmla="*/ 284072 w 454960"/>
              <a:gd name="connsiteY170" fmla="*/ 51855 h 562855"/>
              <a:gd name="connsiteX171" fmla="*/ 290566 w 454960"/>
              <a:gd name="connsiteY171" fmla="*/ 59562 h 562855"/>
              <a:gd name="connsiteX172" fmla="*/ 290566 w 454960"/>
              <a:gd name="connsiteY172" fmla="*/ 64836 h 562855"/>
              <a:gd name="connsiteX173" fmla="*/ 301118 w 454960"/>
              <a:gd name="connsiteY173" fmla="*/ 76600 h 562855"/>
              <a:gd name="connsiteX174" fmla="*/ 295030 w 454960"/>
              <a:gd name="connsiteY174" fmla="*/ 85118 h 562855"/>
              <a:gd name="connsiteX175" fmla="*/ 286913 w 454960"/>
              <a:gd name="connsiteY175" fmla="*/ 79034 h 562855"/>
              <a:gd name="connsiteX176" fmla="*/ 283666 w 454960"/>
              <a:gd name="connsiteY176" fmla="*/ 77817 h 562855"/>
              <a:gd name="connsiteX177" fmla="*/ 275548 w 454960"/>
              <a:gd name="connsiteY177" fmla="*/ 84307 h 562855"/>
              <a:gd name="connsiteX178" fmla="*/ 281636 w 454960"/>
              <a:gd name="connsiteY178" fmla="*/ 92014 h 562855"/>
              <a:gd name="connsiteX179" fmla="*/ 282042 w 454960"/>
              <a:gd name="connsiteY179" fmla="*/ 92014 h 562855"/>
              <a:gd name="connsiteX180" fmla="*/ 300307 w 454960"/>
              <a:gd name="connsiteY180" fmla="*/ 115948 h 562855"/>
              <a:gd name="connsiteX181" fmla="*/ 285695 w 454960"/>
              <a:gd name="connsiteY181" fmla="*/ 133796 h 562855"/>
              <a:gd name="connsiteX182" fmla="*/ 285289 w 454960"/>
              <a:gd name="connsiteY182" fmla="*/ 138664 h 562855"/>
              <a:gd name="connsiteX183" fmla="*/ 277984 w 454960"/>
              <a:gd name="connsiteY183" fmla="*/ 145560 h 562855"/>
              <a:gd name="connsiteX184" fmla="*/ 277578 w 454960"/>
              <a:gd name="connsiteY184" fmla="*/ 145560 h 562855"/>
              <a:gd name="connsiteX185" fmla="*/ 270678 w 454960"/>
              <a:gd name="connsiteY185" fmla="*/ 137447 h 562855"/>
              <a:gd name="connsiteX186" fmla="*/ 270678 w 454960"/>
              <a:gd name="connsiteY186" fmla="*/ 133796 h 562855"/>
              <a:gd name="connsiteX187" fmla="*/ 260531 w 454960"/>
              <a:gd name="connsiteY187" fmla="*/ 120004 h 562855"/>
              <a:gd name="connsiteX188" fmla="*/ 267025 w 454960"/>
              <a:gd name="connsiteY188" fmla="*/ 111891 h 562855"/>
              <a:gd name="connsiteX189" fmla="*/ 274737 w 454960"/>
              <a:gd name="connsiteY189" fmla="*/ 118382 h 562855"/>
              <a:gd name="connsiteX190" fmla="*/ 277578 w 454960"/>
              <a:gd name="connsiteY190" fmla="*/ 120816 h 562855"/>
              <a:gd name="connsiteX191" fmla="*/ 285695 w 454960"/>
              <a:gd name="connsiteY191" fmla="*/ 114325 h 562855"/>
              <a:gd name="connsiteX192" fmla="*/ 279607 w 454960"/>
              <a:gd name="connsiteY192" fmla="*/ 106212 h 562855"/>
              <a:gd name="connsiteX193" fmla="*/ 279201 w 454960"/>
              <a:gd name="connsiteY193" fmla="*/ 106212 h 562855"/>
              <a:gd name="connsiteX194" fmla="*/ 260937 w 454960"/>
              <a:gd name="connsiteY194" fmla="*/ 82684 h 562855"/>
              <a:gd name="connsiteX195" fmla="*/ 275954 w 454960"/>
              <a:gd name="connsiteY195" fmla="*/ 64430 h 562855"/>
              <a:gd name="connsiteX196" fmla="*/ 276360 w 454960"/>
              <a:gd name="connsiteY196" fmla="*/ 58345 h 562855"/>
              <a:gd name="connsiteX197" fmla="*/ 284072 w 454960"/>
              <a:gd name="connsiteY197" fmla="*/ 51855 h 562855"/>
              <a:gd name="connsiteX198" fmla="*/ 281116 w 454960"/>
              <a:gd name="connsiteY198" fmla="*/ 35639 h 562855"/>
              <a:gd name="connsiteX199" fmla="*/ 240203 w 454960"/>
              <a:gd name="connsiteY199" fmla="*/ 50983 h 562855"/>
              <a:gd name="connsiteX200" fmla="*/ 218543 w 454960"/>
              <a:gd name="connsiteY200" fmla="*/ 93783 h 562855"/>
              <a:gd name="connsiteX201" fmla="*/ 233785 w 454960"/>
              <a:gd name="connsiteY201" fmla="*/ 139409 h 562855"/>
              <a:gd name="connsiteX202" fmla="*/ 276704 w 454960"/>
              <a:gd name="connsiteY202" fmla="*/ 161213 h 562855"/>
              <a:gd name="connsiteX203" fmla="*/ 322029 w 454960"/>
              <a:gd name="connsiteY203" fmla="*/ 145870 h 562855"/>
              <a:gd name="connsiteX204" fmla="*/ 343287 w 454960"/>
              <a:gd name="connsiteY204" fmla="*/ 103070 h 562855"/>
              <a:gd name="connsiteX205" fmla="*/ 285528 w 454960"/>
              <a:gd name="connsiteY205" fmla="*/ 35639 h 562855"/>
              <a:gd name="connsiteX206" fmla="*/ 281116 w 454960"/>
              <a:gd name="connsiteY206" fmla="*/ 35639 h 562855"/>
              <a:gd name="connsiteX207" fmla="*/ 286330 w 454960"/>
              <a:gd name="connsiteY207" fmla="*/ 21507 h 562855"/>
              <a:gd name="connsiteX208" fmla="*/ 357727 w 454960"/>
              <a:gd name="connsiteY208" fmla="*/ 103877 h 562855"/>
              <a:gd name="connsiteX209" fmla="*/ 331254 w 454960"/>
              <a:gd name="connsiteY209" fmla="*/ 156772 h 562855"/>
              <a:gd name="connsiteX210" fmla="*/ 281116 w 454960"/>
              <a:gd name="connsiteY210" fmla="*/ 175749 h 562855"/>
              <a:gd name="connsiteX211" fmla="*/ 275500 w 454960"/>
              <a:gd name="connsiteY211" fmla="*/ 175345 h 562855"/>
              <a:gd name="connsiteX212" fmla="*/ 222955 w 454960"/>
              <a:gd name="connsiteY212" fmla="*/ 149100 h 562855"/>
              <a:gd name="connsiteX213" fmla="*/ 204505 w 454960"/>
              <a:gd name="connsiteY213" fmla="*/ 92975 h 562855"/>
              <a:gd name="connsiteX214" fmla="*/ 230978 w 454960"/>
              <a:gd name="connsiteY214" fmla="*/ 40081 h 562855"/>
              <a:gd name="connsiteX215" fmla="*/ 286330 w 454960"/>
              <a:gd name="connsiteY215" fmla="*/ 21507 h 562855"/>
              <a:gd name="connsiteX216" fmla="*/ 281799 w 454960"/>
              <a:gd name="connsiteY216" fmla="*/ 14686 h 562855"/>
              <a:gd name="connsiteX217" fmla="*/ 226261 w 454960"/>
              <a:gd name="connsiteY217" fmla="*/ 35218 h 562855"/>
              <a:gd name="connsiteX218" fmla="*/ 198089 w 454960"/>
              <a:gd name="connsiteY218" fmla="*/ 92386 h 562855"/>
              <a:gd name="connsiteX219" fmla="*/ 217809 w 454960"/>
              <a:gd name="connsiteY219" fmla="*/ 153579 h 562855"/>
              <a:gd name="connsiteX220" fmla="*/ 275762 w 454960"/>
              <a:gd name="connsiteY220" fmla="*/ 182565 h 562855"/>
              <a:gd name="connsiteX221" fmla="*/ 365508 w 454960"/>
              <a:gd name="connsiteY221" fmla="*/ 104463 h 562855"/>
              <a:gd name="connsiteX222" fmla="*/ 287835 w 454960"/>
              <a:gd name="connsiteY222" fmla="*/ 14686 h 562855"/>
              <a:gd name="connsiteX223" fmla="*/ 281799 w 454960"/>
              <a:gd name="connsiteY223" fmla="*/ 14686 h 562855"/>
              <a:gd name="connsiteX224" fmla="*/ 288640 w 454960"/>
              <a:gd name="connsiteY224" fmla="*/ 193 h 562855"/>
              <a:gd name="connsiteX225" fmla="*/ 379996 w 454960"/>
              <a:gd name="connsiteY225" fmla="*/ 105671 h 562855"/>
              <a:gd name="connsiteX226" fmla="*/ 281799 w 454960"/>
              <a:gd name="connsiteY226" fmla="*/ 197058 h 562855"/>
              <a:gd name="connsiteX227" fmla="*/ 274554 w 454960"/>
              <a:gd name="connsiteY227" fmla="*/ 196656 h 562855"/>
              <a:gd name="connsiteX228" fmla="*/ 207346 w 454960"/>
              <a:gd name="connsiteY228" fmla="*/ 163241 h 562855"/>
              <a:gd name="connsiteX229" fmla="*/ 183601 w 454960"/>
              <a:gd name="connsiteY229" fmla="*/ 91581 h 562855"/>
              <a:gd name="connsiteX230" fmla="*/ 217407 w 454960"/>
              <a:gd name="connsiteY230" fmla="*/ 24349 h 562855"/>
              <a:gd name="connsiteX231" fmla="*/ 288640 w 454960"/>
              <a:gd name="connsiteY231" fmla="*/ 193 h 5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54960" h="562855">
                <a:moveTo>
                  <a:pt x="39325" y="469144"/>
                </a:moveTo>
                <a:cubicBezTo>
                  <a:pt x="45174" y="469144"/>
                  <a:pt x="49770" y="473441"/>
                  <a:pt x="49770" y="478911"/>
                </a:cubicBezTo>
                <a:cubicBezTo>
                  <a:pt x="49770" y="484380"/>
                  <a:pt x="45174" y="488286"/>
                  <a:pt x="39325" y="488286"/>
                </a:cubicBezTo>
                <a:cubicBezTo>
                  <a:pt x="33476" y="488286"/>
                  <a:pt x="28880" y="484380"/>
                  <a:pt x="28880" y="478911"/>
                </a:cubicBezTo>
                <a:cubicBezTo>
                  <a:pt x="28880" y="473441"/>
                  <a:pt x="33476" y="469144"/>
                  <a:pt x="39325" y="469144"/>
                </a:cubicBezTo>
                <a:close/>
                <a:moveTo>
                  <a:pt x="75440" y="443149"/>
                </a:moveTo>
                <a:lnTo>
                  <a:pt x="75440" y="536031"/>
                </a:lnTo>
                <a:lnTo>
                  <a:pt x="100431" y="537232"/>
                </a:lnTo>
                <a:lnTo>
                  <a:pt x="100431" y="443149"/>
                </a:lnTo>
                <a:close/>
                <a:moveTo>
                  <a:pt x="39325" y="438955"/>
                </a:moveTo>
                <a:cubicBezTo>
                  <a:pt x="45174" y="438955"/>
                  <a:pt x="49770" y="443969"/>
                  <a:pt x="49770" y="449400"/>
                </a:cubicBezTo>
                <a:cubicBezTo>
                  <a:pt x="49770" y="455249"/>
                  <a:pt x="45174" y="459845"/>
                  <a:pt x="39325" y="459845"/>
                </a:cubicBezTo>
                <a:cubicBezTo>
                  <a:pt x="33476" y="459845"/>
                  <a:pt x="28880" y="455249"/>
                  <a:pt x="28880" y="449400"/>
                </a:cubicBezTo>
                <a:cubicBezTo>
                  <a:pt x="28880" y="443969"/>
                  <a:pt x="33476" y="438955"/>
                  <a:pt x="39325" y="438955"/>
                </a:cubicBezTo>
                <a:close/>
                <a:moveTo>
                  <a:pt x="186285" y="426334"/>
                </a:moveTo>
                <a:cubicBezTo>
                  <a:pt x="172178" y="426334"/>
                  <a:pt x="158070" y="428336"/>
                  <a:pt x="143963" y="432340"/>
                </a:cubicBezTo>
                <a:cubicBezTo>
                  <a:pt x="130258" y="435943"/>
                  <a:pt x="120988" y="438345"/>
                  <a:pt x="114942" y="439946"/>
                </a:cubicBezTo>
                <a:lnTo>
                  <a:pt x="114942" y="538433"/>
                </a:lnTo>
                <a:lnTo>
                  <a:pt x="199990" y="543638"/>
                </a:lnTo>
                <a:cubicBezTo>
                  <a:pt x="226996" y="546040"/>
                  <a:pt x="252792" y="543638"/>
                  <a:pt x="278589" y="536031"/>
                </a:cubicBezTo>
                <a:cubicBezTo>
                  <a:pt x="318090" y="524821"/>
                  <a:pt x="389837" y="502401"/>
                  <a:pt x="426113" y="482384"/>
                </a:cubicBezTo>
                <a:cubicBezTo>
                  <a:pt x="437802" y="476378"/>
                  <a:pt x="443848" y="460364"/>
                  <a:pt x="438608" y="448754"/>
                </a:cubicBezTo>
                <a:cubicBezTo>
                  <a:pt x="435787" y="441948"/>
                  <a:pt x="429741" y="437144"/>
                  <a:pt x="422888" y="434742"/>
                </a:cubicBezTo>
                <a:cubicBezTo>
                  <a:pt x="416036" y="432340"/>
                  <a:pt x="408378" y="433140"/>
                  <a:pt x="401929" y="436343"/>
                </a:cubicBezTo>
                <a:cubicBezTo>
                  <a:pt x="381372" y="447953"/>
                  <a:pt x="358800" y="457962"/>
                  <a:pt x="335422" y="466770"/>
                </a:cubicBezTo>
                <a:cubicBezTo>
                  <a:pt x="331794" y="484786"/>
                  <a:pt x="318090" y="498398"/>
                  <a:pt x="298339" y="502001"/>
                </a:cubicBezTo>
                <a:cubicBezTo>
                  <a:pt x="266094" y="506005"/>
                  <a:pt x="242715" y="508006"/>
                  <a:pt x="220949" y="509207"/>
                </a:cubicBezTo>
                <a:lnTo>
                  <a:pt x="220546" y="509207"/>
                </a:lnTo>
                <a:cubicBezTo>
                  <a:pt x="216919" y="509207"/>
                  <a:pt x="213694" y="506405"/>
                  <a:pt x="213694" y="502401"/>
                </a:cubicBezTo>
                <a:cubicBezTo>
                  <a:pt x="213291" y="498798"/>
                  <a:pt x="216516" y="495195"/>
                  <a:pt x="220546" y="495195"/>
                </a:cubicBezTo>
                <a:cubicBezTo>
                  <a:pt x="241506" y="493994"/>
                  <a:pt x="264884" y="491592"/>
                  <a:pt x="295921" y="487989"/>
                </a:cubicBezTo>
                <a:cubicBezTo>
                  <a:pt x="308416" y="485987"/>
                  <a:pt x="322120" y="476378"/>
                  <a:pt x="322120" y="457161"/>
                </a:cubicBezTo>
                <a:cubicBezTo>
                  <a:pt x="322120" y="440347"/>
                  <a:pt x="310834" y="426334"/>
                  <a:pt x="297130" y="426334"/>
                </a:cubicBezTo>
                <a:close/>
                <a:moveTo>
                  <a:pt x="18607" y="426334"/>
                </a:moveTo>
                <a:cubicBezTo>
                  <a:pt x="16189" y="426334"/>
                  <a:pt x="14576" y="428336"/>
                  <a:pt x="14576" y="429937"/>
                </a:cubicBezTo>
                <a:lnTo>
                  <a:pt x="14576" y="544839"/>
                </a:lnTo>
                <a:cubicBezTo>
                  <a:pt x="14576" y="546841"/>
                  <a:pt x="16189" y="548442"/>
                  <a:pt x="18607" y="548442"/>
                </a:cubicBezTo>
                <a:lnTo>
                  <a:pt x="57705" y="548442"/>
                </a:lnTo>
                <a:cubicBezTo>
                  <a:pt x="59318" y="548442"/>
                  <a:pt x="61333" y="546841"/>
                  <a:pt x="61333" y="544839"/>
                </a:cubicBezTo>
                <a:lnTo>
                  <a:pt x="61333" y="429937"/>
                </a:lnTo>
                <a:cubicBezTo>
                  <a:pt x="61333" y="428336"/>
                  <a:pt x="59318" y="426334"/>
                  <a:pt x="57705" y="426334"/>
                </a:cubicBezTo>
                <a:close/>
                <a:moveTo>
                  <a:pt x="18607" y="412322"/>
                </a:moveTo>
                <a:lnTo>
                  <a:pt x="57705" y="412322"/>
                </a:lnTo>
                <a:cubicBezTo>
                  <a:pt x="66976" y="412322"/>
                  <a:pt x="75037" y="419528"/>
                  <a:pt x="75440" y="429137"/>
                </a:cubicBezTo>
                <a:lnTo>
                  <a:pt x="100431" y="429137"/>
                </a:lnTo>
                <a:cubicBezTo>
                  <a:pt x="102043" y="428736"/>
                  <a:pt x="108492" y="427535"/>
                  <a:pt x="139932" y="418728"/>
                </a:cubicBezTo>
                <a:cubicBezTo>
                  <a:pt x="155249" y="414324"/>
                  <a:pt x="170565" y="412322"/>
                  <a:pt x="186285" y="412322"/>
                </a:cubicBezTo>
                <a:lnTo>
                  <a:pt x="297130" y="412322"/>
                </a:lnTo>
                <a:cubicBezTo>
                  <a:pt x="316881" y="412322"/>
                  <a:pt x="333810" y="429537"/>
                  <a:pt x="336228" y="451557"/>
                </a:cubicBezTo>
                <a:cubicBezTo>
                  <a:pt x="357188" y="443149"/>
                  <a:pt x="376938" y="434341"/>
                  <a:pt x="395076" y="423932"/>
                </a:cubicBezTo>
                <a:cubicBezTo>
                  <a:pt x="404750" y="418728"/>
                  <a:pt x="416439" y="417527"/>
                  <a:pt x="427322" y="421130"/>
                </a:cubicBezTo>
                <a:cubicBezTo>
                  <a:pt x="438608" y="424733"/>
                  <a:pt x="447073" y="432340"/>
                  <a:pt x="451910" y="443149"/>
                </a:cubicBezTo>
                <a:cubicBezTo>
                  <a:pt x="459971" y="461565"/>
                  <a:pt x="451507" y="484786"/>
                  <a:pt x="432965" y="494795"/>
                </a:cubicBezTo>
                <a:cubicBezTo>
                  <a:pt x="397898" y="514412"/>
                  <a:pt x="331391" y="535631"/>
                  <a:pt x="282216" y="549643"/>
                </a:cubicBezTo>
                <a:cubicBezTo>
                  <a:pt x="261660" y="555648"/>
                  <a:pt x="240700" y="558851"/>
                  <a:pt x="219337" y="558851"/>
                </a:cubicBezTo>
                <a:cubicBezTo>
                  <a:pt x="212485" y="558851"/>
                  <a:pt x="206036" y="558451"/>
                  <a:pt x="199184" y="558050"/>
                </a:cubicBezTo>
                <a:lnTo>
                  <a:pt x="74634" y="550043"/>
                </a:lnTo>
                <a:cubicBezTo>
                  <a:pt x="72216" y="557250"/>
                  <a:pt x="65767" y="562855"/>
                  <a:pt x="57705" y="562855"/>
                </a:cubicBezTo>
                <a:lnTo>
                  <a:pt x="18607" y="562855"/>
                </a:lnTo>
                <a:cubicBezTo>
                  <a:pt x="8530" y="562855"/>
                  <a:pt x="469" y="554447"/>
                  <a:pt x="469" y="544839"/>
                </a:cubicBezTo>
                <a:lnTo>
                  <a:pt x="469" y="429937"/>
                </a:lnTo>
                <a:cubicBezTo>
                  <a:pt x="469" y="420329"/>
                  <a:pt x="8530" y="412322"/>
                  <a:pt x="18607" y="412322"/>
                </a:cubicBezTo>
                <a:close/>
                <a:moveTo>
                  <a:pt x="296809" y="261389"/>
                </a:moveTo>
                <a:cubicBezTo>
                  <a:pt x="300867" y="261389"/>
                  <a:pt x="304114" y="265024"/>
                  <a:pt x="304114" y="269063"/>
                </a:cubicBezTo>
                <a:lnTo>
                  <a:pt x="304114" y="273910"/>
                </a:lnTo>
                <a:cubicBezTo>
                  <a:pt x="308985" y="275122"/>
                  <a:pt x="313855" y="278757"/>
                  <a:pt x="315885" y="284816"/>
                </a:cubicBezTo>
                <a:cubicBezTo>
                  <a:pt x="316291" y="288855"/>
                  <a:pt x="313855" y="292490"/>
                  <a:pt x="310203" y="293702"/>
                </a:cubicBezTo>
                <a:cubicBezTo>
                  <a:pt x="306550" y="294914"/>
                  <a:pt x="302897" y="292490"/>
                  <a:pt x="301679" y="288451"/>
                </a:cubicBezTo>
                <a:cubicBezTo>
                  <a:pt x="301273" y="287643"/>
                  <a:pt x="299244" y="287643"/>
                  <a:pt x="298432" y="287643"/>
                </a:cubicBezTo>
                <a:cubicBezTo>
                  <a:pt x="296403" y="287239"/>
                  <a:pt x="294373" y="288047"/>
                  <a:pt x="292750" y="289259"/>
                </a:cubicBezTo>
                <a:cubicBezTo>
                  <a:pt x="291532" y="290470"/>
                  <a:pt x="290721" y="292490"/>
                  <a:pt x="290721" y="294106"/>
                </a:cubicBezTo>
                <a:cubicBezTo>
                  <a:pt x="290721" y="298145"/>
                  <a:pt x="293562" y="301376"/>
                  <a:pt x="297215" y="301780"/>
                </a:cubicBezTo>
                <a:lnTo>
                  <a:pt x="298026" y="301780"/>
                </a:lnTo>
                <a:cubicBezTo>
                  <a:pt x="309391" y="302184"/>
                  <a:pt x="317914" y="312282"/>
                  <a:pt x="317508" y="323995"/>
                </a:cubicBezTo>
                <a:cubicBezTo>
                  <a:pt x="317508" y="332881"/>
                  <a:pt x="311826" y="340151"/>
                  <a:pt x="304114" y="342979"/>
                </a:cubicBezTo>
                <a:lnTo>
                  <a:pt x="304114" y="347826"/>
                </a:lnTo>
                <a:cubicBezTo>
                  <a:pt x="304114" y="351865"/>
                  <a:pt x="300867" y="355096"/>
                  <a:pt x="296809" y="355096"/>
                </a:cubicBezTo>
                <a:cubicBezTo>
                  <a:pt x="292750" y="355096"/>
                  <a:pt x="289909" y="351865"/>
                  <a:pt x="289909" y="347826"/>
                </a:cubicBezTo>
                <a:lnTo>
                  <a:pt x="289909" y="343787"/>
                </a:lnTo>
                <a:cubicBezTo>
                  <a:pt x="285444" y="342171"/>
                  <a:pt x="280168" y="338536"/>
                  <a:pt x="278544" y="330861"/>
                </a:cubicBezTo>
                <a:cubicBezTo>
                  <a:pt x="277733" y="326822"/>
                  <a:pt x="280574" y="323187"/>
                  <a:pt x="284227" y="322379"/>
                </a:cubicBezTo>
                <a:cubicBezTo>
                  <a:pt x="287879" y="321975"/>
                  <a:pt x="291532" y="324399"/>
                  <a:pt x="292750" y="328034"/>
                </a:cubicBezTo>
                <a:cubicBezTo>
                  <a:pt x="292750" y="330458"/>
                  <a:pt x="294779" y="330458"/>
                  <a:pt x="295185" y="330458"/>
                </a:cubicBezTo>
                <a:lnTo>
                  <a:pt x="295591" y="330458"/>
                </a:lnTo>
                <a:cubicBezTo>
                  <a:pt x="299650" y="330458"/>
                  <a:pt x="302897" y="327226"/>
                  <a:pt x="303303" y="323187"/>
                </a:cubicBezTo>
                <a:cubicBezTo>
                  <a:pt x="303303" y="319552"/>
                  <a:pt x="300462" y="316321"/>
                  <a:pt x="296403" y="315917"/>
                </a:cubicBezTo>
                <a:lnTo>
                  <a:pt x="295997" y="315917"/>
                </a:lnTo>
                <a:cubicBezTo>
                  <a:pt x="284632" y="315109"/>
                  <a:pt x="275703" y="305011"/>
                  <a:pt x="276515" y="293702"/>
                </a:cubicBezTo>
                <a:cubicBezTo>
                  <a:pt x="276921" y="288047"/>
                  <a:pt x="279356" y="282796"/>
                  <a:pt x="283415" y="278757"/>
                </a:cubicBezTo>
                <a:cubicBezTo>
                  <a:pt x="285444" y="277141"/>
                  <a:pt x="287474" y="275526"/>
                  <a:pt x="289909" y="274718"/>
                </a:cubicBezTo>
                <a:lnTo>
                  <a:pt x="289909" y="269063"/>
                </a:lnTo>
                <a:cubicBezTo>
                  <a:pt x="289909" y="265024"/>
                  <a:pt x="292750" y="261389"/>
                  <a:pt x="296809" y="261389"/>
                </a:cubicBezTo>
                <a:close/>
                <a:moveTo>
                  <a:pt x="295518" y="245721"/>
                </a:moveTo>
                <a:cubicBezTo>
                  <a:pt x="260829" y="245721"/>
                  <a:pt x="232594" y="273553"/>
                  <a:pt x="232594" y="308241"/>
                </a:cubicBezTo>
                <a:cubicBezTo>
                  <a:pt x="232594" y="342930"/>
                  <a:pt x="260829" y="371165"/>
                  <a:pt x="295518" y="371165"/>
                </a:cubicBezTo>
                <a:cubicBezTo>
                  <a:pt x="330207" y="371165"/>
                  <a:pt x="358442" y="342930"/>
                  <a:pt x="358442" y="308241"/>
                </a:cubicBezTo>
                <a:cubicBezTo>
                  <a:pt x="358442" y="273553"/>
                  <a:pt x="330207" y="245721"/>
                  <a:pt x="295518" y="245721"/>
                </a:cubicBezTo>
                <a:close/>
                <a:moveTo>
                  <a:pt x="295518" y="231200"/>
                </a:moveTo>
                <a:cubicBezTo>
                  <a:pt x="338274" y="231200"/>
                  <a:pt x="372963" y="265889"/>
                  <a:pt x="372963" y="308241"/>
                </a:cubicBezTo>
                <a:cubicBezTo>
                  <a:pt x="372963" y="350594"/>
                  <a:pt x="338274" y="385283"/>
                  <a:pt x="295518" y="385283"/>
                </a:cubicBezTo>
                <a:cubicBezTo>
                  <a:pt x="253569" y="385283"/>
                  <a:pt x="218880" y="350594"/>
                  <a:pt x="218880" y="308241"/>
                </a:cubicBezTo>
                <a:cubicBezTo>
                  <a:pt x="218880" y="265889"/>
                  <a:pt x="253569" y="231200"/>
                  <a:pt x="295518" y="231200"/>
                </a:cubicBezTo>
                <a:close/>
                <a:moveTo>
                  <a:pt x="295721" y="223971"/>
                </a:moveTo>
                <a:cubicBezTo>
                  <a:pt x="249463" y="223971"/>
                  <a:pt x="212053" y="261782"/>
                  <a:pt x="212053" y="308041"/>
                </a:cubicBezTo>
                <a:cubicBezTo>
                  <a:pt x="212053" y="354702"/>
                  <a:pt x="249463" y="392112"/>
                  <a:pt x="295721" y="392112"/>
                </a:cubicBezTo>
                <a:cubicBezTo>
                  <a:pt x="342383" y="392112"/>
                  <a:pt x="380194" y="354702"/>
                  <a:pt x="380194" y="308041"/>
                </a:cubicBezTo>
                <a:cubicBezTo>
                  <a:pt x="380194" y="261782"/>
                  <a:pt x="342383" y="223971"/>
                  <a:pt x="295721" y="223971"/>
                </a:cubicBezTo>
                <a:close/>
                <a:moveTo>
                  <a:pt x="295721" y="209892"/>
                </a:moveTo>
                <a:cubicBezTo>
                  <a:pt x="350025" y="209892"/>
                  <a:pt x="394273" y="253737"/>
                  <a:pt x="394273" y="308041"/>
                </a:cubicBezTo>
                <a:cubicBezTo>
                  <a:pt x="394273" y="362345"/>
                  <a:pt x="350025" y="406593"/>
                  <a:pt x="295721" y="406593"/>
                </a:cubicBezTo>
                <a:cubicBezTo>
                  <a:pt x="241820" y="406593"/>
                  <a:pt x="197572" y="362345"/>
                  <a:pt x="197572" y="308041"/>
                </a:cubicBezTo>
                <a:cubicBezTo>
                  <a:pt x="197572" y="253737"/>
                  <a:pt x="241820" y="209892"/>
                  <a:pt x="295721" y="209892"/>
                </a:cubicBezTo>
                <a:close/>
                <a:moveTo>
                  <a:pt x="90503" y="173004"/>
                </a:moveTo>
                <a:cubicBezTo>
                  <a:pt x="94069" y="172603"/>
                  <a:pt x="98032" y="175012"/>
                  <a:pt x="98428" y="179026"/>
                </a:cubicBezTo>
                <a:lnTo>
                  <a:pt x="99616" y="183844"/>
                </a:lnTo>
                <a:cubicBezTo>
                  <a:pt x="104371" y="184245"/>
                  <a:pt x="109918" y="186654"/>
                  <a:pt x="112692" y="192275"/>
                </a:cubicBezTo>
                <a:cubicBezTo>
                  <a:pt x="114277" y="196289"/>
                  <a:pt x="112692" y="200705"/>
                  <a:pt x="109126" y="202311"/>
                </a:cubicBezTo>
                <a:cubicBezTo>
                  <a:pt x="105560" y="203515"/>
                  <a:pt x="101201" y="202311"/>
                  <a:pt x="99616" y="198698"/>
                </a:cubicBezTo>
                <a:cubicBezTo>
                  <a:pt x="99220" y="198296"/>
                  <a:pt x="97239" y="197895"/>
                  <a:pt x="96050" y="197895"/>
                </a:cubicBezTo>
                <a:cubicBezTo>
                  <a:pt x="92484" y="198698"/>
                  <a:pt x="89711" y="202311"/>
                  <a:pt x="90107" y="205924"/>
                </a:cubicBezTo>
                <a:cubicBezTo>
                  <a:pt x="90899" y="209939"/>
                  <a:pt x="94069" y="212348"/>
                  <a:pt x="97635" y="211946"/>
                </a:cubicBezTo>
                <a:lnTo>
                  <a:pt x="98428" y="211946"/>
                </a:lnTo>
                <a:cubicBezTo>
                  <a:pt x="109522" y="210742"/>
                  <a:pt x="119824" y="218771"/>
                  <a:pt x="121409" y="230413"/>
                </a:cubicBezTo>
                <a:cubicBezTo>
                  <a:pt x="122598" y="238844"/>
                  <a:pt x="118636" y="246873"/>
                  <a:pt x="111900" y="251289"/>
                </a:cubicBezTo>
                <a:lnTo>
                  <a:pt x="113088" y="256107"/>
                </a:lnTo>
                <a:cubicBezTo>
                  <a:pt x="113485" y="259720"/>
                  <a:pt x="110711" y="263333"/>
                  <a:pt x="106749" y="264538"/>
                </a:cubicBezTo>
                <a:cubicBezTo>
                  <a:pt x="106749" y="264538"/>
                  <a:pt x="105956" y="264538"/>
                  <a:pt x="105560" y="264538"/>
                </a:cubicBezTo>
                <a:cubicBezTo>
                  <a:pt x="102390" y="264538"/>
                  <a:pt x="99616" y="262129"/>
                  <a:pt x="98824" y="258516"/>
                </a:cubicBezTo>
                <a:lnTo>
                  <a:pt x="98428" y="254902"/>
                </a:lnTo>
                <a:cubicBezTo>
                  <a:pt x="93277" y="254100"/>
                  <a:pt x="87730" y="251289"/>
                  <a:pt x="84956" y="244063"/>
                </a:cubicBezTo>
                <a:cubicBezTo>
                  <a:pt x="83371" y="240450"/>
                  <a:pt x="84956" y="236435"/>
                  <a:pt x="88918" y="235231"/>
                </a:cubicBezTo>
                <a:cubicBezTo>
                  <a:pt x="92484" y="233625"/>
                  <a:pt x="96447" y="235231"/>
                  <a:pt x="98032" y="238844"/>
                </a:cubicBezTo>
                <a:cubicBezTo>
                  <a:pt x="98428" y="239647"/>
                  <a:pt x="98824" y="241253"/>
                  <a:pt x="101201" y="240450"/>
                </a:cubicBezTo>
                <a:cubicBezTo>
                  <a:pt x="105560" y="240048"/>
                  <a:pt x="107937" y="236435"/>
                  <a:pt x="107541" y="232421"/>
                </a:cubicBezTo>
                <a:cubicBezTo>
                  <a:pt x="106749" y="228808"/>
                  <a:pt x="103183" y="225997"/>
                  <a:pt x="99616" y="226399"/>
                </a:cubicBezTo>
                <a:lnTo>
                  <a:pt x="98824" y="226399"/>
                </a:lnTo>
                <a:cubicBezTo>
                  <a:pt x="88126" y="227202"/>
                  <a:pt x="77824" y="219574"/>
                  <a:pt x="76635" y="208333"/>
                </a:cubicBezTo>
                <a:cubicBezTo>
                  <a:pt x="75050" y="199902"/>
                  <a:pt x="79012" y="191472"/>
                  <a:pt x="85748" y="187056"/>
                </a:cubicBezTo>
                <a:lnTo>
                  <a:pt x="84956" y="181435"/>
                </a:lnTo>
                <a:cubicBezTo>
                  <a:pt x="83767" y="177822"/>
                  <a:pt x="86541" y="173807"/>
                  <a:pt x="90503" y="173004"/>
                </a:cubicBezTo>
                <a:close/>
                <a:moveTo>
                  <a:pt x="99708" y="155692"/>
                </a:moveTo>
                <a:cubicBezTo>
                  <a:pt x="96067" y="155692"/>
                  <a:pt x="92021" y="156093"/>
                  <a:pt x="87975" y="156894"/>
                </a:cubicBezTo>
                <a:cubicBezTo>
                  <a:pt x="53989" y="162904"/>
                  <a:pt x="31332" y="195759"/>
                  <a:pt x="37805" y="229415"/>
                </a:cubicBezTo>
                <a:cubicBezTo>
                  <a:pt x="44279" y="263472"/>
                  <a:pt x="77051" y="285910"/>
                  <a:pt x="111036" y="279499"/>
                </a:cubicBezTo>
                <a:cubicBezTo>
                  <a:pt x="127625" y="276694"/>
                  <a:pt x="142190" y="267078"/>
                  <a:pt x="151496" y="253455"/>
                </a:cubicBezTo>
                <a:cubicBezTo>
                  <a:pt x="161206" y="239833"/>
                  <a:pt x="164847" y="223005"/>
                  <a:pt x="161610" y="206978"/>
                </a:cubicBezTo>
                <a:cubicBezTo>
                  <a:pt x="158374" y="190550"/>
                  <a:pt x="149473" y="176126"/>
                  <a:pt x="135312" y="166510"/>
                </a:cubicBezTo>
                <a:cubicBezTo>
                  <a:pt x="124793" y="159298"/>
                  <a:pt x="112655" y="155692"/>
                  <a:pt x="99708" y="155692"/>
                </a:cubicBezTo>
                <a:close/>
                <a:moveTo>
                  <a:pt x="85547" y="142871"/>
                </a:moveTo>
                <a:cubicBezTo>
                  <a:pt x="106181" y="138864"/>
                  <a:pt x="126411" y="143271"/>
                  <a:pt x="143808" y="155291"/>
                </a:cubicBezTo>
                <a:cubicBezTo>
                  <a:pt x="160801" y="166510"/>
                  <a:pt x="172130" y="184140"/>
                  <a:pt x="175771" y="204173"/>
                </a:cubicBezTo>
                <a:cubicBezTo>
                  <a:pt x="179413" y="224207"/>
                  <a:pt x="175367" y="244641"/>
                  <a:pt x="163633" y="261869"/>
                </a:cubicBezTo>
                <a:cubicBezTo>
                  <a:pt x="151496" y="278297"/>
                  <a:pt x="134098" y="289916"/>
                  <a:pt x="113869" y="293522"/>
                </a:cubicBezTo>
                <a:cubicBezTo>
                  <a:pt x="109013" y="294324"/>
                  <a:pt x="104158" y="294724"/>
                  <a:pt x="99708" y="294724"/>
                </a:cubicBezTo>
                <a:cubicBezTo>
                  <a:pt x="63295" y="294724"/>
                  <a:pt x="30523" y="269081"/>
                  <a:pt x="24049" y="232220"/>
                </a:cubicBezTo>
                <a:cubicBezTo>
                  <a:pt x="20003" y="211786"/>
                  <a:pt x="24049" y="191752"/>
                  <a:pt x="36187" y="174924"/>
                </a:cubicBezTo>
                <a:cubicBezTo>
                  <a:pt x="47515" y="158096"/>
                  <a:pt x="65317" y="146877"/>
                  <a:pt x="85547" y="142871"/>
                </a:cubicBezTo>
                <a:close/>
                <a:moveTo>
                  <a:pt x="97990" y="134846"/>
                </a:moveTo>
                <a:cubicBezTo>
                  <a:pt x="92776" y="134846"/>
                  <a:pt x="87963" y="135249"/>
                  <a:pt x="82749" y="136057"/>
                </a:cubicBezTo>
                <a:cubicBezTo>
                  <a:pt x="37428" y="144539"/>
                  <a:pt x="6946" y="188966"/>
                  <a:pt x="15368" y="234605"/>
                </a:cubicBezTo>
                <a:cubicBezTo>
                  <a:pt x="24192" y="280648"/>
                  <a:pt x="67909" y="310939"/>
                  <a:pt x="113631" y="302457"/>
                </a:cubicBezTo>
                <a:cubicBezTo>
                  <a:pt x="158953" y="293976"/>
                  <a:pt x="189033" y="249953"/>
                  <a:pt x="180611" y="203910"/>
                </a:cubicBezTo>
                <a:cubicBezTo>
                  <a:pt x="172990" y="163521"/>
                  <a:pt x="137696" y="134846"/>
                  <a:pt x="97990" y="134846"/>
                </a:cubicBezTo>
                <a:close/>
                <a:moveTo>
                  <a:pt x="80342" y="121921"/>
                </a:moveTo>
                <a:cubicBezTo>
                  <a:pt x="133284" y="112228"/>
                  <a:pt x="184621" y="147770"/>
                  <a:pt x="194247" y="201486"/>
                </a:cubicBezTo>
                <a:cubicBezTo>
                  <a:pt x="204274" y="254799"/>
                  <a:pt x="168980" y="306496"/>
                  <a:pt x="116038" y="316593"/>
                </a:cubicBezTo>
                <a:cubicBezTo>
                  <a:pt x="109621" y="317805"/>
                  <a:pt x="103605" y="317805"/>
                  <a:pt x="97990" y="317805"/>
                </a:cubicBezTo>
                <a:cubicBezTo>
                  <a:pt x="51465" y="317805"/>
                  <a:pt x="10555" y="284687"/>
                  <a:pt x="1732" y="237432"/>
                </a:cubicBezTo>
                <a:cubicBezTo>
                  <a:pt x="-3081" y="211180"/>
                  <a:pt x="2133" y="184927"/>
                  <a:pt x="17374" y="163521"/>
                </a:cubicBezTo>
                <a:cubicBezTo>
                  <a:pt x="32214" y="141308"/>
                  <a:pt x="54674" y="126768"/>
                  <a:pt x="80342" y="121921"/>
                </a:cubicBezTo>
                <a:close/>
                <a:moveTo>
                  <a:pt x="284072" y="51855"/>
                </a:moveTo>
                <a:cubicBezTo>
                  <a:pt x="288130" y="51855"/>
                  <a:pt x="290972" y="55506"/>
                  <a:pt x="290566" y="59562"/>
                </a:cubicBezTo>
                <a:lnTo>
                  <a:pt x="290566" y="64836"/>
                </a:lnTo>
                <a:cubicBezTo>
                  <a:pt x="295030" y="66458"/>
                  <a:pt x="299901" y="70109"/>
                  <a:pt x="301118" y="76600"/>
                </a:cubicBezTo>
                <a:cubicBezTo>
                  <a:pt x="301930" y="80656"/>
                  <a:pt x="299089" y="84307"/>
                  <a:pt x="295030" y="85118"/>
                </a:cubicBezTo>
                <a:cubicBezTo>
                  <a:pt x="291377" y="85524"/>
                  <a:pt x="287319" y="83090"/>
                  <a:pt x="286913" y="79034"/>
                </a:cubicBezTo>
                <a:cubicBezTo>
                  <a:pt x="286507" y="78628"/>
                  <a:pt x="284883" y="77817"/>
                  <a:pt x="283666" y="77817"/>
                </a:cubicBezTo>
                <a:cubicBezTo>
                  <a:pt x="279607" y="77411"/>
                  <a:pt x="275954" y="80251"/>
                  <a:pt x="275548" y="84307"/>
                </a:cubicBezTo>
                <a:cubicBezTo>
                  <a:pt x="275142" y="87958"/>
                  <a:pt x="277578" y="91609"/>
                  <a:pt x="281636" y="92014"/>
                </a:cubicBezTo>
                <a:lnTo>
                  <a:pt x="282042" y="92014"/>
                </a:lnTo>
                <a:cubicBezTo>
                  <a:pt x="293407" y="93637"/>
                  <a:pt x="301524" y="104184"/>
                  <a:pt x="300307" y="115948"/>
                </a:cubicBezTo>
                <a:cubicBezTo>
                  <a:pt x="299495" y="124466"/>
                  <a:pt x="293001" y="131363"/>
                  <a:pt x="285695" y="133796"/>
                </a:cubicBezTo>
                <a:lnTo>
                  <a:pt x="285289" y="138664"/>
                </a:lnTo>
                <a:cubicBezTo>
                  <a:pt x="284883" y="142721"/>
                  <a:pt x="282042" y="145560"/>
                  <a:pt x="277984" y="145560"/>
                </a:cubicBezTo>
                <a:cubicBezTo>
                  <a:pt x="277578" y="145560"/>
                  <a:pt x="277578" y="145560"/>
                  <a:pt x="277578" y="145560"/>
                </a:cubicBezTo>
                <a:cubicBezTo>
                  <a:pt x="273519" y="145155"/>
                  <a:pt x="270678" y="141504"/>
                  <a:pt x="270678" y="137447"/>
                </a:cubicBezTo>
                <a:lnTo>
                  <a:pt x="270678" y="133796"/>
                </a:lnTo>
                <a:cubicBezTo>
                  <a:pt x="266619" y="131768"/>
                  <a:pt x="261343" y="127712"/>
                  <a:pt x="260531" y="120004"/>
                </a:cubicBezTo>
                <a:cubicBezTo>
                  <a:pt x="260125" y="115948"/>
                  <a:pt x="262966" y="112703"/>
                  <a:pt x="267025" y="111891"/>
                </a:cubicBezTo>
                <a:cubicBezTo>
                  <a:pt x="270678" y="111486"/>
                  <a:pt x="274737" y="114325"/>
                  <a:pt x="274737" y="118382"/>
                </a:cubicBezTo>
                <a:cubicBezTo>
                  <a:pt x="274737" y="118787"/>
                  <a:pt x="275142" y="120410"/>
                  <a:pt x="277578" y="120816"/>
                </a:cubicBezTo>
                <a:cubicBezTo>
                  <a:pt x="282042" y="121221"/>
                  <a:pt x="285695" y="118382"/>
                  <a:pt x="285695" y="114325"/>
                </a:cubicBezTo>
                <a:cubicBezTo>
                  <a:pt x="286507" y="110269"/>
                  <a:pt x="283666" y="107023"/>
                  <a:pt x="279607" y="106212"/>
                </a:cubicBezTo>
                <a:lnTo>
                  <a:pt x="279201" y="106212"/>
                </a:lnTo>
                <a:cubicBezTo>
                  <a:pt x="267837" y="104590"/>
                  <a:pt x="259719" y="94043"/>
                  <a:pt x="260937" y="82684"/>
                </a:cubicBezTo>
                <a:cubicBezTo>
                  <a:pt x="262154" y="74166"/>
                  <a:pt x="268243" y="66864"/>
                  <a:pt x="275954" y="64430"/>
                </a:cubicBezTo>
                <a:lnTo>
                  <a:pt x="276360" y="58345"/>
                </a:lnTo>
                <a:cubicBezTo>
                  <a:pt x="276766" y="54289"/>
                  <a:pt x="280419" y="51855"/>
                  <a:pt x="284072" y="51855"/>
                </a:cubicBezTo>
                <a:close/>
                <a:moveTo>
                  <a:pt x="281116" y="35639"/>
                </a:moveTo>
                <a:cubicBezTo>
                  <a:pt x="265874" y="35639"/>
                  <a:pt x="251835" y="40888"/>
                  <a:pt x="240203" y="50983"/>
                </a:cubicBezTo>
                <a:cubicBezTo>
                  <a:pt x="227368" y="61885"/>
                  <a:pt x="219747" y="77228"/>
                  <a:pt x="218543" y="93783"/>
                </a:cubicBezTo>
                <a:cubicBezTo>
                  <a:pt x="217340" y="110338"/>
                  <a:pt x="222955" y="126892"/>
                  <a:pt x="233785" y="139409"/>
                </a:cubicBezTo>
                <a:cubicBezTo>
                  <a:pt x="244615" y="152330"/>
                  <a:pt x="259857" y="160002"/>
                  <a:pt x="276704" y="161213"/>
                </a:cubicBezTo>
                <a:cubicBezTo>
                  <a:pt x="293149" y="162021"/>
                  <a:pt x="309193" y="157176"/>
                  <a:pt x="322029" y="145870"/>
                </a:cubicBezTo>
                <a:cubicBezTo>
                  <a:pt x="334463" y="134968"/>
                  <a:pt x="342084" y="119624"/>
                  <a:pt x="343287" y="103070"/>
                </a:cubicBezTo>
                <a:cubicBezTo>
                  <a:pt x="345694" y="68345"/>
                  <a:pt x="320023" y="38062"/>
                  <a:pt x="285528" y="35639"/>
                </a:cubicBezTo>
                <a:cubicBezTo>
                  <a:pt x="283924" y="35639"/>
                  <a:pt x="282319" y="35639"/>
                  <a:pt x="281116" y="35639"/>
                </a:cubicBezTo>
                <a:close/>
                <a:moveTo>
                  <a:pt x="286330" y="21507"/>
                </a:moveTo>
                <a:cubicBezTo>
                  <a:pt x="328848" y="24334"/>
                  <a:pt x="360535" y="61481"/>
                  <a:pt x="357727" y="103877"/>
                </a:cubicBezTo>
                <a:cubicBezTo>
                  <a:pt x="355722" y="124470"/>
                  <a:pt x="346897" y="143043"/>
                  <a:pt x="331254" y="156772"/>
                </a:cubicBezTo>
                <a:cubicBezTo>
                  <a:pt x="317216" y="168885"/>
                  <a:pt x="299567" y="175749"/>
                  <a:pt x="281116" y="175749"/>
                </a:cubicBezTo>
                <a:cubicBezTo>
                  <a:pt x="279511" y="175749"/>
                  <a:pt x="277506" y="175749"/>
                  <a:pt x="275500" y="175345"/>
                </a:cubicBezTo>
                <a:cubicBezTo>
                  <a:pt x="255445" y="173730"/>
                  <a:pt x="236593" y="164443"/>
                  <a:pt x="222955" y="149100"/>
                </a:cubicBezTo>
                <a:cubicBezTo>
                  <a:pt x="209719" y="133353"/>
                  <a:pt x="202900" y="113568"/>
                  <a:pt x="204505" y="92975"/>
                </a:cubicBezTo>
                <a:cubicBezTo>
                  <a:pt x="206109" y="72383"/>
                  <a:pt x="215334" y="53405"/>
                  <a:pt x="230978" y="40081"/>
                </a:cubicBezTo>
                <a:cubicBezTo>
                  <a:pt x="246220" y="26352"/>
                  <a:pt x="266275" y="19892"/>
                  <a:pt x="286330" y="21507"/>
                </a:cubicBezTo>
                <a:close/>
                <a:moveTo>
                  <a:pt x="281799" y="14686"/>
                </a:moveTo>
                <a:cubicBezTo>
                  <a:pt x="261274" y="14686"/>
                  <a:pt x="242359" y="21530"/>
                  <a:pt x="226261" y="35218"/>
                </a:cubicBezTo>
                <a:cubicBezTo>
                  <a:pt x="209358" y="49712"/>
                  <a:pt x="199297" y="70243"/>
                  <a:pt x="198089" y="92386"/>
                </a:cubicBezTo>
                <a:cubicBezTo>
                  <a:pt x="196077" y="115333"/>
                  <a:pt x="203321" y="136670"/>
                  <a:pt x="217809" y="153579"/>
                </a:cubicBezTo>
                <a:cubicBezTo>
                  <a:pt x="232700" y="170488"/>
                  <a:pt x="253627" y="180955"/>
                  <a:pt x="275762" y="182565"/>
                </a:cubicBezTo>
                <a:cubicBezTo>
                  <a:pt x="322043" y="185786"/>
                  <a:pt x="362288" y="151163"/>
                  <a:pt x="365508" y="104463"/>
                </a:cubicBezTo>
                <a:cubicBezTo>
                  <a:pt x="369130" y="58166"/>
                  <a:pt x="334117" y="17907"/>
                  <a:pt x="287835" y="14686"/>
                </a:cubicBezTo>
                <a:cubicBezTo>
                  <a:pt x="285421" y="14686"/>
                  <a:pt x="283811" y="14686"/>
                  <a:pt x="281799" y="14686"/>
                </a:cubicBezTo>
                <a:close/>
                <a:moveTo>
                  <a:pt x="288640" y="193"/>
                </a:moveTo>
                <a:cubicBezTo>
                  <a:pt x="342971" y="4219"/>
                  <a:pt x="383618" y="51322"/>
                  <a:pt x="379996" y="105671"/>
                </a:cubicBezTo>
                <a:cubicBezTo>
                  <a:pt x="376374" y="157202"/>
                  <a:pt x="332909" y="197058"/>
                  <a:pt x="281799" y="197058"/>
                </a:cubicBezTo>
                <a:cubicBezTo>
                  <a:pt x="279384" y="197058"/>
                  <a:pt x="276969" y="197058"/>
                  <a:pt x="274554" y="196656"/>
                </a:cubicBezTo>
                <a:cubicBezTo>
                  <a:pt x="248395" y="195045"/>
                  <a:pt x="224651" y="182968"/>
                  <a:pt x="207346" y="163241"/>
                </a:cubicBezTo>
                <a:cubicBezTo>
                  <a:pt x="190041" y="143112"/>
                  <a:pt x="181589" y="117749"/>
                  <a:pt x="183601" y="91581"/>
                </a:cubicBezTo>
                <a:cubicBezTo>
                  <a:pt x="185614" y="65010"/>
                  <a:pt x="197285" y="41660"/>
                  <a:pt x="217407" y="24349"/>
                </a:cubicBezTo>
                <a:cubicBezTo>
                  <a:pt x="237127" y="7037"/>
                  <a:pt x="262481" y="-1417"/>
                  <a:pt x="288640" y="193"/>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89" name="Freeform 37">
            <a:extLst>
              <a:ext uri="{FF2B5EF4-FFF2-40B4-BE49-F238E27FC236}">
                <a16:creationId xmlns:a16="http://schemas.microsoft.com/office/drawing/2014/main" id="{44FF88E9-FC42-9560-5597-56F33E47A34E}"/>
              </a:ext>
            </a:extLst>
          </p:cNvPr>
          <p:cNvSpPr>
            <a:spLocks noChangeArrowheads="1"/>
          </p:cNvSpPr>
          <p:nvPr/>
        </p:nvSpPr>
        <p:spPr bwMode="auto">
          <a:xfrm>
            <a:off x="6893081" y="3231895"/>
            <a:ext cx="232244" cy="269039"/>
          </a:xfrm>
          <a:custGeom>
            <a:avLst/>
            <a:gdLst>
              <a:gd name="connsiteX0" fmla="*/ 177837 w 577961"/>
              <a:gd name="connsiteY0" fmla="*/ 394951 h 515678"/>
              <a:gd name="connsiteX1" fmla="*/ 151169 w 577961"/>
              <a:gd name="connsiteY1" fmla="*/ 421171 h 515678"/>
              <a:gd name="connsiteX2" fmla="*/ 151169 w 577961"/>
              <a:gd name="connsiteY2" fmla="*/ 430852 h 515678"/>
              <a:gd name="connsiteX3" fmla="*/ 177837 w 577961"/>
              <a:gd name="connsiteY3" fmla="*/ 456668 h 515678"/>
              <a:gd name="connsiteX4" fmla="*/ 430779 w 577961"/>
              <a:gd name="connsiteY4" fmla="*/ 456668 h 515678"/>
              <a:gd name="connsiteX5" fmla="*/ 457043 w 577961"/>
              <a:gd name="connsiteY5" fmla="*/ 430852 h 515678"/>
              <a:gd name="connsiteX6" fmla="*/ 457043 w 577961"/>
              <a:gd name="connsiteY6" fmla="*/ 421171 h 515678"/>
              <a:gd name="connsiteX7" fmla="*/ 430779 w 577961"/>
              <a:gd name="connsiteY7" fmla="*/ 394951 h 515678"/>
              <a:gd name="connsiteX8" fmla="*/ 177837 w 577961"/>
              <a:gd name="connsiteY8" fmla="*/ 380833 h 515678"/>
              <a:gd name="connsiteX9" fmla="*/ 430779 w 577961"/>
              <a:gd name="connsiteY9" fmla="*/ 380833 h 515678"/>
              <a:gd name="connsiteX10" fmla="*/ 471185 w 577961"/>
              <a:gd name="connsiteY10" fmla="*/ 421171 h 515678"/>
              <a:gd name="connsiteX11" fmla="*/ 471185 w 577961"/>
              <a:gd name="connsiteY11" fmla="*/ 430852 h 515678"/>
              <a:gd name="connsiteX12" fmla="*/ 430779 w 577961"/>
              <a:gd name="connsiteY12" fmla="*/ 471190 h 515678"/>
              <a:gd name="connsiteX13" fmla="*/ 177837 w 577961"/>
              <a:gd name="connsiteY13" fmla="*/ 471190 h 515678"/>
              <a:gd name="connsiteX14" fmla="*/ 137027 w 577961"/>
              <a:gd name="connsiteY14" fmla="*/ 430852 h 515678"/>
              <a:gd name="connsiteX15" fmla="*/ 137027 w 577961"/>
              <a:gd name="connsiteY15" fmla="*/ 421171 h 515678"/>
              <a:gd name="connsiteX16" fmla="*/ 177837 w 577961"/>
              <a:gd name="connsiteY16" fmla="*/ 380833 h 515678"/>
              <a:gd name="connsiteX17" fmla="*/ 395809 w 577961"/>
              <a:gd name="connsiteY17" fmla="*/ 287877 h 515678"/>
              <a:gd name="connsiteX18" fmla="*/ 365113 w 577961"/>
              <a:gd name="connsiteY18" fmla="*/ 318519 h 515678"/>
              <a:gd name="connsiteX19" fmla="*/ 395809 w 577961"/>
              <a:gd name="connsiteY19" fmla="*/ 349564 h 515678"/>
              <a:gd name="connsiteX20" fmla="*/ 532726 w 577961"/>
              <a:gd name="connsiteY20" fmla="*/ 349564 h 515678"/>
              <a:gd name="connsiteX21" fmla="*/ 563825 w 577961"/>
              <a:gd name="connsiteY21" fmla="*/ 318519 h 515678"/>
              <a:gd name="connsiteX22" fmla="*/ 532726 w 577961"/>
              <a:gd name="connsiteY22" fmla="*/ 287877 h 515678"/>
              <a:gd name="connsiteX23" fmla="*/ 283084 w 577961"/>
              <a:gd name="connsiteY23" fmla="*/ 266939 h 515678"/>
              <a:gd name="connsiteX24" fmla="*/ 289930 w 577961"/>
              <a:gd name="connsiteY24" fmla="*/ 273854 h 515678"/>
              <a:gd name="connsiteX25" fmla="*/ 289930 w 577961"/>
              <a:gd name="connsiteY25" fmla="*/ 308835 h 515678"/>
              <a:gd name="connsiteX26" fmla="*/ 293554 w 577961"/>
              <a:gd name="connsiteY26" fmla="*/ 312496 h 515678"/>
              <a:gd name="connsiteX27" fmla="*/ 299997 w 577961"/>
              <a:gd name="connsiteY27" fmla="*/ 312496 h 515678"/>
              <a:gd name="connsiteX28" fmla="*/ 299997 w 577961"/>
              <a:gd name="connsiteY28" fmla="*/ 309242 h 515678"/>
              <a:gd name="connsiteX29" fmla="*/ 308856 w 577961"/>
              <a:gd name="connsiteY29" fmla="*/ 303954 h 515678"/>
              <a:gd name="connsiteX30" fmla="*/ 326977 w 577961"/>
              <a:gd name="connsiteY30" fmla="*/ 314937 h 515678"/>
              <a:gd name="connsiteX31" fmla="*/ 326977 w 577961"/>
              <a:gd name="connsiteY31" fmla="*/ 324699 h 515678"/>
              <a:gd name="connsiteX32" fmla="*/ 308856 w 577961"/>
              <a:gd name="connsiteY32" fmla="*/ 335682 h 515678"/>
              <a:gd name="connsiteX33" fmla="*/ 299997 w 577961"/>
              <a:gd name="connsiteY33" fmla="*/ 330800 h 515678"/>
              <a:gd name="connsiteX34" fmla="*/ 299997 w 577961"/>
              <a:gd name="connsiteY34" fmla="*/ 327140 h 515678"/>
              <a:gd name="connsiteX35" fmla="*/ 293554 w 577961"/>
              <a:gd name="connsiteY35" fmla="*/ 327140 h 515678"/>
              <a:gd name="connsiteX36" fmla="*/ 275836 w 577961"/>
              <a:gd name="connsiteY36" fmla="*/ 308835 h 515678"/>
              <a:gd name="connsiteX37" fmla="*/ 275836 w 577961"/>
              <a:gd name="connsiteY37" fmla="*/ 273854 h 515678"/>
              <a:gd name="connsiteX38" fmla="*/ 283084 w 577961"/>
              <a:gd name="connsiteY38" fmla="*/ 266939 h 515678"/>
              <a:gd name="connsiteX39" fmla="*/ 177837 w 577961"/>
              <a:gd name="connsiteY39" fmla="*/ 181805 h 515678"/>
              <a:gd name="connsiteX40" fmla="*/ 151169 w 577961"/>
              <a:gd name="connsiteY40" fmla="*/ 208024 h 515678"/>
              <a:gd name="connsiteX41" fmla="*/ 151169 w 577961"/>
              <a:gd name="connsiteY41" fmla="*/ 217302 h 515678"/>
              <a:gd name="connsiteX42" fmla="*/ 177837 w 577961"/>
              <a:gd name="connsiteY42" fmla="*/ 243521 h 515678"/>
              <a:gd name="connsiteX43" fmla="*/ 430779 w 577961"/>
              <a:gd name="connsiteY43" fmla="*/ 243521 h 515678"/>
              <a:gd name="connsiteX44" fmla="*/ 457043 w 577961"/>
              <a:gd name="connsiteY44" fmla="*/ 217302 h 515678"/>
              <a:gd name="connsiteX45" fmla="*/ 457043 w 577961"/>
              <a:gd name="connsiteY45" fmla="*/ 208024 h 515678"/>
              <a:gd name="connsiteX46" fmla="*/ 430779 w 577961"/>
              <a:gd name="connsiteY46" fmla="*/ 181805 h 515678"/>
              <a:gd name="connsiteX47" fmla="*/ 177837 w 577961"/>
              <a:gd name="connsiteY47" fmla="*/ 167283 h 515678"/>
              <a:gd name="connsiteX48" fmla="*/ 430779 w 577961"/>
              <a:gd name="connsiteY48" fmla="*/ 167283 h 515678"/>
              <a:gd name="connsiteX49" fmla="*/ 471185 w 577961"/>
              <a:gd name="connsiteY49" fmla="*/ 208024 h 515678"/>
              <a:gd name="connsiteX50" fmla="*/ 471185 w 577961"/>
              <a:gd name="connsiteY50" fmla="*/ 217302 h 515678"/>
              <a:gd name="connsiteX51" fmla="*/ 430779 w 577961"/>
              <a:gd name="connsiteY51" fmla="*/ 257640 h 515678"/>
              <a:gd name="connsiteX52" fmla="*/ 177837 w 577961"/>
              <a:gd name="connsiteY52" fmla="*/ 257640 h 515678"/>
              <a:gd name="connsiteX53" fmla="*/ 137027 w 577961"/>
              <a:gd name="connsiteY53" fmla="*/ 217302 h 515678"/>
              <a:gd name="connsiteX54" fmla="*/ 137027 w 577961"/>
              <a:gd name="connsiteY54" fmla="*/ 208024 h 515678"/>
              <a:gd name="connsiteX55" fmla="*/ 177837 w 577961"/>
              <a:gd name="connsiteY55" fmla="*/ 167283 h 515678"/>
              <a:gd name="connsiteX56" fmla="*/ 83718 w 577961"/>
              <a:gd name="connsiteY56" fmla="*/ 167283 h 515678"/>
              <a:gd name="connsiteX57" fmla="*/ 90514 w 577961"/>
              <a:gd name="connsiteY57" fmla="*/ 174542 h 515678"/>
              <a:gd name="connsiteX58" fmla="*/ 90514 w 577961"/>
              <a:gd name="connsiteY58" fmla="*/ 209626 h 515678"/>
              <a:gd name="connsiteX59" fmla="*/ 94511 w 577961"/>
              <a:gd name="connsiteY59" fmla="*/ 213256 h 515678"/>
              <a:gd name="connsiteX60" fmla="*/ 100908 w 577961"/>
              <a:gd name="connsiteY60" fmla="*/ 213256 h 515678"/>
              <a:gd name="connsiteX61" fmla="*/ 100908 w 577961"/>
              <a:gd name="connsiteY61" fmla="*/ 210030 h 515678"/>
              <a:gd name="connsiteX62" fmla="*/ 109303 w 577961"/>
              <a:gd name="connsiteY62" fmla="*/ 204787 h 515678"/>
              <a:gd name="connsiteX63" fmla="*/ 127692 w 577961"/>
              <a:gd name="connsiteY63" fmla="*/ 215272 h 515678"/>
              <a:gd name="connsiteX64" fmla="*/ 127692 w 577961"/>
              <a:gd name="connsiteY64" fmla="*/ 225354 h 515678"/>
              <a:gd name="connsiteX65" fmla="*/ 109303 w 577961"/>
              <a:gd name="connsiteY65" fmla="*/ 235839 h 515678"/>
              <a:gd name="connsiteX66" fmla="*/ 100908 w 577961"/>
              <a:gd name="connsiteY66" fmla="*/ 230596 h 515678"/>
              <a:gd name="connsiteX67" fmla="*/ 100908 w 577961"/>
              <a:gd name="connsiteY67" fmla="*/ 227370 h 515678"/>
              <a:gd name="connsiteX68" fmla="*/ 94511 w 577961"/>
              <a:gd name="connsiteY68" fmla="*/ 227370 h 515678"/>
              <a:gd name="connsiteX69" fmla="*/ 90514 w 577961"/>
              <a:gd name="connsiteY69" fmla="*/ 226967 h 515678"/>
              <a:gd name="connsiteX70" fmla="*/ 90514 w 577961"/>
              <a:gd name="connsiteY70" fmla="*/ 414488 h 515678"/>
              <a:gd name="connsiteX71" fmla="*/ 94511 w 577961"/>
              <a:gd name="connsiteY71" fmla="*/ 418117 h 515678"/>
              <a:gd name="connsiteX72" fmla="*/ 100908 w 577961"/>
              <a:gd name="connsiteY72" fmla="*/ 418117 h 515678"/>
              <a:gd name="connsiteX73" fmla="*/ 100908 w 577961"/>
              <a:gd name="connsiteY73" fmla="*/ 414488 h 515678"/>
              <a:gd name="connsiteX74" fmla="*/ 109303 w 577961"/>
              <a:gd name="connsiteY74" fmla="*/ 409649 h 515678"/>
              <a:gd name="connsiteX75" fmla="*/ 127692 w 577961"/>
              <a:gd name="connsiteY75" fmla="*/ 420134 h 515678"/>
              <a:gd name="connsiteX76" fmla="*/ 127692 w 577961"/>
              <a:gd name="connsiteY76" fmla="*/ 429812 h 515678"/>
              <a:gd name="connsiteX77" fmla="*/ 109303 w 577961"/>
              <a:gd name="connsiteY77" fmla="*/ 440701 h 515678"/>
              <a:gd name="connsiteX78" fmla="*/ 100908 w 577961"/>
              <a:gd name="connsiteY78" fmla="*/ 435458 h 515678"/>
              <a:gd name="connsiteX79" fmla="*/ 100908 w 577961"/>
              <a:gd name="connsiteY79" fmla="*/ 431829 h 515678"/>
              <a:gd name="connsiteX80" fmla="*/ 94511 w 577961"/>
              <a:gd name="connsiteY80" fmla="*/ 431829 h 515678"/>
              <a:gd name="connsiteX81" fmla="*/ 76522 w 577961"/>
              <a:gd name="connsiteY81" fmla="*/ 414488 h 515678"/>
              <a:gd name="connsiteX82" fmla="*/ 76522 w 577961"/>
              <a:gd name="connsiteY82" fmla="*/ 209626 h 515678"/>
              <a:gd name="connsiteX83" fmla="*/ 76522 w 577961"/>
              <a:gd name="connsiteY83" fmla="*/ 174542 h 515678"/>
              <a:gd name="connsiteX84" fmla="*/ 83718 w 577961"/>
              <a:gd name="connsiteY84" fmla="*/ 167283 h 515678"/>
              <a:gd name="connsiteX85" fmla="*/ 38369 w 577961"/>
              <a:gd name="connsiteY85" fmla="*/ 74993 h 515678"/>
              <a:gd name="connsiteX86" fmla="*/ 14540 w 577961"/>
              <a:gd name="connsiteY86" fmla="*/ 98378 h 515678"/>
              <a:gd name="connsiteX87" fmla="*/ 14540 w 577961"/>
              <a:gd name="connsiteY87" fmla="*/ 113296 h 515678"/>
              <a:gd name="connsiteX88" fmla="*/ 38369 w 577961"/>
              <a:gd name="connsiteY88" fmla="*/ 136681 h 515678"/>
              <a:gd name="connsiteX89" fmla="*/ 250813 w 577961"/>
              <a:gd name="connsiteY89" fmla="*/ 136681 h 515678"/>
              <a:gd name="connsiteX90" fmla="*/ 274239 w 577961"/>
              <a:gd name="connsiteY90" fmla="*/ 113296 h 515678"/>
              <a:gd name="connsiteX91" fmla="*/ 274239 w 577961"/>
              <a:gd name="connsiteY91" fmla="*/ 98378 h 515678"/>
              <a:gd name="connsiteX92" fmla="*/ 250813 w 577961"/>
              <a:gd name="connsiteY92" fmla="*/ 74993 h 515678"/>
              <a:gd name="connsiteX93" fmla="*/ 50486 w 577961"/>
              <a:gd name="connsiteY93" fmla="*/ 14112 h 515678"/>
              <a:gd name="connsiteX94" fmla="*/ 45235 w 577961"/>
              <a:gd name="connsiteY94" fmla="*/ 19756 h 515678"/>
              <a:gd name="connsiteX95" fmla="*/ 45235 w 577961"/>
              <a:gd name="connsiteY95" fmla="*/ 60881 h 515678"/>
              <a:gd name="connsiteX96" fmla="*/ 250813 w 577961"/>
              <a:gd name="connsiteY96" fmla="*/ 60881 h 515678"/>
              <a:gd name="connsiteX97" fmla="*/ 288779 w 577961"/>
              <a:gd name="connsiteY97" fmla="*/ 98378 h 515678"/>
              <a:gd name="connsiteX98" fmla="*/ 288779 w 577961"/>
              <a:gd name="connsiteY98" fmla="*/ 113296 h 515678"/>
              <a:gd name="connsiteX99" fmla="*/ 250813 w 577961"/>
              <a:gd name="connsiteY99" fmla="*/ 150792 h 515678"/>
              <a:gd name="connsiteX100" fmla="*/ 45235 w 577961"/>
              <a:gd name="connsiteY100" fmla="*/ 150792 h 515678"/>
              <a:gd name="connsiteX101" fmla="*/ 45235 w 577961"/>
              <a:gd name="connsiteY101" fmla="*/ 495922 h 515678"/>
              <a:gd name="connsiteX102" fmla="*/ 50486 w 577961"/>
              <a:gd name="connsiteY102" fmla="*/ 501566 h 515678"/>
              <a:gd name="connsiteX103" fmla="*/ 527475 w 577961"/>
              <a:gd name="connsiteY103" fmla="*/ 501566 h 515678"/>
              <a:gd name="connsiteX104" fmla="*/ 533534 w 577961"/>
              <a:gd name="connsiteY104" fmla="*/ 495922 h 515678"/>
              <a:gd name="connsiteX105" fmla="*/ 533534 w 577961"/>
              <a:gd name="connsiteY105" fmla="*/ 364079 h 515678"/>
              <a:gd name="connsiteX106" fmla="*/ 532726 w 577961"/>
              <a:gd name="connsiteY106" fmla="*/ 364079 h 515678"/>
              <a:gd name="connsiteX107" fmla="*/ 395809 w 577961"/>
              <a:gd name="connsiteY107" fmla="*/ 364079 h 515678"/>
              <a:gd name="connsiteX108" fmla="*/ 350573 w 577961"/>
              <a:gd name="connsiteY108" fmla="*/ 318519 h 515678"/>
              <a:gd name="connsiteX109" fmla="*/ 395809 w 577961"/>
              <a:gd name="connsiteY109" fmla="*/ 273362 h 515678"/>
              <a:gd name="connsiteX110" fmla="*/ 532726 w 577961"/>
              <a:gd name="connsiteY110" fmla="*/ 273362 h 515678"/>
              <a:gd name="connsiteX111" fmla="*/ 533534 w 577961"/>
              <a:gd name="connsiteY111" fmla="*/ 273765 h 515678"/>
              <a:gd name="connsiteX112" fmla="*/ 533534 w 577961"/>
              <a:gd name="connsiteY112" fmla="*/ 19756 h 515678"/>
              <a:gd name="connsiteX113" fmla="*/ 527475 w 577961"/>
              <a:gd name="connsiteY113" fmla="*/ 14112 h 515678"/>
              <a:gd name="connsiteX114" fmla="*/ 50486 w 577961"/>
              <a:gd name="connsiteY114" fmla="*/ 0 h 515678"/>
              <a:gd name="connsiteX115" fmla="*/ 527475 w 577961"/>
              <a:gd name="connsiteY115" fmla="*/ 0 h 515678"/>
              <a:gd name="connsiteX116" fmla="*/ 547670 w 577961"/>
              <a:gd name="connsiteY116" fmla="*/ 19756 h 515678"/>
              <a:gd name="connsiteX117" fmla="*/ 547670 w 577961"/>
              <a:gd name="connsiteY117" fmla="*/ 276184 h 515678"/>
              <a:gd name="connsiteX118" fmla="*/ 577961 w 577961"/>
              <a:gd name="connsiteY118" fmla="*/ 318519 h 515678"/>
              <a:gd name="connsiteX119" fmla="*/ 547670 w 577961"/>
              <a:gd name="connsiteY119" fmla="*/ 361257 h 515678"/>
              <a:gd name="connsiteX120" fmla="*/ 547670 w 577961"/>
              <a:gd name="connsiteY120" fmla="*/ 495922 h 515678"/>
              <a:gd name="connsiteX121" fmla="*/ 527475 w 577961"/>
              <a:gd name="connsiteY121" fmla="*/ 515678 h 515678"/>
              <a:gd name="connsiteX122" fmla="*/ 50486 w 577961"/>
              <a:gd name="connsiteY122" fmla="*/ 515678 h 515678"/>
              <a:gd name="connsiteX123" fmla="*/ 30695 w 577961"/>
              <a:gd name="connsiteY123" fmla="*/ 495922 h 515678"/>
              <a:gd name="connsiteX124" fmla="*/ 30695 w 577961"/>
              <a:gd name="connsiteY124" fmla="*/ 149986 h 515678"/>
              <a:gd name="connsiteX125" fmla="*/ 0 w 577961"/>
              <a:gd name="connsiteY125" fmla="*/ 113296 h 515678"/>
              <a:gd name="connsiteX126" fmla="*/ 0 w 577961"/>
              <a:gd name="connsiteY126" fmla="*/ 98378 h 515678"/>
              <a:gd name="connsiteX127" fmla="*/ 30695 w 577961"/>
              <a:gd name="connsiteY127" fmla="*/ 61285 h 515678"/>
              <a:gd name="connsiteX128" fmla="*/ 30695 w 577961"/>
              <a:gd name="connsiteY128" fmla="*/ 19756 h 515678"/>
              <a:gd name="connsiteX129" fmla="*/ 50486 w 577961"/>
              <a:gd name="connsiteY129" fmla="*/ 0 h 5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7961" h="515678">
                <a:moveTo>
                  <a:pt x="177837" y="394951"/>
                </a:moveTo>
                <a:cubicBezTo>
                  <a:pt x="163291" y="394951"/>
                  <a:pt x="151169" y="406246"/>
                  <a:pt x="151169" y="421171"/>
                </a:cubicBezTo>
                <a:lnTo>
                  <a:pt x="151169" y="430852"/>
                </a:lnTo>
                <a:cubicBezTo>
                  <a:pt x="151169" y="444970"/>
                  <a:pt x="163291" y="456668"/>
                  <a:pt x="177837" y="456668"/>
                </a:cubicBezTo>
                <a:lnTo>
                  <a:pt x="430779" y="456668"/>
                </a:lnTo>
                <a:cubicBezTo>
                  <a:pt x="445325" y="456668"/>
                  <a:pt x="457043" y="444970"/>
                  <a:pt x="457043" y="430852"/>
                </a:cubicBezTo>
                <a:lnTo>
                  <a:pt x="457043" y="421171"/>
                </a:lnTo>
                <a:cubicBezTo>
                  <a:pt x="457043" y="406246"/>
                  <a:pt x="445325" y="394951"/>
                  <a:pt x="430779" y="394951"/>
                </a:cubicBezTo>
                <a:close/>
                <a:moveTo>
                  <a:pt x="177837" y="380833"/>
                </a:moveTo>
                <a:lnTo>
                  <a:pt x="430779" y="380833"/>
                </a:lnTo>
                <a:cubicBezTo>
                  <a:pt x="453002" y="380833"/>
                  <a:pt x="471185" y="398985"/>
                  <a:pt x="471185" y="421171"/>
                </a:cubicBezTo>
                <a:lnTo>
                  <a:pt x="471185" y="430852"/>
                </a:lnTo>
                <a:cubicBezTo>
                  <a:pt x="471185" y="452634"/>
                  <a:pt x="453002" y="471190"/>
                  <a:pt x="430779" y="471190"/>
                </a:cubicBezTo>
                <a:lnTo>
                  <a:pt x="177837" y="471190"/>
                </a:lnTo>
                <a:cubicBezTo>
                  <a:pt x="155210" y="471190"/>
                  <a:pt x="137027" y="452634"/>
                  <a:pt x="137027" y="430852"/>
                </a:cubicBezTo>
                <a:lnTo>
                  <a:pt x="137027" y="421171"/>
                </a:lnTo>
                <a:cubicBezTo>
                  <a:pt x="137027" y="398985"/>
                  <a:pt x="155210" y="380833"/>
                  <a:pt x="177837" y="380833"/>
                </a:cubicBezTo>
                <a:close/>
                <a:moveTo>
                  <a:pt x="395809" y="287877"/>
                </a:moveTo>
                <a:cubicBezTo>
                  <a:pt x="378441" y="287877"/>
                  <a:pt x="365113" y="301585"/>
                  <a:pt x="365113" y="318519"/>
                </a:cubicBezTo>
                <a:cubicBezTo>
                  <a:pt x="365113" y="335856"/>
                  <a:pt x="378441" y="349564"/>
                  <a:pt x="395809" y="349564"/>
                </a:cubicBezTo>
                <a:lnTo>
                  <a:pt x="532726" y="349564"/>
                </a:lnTo>
                <a:cubicBezTo>
                  <a:pt x="549689" y="349564"/>
                  <a:pt x="563825" y="335856"/>
                  <a:pt x="563825" y="318519"/>
                </a:cubicBezTo>
                <a:cubicBezTo>
                  <a:pt x="563825" y="301585"/>
                  <a:pt x="549689" y="287877"/>
                  <a:pt x="532726" y="287877"/>
                </a:cubicBezTo>
                <a:close/>
                <a:moveTo>
                  <a:pt x="283084" y="266939"/>
                </a:moveTo>
                <a:cubicBezTo>
                  <a:pt x="287111" y="266939"/>
                  <a:pt x="289930" y="269786"/>
                  <a:pt x="289930" y="273854"/>
                </a:cubicBezTo>
                <a:lnTo>
                  <a:pt x="289930" y="308835"/>
                </a:lnTo>
                <a:cubicBezTo>
                  <a:pt x="289930" y="310869"/>
                  <a:pt x="291541" y="312496"/>
                  <a:pt x="293554" y="312496"/>
                </a:cubicBezTo>
                <a:lnTo>
                  <a:pt x="299997" y="312496"/>
                </a:lnTo>
                <a:lnTo>
                  <a:pt x="299997" y="309242"/>
                </a:lnTo>
                <a:cubicBezTo>
                  <a:pt x="299997" y="304768"/>
                  <a:pt x="304830" y="301920"/>
                  <a:pt x="308856" y="303954"/>
                </a:cubicBezTo>
                <a:lnTo>
                  <a:pt x="326977" y="314937"/>
                </a:lnTo>
                <a:cubicBezTo>
                  <a:pt x="330601" y="316971"/>
                  <a:pt x="330601" y="322665"/>
                  <a:pt x="326977" y="324699"/>
                </a:cubicBezTo>
                <a:lnTo>
                  <a:pt x="308856" y="335682"/>
                </a:lnTo>
                <a:cubicBezTo>
                  <a:pt x="304830" y="337715"/>
                  <a:pt x="299997" y="334868"/>
                  <a:pt x="299997" y="330800"/>
                </a:cubicBezTo>
                <a:lnTo>
                  <a:pt x="299997" y="327140"/>
                </a:lnTo>
                <a:lnTo>
                  <a:pt x="293554" y="327140"/>
                </a:lnTo>
                <a:cubicBezTo>
                  <a:pt x="283890" y="327140"/>
                  <a:pt x="275836" y="319004"/>
                  <a:pt x="275836" y="308835"/>
                </a:cubicBezTo>
                <a:lnTo>
                  <a:pt x="275836" y="273854"/>
                </a:lnTo>
                <a:cubicBezTo>
                  <a:pt x="275836" y="269786"/>
                  <a:pt x="279058" y="266939"/>
                  <a:pt x="283084" y="266939"/>
                </a:cubicBezTo>
                <a:close/>
                <a:moveTo>
                  <a:pt x="177837" y="181805"/>
                </a:moveTo>
                <a:cubicBezTo>
                  <a:pt x="163291" y="181805"/>
                  <a:pt x="151169" y="193502"/>
                  <a:pt x="151169" y="208024"/>
                </a:cubicBezTo>
                <a:lnTo>
                  <a:pt x="151169" y="217302"/>
                </a:lnTo>
                <a:cubicBezTo>
                  <a:pt x="151169" y="231823"/>
                  <a:pt x="163291" y="243521"/>
                  <a:pt x="177837" y="243521"/>
                </a:cubicBezTo>
                <a:lnTo>
                  <a:pt x="430779" y="243521"/>
                </a:lnTo>
                <a:cubicBezTo>
                  <a:pt x="445325" y="243521"/>
                  <a:pt x="457043" y="231823"/>
                  <a:pt x="457043" y="217302"/>
                </a:cubicBezTo>
                <a:lnTo>
                  <a:pt x="457043" y="208024"/>
                </a:lnTo>
                <a:cubicBezTo>
                  <a:pt x="457043" y="193502"/>
                  <a:pt x="445325" y="181805"/>
                  <a:pt x="430779" y="181805"/>
                </a:cubicBezTo>
                <a:close/>
                <a:moveTo>
                  <a:pt x="177837" y="167283"/>
                </a:moveTo>
                <a:lnTo>
                  <a:pt x="430779" y="167283"/>
                </a:lnTo>
                <a:cubicBezTo>
                  <a:pt x="453002" y="167283"/>
                  <a:pt x="471185" y="185435"/>
                  <a:pt x="471185" y="208024"/>
                </a:cubicBezTo>
                <a:lnTo>
                  <a:pt x="471185" y="217302"/>
                </a:lnTo>
                <a:cubicBezTo>
                  <a:pt x="471185" y="239891"/>
                  <a:pt x="453002" y="257640"/>
                  <a:pt x="430779" y="257640"/>
                </a:cubicBezTo>
                <a:lnTo>
                  <a:pt x="177837" y="257640"/>
                </a:lnTo>
                <a:cubicBezTo>
                  <a:pt x="155210" y="257640"/>
                  <a:pt x="137027" y="239891"/>
                  <a:pt x="137027" y="217302"/>
                </a:cubicBezTo>
                <a:lnTo>
                  <a:pt x="137027" y="208024"/>
                </a:lnTo>
                <a:cubicBezTo>
                  <a:pt x="137027" y="185435"/>
                  <a:pt x="155210" y="167283"/>
                  <a:pt x="177837" y="167283"/>
                </a:cubicBezTo>
                <a:close/>
                <a:moveTo>
                  <a:pt x="83718" y="167283"/>
                </a:moveTo>
                <a:cubicBezTo>
                  <a:pt x="87715" y="167283"/>
                  <a:pt x="90514" y="170912"/>
                  <a:pt x="90514" y="174542"/>
                </a:cubicBezTo>
                <a:lnTo>
                  <a:pt x="90514" y="209626"/>
                </a:lnTo>
                <a:cubicBezTo>
                  <a:pt x="90514" y="211643"/>
                  <a:pt x="92513" y="213256"/>
                  <a:pt x="94511" y="213256"/>
                </a:cubicBezTo>
                <a:lnTo>
                  <a:pt x="100908" y="213256"/>
                </a:lnTo>
                <a:lnTo>
                  <a:pt x="100908" y="210030"/>
                </a:lnTo>
                <a:cubicBezTo>
                  <a:pt x="100908" y="205190"/>
                  <a:pt x="105305" y="202367"/>
                  <a:pt x="109303" y="204787"/>
                </a:cubicBezTo>
                <a:lnTo>
                  <a:pt x="127692" y="215272"/>
                </a:lnTo>
                <a:cubicBezTo>
                  <a:pt x="131290" y="217288"/>
                  <a:pt x="131290" y="223338"/>
                  <a:pt x="127692" y="225354"/>
                </a:cubicBezTo>
                <a:lnTo>
                  <a:pt x="109303" y="235839"/>
                </a:lnTo>
                <a:cubicBezTo>
                  <a:pt x="105305" y="237855"/>
                  <a:pt x="100908" y="235436"/>
                  <a:pt x="100908" y="230596"/>
                </a:cubicBezTo>
                <a:lnTo>
                  <a:pt x="100908" y="227370"/>
                </a:lnTo>
                <a:lnTo>
                  <a:pt x="94511" y="227370"/>
                </a:lnTo>
                <a:cubicBezTo>
                  <a:pt x="92912" y="227370"/>
                  <a:pt x="91713" y="226967"/>
                  <a:pt x="90514" y="226967"/>
                </a:cubicBezTo>
                <a:lnTo>
                  <a:pt x="90514" y="414488"/>
                </a:lnTo>
                <a:cubicBezTo>
                  <a:pt x="90514" y="416101"/>
                  <a:pt x="92513" y="418117"/>
                  <a:pt x="94511" y="418117"/>
                </a:cubicBezTo>
                <a:lnTo>
                  <a:pt x="100908" y="418117"/>
                </a:lnTo>
                <a:lnTo>
                  <a:pt x="100908" y="414488"/>
                </a:lnTo>
                <a:cubicBezTo>
                  <a:pt x="100908" y="410052"/>
                  <a:pt x="105305" y="407229"/>
                  <a:pt x="109303" y="409649"/>
                </a:cubicBezTo>
                <a:lnTo>
                  <a:pt x="127692" y="420134"/>
                </a:lnTo>
                <a:cubicBezTo>
                  <a:pt x="131290" y="422150"/>
                  <a:pt x="131290" y="427796"/>
                  <a:pt x="127692" y="429812"/>
                </a:cubicBezTo>
                <a:lnTo>
                  <a:pt x="109303" y="440701"/>
                </a:lnTo>
                <a:cubicBezTo>
                  <a:pt x="105305" y="442717"/>
                  <a:pt x="100908" y="439894"/>
                  <a:pt x="100908" y="435458"/>
                </a:cubicBezTo>
                <a:lnTo>
                  <a:pt x="100908" y="431829"/>
                </a:lnTo>
                <a:lnTo>
                  <a:pt x="94511" y="431829"/>
                </a:lnTo>
                <a:cubicBezTo>
                  <a:pt x="84517" y="431829"/>
                  <a:pt x="76522" y="424166"/>
                  <a:pt x="76522" y="414488"/>
                </a:cubicBezTo>
                <a:lnTo>
                  <a:pt x="76522" y="209626"/>
                </a:lnTo>
                <a:lnTo>
                  <a:pt x="76522" y="174542"/>
                </a:lnTo>
                <a:cubicBezTo>
                  <a:pt x="76522" y="170912"/>
                  <a:pt x="79720" y="167283"/>
                  <a:pt x="83718" y="167283"/>
                </a:cubicBezTo>
                <a:close/>
                <a:moveTo>
                  <a:pt x="38369" y="74993"/>
                </a:moveTo>
                <a:cubicBezTo>
                  <a:pt x="25445" y="74993"/>
                  <a:pt x="14540" y="85476"/>
                  <a:pt x="14540" y="98378"/>
                </a:cubicBezTo>
                <a:lnTo>
                  <a:pt x="14540" y="113296"/>
                </a:lnTo>
                <a:cubicBezTo>
                  <a:pt x="14540" y="126198"/>
                  <a:pt x="25445" y="136681"/>
                  <a:pt x="38369" y="136681"/>
                </a:cubicBezTo>
                <a:lnTo>
                  <a:pt x="250813" y="136681"/>
                </a:lnTo>
                <a:cubicBezTo>
                  <a:pt x="263738" y="136681"/>
                  <a:pt x="274239" y="126198"/>
                  <a:pt x="274239" y="113296"/>
                </a:cubicBezTo>
                <a:lnTo>
                  <a:pt x="274239" y="98378"/>
                </a:lnTo>
                <a:cubicBezTo>
                  <a:pt x="274239" y="85476"/>
                  <a:pt x="263738" y="74993"/>
                  <a:pt x="250813" y="74993"/>
                </a:cubicBezTo>
                <a:close/>
                <a:moveTo>
                  <a:pt x="50486" y="14112"/>
                </a:moveTo>
                <a:cubicBezTo>
                  <a:pt x="47658" y="14112"/>
                  <a:pt x="45235" y="16934"/>
                  <a:pt x="45235" y="19756"/>
                </a:cubicBezTo>
                <a:lnTo>
                  <a:pt x="45235" y="60881"/>
                </a:lnTo>
                <a:lnTo>
                  <a:pt x="250813" y="60881"/>
                </a:lnTo>
                <a:cubicBezTo>
                  <a:pt x="271411" y="60881"/>
                  <a:pt x="288779" y="77815"/>
                  <a:pt x="288779" y="98378"/>
                </a:cubicBezTo>
                <a:lnTo>
                  <a:pt x="288779" y="113296"/>
                </a:lnTo>
                <a:cubicBezTo>
                  <a:pt x="288779" y="133858"/>
                  <a:pt x="271411" y="150792"/>
                  <a:pt x="250813" y="150792"/>
                </a:cubicBezTo>
                <a:lnTo>
                  <a:pt x="45235" y="150792"/>
                </a:lnTo>
                <a:lnTo>
                  <a:pt x="45235" y="495922"/>
                </a:lnTo>
                <a:cubicBezTo>
                  <a:pt x="45235" y="499147"/>
                  <a:pt x="47658" y="501566"/>
                  <a:pt x="50486" y="501566"/>
                </a:cubicBezTo>
                <a:lnTo>
                  <a:pt x="527475" y="501566"/>
                </a:lnTo>
                <a:cubicBezTo>
                  <a:pt x="531110" y="501566"/>
                  <a:pt x="533534" y="499147"/>
                  <a:pt x="533534" y="495922"/>
                </a:cubicBezTo>
                <a:lnTo>
                  <a:pt x="533534" y="364079"/>
                </a:lnTo>
                <a:cubicBezTo>
                  <a:pt x="533130" y="364079"/>
                  <a:pt x="533130" y="364079"/>
                  <a:pt x="532726" y="364079"/>
                </a:cubicBezTo>
                <a:lnTo>
                  <a:pt x="395809" y="364079"/>
                </a:lnTo>
                <a:cubicBezTo>
                  <a:pt x="371172" y="364079"/>
                  <a:pt x="350573" y="343517"/>
                  <a:pt x="350573" y="318519"/>
                </a:cubicBezTo>
                <a:cubicBezTo>
                  <a:pt x="350573" y="293924"/>
                  <a:pt x="371172" y="273362"/>
                  <a:pt x="395809" y="273362"/>
                </a:cubicBezTo>
                <a:lnTo>
                  <a:pt x="532726" y="273362"/>
                </a:lnTo>
                <a:cubicBezTo>
                  <a:pt x="533130" y="273362"/>
                  <a:pt x="533130" y="273765"/>
                  <a:pt x="533534" y="273765"/>
                </a:cubicBezTo>
                <a:lnTo>
                  <a:pt x="533534" y="19756"/>
                </a:lnTo>
                <a:cubicBezTo>
                  <a:pt x="533534" y="16934"/>
                  <a:pt x="531110" y="14112"/>
                  <a:pt x="527475" y="14112"/>
                </a:cubicBezTo>
                <a:close/>
                <a:moveTo>
                  <a:pt x="50486" y="0"/>
                </a:moveTo>
                <a:lnTo>
                  <a:pt x="527475" y="0"/>
                </a:lnTo>
                <a:cubicBezTo>
                  <a:pt x="538380" y="0"/>
                  <a:pt x="547670" y="8870"/>
                  <a:pt x="547670" y="19756"/>
                </a:cubicBezTo>
                <a:lnTo>
                  <a:pt x="547670" y="276184"/>
                </a:lnTo>
                <a:cubicBezTo>
                  <a:pt x="565441" y="282232"/>
                  <a:pt x="577961" y="299166"/>
                  <a:pt x="577961" y="318519"/>
                </a:cubicBezTo>
                <a:cubicBezTo>
                  <a:pt x="577961" y="338678"/>
                  <a:pt x="565441" y="355209"/>
                  <a:pt x="547670" y="361257"/>
                </a:cubicBezTo>
                <a:lnTo>
                  <a:pt x="547670" y="495922"/>
                </a:lnTo>
                <a:cubicBezTo>
                  <a:pt x="547670" y="506808"/>
                  <a:pt x="538380" y="515678"/>
                  <a:pt x="527475" y="515678"/>
                </a:cubicBezTo>
                <a:lnTo>
                  <a:pt x="50486" y="515678"/>
                </a:lnTo>
                <a:cubicBezTo>
                  <a:pt x="39581" y="515678"/>
                  <a:pt x="30695" y="506808"/>
                  <a:pt x="30695" y="495922"/>
                </a:cubicBezTo>
                <a:lnTo>
                  <a:pt x="30695" y="149986"/>
                </a:lnTo>
                <a:cubicBezTo>
                  <a:pt x="13328" y="146760"/>
                  <a:pt x="0" y="131439"/>
                  <a:pt x="0" y="113296"/>
                </a:cubicBezTo>
                <a:lnTo>
                  <a:pt x="0" y="98378"/>
                </a:lnTo>
                <a:cubicBezTo>
                  <a:pt x="0" y="80234"/>
                  <a:pt x="13328" y="64913"/>
                  <a:pt x="30695" y="61285"/>
                </a:cubicBezTo>
                <a:lnTo>
                  <a:pt x="30695" y="19756"/>
                </a:lnTo>
                <a:cubicBezTo>
                  <a:pt x="30695" y="8870"/>
                  <a:pt x="39581" y="0"/>
                  <a:pt x="50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92" name="Freeform 2">
            <a:extLst>
              <a:ext uri="{FF2B5EF4-FFF2-40B4-BE49-F238E27FC236}">
                <a16:creationId xmlns:a16="http://schemas.microsoft.com/office/drawing/2014/main" id="{D09A5244-F5E6-ACD7-146E-A40617D365F0}"/>
              </a:ext>
            </a:extLst>
          </p:cNvPr>
          <p:cNvSpPr>
            <a:spLocks noChangeArrowheads="1"/>
          </p:cNvSpPr>
          <p:nvPr/>
        </p:nvSpPr>
        <p:spPr bwMode="auto">
          <a:xfrm>
            <a:off x="5677374" y="4249982"/>
            <a:ext cx="232244" cy="269039"/>
          </a:xfrm>
          <a:custGeom>
            <a:avLst/>
            <a:gdLst>
              <a:gd name="connsiteX0" fmla="*/ 96230 w 516646"/>
              <a:gd name="connsiteY0" fmla="*/ 416924 h 467488"/>
              <a:gd name="connsiteX1" fmla="*/ 473216 w 516646"/>
              <a:gd name="connsiteY1" fmla="*/ 416924 h 467488"/>
              <a:gd name="connsiteX2" fmla="*/ 480235 w 516646"/>
              <a:gd name="connsiteY2" fmla="*/ 423802 h 467488"/>
              <a:gd name="connsiteX3" fmla="*/ 473216 w 516646"/>
              <a:gd name="connsiteY3" fmla="*/ 431085 h 467488"/>
              <a:gd name="connsiteX4" fmla="*/ 96230 w 516646"/>
              <a:gd name="connsiteY4" fmla="*/ 431085 h 467488"/>
              <a:gd name="connsiteX5" fmla="*/ 89211 w 516646"/>
              <a:gd name="connsiteY5" fmla="*/ 423802 h 467488"/>
              <a:gd name="connsiteX6" fmla="*/ 96230 w 516646"/>
              <a:gd name="connsiteY6" fmla="*/ 416924 h 467488"/>
              <a:gd name="connsiteX7" fmla="*/ 365745 w 516646"/>
              <a:gd name="connsiteY7" fmla="*/ 287659 h 467488"/>
              <a:gd name="connsiteX8" fmla="*/ 374647 w 516646"/>
              <a:gd name="connsiteY8" fmla="*/ 296763 h 467488"/>
              <a:gd name="connsiteX9" fmla="*/ 365745 w 516646"/>
              <a:gd name="connsiteY9" fmla="*/ 305452 h 467488"/>
              <a:gd name="connsiteX10" fmla="*/ 356844 w 516646"/>
              <a:gd name="connsiteY10" fmla="*/ 296763 h 467488"/>
              <a:gd name="connsiteX11" fmla="*/ 365745 w 516646"/>
              <a:gd name="connsiteY11" fmla="*/ 287659 h 467488"/>
              <a:gd name="connsiteX12" fmla="*/ 167497 w 516646"/>
              <a:gd name="connsiteY12" fmla="*/ 271273 h 467488"/>
              <a:gd name="connsiteX13" fmla="*/ 176187 w 516646"/>
              <a:gd name="connsiteY13" fmla="*/ 280377 h 467488"/>
              <a:gd name="connsiteX14" fmla="*/ 167497 w 516646"/>
              <a:gd name="connsiteY14" fmla="*/ 289084 h 467488"/>
              <a:gd name="connsiteX15" fmla="*/ 158394 w 516646"/>
              <a:gd name="connsiteY15" fmla="*/ 280377 h 467488"/>
              <a:gd name="connsiteX16" fmla="*/ 167497 w 516646"/>
              <a:gd name="connsiteY16" fmla="*/ 271273 h 467488"/>
              <a:gd name="connsiteX17" fmla="*/ 132494 w 516646"/>
              <a:gd name="connsiteY17" fmla="*/ 271273 h 467488"/>
              <a:gd name="connsiteX18" fmla="*/ 141597 w 516646"/>
              <a:gd name="connsiteY18" fmla="*/ 280377 h 467488"/>
              <a:gd name="connsiteX19" fmla="*/ 132494 w 516646"/>
              <a:gd name="connsiteY19" fmla="*/ 289084 h 467488"/>
              <a:gd name="connsiteX20" fmla="*/ 123804 w 516646"/>
              <a:gd name="connsiteY20" fmla="*/ 280377 h 467488"/>
              <a:gd name="connsiteX21" fmla="*/ 132494 w 516646"/>
              <a:gd name="connsiteY21" fmla="*/ 271273 h 467488"/>
              <a:gd name="connsiteX22" fmla="*/ 96291 w 516646"/>
              <a:gd name="connsiteY22" fmla="*/ 271273 h 467488"/>
              <a:gd name="connsiteX23" fmla="*/ 105192 w 516646"/>
              <a:gd name="connsiteY23" fmla="*/ 279963 h 467488"/>
              <a:gd name="connsiteX24" fmla="*/ 96291 w 516646"/>
              <a:gd name="connsiteY24" fmla="*/ 289066 h 467488"/>
              <a:gd name="connsiteX25" fmla="*/ 87390 w 516646"/>
              <a:gd name="connsiteY25" fmla="*/ 279963 h 467488"/>
              <a:gd name="connsiteX26" fmla="*/ 96291 w 516646"/>
              <a:gd name="connsiteY26" fmla="*/ 271273 h 467488"/>
              <a:gd name="connsiteX27" fmla="*/ 365745 w 516646"/>
              <a:gd name="connsiteY27" fmla="*/ 253067 h 467488"/>
              <a:gd name="connsiteX28" fmla="*/ 374647 w 516646"/>
              <a:gd name="connsiteY28" fmla="*/ 262171 h 467488"/>
              <a:gd name="connsiteX29" fmla="*/ 365745 w 516646"/>
              <a:gd name="connsiteY29" fmla="*/ 270860 h 467488"/>
              <a:gd name="connsiteX30" fmla="*/ 356844 w 516646"/>
              <a:gd name="connsiteY30" fmla="*/ 262171 h 467488"/>
              <a:gd name="connsiteX31" fmla="*/ 365745 w 516646"/>
              <a:gd name="connsiteY31" fmla="*/ 253067 h 467488"/>
              <a:gd name="connsiteX32" fmla="*/ 427808 w 516646"/>
              <a:gd name="connsiteY32" fmla="*/ 233041 h 467488"/>
              <a:gd name="connsiteX33" fmla="*/ 427808 w 516646"/>
              <a:gd name="connsiteY33" fmla="*/ 254988 h 467488"/>
              <a:gd name="connsiteX34" fmla="*/ 461305 w 516646"/>
              <a:gd name="connsiteY34" fmla="*/ 254988 h 467488"/>
              <a:gd name="connsiteX35" fmla="*/ 474539 w 516646"/>
              <a:gd name="connsiteY35" fmla="*/ 263684 h 467488"/>
              <a:gd name="connsiteX36" fmla="*/ 471644 w 516646"/>
              <a:gd name="connsiteY36" fmla="*/ 279005 h 467488"/>
              <a:gd name="connsiteX37" fmla="*/ 379424 w 516646"/>
              <a:gd name="connsiteY37" fmla="*/ 372589 h 467488"/>
              <a:gd name="connsiteX38" fmla="*/ 367017 w 516646"/>
              <a:gd name="connsiteY38" fmla="*/ 377558 h 467488"/>
              <a:gd name="connsiteX39" fmla="*/ 354611 w 516646"/>
              <a:gd name="connsiteY39" fmla="*/ 372175 h 467488"/>
              <a:gd name="connsiteX40" fmla="*/ 265285 w 516646"/>
              <a:gd name="connsiteY40" fmla="*/ 279005 h 467488"/>
              <a:gd name="connsiteX41" fmla="*/ 262804 w 516646"/>
              <a:gd name="connsiteY41" fmla="*/ 263684 h 467488"/>
              <a:gd name="connsiteX42" fmla="*/ 275624 w 516646"/>
              <a:gd name="connsiteY42" fmla="*/ 254988 h 467488"/>
              <a:gd name="connsiteX43" fmla="*/ 305813 w 516646"/>
              <a:gd name="connsiteY43" fmla="*/ 254988 h 467488"/>
              <a:gd name="connsiteX44" fmla="*/ 305813 w 516646"/>
              <a:gd name="connsiteY44" fmla="*/ 234284 h 467488"/>
              <a:gd name="connsiteX45" fmla="*/ 72160 w 516646"/>
              <a:gd name="connsiteY45" fmla="*/ 234284 h 467488"/>
              <a:gd name="connsiteX46" fmla="*/ 68438 w 516646"/>
              <a:gd name="connsiteY46" fmla="*/ 235112 h 467488"/>
              <a:gd name="connsiteX47" fmla="*/ 67197 w 516646"/>
              <a:gd name="connsiteY47" fmla="*/ 238838 h 467488"/>
              <a:gd name="connsiteX48" fmla="*/ 67197 w 516646"/>
              <a:gd name="connsiteY48" fmla="*/ 444640 h 467488"/>
              <a:gd name="connsiteX49" fmla="*/ 65543 w 516646"/>
              <a:gd name="connsiteY49" fmla="*/ 452922 h 467488"/>
              <a:gd name="connsiteX50" fmla="*/ 499352 w 516646"/>
              <a:gd name="connsiteY50" fmla="*/ 452922 h 467488"/>
              <a:gd name="connsiteX51" fmla="*/ 503901 w 516646"/>
              <a:gd name="connsiteY51" fmla="*/ 448781 h 467488"/>
              <a:gd name="connsiteX52" fmla="*/ 503901 w 516646"/>
              <a:gd name="connsiteY52" fmla="*/ 236354 h 467488"/>
              <a:gd name="connsiteX53" fmla="*/ 502660 w 516646"/>
              <a:gd name="connsiteY53" fmla="*/ 234284 h 467488"/>
              <a:gd name="connsiteX54" fmla="*/ 500592 w 516646"/>
              <a:gd name="connsiteY54" fmla="*/ 233041 h 467488"/>
              <a:gd name="connsiteX55" fmla="*/ 493562 w 516646"/>
              <a:gd name="connsiteY55" fmla="*/ 233041 h 467488"/>
              <a:gd name="connsiteX56" fmla="*/ 492735 w 516646"/>
              <a:gd name="connsiteY56" fmla="*/ 233041 h 467488"/>
              <a:gd name="connsiteX57" fmla="*/ 492321 w 516646"/>
              <a:gd name="connsiteY57" fmla="*/ 233041 h 467488"/>
              <a:gd name="connsiteX58" fmla="*/ 365745 w 516646"/>
              <a:gd name="connsiteY58" fmla="*/ 216654 h 467488"/>
              <a:gd name="connsiteX59" fmla="*/ 374647 w 516646"/>
              <a:gd name="connsiteY59" fmla="*/ 225555 h 467488"/>
              <a:gd name="connsiteX60" fmla="*/ 365745 w 516646"/>
              <a:gd name="connsiteY60" fmla="*/ 234457 h 467488"/>
              <a:gd name="connsiteX61" fmla="*/ 356844 w 516646"/>
              <a:gd name="connsiteY61" fmla="*/ 225555 h 467488"/>
              <a:gd name="connsiteX62" fmla="*/ 365745 w 516646"/>
              <a:gd name="connsiteY62" fmla="*/ 216654 h 467488"/>
              <a:gd name="connsiteX63" fmla="*/ 426028 w 516646"/>
              <a:gd name="connsiteY63" fmla="*/ 198448 h 467488"/>
              <a:gd name="connsiteX64" fmla="*/ 426028 w 516646"/>
              <a:gd name="connsiteY64" fmla="*/ 219883 h 467488"/>
              <a:gd name="connsiteX65" fmla="*/ 483876 w 516646"/>
              <a:gd name="connsiteY65" fmla="*/ 219883 h 467488"/>
              <a:gd name="connsiteX66" fmla="*/ 483876 w 516646"/>
              <a:gd name="connsiteY66" fmla="*/ 198448 h 467488"/>
              <a:gd name="connsiteX67" fmla="*/ 89272 w 516646"/>
              <a:gd name="connsiteY67" fmla="*/ 198448 h 467488"/>
              <a:gd name="connsiteX68" fmla="*/ 85569 w 516646"/>
              <a:gd name="connsiteY68" fmla="*/ 202420 h 467488"/>
              <a:gd name="connsiteX69" fmla="*/ 85569 w 516646"/>
              <a:gd name="connsiteY69" fmla="*/ 219898 h 467488"/>
              <a:gd name="connsiteX70" fmla="*/ 303634 w 516646"/>
              <a:gd name="connsiteY70" fmla="*/ 219898 h 467488"/>
              <a:gd name="connsiteX71" fmla="*/ 303634 w 516646"/>
              <a:gd name="connsiteY71" fmla="*/ 198448 h 467488"/>
              <a:gd name="connsiteX72" fmla="*/ 365745 w 516646"/>
              <a:gd name="connsiteY72" fmla="*/ 180241 h 467488"/>
              <a:gd name="connsiteX73" fmla="*/ 374647 w 516646"/>
              <a:gd name="connsiteY73" fmla="*/ 188931 h 467488"/>
              <a:gd name="connsiteX74" fmla="*/ 365745 w 516646"/>
              <a:gd name="connsiteY74" fmla="*/ 198034 h 467488"/>
              <a:gd name="connsiteX75" fmla="*/ 356844 w 516646"/>
              <a:gd name="connsiteY75" fmla="*/ 188931 h 467488"/>
              <a:gd name="connsiteX76" fmla="*/ 365745 w 516646"/>
              <a:gd name="connsiteY76" fmla="*/ 180241 h 467488"/>
              <a:gd name="connsiteX77" fmla="*/ 426028 w 516646"/>
              <a:gd name="connsiteY77" fmla="*/ 162035 h 467488"/>
              <a:gd name="connsiteX78" fmla="*/ 426028 w 516646"/>
              <a:gd name="connsiteY78" fmla="*/ 183478 h 467488"/>
              <a:gd name="connsiteX79" fmla="*/ 482058 w 516646"/>
              <a:gd name="connsiteY79" fmla="*/ 183478 h 467488"/>
              <a:gd name="connsiteX80" fmla="*/ 455884 w 516646"/>
              <a:gd name="connsiteY80" fmla="*/ 162035 h 467488"/>
              <a:gd name="connsiteX81" fmla="*/ 363924 w 516646"/>
              <a:gd name="connsiteY81" fmla="*/ 145650 h 467488"/>
              <a:gd name="connsiteX82" fmla="*/ 372826 w 516646"/>
              <a:gd name="connsiteY82" fmla="*/ 154754 h 467488"/>
              <a:gd name="connsiteX83" fmla="*/ 363924 w 516646"/>
              <a:gd name="connsiteY83" fmla="*/ 163443 h 467488"/>
              <a:gd name="connsiteX84" fmla="*/ 355023 w 516646"/>
              <a:gd name="connsiteY84" fmla="*/ 154754 h 467488"/>
              <a:gd name="connsiteX85" fmla="*/ 363924 w 516646"/>
              <a:gd name="connsiteY85" fmla="*/ 145650 h 467488"/>
              <a:gd name="connsiteX86" fmla="*/ 365745 w 516646"/>
              <a:gd name="connsiteY86" fmla="*/ 109237 h 467488"/>
              <a:gd name="connsiteX87" fmla="*/ 374647 w 516646"/>
              <a:gd name="connsiteY87" fmla="*/ 118138 h 467488"/>
              <a:gd name="connsiteX88" fmla="*/ 365745 w 516646"/>
              <a:gd name="connsiteY88" fmla="*/ 127040 h 467488"/>
              <a:gd name="connsiteX89" fmla="*/ 356844 w 516646"/>
              <a:gd name="connsiteY89" fmla="*/ 118138 h 467488"/>
              <a:gd name="connsiteX90" fmla="*/ 365745 w 516646"/>
              <a:gd name="connsiteY90" fmla="*/ 109237 h 467488"/>
              <a:gd name="connsiteX91" fmla="*/ 17044 w 516646"/>
              <a:gd name="connsiteY91" fmla="*/ 107416 h 467488"/>
              <a:gd name="connsiteX92" fmla="*/ 14565 w 516646"/>
              <a:gd name="connsiteY92" fmla="*/ 110726 h 467488"/>
              <a:gd name="connsiteX93" fmla="*/ 14565 w 516646"/>
              <a:gd name="connsiteY93" fmla="*/ 422303 h 467488"/>
              <a:gd name="connsiteX94" fmla="*/ 42249 w 516646"/>
              <a:gd name="connsiteY94" fmla="*/ 452922 h 467488"/>
              <a:gd name="connsiteX95" fmla="*/ 42662 w 516646"/>
              <a:gd name="connsiteY95" fmla="*/ 452922 h 467488"/>
              <a:gd name="connsiteX96" fmla="*/ 43075 w 516646"/>
              <a:gd name="connsiteY96" fmla="*/ 452922 h 467488"/>
              <a:gd name="connsiteX97" fmla="*/ 52579 w 516646"/>
              <a:gd name="connsiteY97" fmla="*/ 444647 h 467488"/>
              <a:gd name="connsiteX98" fmla="*/ 52579 w 516646"/>
              <a:gd name="connsiteY98" fmla="*/ 238998 h 467488"/>
              <a:gd name="connsiteX99" fmla="*/ 58364 w 516646"/>
              <a:gd name="connsiteY99" fmla="*/ 225344 h 467488"/>
              <a:gd name="connsiteX100" fmla="*/ 71999 w 516646"/>
              <a:gd name="connsiteY100" fmla="*/ 219964 h 467488"/>
              <a:gd name="connsiteX101" fmla="*/ 71999 w 516646"/>
              <a:gd name="connsiteY101" fmla="*/ 201758 h 467488"/>
              <a:gd name="connsiteX102" fmla="*/ 90179 w 516646"/>
              <a:gd name="connsiteY102" fmla="*/ 183138 h 467488"/>
              <a:gd name="connsiteX103" fmla="*/ 305453 w 516646"/>
              <a:gd name="connsiteY103" fmla="*/ 183138 h 467488"/>
              <a:gd name="connsiteX104" fmla="*/ 305453 w 516646"/>
              <a:gd name="connsiteY104" fmla="*/ 161208 h 467488"/>
              <a:gd name="connsiteX105" fmla="*/ 165381 w 516646"/>
              <a:gd name="connsiteY105" fmla="*/ 161208 h 467488"/>
              <a:gd name="connsiteX106" fmla="*/ 147613 w 516646"/>
              <a:gd name="connsiteY106" fmla="*/ 153346 h 467488"/>
              <a:gd name="connsiteX107" fmla="*/ 105468 w 516646"/>
              <a:gd name="connsiteY107" fmla="*/ 108658 h 467488"/>
              <a:gd name="connsiteX108" fmla="*/ 102988 w 516646"/>
              <a:gd name="connsiteY108" fmla="*/ 107416 h 467488"/>
              <a:gd name="connsiteX109" fmla="*/ 365745 w 516646"/>
              <a:gd name="connsiteY109" fmla="*/ 74645 h 467488"/>
              <a:gd name="connsiteX110" fmla="*/ 374647 w 516646"/>
              <a:gd name="connsiteY110" fmla="*/ 83749 h 467488"/>
              <a:gd name="connsiteX111" fmla="*/ 365745 w 516646"/>
              <a:gd name="connsiteY111" fmla="*/ 92438 h 467488"/>
              <a:gd name="connsiteX112" fmla="*/ 356844 w 516646"/>
              <a:gd name="connsiteY112" fmla="*/ 83749 h 467488"/>
              <a:gd name="connsiteX113" fmla="*/ 365745 w 516646"/>
              <a:gd name="connsiteY113" fmla="*/ 74645 h 467488"/>
              <a:gd name="connsiteX114" fmla="*/ 366739 w 516646"/>
              <a:gd name="connsiteY114" fmla="*/ 36838 h 467488"/>
              <a:gd name="connsiteX115" fmla="*/ 374655 w 516646"/>
              <a:gd name="connsiteY115" fmla="*/ 47064 h 467488"/>
              <a:gd name="connsiteX116" fmla="*/ 365156 w 516646"/>
              <a:gd name="connsiteY116" fmla="*/ 55586 h 467488"/>
              <a:gd name="connsiteX117" fmla="*/ 357240 w 516646"/>
              <a:gd name="connsiteY117" fmla="*/ 45786 h 467488"/>
              <a:gd name="connsiteX118" fmla="*/ 366739 w 516646"/>
              <a:gd name="connsiteY118" fmla="*/ 36838 h 467488"/>
              <a:gd name="connsiteX119" fmla="*/ 312381 w 516646"/>
              <a:gd name="connsiteY119" fmla="*/ 3640 h 467488"/>
              <a:gd name="connsiteX120" fmla="*/ 319397 w 516646"/>
              <a:gd name="connsiteY120" fmla="*/ 10668 h 467488"/>
              <a:gd name="connsiteX121" fmla="*/ 319397 w 516646"/>
              <a:gd name="connsiteY121" fmla="*/ 262436 h 467488"/>
              <a:gd name="connsiteX122" fmla="*/ 312381 w 516646"/>
              <a:gd name="connsiteY122" fmla="*/ 269464 h 467488"/>
              <a:gd name="connsiteX123" fmla="*/ 274830 w 516646"/>
              <a:gd name="connsiteY123" fmla="*/ 269464 h 467488"/>
              <a:gd name="connsiteX124" fmla="*/ 363963 w 516646"/>
              <a:gd name="connsiteY124" fmla="*/ 362481 h 467488"/>
              <a:gd name="connsiteX125" fmla="*/ 366027 w 516646"/>
              <a:gd name="connsiteY125" fmla="*/ 363308 h 467488"/>
              <a:gd name="connsiteX126" fmla="*/ 368090 w 516646"/>
              <a:gd name="connsiteY126" fmla="*/ 362895 h 467488"/>
              <a:gd name="connsiteX127" fmla="*/ 460112 w 516646"/>
              <a:gd name="connsiteY127" fmla="*/ 269464 h 467488"/>
              <a:gd name="connsiteX128" fmla="*/ 420085 w 516646"/>
              <a:gd name="connsiteY128" fmla="*/ 269464 h 467488"/>
              <a:gd name="connsiteX129" fmla="*/ 412657 w 516646"/>
              <a:gd name="connsiteY129" fmla="*/ 262436 h 467488"/>
              <a:gd name="connsiteX130" fmla="*/ 412657 w 516646"/>
              <a:gd name="connsiteY130" fmla="*/ 10668 h 467488"/>
              <a:gd name="connsiteX131" fmla="*/ 420085 w 516646"/>
              <a:gd name="connsiteY131" fmla="*/ 3640 h 467488"/>
              <a:gd name="connsiteX132" fmla="*/ 426687 w 516646"/>
              <a:gd name="connsiteY132" fmla="*/ 10668 h 467488"/>
              <a:gd name="connsiteX133" fmla="*/ 426687 w 516646"/>
              <a:gd name="connsiteY133" fmla="*/ 147507 h 467488"/>
              <a:gd name="connsiteX134" fmla="*/ 456811 w 516646"/>
              <a:gd name="connsiteY134" fmla="*/ 147507 h 467488"/>
              <a:gd name="connsiteX135" fmla="*/ 498902 w 516646"/>
              <a:gd name="connsiteY135" fmla="*/ 192156 h 467488"/>
              <a:gd name="connsiteX136" fmla="*/ 498902 w 516646"/>
              <a:gd name="connsiteY136" fmla="*/ 219441 h 467488"/>
              <a:gd name="connsiteX137" fmla="*/ 499315 w 516646"/>
              <a:gd name="connsiteY137" fmla="*/ 219441 h 467488"/>
              <a:gd name="connsiteX138" fmla="*/ 511695 w 516646"/>
              <a:gd name="connsiteY138" fmla="*/ 224402 h 467488"/>
              <a:gd name="connsiteX139" fmla="*/ 516646 w 516646"/>
              <a:gd name="connsiteY139" fmla="*/ 236804 h 467488"/>
              <a:gd name="connsiteX140" fmla="*/ 516646 w 516646"/>
              <a:gd name="connsiteY140" fmla="*/ 448884 h 467488"/>
              <a:gd name="connsiteX141" fmla="*/ 498077 w 516646"/>
              <a:gd name="connsiteY141" fmla="*/ 467488 h 467488"/>
              <a:gd name="connsiteX142" fmla="*/ 42916 w 516646"/>
              <a:gd name="connsiteY142" fmla="*/ 467488 h 467488"/>
              <a:gd name="connsiteX143" fmla="*/ 42504 w 516646"/>
              <a:gd name="connsiteY143" fmla="*/ 467488 h 467488"/>
              <a:gd name="connsiteX144" fmla="*/ 42091 w 516646"/>
              <a:gd name="connsiteY144" fmla="*/ 467488 h 467488"/>
              <a:gd name="connsiteX145" fmla="*/ 0 w 516646"/>
              <a:gd name="connsiteY145" fmla="*/ 422426 h 467488"/>
              <a:gd name="connsiteX146" fmla="*/ 0 w 516646"/>
              <a:gd name="connsiteY146" fmla="*/ 111127 h 467488"/>
              <a:gd name="connsiteX147" fmla="*/ 16919 w 516646"/>
              <a:gd name="connsiteY147" fmla="*/ 93351 h 467488"/>
              <a:gd name="connsiteX148" fmla="*/ 102752 w 516646"/>
              <a:gd name="connsiteY148" fmla="*/ 93351 h 467488"/>
              <a:gd name="connsiteX149" fmla="*/ 115957 w 516646"/>
              <a:gd name="connsiteY149" fmla="*/ 99138 h 467488"/>
              <a:gd name="connsiteX150" fmla="*/ 157635 w 516646"/>
              <a:gd name="connsiteY150" fmla="*/ 143787 h 467488"/>
              <a:gd name="connsiteX151" fmla="*/ 165063 w 516646"/>
              <a:gd name="connsiteY151" fmla="*/ 147507 h 467488"/>
              <a:gd name="connsiteX152" fmla="*/ 304954 w 516646"/>
              <a:gd name="connsiteY152" fmla="*/ 147507 h 467488"/>
              <a:gd name="connsiteX153" fmla="*/ 304954 w 516646"/>
              <a:gd name="connsiteY153" fmla="*/ 10668 h 467488"/>
              <a:gd name="connsiteX154" fmla="*/ 312381 w 516646"/>
              <a:gd name="connsiteY154" fmla="*/ 3640 h 467488"/>
              <a:gd name="connsiteX155" fmla="*/ 366739 w 516646"/>
              <a:gd name="connsiteY155" fmla="*/ 0 h 467488"/>
              <a:gd name="connsiteX156" fmla="*/ 374655 w 516646"/>
              <a:gd name="connsiteY156" fmla="*/ 9499 h 467488"/>
              <a:gd name="connsiteX157" fmla="*/ 365156 w 516646"/>
              <a:gd name="connsiteY157" fmla="*/ 17415 h 467488"/>
              <a:gd name="connsiteX158" fmla="*/ 357240 w 516646"/>
              <a:gd name="connsiteY158" fmla="*/ 8312 h 467488"/>
              <a:gd name="connsiteX159" fmla="*/ 366739 w 516646"/>
              <a:gd name="connsiteY159" fmla="*/ 0 h 4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516646" h="467488">
                <a:moveTo>
                  <a:pt x="96230" y="416924"/>
                </a:moveTo>
                <a:lnTo>
                  <a:pt x="473216" y="416924"/>
                </a:lnTo>
                <a:cubicBezTo>
                  <a:pt x="476932" y="416924"/>
                  <a:pt x="480235" y="420161"/>
                  <a:pt x="480235" y="423802"/>
                </a:cubicBezTo>
                <a:cubicBezTo>
                  <a:pt x="480235" y="427848"/>
                  <a:pt x="476932" y="431085"/>
                  <a:pt x="473216" y="431085"/>
                </a:cubicBezTo>
                <a:lnTo>
                  <a:pt x="96230" y="431085"/>
                </a:lnTo>
                <a:cubicBezTo>
                  <a:pt x="92101" y="431085"/>
                  <a:pt x="89211" y="427848"/>
                  <a:pt x="89211" y="423802"/>
                </a:cubicBezTo>
                <a:cubicBezTo>
                  <a:pt x="89211" y="420161"/>
                  <a:pt x="92101" y="416924"/>
                  <a:pt x="96230" y="416924"/>
                </a:cubicBezTo>
                <a:close/>
                <a:moveTo>
                  <a:pt x="365745" y="287659"/>
                </a:moveTo>
                <a:cubicBezTo>
                  <a:pt x="370601" y="287659"/>
                  <a:pt x="374647" y="291383"/>
                  <a:pt x="374647" y="296763"/>
                </a:cubicBezTo>
                <a:cubicBezTo>
                  <a:pt x="374647" y="301314"/>
                  <a:pt x="370601" y="305452"/>
                  <a:pt x="365745" y="305452"/>
                </a:cubicBezTo>
                <a:cubicBezTo>
                  <a:pt x="360890" y="305452"/>
                  <a:pt x="356844" y="301314"/>
                  <a:pt x="356844" y="296763"/>
                </a:cubicBezTo>
                <a:cubicBezTo>
                  <a:pt x="356844" y="291383"/>
                  <a:pt x="360890" y="287659"/>
                  <a:pt x="365745" y="287659"/>
                </a:cubicBezTo>
                <a:close/>
                <a:moveTo>
                  <a:pt x="167497" y="271273"/>
                </a:moveTo>
                <a:cubicBezTo>
                  <a:pt x="172463" y="271273"/>
                  <a:pt x="176187" y="275231"/>
                  <a:pt x="176187" y="280377"/>
                </a:cubicBezTo>
                <a:cubicBezTo>
                  <a:pt x="176187" y="285126"/>
                  <a:pt x="172463" y="289084"/>
                  <a:pt x="167497" y="289084"/>
                </a:cubicBezTo>
                <a:cubicBezTo>
                  <a:pt x="162532" y="289084"/>
                  <a:pt x="158394" y="285126"/>
                  <a:pt x="158394" y="280377"/>
                </a:cubicBezTo>
                <a:cubicBezTo>
                  <a:pt x="158394" y="275231"/>
                  <a:pt x="162532" y="271273"/>
                  <a:pt x="167497" y="271273"/>
                </a:cubicBezTo>
                <a:close/>
                <a:moveTo>
                  <a:pt x="132494" y="271273"/>
                </a:moveTo>
                <a:cubicBezTo>
                  <a:pt x="137873" y="271273"/>
                  <a:pt x="141597" y="275231"/>
                  <a:pt x="141597" y="280377"/>
                </a:cubicBezTo>
                <a:cubicBezTo>
                  <a:pt x="141597" y="285126"/>
                  <a:pt x="137873" y="289084"/>
                  <a:pt x="132494" y="289084"/>
                </a:cubicBezTo>
                <a:cubicBezTo>
                  <a:pt x="127942" y="289084"/>
                  <a:pt x="123804" y="285126"/>
                  <a:pt x="123804" y="280377"/>
                </a:cubicBezTo>
                <a:cubicBezTo>
                  <a:pt x="123804" y="275231"/>
                  <a:pt x="127942" y="271273"/>
                  <a:pt x="132494" y="271273"/>
                </a:cubicBezTo>
                <a:close/>
                <a:moveTo>
                  <a:pt x="96291" y="271273"/>
                </a:moveTo>
                <a:cubicBezTo>
                  <a:pt x="100742" y="271273"/>
                  <a:pt x="105192" y="274997"/>
                  <a:pt x="105192" y="279963"/>
                </a:cubicBezTo>
                <a:cubicBezTo>
                  <a:pt x="105192" y="285342"/>
                  <a:pt x="100742" y="289066"/>
                  <a:pt x="96291" y="289066"/>
                </a:cubicBezTo>
                <a:cubicBezTo>
                  <a:pt x="91436" y="289066"/>
                  <a:pt x="87390" y="285342"/>
                  <a:pt x="87390" y="279963"/>
                </a:cubicBezTo>
                <a:cubicBezTo>
                  <a:pt x="87390" y="274997"/>
                  <a:pt x="91436" y="271273"/>
                  <a:pt x="96291" y="271273"/>
                </a:cubicBezTo>
                <a:close/>
                <a:moveTo>
                  <a:pt x="365745" y="253067"/>
                </a:moveTo>
                <a:cubicBezTo>
                  <a:pt x="370601" y="253067"/>
                  <a:pt x="374647" y="257205"/>
                  <a:pt x="374647" y="262171"/>
                </a:cubicBezTo>
                <a:cubicBezTo>
                  <a:pt x="374647" y="267136"/>
                  <a:pt x="370601" y="270860"/>
                  <a:pt x="365745" y="270860"/>
                </a:cubicBezTo>
                <a:cubicBezTo>
                  <a:pt x="360890" y="270860"/>
                  <a:pt x="356844" y="267136"/>
                  <a:pt x="356844" y="262171"/>
                </a:cubicBezTo>
                <a:cubicBezTo>
                  <a:pt x="356844" y="257205"/>
                  <a:pt x="360890" y="253067"/>
                  <a:pt x="365745" y="253067"/>
                </a:cubicBezTo>
                <a:close/>
                <a:moveTo>
                  <a:pt x="427808" y="233041"/>
                </a:moveTo>
                <a:lnTo>
                  <a:pt x="427808" y="254988"/>
                </a:lnTo>
                <a:lnTo>
                  <a:pt x="461305" y="254988"/>
                </a:lnTo>
                <a:cubicBezTo>
                  <a:pt x="467095" y="254988"/>
                  <a:pt x="472471" y="258301"/>
                  <a:pt x="474539" y="263684"/>
                </a:cubicBezTo>
                <a:cubicBezTo>
                  <a:pt x="476607" y="269067"/>
                  <a:pt x="475366" y="275278"/>
                  <a:pt x="471644" y="279005"/>
                </a:cubicBezTo>
                <a:lnTo>
                  <a:pt x="379424" y="372589"/>
                </a:lnTo>
                <a:cubicBezTo>
                  <a:pt x="376115" y="375488"/>
                  <a:pt x="371566" y="377558"/>
                  <a:pt x="367017" y="377558"/>
                </a:cubicBezTo>
                <a:cubicBezTo>
                  <a:pt x="362468" y="377558"/>
                  <a:pt x="357919" y="375488"/>
                  <a:pt x="354611" y="372175"/>
                </a:cubicBezTo>
                <a:lnTo>
                  <a:pt x="265285" y="279005"/>
                </a:lnTo>
                <a:cubicBezTo>
                  <a:pt x="261563" y="274864"/>
                  <a:pt x="260323" y="268653"/>
                  <a:pt x="262804" y="263684"/>
                </a:cubicBezTo>
                <a:cubicBezTo>
                  <a:pt x="264872" y="258301"/>
                  <a:pt x="269834" y="254988"/>
                  <a:pt x="275624" y="254988"/>
                </a:cubicBezTo>
                <a:lnTo>
                  <a:pt x="305813" y="254988"/>
                </a:lnTo>
                <a:lnTo>
                  <a:pt x="305813" y="234284"/>
                </a:lnTo>
                <a:lnTo>
                  <a:pt x="72160" y="234284"/>
                </a:lnTo>
                <a:cubicBezTo>
                  <a:pt x="70919" y="234284"/>
                  <a:pt x="69679" y="234284"/>
                  <a:pt x="68438" y="235112"/>
                </a:cubicBezTo>
                <a:cubicBezTo>
                  <a:pt x="67611" y="236354"/>
                  <a:pt x="67197" y="237596"/>
                  <a:pt x="67197" y="238838"/>
                </a:cubicBezTo>
                <a:lnTo>
                  <a:pt x="67197" y="444640"/>
                </a:lnTo>
                <a:cubicBezTo>
                  <a:pt x="67197" y="447953"/>
                  <a:pt x="66370" y="450438"/>
                  <a:pt x="65543" y="452922"/>
                </a:cubicBezTo>
                <a:lnTo>
                  <a:pt x="499352" y="452922"/>
                </a:lnTo>
                <a:cubicBezTo>
                  <a:pt x="501833" y="452922"/>
                  <a:pt x="503901" y="450852"/>
                  <a:pt x="503901" y="448781"/>
                </a:cubicBezTo>
                <a:lnTo>
                  <a:pt x="503901" y="236354"/>
                </a:lnTo>
                <a:cubicBezTo>
                  <a:pt x="503901" y="235112"/>
                  <a:pt x="503074" y="234284"/>
                  <a:pt x="502660" y="234284"/>
                </a:cubicBezTo>
                <a:cubicBezTo>
                  <a:pt x="502660" y="233869"/>
                  <a:pt x="501833" y="233041"/>
                  <a:pt x="500592" y="233041"/>
                </a:cubicBezTo>
                <a:lnTo>
                  <a:pt x="493562" y="233041"/>
                </a:lnTo>
                <a:cubicBezTo>
                  <a:pt x="493562" y="233041"/>
                  <a:pt x="493148" y="233041"/>
                  <a:pt x="492735" y="233041"/>
                </a:cubicBezTo>
                <a:cubicBezTo>
                  <a:pt x="492735" y="233041"/>
                  <a:pt x="492321" y="233041"/>
                  <a:pt x="492321" y="233041"/>
                </a:cubicBezTo>
                <a:close/>
                <a:moveTo>
                  <a:pt x="365745" y="216654"/>
                </a:moveTo>
                <a:cubicBezTo>
                  <a:pt x="370601" y="216654"/>
                  <a:pt x="374647" y="220700"/>
                  <a:pt x="374647" y="225555"/>
                </a:cubicBezTo>
                <a:cubicBezTo>
                  <a:pt x="374647" y="230411"/>
                  <a:pt x="370601" y="234457"/>
                  <a:pt x="365745" y="234457"/>
                </a:cubicBezTo>
                <a:cubicBezTo>
                  <a:pt x="360890" y="234457"/>
                  <a:pt x="356844" y="230411"/>
                  <a:pt x="356844" y="225555"/>
                </a:cubicBezTo>
                <a:cubicBezTo>
                  <a:pt x="356844" y="220700"/>
                  <a:pt x="360890" y="216654"/>
                  <a:pt x="365745" y="216654"/>
                </a:cubicBezTo>
                <a:close/>
                <a:moveTo>
                  <a:pt x="426028" y="198448"/>
                </a:moveTo>
                <a:lnTo>
                  <a:pt x="426028" y="219883"/>
                </a:lnTo>
                <a:lnTo>
                  <a:pt x="483876" y="219883"/>
                </a:lnTo>
                <a:lnTo>
                  <a:pt x="483876" y="198448"/>
                </a:lnTo>
                <a:close/>
                <a:moveTo>
                  <a:pt x="89272" y="198448"/>
                </a:moveTo>
                <a:cubicBezTo>
                  <a:pt x="87215" y="198448"/>
                  <a:pt x="85569" y="200037"/>
                  <a:pt x="85569" y="202420"/>
                </a:cubicBezTo>
                <a:lnTo>
                  <a:pt x="85569" y="219898"/>
                </a:lnTo>
                <a:lnTo>
                  <a:pt x="303634" y="219898"/>
                </a:lnTo>
                <a:lnTo>
                  <a:pt x="303634" y="198448"/>
                </a:lnTo>
                <a:close/>
                <a:moveTo>
                  <a:pt x="365745" y="180241"/>
                </a:moveTo>
                <a:cubicBezTo>
                  <a:pt x="370601" y="180241"/>
                  <a:pt x="374647" y="183965"/>
                  <a:pt x="374647" y="188931"/>
                </a:cubicBezTo>
                <a:cubicBezTo>
                  <a:pt x="374647" y="193896"/>
                  <a:pt x="370601" y="198034"/>
                  <a:pt x="365745" y="198034"/>
                </a:cubicBezTo>
                <a:cubicBezTo>
                  <a:pt x="360890" y="198034"/>
                  <a:pt x="356844" y="193896"/>
                  <a:pt x="356844" y="188931"/>
                </a:cubicBezTo>
                <a:cubicBezTo>
                  <a:pt x="356844" y="183965"/>
                  <a:pt x="360890" y="180241"/>
                  <a:pt x="365745" y="180241"/>
                </a:cubicBezTo>
                <a:close/>
                <a:moveTo>
                  <a:pt x="426028" y="162035"/>
                </a:moveTo>
                <a:lnTo>
                  <a:pt x="426028" y="183478"/>
                </a:lnTo>
                <a:lnTo>
                  <a:pt x="482058" y="183478"/>
                </a:lnTo>
                <a:cubicBezTo>
                  <a:pt x="478377" y="171340"/>
                  <a:pt x="468153" y="162035"/>
                  <a:pt x="455884" y="162035"/>
                </a:cubicBezTo>
                <a:close/>
                <a:moveTo>
                  <a:pt x="363924" y="145650"/>
                </a:moveTo>
                <a:cubicBezTo>
                  <a:pt x="369184" y="145650"/>
                  <a:pt x="372826" y="149788"/>
                  <a:pt x="372826" y="154754"/>
                </a:cubicBezTo>
                <a:cubicBezTo>
                  <a:pt x="372826" y="159719"/>
                  <a:pt x="369184" y="163443"/>
                  <a:pt x="363924" y="163443"/>
                </a:cubicBezTo>
                <a:cubicBezTo>
                  <a:pt x="359069" y="163443"/>
                  <a:pt x="355023" y="159719"/>
                  <a:pt x="355023" y="154754"/>
                </a:cubicBezTo>
                <a:cubicBezTo>
                  <a:pt x="355023" y="149788"/>
                  <a:pt x="359069" y="145650"/>
                  <a:pt x="363924" y="145650"/>
                </a:cubicBezTo>
                <a:close/>
                <a:moveTo>
                  <a:pt x="365745" y="109237"/>
                </a:moveTo>
                <a:cubicBezTo>
                  <a:pt x="370601" y="109237"/>
                  <a:pt x="374647" y="113283"/>
                  <a:pt x="374647" y="118138"/>
                </a:cubicBezTo>
                <a:cubicBezTo>
                  <a:pt x="374647" y="122994"/>
                  <a:pt x="370601" y="127040"/>
                  <a:pt x="365745" y="127040"/>
                </a:cubicBezTo>
                <a:cubicBezTo>
                  <a:pt x="360890" y="127040"/>
                  <a:pt x="356844" y="122994"/>
                  <a:pt x="356844" y="118138"/>
                </a:cubicBezTo>
                <a:cubicBezTo>
                  <a:pt x="356844" y="113283"/>
                  <a:pt x="360890" y="109237"/>
                  <a:pt x="365745" y="109237"/>
                </a:cubicBezTo>
                <a:close/>
                <a:moveTo>
                  <a:pt x="17044" y="107416"/>
                </a:moveTo>
                <a:cubicBezTo>
                  <a:pt x="15805" y="107416"/>
                  <a:pt x="14565" y="109071"/>
                  <a:pt x="14565" y="110726"/>
                </a:cubicBezTo>
                <a:lnTo>
                  <a:pt x="14565" y="422303"/>
                </a:lnTo>
                <a:cubicBezTo>
                  <a:pt x="14565" y="439268"/>
                  <a:pt x="26961" y="452922"/>
                  <a:pt x="42249" y="452922"/>
                </a:cubicBezTo>
                <a:cubicBezTo>
                  <a:pt x="42662" y="452922"/>
                  <a:pt x="42662" y="452922"/>
                  <a:pt x="42662" y="452922"/>
                </a:cubicBezTo>
                <a:cubicBezTo>
                  <a:pt x="43075" y="452922"/>
                  <a:pt x="43075" y="452922"/>
                  <a:pt x="43075" y="452922"/>
                </a:cubicBezTo>
                <a:cubicBezTo>
                  <a:pt x="48447" y="452922"/>
                  <a:pt x="52579" y="449198"/>
                  <a:pt x="52579" y="444647"/>
                </a:cubicBezTo>
                <a:lnTo>
                  <a:pt x="52579" y="238998"/>
                </a:lnTo>
                <a:cubicBezTo>
                  <a:pt x="52579" y="234033"/>
                  <a:pt x="54645" y="229068"/>
                  <a:pt x="58364" y="225344"/>
                </a:cubicBezTo>
                <a:cubicBezTo>
                  <a:pt x="62082" y="221619"/>
                  <a:pt x="67041" y="219964"/>
                  <a:pt x="71999" y="219964"/>
                </a:cubicBezTo>
                <a:lnTo>
                  <a:pt x="71999" y="201758"/>
                </a:lnTo>
                <a:cubicBezTo>
                  <a:pt x="71999" y="191414"/>
                  <a:pt x="80263" y="183138"/>
                  <a:pt x="90179" y="183138"/>
                </a:cubicBezTo>
                <a:lnTo>
                  <a:pt x="305453" y="183138"/>
                </a:lnTo>
                <a:lnTo>
                  <a:pt x="305453" y="161208"/>
                </a:lnTo>
                <a:lnTo>
                  <a:pt x="165381" y="161208"/>
                </a:lnTo>
                <a:cubicBezTo>
                  <a:pt x="158769" y="161208"/>
                  <a:pt x="152158" y="158311"/>
                  <a:pt x="147613" y="153346"/>
                </a:cubicBezTo>
                <a:lnTo>
                  <a:pt x="105468" y="108658"/>
                </a:lnTo>
                <a:cubicBezTo>
                  <a:pt x="105054" y="107830"/>
                  <a:pt x="103815" y="107416"/>
                  <a:pt x="102988" y="107416"/>
                </a:cubicBezTo>
                <a:close/>
                <a:moveTo>
                  <a:pt x="365745" y="74645"/>
                </a:moveTo>
                <a:cubicBezTo>
                  <a:pt x="370601" y="74645"/>
                  <a:pt x="374647" y="78369"/>
                  <a:pt x="374647" y="83749"/>
                </a:cubicBezTo>
                <a:cubicBezTo>
                  <a:pt x="374647" y="88300"/>
                  <a:pt x="370601" y="92438"/>
                  <a:pt x="365745" y="92438"/>
                </a:cubicBezTo>
                <a:cubicBezTo>
                  <a:pt x="360890" y="92438"/>
                  <a:pt x="356844" y="88300"/>
                  <a:pt x="356844" y="83749"/>
                </a:cubicBezTo>
                <a:cubicBezTo>
                  <a:pt x="356844" y="78369"/>
                  <a:pt x="360890" y="74645"/>
                  <a:pt x="365745" y="74645"/>
                </a:cubicBezTo>
                <a:close/>
                <a:moveTo>
                  <a:pt x="366739" y="36838"/>
                </a:moveTo>
                <a:cubicBezTo>
                  <a:pt x="371489" y="37264"/>
                  <a:pt x="374655" y="41951"/>
                  <a:pt x="374655" y="47064"/>
                </a:cubicBezTo>
                <a:cubicBezTo>
                  <a:pt x="374260" y="51751"/>
                  <a:pt x="370301" y="56012"/>
                  <a:pt x="365156" y="55586"/>
                </a:cubicBezTo>
                <a:cubicBezTo>
                  <a:pt x="360406" y="55159"/>
                  <a:pt x="356844" y="50473"/>
                  <a:pt x="357240" y="45786"/>
                </a:cubicBezTo>
                <a:cubicBezTo>
                  <a:pt x="357636" y="40673"/>
                  <a:pt x="361594" y="36412"/>
                  <a:pt x="366739" y="36838"/>
                </a:cubicBezTo>
                <a:close/>
                <a:moveTo>
                  <a:pt x="312381" y="3640"/>
                </a:moveTo>
                <a:cubicBezTo>
                  <a:pt x="316095" y="3640"/>
                  <a:pt x="319397" y="6534"/>
                  <a:pt x="319397" y="10668"/>
                </a:cubicBezTo>
                <a:lnTo>
                  <a:pt x="319397" y="262436"/>
                </a:lnTo>
                <a:cubicBezTo>
                  <a:pt x="319397" y="266570"/>
                  <a:pt x="316095" y="269464"/>
                  <a:pt x="312381" y="269464"/>
                </a:cubicBezTo>
                <a:lnTo>
                  <a:pt x="274830" y="269464"/>
                </a:lnTo>
                <a:lnTo>
                  <a:pt x="363963" y="362481"/>
                </a:lnTo>
                <a:cubicBezTo>
                  <a:pt x="364789" y="363308"/>
                  <a:pt x="366027" y="363308"/>
                  <a:pt x="366027" y="363308"/>
                </a:cubicBezTo>
                <a:cubicBezTo>
                  <a:pt x="366439" y="363308"/>
                  <a:pt x="367265" y="363308"/>
                  <a:pt x="368090" y="362895"/>
                </a:cubicBezTo>
                <a:lnTo>
                  <a:pt x="460112" y="269464"/>
                </a:lnTo>
                <a:lnTo>
                  <a:pt x="420085" y="269464"/>
                </a:lnTo>
                <a:cubicBezTo>
                  <a:pt x="415958" y="269464"/>
                  <a:pt x="412657" y="266570"/>
                  <a:pt x="412657" y="262436"/>
                </a:cubicBezTo>
                <a:lnTo>
                  <a:pt x="412657" y="10668"/>
                </a:lnTo>
                <a:cubicBezTo>
                  <a:pt x="412657" y="6534"/>
                  <a:pt x="415958" y="3640"/>
                  <a:pt x="420085" y="3640"/>
                </a:cubicBezTo>
                <a:cubicBezTo>
                  <a:pt x="423799" y="3640"/>
                  <a:pt x="426687" y="6534"/>
                  <a:pt x="426687" y="10668"/>
                </a:cubicBezTo>
                <a:lnTo>
                  <a:pt x="426687" y="147507"/>
                </a:lnTo>
                <a:lnTo>
                  <a:pt x="456811" y="147507"/>
                </a:lnTo>
                <a:cubicBezTo>
                  <a:pt x="479507" y="147507"/>
                  <a:pt x="498902" y="167351"/>
                  <a:pt x="498902" y="192156"/>
                </a:cubicBezTo>
                <a:lnTo>
                  <a:pt x="498902" y="219441"/>
                </a:lnTo>
                <a:lnTo>
                  <a:pt x="499315" y="219441"/>
                </a:lnTo>
                <a:cubicBezTo>
                  <a:pt x="503854" y="219441"/>
                  <a:pt x="507981" y="221095"/>
                  <a:pt x="511695" y="224402"/>
                </a:cubicBezTo>
                <a:cubicBezTo>
                  <a:pt x="514996" y="227709"/>
                  <a:pt x="516646" y="232257"/>
                  <a:pt x="516646" y="236804"/>
                </a:cubicBezTo>
                <a:lnTo>
                  <a:pt x="516646" y="448884"/>
                </a:lnTo>
                <a:cubicBezTo>
                  <a:pt x="516646" y="459220"/>
                  <a:pt x="507981" y="467488"/>
                  <a:pt x="498077" y="467488"/>
                </a:cubicBezTo>
                <a:lnTo>
                  <a:pt x="42916" y="467488"/>
                </a:lnTo>
                <a:cubicBezTo>
                  <a:pt x="42916" y="467488"/>
                  <a:pt x="42916" y="467488"/>
                  <a:pt x="42504" y="467488"/>
                </a:cubicBezTo>
                <a:cubicBezTo>
                  <a:pt x="42504" y="467488"/>
                  <a:pt x="42504" y="467488"/>
                  <a:pt x="42091" y="467488"/>
                </a:cubicBezTo>
                <a:cubicBezTo>
                  <a:pt x="18982" y="467488"/>
                  <a:pt x="0" y="446817"/>
                  <a:pt x="0" y="422426"/>
                </a:cubicBezTo>
                <a:lnTo>
                  <a:pt x="0" y="111127"/>
                </a:lnTo>
                <a:cubicBezTo>
                  <a:pt x="0" y="101619"/>
                  <a:pt x="7428" y="93351"/>
                  <a:pt x="16919" y="93351"/>
                </a:cubicBezTo>
                <a:lnTo>
                  <a:pt x="102752" y="93351"/>
                </a:lnTo>
                <a:cubicBezTo>
                  <a:pt x="107704" y="93351"/>
                  <a:pt x="112243" y="95831"/>
                  <a:pt x="115957" y="99138"/>
                </a:cubicBezTo>
                <a:lnTo>
                  <a:pt x="157635" y="143787"/>
                </a:lnTo>
                <a:cubicBezTo>
                  <a:pt x="159698" y="146267"/>
                  <a:pt x="162174" y="147507"/>
                  <a:pt x="165063" y="147507"/>
                </a:cubicBezTo>
                <a:lnTo>
                  <a:pt x="304954" y="147507"/>
                </a:lnTo>
                <a:lnTo>
                  <a:pt x="304954" y="10668"/>
                </a:lnTo>
                <a:cubicBezTo>
                  <a:pt x="304954" y="6534"/>
                  <a:pt x="308255" y="3640"/>
                  <a:pt x="312381" y="3640"/>
                </a:cubicBezTo>
                <a:close/>
                <a:moveTo>
                  <a:pt x="366739" y="0"/>
                </a:moveTo>
                <a:cubicBezTo>
                  <a:pt x="371489" y="396"/>
                  <a:pt x="374655" y="4749"/>
                  <a:pt x="374655" y="9499"/>
                </a:cubicBezTo>
                <a:cubicBezTo>
                  <a:pt x="374260" y="14249"/>
                  <a:pt x="370301" y="17811"/>
                  <a:pt x="365156" y="17415"/>
                </a:cubicBezTo>
                <a:cubicBezTo>
                  <a:pt x="360406" y="17415"/>
                  <a:pt x="356844" y="12665"/>
                  <a:pt x="357240" y="8312"/>
                </a:cubicBezTo>
                <a:cubicBezTo>
                  <a:pt x="357636" y="3562"/>
                  <a:pt x="361594" y="0"/>
                  <a:pt x="36673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cxnSp>
        <p:nvCxnSpPr>
          <p:cNvPr id="393" name="Straight Arrow Connector 392">
            <a:extLst>
              <a:ext uri="{FF2B5EF4-FFF2-40B4-BE49-F238E27FC236}">
                <a16:creationId xmlns:a16="http://schemas.microsoft.com/office/drawing/2014/main" id="{D664184D-7CA3-E5CF-901F-7BADBCAA22B8}"/>
              </a:ext>
            </a:extLst>
          </p:cNvPr>
          <p:cNvCxnSpPr/>
          <p:nvPr/>
        </p:nvCxnSpPr>
        <p:spPr bwMode="gray">
          <a:xfrm>
            <a:off x="7284974" y="2536912"/>
            <a:ext cx="0" cy="13769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id="{1D74EC64-2BB6-F235-88A2-463759155E28}"/>
              </a:ext>
            </a:extLst>
          </p:cNvPr>
          <p:cNvCxnSpPr/>
          <p:nvPr/>
        </p:nvCxnSpPr>
        <p:spPr bwMode="gray">
          <a:xfrm>
            <a:off x="7284974" y="3033037"/>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63A1C2D9-BA27-3B8B-F8AD-124999FFE720}"/>
              </a:ext>
            </a:extLst>
          </p:cNvPr>
          <p:cNvCxnSpPr/>
          <p:nvPr/>
        </p:nvCxnSpPr>
        <p:spPr bwMode="gray">
          <a:xfrm>
            <a:off x="7284974" y="3543671"/>
            <a:ext cx="0" cy="15220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41C1F0D0-5CB5-5E69-04AC-BF508399FCDA}"/>
              </a:ext>
            </a:extLst>
          </p:cNvPr>
          <p:cNvCxnSpPr/>
          <p:nvPr/>
        </p:nvCxnSpPr>
        <p:spPr bwMode="gray">
          <a:xfrm>
            <a:off x="7284974" y="4054307"/>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97" name="TextBox 396">
            <a:extLst>
              <a:ext uri="{FF2B5EF4-FFF2-40B4-BE49-F238E27FC236}">
                <a16:creationId xmlns:a16="http://schemas.microsoft.com/office/drawing/2014/main" id="{EE003AC2-4FB6-8D1E-0037-0E28D5A94773}"/>
              </a:ext>
            </a:extLst>
          </p:cNvPr>
          <p:cNvSpPr txBox="1"/>
          <p:nvPr/>
        </p:nvSpPr>
        <p:spPr bwMode="gray">
          <a:xfrm>
            <a:off x="7024554" y="2678197"/>
            <a:ext cx="72319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UNHCR Representative 2nd Stage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Approval of Financial Plan Amendment</a:t>
            </a:r>
            <a:endParaRPr kumimoji="0" lang="en-GB" sz="500" b="0" i="0" u="none" strike="sngStrike" kern="1200" cap="none" spc="0" normalizeH="0" baseline="0" noProof="0">
              <a:ln>
                <a:noFill/>
              </a:ln>
              <a:solidFill>
                <a:schemeClr val="accent6"/>
              </a:solidFill>
              <a:effectLst/>
              <a:uLnTx/>
              <a:uFillTx/>
              <a:latin typeface="Proxima Nova" panose="02000506030000020004"/>
              <a:ea typeface="+mn-ea"/>
              <a:cs typeface="+mn-cs"/>
            </a:endParaRPr>
          </a:p>
        </p:txBody>
      </p:sp>
      <p:sp>
        <p:nvSpPr>
          <p:cNvPr id="398" name="TextBox 397">
            <a:extLst>
              <a:ext uri="{FF2B5EF4-FFF2-40B4-BE49-F238E27FC236}">
                <a16:creationId xmlns:a16="http://schemas.microsoft.com/office/drawing/2014/main" id="{A8C12362-73B0-F343-8E57-3C62A31C7852}"/>
              </a:ext>
            </a:extLst>
          </p:cNvPr>
          <p:cNvSpPr txBox="1"/>
          <p:nvPr/>
        </p:nvSpPr>
        <p:spPr bwMode="gray">
          <a:xfrm>
            <a:off x="7179179" y="3736508"/>
            <a:ext cx="56246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Update Purchase Order in Cloud ERP</a:t>
            </a:r>
          </a:p>
        </p:txBody>
      </p:sp>
      <p:cxnSp>
        <p:nvCxnSpPr>
          <p:cNvPr id="399" name="Straight Arrow Connector 398">
            <a:extLst>
              <a:ext uri="{FF2B5EF4-FFF2-40B4-BE49-F238E27FC236}">
                <a16:creationId xmlns:a16="http://schemas.microsoft.com/office/drawing/2014/main" id="{17D7C9AD-8128-0C94-4809-8A7D7620F6C2}"/>
              </a:ext>
            </a:extLst>
          </p:cNvPr>
          <p:cNvCxnSpPr>
            <a:stCxn id="115" idx="3"/>
            <a:endCxn id="131" idx="1"/>
          </p:cNvCxnSpPr>
          <p:nvPr/>
        </p:nvCxnSpPr>
        <p:spPr bwMode="gray">
          <a:xfrm>
            <a:off x="6571114" y="3787768"/>
            <a:ext cx="93752" cy="889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0" name="Freeform 3">
            <a:extLst>
              <a:ext uri="{FF2B5EF4-FFF2-40B4-BE49-F238E27FC236}">
                <a16:creationId xmlns:a16="http://schemas.microsoft.com/office/drawing/2014/main" id="{49270CFD-DF72-DE4F-B070-71E21B5D1D76}"/>
              </a:ext>
            </a:extLst>
          </p:cNvPr>
          <p:cNvSpPr>
            <a:spLocks noChangeArrowheads="1"/>
          </p:cNvSpPr>
          <p:nvPr/>
        </p:nvSpPr>
        <p:spPr bwMode="auto">
          <a:xfrm>
            <a:off x="5593570" y="2197228"/>
            <a:ext cx="269303" cy="208121"/>
          </a:xfrm>
          <a:custGeom>
            <a:avLst/>
            <a:gdLst>
              <a:gd name="connsiteX0" fmla="*/ 137051 w 548284"/>
              <a:gd name="connsiteY0" fmla="*/ 409913 h 516735"/>
              <a:gd name="connsiteX1" fmla="*/ 135024 w 548284"/>
              <a:gd name="connsiteY1" fmla="*/ 413959 h 516735"/>
              <a:gd name="connsiteX2" fmla="*/ 127725 w 548284"/>
              <a:gd name="connsiteY2" fmla="*/ 420029 h 516735"/>
              <a:gd name="connsiteX3" fmla="*/ 129347 w 548284"/>
              <a:gd name="connsiteY3" fmla="*/ 422052 h 516735"/>
              <a:gd name="connsiteX4" fmla="*/ 132186 w 548284"/>
              <a:gd name="connsiteY4" fmla="*/ 431763 h 516735"/>
              <a:gd name="connsiteX5" fmla="*/ 135024 w 548284"/>
              <a:gd name="connsiteY5" fmla="*/ 448757 h 516735"/>
              <a:gd name="connsiteX6" fmla="*/ 135024 w 548284"/>
              <a:gd name="connsiteY6" fmla="*/ 501763 h 516735"/>
              <a:gd name="connsiteX7" fmla="*/ 160163 w 548284"/>
              <a:gd name="connsiteY7" fmla="*/ 495289 h 516735"/>
              <a:gd name="connsiteX8" fmla="*/ 160163 w 548284"/>
              <a:gd name="connsiteY8" fmla="*/ 440665 h 516735"/>
              <a:gd name="connsiteX9" fmla="*/ 167057 w 548284"/>
              <a:gd name="connsiteY9" fmla="*/ 433381 h 516735"/>
              <a:gd name="connsiteX10" fmla="*/ 173950 w 548284"/>
              <a:gd name="connsiteY10" fmla="*/ 440665 h 516735"/>
              <a:gd name="connsiteX11" fmla="*/ 173950 w 548284"/>
              <a:gd name="connsiteY11" fmla="*/ 488815 h 516735"/>
              <a:gd name="connsiteX12" fmla="*/ 190980 w 548284"/>
              <a:gd name="connsiteY12" fmla="*/ 476676 h 516735"/>
              <a:gd name="connsiteX13" fmla="*/ 190980 w 548284"/>
              <a:gd name="connsiteY13" fmla="*/ 424075 h 516735"/>
              <a:gd name="connsiteX14" fmla="*/ 176788 w 548284"/>
              <a:gd name="connsiteY14" fmla="*/ 409913 h 516735"/>
              <a:gd name="connsiteX15" fmla="*/ 66498 w 548284"/>
              <a:gd name="connsiteY15" fmla="*/ 409913 h 516735"/>
              <a:gd name="connsiteX16" fmla="*/ 52306 w 548284"/>
              <a:gd name="connsiteY16" fmla="*/ 424075 h 516735"/>
              <a:gd name="connsiteX17" fmla="*/ 52306 w 548284"/>
              <a:gd name="connsiteY17" fmla="*/ 476676 h 516735"/>
              <a:gd name="connsiteX18" fmla="*/ 72580 w 548284"/>
              <a:gd name="connsiteY18" fmla="*/ 490434 h 516735"/>
              <a:gd name="connsiteX19" fmla="*/ 72580 w 548284"/>
              <a:gd name="connsiteY19" fmla="*/ 440665 h 516735"/>
              <a:gd name="connsiteX20" fmla="*/ 79473 w 548284"/>
              <a:gd name="connsiteY20" fmla="*/ 433381 h 516735"/>
              <a:gd name="connsiteX21" fmla="*/ 86772 w 548284"/>
              <a:gd name="connsiteY21" fmla="*/ 440665 h 516735"/>
              <a:gd name="connsiteX22" fmla="*/ 86772 w 548284"/>
              <a:gd name="connsiteY22" fmla="*/ 496503 h 516735"/>
              <a:gd name="connsiteX23" fmla="*/ 108668 w 548284"/>
              <a:gd name="connsiteY23" fmla="*/ 501763 h 516735"/>
              <a:gd name="connsiteX24" fmla="*/ 108668 w 548284"/>
              <a:gd name="connsiteY24" fmla="*/ 448757 h 516735"/>
              <a:gd name="connsiteX25" fmla="*/ 111101 w 548284"/>
              <a:gd name="connsiteY25" fmla="*/ 431763 h 516735"/>
              <a:gd name="connsiteX26" fmla="*/ 113939 w 548284"/>
              <a:gd name="connsiteY26" fmla="*/ 422052 h 516735"/>
              <a:gd name="connsiteX27" fmla="*/ 115967 w 548284"/>
              <a:gd name="connsiteY27" fmla="*/ 420029 h 516735"/>
              <a:gd name="connsiteX28" fmla="*/ 108668 w 548284"/>
              <a:gd name="connsiteY28" fmla="*/ 413959 h 516735"/>
              <a:gd name="connsiteX29" fmla="*/ 106641 w 548284"/>
              <a:gd name="connsiteY29" fmla="*/ 409913 h 516735"/>
              <a:gd name="connsiteX30" fmla="*/ 121927 w 548284"/>
              <a:gd name="connsiteY30" fmla="*/ 329669 h 516735"/>
              <a:gd name="connsiteX31" fmla="*/ 101442 w 548284"/>
              <a:gd name="connsiteY31" fmla="*/ 350155 h 516735"/>
              <a:gd name="connsiteX32" fmla="*/ 121927 w 548284"/>
              <a:gd name="connsiteY32" fmla="*/ 370231 h 516735"/>
              <a:gd name="connsiteX33" fmla="*/ 142413 w 548284"/>
              <a:gd name="connsiteY33" fmla="*/ 350155 h 516735"/>
              <a:gd name="connsiteX34" fmla="*/ 121927 w 548284"/>
              <a:gd name="connsiteY34" fmla="*/ 329669 h 516735"/>
              <a:gd name="connsiteX35" fmla="*/ 121927 w 548284"/>
              <a:gd name="connsiteY35" fmla="*/ 315329 h 516735"/>
              <a:gd name="connsiteX36" fmla="*/ 156753 w 548284"/>
              <a:gd name="connsiteY36" fmla="*/ 350155 h 516735"/>
              <a:gd name="connsiteX37" fmla="*/ 121927 w 548284"/>
              <a:gd name="connsiteY37" fmla="*/ 384572 h 516735"/>
              <a:gd name="connsiteX38" fmla="*/ 87511 w 548284"/>
              <a:gd name="connsiteY38" fmla="*/ 350155 h 516735"/>
              <a:gd name="connsiteX39" fmla="*/ 121927 w 548284"/>
              <a:gd name="connsiteY39" fmla="*/ 315329 h 516735"/>
              <a:gd name="connsiteX40" fmla="*/ 121643 w 548284"/>
              <a:gd name="connsiteY40" fmla="*/ 287715 h 516735"/>
              <a:gd name="connsiteX41" fmla="*/ 14192 w 548284"/>
              <a:gd name="connsiteY41" fmla="*/ 395346 h 516735"/>
              <a:gd name="connsiteX42" fmla="*/ 38115 w 548284"/>
              <a:gd name="connsiteY42" fmla="*/ 462110 h 516735"/>
              <a:gd name="connsiteX43" fmla="*/ 38115 w 548284"/>
              <a:gd name="connsiteY43" fmla="*/ 424075 h 516735"/>
              <a:gd name="connsiteX44" fmla="*/ 66498 w 548284"/>
              <a:gd name="connsiteY44" fmla="*/ 395751 h 516735"/>
              <a:gd name="connsiteX45" fmla="*/ 176788 w 548284"/>
              <a:gd name="connsiteY45" fmla="*/ 395751 h 516735"/>
              <a:gd name="connsiteX46" fmla="*/ 205577 w 548284"/>
              <a:gd name="connsiteY46" fmla="*/ 424075 h 516735"/>
              <a:gd name="connsiteX47" fmla="*/ 205577 w 548284"/>
              <a:gd name="connsiteY47" fmla="*/ 462110 h 516735"/>
              <a:gd name="connsiteX48" fmla="*/ 229095 w 548284"/>
              <a:gd name="connsiteY48" fmla="*/ 395346 h 516735"/>
              <a:gd name="connsiteX49" fmla="*/ 221390 w 548284"/>
              <a:gd name="connsiteY49" fmla="*/ 355288 h 516735"/>
              <a:gd name="connsiteX50" fmla="*/ 214092 w 548284"/>
              <a:gd name="connsiteY50" fmla="*/ 357311 h 516735"/>
              <a:gd name="connsiteX51" fmla="*/ 196251 w 548284"/>
              <a:gd name="connsiteY51" fmla="*/ 352051 h 516735"/>
              <a:gd name="connsiteX52" fmla="*/ 194629 w 548284"/>
              <a:gd name="connsiteY52" fmla="*/ 333843 h 516735"/>
              <a:gd name="connsiteX53" fmla="*/ 200711 w 548284"/>
              <a:gd name="connsiteY53" fmla="*/ 322513 h 516735"/>
              <a:gd name="connsiteX54" fmla="*/ 121643 w 548284"/>
              <a:gd name="connsiteY54" fmla="*/ 287715 h 516735"/>
              <a:gd name="connsiteX55" fmla="*/ 366402 w 548284"/>
              <a:gd name="connsiteY55" fmla="*/ 226593 h 516735"/>
              <a:gd name="connsiteX56" fmla="*/ 319302 w 548284"/>
              <a:gd name="connsiteY56" fmla="*/ 273419 h 516735"/>
              <a:gd name="connsiteX57" fmla="*/ 366402 w 548284"/>
              <a:gd name="connsiteY57" fmla="*/ 285126 h 516735"/>
              <a:gd name="connsiteX58" fmla="*/ 413501 w 548284"/>
              <a:gd name="connsiteY58" fmla="*/ 273419 h 516735"/>
              <a:gd name="connsiteX59" fmla="*/ 459789 w 548284"/>
              <a:gd name="connsiteY59" fmla="*/ 134556 h 516735"/>
              <a:gd name="connsiteX60" fmla="*/ 412283 w 548284"/>
              <a:gd name="connsiteY60" fmla="*/ 180979 h 516735"/>
              <a:gd name="connsiteX61" fmla="*/ 459789 w 548284"/>
              <a:gd name="connsiteY61" fmla="*/ 227804 h 516735"/>
              <a:gd name="connsiteX62" fmla="*/ 470752 w 548284"/>
              <a:gd name="connsiteY62" fmla="*/ 181382 h 516735"/>
              <a:gd name="connsiteX63" fmla="*/ 459789 w 548284"/>
              <a:gd name="connsiteY63" fmla="*/ 134556 h 516735"/>
              <a:gd name="connsiteX64" fmla="*/ 273826 w 548284"/>
              <a:gd name="connsiteY64" fmla="*/ 134556 h 516735"/>
              <a:gd name="connsiteX65" fmla="*/ 262457 w 548284"/>
              <a:gd name="connsiteY65" fmla="*/ 181382 h 516735"/>
              <a:gd name="connsiteX66" fmla="*/ 273826 w 548284"/>
              <a:gd name="connsiteY66" fmla="*/ 227804 h 516735"/>
              <a:gd name="connsiteX67" fmla="*/ 320926 w 548284"/>
              <a:gd name="connsiteY67" fmla="*/ 180979 h 516735"/>
              <a:gd name="connsiteX68" fmla="*/ 290778 w 548284"/>
              <a:gd name="connsiteY68" fmla="*/ 89850 h 516735"/>
              <a:gd name="connsiteX69" fmla="*/ 279917 w 548284"/>
              <a:gd name="connsiteY69" fmla="*/ 94997 h 516735"/>
              <a:gd name="connsiteX70" fmla="*/ 274232 w 548284"/>
              <a:gd name="connsiteY70" fmla="*/ 107914 h 516735"/>
              <a:gd name="connsiteX71" fmla="*/ 277480 w 548284"/>
              <a:gd name="connsiteY71" fmla="*/ 117199 h 516735"/>
              <a:gd name="connsiteX72" fmla="*/ 278292 w 548284"/>
              <a:gd name="connsiteY72" fmla="*/ 118410 h 516735"/>
              <a:gd name="connsiteX73" fmla="*/ 279917 w 548284"/>
              <a:gd name="connsiteY73" fmla="*/ 120024 h 516735"/>
              <a:gd name="connsiteX74" fmla="*/ 279917 w 548284"/>
              <a:gd name="connsiteY74" fmla="*/ 120428 h 516735"/>
              <a:gd name="connsiteX75" fmla="*/ 340821 w 548284"/>
              <a:gd name="connsiteY75" fmla="*/ 180979 h 516735"/>
              <a:gd name="connsiteX76" fmla="*/ 279917 w 548284"/>
              <a:gd name="connsiteY76" fmla="*/ 242337 h 516735"/>
              <a:gd name="connsiteX77" fmla="*/ 277886 w 548284"/>
              <a:gd name="connsiteY77" fmla="*/ 244355 h 516735"/>
              <a:gd name="connsiteX78" fmla="*/ 277480 w 548284"/>
              <a:gd name="connsiteY78" fmla="*/ 245162 h 516735"/>
              <a:gd name="connsiteX79" fmla="*/ 274232 w 548284"/>
              <a:gd name="connsiteY79" fmla="*/ 254850 h 516735"/>
              <a:gd name="connsiteX80" fmla="*/ 279917 w 548284"/>
              <a:gd name="connsiteY80" fmla="*/ 267364 h 516735"/>
              <a:gd name="connsiteX81" fmla="*/ 302248 w 548284"/>
              <a:gd name="connsiteY81" fmla="*/ 269786 h 516735"/>
              <a:gd name="connsiteX82" fmla="*/ 303060 w 548284"/>
              <a:gd name="connsiteY82" fmla="*/ 269383 h 516735"/>
              <a:gd name="connsiteX83" fmla="*/ 305497 w 548284"/>
              <a:gd name="connsiteY83" fmla="*/ 267364 h 516735"/>
              <a:gd name="connsiteX84" fmla="*/ 366402 w 548284"/>
              <a:gd name="connsiteY84" fmla="*/ 206814 h 516735"/>
              <a:gd name="connsiteX85" fmla="*/ 427712 w 548284"/>
              <a:gd name="connsiteY85" fmla="*/ 267364 h 516735"/>
              <a:gd name="connsiteX86" fmla="*/ 429743 w 548284"/>
              <a:gd name="connsiteY86" fmla="*/ 269383 h 516735"/>
              <a:gd name="connsiteX87" fmla="*/ 430149 w 548284"/>
              <a:gd name="connsiteY87" fmla="*/ 269383 h 516735"/>
              <a:gd name="connsiteX88" fmla="*/ 430555 w 548284"/>
              <a:gd name="connsiteY88" fmla="*/ 269786 h 516735"/>
              <a:gd name="connsiteX89" fmla="*/ 453699 w 548284"/>
              <a:gd name="connsiteY89" fmla="*/ 267364 h 516735"/>
              <a:gd name="connsiteX90" fmla="*/ 458571 w 548284"/>
              <a:gd name="connsiteY90" fmla="*/ 254850 h 516735"/>
              <a:gd name="connsiteX91" fmla="*/ 456135 w 548284"/>
              <a:gd name="connsiteY91" fmla="*/ 245162 h 516735"/>
              <a:gd name="connsiteX92" fmla="*/ 455323 w 548284"/>
              <a:gd name="connsiteY92" fmla="*/ 244355 h 516735"/>
              <a:gd name="connsiteX93" fmla="*/ 453699 w 548284"/>
              <a:gd name="connsiteY93" fmla="*/ 242337 h 516735"/>
              <a:gd name="connsiteX94" fmla="*/ 391982 w 548284"/>
              <a:gd name="connsiteY94" fmla="*/ 180979 h 516735"/>
              <a:gd name="connsiteX95" fmla="*/ 453699 w 548284"/>
              <a:gd name="connsiteY95" fmla="*/ 120428 h 516735"/>
              <a:gd name="connsiteX96" fmla="*/ 454917 w 548284"/>
              <a:gd name="connsiteY96" fmla="*/ 118410 h 516735"/>
              <a:gd name="connsiteX97" fmla="*/ 456135 w 548284"/>
              <a:gd name="connsiteY97" fmla="*/ 117199 h 516735"/>
              <a:gd name="connsiteX98" fmla="*/ 458571 w 548284"/>
              <a:gd name="connsiteY98" fmla="*/ 107914 h 516735"/>
              <a:gd name="connsiteX99" fmla="*/ 453699 w 548284"/>
              <a:gd name="connsiteY99" fmla="*/ 94997 h 516735"/>
              <a:gd name="connsiteX100" fmla="*/ 430555 w 548284"/>
              <a:gd name="connsiteY100" fmla="*/ 92575 h 516735"/>
              <a:gd name="connsiteX101" fmla="*/ 429743 w 548284"/>
              <a:gd name="connsiteY101" fmla="*/ 93382 h 516735"/>
              <a:gd name="connsiteX102" fmla="*/ 427712 w 548284"/>
              <a:gd name="connsiteY102" fmla="*/ 94997 h 516735"/>
              <a:gd name="connsiteX103" fmla="*/ 366402 w 548284"/>
              <a:gd name="connsiteY103" fmla="*/ 155547 h 516735"/>
              <a:gd name="connsiteX104" fmla="*/ 305497 w 548284"/>
              <a:gd name="connsiteY104" fmla="*/ 94997 h 516735"/>
              <a:gd name="connsiteX105" fmla="*/ 303466 w 548284"/>
              <a:gd name="connsiteY105" fmla="*/ 93382 h 516735"/>
              <a:gd name="connsiteX106" fmla="*/ 302248 w 548284"/>
              <a:gd name="connsiteY106" fmla="*/ 92575 h 516735"/>
              <a:gd name="connsiteX107" fmla="*/ 290778 w 548284"/>
              <a:gd name="connsiteY107" fmla="*/ 89850 h 516735"/>
              <a:gd name="connsiteX108" fmla="*/ 366402 w 548284"/>
              <a:gd name="connsiteY108" fmla="*/ 78042 h 516735"/>
              <a:gd name="connsiteX109" fmla="*/ 319708 w 548284"/>
              <a:gd name="connsiteY109" fmla="*/ 88942 h 516735"/>
              <a:gd name="connsiteX110" fmla="*/ 366402 w 548284"/>
              <a:gd name="connsiteY110" fmla="*/ 135767 h 516735"/>
              <a:gd name="connsiteX111" fmla="*/ 413501 w 548284"/>
              <a:gd name="connsiteY111" fmla="*/ 88942 h 516735"/>
              <a:gd name="connsiteX112" fmla="*/ 366402 w 548284"/>
              <a:gd name="connsiteY112" fmla="*/ 78042 h 516735"/>
              <a:gd name="connsiteX113" fmla="*/ 366402 w 548284"/>
              <a:gd name="connsiteY113" fmla="*/ 63510 h 516735"/>
              <a:gd name="connsiteX114" fmla="*/ 425276 w 548284"/>
              <a:gd name="connsiteY114" fmla="*/ 79253 h 516735"/>
              <a:gd name="connsiteX115" fmla="*/ 440299 w 548284"/>
              <a:gd name="connsiteY115" fmla="*/ 75620 h 516735"/>
              <a:gd name="connsiteX116" fmla="*/ 463443 w 548284"/>
              <a:gd name="connsiteY116" fmla="*/ 84905 h 516735"/>
              <a:gd name="connsiteX117" fmla="*/ 473188 w 548284"/>
              <a:gd name="connsiteY117" fmla="*/ 107914 h 516735"/>
              <a:gd name="connsiteX118" fmla="*/ 469534 w 548284"/>
              <a:gd name="connsiteY118" fmla="*/ 122446 h 516735"/>
              <a:gd name="connsiteX119" fmla="*/ 485369 w 548284"/>
              <a:gd name="connsiteY119" fmla="*/ 181382 h 516735"/>
              <a:gd name="connsiteX120" fmla="*/ 469534 w 548284"/>
              <a:gd name="connsiteY120" fmla="*/ 239915 h 516735"/>
              <a:gd name="connsiteX121" fmla="*/ 473188 w 548284"/>
              <a:gd name="connsiteY121" fmla="*/ 254850 h 516735"/>
              <a:gd name="connsiteX122" fmla="*/ 463443 w 548284"/>
              <a:gd name="connsiteY122" fmla="*/ 277456 h 516735"/>
              <a:gd name="connsiteX123" fmla="*/ 440299 w 548284"/>
              <a:gd name="connsiteY123" fmla="*/ 286740 h 516735"/>
              <a:gd name="connsiteX124" fmla="*/ 425682 w 548284"/>
              <a:gd name="connsiteY124" fmla="*/ 283107 h 516735"/>
              <a:gd name="connsiteX125" fmla="*/ 366402 w 548284"/>
              <a:gd name="connsiteY125" fmla="*/ 298851 h 516735"/>
              <a:gd name="connsiteX126" fmla="*/ 307527 w 548284"/>
              <a:gd name="connsiteY126" fmla="*/ 283107 h 516735"/>
              <a:gd name="connsiteX127" fmla="*/ 292504 w 548284"/>
              <a:gd name="connsiteY127" fmla="*/ 286740 h 516735"/>
              <a:gd name="connsiteX128" fmla="*/ 269766 w 548284"/>
              <a:gd name="connsiteY128" fmla="*/ 277456 h 516735"/>
              <a:gd name="connsiteX129" fmla="*/ 260021 w 548284"/>
              <a:gd name="connsiteY129" fmla="*/ 254850 h 516735"/>
              <a:gd name="connsiteX130" fmla="*/ 263675 w 548284"/>
              <a:gd name="connsiteY130" fmla="*/ 239915 h 516735"/>
              <a:gd name="connsiteX131" fmla="*/ 248246 w 548284"/>
              <a:gd name="connsiteY131" fmla="*/ 181382 h 516735"/>
              <a:gd name="connsiteX132" fmla="*/ 264081 w 548284"/>
              <a:gd name="connsiteY132" fmla="*/ 122446 h 516735"/>
              <a:gd name="connsiteX133" fmla="*/ 260021 w 548284"/>
              <a:gd name="connsiteY133" fmla="*/ 107914 h 516735"/>
              <a:gd name="connsiteX134" fmla="*/ 269766 w 548284"/>
              <a:gd name="connsiteY134" fmla="*/ 84905 h 516735"/>
              <a:gd name="connsiteX135" fmla="*/ 307933 w 548284"/>
              <a:gd name="connsiteY135" fmla="*/ 79253 h 516735"/>
              <a:gd name="connsiteX136" fmla="*/ 366402 w 548284"/>
              <a:gd name="connsiteY136" fmla="*/ 63510 h 516735"/>
              <a:gd name="connsiteX137" fmla="*/ 368984 w 548284"/>
              <a:gd name="connsiteY137" fmla="*/ 14187 h 516735"/>
              <a:gd name="connsiteX138" fmla="*/ 247746 w 548284"/>
              <a:gd name="connsiteY138" fmla="*/ 62742 h 516735"/>
              <a:gd name="connsiteX139" fmla="*/ 197467 w 548284"/>
              <a:gd name="connsiteY139" fmla="*/ 180893 h 516735"/>
              <a:gd name="connsiteX140" fmla="*/ 221796 w 548284"/>
              <a:gd name="connsiteY140" fmla="*/ 263842 h 516735"/>
              <a:gd name="connsiteX141" fmla="*/ 227473 w 548284"/>
              <a:gd name="connsiteY141" fmla="*/ 274362 h 516735"/>
              <a:gd name="connsiteX142" fmla="*/ 227067 w 548284"/>
              <a:gd name="connsiteY142" fmla="*/ 302686 h 516735"/>
              <a:gd name="connsiteX143" fmla="*/ 206793 w 548284"/>
              <a:gd name="connsiteY143" fmla="*/ 340722 h 516735"/>
              <a:gd name="connsiteX144" fmla="*/ 207199 w 548284"/>
              <a:gd name="connsiteY144" fmla="*/ 343149 h 516735"/>
              <a:gd name="connsiteX145" fmla="*/ 209226 w 548284"/>
              <a:gd name="connsiteY145" fmla="*/ 343554 h 516735"/>
              <a:gd name="connsiteX146" fmla="*/ 263966 w 548284"/>
              <a:gd name="connsiteY146" fmla="*/ 326964 h 516735"/>
              <a:gd name="connsiteX147" fmla="*/ 273292 w 548284"/>
              <a:gd name="connsiteY147" fmla="*/ 325751 h 516735"/>
              <a:gd name="connsiteX148" fmla="*/ 284239 w 548284"/>
              <a:gd name="connsiteY148" fmla="*/ 327774 h 516735"/>
              <a:gd name="connsiteX149" fmla="*/ 292754 w 548284"/>
              <a:gd name="connsiteY149" fmla="*/ 331415 h 516735"/>
              <a:gd name="connsiteX150" fmla="*/ 377094 w 548284"/>
              <a:gd name="connsiteY150" fmla="*/ 349624 h 516735"/>
              <a:gd name="connsiteX151" fmla="*/ 533608 w 548284"/>
              <a:gd name="connsiteY151" fmla="*/ 193437 h 516735"/>
              <a:gd name="connsiteX152" fmla="*/ 489411 w 548284"/>
              <a:gd name="connsiteY152" fmla="*/ 68407 h 516735"/>
              <a:gd name="connsiteX153" fmla="*/ 368984 w 548284"/>
              <a:gd name="connsiteY153" fmla="*/ 14187 h 516735"/>
              <a:gd name="connsiteX154" fmla="*/ 368984 w 548284"/>
              <a:gd name="connsiteY154" fmla="*/ 25 h 516735"/>
              <a:gd name="connsiteX155" fmla="*/ 500359 w 548284"/>
              <a:gd name="connsiteY155" fmla="*/ 58696 h 516735"/>
              <a:gd name="connsiteX156" fmla="*/ 547799 w 548284"/>
              <a:gd name="connsiteY156" fmla="*/ 194246 h 516735"/>
              <a:gd name="connsiteX157" fmla="*/ 377094 w 548284"/>
              <a:gd name="connsiteY157" fmla="*/ 364190 h 516735"/>
              <a:gd name="connsiteX158" fmla="*/ 287483 w 548284"/>
              <a:gd name="connsiteY158" fmla="*/ 344768 h 516735"/>
              <a:gd name="connsiteX159" fmla="*/ 279374 w 548284"/>
              <a:gd name="connsiteY159" fmla="*/ 341126 h 516735"/>
              <a:gd name="connsiteX160" fmla="*/ 268426 w 548284"/>
              <a:gd name="connsiteY160" fmla="*/ 340722 h 516735"/>
              <a:gd name="connsiteX161" fmla="*/ 235177 w 548284"/>
              <a:gd name="connsiteY161" fmla="*/ 350837 h 516735"/>
              <a:gd name="connsiteX162" fmla="*/ 243286 w 548284"/>
              <a:gd name="connsiteY162" fmla="*/ 395346 h 516735"/>
              <a:gd name="connsiteX163" fmla="*/ 205577 w 548284"/>
              <a:gd name="connsiteY163" fmla="*/ 483555 h 516735"/>
              <a:gd name="connsiteX164" fmla="*/ 205171 w 548284"/>
              <a:gd name="connsiteY164" fmla="*/ 483555 h 516735"/>
              <a:gd name="connsiteX165" fmla="*/ 121643 w 548284"/>
              <a:gd name="connsiteY165" fmla="*/ 516735 h 516735"/>
              <a:gd name="connsiteX166" fmla="*/ 0 w 548284"/>
              <a:gd name="connsiteY166" fmla="*/ 395346 h 516735"/>
              <a:gd name="connsiteX167" fmla="*/ 121643 w 548284"/>
              <a:gd name="connsiteY167" fmla="*/ 273553 h 516735"/>
              <a:gd name="connsiteX168" fmla="*/ 207604 w 548284"/>
              <a:gd name="connsiteY168" fmla="*/ 309160 h 516735"/>
              <a:gd name="connsiteX169" fmla="*/ 214497 w 548284"/>
              <a:gd name="connsiteY169" fmla="*/ 296212 h 516735"/>
              <a:gd name="connsiteX170" fmla="*/ 214497 w 548284"/>
              <a:gd name="connsiteY170" fmla="*/ 280836 h 516735"/>
              <a:gd name="connsiteX171" fmla="*/ 209226 w 548284"/>
              <a:gd name="connsiteY171" fmla="*/ 270721 h 516735"/>
              <a:gd name="connsiteX172" fmla="*/ 183276 w 548284"/>
              <a:gd name="connsiteY172" fmla="*/ 180893 h 516735"/>
              <a:gd name="connsiteX173" fmla="*/ 237610 w 548284"/>
              <a:gd name="connsiteY173" fmla="*/ 52627 h 516735"/>
              <a:gd name="connsiteX174" fmla="*/ 368984 w 548284"/>
              <a:gd name="connsiteY174" fmla="*/ 25 h 5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48284" h="516735">
                <a:moveTo>
                  <a:pt x="137051" y="409913"/>
                </a:moveTo>
                <a:cubicBezTo>
                  <a:pt x="136646" y="411531"/>
                  <a:pt x="136240" y="412745"/>
                  <a:pt x="135024" y="413959"/>
                </a:cubicBezTo>
                <a:lnTo>
                  <a:pt x="127725" y="420029"/>
                </a:lnTo>
                <a:cubicBezTo>
                  <a:pt x="128131" y="420838"/>
                  <a:pt x="128942" y="421647"/>
                  <a:pt x="129347" y="422052"/>
                </a:cubicBezTo>
                <a:lnTo>
                  <a:pt x="132186" y="431763"/>
                </a:lnTo>
                <a:cubicBezTo>
                  <a:pt x="134213" y="437428"/>
                  <a:pt x="135024" y="443092"/>
                  <a:pt x="135024" y="448757"/>
                </a:cubicBezTo>
                <a:lnTo>
                  <a:pt x="135024" y="501763"/>
                </a:lnTo>
                <a:cubicBezTo>
                  <a:pt x="143539" y="500550"/>
                  <a:pt x="152054" y="498526"/>
                  <a:pt x="160163" y="495289"/>
                </a:cubicBezTo>
                <a:lnTo>
                  <a:pt x="160163" y="440665"/>
                </a:lnTo>
                <a:cubicBezTo>
                  <a:pt x="160163" y="436618"/>
                  <a:pt x="163002" y="433381"/>
                  <a:pt x="167057" y="433381"/>
                </a:cubicBezTo>
                <a:cubicBezTo>
                  <a:pt x="171111" y="433381"/>
                  <a:pt x="173950" y="436618"/>
                  <a:pt x="173950" y="440665"/>
                </a:cubicBezTo>
                <a:lnTo>
                  <a:pt x="173950" y="488815"/>
                </a:lnTo>
                <a:cubicBezTo>
                  <a:pt x="180032" y="485174"/>
                  <a:pt x="186114" y="481532"/>
                  <a:pt x="190980" y="476676"/>
                </a:cubicBezTo>
                <a:lnTo>
                  <a:pt x="190980" y="424075"/>
                </a:lnTo>
                <a:cubicBezTo>
                  <a:pt x="190980" y="415982"/>
                  <a:pt x="184898" y="409913"/>
                  <a:pt x="176788" y="409913"/>
                </a:cubicBezTo>
                <a:close/>
                <a:moveTo>
                  <a:pt x="66498" y="409913"/>
                </a:moveTo>
                <a:cubicBezTo>
                  <a:pt x="58794" y="409913"/>
                  <a:pt x="52306" y="415982"/>
                  <a:pt x="52306" y="424075"/>
                </a:cubicBezTo>
                <a:lnTo>
                  <a:pt x="52306" y="476676"/>
                </a:lnTo>
                <a:cubicBezTo>
                  <a:pt x="58794" y="482341"/>
                  <a:pt x="65282" y="486792"/>
                  <a:pt x="72580" y="490434"/>
                </a:cubicBezTo>
                <a:lnTo>
                  <a:pt x="72580" y="440665"/>
                </a:lnTo>
                <a:cubicBezTo>
                  <a:pt x="72580" y="436618"/>
                  <a:pt x="75824" y="433381"/>
                  <a:pt x="79473" y="433381"/>
                </a:cubicBezTo>
                <a:cubicBezTo>
                  <a:pt x="83528" y="433381"/>
                  <a:pt x="86772" y="436618"/>
                  <a:pt x="86772" y="440665"/>
                </a:cubicBezTo>
                <a:lnTo>
                  <a:pt x="86772" y="496503"/>
                </a:lnTo>
                <a:cubicBezTo>
                  <a:pt x="94071" y="498931"/>
                  <a:pt x="101369" y="500954"/>
                  <a:pt x="108668" y="501763"/>
                </a:cubicBezTo>
                <a:lnTo>
                  <a:pt x="108668" y="448757"/>
                </a:lnTo>
                <a:cubicBezTo>
                  <a:pt x="108668" y="443092"/>
                  <a:pt x="109479" y="437428"/>
                  <a:pt x="111101" y="431763"/>
                </a:cubicBezTo>
                <a:lnTo>
                  <a:pt x="113939" y="422052"/>
                </a:lnTo>
                <a:cubicBezTo>
                  <a:pt x="114750" y="421647"/>
                  <a:pt x="115156" y="420838"/>
                  <a:pt x="115967" y="420029"/>
                </a:cubicBezTo>
                <a:lnTo>
                  <a:pt x="108668" y="413959"/>
                </a:lnTo>
                <a:cubicBezTo>
                  <a:pt x="107451" y="412745"/>
                  <a:pt x="106641" y="411531"/>
                  <a:pt x="106641" y="409913"/>
                </a:cubicBezTo>
                <a:close/>
                <a:moveTo>
                  <a:pt x="121927" y="329669"/>
                </a:moveTo>
                <a:cubicBezTo>
                  <a:pt x="110865" y="329669"/>
                  <a:pt x="101442" y="339093"/>
                  <a:pt x="101442" y="350155"/>
                </a:cubicBezTo>
                <a:cubicBezTo>
                  <a:pt x="101442" y="361218"/>
                  <a:pt x="110865" y="370231"/>
                  <a:pt x="121927" y="370231"/>
                </a:cubicBezTo>
                <a:cubicBezTo>
                  <a:pt x="133400" y="370231"/>
                  <a:pt x="142413" y="361218"/>
                  <a:pt x="142413" y="350155"/>
                </a:cubicBezTo>
                <a:cubicBezTo>
                  <a:pt x="142413" y="339093"/>
                  <a:pt x="133400" y="329669"/>
                  <a:pt x="121927" y="329669"/>
                </a:cubicBezTo>
                <a:close/>
                <a:moveTo>
                  <a:pt x="121927" y="315329"/>
                </a:moveTo>
                <a:cubicBezTo>
                  <a:pt x="141184" y="315329"/>
                  <a:pt x="156753" y="330899"/>
                  <a:pt x="156753" y="350155"/>
                </a:cubicBezTo>
                <a:cubicBezTo>
                  <a:pt x="156753" y="369412"/>
                  <a:pt x="141184" y="384572"/>
                  <a:pt x="121927" y="384572"/>
                </a:cubicBezTo>
                <a:cubicBezTo>
                  <a:pt x="102671" y="384572"/>
                  <a:pt x="87511" y="369412"/>
                  <a:pt x="87511" y="350155"/>
                </a:cubicBezTo>
                <a:cubicBezTo>
                  <a:pt x="87511" y="330899"/>
                  <a:pt x="102671" y="315329"/>
                  <a:pt x="121927" y="315329"/>
                </a:cubicBezTo>
                <a:close/>
                <a:moveTo>
                  <a:pt x="121643" y="287715"/>
                </a:moveTo>
                <a:cubicBezTo>
                  <a:pt x="62443" y="287715"/>
                  <a:pt x="14192" y="336271"/>
                  <a:pt x="14192" y="395346"/>
                </a:cubicBezTo>
                <a:cubicBezTo>
                  <a:pt x="14192" y="420838"/>
                  <a:pt x="23112" y="443902"/>
                  <a:pt x="38115" y="462110"/>
                </a:cubicBezTo>
                <a:lnTo>
                  <a:pt x="38115" y="424075"/>
                </a:lnTo>
                <a:cubicBezTo>
                  <a:pt x="38115" y="408294"/>
                  <a:pt x="51090" y="395751"/>
                  <a:pt x="66498" y="395751"/>
                </a:cubicBezTo>
                <a:lnTo>
                  <a:pt x="176788" y="395751"/>
                </a:lnTo>
                <a:cubicBezTo>
                  <a:pt x="192602" y="395751"/>
                  <a:pt x="205577" y="408294"/>
                  <a:pt x="205577" y="424075"/>
                </a:cubicBezTo>
                <a:lnTo>
                  <a:pt x="205577" y="462110"/>
                </a:lnTo>
                <a:cubicBezTo>
                  <a:pt x="220174" y="443902"/>
                  <a:pt x="229095" y="420838"/>
                  <a:pt x="229095" y="395346"/>
                </a:cubicBezTo>
                <a:cubicBezTo>
                  <a:pt x="229095" y="381184"/>
                  <a:pt x="226662" y="367832"/>
                  <a:pt x="221390" y="355288"/>
                </a:cubicBezTo>
                <a:lnTo>
                  <a:pt x="214092" y="357311"/>
                </a:lnTo>
                <a:cubicBezTo>
                  <a:pt x="207604" y="359335"/>
                  <a:pt x="200711" y="357311"/>
                  <a:pt x="196251" y="352051"/>
                </a:cubicBezTo>
                <a:cubicBezTo>
                  <a:pt x="192196" y="347196"/>
                  <a:pt x="191385" y="339912"/>
                  <a:pt x="194629" y="333843"/>
                </a:cubicBezTo>
                <a:lnTo>
                  <a:pt x="200711" y="322513"/>
                </a:lnTo>
                <a:cubicBezTo>
                  <a:pt x="180437" y="300259"/>
                  <a:pt x="151648" y="287715"/>
                  <a:pt x="121643" y="287715"/>
                </a:cubicBezTo>
                <a:close/>
                <a:moveTo>
                  <a:pt x="366402" y="226593"/>
                </a:moveTo>
                <a:lnTo>
                  <a:pt x="319302" y="273419"/>
                </a:lnTo>
                <a:cubicBezTo>
                  <a:pt x="333919" y="281089"/>
                  <a:pt x="350160" y="285126"/>
                  <a:pt x="366402" y="285126"/>
                </a:cubicBezTo>
                <a:cubicBezTo>
                  <a:pt x="383049" y="285126"/>
                  <a:pt x="399290" y="281089"/>
                  <a:pt x="413501" y="273419"/>
                </a:cubicBezTo>
                <a:close/>
                <a:moveTo>
                  <a:pt x="459789" y="134556"/>
                </a:moveTo>
                <a:lnTo>
                  <a:pt x="412283" y="180979"/>
                </a:lnTo>
                <a:lnTo>
                  <a:pt x="459789" y="227804"/>
                </a:lnTo>
                <a:cubicBezTo>
                  <a:pt x="467098" y="213676"/>
                  <a:pt x="470752" y="197529"/>
                  <a:pt x="470752" y="181382"/>
                </a:cubicBezTo>
                <a:cubicBezTo>
                  <a:pt x="470752" y="164832"/>
                  <a:pt x="467098" y="149089"/>
                  <a:pt x="459789" y="134556"/>
                </a:cubicBezTo>
                <a:close/>
                <a:moveTo>
                  <a:pt x="273826" y="134556"/>
                </a:moveTo>
                <a:cubicBezTo>
                  <a:pt x="266518" y="149089"/>
                  <a:pt x="262457" y="164832"/>
                  <a:pt x="262457" y="181382"/>
                </a:cubicBezTo>
                <a:cubicBezTo>
                  <a:pt x="262457" y="197529"/>
                  <a:pt x="266111" y="213676"/>
                  <a:pt x="273826" y="227804"/>
                </a:cubicBezTo>
                <a:lnTo>
                  <a:pt x="320926" y="180979"/>
                </a:lnTo>
                <a:close/>
                <a:moveTo>
                  <a:pt x="290778" y="89850"/>
                </a:moveTo>
                <a:cubicBezTo>
                  <a:pt x="286819" y="90254"/>
                  <a:pt x="282962" y="91969"/>
                  <a:pt x="279917" y="94997"/>
                </a:cubicBezTo>
                <a:cubicBezTo>
                  <a:pt x="276262" y="98226"/>
                  <a:pt x="274232" y="102666"/>
                  <a:pt x="274232" y="107914"/>
                </a:cubicBezTo>
                <a:cubicBezTo>
                  <a:pt x="274232" y="110740"/>
                  <a:pt x="275450" y="114373"/>
                  <a:pt x="277480" y="117199"/>
                </a:cubicBezTo>
                <a:lnTo>
                  <a:pt x="278292" y="118410"/>
                </a:lnTo>
                <a:cubicBezTo>
                  <a:pt x="278698" y="119217"/>
                  <a:pt x="279105" y="119621"/>
                  <a:pt x="279917" y="120024"/>
                </a:cubicBezTo>
                <a:cubicBezTo>
                  <a:pt x="279917" y="120024"/>
                  <a:pt x="279917" y="120024"/>
                  <a:pt x="279917" y="120428"/>
                </a:cubicBezTo>
                <a:lnTo>
                  <a:pt x="340821" y="180979"/>
                </a:lnTo>
                <a:lnTo>
                  <a:pt x="279917" y="242337"/>
                </a:lnTo>
                <a:cubicBezTo>
                  <a:pt x="279105" y="242740"/>
                  <a:pt x="278698" y="243548"/>
                  <a:pt x="277886" y="244355"/>
                </a:cubicBezTo>
                <a:lnTo>
                  <a:pt x="277480" y="245162"/>
                </a:lnTo>
                <a:cubicBezTo>
                  <a:pt x="275450" y="248392"/>
                  <a:pt x="274232" y="251217"/>
                  <a:pt x="274232" y="254850"/>
                </a:cubicBezTo>
                <a:cubicBezTo>
                  <a:pt x="274232" y="259291"/>
                  <a:pt x="276262" y="264135"/>
                  <a:pt x="279917" y="267364"/>
                </a:cubicBezTo>
                <a:cubicBezTo>
                  <a:pt x="286007" y="273419"/>
                  <a:pt x="295752" y="274227"/>
                  <a:pt x="302248" y="269786"/>
                </a:cubicBezTo>
                <a:lnTo>
                  <a:pt x="303060" y="269383"/>
                </a:lnTo>
                <a:cubicBezTo>
                  <a:pt x="303873" y="268575"/>
                  <a:pt x="304685" y="268172"/>
                  <a:pt x="305497" y="267364"/>
                </a:cubicBezTo>
                <a:lnTo>
                  <a:pt x="366402" y="206814"/>
                </a:lnTo>
                <a:lnTo>
                  <a:pt x="427712" y="267364"/>
                </a:lnTo>
                <a:cubicBezTo>
                  <a:pt x="428119" y="268172"/>
                  <a:pt x="429337" y="268575"/>
                  <a:pt x="429743" y="269383"/>
                </a:cubicBezTo>
                <a:lnTo>
                  <a:pt x="430149" y="269383"/>
                </a:lnTo>
                <a:lnTo>
                  <a:pt x="430555" y="269786"/>
                </a:lnTo>
                <a:cubicBezTo>
                  <a:pt x="437863" y="274227"/>
                  <a:pt x="447608" y="273419"/>
                  <a:pt x="453699" y="267364"/>
                </a:cubicBezTo>
                <a:cubicBezTo>
                  <a:pt x="456947" y="264135"/>
                  <a:pt x="458571" y="259291"/>
                  <a:pt x="458571" y="254850"/>
                </a:cubicBezTo>
                <a:cubicBezTo>
                  <a:pt x="458571" y="251217"/>
                  <a:pt x="457759" y="248392"/>
                  <a:pt x="456135" y="245162"/>
                </a:cubicBezTo>
                <a:lnTo>
                  <a:pt x="455323" y="244355"/>
                </a:lnTo>
                <a:cubicBezTo>
                  <a:pt x="454917" y="243548"/>
                  <a:pt x="454105" y="242740"/>
                  <a:pt x="453699" y="242337"/>
                </a:cubicBezTo>
                <a:lnTo>
                  <a:pt x="391982" y="180979"/>
                </a:lnTo>
                <a:lnTo>
                  <a:pt x="453699" y="120428"/>
                </a:lnTo>
                <a:cubicBezTo>
                  <a:pt x="454105" y="119621"/>
                  <a:pt x="454511" y="119217"/>
                  <a:pt x="454917" y="118410"/>
                </a:cubicBezTo>
                <a:lnTo>
                  <a:pt x="456135" y="117199"/>
                </a:lnTo>
                <a:cubicBezTo>
                  <a:pt x="457759" y="114373"/>
                  <a:pt x="458571" y="110740"/>
                  <a:pt x="458571" y="107914"/>
                </a:cubicBezTo>
                <a:cubicBezTo>
                  <a:pt x="458571" y="102666"/>
                  <a:pt x="456947" y="98226"/>
                  <a:pt x="453699" y="94997"/>
                </a:cubicBezTo>
                <a:cubicBezTo>
                  <a:pt x="447608" y="88942"/>
                  <a:pt x="437863" y="88134"/>
                  <a:pt x="430555" y="92575"/>
                </a:cubicBezTo>
                <a:lnTo>
                  <a:pt x="429743" y="93382"/>
                </a:lnTo>
                <a:cubicBezTo>
                  <a:pt x="428931" y="93786"/>
                  <a:pt x="428119" y="94189"/>
                  <a:pt x="427712" y="94997"/>
                </a:cubicBezTo>
                <a:lnTo>
                  <a:pt x="366402" y="155547"/>
                </a:lnTo>
                <a:lnTo>
                  <a:pt x="305497" y="94997"/>
                </a:lnTo>
                <a:cubicBezTo>
                  <a:pt x="305091" y="94189"/>
                  <a:pt x="304279" y="93786"/>
                  <a:pt x="303466" y="93382"/>
                </a:cubicBezTo>
                <a:lnTo>
                  <a:pt x="302248" y="92575"/>
                </a:lnTo>
                <a:cubicBezTo>
                  <a:pt x="298797" y="90355"/>
                  <a:pt x="294737" y="89446"/>
                  <a:pt x="290778" y="89850"/>
                </a:cubicBezTo>
                <a:close/>
                <a:moveTo>
                  <a:pt x="366402" y="78042"/>
                </a:moveTo>
                <a:cubicBezTo>
                  <a:pt x="350160" y="78042"/>
                  <a:pt x="334325" y="81675"/>
                  <a:pt x="319708" y="88942"/>
                </a:cubicBezTo>
                <a:lnTo>
                  <a:pt x="366402" y="135767"/>
                </a:lnTo>
                <a:lnTo>
                  <a:pt x="413501" y="88942"/>
                </a:lnTo>
                <a:cubicBezTo>
                  <a:pt x="398884" y="81675"/>
                  <a:pt x="383049" y="78042"/>
                  <a:pt x="366402" y="78042"/>
                </a:cubicBezTo>
                <a:close/>
                <a:moveTo>
                  <a:pt x="366402" y="63510"/>
                </a:moveTo>
                <a:cubicBezTo>
                  <a:pt x="387515" y="63510"/>
                  <a:pt x="407411" y="69162"/>
                  <a:pt x="425276" y="79253"/>
                </a:cubicBezTo>
                <a:cubicBezTo>
                  <a:pt x="429743" y="76831"/>
                  <a:pt x="435021" y="75620"/>
                  <a:pt x="440299" y="75620"/>
                </a:cubicBezTo>
                <a:cubicBezTo>
                  <a:pt x="449232" y="75620"/>
                  <a:pt x="457353" y="78850"/>
                  <a:pt x="463443" y="84905"/>
                </a:cubicBezTo>
                <a:cubicBezTo>
                  <a:pt x="469534" y="90960"/>
                  <a:pt x="473188" y="99033"/>
                  <a:pt x="473188" y="107914"/>
                </a:cubicBezTo>
                <a:cubicBezTo>
                  <a:pt x="473188" y="113162"/>
                  <a:pt x="471970" y="118006"/>
                  <a:pt x="469534" y="122446"/>
                </a:cubicBezTo>
                <a:cubicBezTo>
                  <a:pt x="479685" y="140611"/>
                  <a:pt x="485369" y="160795"/>
                  <a:pt x="485369" y="181382"/>
                </a:cubicBezTo>
                <a:cubicBezTo>
                  <a:pt x="485369" y="201969"/>
                  <a:pt x="479685" y="222153"/>
                  <a:pt x="469534" y="239915"/>
                </a:cubicBezTo>
                <a:cubicBezTo>
                  <a:pt x="471970" y="244759"/>
                  <a:pt x="473188" y="249603"/>
                  <a:pt x="473188" y="254850"/>
                </a:cubicBezTo>
                <a:cubicBezTo>
                  <a:pt x="473188" y="263328"/>
                  <a:pt x="469534" y="271401"/>
                  <a:pt x="463443" y="277456"/>
                </a:cubicBezTo>
                <a:cubicBezTo>
                  <a:pt x="457353" y="283511"/>
                  <a:pt x="449232" y="286740"/>
                  <a:pt x="440299" y="286740"/>
                </a:cubicBezTo>
                <a:cubicBezTo>
                  <a:pt x="435427" y="286740"/>
                  <a:pt x="430149" y="285529"/>
                  <a:pt x="425682" y="283107"/>
                </a:cubicBezTo>
                <a:cubicBezTo>
                  <a:pt x="407817" y="293603"/>
                  <a:pt x="387515" y="298851"/>
                  <a:pt x="366402" y="298851"/>
                </a:cubicBezTo>
                <a:cubicBezTo>
                  <a:pt x="345694" y="298851"/>
                  <a:pt x="325392" y="293603"/>
                  <a:pt x="307527" y="283107"/>
                </a:cubicBezTo>
                <a:cubicBezTo>
                  <a:pt x="303060" y="285529"/>
                  <a:pt x="297782" y="286740"/>
                  <a:pt x="292504" y="286740"/>
                </a:cubicBezTo>
                <a:cubicBezTo>
                  <a:pt x="283977" y="286740"/>
                  <a:pt x="275856" y="283511"/>
                  <a:pt x="269766" y="277456"/>
                </a:cubicBezTo>
                <a:cubicBezTo>
                  <a:pt x="263675" y="271401"/>
                  <a:pt x="260021" y="263328"/>
                  <a:pt x="260021" y="254850"/>
                </a:cubicBezTo>
                <a:cubicBezTo>
                  <a:pt x="260021" y="249603"/>
                  <a:pt x="261645" y="244759"/>
                  <a:pt x="263675" y="239915"/>
                </a:cubicBezTo>
                <a:cubicBezTo>
                  <a:pt x="253524" y="222153"/>
                  <a:pt x="248246" y="201969"/>
                  <a:pt x="248246" y="181382"/>
                </a:cubicBezTo>
                <a:cubicBezTo>
                  <a:pt x="248246" y="160795"/>
                  <a:pt x="253524" y="140611"/>
                  <a:pt x="264081" y="122446"/>
                </a:cubicBezTo>
                <a:cubicBezTo>
                  <a:pt x="261645" y="118006"/>
                  <a:pt x="260021" y="113162"/>
                  <a:pt x="260021" y="107914"/>
                </a:cubicBezTo>
                <a:cubicBezTo>
                  <a:pt x="260021" y="99033"/>
                  <a:pt x="263675" y="90960"/>
                  <a:pt x="269766" y="84905"/>
                </a:cubicBezTo>
                <a:cubicBezTo>
                  <a:pt x="279917" y="74409"/>
                  <a:pt x="295752" y="72795"/>
                  <a:pt x="307933" y="79253"/>
                </a:cubicBezTo>
                <a:cubicBezTo>
                  <a:pt x="325798" y="69162"/>
                  <a:pt x="345694" y="63510"/>
                  <a:pt x="366402" y="63510"/>
                </a:cubicBezTo>
                <a:close/>
                <a:moveTo>
                  <a:pt x="368984" y="14187"/>
                </a:moveTo>
                <a:cubicBezTo>
                  <a:pt x="323571" y="13378"/>
                  <a:pt x="280590" y="30372"/>
                  <a:pt x="247746" y="62742"/>
                </a:cubicBezTo>
                <a:cubicBezTo>
                  <a:pt x="215308" y="94303"/>
                  <a:pt x="197467" y="136384"/>
                  <a:pt x="197467" y="180893"/>
                </a:cubicBezTo>
                <a:cubicBezTo>
                  <a:pt x="197467" y="218524"/>
                  <a:pt x="211659" y="244825"/>
                  <a:pt x="221796" y="263842"/>
                </a:cubicBezTo>
                <a:cubicBezTo>
                  <a:pt x="223823" y="267888"/>
                  <a:pt x="225851" y="271530"/>
                  <a:pt x="227473" y="274362"/>
                </a:cubicBezTo>
                <a:cubicBezTo>
                  <a:pt x="231933" y="283669"/>
                  <a:pt x="231933" y="294189"/>
                  <a:pt x="227067" y="302686"/>
                </a:cubicBezTo>
                <a:lnTo>
                  <a:pt x="206793" y="340722"/>
                </a:lnTo>
                <a:cubicBezTo>
                  <a:pt x="206388" y="341936"/>
                  <a:pt x="206793" y="342340"/>
                  <a:pt x="207199" y="343149"/>
                </a:cubicBezTo>
                <a:cubicBezTo>
                  <a:pt x="207604" y="343554"/>
                  <a:pt x="208415" y="344363"/>
                  <a:pt x="209226" y="343554"/>
                </a:cubicBezTo>
                <a:lnTo>
                  <a:pt x="263966" y="326964"/>
                </a:lnTo>
                <a:cubicBezTo>
                  <a:pt x="267209" y="326155"/>
                  <a:pt x="270048" y="325751"/>
                  <a:pt x="273292" y="325751"/>
                </a:cubicBezTo>
                <a:cubicBezTo>
                  <a:pt x="276941" y="325751"/>
                  <a:pt x="280996" y="326560"/>
                  <a:pt x="284239" y="327774"/>
                </a:cubicBezTo>
                <a:cubicBezTo>
                  <a:pt x="287078" y="328988"/>
                  <a:pt x="289916" y="330201"/>
                  <a:pt x="292754" y="331415"/>
                </a:cubicBezTo>
                <a:cubicBezTo>
                  <a:pt x="311001" y="339103"/>
                  <a:pt x="336140" y="349624"/>
                  <a:pt x="377094" y="349624"/>
                </a:cubicBezTo>
                <a:cubicBezTo>
                  <a:pt x="457784" y="349624"/>
                  <a:pt x="528336" y="279218"/>
                  <a:pt x="533608" y="193437"/>
                </a:cubicBezTo>
                <a:cubicBezTo>
                  <a:pt x="536852" y="146500"/>
                  <a:pt x="521038" y="102396"/>
                  <a:pt x="489411" y="68407"/>
                </a:cubicBezTo>
                <a:cubicBezTo>
                  <a:pt x="457784" y="34418"/>
                  <a:pt x="415614" y="14996"/>
                  <a:pt x="368984" y="14187"/>
                </a:cubicBezTo>
                <a:close/>
                <a:moveTo>
                  <a:pt x="368984" y="25"/>
                </a:moveTo>
                <a:cubicBezTo>
                  <a:pt x="419263" y="834"/>
                  <a:pt x="465893" y="21470"/>
                  <a:pt x="500359" y="58696"/>
                </a:cubicBezTo>
                <a:cubicBezTo>
                  <a:pt x="534419" y="95517"/>
                  <a:pt x="551449" y="143668"/>
                  <a:pt x="547799" y="194246"/>
                </a:cubicBezTo>
                <a:cubicBezTo>
                  <a:pt x="541717" y="287715"/>
                  <a:pt x="465082" y="364190"/>
                  <a:pt x="377094" y="364190"/>
                </a:cubicBezTo>
                <a:cubicBezTo>
                  <a:pt x="333302" y="364190"/>
                  <a:pt x="305730" y="352051"/>
                  <a:pt x="287483" y="344768"/>
                </a:cubicBezTo>
                <a:cubicBezTo>
                  <a:pt x="284239" y="343554"/>
                  <a:pt x="281807" y="342340"/>
                  <a:pt x="279374" y="341126"/>
                </a:cubicBezTo>
                <a:cubicBezTo>
                  <a:pt x="275724" y="339912"/>
                  <a:pt x="272075" y="339508"/>
                  <a:pt x="268426" y="340722"/>
                </a:cubicBezTo>
                <a:lnTo>
                  <a:pt x="235177" y="350837"/>
                </a:lnTo>
                <a:cubicBezTo>
                  <a:pt x="240853" y="364999"/>
                  <a:pt x="243286" y="379971"/>
                  <a:pt x="243286" y="395346"/>
                </a:cubicBezTo>
                <a:cubicBezTo>
                  <a:pt x="243286" y="429740"/>
                  <a:pt x="228689" y="460896"/>
                  <a:pt x="205577" y="483555"/>
                </a:cubicBezTo>
                <a:lnTo>
                  <a:pt x="205171" y="483555"/>
                </a:lnTo>
                <a:cubicBezTo>
                  <a:pt x="183681" y="504191"/>
                  <a:pt x="154081" y="516735"/>
                  <a:pt x="121643" y="516735"/>
                </a:cubicBezTo>
                <a:cubicBezTo>
                  <a:pt x="54739" y="516735"/>
                  <a:pt x="0" y="462110"/>
                  <a:pt x="0" y="395346"/>
                </a:cubicBezTo>
                <a:cubicBezTo>
                  <a:pt x="0" y="328178"/>
                  <a:pt x="54739" y="273553"/>
                  <a:pt x="121643" y="273553"/>
                </a:cubicBezTo>
                <a:cubicBezTo>
                  <a:pt x="154081" y="273553"/>
                  <a:pt x="184898" y="286501"/>
                  <a:pt x="207604" y="309160"/>
                </a:cubicBezTo>
                <a:lnTo>
                  <a:pt x="214497" y="296212"/>
                </a:lnTo>
                <a:cubicBezTo>
                  <a:pt x="216930" y="291357"/>
                  <a:pt x="216930" y="285692"/>
                  <a:pt x="214497" y="280836"/>
                </a:cubicBezTo>
                <a:cubicBezTo>
                  <a:pt x="212875" y="278004"/>
                  <a:pt x="211659" y="274362"/>
                  <a:pt x="209226" y="270721"/>
                </a:cubicBezTo>
                <a:cubicBezTo>
                  <a:pt x="198278" y="250489"/>
                  <a:pt x="183276" y="222165"/>
                  <a:pt x="183276" y="180893"/>
                </a:cubicBezTo>
                <a:cubicBezTo>
                  <a:pt x="183276" y="132743"/>
                  <a:pt x="202333" y="87020"/>
                  <a:pt x="237610" y="52627"/>
                </a:cubicBezTo>
                <a:cubicBezTo>
                  <a:pt x="273292" y="17829"/>
                  <a:pt x="319516" y="-784"/>
                  <a:pt x="368984" y="25"/>
                </a:cubicBezTo>
                <a:close/>
              </a:path>
            </a:pathLst>
          </a:custGeom>
          <a:solidFill>
            <a:schemeClr val="accent3"/>
          </a:solidFill>
          <a:ln>
            <a:noFill/>
          </a:ln>
          <a:effectLst/>
        </p:spPr>
        <p:txBody>
          <a:bodyPr wrap="square" anchor="ctr">
            <a:noAutofit/>
          </a:bodyPr>
          <a:lstStyle/>
          <a:p>
            <a:endParaRPr lang="en-US" sz="725"/>
          </a:p>
        </p:txBody>
      </p:sp>
      <p:sp>
        <p:nvSpPr>
          <p:cNvPr id="401" name="Freeform 8">
            <a:extLst>
              <a:ext uri="{FF2B5EF4-FFF2-40B4-BE49-F238E27FC236}">
                <a16:creationId xmlns:a16="http://schemas.microsoft.com/office/drawing/2014/main" id="{F697F6B4-A194-2B94-BD91-AF8C3797F86A}"/>
              </a:ext>
            </a:extLst>
          </p:cNvPr>
          <p:cNvSpPr>
            <a:spLocks noChangeArrowheads="1"/>
          </p:cNvSpPr>
          <p:nvPr/>
        </p:nvSpPr>
        <p:spPr bwMode="auto">
          <a:xfrm>
            <a:off x="5705277" y="5235166"/>
            <a:ext cx="189268" cy="24889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endParaRPr lang="en-US" sz="725"/>
          </a:p>
        </p:txBody>
      </p:sp>
      <p:sp>
        <p:nvSpPr>
          <p:cNvPr id="402" name="Freeform 31">
            <a:extLst>
              <a:ext uri="{FF2B5EF4-FFF2-40B4-BE49-F238E27FC236}">
                <a16:creationId xmlns:a16="http://schemas.microsoft.com/office/drawing/2014/main" id="{5C527938-6505-076B-7F8F-AA76B8AA0235}"/>
              </a:ext>
            </a:extLst>
          </p:cNvPr>
          <p:cNvSpPr>
            <a:spLocks noChangeArrowheads="1"/>
          </p:cNvSpPr>
          <p:nvPr/>
        </p:nvSpPr>
        <p:spPr bwMode="auto">
          <a:xfrm>
            <a:off x="5686815" y="4775937"/>
            <a:ext cx="271161" cy="198371"/>
          </a:xfrm>
          <a:custGeom>
            <a:avLst/>
            <a:gdLst>
              <a:gd name="connsiteX0" fmla="*/ 189143 w 516470"/>
              <a:gd name="connsiteY0" fmla="*/ 396477 h 456795"/>
              <a:gd name="connsiteX1" fmla="*/ 235506 w 516470"/>
              <a:gd name="connsiteY1" fmla="*/ 396477 h 456795"/>
              <a:gd name="connsiteX2" fmla="*/ 242481 w 516470"/>
              <a:gd name="connsiteY2" fmla="*/ 403224 h 456795"/>
              <a:gd name="connsiteX3" fmla="*/ 235506 w 516470"/>
              <a:gd name="connsiteY3" fmla="*/ 410368 h 456795"/>
              <a:gd name="connsiteX4" fmla="*/ 189143 w 516470"/>
              <a:gd name="connsiteY4" fmla="*/ 410368 h 456795"/>
              <a:gd name="connsiteX5" fmla="*/ 182168 w 516470"/>
              <a:gd name="connsiteY5" fmla="*/ 403224 h 456795"/>
              <a:gd name="connsiteX6" fmla="*/ 189143 w 516470"/>
              <a:gd name="connsiteY6" fmla="*/ 396477 h 456795"/>
              <a:gd name="connsiteX7" fmla="*/ 273212 w 516470"/>
              <a:gd name="connsiteY7" fmla="*/ 380190 h 456795"/>
              <a:gd name="connsiteX8" fmla="*/ 273212 w 516470"/>
              <a:gd name="connsiteY8" fmla="*/ 411804 h 456795"/>
              <a:gd name="connsiteX9" fmla="*/ 410829 w 516470"/>
              <a:gd name="connsiteY9" fmla="*/ 411804 h 456795"/>
              <a:gd name="connsiteX10" fmla="*/ 410829 w 516470"/>
              <a:gd name="connsiteY10" fmla="*/ 380190 h 456795"/>
              <a:gd name="connsiteX11" fmla="*/ 189143 w 516470"/>
              <a:gd name="connsiteY11" fmla="*/ 366116 h 456795"/>
              <a:gd name="connsiteX12" fmla="*/ 235506 w 516470"/>
              <a:gd name="connsiteY12" fmla="*/ 366116 h 456795"/>
              <a:gd name="connsiteX13" fmla="*/ 242481 w 516470"/>
              <a:gd name="connsiteY13" fmla="*/ 373260 h 456795"/>
              <a:gd name="connsiteX14" fmla="*/ 235506 w 516470"/>
              <a:gd name="connsiteY14" fmla="*/ 380007 h 456795"/>
              <a:gd name="connsiteX15" fmla="*/ 189143 w 516470"/>
              <a:gd name="connsiteY15" fmla="*/ 380007 h 456795"/>
              <a:gd name="connsiteX16" fmla="*/ 182168 w 516470"/>
              <a:gd name="connsiteY16" fmla="*/ 373260 h 456795"/>
              <a:gd name="connsiteX17" fmla="*/ 189143 w 516470"/>
              <a:gd name="connsiteY17" fmla="*/ 366116 h 456795"/>
              <a:gd name="connsiteX18" fmla="*/ 189143 w 516470"/>
              <a:gd name="connsiteY18" fmla="*/ 319681 h 456795"/>
              <a:gd name="connsiteX19" fmla="*/ 235506 w 516470"/>
              <a:gd name="connsiteY19" fmla="*/ 319681 h 456795"/>
              <a:gd name="connsiteX20" fmla="*/ 242481 w 516470"/>
              <a:gd name="connsiteY20" fmla="*/ 326428 h 456795"/>
              <a:gd name="connsiteX21" fmla="*/ 235506 w 516470"/>
              <a:gd name="connsiteY21" fmla="*/ 333572 h 456795"/>
              <a:gd name="connsiteX22" fmla="*/ 189143 w 516470"/>
              <a:gd name="connsiteY22" fmla="*/ 333572 h 456795"/>
              <a:gd name="connsiteX23" fmla="*/ 182168 w 516470"/>
              <a:gd name="connsiteY23" fmla="*/ 326428 h 456795"/>
              <a:gd name="connsiteX24" fmla="*/ 189143 w 516470"/>
              <a:gd name="connsiteY24" fmla="*/ 319681 h 456795"/>
              <a:gd name="connsiteX25" fmla="*/ 273212 w 516470"/>
              <a:gd name="connsiteY25" fmla="*/ 303989 h 456795"/>
              <a:gd name="connsiteX26" fmla="*/ 273212 w 516470"/>
              <a:gd name="connsiteY26" fmla="*/ 335604 h 456795"/>
              <a:gd name="connsiteX27" fmla="*/ 350116 w 516470"/>
              <a:gd name="connsiteY27" fmla="*/ 335604 h 456795"/>
              <a:gd name="connsiteX28" fmla="*/ 350116 w 516470"/>
              <a:gd name="connsiteY28" fmla="*/ 303989 h 456795"/>
              <a:gd name="connsiteX29" fmla="*/ 189143 w 516470"/>
              <a:gd name="connsiteY29" fmla="*/ 289320 h 456795"/>
              <a:gd name="connsiteX30" fmla="*/ 235506 w 516470"/>
              <a:gd name="connsiteY30" fmla="*/ 289320 h 456795"/>
              <a:gd name="connsiteX31" fmla="*/ 242481 w 516470"/>
              <a:gd name="connsiteY31" fmla="*/ 296271 h 456795"/>
              <a:gd name="connsiteX32" fmla="*/ 235506 w 516470"/>
              <a:gd name="connsiteY32" fmla="*/ 303222 h 456795"/>
              <a:gd name="connsiteX33" fmla="*/ 189143 w 516470"/>
              <a:gd name="connsiteY33" fmla="*/ 303222 h 456795"/>
              <a:gd name="connsiteX34" fmla="*/ 182168 w 516470"/>
              <a:gd name="connsiteY34" fmla="*/ 296271 h 456795"/>
              <a:gd name="connsiteX35" fmla="*/ 189143 w 516470"/>
              <a:gd name="connsiteY35" fmla="*/ 289320 h 456795"/>
              <a:gd name="connsiteX36" fmla="*/ 382749 w 516470"/>
              <a:gd name="connsiteY36" fmla="*/ 288384 h 456795"/>
              <a:gd name="connsiteX37" fmla="*/ 372782 w 516470"/>
              <a:gd name="connsiteY37" fmla="*/ 292640 h 456795"/>
              <a:gd name="connsiteX38" fmla="*/ 370758 w 516470"/>
              <a:gd name="connsiteY38" fmla="*/ 294262 h 456795"/>
              <a:gd name="connsiteX39" fmla="*/ 366711 w 516470"/>
              <a:gd name="connsiteY39" fmla="*/ 304800 h 456795"/>
              <a:gd name="connsiteX40" fmla="*/ 370758 w 516470"/>
              <a:gd name="connsiteY40" fmla="*/ 314933 h 456795"/>
              <a:gd name="connsiteX41" fmla="*/ 475995 w 516470"/>
              <a:gd name="connsiteY41" fmla="*/ 419911 h 456795"/>
              <a:gd name="connsiteX42" fmla="*/ 496233 w 516470"/>
              <a:gd name="connsiteY42" fmla="*/ 419911 h 456795"/>
              <a:gd name="connsiteX43" fmla="*/ 497852 w 516470"/>
              <a:gd name="connsiteY43" fmla="*/ 417884 h 456795"/>
              <a:gd name="connsiteX44" fmla="*/ 497852 w 516470"/>
              <a:gd name="connsiteY44" fmla="*/ 397618 h 456795"/>
              <a:gd name="connsiteX45" fmla="*/ 471138 w 516470"/>
              <a:gd name="connsiteY45" fmla="*/ 370462 h 456795"/>
              <a:gd name="connsiteX46" fmla="*/ 393020 w 516470"/>
              <a:gd name="connsiteY46" fmla="*/ 292640 h 456795"/>
              <a:gd name="connsiteX47" fmla="*/ 382749 w 516470"/>
              <a:gd name="connsiteY47" fmla="*/ 288384 h 456795"/>
              <a:gd name="connsiteX48" fmla="*/ 304378 w 516470"/>
              <a:gd name="connsiteY48" fmla="*/ 248461 h 456795"/>
              <a:gd name="connsiteX49" fmla="*/ 298711 w 516470"/>
              <a:gd name="connsiteY49" fmla="*/ 252514 h 456795"/>
              <a:gd name="connsiteX50" fmla="*/ 297902 w 516470"/>
              <a:gd name="connsiteY50" fmla="*/ 252919 h 456795"/>
              <a:gd name="connsiteX51" fmla="*/ 289402 w 516470"/>
              <a:gd name="connsiteY51" fmla="*/ 258188 h 456795"/>
              <a:gd name="connsiteX52" fmla="*/ 288188 w 516470"/>
              <a:gd name="connsiteY52" fmla="*/ 258999 h 456795"/>
              <a:gd name="connsiteX53" fmla="*/ 304378 w 516470"/>
              <a:gd name="connsiteY53" fmla="*/ 258999 h 456795"/>
              <a:gd name="connsiteX54" fmla="*/ 151379 w 516470"/>
              <a:gd name="connsiteY54" fmla="*/ 244002 h 456795"/>
              <a:gd name="connsiteX55" fmla="*/ 151379 w 516470"/>
              <a:gd name="connsiteY55" fmla="*/ 440582 h 456795"/>
              <a:gd name="connsiteX56" fmla="*/ 152594 w 516470"/>
              <a:gd name="connsiteY56" fmla="*/ 442203 h 456795"/>
              <a:gd name="connsiteX57" fmla="*/ 174450 w 516470"/>
              <a:gd name="connsiteY57" fmla="*/ 442203 h 456795"/>
              <a:gd name="connsiteX58" fmla="*/ 454948 w 516470"/>
              <a:gd name="connsiteY58" fmla="*/ 442203 h 456795"/>
              <a:gd name="connsiteX59" fmla="*/ 456567 w 516470"/>
              <a:gd name="connsiteY59" fmla="*/ 440582 h 456795"/>
              <a:gd name="connsiteX60" fmla="*/ 456567 w 516470"/>
              <a:gd name="connsiteY60" fmla="*/ 421127 h 456795"/>
              <a:gd name="connsiteX61" fmla="*/ 425401 w 516470"/>
              <a:gd name="connsiteY61" fmla="*/ 389512 h 456795"/>
              <a:gd name="connsiteX62" fmla="*/ 425401 w 516470"/>
              <a:gd name="connsiteY62" fmla="*/ 419100 h 456795"/>
              <a:gd name="connsiteX63" fmla="*/ 418115 w 516470"/>
              <a:gd name="connsiteY63" fmla="*/ 425991 h 456795"/>
              <a:gd name="connsiteX64" fmla="*/ 265926 w 516470"/>
              <a:gd name="connsiteY64" fmla="*/ 425991 h 456795"/>
              <a:gd name="connsiteX65" fmla="*/ 258640 w 516470"/>
              <a:gd name="connsiteY65" fmla="*/ 419100 h 456795"/>
              <a:gd name="connsiteX66" fmla="*/ 258640 w 516470"/>
              <a:gd name="connsiteY66" fmla="*/ 373299 h 456795"/>
              <a:gd name="connsiteX67" fmla="*/ 265926 w 516470"/>
              <a:gd name="connsiteY67" fmla="*/ 366003 h 456795"/>
              <a:gd name="connsiteX68" fmla="*/ 401925 w 516470"/>
              <a:gd name="connsiteY68" fmla="*/ 366003 h 456795"/>
              <a:gd name="connsiteX69" fmla="*/ 364282 w 516470"/>
              <a:gd name="connsiteY69" fmla="*/ 328309 h 456795"/>
              <a:gd name="connsiteX70" fmla="*/ 364282 w 516470"/>
              <a:gd name="connsiteY70" fmla="*/ 342900 h 456795"/>
              <a:gd name="connsiteX71" fmla="*/ 356997 w 516470"/>
              <a:gd name="connsiteY71" fmla="*/ 349791 h 456795"/>
              <a:gd name="connsiteX72" fmla="*/ 265926 w 516470"/>
              <a:gd name="connsiteY72" fmla="*/ 349791 h 456795"/>
              <a:gd name="connsiteX73" fmla="*/ 258640 w 516470"/>
              <a:gd name="connsiteY73" fmla="*/ 342900 h 456795"/>
              <a:gd name="connsiteX74" fmla="*/ 258640 w 516470"/>
              <a:gd name="connsiteY74" fmla="*/ 296693 h 456795"/>
              <a:gd name="connsiteX75" fmla="*/ 265926 w 516470"/>
              <a:gd name="connsiteY75" fmla="*/ 289398 h 456795"/>
              <a:gd name="connsiteX76" fmla="*/ 356592 w 516470"/>
              <a:gd name="connsiteY76" fmla="*/ 289398 h 456795"/>
              <a:gd name="connsiteX77" fmla="*/ 356997 w 516470"/>
              <a:gd name="connsiteY77" fmla="*/ 288587 h 456795"/>
              <a:gd name="connsiteX78" fmla="*/ 318545 w 516470"/>
              <a:gd name="connsiteY78" fmla="*/ 250487 h 456795"/>
              <a:gd name="connsiteX79" fmla="*/ 318545 w 516470"/>
              <a:gd name="connsiteY79" fmla="*/ 266295 h 456795"/>
              <a:gd name="connsiteX80" fmla="*/ 311664 w 516470"/>
              <a:gd name="connsiteY80" fmla="*/ 273590 h 456795"/>
              <a:gd name="connsiteX81" fmla="*/ 265926 w 516470"/>
              <a:gd name="connsiteY81" fmla="*/ 273590 h 456795"/>
              <a:gd name="connsiteX82" fmla="*/ 259855 w 516470"/>
              <a:gd name="connsiteY82" fmla="*/ 269942 h 456795"/>
              <a:gd name="connsiteX83" fmla="*/ 257426 w 516470"/>
              <a:gd name="connsiteY83" fmla="*/ 270348 h 456795"/>
              <a:gd name="connsiteX84" fmla="*/ 255807 w 516470"/>
              <a:gd name="connsiteY84" fmla="*/ 270753 h 456795"/>
              <a:gd name="connsiteX85" fmla="*/ 246498 w 516470"/>
              <a:gd name="connsiteY85" fmla="*/ 272374 h 456795"/>
              <a:gd name="connsiteX86" fmla="*/ 244879 w 516470"/>
              <a:gd name="connsiteY86" fmla="*/ 272374 h 456795"/>
              <a:gd name="connsiteX87" fmla="*/ 235164 w 516470"/>
              <a:gd name="connsiteY87" fmla="*/ 273590 h 456795"/>
              <a:gd name="connsiteX88" fmla="*/ 233545 w 516470"/>
              <a:gd name="connsiteY88" fmla="*/ 273590 h 456795"/>
              <a:gd name="connsiteX89" fmla="*/ 230712 w 516470"/>
              <a:gd name="connsiteY89" fmla="*/ 273590 h 456795"/>
              <a:gd name="connsiteX90" fmla="*/ 223831 w 516470"/>
              <a:gd name="connsiteY90" fmla="*/ 273590 h 456795"/>
              <a:gd name="connsiteX91" fmla="*/ 222617 w 516470"/>
              <a:gd name="connsiteY91" fmla="*/ 273185 h 456795"/>
              <a:gd name="connsiteX92" fmla="*/ 212903 w 516470"/>
              <a:gd name="connsiteY92" fmla="*/ 272374 h 456795"/>
              <a:gd name="connsiteX93" fmla="*/ 211688 w 516470"/>
              <a:gd name="connsiteY93" fmla="*/ 271969 h 456795"/>
              <a:gd name="connsiteX94" fmla="*/ 201570 w 516470"/>
              <a:gd name="connsiteY94" fmla="*/ 269942 h 456795"/>
              <a:gd name="connsiteX95" fmla="*/ 201165 w 516470"/>
              <a:gd name="connsiteY95" fmla="*/ 269942 h 456795"/>
              <a:gd name="connsiteX96" fmla="*/ 191451 w 516470"/>
              <a:gd name="connsiteY96" fmla="*/ 267105 h 456795"/>
              <a:gd name="connsiteX97" fmla="*/ 190641 w 516470"/>
              <a:gd name="connsiteY97" fmla="*/ 266700 h 456795"/>
              <a:gd name="connsiteX98" fmla="*/ 180927 w 516470"/>
              <a:gd name="connsiteY98" fmla="*/ 262647 h 456795"/>
              <a:gd name="connsiteX99" fmla="*/ 180117 w 516470"/>
              <a:gd name="connsiteY99" fmla="*/ 262647 h 456795"/>
              <a:gd name="connsiteX100" fmla="*/ 170808 w 516470"/>
              <a:gd name="connsiteY100" fmla="*/ 257783 h 456795"/>
              <a:gd name="connsiteX101" fmla="*/ 169593 w 516470"/>
              <a:gd name="connsiteY101" fmla="*/ 256972 h 456795"/>
              <a:gd name="connsiteX102" fmla="*/ 161093 w 516470"/>
              <a:gd name="connsiteY102" fmla="*/ 251703 h 456795"/>
              <a:gd name="connsiteX103" fmla="*/ 159879 w 516470"/>
              <a:gd name="connsiteY103" fmla="*/ 250487 h 456795"/>
              <a:gd name="connsiteX104" fmla="*/ 151784 w 516470"/>
              <a:gd name="connsiteY104" fmla="*/ 244407 h 456795"/>
              <a:gd name="connsiteX105" fmla="*/ 151379 w 516470"/>
              <a:gd name="connsiteY105" fmla="*/ 244002 h 456795"/>
              <a:gd name="connsiteX106" fmla="*/ 221821 w 516470"/>
              <a:gd name="connsiteY106" fmla="*/ 166957 h 456795"/>
              <a:gd name="connsiteX107" fmla="*/ 231482 w 516470"/>
              <a:gd name="connsiteY107" fmla="*/ 182685 h 456795"/>
              <a:gd name="connsiteX108" fmla="*/ 240741 w 516470"/>
              <a:gd name="connsiteY108" fmla="*/ 166957 h 456795"/>
              <a:gd name="connsiteX109" fmla="*/ 224237 w 516470"/>
              <a:gd name="connsiteY109" fmla="*/ 150019 h 456795"/>
              <a:gd name="connsiteX110" fmla="*/ 238326 w 516470"/>
              <a:gd name="connsiteY110" fmla="*/ 150019 h 456795"/>
              <a:gd name="connsiteX111" fmla="*/ 258453 w 516470"/>
              <a:gd name="connsiteY111" fmla="*/ 153648 h 456795"/>
              <a:gd name="connsiteX112" fmla="*/ 277373 w 516470"/>
              <a:gd name="connsiteY112" fmla="*/ 161311 h 456795"/>
              <a:gd name="connsiteX113" fmla="*/ 294280 w 516470"/>
              <a:gd name="connsiteY113" fmla="*/ 187121 h 456795"/>
              <a:gd name="connsiteX114" fmla="*/ 294280 w 516470"/>
              <a:gd name="connsiteY114" fmla="*/ 205269 h 456795"/>
              <a:gd name="connsiteX115" fmla="*/ 287436 w 516470"/>
              <a:gd name="connsiteY115" fmla="*/ 212125 h 456795"/>
              <a:gd name="connsiteX116" fmla="*/ 280190 w 516470"/>
              <a:gd name="connsiteY116" fmla="*/ 205269 h 456795"/>
              <a:gd name="connsiteX117" fmla="*/ 280190 w 516470"/>
              <a:gd name="connsiteY117" fmla="*/ 187121 h 456795"/>
              <a:gd name="connsiteX118" fmla="*/ 272140 w 516470"/>
              <a:gd name="connsiteY118" fmla="*/ 174216 h 456795"/>
              <a:gd name="connsiteX119" fmla="*/ 256038 w 516470"/>
              <a:gd name="connsiteY119" fmla="*/ 168167 h 456795"/>
              <a:gd name="connsiteX120" fmla="*/ 237521 w 516470"/>
              <a:gd name="connsiteY120" fmla="*/ 200833 h 456795"/>
              <a:gd name="connsiteX121" fmla="*/ 231482 w 516470"/>
              <a:gd name="connsiteY121" fmla="*/ 204462 h 456795"/>
              <a:gd name="connsiteX122" fmla="*/ 225444 w 516470"/>
              <a:gd name="connsiteY122" fmla="*/ 200833 h 456795"/>
              <a:gd name="connsiteX123" fmla="*/ 206525 w 516470"/>
              <a:gd name="connsiteY123" fmla="*/ 168167 h 456795"/>
              <a:gd name="connsiteX124" fmla="*/ 190825 w 516470"/>
              <a:gd name="connsiteY124" fmla="*/ 174216 h 456795"/>
              <a:gd name="connsiteX125" fmla="*/ 182372 w 516470"/>
              <a:gd name="connsiteY125" fmla="*/ 187121 h 456795"/>
              <a:gd name="connsiteX126" fmla="*/ 182372 w 516470"/>
              <a:gd name="connsiteY126" fmla="*/ 205269 h 456795"/>
              <a:gd name="connsiteX127" fmla="*/ 175126 w 516470"/>
              <a:gd name="connsiteY127" fmla="*/ 212125 h 456795"/>
              <a:gd name="connsiteX128" fmla="*/ 167880 w 516470"/>
              <a:gd name="connsiteY128" fmla="*/ 205269 h 456795"/>
              <a:gd name="connsiteX129" fmla="*/ 167880 w 516470"/>
              <a:gd name="connsiteY129" fmla="*/ 187121 h 456795"/>
              <a:gd name="connsiteX130" fmla="*/ 185592 w 516470"/>
              <a:gd name="connsiteY130" fmla="*/ 161311 h 456795"/>
              <a:gd name="connsiteX131" fmla="*/ 204109 w 516470"/>
              <a:gd name="connsiteY131" fmla="*/ 153648 h 456795"/>
              <a:gd name="connsiteX132" fmla="*/ 224237 w 516470"/>
              <a:gd name="connsiteY132" fmla="*/ 150019 h 456795"/>
              <a:gd name="connsiteX133" fmla="*/ 231281 w 516470"/>
              <a:gd name="connsiteY133" fmla="*/ 78429 h 456795"/>
              <a:gd name="connsiteX134" fmla="*/ 205303 w 516470"/>
              <a:gd name="connsiteY134" fmla="*/ 104275 h 456795"/>
              <a:gd name="connsiteX135" fmla="*/ 231281 w 516470"/>
              <a:gd name="connsiteY135" fmla="*/ 129718 h 456795"/>
              <a:gd name="connsiteX136" fmla="*/ 256852 w 516470"/>
              <a:gd name="connsiteY136" fmla="*/ 104275 h 456795"/>
              <a:gd name="connsiteX137" fmla="*/ 231281 w 516470"/>
              <a:gd name="connsiteY137" fmla="*/ 78429 h 456795"/>
              <a:gd name="connsiteX138" fmla="*/ 231281 w 516470"/>
              <a:gd name="connsiteY138" fmla="*/ 64294 h 456795"/>
              <a:gd name="connsiteX139" fmla="*/ 271058 w 516470"/>
              <a:gd name="connsiteY139" fmla="*/ 104275 h 456795"/>
              <a:gd name="connsiteX140" fmla="*/ 231281 w 516470"/>
              <a:gd name="connsiteY140" fmla="*/ 144257 h 456795"/>
              <a:gd name="connsiteX141" fmla="*/ 191097 w 516470"/>
              <a:gd name="connsiteY141" fmla="*/ 104275 h 456795"/>
              <a:gd name="connsiteX142" fmla="*/ 231281 w 516470"/>
              <a:gd name="connsiteY142" fmla="*/ 64294 h 456795"/>
              <a:gd name="connsiteX143" fmla="*/ 342670 w 516470"/>
              <a:gd name="connsiteY143" fmla="*/ 46433 h 456795"/>
              <a:gd name="connsiteX144" fmla="*/ 419115 w 516470"/>
              <a:gd name="connsiteY144" fmla="*/ 46433 h 456795"/>
              <a:gd name="connsiteX145" fmla="*/ 426435 w 516470"/>
              <a:gd name="connsiteY145" fmla="*/ 53577 h 456795"/>
              <a:gd name="connsiteX146" fmla="*/ 419115 w 516470"/>
              <a:gd name="connsiteY146" fmla="*/ 60324 h 456795"/>
              <a:gd name="connsiteX147" fmla="*/ 342670 w 516470"/>
              <a:gd name="connsiteY147" fmla="*/ 60324 h 456795"/>
              <a:gd name="connsiteX148" fmla="*/ 335757 w 516470"/>
              <a:gd name="connsiteY148" fmla="*/ 53577 h 456795"/>
              <a:gd name="connsiteX149" fmla="*/ 342670 w 516470"/>
              <a:gd name="connsiteY149" fmla="*/ 46433 h 456795"/>
              <a:gd name="connsiteX150" fmla="*/ 230712 w 516470"/>
              <a:gd name="connsiteY150" fmla="*/ 44990 h 456795"/>
              <a:gd name="connsiteX151" fmla="*/ 155022 w 516470"/>
              <a:gd name="connsiteY151" fmla="*/ 76200 h 456795"/>
              <a:gd name="connsiteX152" fmla="*/ 149760 w 516470"/>
              <a:gd name="connsiteY152" fmla="*/ 82280 h 456795"/>
              <a:gd name="connsiteX153" fmla="*/ 146927 w 516470"/>
              <a:gd name="connsiteY153" fmla="*/ 85117 h 456795"/>
              <a:gd name="connsiteX154" fmla="*/ 146927 w 516470"/>
              <a:gd name="connsiteY154" fmla="*/ 219278 h 456795"/>
              <a:gd name="connsiteX155" fmla="*/ 149355 w 516470"/>
              <a:gd name="connsiteY155" fmla="*/ 221709 h 456795"/>
              <a:gd name="connsiteX156" fmla="*/ 155022 w 516470"/>
              <a:gd name="connsiteY156" fmla="*/ 227789 h 456795"/>
              <a:gd name="connsiteX157" fmla="*/ 230712 w 516470"/>
              <a:gd name="connsiteY157" fmla="*/ 259404 h 456795"/>
              <a:gd name="connsiteX158" fmla="*/ 264807 w 516470"/>
              <a:gd name="connsiteY158" fmla="*/ 252719 h 456795"/>
              <a:gd name="connsiteX159" fmla="*/ 271023 w 516470"/>
              <a:gd name="connsiteY159" fmla="*/ 251500 h 456795"/>
              <a:gd name="connsiteX160" fmla="*/ 306402 w 516470"/>
              <a:gd name="connsiteY160" fmla="*/ 227789 h 456795"/>
              <a:gd name="connsiteX161" fmla="*/ 306402 w 516470"/>
              <a:gd name="connsiteY161" fmla="*/ 76200 h 456795"/>
              <a:gd name="connsiteX162" fmla="*/ 230712 w 516470"/>
              <a:gd name="connsiteY162" fmla="*/ 44990 h 456795"/>
              <a:gd name="connsiteX163" fmla="*/ 152594 w 516470"/>
              <a:gd name="connsiteY163" fmla="*/ 14186 h 456795"/>
              <a:gd name="connsiteX164" fmla="*/ 151379 w 516470"/>
              <a:gd name="connsiteY164" fmla="*/ 16213 h 456795"/>
              <a:gd name="connsiteX165" fmla="*/ 151379 w 516470"/>
              <a:gd name="connsiteY165" fmla="*/ 59987 h 456795"/>
              <a:gd name="connsiteX166" fmla="*/ 151784 w 516470"/>
              <a:gd name="connsiteY166" fmla="*/ 59582 h 456795"/>
              <a:gd name="connsiteX167" fmla="*/ 159879 w 516470"/>
              <a:gd name="connsiteY167" fmla="*/ 53097 h 456795"/>
              <a:gd name="connsiteX168" fmla="*/ 161093 w 516470"/>
              <a:gd name="connsiteY168" fmla="*/ 52691 h 456795"/>
              <a:gd name="connsiteX169" fmla="*/ 169593 w 516470"/>
              <a:gd name="connsiteY169" fmla="*/ 47017 h 456795"/>
              <a:gd name="connsiteX170" fmla="*/ 170808 w 516470"/>
              <a:gd name="connsiteY170" fmla="*/ 46206 h 456795"/>
              <a:gd name="connsiteX171" fmla="*/ 180117 w 516470"/>
              <a:gd name="connsiteY171" fmla="*/ 41748 h 456795"/>
              <a:gd name="connsiteX172" fmla="*/ 180927 w 516470"/>
              <a:gd name="connsiteY172" fmla="*/ 41342 h 456795"/>
              <a:gd name="connsiteX173" fmla="*/ 190641 w 516470"/>
              <a:gd name="connsiteY173" fmla="*/ 37289 h 456795"/>
              <a:gd name="connsiteX174" fmla="*/ 191046 w 516470"/>
              <a:gd name="connsiteY174" fmla="*/ 37289 h 456795"/>
              <a:gd name="connsiteX175" fmla="*/ 201165 w 516470"/>
              <a:gd name="connsiteY175" fmla="*/ 34047 h 456795"/>
              <a:gd name="connsiteX176" fmla="*/ 201570 w 516470"/>
              <a:gd name="connsiteY176" fmla="*/ 34047 h 456795"/>
              <a:gd name="connsiteX177" fmla="*/ 212093 w 516470"/>
              <a:gd name="connsiteY177" fmla="*/ 32020 h 456795"/>
              <a:gd name="connsiteX178" fmla="*/ 212498 w 516470"/>
              <a:gd name="connsiteY178" fmla="*/ 32020 h 456795"/>
              <a:gd name="connsiteX179" fmla="*/ 222617 w 516470"/>
              <a:gd name="connsiteY179" fmla="*/ 31209 h 456795"/>
              <a:gd name="connsiteX180" fmla="*/ 223831 w 516470"/>
              <a:gd name="connsiteY180" fmla="*/ 30804 h 456795"/>
              <a:gd name="connsiteX181" fmla="*/ 233950 w 516470"/>
              <a:gd name="connsiteY181" fmla="*/ 30804 h 456795"/>
              <a:gd name="connsiteX182" fmla="*/ 235164 w 516470"/>
              <a:gd name="connsiteY182" fmla="*/ 30804 h 456795"/>
              <a:gd name="connsiteX183" fmla="*/ 244879 w 516470"/>
              <a:gd name="connsiteY183" fmla="*/ 31615 h 456795"/>
              <a:gd name="connsiteX184" fmla="*/ 246498 w 516470"/>
              <a:gd name="connsiteY184" fmla="*/ 31615 h 456795"/>
              <a:gd name="connsiteX185" fmla="*/ 255807 w 516470"/>
              <a:gd name="connsiteY185" fmla="*/ 33641 h 456795"/>
              <a:gd name="connsiteX186" fmla="*/ 257426 w 516470"/>
              <a:gd name="connsiteY186" fmla="*/ 33641 h 456795"/>
              <a:gd name="connsiteX187" fmla="*/ 267140 w 516470"/>
              <a:gd name="connsiteY187" fmla="*/ 36073 h 456795"/>
              <a:gd name="connsiteX188" fmla="*/ 268355 w 516470"/>
              <a:gd name="connsiteY188" fmla="*/ 36479 h 456795"/>
              <a:gd name="connsiteX189" fmla="*/ 277664 w 516470"/>
              <a:gd name="connsiteY189" fmla="*/ 40126 h 456795"/>
              <a:gd name="connsiteX190" fmla="*/ 278878 w 516470"/>
              <a:gd name="connsiteY190" fmla="*/ 40937 h 456795"/>
              <a:gd name="connsiteX191" fmla="*/ 288188 w 516470"/>
              <a:gd name="connsiteY191" fmla="*/ 44990 h 456795"/>
              <a:gd name="connsiteX192" fmla="*/ 288997 w 516470"/>
              <a:gd name="connsiteY192" fmla="*/ 45801 h 456795"/>
              <a:gd name="connsiteX193" fmla="*/ 297902 w 516470"/>
              <a:gd name="connsiteY193" fmla="*/ 51070 h 456795"/>
              <a:gd name="connsiteX194" fmla="*/ 298711 w 516470"/>
              <a:gd name="connsiteY194" fmla="*/ 51881 h 456795"/>
              <a:gd name="connsiteX195" fmla="*/ 307616 w 516470"/>
              <a:gd name="connsiteY195" fmla="*/ 57961 h 456795"/>
              <a:gd name="connsiteX196" fmla="*/ 308021 w 516470"/>
              <a:gd name="connsiteY196" fmla="*/ 58366 h 456795"/>
              <a:gd name="connsiteX197" fmla="*/ 316116 w 516470"/>
              <a:gd name="connsiteY197" fmla="*/ 66472 h 456795"/>
              <a:gd name="connsiteX198" fmla="*/ 343235 w 516470"/>
              <a:gd name="connsiteY198" fmla="*/ 106599 h 456795"/>
              <a:gd name="connsiteX199" fmla="*/ 418115 w 516470"/>
              <a:gd name="connsiteY199" fmla="*/ 106599 h 456795"/>
              <a:gd name="connsiteX200" fmla="*/ 425401 w 516470"/>
              <a:gd name="connsiteY200" fmla="*/ 113895 h 456795"/>
              <a:gd name="connsiteX201" fmla="*/ 418115 w 516470"/>
              <a:gd name="connsiteY201" fmla="*/ 120785 h 456795"/>
              <a:gd name="connsiteX202" fmla="*/ 347687 w 516470"/>
              <a:gd name="connsiteY202" fmla="*/ 120785 h 456795"/>
              <a:gd name="connsiteX203" fmla="*/ 351735 w 516470"/>
              <a:gd name="connsiteY203" fmla="*/ 152400 h 456795"/>
              <a:gd name="connsiteX204" fmla="*/ 418115 w 516470"/>
              <a:gd name="connsiteY204" fmla="*/ 152400 h 456795"/>
              <a:gd name="connsiteX205" fmla="*/ 425401 w 516470"/>
              <a:gd name="connsiteY205" fmla="*/ 159696 h 456795"/>
              <a:gd name="connsiteX206" fmla="*/ 418115 w 516470"/>
              <a:gd name="connsiteY206" fmla="*/ 166991 h 456795"/>
              <a:gd name="connsiteX207" fmla="*/ 350925 w 516470"/>
              <a:gd name="connsiteY207" fmla="*/ 166991 h 456795"/>
              <a:gd name="connsiteX208" fmla="*/ 342830 w 516470"/>
              <a:gd name="connsiteY208" fmla="*/ 198201 h 456795"/>
              <a:gd name="connsiteX209" fmla="*/ 418115 w 516470"/>
              <a:gd name="connsiteY209" fmla="*/ 198201 h 456795"/>
              <a:gd name="connsiteX210" fmla="*/ 425401 w 516470"/>
              <a:gd name="connsiteY210" fmla="*/ 205497 h 456795"/>
              <a:gd name="connsiteX211" fmla="*/ 418115 w 516470"/>
              <a:gd name="connsiteY211" fmla="*/ 212387 h 456795"/>
              <a:gd name="connsiteX212" fmla="*/ 335544 w 516470"/>
              <a:gd name="connsiteY212" fmla="*/ 212387 h 456795"/>
              <a:gd name="connsiteX213" fmla="*/ 320973 w 516470"/>
              <a:gd name="connsiteY213" fmla="*/ 232653 h 456795"/>
              <a:gd name="connsiteX214" fmla="*/ 367115 w 516470"/>
              <a:gd name="connsiteY214" fmla="*/ 278454 h 456795"/>
              <a:gd name="connsiteX215" fmla="*/ 382496 w 516470"/>
              <a:gd name="connsiteY215" fmla="*/ 273996 h 456795"/>
              <a:gd name="connsiteX216" fmla="*/ 403139 w 516470"/>
              <a:gd name="connsiteY216" fmla="*/ 282507 h 456795"/>
              <a:gd name="connsiteX217" fmla="*/ 456567 w 516470"/>
              <a:gd name="connsiteY217" fmla="*/ 336010 h 456795"/>
              <a:gd name="connsiteX218" fmla="*/ 456567 w 516470"/>
              <a:gd name="connsiteY218" fmla="*/ 16213 h 456795"/>
              <a:gd name="connsiteX219" fmla="*/ 454948 w 516470"/>
              <a:gd name="connsiteY219" fmla="*/ 14186 h 456795"/>
              <a:gd name="connsiteX220" fmla="*/ 174450 w 516470"/>
              <a:gd name="connsiteY220" fmla="*/ 14186 h 456795"/>
              <a:gd name="connsiteX221" fmla="*/ 107261 w 516470"/>
              <a:gd name="connsiteY221" fmla="*/ 14186 h 456795"/>
              <a:gd name="connsiteX222" fmla="*/ 105642 w 516470"/>
              <a:gd name="connsiteY222" fmla="*/ 16213 h 456795"/>
              <a:gd name="connsiteX223" fmla="*/ 105642 w 516470"/>
              <a:gd name="connsiteY223" fmla="*/ 440582 h 456795"/>
              <a:gd name="connsiteX224" fmla="*/ 107261 w 516470"/>
              <a:gd name="connsiteY224" fmla="*/ 442203 h 456795"/>
              <a:gd name="connsiteX225" fmla="*/ 128713 w 516470"/>
              <a:gd name="connsiteY225" fmla="*/ 442203 h 456795"/>
              <a:gd name="connsiteX226" fmla="*/ 136808 w 516470"/>
              <a:gd name="connsiteY226" fmla="*/ 442203 h 456795"/>
              <a:gd name="connsiteX227" fmla="*/ 136808 w 516470"/>
              <a:gd name="connsiteY227" fmla="*/ 440582 h 456795"/>
              <a:gd name="connsiteX228" fmla="*/ 136808 w 516470"/>
              <a:gd name="connsiteY228" fmla="*/ 229411 h 456795"/>
              <a:gd name="connsiteX229" fmla="*/ 136808 w 516470"/>
              <a:gd name="connsiteY229" fmla="*/ 74984 h 456795"/>
              <a:gd name="connsiteX230" fmla="*/ 136808 w 516470"/>
              <a:gd name="connsiteY230" fmla="*/ 16213 h 456795"/>
              <a:gd name="connsiteX231" fmla="*/ 136808 w 516470"/>
              <a:gd name="connsiteY231" fmla="*/ 14186 h 456795"/>
              <a:gd name="connsiteX232" fmla="*/ 128713 w 516470"/>
              <a:gd name="connsiteY232" fmla="*/ 14186 h 456795"/>
              <a:gd name="connsiteX233" fmla="*/ 61523 w 516470"/>
              <a:gd name="connsiteY233" fmla="*/ 14186 h 456795"/>
              <a:gd name="connsiteX234" fmla="*/ 59904 w 516470"/>
              <a:gd name="connsiteY234" fmla="*/ 16213 h 456795"/>
              <a:gd name="connsiteX235" fmla="*/ 59904 w 516470"/>
              <a:gd name="connsiteY235" fmla="*/ 440582 h 456795"/>
              <a:gd name="connsiteX236" fmla="*/ 61523 w 516470"/>
              <a:gd name="connsiteY236" fmla="*/ 442203 h 456795"/>
              <a:gd name="connsiteX237" fmla="*/ 83380 w 516470"/>
              <a:gd name="connsiteY237" fmla="*/ 442203 h 456795"/>
              <a:gd name="connsiteX238" fmla="*/ 91475 w 516470"/>
              <a:gd name="connsiteY238" fmla="*/ 442203 h 456795"/>
              <a:gd name="connsiteX239" fmla="*/ 91070 w 516470"/>
              <a:gd name="connsiteY239" fmla="*/ 440582 h 456795"/>
              <a:gd name="connsiteX240" fmla="*/ 91070 w 516470"/>
              <a:gd name="connsiteY240" fmla="*/ 16213 h 456795"/>
              <a:gd name="connsiteX241" fmla="*/ 91475 w 516470"/>
              <a:gd name="connsiteY241" fmla="*/ 14186 h 456795"/>
              <a:gd name="connsiteX242" fmla="*/ 83380 w 516470"/>
              <a:gd name="connsiteY242" fmla="*/ 14186 h 456795"/>
              <a:gd name="connsiteX243" fmla="*/ 15785 w 516470"/>
              <a:gd name="connsiteY243" fmla="*/ 14186 h 456795"/>
              <a:gd name="connsiteX244" fmla="*/ 14571 w 516470"/>
              <a:gd name="connsiteY244" fmla="*/ 16213 h 456795"/>
              <a:gd name="connsiteX245" fmla="*/ 14571 w 516470"/>
              <a:gd name="connsiteY245" fmla="*/ 440582 h 456795"/>
              <a:gd name="connsiteX246" fmla="*/ 15785 w 516470"/>
              <a:gd name="connsiteY246" fmla="*/ 442203 h 456795"/>
              <a:gd name="connsiteX247" fmla="*/ 45738 w 516470"/>
              <a:gd name="connsiteY247" fmla="*/ 442203 h 456795"/>
              <a:gd name="connsiteX248" fmla="*/ 45738 w 516470"/>
              <a:gd name="connsiteY248" fmla="*/ 440582 h 456795"/>
              <a:gd name="connsiteX249" fmla="*/ 45738 w 516470"/>
              <a:gd name="connsiteY249" fmla="*/ 16213 h 456795"/>
              <a:gd name="connsiteX250" fmla="*/ 45738 w 516470"/>
              <a:gd name="connsiteY250" fmla="*/ 14186 h 456795"/>
              <a:gd name="connsiteX251" fmla="*/ 15785 w 516470"/>
              <a:gd name="connsiteY251" fmla="*/ 0 h 456795"/>
              <a:gd name="connsiteX252" fmla="*/ 61523 w 516470"/>
              <a:gd name="connsiteY252" fmla="*/ 0 h 456795"/>
              <a:gd name="connsiteX253" fmla="*/ 83380 w 516470"/>
              <a:gd name="connsiteY253" fmla="*/ 0 h 456795"/>
              <a:gd name="connsiteX254" fmla="*/ 107261 w 516470"/>
              <a:gd name="connsiteY254" fmla="*/ 0 h 456795"/>
              <a:gd name="connsiteX255" fmla="*/ 128713 w 516470"/>
              <a:gd name="connsiteY255" fmla="*/ 0 h 456795"/>
              <a:gd name="connsiteX256" fmla="*/ 152594 w 516470"/>
              <a:gd name="connsiteY256" fmla="*/ 0 h 456795"/>
              <a:gd name="connsiteX257" fmla="*/ 174450 w 516470"/>
              <a:gd name="connsiteY257" fmla="*/ 0 h 456795"/>
              <a:gd name="connsiteX258" fmla="*/ 454948 w 516470"/>
              <a:gd name="connsiteY258" fmla="*/ 0 h 456795"/>
              <a:gd name="connsiteX259" fmla="*/ 471138 w 516470"/>
              <a:gd name="connsiteY259" fmla="*/ 16213 h 456795"/>
              <a:gd name="connsiteX260" fmla="*/ 471138 w 516470"/>
              <a:gd name="connsiteY260" fmla="*/ 350196 h 456795"/>
              <a:gd name="connsiteX261" fmla="*/ 507971 w 516470"/>
              <a:gd name="connsiteY261" fmla="*/ 387485 h 456795"/>
              <a:gd name="connsiteX262" fmla="*/ 507971 w 516470"/>
              <a:gd name="connsiteY262" fmla="*/ 428017 h 456795"/>
              <a:gd name="connsiteX263" fmla="*/ 506352 w 516470"/>
              <a:gd name="connsiteY263" fmla="*/ 430044 h 456795"/>
              <a:gd name="connsiteX264" fmla="*/ 485709 w 516470"/>
              <a:gd name="connsiteY264" fmla="*/ 438555 h 456795"/>
              <a:gd name="connsiteX265" fmla="*/ 471138 w 516470"/>
              <a:gd name="connsiteY265" fmla="*/ 434097 h 456795"/>
              <a:gd name="connsiteX266" fmla="*/ 471138 w 516470"/>
              <a:gd name="connsiteY266" fmla="*/ 440582 h 456795"/>
              <a:gd name="connsiteX267" fmla="*/ 454948 w 516470"/>
              <a:gd name="connsiteY267" fmla="*/ 456795 h 456795"/>
              <a:gd name="connsiteX268" fmla="*/ 174450 w 516470"/>
              <a:gd name="connsiteY268" fmla="*/ 456795 h 456795"/>
              <a:gd name="connsiteX269" fmla="*/ 152594 w 516470"/>
              <a:gd name="connsiteY269" fmla="*/ 456795 h 456795"/>
              <a:gd name="connsiteX270" fmla="*/ 128713 w 516470"/>
              <a:gd name="connsiteY270" fmla="*/ 456795 h 456795"/>
              <a:gd name="connsiteX271" fmla="*/ 107261 w 516470"/>
              <a:gd name="connsiteY271" fmla="*/ 456795 h 456795"/>
              <a:gd name="connsiteX272" fmla="*/ 83380 w 516470"/>
              <a:gd name="connsiteY272" fmla="*/ 456795 h 456795"/>
              <a:gd name="connsiteX273" fmla="*/ 61523 w 516470"/>
              <a:gd name="connsiteY273" fmla="*/ 456795 h 456795"/>
              <a:gd name="connsiteX274" fmla="*/ 15785 w 516470"/>
              <a:gd name="connsiteY274" fmla="*/ 456795 h 456795"/>
              <a:gd name="connsiteX275" fmla="*/ 0 w 516470"/>
              <a:gd name="connsiteY275" fmla="*/ 440582 h 456795"/>
              <a:gd name="connsiteX276" fmla="*/ 0 w 516470"/>
              <a:gd name="connsiteY276" fmla="*/ 16213 h 456795"/>
              <a:gd name="connsiteX277" fmla="*/ 15785 w 516470"/>
              <a:gd name="connsiteY277" fmla="*/ 0 h 4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516470" h="456795">
                <a:moveTo>
                  <a:pt x="189143" y="396477"/>
                </a:moveTo>
                <a:lnTo>
                  <a:pt x="235506" y="396477"/>
                </a:lnTo>
                <a:cubicBezTo>
                  <a:pt x="239609" y="396477"/>
                  <a:pt x="242481" y="399652"/>
                  <a:pt x="242481" y="403224"/>
                </a:cubicBezTo>
                <a:cubicBezTo>
                  <a:pt x="242481" y="407193"/>
                  <a:pt x="239609" y="410368"/>
                  <a:pt x="235506" y="410368"/>
                </a:cubicBezTo>
                <a:lnTo>
                  <a:pt x="189143" y="410368"/>
                </a:lnTo>
                <a:cubicBezTo>
                  <a:pt x="185040" y="410368"/>
                  <a:pt x="182168" y="407193"/>
                  <a:pt x="182168" y="403224"/>
                </a:cubicBezTo>
                <a:cubicBezTo>
                  <a:pt x="182168" y="399652"/>
                  <a:pt x="185040" y="396477"/>
                  <a:pt x="189143" y="396477"/>
                </a:cubicBezTo>
                <a:close/>
                <a:moveTo>
                  <a:pt x="273212" y="380190"/>
                </a:moveTo>
                <a:lnTo>
                  <a:pt x="273212" y="411804"/>
                </a:lnTo>
                <a:lnTo>
                  <a:pt x="410829" y="411804"/>
                </a:lnTo>
                <a:lnTo>
                  <a:pt x="410829" y="380190"/>
                </a:lnTo>
                <a:close/>
                <a:moveTo>
                  <a:pt x="189143" y="366116"/>
                </a:moveTo>
                <a:lnTo>
                  <a:pt x="235506" y="366116"/>
                </a:lnTo>
                <a:cubicBezTo>
                  <a:pt x="239609" y="366116"/>
                  <a:pt x="242481" y="369291"/>
                  <a:pt x="242481" y="373260"/>
                </a:cubicBezTo>
                <a:cubicBezTo>
                  <a:pt x="242481" y="376832"/>
                  <a:pt x="239609" y="380007"/>
                  <a:pt x="235506" y="380007"/>
                </a:cubicBezTo>
                <a:lnTo>
                  <a:pt x="189143" y="380007"/>
                </a:lnTo>
                <a:cubicBezTo>
                  <a:pt x="185040" y="380007"/>
                  <a:pt x="182168" y="376832"/>
                  <a:pt x="182168" y="373260"/>
                </a:cubicBezTo>
                <a:cubicBezTo>
                  <a:pt x="182168" y="369291"/>
                  <a:pt x="185040" y="366116"/>
                  <a:pt x="189143" y="366116"/>
                </a:cubicBezTo>
                <a:close/>
                <a:moveTo>
                  <a:pt x="189143" y="319681"/>
                </a:moveTo>
                <a:lnTo>
                  <a:pt x="235506" y="319681"/>
                </a:lnTo>
                <a:cubicBezTo>
                  <a:pt x="239609" y="319681"/>
                  <a:pt x="242481" y="322856"/>
                  <a:pt x="242481" y="326428"/>
                </a:cubicBezTo>
                <a:cubicBezTo>
                  <a:pt x="242481" y="330397"/>
                  <a:pt x="239609" y="333572"/>
                  <a:pt x="235506" y="333572"/>
                </a:cubicBezTo>
                <a:lnTo>
                  <a:pt x="189143" y="333572"/>
                </a:lnTo>
                <a:cubicBezTo>
                  <a:pt x="185040" y="333572"/>
                  <a:pt x="182168" y="330397"/>
                  <a:pt x="182168" y="326428"/>
                </a:cubicBezTo>
                <a:cubicBezTo>
                  <a:pt x="182168" y="322856"/>
                  <a:pt x="185040" y="319681"/>
                  <a:pt x="189143" y="319681"/>
                </a:cubicBezTo>
                <a:close/>
                <a:moveTo>
                  <a:pt x="273212" y="303989"/>
                </a:moveTo>
                <a:lnTo>
                  <a:pt x="273212" y="335604"/>
                </a:lnTo>
                <a:lnTo>
                  <a:pt x="350116" y="335604"/>
                </a:lnTo>
                <a:lnTo>
                  <a:pt x="350116" y="303989"/>
                </a:lnTo>
                <a:close/>
                <a:moveTo>
                  <a:pt x="189143" y="289320"/>
                </a:moveTo>
                <a:lnTo>
                  <a:pt x="235506" y="289320"/>
                </a:lnTo>
                <a:cubicBezTo>
                  <a:pt x="239609" y="289320"/>
                  <a:pt x="242481" y="292795"/>
                  <a:pt x="242481" y="296271"/>
                </a:cubicBezTo>
                <a:cubicBezTo>
                  <a:pt x="242481" y="300132"/>
                  <a:pt x="239609" y="303222"/>
                  <a:pt x="235506" y="303222"/>
                </a:cubicBezTo>
                <a:lnTo>
                  <a:pt x="189143" y="303222"/>
                </a:lnTo>
                <a:cubicBezTo>
                  <a:pt x="185040" y="303222"/>
                  <a:pt x="182168" y="300132"/>
                  <a:pt x="182168" y="296271"/>
                </a:cubicBezTo>
                <a:cubicBezTo>
                  <a:pt x="182168" y="292795"/>
                  <a:pt x="185040" y="289320"/>
                  <a:pt x="189143" y="289320"/>
                </a:cubicBezTo>
                <a:close/>
                <a:moveTo>
                  <a:pt x="382749" y="288384"/>
                </a:moveTo>
                <a:cubicBezTo>
                  <a:pt x="379056" y="288384"/>
                  <a:pt x="375413" y="289803"/>
                  <a:pt x="372782" y="292640"/>
                </a:cubicBezTo>
                <a:lnTo>
                  <a:pt x="370758" y="294262"/>
                </a:lnTo>
                <a:cubicBezTo>
                  <a:pt x="367925" y="297099"/>
                  <a:pt x="366711" y="300747"/>
                  <a:pt x="366711" y="304800"/>
                </a:cubicBezTo>
                <a:cubicBezTo>
                  <a:pt x="366711" y="308448"/>
                  <a:pt x="367925" y="312096"/>
                  <a:pt x="370758" y="314933"/>
                </a:cubicBezTo>
                <a:lnTo>
                  <a:pt x="475995" y="419911"/>
                </a:lnTo>
                <a:cubicBezTo>
                  <a:pt x="481257" y="425180"/>
                  <a:pt x="490567" y="425180"/>
                  <a:pt x="496233" y="419911"/>
                </a:cubicBezTo>
                <a:lnTo>
                  <a:pt x="497852" y="417884"/>
                </a:lnTo>
                <a:cubicBezTo>
                  <a:pt x="503519" y="412210"/>
                  <a:pt x="503519" y="403293"/>
                  <a:pt x="497852" y="397618"/>
                </a:cubicBezTo>
                <a:lnTo>
                  <a:pt x="471138" y="370462"/>
                </a:lnTo>
                <a:lnTo>
                  <a:pt x="393020" y="292640"/>
                </a:lnTo>
                <a:cubicBezTo>
                  <a:pt x="390187" y="289803"/>
                  <a:pt x="386443" y="288384"/>
                  <a:pt x="382749" y="288384"/>
                </a:cubicBezTo>
                <a:close/>
                <a:moveTo>
                  <a:pt x="304378" y="248461"/>
                </a:moveTo>
                <a:cubicBezTo>
                  <a:pt x="302759" y="249676"/>
                  <a:pt x="300735" y="251298"/>
                  <a:pt x="298711" y="252514"/>
                </a:cubicBezTo>
                <a:cubicBezTo>
                  <a:pt x="298711" y="252514"/>
                  <a:pt x="298307" y="252919"/>
                  <a:pt x="297902" y="252919"/>
                </a:cubicBezTo>
                <a:cubicBezTo>
                  <a:pt x="295069" y="255351"/>
                  <a:pt x="291831" y="256567"/>
                  <a:pt x="289402" y="258188"/>
                </a:cubicBezTo>
                <a:cubicBezTo>
                  <a:pt x="288592" y="258593"/>
                  <a:pt x="288188" y="258999"/>
                  <a:pt x="288188" y="258999"/>
                </a:cubicBezTo>
                <a:lnTo>
                  <a:pt x="304378" y="258999"/>
                </a:lnTo>
                <a:close/>
                <a:moveTo>
                  <a:pt x="151379" y="244002"/>
                </a:moveTo>
                <a:lnTo>
                  <a:pt x="151379" y="440582"/>
                </a:lnTo>
                <a:cubicBezTo>
                  <a:pt x="151379" y="441393"/>
                  <a:pt x="151784" y="442203"/>
                  <a:pt x="152594" y="442203"/>
                </a:cubicBezTo>
                <a:lnTo>
                  <a:pt x="174450" y="442203"/>
                </a:lnTo>
                <a:lnTo>
                  <a:pt x="454948" y="442203"/>
                </a:lnTo>
                <a:cubicBezTo>
                  <a:pt x="455757" y="442203"/>
                  <a:pt x="456567" y="441393"/>
                  <a:pt x="456567" y="440582"/>
                </a:cubicBezTo>
                <a:lnTo>
                  <a:pt x="456567" y="421127"/>
                </a:lnTo>
                <a:lnTo>
                  <a:pt x="425401" y="389512"/>
                </a:lnTo>
                <a:lnTo>
                  <a:pt x="425401" y="419100"/>
                </a:lnTo>
                <a:cubicBezTo>
                  <a:pt x="425401" y="422748"/>
                  <a:pt x="422163" y="425991"/>
                  <a:pt x="418115" y="425991"/>
                </a:cubicBezTo>
                <a:lnTo>
                  <a:pt x="265926" y="425991"/>
                </a:lnTo>
                <a:cubicBezTo>
                  <a:pt x="261878" y="425991"/>
                  <a:pt x="258640" y="422748"/>
                  <a:pt x="258640" y="419100"/>
                </a:cubicBezTo>
                <a:lnTo>
                  <a:pt x="258640" y="373299"/>
                </a:lnTo>
                <a:cubicBezTo>
                  <a:pt x="258640" y="369246"/>
                  <a:pt x="261878" y="366003"/>
                  <a:pt x="265926" y="366003"/>
                </a:cubicBezTo>
                <a:lnTo>
                  <a:pt x="401925" y="366003"/>
                </a:lnTo>
                <a:lnTo>
                  <a:pt x="364282" y="328309"/>
                </a:lnTo>
                <a:lnTo>
                  <a:pt x="364282" y="342900"/>
                </a:lnTo>
                <a:cubicBezTo>
                  <a:pt x="364282" y="346548"/>
                  <a:pt x="361044" y="349791"/>
                  <a:pt x="356997" y="349791"/>
                </a:cubicBezTo>
                <a:lnTo>
                  <a:pt x="265926" y="349791"/>
                </a:lnTo>
                <a:cubicBezTo>
                  <a:pt x="261878" y="349791"/>
                  <a:pt x="258640" y="346548"/>
                  <a:pt x="258640" y="342900"/>
                </a:cubicBezTo>
                <a:lnTo>
                  <a:pt x="258640" y="296693"/>
                </a:lnTo>
                <a:cubicBezTo>
                  <a:pt x="258640" y="293046"/>
                  <a:pt x="261878" y="289398"/>
                  <a:pt x="265926" y="289398"/>
                </a:cubicBezTo>
                <a:lnTo>
                  <a:pt x="356592" y="289398"/>
                </a:lnTo>
                <a:cubicBezTo>
                  <a:pt x="356592" y="289398"/>
                  <a:pt x="356997" y="288992"/>
                  <a:pt x="356997" y="288587"/>
                </a:cubicBezTo>
                <a:lnTo>
                  <a:pt x="318545" y="250487"/>
                </a:lnTo>
                <a:lnTo>
                  <a:pt x="318545" y="266295"/>
                </a:lnTo>
                <a:cubicBezTo>
                  <a:pt x="318545" y="270348"/>
                  <a:pt x="315711" y="273590"/>
                  <a:pt x="311664" y="273590"/>
                </a:cubicBezTo>
                <a:lnTo>
                  <a:pt x="265926" y="273590"/>
                </a:lnTo>
                <a:cubicBezTo>
                  <a:pt x="263093" y="273590"/>
                  <a:pt x="261069" y="272374"/>
                  <a:pt x="259855" y="269942"/>
                </a:cubicBezTo>
                <a:cubicBezTo>
                  <a:pt x="259045" y="269942"/>
                  <a:pt x="258236" y="270348"/>
                  <a:pt x="257426" y="270348"/>
                </a:cubicBezTo>
                <a:cubicBezTo>
                  <a:pt x="257021" y="270753"/>
                  <a:pt x="256617" y="270753"/>
                  <a:pt x="255807" y="270753"/>
                </a:cubicBezTo>
                <a:cubicBezTo>
                  <a:pt x="252974" y="271158"/>
                  <a:pt x="249331" y="271969"/>
                  <a:pt x="246498" y="272374"/>
                </a:cubicBezTo>
                <a:cubicBezTo>
                  <a:pt x="245688" y="272374"/>
                  <a:pt x="245283" y="272374"/>
                  <a:pt x="244879" y="272374"/>
                </a:cubicBezTo>
                <a:cubicBezTo>
                  <a:pt x="241641" y="273185"/>
                  <a:pt x="238402" y="273185"/>
                  <a:pt x="235164" y="273590"/>
                </a:cubicBezTo>
                <a:cubicBezTo>
                  <a:pt x="234760" y="273590"/>
                  <a:pt x="234355" y="273590"/>
                  <a:pt x="233545" y="273590"/>
                </a:cubicBezTo>
                <a:cubicBezTo>
                  <a:pt x="232736" y="273590"/>
                  <a:pt x="231522" y="273590"/>
                  <a:pt x="230712" y="273590"/>
                </a:cubicBezTo>
                <a:cubicBezTo>
                  <a:pt x="228284" y="273590"/>
                  <a:pt x="226260" y="273590"/>
                  <a:pt x="223831" y="273590"/>
                </a:cubicBezTo>
                <a:cubicBezTo>
                  <a:pt x="223426" y="273185"/>
                  <a:pt x="223022" y="273185"/>
                  <a:pt x="222617" y="273185"/>
                </a:cubicBezTo>
                <a:cubicBezTo>
                  <a:pt x="219379" y="273185"/>
                  <a:pt x="216141" y="272374"/>
                  <a:pt x="212903" y="272374"/>
                </a:cubicBezTo>
                <a:cubicBezTo>
                  <a:pt x="212498" y="272374"/>
                  <a:pt x="212093" y="272374"/>
                  <a:pt x="211688" y="271969"/>
                </a:cubicBezTo>
                <a:cubicBezTo>
                  <a:pt x="208046" y="271564"/>
                  <a:pt x="204808" y="270753"/>
                  <a:pt x="201570" y="269942"/>
                </a:cubicBezTo>
                <a:cubicBezTo>
                  <a:pt x="201570" y="269942"/>
                  <a:pt x="201165" y="269942"/>
                  <a:pt x="201165" y="269942"/>
                </a:cubicBezTo>
                <a:cubicBezTo>
                  <a:pt x="197927" y="269132"/>
                  <a:pt x="194689" y="267916"/>
                  <a:pt x="191451" y="267105"/>
                </a:cubicBezTo>
                <a:cubicBezTo>
                  <a:pt x="191046" y="266700"/>
                  <a:pt x="191046" y="266700"/>
                  <a:pt x="190641" y="266700"/>
                </a:cubicBezTo>
                <a:cubicBezTo>
                  <a:pt x="187403" y="265484"/>
                  <a:pt x="184165" y="264268"/>
                  <a:pt x="180927" y="262647"/>
                </a:cubicBezTo>
                <a:cubicBezTo>
                  <a:pt x="180522" y="262647"/>
                  <a:pt x="180522" y="262647"/>
                  <a:pt x="180117" y="262647"/>
                </a:cubicBezTo>
                <a:cubicBezTo>
                  <a:pt x="176879" y="261025"/>
                  <a:pt x="173641" y="259404"/>
                  <a:pt x="170808" y="257783"/>
                </a:cubicBezTo>
                <a:cubicBezTo>
                  <a:pt x="170808" y="257783"/>
                  <a:pt x="169998" y="257378"/>
                  <a:pt x="169593" y="256972"/>
                </a:cubicBezTo>
                <a:cubicBezTo>
                  <a:pt x="166760" y="255351"/>
                  <a:pt x="163927" y="253730"/>
                  <a:pt x="161093" y="251703"/>
                </a:cubicBezTo>
                <a:cubicBezTo>
                  <a:pt x="160689" y="251298"/>
                  <a:pt x="160284" y="251298"/>
                  <a:pt x="159879" y="250487"/>
                </a:cubicBezTo>
                <a:cubicBezTo>
                  <a:pt x="157451" y="248866"/>
                  <a:pt x="154617" y="246839"/>
                  <a:pt x="151784" y="244407"/>
                </a:cubicBezTo>
                <a:cubicBezTo>
                  <a:pt x="151784" y="244407"/>
                  <a:pt x="151379" y="244407"/>
                  <a:pt x="151379" y="244002"/>
                </a:cubicBezTo>
                <a:close/>
                <a:moveTo>
                  <a:pt x="221821" y="166957"/>
                </a:moveTo>
                <a:lnTo>
                  <a:pt x="231482" y="182685"/>
                </a:lnTo>
                <a:lnTo>
                  <a:pt x="240741" y="166957"/>
                </a:lnTo>
                <a:close/>
                <a:moveTo>
                  <a:pt x="224237" y="150019"/>
                </a:moveTo>
                <a:lnTo>
                  <a:pt x="238326" y="150019"/>
                </a:lnTo>
                <a:cubicBezTo>
                  <a:pt x="245169" y="150019"/>
                  <a:pt x="252012" y="151229"/>
                  <a:pt x="258453" y="153648"/>
                </a:cubicBezTo>
                <a:lnTo>
                  <a:pt x="277373" y="161311"/>
                </a:lnTo>
                <a:cubicBezTo>
                  <a:pt x="287839" y="165747"/>
                  <a:pt x="294280" y="175426"/>
                  <a:pt x="294280" y="187121"/>
                </a:cubicBezTo>
                <a:lnTo>
                  <a:pt x="294280" y="205269"/>
                </a:lnTo>
                <a:cubicBezTo>
                  <a:pt x="294280" y="209302"/>
                  <a:pt x="291462" y="212125"/>
                  <a:pt x="287436" y="212125"/>
                </a:cubicBezTo>
                <a:cubicBezTo>
                  <a:pt x="283411" y="212125"/>
                  <a:pt x="280190" y="209302"/>
                  <a:pt x="280190" y="205269"/>
                </a:cubicBezTo>
                <a:lnTo>
                  <a:pt x="280190" y="187121"/>
                </a:lnTo>
                <a:cubicBezTo>
                  <a:pt x="280190" y="181475"/>
                  <a:pt x="276970" y="176636"/>
                  <a:pt x="272140" y="174216"/>
                </a:cubicBezTo>
                <a:lnTo>
                  <a:pt x="256038" y="168167"/>
                </a:lnTo>
                <a:lnTo>
                  <a:pt x="237521" y="200833"/>
                </a:lnTo>
                <a:cubicBezTo>
                  <a:pt x="236313" y="202849"/>
                  <a:pt x="233898" y="204462"/>
                  <a:pt x="231482" y="204462"/>
                </a:cubicBezTo>
                <a:cubicBezTo>
                  <a:pt x="229067" y="204462"/>
                  <a:pt x="226652" y="202849"/>
                  <a:pt x="225444" y="200833"/>
                </a:cubicBezTo>
                <a:lnTo>
                  <a:pt x="206525" y="168167"/>
                </a:lnTo>
                <a:lnTo>
                  <a:pt x="190825" y="174216"/>
                </a:lnTo>
                <a:cubicBezTo>
                  <a:pt x="185592" y="176636"/>
                  <a:pt x="182372" y="181475"/>
                  <a:pt x="182372" y="187121"/>
                </a:cubicBezTo>
                <a:lnTo>
                  <a:pt x="182372" y="205269"/>
                </a:lnTo>
                <a:cubicBezTo>
                  <a:pt x="182372" y="209302"/>
                  <a:pt x="179151" y="212125"/>
                  <a:pt x="175126" y="212125"/>
                </a:cubicBezTo>
                <a:cubicBezTo>
                  <a:pt x="171503" y="212125"/>
                  <a:pt x="167880" y="209302"/>
                  <a:pt x="167880" y="205269"/>
                </a:cubicBezTo>
                <a:lnTo>
                  <a:pt x="167880" y="187121"/>
                </a:lnTo>
                <a:cubicBezTo>
                  <a:pt x="167880" y="175426"/>
                  <a:pt x="175126" y="165747"/>
                  <a:pt x="185592" y="161311"/>
                </a:cubicBezTo>
                <a:lnTo>
                  <a:pt x="204109" y="153648"/>
                </a:lnTo>
                <a:cubicBezTo>
                  <a:pt x="210550" y="151229"/>
                  <a:pt x="216991" y="150019"/>
                  <a:pt x="224237" y="150019"/>
                </a:cubicBezTo>
                <a:close/>
                <a:moveTo>
                  <a:pt x="231281" y="78429"/>
                </a:moveTo>
                <a:cubicBezTo>
                  <a:pt x="217074" y="78429"/>
                  <a:pt x="205303" y="90141"/>
                  <a:pt x="205303" y="104275"/>
                </a:cubicBezTo>
                <a:cubicBezTo>
                  <a:pt x="205303" y="118006"/>
                  <a:pt x="217074" y="129718"/>
                  <a:pt x="231281" y="129718"/>
                </a:cubicBezTo>
                <a:cubicBezTo>
                  <a:pt x="245081" y="129718"/>
                  <a:pt x="256852" y="118006"/>
                  <a:pt x="256852" y="104275"/>
                </a:cubicBezTo>
                <a:cubicBezTo>
                  <a:pt x="256852" y="90141"/>
                  <a:pt x="245081" y="78429"/>
                  <a:pt x="231281" y="78429"/>
                </a:cubicBezTo>
                <a:close/>
                <a:moveTo>
                  <a:pt x="231281" y="64294"/>
                </a:moveTo>
                <a:cubicBezTo>
                  <a:pt x="253605" y="64294"/>
                  <a:pt x="271058" y="82063"/>
                  <a:pt x="271058" y="104275"/>
                </a:cubicBezTo>
                <a:cubicBezTo>
                  <a:pt x="271058" y="126084"/>
                  <a:pt x="253605" y="144257"/>
                  <a:pt x="231281" y="144257"/>
                </a:cubicBezTo>
                <a:cubicBezTo>
                  <a:pt x="208956" y="144257"/>
                  <a:pt x="191097" y="126084"/>
                  <a:pt x="191097" y="104275"/>
                </a:cubicBezTo>
                <a:cubicBezTo>
                  <a:pt x="191097" y="82063"/>
                  <a:pt x="208956" y="64294"/>
                  <a:pt x="231281" y="64294"/>
                </a:cubicBezTo>
                <a:close/>
                <a:moveTo>
                  <a:pt x="342670" y="46433"/>
                </a:moveTo>
                <a:lnTo>
                  <a:pt x="419115" y="46433"/>
                </a:lnTo>
                <a:cubicBezTo>
                  <a:pt x="423182" y="46433"/>
                  <a:pt x="426435" y="49608"/>
                  <a:pt x="426435" y="53577"/>
                </a:cubicBezTo>
                <a:cubicBezTo>
                  <a:pt x="426435" y="57149"/>
                  <a:pt x="423182" y="60324"/>
                  <a:pt x="419115" y="60324"/>
                </a:cubicBezTo>
                <a:lnTo>
                  <a:pt x="342670" y="60324"/>
                </a:lnTo>
                <a:cubicBezTo>
                  <a:pt x="338604" y="60324"/>
                  <a:pt x="335757" y="57149"/>
                  <a:pt x="335757" y="53577"/>
                </a:cubicBezTo>
                <a:cubicBezTo>
                  <a:pt x="335757" y="49608"/>
                  <a:pt x="338604" y="46433"/>
                  <a:pt x="342670" y="46433"/>
                </a:cubicBezTo>
                <a:close/>
                <a:moveTo>
                  <a:pt x="230712" y="44990"/>
                </a:moveTo>
                <a:cubicBezTo>
                  <a:pt x="203189" y="44990"/>
                  <a:pt x="175665" y="55529"/>
                  <a:pt x="155022" y="76200"/>
                </a:cubicBezTo>
                <a:cubicBezTo>
                  <a:pt x="152998" y="78226"/>
                  <a:pt x="151379" y="79848"/>
                  <a:pt x="149760" y="82280"/>
                </a:cubicBezTo>
                <a:lnTo>
                  <a:pt x="146927" y="85117"/>
                </a:lnTo>
                <a:cubicBezTo>
                  <a:pt x="115761" y="124433"/>
                  <a:pt x="115761" y="179962"/>
                  <a:pt x="146927" y="219278"/>
                </a:cubicBezTo>
                <a:lnTo>
                  <a:pt x="149355" y="221709"/>
                </a:lnTo>
                <a:cubicBezTo>
                  <a:pt x="151379" y="224141"/>
                  <a:pt x="152998" y="226168"/>
                  <a:pt x="155022" y="227789"/>
                </a:cubicBezTo>
                <a:cubicBezTo>
                  <a:pt x="175867" y="248866"/>
                  <a:pt x="203290" y="259404"/>
                  <a:pt x="230712" y="259404"/>
                </a:cubicBezTo>
                <a:lnTo>
                  <a:pt x="264807" y="252719"/>
                </a:lnTo>
                <a:lnTo>
                  <a:pt x="271023" y="251500"/>
                </a:lnTo>
                <a:cubicBezTo>
                  <a:pt x="283912" y="246231"/>
                  <a:pt x="295979" y="238327"/>
                  <a:pt x="306402" y="227789"/>
                </a:cubicBezTo>
                <a:cubicBezTo>
                  <a:pt x="348092" y="186041"/>
                  <a:pt x="348092" y="117948"/>
                  <a:pt x="306402" y="76200"/>
                </a:cubicBezTo>
                <a:cubicBezTo>
                  <a:pt x="285354" y="55529"/>
                  <a:pt x="257831" y="44990"/>
                  <a:pt x="230712" y="44990"/>
                </a:cubicBezTo>
                <a:close/>
                <a:moveTo>
                  <a:pt x="152594" y="14186"/>
                </a:moveTo>
                <a:cubicBezTo>
                  <a:pt x="151784" y="14186"/>
                  <a:pt x="151379" y="14997"/>
                  <a:pt x="151379" y="16213"/>
                </a:cubicBezTo>
                <a:lnTo>
                  <a:pt x="151379" y="59987"/>
                </a:lnTo>
                <a:cubicBezTo>
                  <a:pt x="151379" y="59987"/>
                  <a:pt x="151784" y="59987"/>
                  <a:pt x="151784" y="59582"/>
                </a:cubicBezTo>
                <a:cubicBezTo>
                  <a:pt x="154617" y="57150"/>
                  <a:pt x="157451" y="55529"/>
                  <a:pt x="159879" y="53097"/>
                </a:cubicBezTo>
                <a:cubicBezTo>
                  <a:pt x="160284" y="53097"/>
                  <a:pt x="160689" y="53097"/>
                  <a:pt x="161093" y="52691"/>
                </a:cubicBezTo>
                <a:cubicBezTo>
                  <a:pt x="163927" y="50665"/>
                  <a:pt x="166760" y="48638"/>
                  <a:pt x="169593" y="47017"/>
                </a:cubicBezTo>
                <a:cubicBezTo>
                  <a:pt x="169998" y="46612"/>
                  <a:pt x="170808" y="46612"/>
                  <a:pt x="170808" y="46206"/>
                </a:cubicBezTo>
                <a:cubicBezTo>
                  <a:pt x="173641" y="44585"/>
                  <a:pt x="176879" y="42964"/>
                  <a:pt x="180117" y="41748"/>
                </a:cubicBezTo>
                <a:cubicBezTo>
                  <a:pt x="180522" y="41342"/>
                  <a:pt x="180522" y="41342"/>
                  <a:pt x="180927" y="41342"/>
                </a:cubicBezTo>
                <a:cubicBezTo>
                  <a:pt x="184165" y="39721"/>
                  <a:pt x="187403" y="38505"/>
                  <a:pt x="190641" y="37289"/>
                </a:cubicBezTo>
                <a:cubicBezTo>
                  <a:pt x="191046" y="37289"/>
                  <a:pt x="191046" y="37289"/>
                  <a:pt x="191046" y="37289"/>
                </a:cubicBezTo>
                <a:cubicBezTo>
                  <a:pt x="194689" y="36073"/>
                  <a:pt x="197927" y="34857"/>
                  <a:pt x="201165" y="34047"/>
                </a:cubicBezTo>
                <a:cubicBezTo>
                  <a:pt x="201570" y="34047"/>
                  <a:pt x="201570" y="34047"/>
                  <a:pt x="201570" y="34047"/>
                </a:cubicBezTo>
                <a:cubicBezTo>
                  <a:pt x="204808" y="33236"/>
                  <a:pt x="208450" y="32425"/>
                  <a:pt x="212093" y="32020"/>
                </a:cubicBezTo>
                <a:lnTo>
                  <a:pt x="212498" y="32020"/>
                </a:lnTo>
                <a:cubicBezTo>
                  <a:pt x="216141" y="31209"/>
                  <a:pt x="219379" y="31209"/>
                  <a:pt x="222617" y="31209"/>
                </a:cubicBezTo>
                <a:cubicBezTo>
                  <a:pt x="223426" y="31209"/>
                  <a:pt x="223426" y="30804"/>
                  <a:pt x="223831" y="30804"/>
                </a:cubicBezTo>
                <a:cubicBezTo>
                  <a:pt x="227474" y="30804"/>
                  <a:pt x="230712" y="30804"/>
                  <a:pt x="233950" y="30804"/>
                </a:cubicBezTo>
                <a:cubicBezTo>
                  <a:pt x="234355" y="30804"/>
                  <a:pt x="234760" y="30804"/>
                  <a:pt x="235164" y="30804"/>
                </a:cubicBezTo>
                <a:cubicBezTo>
                  <a:pt x="238402" y="30804"/>
                  <a:pt x="241641" y="31209"/>
                  <a:pt x="244879" y="31615"/>
                </a:cubicBezTo>
                <a:cubicBezTo>
                  <a:pt x="245688" y="31615"/>
                  <a:pt x="245688" y="31615"/>
                  <a:pt x="246498" y="31615"/>
                </a:cubicBezTo>
                <a:cubicBezTo>
                  <a:pt x="249331" y="32425"/>
                  <a:pt x="252974" y="32425"/>
                  <a:pt x="255807" y="33641"/>
                </a:cubicBezTo>
                <a:cubicBezTo>
                  <a:pt x="256617" y="33641"/>
                  <a:pt x="256617" y="33641"/>
                  <a:pt x="257426" y="33641"/>
                </a:cubicBezTo>
                <a:cubicBezTo>
                  <a:pt x="260664" y="34452"/>
                  <a:pt x="263902" y="35263"/>
                  <a:pt x="267140" y="36073"/>
                </a:cubicBezTo>
                <a:cubicBezTo>
                  <a:pt x="267545" y="36073"/>
                  <a:pt x="267950" y="36479"/>
                  <a:pt x="268355" y="36479"/>
                </a:cubicBezTo>
                <a:cubicBezTo>
                  <a:pt x="271593" y="37695"/>
                  <a:pt x="274831" y="38911"/>
                  <a:pt x="277664" y="40126"/>
                </a:cubicBezTo>
                <a:cubicBezTo>
                  <a:pt x="278069" y="40126"/>
                  <a:pt x="278473" y="40532"/>
                  <a:pt x="278878" y="40937"/>
                </a:cubicBezTo>
                <a:cubicBezTo>
                  <a:pt x="282116" y="42153"/>
                  <a:pt x="284950" y="43369"/>
                  <a:pt x="288188" y="44990"/>
                </a:cubicBezTo>
                <a:cubicBezTo>
                  <a:pt x="288188" y="45396"/>
                  <a:pt x="288592" y="45396"/>
                  <a:pt x="288997" y="45801"/>
                </a:cubicBezTo>
                <a:cubicBezTo>
                  <a:pt x="291831" y="47017"/>
                  <a:pt x="295069" y="49043"/>
                  <a:pt x="297902" y="51070"/>
                </a:cubicBezTo>
                <a:cubicBezTo>
                  <a:pt x="298307" y="51475"/>
                  <a:pt x="298711" y="51475"/>
                  <a:pt x="298711" y="51881"/>
                </a:cubicBezTo>
                <a:cubicBezTo>
                  <a:pt x="301545" y="53907"/>
                  <a:pt x="304378" y="55529"/>
                  <a:pt x="307616" y="57961"/>
                </a:cubicBezTo>
                <a:cubicBezTo>
                  <a:pt x="307616" y="58366"/>
                  <a:pt x="307616" y="58366"/>
                  <a:pt x="308021" y="58366"/>
                </a:cubicBezTo>
                <a:cubicBezTo>
                  <a:pt x="310854" y="60798"/>
                  <a:pt x="313687" y="63635"/>
                  <a:pt x="316116" y="66472"/>
                </a:cubicBezTo>
                <a:cubicBezTo>
                  <a:pt x="328259" y="78226"/>
                  <a:pt x="337163" y="91602"/>
                  <a:pt x="343235" y="106599"/>
                </a:cubicBezTo>
                <a:lnTo>
                  <a:pt x="418115" y="106599"/>
                </a:lnTo>
                <a:cubicBezTo>
                  <a:pt x="422163" y="106599"/>
                  <a:pt x="425401" y="109841"/>
                  <a:pt x="425401" y="113895"/>
                </a:cubicBezTo>
                <a:cubicBezTo>
                  <a:pt x="425401" y="117948"/>
                  <a:pt x="422163" y="120785"/>
                  <a:pt x="418115" y="120785"/>
                </a:cubicBezTo>
                <a:lnTo>
                  <a:pt x="347687" y="120785"/>
                </a:lnTo>
                <a:cubicBezTo>
                  <a:pt x="350520" y="131323"/>
                  <a:pt x="351735" y="141862"/>
                  <a:pt x="351735" y="152400"/>
                </a:cubicBezTo>
                <a:lnTo>
                  <a:pt x="418115" y="152400"/>
                </a:lnTo>
                <a:cubicBezTo>
                  <a:pt x="422163" y="152400"/>
                  <a:pt x="425401" y="155642"/>
                  <a:pt x="425401" y="159696"/>
                </a:cubicBezTo>
                <a:cubicBezTo>
                  <a:pt x="425401" y="163343"/>
                  <a:pt x="422163" y="166991"/>
                  <a:pt x="418115" y="166991"/>
                </a:cubicBezTo>
                <a:lnTo>
                  <a:pt x="350925" y="166991"/>
                </a:lnTo>
                <a:cubicBezTo>
                  <a:pt x="349711" y="177530"/>
                  <a:pt x="346878" y="188068"/>
                  <a:pt x="342830" y="198201"/>
                </a:cubicBezTo>
                <a:lnTo>
                  <a:pt x="418115" y="198201"/>
                </a:lnTo>
                <a:cubicBezTo>
                  <a:pt x="422163" y="198201"/>
                  <a:pt x="425401" y="201443"/>
                  <a:pt x="425401" y="205497"/>
                </a:cubicBezTo>
                <a:cubicBezTo>
                  <a:pt x="425401" y="209550"/>
                  <a:pt x="422163" y="212387"/>
                  <a:pt x="418115" y="212387"/>
                </a:cubicBezTo>
                <a:lnTo>
                  <a:pt x="335544" y="212387"/>
                </a:lnTo>
                <a:cubicBezTo>
                  <a:pt x="331902" y="219683"/>
                  <a:pt x="327044" y="226573"/>
                  <a:pt x="320973" y="232653"/>
                </a:cubicBezTo>
                <a:lnTo>
                  <a:pt x="367115" y="278454"/>
                </a:lnTo>
                <a:cubicBezTo>
                  <a:pt x="371568" y="275617"/>
                  <a:pt x="377234" y="273996"/>
                  <a:pt x="382496" y="273996"/>
                </a:cubicBezTo>
                <a:cubicBezTo>
                  <a:pt x="390591" y="273996"/>
                  <a:pt x="397877" y="277238"/>
                  <a:pt x="403139" y="282507"/>
                </a:cubicBezTo>
                <a:lnTo>
                  <a:pt x="456567" y="336010"/>
                </a:lnTo>
                <a:lnTo>
                  <a:pt x="456567" y="16213"/>
                </a:lnTo>
                <a:cubicBezTo>
                  <a:pt x="456567" y="14997"/>
                  <a:pt x="455757" y="14186"/>
                  <a:pt x="454948" y="14186"/>
                </a:cubicBezTo>
                <a:lnTo>
                  <a:pt x="174450" y="14186"/>
                </a:lnTo>
                <a:close/>
                <a:moveTo>
                  <a:pt x="107261" y="14186"/>
                </a:moveTo>
                <a:cubicBezTo>
                  <a:pt x="106451" y="14186"/>
                  <a:pt x="105642" y="14997"/>
                  <a:pt x="105642" y="16213"/>
                </a:cubicBezTo>
                <a:lnTo>
                  <a:pt x="105642" y="440582"/>
                </a:lnTo>
                <a:cubicBezTo>
                  <a:pt x="105642" y="441393"/>
                  <a:pt x="106451" y="442203"/>
                  <a:pt x="107261" y="442203"/>
                </a:cubicBezTo>
                <a:lnTo>
                  <a:pt x="128713" y="442203"/>
                </a:lnTo>
                <a:lnTo>
                  <a:pt x="136808" y="442203"/>
                </a:lnTo>
                <a:cubicBezTo>
                  <a:pt x="136808" y="441798"/>
                  <a:pt x="136808" y="440987"/>
                  <a:pt x="136808" y="440582"/>
                </a:cubicBezTo>
                <a:lnTo>
                  <a:pt x="136808" y="229411"/>
                </a:lnTo>
                <a:cubicBezTo>
                  <a:pt x="100380" y="184825"/>
                  <a:pt x="100380" y="119569"/>
                  <a:pt x="136808" y="74984"/>
                </a:cubicBezTo>
                <a:lnTo>
                  <a:pt x="136808" y="16213"/>
                </a:lnTo>
                <a:cubicBezTo>
                  <a:pt x="136808" y="15402"/>
                  <a:pt x="136808" y="14997"/>
                  <a:pt x="136808" y="14186"/>
                </a:cubicBezTo>
                <a:lnTo>
                  <a:pt x="128713" y="14186"/>
                </a:lnTo>
                <a:close/>
                <a:moveTo>
                  <a:pt x="61523" y="14186"/>
                </a:moveTo>
                <a:cubicBezTo>
                  <a:pt x="60714" y="14186"/>
                  <a:pt x="59904" y="14997"/>
                  <a:pt x="59904" y="16213"/>
                </a:cubicBezTo>
                <a:lnTo>
                  <a:pt x="59904" y="440582"/>
                </a:lnTo>
                <a:cubicBezTo>
                  <a:pt x="59904" y="441393"/>
                  <a:pt x="60714" y="442203"/>
                  <a:pt x="61523" y="442203"/>
                </a:cubicBezTo>
                <a:lnTo>
                  <a:pt x="83380" y="442203"/>
                </a:lnTo>
                <a:lnTo>
                  <a:pt x="91475" y="442203"/>
                </a:lnTo>
                <a:cubicBezTo>
                  <a:pt x="91475" y="441798"/>
                  <a:pt x="91070" y="440987"/>
                  <a:pt x="91070" y="440582"/>
                </a:cubicBezTo>
                <a:lnTo>
                  <a:pt x="91070" y="16213"/>
                </a:lnTo>
                <a:cubicBezTo>
                  <a:pt x="91070" y="15402"/>
                  <a:pt x="91475" y="14997"/>
                  <a:pt x="91475" y="14186"/>
                </a:cubicBezTo>
                <a:lnTo>
                  <a:pt x="83380" y="14186"/>
                </a:lnTo>
                <a:close/>
                <a:moveTo>
                  <a:pt x="15785" y="14186"/>
                </a:moveTo>
                <a:cubicBezTo>
                  <a:pt x="14976" y="14186"/>
                  <a:pt x="14571" y="14997"/>
                  <a:pt x="14571" y="16213"/>
                </a:cubicBezTo>
                <a:lnTo>
                  <a:pt x="14571" y="440582"/>
                </a:lnTo>
                <a:cubicBezTo>
                  <a:pt x="14571" y="441393"/>
                  <a:pt x="14976" y="442203"/>
                  <a:pt x="15785" y="442203"/>
                </a:cubicBezTo>
                <a:lnTo>
                  <a:pt x="45738" y="442203"/>
                </a:lnTo>
                <a:cubicBezTo>
                  <a:pt x="45738" y="441798"/>
                  <a:pt x="45738" y="440987"/>
                  <a:pt x="45738" y="440582"/>
                </a:cubicBezTo>
                <a:lnTo>
                  <a:pt x="45738" y="16213"/>
                </a:lnTo>
                <a:cubicBezTo>
                  <a:pt x="45738" y="15402"/>
                  <a:pt x="45738" y="14997"/>
                  <a:pt x="45738" y="14186"/>
                </a:cubicBezTo>
                <a:close/>
                <a:moveTo>
                  <a:pt x="15785" y="0"/>
                </a:moveTo>
                <a:lnTo>
                  <a:pt x="61523" y="0"/>
                </a:lnTo>
                <a:lnTo>
                  <a:pt x="83380" y="0"/>
                </a:lnTo>
                <a:lnTo>
                  <a:pt x="107261" y="0"/>
                </a:lnTo>
                <a:lnTo>
                  <a:pt x="128713" y="0"/>
                </a:lnTo>
                <a:lnTo>
                  <a:pt x="152594" y="0"/>
                </a:lnTo>
                <a:lnTo>
                  <a:pt x="174450" y="0"/>
                </a:lnTo>
                <a:lnTo>
                  <a:pt x="454948" y="0"/>
                </a:lnTo>
                <a:cubicBezTo>
                  <a:pt x="463853" y="0"/>
                  <a:pt x="471138" y="6890"/>
                  <a:pt x="471138" y="16213"/>
                </a:cubicBezTo>
                <a:lnTo>
                  <a:pt x="471138" y="350196"/>
                </a:lnTo>
                <a:lnTo>
                  <a:pt x="507971" y="387485"/>
                </a:lnTo>
                <a:cubicBezTo>
                  <a:pt x="519304" y="398429"/>
                  <a:pt x="519304" y="417074"/>
                  <a:pt x="507971" y="428017"/>
                </a:cubicBezTo>
                <a:lnTo>
                  <a:pt x="506352" y="430044"/>
                </a:lnTo>
                <a:cubicBezTo>
                  <a:pt x="500686" y="435313"/>
                  <a:pt x="493805" y="438555"/>
                  <a:pt x="485709" y="438555"/>
                </a:cubicBezTo>
                <a:cubicBezTo>
                  <a:pt x="480852" y="438555"/>
                  <a:pt x="475591" y="436934"/>
                  <a:pt x="471138" y="434097"/>
                </a:cubicBezTo>
                <a:lnTo>
                  <a:pt x="471138" y="440582"/>
                </a:lnTo>
                <a:cubicBezTo>
                  <a:pt x="471138" y="449499"/>
                  <a:pt x="463853" y="456795"/>
                  <a:pt x="454948" y="456795"/>
                </a:cubicBezTo>
                <a:lnTo>
                  <a:pt x="174450" y="456795"/>
                </a:lnTo>
                <a:lnTo>
                  <a:pt x="152594" y="456795"/>
                </a:lnTo>
                <a:lnTo>
                  <a:pt x="128713" y="456795"/>
                </a:lnTo>
                <a:lnTo>
                  <a:pt x="107261" y="456795"/>
                </a:lnTo>
                <a:lnTo>
                  <a:pt x="83380" y="456795"/>
                </a:lnTo>
                <a:lnTo>
                  <a:pt x="61523" y="456795"/>
                </a:lnTo>
                <a:lnTo>
                  <a:pt x="15785" y="456795"/>
                </a:lnTo>
                <a:cubicBezTo>
                  <a:pt x="7286" y="456795"/>
                  <a:pt x="0" y="449499"/>
                  <a:pt x="0" y="440582"/>
                </a:cubicBezTo>
                <a:lnTo>
                  <a:pt x="0" y="16213"/>
                </a:lnTo>
                <a:cubicBezTo>
                  <a:pt x="0" y="6890"/>
                  <a:pt x="7286" y="0"/>
                  <a:pt x="15785" y="0"/>
                </a:cubicBezTo>
                <a:close/>
              </a:path>
            </a:pathLst>
          </a:custGeom>
          <a:solidFill>
            <a:schemeClr val="accent3"/>
          </a:solidFill>
          <a:ln>
            <a:noFill/>
          </a:ln>
          <a:effectLst/>
        </p:spPr>
        <p:txBody>
          <a:bodyPr wrap="square" anchor="ctr">
            <a:noAutofit/>
          </a:bodyPr>
          <a:lstStyle/>
          <a:p>
            <a:endParaRPr lang="en-US" sz="725"/>
          </a:p>
        </p:txBody>
      </p:sp>
      <p:sp>
        <p:nvSpPr>
          <p:cNvPr id="403" name="Freeform 23">
            <a:extLst>
              <a:ext uri="{FF2B5EF4-FFF2-40B4-BE49-F238E27FC236}">
                <a16:creationId xmlns:a16="http://schemas.microsoft.com/office/drawing/2014/main" id="{4ABECD4F-1BA5-BFE6-FF5D-FC283FBD857D}"/>
              </a:ext>
            </a:extLst>
          </p:cNvPr>
          <p:cNvSpPr>
            <a:spLocks noChangeArrowheads="1"/>
          </p:cNvSpPr>
          <p:nvPr/>
        </p:nvSpPr>
        <p:spPr bwMode="auto">
          <a:xfrm>
            <a:off x="6880792" y="2207338"/>
            <a:ext cx="227767" cy="245941"/>
          </a:xfrm>
          <a:custGeom>
            <a:avLst/>
            <a:gdLst>
              <a:gd name="connsiteX0" fmla="*/ 53575 w 518965"/>
              <a:gd name="connsiteY0" fmla="*/ 315977 h 423243"/>
              <a:gd name="connsiteX1" fmla="*/ 195569 w 518965"/>
              <a:gd name="connsiteY1" fmla="*/ 315977 h 423243"/>
              <a:gd name="connsiteX2" fmla="*/ 202465 w 518965"/>
              <a:gd name="connsiteY2" fmla="*/ 322759 h 423243"/>
              <a:gd name="connsiteX3" fmla="*/ 195569 w 518965"/>
              <a:gd name="connsiteY3" fmla="*/ 329940 h 423243"/>
              <a:gd name="connsiteX4" fmla="*/ 53575 w 518965"/>
              <a:gd name="connsiteY4" fmla="*/ 329940 h 423243"/>
              <a:gd name="connsiteX5" fmla="*/ 46678 w 518965"/>
              <a:gd name="connsiteY5" fmla="*/ 322759 h 423243"/>
              <a:gd name="connsiteX6" fmla="*/ 53575 w 518965"/>
              <a:gd name="connsiteY6" fmla="*/ 315977 h 423243"/>
              <a:gd name="connsiteX7" fmla="*/ 458763 w 518965"/>
              <a:gd name="connsiteY7" fmla="*/ 313456 h 423243"/>
              <a:gd name="connsiteX8" fmla="*/ 468921 w 518965"/>
              <a:gd name="connsiteY8" fmla="*/ 313456 h 423243"/>
              <a:gd name="connsiteX9" fmla="*/ 468921 w 518965"/>
              <a:gd name="connsiteY9" fmla="*/ 323278 h 423243"/>
              <a:gd name="connsiteX10" fmla="*/ 429102 w 518965"/>
              <a:gd name="connsiteY10" fmla="*/ 363792 h 423243"/>
              <a:gd name="connsiteX11" fmla="*/ 423820 w 518965"/>
              <a:gd name="connsiteY11" fmla="*/ 365838 h 423243"/>
              <a:gd name="connsiteX12" fmla="*/ 418538 w 518965"/>
              <a:gd name="connsiteY12" fmla="*/ 363792 h 423243"/>
              <a:gd name="connsiteX13" fmla="*/ 397816 w 518965"/>
              <a:gd name="connsiteY13" fmla="*/ 342512 h 423243"/>
              <a:gd name="connsiteX14" fmla="*/ 397816 w 518965"/>
              <a:gd name="connsiteY14" fmla="*/ 332281 h 423243"/>
              <a:gd name="connsiteX15" fmla="*/ 407974 w 518965"/>
              <a:gd name="connsiteY15" fmla="*/ 332281 h 423243"/>
              <a:gd name="connsiteX16" fmla="*/ 423820 w 518965"/>
              <a:gd name="connsiteY16" fmla="*/ 348241 h 423243"/>
              <a:gd name="connsiteX17" fmla="*/ 53575 w 518965"/>
              <a:gd name="connsiteY17" fmla="*/ 283661 h 423243"/>
              <a:gd name="connsiteX18" fmla="*/ 195569 w 518965"/>
              <a:gd name="connsiteY18" fmla="*/ 283661 h 423243"/>
              <a:gd name="connsiteX19" fmla="*/ 202465 w 518965"/>
              <a:gd name="connsiteY19" fmla="*/ 290842 h 423243"/>
              <a:gd name="connsiteX20" fmla="*/ 195569 w 518965"/>
              <a:gd name="connsiteY20" fmla="*/ 297624 h 423243"/>
              <a:gd name="connsiteX21" fmla="*/ 53575 w 518965"/>
              <a:gd name="connsiteY21" fmla="*/ 297624 h 423243"/>
              <a:gd name="connsiteX22" fmla="*/ 46678 w 518965"/>
              <a:gd name="connsiteY22" fmla="*/ 290842 h 423243"/>
              <a:gd name="connsiteX23" fmla="*/ 53575 w 518965"/>
              <a:gd name="connsiteY23" fmla="*/ 283661 h 423243"/>
              <a:gd name="connsiteX24" fmla="*/ 432267 w 518965"/>
              <a:gd name="connsiteY24" fmla="*/ 267505 h 423243"/>
              <a:gd name="connsiteX25" fmla="*/ 425776 w 518965"/>
              <a:gd name="connsiteY25" fmla="*/ 272368 h 423243"/>
              <a:gd name="connsiteX26" fmla="*/ 412793 w 518965"/>
              <a:gd name="connsiteY26" fmla="*/ 285335 h 423243"/>
              <a:gd name="connsiteX27" fmla="*/ 394129 w 518965"/>
              <a:gd name="connsiteY27" fmla="*/ 283309 h 423243"/>
              <a:gd name="connsiteX28" fmla="*/ 388044 w 518965"/>
              <a:gd name="connsiteY28" fmla="*/ 282904 h 423243"/>
              <a:gd name="connsiteX29" fmla="*/ 385204 w 518965"/>
              <a:gd name="connsiteY29" fmla="*/ 285335 h 423243"/>
              <a:gd name="connsiteX30" fmla="*/ 384798 w 518965"/>
              <a:gd name="connsiteY30" fmla="*/ 285335 h 423243"/>
              <a:gd name="connsiteX31" fmla="*/ 384392 w 518965"/>
              <a:gd name="connsiteY31" fmla="*/ 285741 h 423243"/>
              <a:gd name="connsiteX32" fmla="*/ 383986 w 518965"/>
              <a:gd name="connsiteY32" fmla="*/ 286956 h 423243"/>
              <a:gd name="connsiteX33" fmla="*/ 383581 w 518965"/>
              <a:gd name="connsiteY33" fmla="*/ 288172 h 423243"/>
              <a:gd name="connsiteX34" fmla="*/ 383175 w 518965"/>
              <a:gd name="connsiteY34" fmla="*/ 288172 h 423243"/>
              <a:gd name="connsiteX35" fmla="*/ 383175 w 518965"/>
              <a:gd name="connsiteY35" fmla="*/ 289388 h 423243"/>
              <a:gd name="connsiteX36" fmla="*/ 383175 w 518965"/>
              <a:gd name="connsiteY36" fmla="*/ 290198 h 423243"/>
              <a:gd name="connsiteX37" fmla="*/ 383175 w 518965"/>
              <a:gd name="connsiteY37" fmla="*/ 290603 h 423243"/>
              <a:gd name="connsiteX38" fmla="*/ 383986 w 518965"/>
              <a:gd name="connsiteY38" fmla="*/ 292629 h 423243"/>
              <a:gd name="connsiteX39" fmla="*/ 384392 w 518965"/>
              <a:gd name="connsiteY39" fmla="*/ 306407 h 423243"/>
              <a:gd name="connsiteX40" fmla="*/ 384392 w 518965"/>
              <a:gd name="connsiteY40" fmla="*/ 306812 h 423243"/>
              <a:gd name="connsiteX41" fmla="*/ 382363 w 518965"/>
              <a:gd name="connsiteY41" fmla="*/ 310459 h 423243"/>
              <a:gd name="connsiteX42" fmla="*/ 379929 w 518965"/>
              <a:gd name="connsiteY42" fmla="*/ 314512 h 423243"/>
              <a:gd name="connsiteX43" fmla="*/ 379523 w 518965"/>
              <a:gd name="connsiteY43" fmla="*/ 314512 h 423243"/>
              <a:gd name="connsiteX44" fmla="*/ 376278 w 518965"/>
              <a:gd name="connsiteY44" fmla="*/ 317754 h 423243"/>
              <a:gd name="connsiteX45" fmla="*/ 375466 w 518965"/>
              <a:gd name="connsiteY45" fmla="*/ 317754 h 423243"/>
              <a:gd name="connsiteX46" fmla="*/ 366946 w 518965"/>
              <a:gd name="connsiteY46" fmla="*/ 321401 h 423243"/>
              <a:gd name="connsiteX47" fmla="*/ 364917 w 518965"/>
              <a:gd name="connsiteY47" fmla="*/ 321806 h 423243"/>
              <a:gd name="connsiteX48" fmla="*/ 364512 w 518965"/>
              <a:gd name="connsiteY48" fmla="*/ 322211 h 423243"/>
              <a:gd name="connsiteX49" fmla="*/ 363294 w 518965"/>
              <a:gd name="connsiteY49" fmla="*/ 323427 h 423243"/>
              <a:gd name="connsiteX50" fmla="*/ 362889 w 518965"/>
              <a:gd name="connsiteY50" fmla="*/ 323427 h 423243"/>
              <a:gd name="connsiteX51" fmla="*/ 361672 w 518965"/>
              <a:gd name="connsiteY51" fmla="*/ 325858 h 423243"/>
              <a:gd name="connsiteX52" fmla="*/ 363294 w 518965"/>
              <a:gd name="connsiteY52" fmla="*/ 333558 h 423243"/>
              <a:gd name="connsiteX53" fmla="*/ 363700 w 518965"/>
              <a:gd name="connsiteY53" fmla="*/ 333963 h 423243"/>
              <a:gd name="connsiteX54" fmla="*/ 364917 w 518965"/>
              <a:gd name="connsiteY54" fmla="*/ 334368 h 423243"/>
              <a:gd name="connsiteX55" fmla="*/ 372626 w 518965"/>
              <a:gd name="connsiteY55" fmla="*/ 341662 h 423243"/>
              <a:gd name="connsiteX56" fmla="*/ 374655 w 518965"/>
              <a:gd name="connsiteY56" fmla="*/ 343688 h 423243"/>
              <a:gd name="connsiteX57" fmla="*/ 373438 w 518965"/>
              <a:gd name="connsiteY57" fmla="*/ 343688 h 423243"/>
              <a:gd name="connsiteX58" fmla="*/ 375466 w 518965"/>
              <a:gd name="connsiteY58" fmla="*/ 349767 h 423243"/>
              <a:gd name="connsiteX59" fmla="*/ 375872 w 518965"/>
              <a:gd name="connsiteY59" fmla="*/ 354629 h 423243"/>
              <a:gd name="connsiteX60" fmla="*/ 372626 w 518965"/>
              <a:gd name="connsiteY60" fmla="*/ 364760 h 423243"/>
              <a:gd name="connsiteX61" fmla="*/ 372220 w 518965"/>
              <a:gd name="connsiteY61" fmla="*/ 365165 h 423243"/>
              <a:gd name="connsiteX62" fmla="*/ 371815 w 518965"/>
              <a:gd name="connsiteY62" fmla="*/ 365976 h 423243"/>
              <a:gd name="connsiteX63" fmla="*/ 370597 w 518965"/>
              <a:gd name="connsiteY63" fmla="*/ 367597 h 423243"/>
              <a:gd name="connsiteX64" fmla="*/ 369380 w 518965"/>
              <a:gd name="connsiteY64" fmla="*/ 368812 h 423243"/>
              <a:gd name="connsiteX65" fmla="*/ 369380 w 518965"/>
              <a:gd name="connsiteY65" fmla="*/ 369218 h 423243"/>
              <a:gd name="connsiteX66" fmla="*/ 368975 w 518965"/>
              <a:gd name="connsiteY66" fmla="*/ 371244 h 423243"/>
              <a:gd name="connsiteX67" fmla="*/ 368975 w 518965"/>
              <a:gd name="connsiteY67" fmla="*/ 371649 h 423243"/>
              <a:gd name="connsiteX68" fmla="*/ 369786 w 518965"/>
              <a:gd name="connsiteY68" fmla="*/ 375701 h 423243"/>
              <a:gd name="connsiteX69" fmla="*/ 377495 w 518965"/>
              <a:gd name="connsiteY69" fmla="*/ 379348 h 423243"/>
              <a:gd name="connsiteX70" fmla="*/ 381552 w 518965"/>
              <a:gd name="connsiteY70" fmla="*/ 378943 h 423243"/>
              <a:gd name="connsiteX71" fmla="*/ 395347 w 518965"/>
              <a:gd name="connsiteY71" fmla="*/ 383806 h 423243"/>
              <a:gd name="connsiteX72" fmla="*/ 403055 w 518965"/>
              <a:gd name="connsiteY72" fmla="*/ 400420 h 423243"/>
              <a:gd name="connsiteX73" fmla="*/ 407518 w 518965"/>
              <a:gd name="connsiteY73" fmla="*/ 407714 h 423243"/>
              <a:gd name="connsiteX74" fmla="*/ 415633 w 518965"/>
              <a:gd name="connsiteY74" fmla="*/ 405283 h 423243"/>
              <a:gd name="connsiteX75" fmla="*/ 432267 w 518965"/>
              <a:gd name="connsiteY75" fmla="*/ 397178 h 423243"/>
              <a:gd name="connsiteX76" fmla="*/ 448902 w 518965"/>
              <a:gd name="connsiteY76" fmla="*/ 405283 h 423243"/>
              <a:gd name="connsiteX77" fmla="*/ 457017 w 518965"/>
              <a:gd name="connsiteY77" fmla="*/ 407714 h 423243"/>
              <a:gd name="connsiteX78" fmla="*/ 461885 w 518965"/>
              <a:gd name="connsiteY78" fmla="*/ 400420 h 423243"/>
              <a:gd name="connsiteX79" fmla="*/ 469594 w 518965"/>
              <a:gd name="connsiteY79" fmla="*/ 383806 h 423243"/>
              <a:gd name="connsiteX80" fmla="*/ 487446 w 518965"/>
              <a:gd name="connsiteY80" fmla="*/ 379348 h 423243"/>
              <a:gd name="connsiteX81" fmla="*/ 494749 w 518965"/>
              <a:gd name="connsiteY81" fmla="*/ 375701 h 423243"/>
              <a:gd name="connsiteX82" fmla="*/ 494343 w 518965"/>
              <a:gd name="connsiteY82" fmla="*/ 367597 h 423243"/>
              <a:gd name="connsiteX83" fmla="*/ 489069 w 518965"/>
              <a:gd name="connsiteY83" fmla="*/ 349767 h 423243"/>
              <a:gd name="connsiteX84" fmla="*/ 500023 w 518965"/>
              <a:gd name="connsiteY84" fmla="*/ 334368 h 423243"/>
              <a:gd name="connsiteX85" fmla="*/ 503675 w 518965"/>
              <a:gd name="connsiteY85" fmla="*/ 327074 h 423243"/>
              <a:gd name="connsiteX86" fmla="*/ 497589 w 518965"/>
              <a:gd name="connsiteY86" fmla="*/ 321401 h 423243"/>
              <a:gd name="connsiteX87" fmla="*/ 482577 w 518965"/>
              <a:gd name="connsiteY87" fmla="*/ 310459 h 423243"/>
              <a:gd name="connsiteX88" fmla="*/ 480954 w 518965"/>
              <a:gd name="connsiteY88" fmla="*/ 292629 h 423243"/>
              <a:gd name="connsiteX89" fmla="*/ 478926 w 518965"/>
              <a:gd name="connsiteY89" fmla="*/ 284120 h 423243"/>
              <a:gd name="connsiteX90" fmla="*/ 470405 w 518965"/>
              <a:gd name="connsiteY90" fmla="*/ 283309 h 423243"/>
              <a:gd name="connsiteX91" fmla="*/ 452148 w 518965"/>
              <a:gd name="connsiteY91" fmla="*/ 285335 h 423243"/>
              <a:gd name="connsiteX92" fmla="*/ 439165 w 518965"/>
              <a:gd name="connsiteY92" fmla="*/ 272368 h 423243"/>
              <a:gd name="connsiteX93" fmla="*/ 432673 w 518965"/>
              <a:gd name="connsiteY93" fmla="*/ 267505 h 423243"/>
              <a:gd name="connsiteX94" fmla="*/ 53575 w 518965"/>
              <a:gd name="connsiteY94" fmla="*/ 253141 h 423243"/>
              <a:gd name="connsiteX95" fmla="*/ 195569 w 518965"/>
              <a:gd name="connsiteY95" fmla="*/ 253141 h 423243"/>
              <a:gd name="connsiteX96" fmla="*/ 202465 w 518965"/>
              <a:gd name="connsiteY96" fmla="*/ 259923 h 423243"/>
              <a:gd name="connsiteX97" fmla="*/ 195569 w 518965"/>
              <a:gd name="connsiteY97" fmla="*/ 267104 h 423243"/>
              <a:gd name="connsiteX98" fmla="*/ 53575 w 518965"/>
              <a:gd name="connsiteY98" fmla="*/ 267104 h 423243"/>
              <a:gd name="connsiteX99" fmla="*/ 46678 w 518965"/>
              <a:gd name="connsiteY99" fmla="*/ 259923 h 423243"/>
              <a:gd name="connsiteX100" fmla="*/ 53575 w 518965"/>
              <a:gd name="connsiteY100" fmla="*/ 253141 h 423243"/>
              <a:gd name="connsiteX101" fmla="*/ 53578 w 518965"/>
              <a:gd name="connsiteY101" fmla="*/ 220825 h 423243"/>
              <a:gd name="connsiteX102" fmla="*/ 132729 w 518965"/>
              <a:gd name="connsiteY102" fmla="*/ 220825 h 423243"/>
              <a:gd name="connsiteX103" fmla="*/ 139629 w 518965"/>
              <a:gd name="connsiteY103" fmla="*/ 228006 h 423243"/>
              <a:gd name="connsiteX104" fmla="*/ 132729 w 518965"/>
              <a:gd name="connsiteY104" fmla="*/ 234788 h 423243"/>
              <a:gd name="connsiteX105" fmla="*/ 53578 w 518965"/>
              <a:gd name="connsiteY105" fmla="*/ 234788 h 423243"/>
              <a:gd name="connsiteX106" fmla="*/ 46678 w 518965"/>
              <a:gd name="connsiteY106" fmla="*/ 228006 h 423243"/>
              <a:gd name="connsiteX107" fmla="*/ 53578 w 518965"/>
              <a:gd name="connsiteY107" fmla="*/ 220825 h 423243"/>
              <a:gd name="connsiteX108" fmla="*/ 262272 w 518965"/>
              <a:gd name="connsiteY108" fmla="*/ 219030 h 423243"/>
              <a:gd name="connsiteX109" fmla="*/ 251346 w 518965"/>
              <a:gd name="connsiteY109" fmla="*/ 230463 h 423243"/>
              <a:gd name="connsiteX110" fmla="*/ 251346 w 518965"/>
              <a:gd name="connsiteY110" fmla="*/ 308045 h 423243"/>
              <a:gd name="connsiteX111" fmla="*/ 274816 w 518965"/>
              <a:gd name="connsiteY111" fmla="*/ 331728 h 423243"/>
              <a:gd name="connsiteX112" fmla="*/ 347655 w 518965"/>
              <a:gd name="connsiteY112" fmla="*/ 331728 h 423243"/>
              <a:gd name="connsiteX113" fmla="*/ 347655 w 518965"/>
              <a:gd name="connsiteY113" fmla="*/ 330095 h 423243"/>
              <a:gd name="connsiteX114" fmla="*/ 347655 w 518965"/>
              <a:gd name="connsiteY114" fmla="*/ 328461 h 423243"/>
              <a:gd name="connsiteX115" fmla="*/ 347655 w 518965"/>
              <a:gd name="connsiteY115" fmla="*/ 326828 h 423243"/>
              <a:gd name="connsiteX116" fmla="*/ 347655 w 518965"/>
              <a:gd name="connsiteY116" fmla="*/ 325195 h 423243"/>
              <a:gd name="connsiteX117" fmla="*/ 348060 w 518965"/>
              <a:gd name="connsiteY117" fmla="*/ 324378 h 423243"/>
              <a:gd name="connsiteX118" fmla="*/ 348060 w 518965"/>
              <a:gd name="connsiteY118" fmla="*/ 323561 h 423243"/>
              <a:gd name="connsiteX119" fmla="*/ 348465 w 518965"/>
              <a:gd name="connsiteY119" fmla="*/ 321520 h 423243"/>
              <a:gd name="connsiteX120" fmla="*/ 349274 w 518965"/>
              <a:gd name="connsiteY120" fmla="*/ 319886 h 423243"/>
              <a:gd name="connsiteX121" fmla="*/ 349679 w 518965"/>
              <a:gd name="connsiteY121" fmla="*/ 318662 h 423243"/>
              <a:gd name="connsiteX122" fmla="*/ 350893 w 518965"/>
              <a:gd name="connsiteY122" fmla="*/ 316620 h 423243"/>
              <a:gd name="connsiteX123" fmla="*/ 351297 w 518965"/>
              <a:gd name="connsiteY123" fmla="*/ 315803 h 423243"/>
              <a:gd name="connsiteX124" fmla="*/ 352511 w 518965"/>
              <a:gd name="connsiteY124" fmla="*/ 314170 h 423243"/>
              <a:gd name="connsiteX125" fmla="*/ 352916 w 518965"/>
              <a:gd name="connsiteY125" fmla="*/ 313353 h 423243"/>
              <a:gd name="connsiteX126" fmla="*/ 354535 w 518965"/>
              <a:gd name="connsiteY126" fmla="*/ 312128 h 423243"/>
              <a:gd name="connsiteX127" fmla="*/ 355344 w 518965"/>
              <a:gd name="connsiteY127" fmla="*/ 311312 h 423243"/>
              <a:gd name="connsiteX128" fmla="*/ 356558 w 518965"/>
              <a:gd name="connsiteY128" fmla="*/ 310087 h 423243"/>
              <a:gd name="connsiteX129" fmla="*/ 357772 w 518965"/>
              <a:gd name="connsiteY129" fmla="*/ 309270 h 423243"/>
              <a:gd name="connsiteX130" fmla="*/ 359390 w 518965"/>
              <a:gd name="connsiteY130" fmla="*/ 308862 h 423243"/>
              <a:gd name="connsiteX131" fmla="*/ 361009 w 518965"/>
              <a:gd name="connsiteY131" fmla="*/ 308045 h 423243"/>
              <a:gd name="connsiteX132" fmla="*/ 362628 w 518965"/>
              <a:gd name="connsiteY132" fmla="*/ 307637 h 423243"/>
              <a:gd name="connsiteX133" fmla="*/ 365460 w 518965"/>
              <a:gd name="connsiteY133" fmla="*/ 306820 h 423243"/>
              <a:gd name="connsiteX134" fmla="*/ 370721 w 518965"/>
              <a:gd name="connsiteY134" fmla="*/ 303145 h 423243"/>
              <a:gd name="connsiteX135" fmla="*/ 371126 w 518965"/>
              <a:gd name="connsiteY135" fmla="*/ 297020 h 423243"/>
              <a:gd name="connsiteX136" fmla="*/ 369912 w 518965"/>
              <a:gd name="connsiteY136" fmla="*/ 293345 h 423243"/>
              <a:gd name="connsiteX137" fmla="*/ 369912 w 518965"/>
              <a:gd name="connsiteY137" fmla="*/ 292937 h 423243"/>
              <a:gd name="connsiteX138" fmla="*/ 369507 w 518965"/>
              <a:gd name="connsiteY138" fmla="*/ 290079 h 423243"/>
              <a:gd name="connsiteX139" fmla="*/ 370721 w 518965"/>
              <a:gd name="connsiteY139" fmla="*/ 282729 h 423243"/>
              <a:gd name="connsiteX140" fmla="*/ 371935 w 518965"/>
              <a:gd name="connsiteY140" fmla="*/ 279871 h 423243"/>
              <a:gd name="connsiteX141" fmla="*/ 371935 w 518965"/>
              <a:gd name="connsiteY141" fmla="*/ 279462 h 423243"/>
              <a:gd name="connsiteX142" fmla="*/ 373149 w 518965"/>
              <a:gd name="connsiteY142" fmla="*/ 277012 h 423243"/>
              <a:gd name="connsiteX143" fmla="*/ 373958 w 518965"/>
              <a:gd name="connsiteY143" fmla="*/ 276196 h 423243"/>
              <a:gd name="connsiteX144" fmla="*/ 375577 w 518965"/>
              <a:gd name="connsiteY144" fmla="*/ 274562 h 423243"/>
              <a:gd name="connsiteX145" fmla="*/ 376791 w 518965"/>
              <a:gd name="connsiteY145" fmla="*/ 273337 h 423243"/>
              <a:gd name="connsiteX146" fmla="*/ 377195 w 518965"/>
              <a:gd name="connsiteY146" fmla="*/ 272521 h 423243"/>
              <a:gd name="connsiteX147" fmla="*/ 378005 w 518965"/>
              <a:gd name="connsiteY147" fmla="*/ 272112 h 423243"/>
              <a:gd name="connsiteX148" fmla="*/ 378409 w 518965"/>
              <a:gd name="connsiteY148" fmla="*/ 271704 h 423243"/>
              <a:gd name="connsiteX149" fmla="*/ 378409 w 518965"/>
              <a:gd name="connsiteY149" fmla="*/ 230463 h 423243"/>
              <a:gd name="connsiteX150" fmla="*/ 367484 w 518965"/>
              <a:gd name="connsiteY150" fmla="*/ 219030 h 423243"/>
              <a:gd name="connsiteX151" fmla="*/ 61041 w 518965"/>
              <a:gd name="connsiteY151" fmla="*/ 77200 h 423243"/>
              <a:gd name="connsiteX152" fmla="*/ 61041 w 518965"/>
              <a:gd name="connsiteY152" fmla="*/ 172920 h 423243"/>
              <a:gd name="connsiteX153" fmla="*/ 61855 w 518965"/>
              <a:gd name="connsiteY153" fmla="*/ 173738 h 423243"/>
              <a:gd name="connsiteX154" fmla="*/ 377593 w 518965"/>
              <a:gd name="connsiteY154" fmla="*/ 173738 h 423243"/>
              <a:gd name="connsiteX155" fmla="*/ 378406 w 518965"/>
              <a:gd name="connsiteY155" fmla="*/ 172920 h 423243"/>
              <a:gd name="connsiteX156" fmla="*/ 378406 w 518965"/>
              <a:gd name="connsiteY156" fmla="*/ 77200 h 423243"/>
              <a:gd name="connsiteX157" fmla="*/ 14363 w 518965"/>
              <a:gd name="connsiteY157" fmla="*/ 77199 h 423243"/>
              <a:gd name="connsiteX158" fmla="*/ 14363 w 518965"/>
              <a:gd name="connsiteY158" fmla="*/ 353317 h 423243"/>
              <a:gd name="connsiteX159" fmla="*/ 23322 w 518965"/>
              <a:gd name="connsiteY159" fmla="*/ 362250 h 423243"/>
              <a:gd name="connsiteX160" fmla="*/ 357654 w 518965"/>
              <a:gd name="connsiteY160" fmla="*/ 362250 h 423243"/>
              <a:gd name="connsiteX161" fmla="*/ 358468 w 518965"/>
              <a:gd name="connsiteY161" fmla="*/ 361032 h 423243"/>
              <a:gd name="connsiteX162" fmla="*/ 359283 w 518965"/>
              <a:gd name="connsiteY162" fmla="*/ 359408 h 423243"/>
              <a:gd name="connsiteX163" fmla="*/ 360911 w 518965"/>
              <a:gd name="connsiteY163" fmla="*/ 356971 h 423243"/>
              <a:gd name="connsiteX164" fmla="*/ 362948 w 518965"/>
              <a:gd name="connsiteY164" fmla="*/ 351287 h 423243"/>
              <a:gd name="connsiteX165" fmla="*/ 359283 w 518965"/>
              <a:gd name="connsiteY165" fmla="*/ 346008 h 423243"/>
              <a:gd name="connsiteX166" fmla="*/ 357654 w 518965"/>
              <a:gd name="connsiteY166" fmla="*/ 345196 h 423243"/>
              <a:gd name="connsiteX167" fmla="*/ 355618 w 518965"/>
              <a:gd name="connsiteY167" fmla="*/ 345196 h 423243"/>
              <a:gd name="connsiteX168" fmla="*/ 274987 w 518965"/>
              <a:gd name="connsiteY168" fmla="*/ 345196 h 423243"/>
              <a:gd name="connsiteX169" fmla="*/ 237115 w 518965"/>
              <a:gd name="connsiteY169" fmla="*/ 307433 h 423243"/>
              <a:gd name="connsiteX170" fmla="*/ 237115 w 518965"/>
              <a:gd name="connsiteY170" fmla="*/ 230282 h 423243"/>
              <a:gd name="connsiteX171" fmla="*/ 262363 w 518965"/>
              <a:gd name="connsiteY171" fmla="*/ 204701 h 423243"/>
              <a:gd name="connsiteX172" fmla="*/ 368242 w 518965"/>
              <a:gd name="connsiteY172" fmla="*/ 204701 h 423243"/>
              <a:gd name="connsiteX173" fmla="*/ 393489 w 518965"/>
              <a:gd name="connsiteY173" fmla="*/ 230282 h 423243"/>
              <a:gd name="connsiteX174" fmla="*/ 393489 w 518965"/>
              <a:gd name="connsiteY174" fmla="*/ 267233 h 423243"/>
              <a:gd name="connsiteX175" fmla="*/ 402856 w 518965"/>
              <a:gd name="connsiteY175" fmla="*/ 270482 h 423243"/>
              <a:gd name="connsiteX176" fmla="*/ 409371 w 518965"/>
              <a:gd name="connsiteY176" fmla="*/ 270888 h 423243"/>
              <a:gd name="connsiteX177" fmla="*/ 413851 w 518965"/>
              <a:gd name="connsiteY177" fmla="*/ 266421 h 423243"/>
              <a:gd name="connsiteX178" fmla="*/ 415480 w 518965"/>
              <a:gd name="connsiteY178" fmla="*/ 262361 h 423243"/>
              <a:gd name="connsiteX179" fmla="*/ 416294 w 518965"/>
              <a:gd name="connsiteY179" fmla="*/ 261548 h 423243"/>
              <a:gd name="connsiteX180" fmla="*/ 418330 w 518965"/>
              <a:gd name="connsiteY180" fmla="*/ 258706 h 423243"/>
              <a:gd name="connsiteX181" fmla="*/ 419145 w 518965"/>
              <a:gd name="connsiteY181" fmla="*/ 258300 h 423243"/>
              <a:gd name="connsiteX182" fmla="*/ 421995 w 518965"/>
              <a:gd name="connsiteY182" fmla="*/ 255458 h 423243"/>
              <a:gd name="connsiteX183" fmla="*/ 423217 w 518965"/>
              <a:gd name="connsiteY183" fmla="*/ 255052 h 423243"/>
              <a:gd name="connsiteX184" fmla="*/ 426475 w 518965"/>
              <a:gd name="connsiteY184" fmla="*/ 253427 h 423243"/>
              <a:gd name="connsiteX185" fmla="*/ 426882 w 518965"/>
              <a:gd name="connsiteY185" fmla="*/ 253427 h 423243"/>
              <a:gd name="connsiteX186" fmla="*/ 426882 w 518965"/>
              <a:gd name="connsiteY186" fmla="*/ 77199 h 423243"/>
              <a:gd name="connsiteX187" fmla="*/ 393489 w 518965"/>
              <a:gd name="connsiteY187" fmla="*/ 77199 h 423243"/>
              <a:gd name="connsiteX188" fmla="*/ 393489 w 518965"/>
              <a:gd name="connsiteY188" fmla="*/ 172216 h 423243"/>
              <a:gd name="connsiteX189" fmla="*/ 378422 w 518965"/>
              <a:gd name="connsiteY189" fmla="*/ 187646 h 423243"/>
              <a:gd name="connsiteX190" fmla="*/ 62416 w 518965"/>
              <a:gd name="connsiteY190" fmla="*/ 187646 h 423243"/>
              <a:gd name="connsiteX191" fmla="*/ 47348 w 518965"/>
              <a:gd name="connsiteY191" fmla="*/ 172216 h 423243"/>
              <a:gd name="connsiteX192" fmla="*/ 47348 w 518965"/>
              <a:gd name="connsiteY192" fmla="*/ 77199 h 423243"/>
              <a:gd name="connsiteX193" fmla="*/ 386893 w 518965"/>
              <a:gd name="connsiteY193" fmla="*/ 30521 h 423243"/>
              <a:gd name="connsiteX194" fmla="*/ 394568 w 518965"/>
              <a:gd name="connsiteY194" fmla="*/ 37978 h 423243"/>
              <a:gd name="connsiteX195" fmla="*/ 386893 w 518965"/>
              <a:gd name="connsiteY195" fmla="*/ 46264 h 423243"/>
              <a:gd name="connsiteX196" fmla="*/ 378814 w 518965"/>
              <a:gd name="connsiteY196" fmla="*/ 37978 h 423243"/>
              <a:gd name="connsiteX197" fmla="*/ 386893 w 518965"/>
              <a:gd name="connsiteY197" fmla="*/ 30521 h 423243"/>
              <a:gd name="connsiteX198" fmla="*/ 354152 w 518965"/>
              <a:gd name="connsiteY198" fmla="*/ 30521 h 423243"/>
              <a:gd name="connsiteX199" fmla="*/ 362231 w 518965"/>
              <a:gd name="connsiteY199" fmla="*/ 37978 h 423243"/>
              <a:gd name="connsiteX200" fmla="*/ 354152 w 518965"/>
              <a:gd name="connsiteY200" fmla="*/ 46264 h 423243"/>
              <a:gd name="connsiteX201" fmla="*/ 346498 w 518965"/>
              <a:gd name="connsiteY201" fmla="*/ 37978 h 423243"/>
              <a:gd name="connsiteX202" fmla="*/ 354152 w 518965"/>
              <a:gd name="connsiteY202" fmla="*/ 30521 h 423243"/>
              <a:gd name="connsiteX203" fmla="*/ 324264 w 518965"/>
              <a:gd name="connsiteY203" fmla="*/ 30521 h 423243"/>
              <a:gd name="connsiteX204" fmla="*/ 331721 w 518965"/>
              <a:gd name="connsiteY204" fmla="*/ 37978 h 423243"/>
              <a:gd name="connsiteX205" fmla="*/ 324264 w 518965"/>
              <a:gd name="connsiteY205" fmla="*/ 46264 h 423243"/>
              <a:gd name="connsiteX206" fmla="*/ 315978 w 518965"/>
              <a:gd name="connsiteY206" fmla="*/ 37978 h 423243"/>
              <a:gd name="connsiteX207" fmla="*/ 324264 w 518965"/>
              <a:gd name="connsiteY207" fmla="*/ 30521 h 423243"/>
              <a:gd name="connsiteX208" fmla="*/ 53506 w 518965"/>
              <a:gd name="connsiteY208" fmla="*/ 30521 h 423243"/>
              <a:gd name="connsiteX209" fmla="*/ 100492 w 518965"/>
              <a:gd name="connsiteY209" fmla="*/ 30521 h 423243"/>
              <a:gd name="connsiteX210" fmla="*/ 107318 w 518965"/>
              <a:gd name="connsiteY210" fmla="*/ 37497 h 423243"/>
              <a:gd name="connsiteX211" fmla="*/ 100492 w 518965"/>
              <a:gd name="connsiteY211" fmla="*/ 44473 h 423243"/>
              <a:gd name="connsiteX212" fmla="*/ 53506 w 518965"/>
              <a:gd name="connsiteY212" fmla="*/ 44473 h 423243"/>
              <a:gd name="connsiteX213" fmla="*/ 46679 w 518965"/>
              <a:gd name="connsiteY213" fmla="*/ 37497 h 423243"/>
              <a:gd name="connsiteX214" fmla="*/ 53506 w 518965"/>
              <a:gd name="connsiteY214" fmla="*/ 30521 h 423243"/>
              <a:gd name="connsiteX215" fmla="*/ 23322 w 518965"/>
              <a:gd name="connsiteY215" fmla="*/ 14362 h 423243"/>
              <a:gd name="connsiteX216" fmla="*/ 14363 w 518965"/>
              <a:gd name="connsiteY216" fmla="*/ 23176 h 423243"/>
              <a:gd name="connsiteX217" fmla="*/ 14363 w 518965"/>
              <a:gd name="connsiteY217" fmla="*/ 62436 h 423243"/>
              <a:gd name="connsiteX218" fmla="*/ 47348 w 518965"/>
              <a:gd name="connsiteY218" fmla="*/ 62436 h 423243"/>
              <a:gd name="connsiteX219" fmla="*/ 393489 w 518965"/>
              <a:gd name="connsiteY219" fmla="*/ 62436 h 423243"/>
              <a:gd name="connsiteX220" fmla="*/ 426882 w 518965"/>
              <a:gd name="connsiteY220" fmla="*/ 62436 h 423243"/>
              <a:gd name="connsiteX221" fmla="*/ 426882 w 518965"/>
              <a:gd name="connsiteY221" fmla="*/ 23176 h 423243"/>
              <a:gd name="connsiteX222" fmla="*/ 417516 w 518965"/>
              <a:gd name="connsiteY222" fmla="*/ 14362 h 423243"/>
              <a:gd name="connsiteX223" fmla="*/ 23573 w 518965"/>
              <a:gd name="connsiteY223" fmla="*/ 0 h 423243"/>
              <a:gd name="connsiteX224" fmla="*/ 417004 w 518965"/>
              <a:gd name="connsiteY224" fmla="*/ 0 h 423243"/>
              <a:gd name="connsiteX225" fmla="*/ 440577 w 518965"/>
              <a:gd name="connsiteY225" fmla="*/ 23639 h 423243"/>
              <a:gd name="connsiteX226" fmla="*/ 440577 w 518965"/>
              <a:gd name="connsiteY226" fmla="*/ 254726 h 423243"/>
              <a:gd name="connsiteX227" fmla="*/ 453583 w 518965"/>
              <a:gd name="connsiteY227" fmla="*/ 267768 h 423243"/>
              <a:gd name="connsiteX228" fmla="*/ 458054 w 518965"/>
              <a:gd name="connsiteY228" fmla="*/ 272251 h 423243"/>
              <a:gd name="connsiteX229" fmla="*/ 464150 w 518965"/>
              <a:gd name="connsiteY229" fmla="*/ 271844 h 423243"/>
              <a:gd name="connsiteX230" fmla="*/ 488943 w 518965"/>
              <a:gd name="connsiteY230" fmla="*/ 273474 h 423243"/>
              <a:gd name="connsiteX231" fmla="*/ 495446 w 518965"/>
              <a:gd name="connsiteY231" fmla="*/ 297928 h 423243"/>
              <a:gd name="connsiteX232" fmla="*/ 495853 w 518965"/>
              <a:gd name="connsiteY232" fmla="*/ 304041 h 423243"/>
              <a:gd name="connsiteX233" fmla="*/ 500730 w 518965"/>
              <a:gd name="connsiteY233" fmla="*/ 307709 h 423243"/>
              <a:gd name="connsiteX234" fmla="*/ 518613 w 518965"/>
              <a:gd name="connsiteY234" fmla="*/ 325234 h 423243"/>
              <a:gd name="connsiteX235" fmla="*/ 507639 w 518965"/>
              <a:gd name="connsiteY235" fmla="*/ 347650 h 423243"/>
              <a:gd name="connsiteX236" fmla="*/ 504388 w 518965"/>
              <a:gd name="connsiteY236" fmla="*/ 352948 h 423243"/>
              <a:gd name="connsiteX237" fmla="*/ 506420 w 518965"/>
              <a:gd name="connsiteY237" fmla="*/ 358654 h 423243"/>
              <a:gd name="connsiteX238" fmla="*/ 508452 w 518965"/>
              <a:gd name="connsiteY238" fmla="*/ 383923 h 423243"/>
              <a:gd name="connsiteX239" fmla="*/ 485692 w 518965"/>
              <a:gd name="connsiteY239" fmla="*/ 394112 h 423243"/>
              <a:gd name="connsiteX240" fmla="*/ 479595 w 518965"/>
              <a:gd name="connsiteY240" fmla="*/ 395742 h 423243"/>
              <a:gd name="connsiteX241" fmla="*/ 477156 w 518965"/>
              <a:gd name="connsiteY241" fmla="*/ 401448 h 423243"/>
              <a:gd name="connsiteX242" fmla="*/ 462931 w 518965"/>
              <a:gd name="connsiteY242" fmla="*/ 421826 h 423243"/>
              <a:gd name="connsiteX243" fmla="*/ 438951 w 518965"/>
              <a:gd name="connsiteY243" fmla="*/ 415305 h 423243"/>
              <a:gd name="connsiteX244" fmla="*/ 427978 w 518965"/>
              <a:gd name="connsiteY244" fmla="*/ 415305 h 423243"/>
              <a:gd name="connsiteX245" fmla="*/ 411314 w 518965"/>
              <a:gd name="connsiteY245" fmla="*/ 423049 h 423243"/>
              <a:gd name="connsiteX246" fmla="*/ 403591 w 518965"/>
              <a:gd name="connsiteY246" fmla="*/ 421826 h 423243"/>
              <a:gd name="connsiteX247" fmla="*/ 389773 w 518965"/>
              <a:gd name="connsiteY247" fmla="*/ 401448 h 423243"/>
              <a:gd name="connsiteX248" fmla="*/ 386928 w 518965"/>
              <a:gd name="connsiteY248" fmla="*/ 395742 h 423243"/>
              <a:gd name="connsiteX249" fmla="*/ 380831 w 518965"/>
              <a:gd name="connsiteY249" fmla="*/ 394112 h 423243"/>
              <a:gd name="connsiteX250" fmla="*/ 358071 w 518965"/>
              <a:gd name="connsiteY250" fmla="*/ 383923 h 423243"/>
              <a:gd name="connsiteX251" fmla="*/ 356038 w 518965"/>
              <a:gd name="connsiteY251" fmla="*/ 378625 h 423243"/>
              <a:gd name="connsiteX252" fmla="*/ 23573 w 518965"/>
              <a:gd name="connsiteY252" fmla="*/ 378625 h 423243"/>
              <a:gd name="connsiteX253" fmla="*/ 0 w 518965"/>
              <a:gd name="connsiteY253" fmla="*/ 354986 h 423243"/>
              <a:gd name="connsiteX254" fmla="*/ 0 w 518965"/>
              <a:gd name="connsiteY254" fmla="*/ 23639 h 423243"/>
              <a:gd name="connsiteX255" fmla="*/ 23573 w 518965"/>
              <a:gd name="connsiteY255" fmla="*/ 0 h 42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18965" h="423243">
                <a:moveTo>
                  <a:pt x="53575" y="315977"/>
                </a:moveTo>
                <a:lnTo>
                  <a:pt x="195569" y="315977"/>
                </a:lnTo>
                <a:cubicBezTo>
                  <a:pt x="199220" y="315977"/>
                  <a:pt x="202465" y="318770"/>
                  <a:pt x="202465" y="322759"/>
                </a:cubicBezTo>
                <a:cubicBezTo>
                  <a:pt x="202465" y="326749"/>
                  <a:pt x="199220" y="329940"/>
                  <a:pt x="195569" y="329940"/>
                </a:cubicBezTo>
                <a:lnTo>
                  <a:pt x="53575" y="329940"/>
                </a:lnTo>
                <a:cubicBezTo>
                  <a:pt x="49518" y="329940"/>
                  <a:pt x="46678" y="326749"/>
                  <a:pt x="46678" y="322759"/>
                </a:cubicBezTo>
                <a:cubicBezTo>
                  <a:pt x="46678" y="318770"/>
                  <a:pt x="49518" y="315977"/>
                  <a:pt x="53575" y="315977"/>
                </a:cubicBezTo>
                <a:close/>
                <a:moveTo>
                  <a:pt x="458763" y="313456"/>
                </a:moveTo>
                <a:cubicBezTo>
                  <a:pt x="461607" y="310592"/>
                  <a:pt x="466076" y="310592"/>
                  <a:pt x="468921" y="313456"/>
                </a:cubicBezTo>
                <a:cubicBezTo>
                  <a:pt x="471765" y="315912"/>
                  <a:pt x="471765" y="320823"/>
                  <a:pt x="468921" y="323278"/>
                </a:cubicBezTo>
                <a:lnTo>
                  <a:pt x="429102" y="363792"/>
                </a:lnTo>
                <a:cubicBezTo>
                  <a:pt x="427477" y="365020"/>
                  <a:pt x="425852" y="365838"/>
                  <a:pt x="423820" y="365838"/>
                </a:cubicBezTo>
                <a:cubicBezTo>
                  <a:pt x="422195" y="365838"/>
                  <a:pt x="420163" y="365020"/>
                  <a:pt x="418538" y="363792"/>
                </a:cubicBezTo>
                <a:lnTo>
                  <a:pt x="397816" y="342512"/>
                </a:lnTo>
                <a:cubicBezTo>
                  <a:pt x="394972" y="339647"/>
                  <a:pt x="394972" y="335146"/>
                  <a:pt x="397816" y="332281"/>
                </a:cubicBezTo>
                <a:cubicBezTo>
                  <a:pt x="400660" y="329417"/>
                  <a:pt x="405130" y="329417"/>
                  <a:pt x="407974" y="332281"/>
                </a:cubicBezTo>
                <a:lnTo>
                  <a:pt x="423820" y="348241"/>
                </a:lnTo>
                <a:close/>
                <a:moveTo>
                  <a:pt x="53575" y="283661"/>
                </a:moveTo>
                <a:lnTo>
                  <a:pt x="195569" y="283661"/>
                </a:lnTo>
                <a:cubicBezTo>
                  <a:pt x="199220" y="283661"/>
                  <a:pt x="202465" y="287251"/>
                  <a:pt x="202465" y="290842"/>
                </a:cubicBezTo>
                <a:cubicBezTo>
                  <a:pt x="202465" y="294432"/>
                  <a:pt x="199220" y="297624"/>
                  <a:pt x="195569" y="297624"/>
                </a:cubicBezTo>
                <a:lnTo>
                  <a:pt x="53575" y="297624"/>
                </a:lnTo>
                <a:cubicBezTo>
                  <a:pt x="49518" y="297624"/>
                  <a:pt x="46678" y="294432"/>
                  <a:pt x="46678" y="290842"/>
                </a:cubicBezTo>
                <a:cubicBezTo>
                  <a:pt x="46678" y="287251"/>
                  <a:pt x="49518" y="283661"/>
                  <a:pt x="53575" y="283661"/>
                </a:cubicBezTo>
                <a:close/>
                <a:moveTo>
                  <a:pt x="432267" y="267505"/>
                </a:moveTo>
                <a:cubicBezTo>
                  <a:pt x="431050" y="267505"/>
                  <a:pt x="426993" y="267910"/>
                  <a:pt x="425776" y="272368"/>
                </a:cubicBezTo>
                <a:cubicBezTo>
                  <a:pt x="423341" y="278446"/>
                  <a:pt x="418879" y="283309"/>
                  <a:pt x="412793" y="285335"/>
                </a:cubicBezTo>
                <a:cubicBezTo>
                  <a:pt x="406707" y="287361"/>
                  <a:pt x="399810" y="286956"/>
                  <a:pt x="394129" y="283309"/>
                </a:cubicBezTo>
                <a:cubicBezTo>
                  <a:pt x="391695" y="282093"/>
                  <a:pt x="389666" y="282093"/>
                  <a:pt x="388044" y="282904"/>
                </a:cubicBezTo>
                <a:cubicBezTo>
                  <a:pt x="386826" y="283309"/>
                  <a:pt x="385609" y="284120"/>
                  <a:pt x="385204" y="285335"/>
                </a:cubicBezTo>
                <a:cubicBezTo>
                  <a:pt x="384798" y="285335"/>
                  <a:pt x="384798" y="285335"/>
                  <a:pt x="384798" y="285335"/>
                </a:cubicBezTo>
                <a:cubicBezTo>
                  <a:pt x="384798" y="285741"/>
                  <a:pt x="384392" y="285741"/>
                  <a:pt x="384392" y="285741"/>
                </a:cubicBezTo>
                <a:cubicBezTo>
                  <a:pt x="384392" y="286551"/>
                  <a:pt x="384392" y="286551"/>
                  <a:pt x="383986" y="286956"/>
                </a:cubicBezTo>
                <a:cubicBezTo>
                  <a:pt x="383581" y="287361"/>
                  <a:pt x="383581" y="287361"/>
                  <a:pt x="383581" y="288172"/>
                </a:cubicBezTo>
                <a:cubicBezTo>
                  <a:pt x="383581" y="288172"/>
                  <a:pt x="383581" y="288172"/>
                  <a:pt x="383175" y="288172"/>
                </a:cubicBezTo>
                <a:cubicBezTo>
                  <a:pt x="383175" y="288577"/>
                  <a:pt x="383175" y="288982"/>
                  <a:pt x="383175" y="289388"/>
                </a:cubicBezTo>
                <a:cubicBezTo>
                  <a:pt x="383175" y="289388"/>
                  <a:pt x="383175" y="289793"/>
                  <a:pt x="383175" y="290198"/>
                </a:cubicBezTo>
                <a:cubicBezTo>
                  <a:pt x="383175" y="290603"/>
                  <a:pt x="383175" y="290603"/>
                  <a:pt x="383175" y="290603"/>
                </a:cubicBezTo>
                <a:cubicBezTo>
                  <a:pt x="383581" y="291009"/>
                  <a:pt x="383581" y="291819"/>
                  <a:pt x="383986" y="292629"/>
                </a:cubicBezTo>
                <a:cubicBezTo>
                  <a:pt x="385609" y="297087"/>
                  <a:pt x="385609" y="301950"/>
                  <a:pt x="384392" y="306407"/>
                </a:cubicBezTo>
                <a:cubicBezTo>
                  <a:pt x="384392" y="306407"/>
                  <a:pt x="384392" y="306407"/>
                  <a:pt x="384392" y="306812"/>
                </a:cubicBezTo>
                <a:cubicBezTo>
                  <a:pt x="383581" y="308028"/>
                  <a:pt x="383175" y="309649"/>
                  <a:pt x="382363" y="310459"/>
                </a:cubicBezTo>
                <a:cubicBezTo>
                  <a:pt x="381552" y="312080"/>
                  <a:pt x="380741" y="313296"/>
                  <a:pt x="379929" y="314512"/>
                </a:cubicBezTo>
                <a:cubicBezTo>
                  <a:pt x="379523" y="314512"/>
                  <a:pt x="379523" y="314512"/>
                  <a:pt x="379523" y="314512"/>
                </a:cubicBezTo>
                <a:cubicBezTo>
                  <a:pt x="378712" y="315727"/>
                  <a:pt x="377495" y="316538"/>
                  <a:pt x="376278" y="317754"/>
                </a:cubicBezTo>
                <a:cubicBezTo>
                  <a:pt x="375872" y="317754"/>
                  <a:pt x="375872" y="317754"/>
                  <a:pt x="375466" y="317754"/>
                </a:cubicBezTo>
                <a:cubicBezTo>
                  <a:pt x="372626" y="319375"/>
                  <a:pt x="370192" y="320590"/>
                  <a:pt x="366946" y="321401"/>
                </a:cubicBezTo>
                <a:cubicBezTo>
                  <a:pt x="366135" y="321401"/>
                  <a:pt x="365729" y="321401"/>
                  <a:pt x="364917" y="321806"/>
                </a:cubicBezTo>
                <a:cubicBezTo>
                  <a:pt x="364512" y="321806"/>
                  <a:pt x="364512" y="321806"/>
                  <a:pt x="364512" y="322211"/>
                </a:cubicBezTo>
                <a:cubicBezTo>
                  <a:pt x="364106" y="322616"/>
                  <a:pt x="363294" y="323022"/>
                  <a:pt x="363294" y="323427"/>
                </a:cubicBezTo>
                <a:lnTo>
                  <a:pt x="362889" y="323427"/>
                </a:lnTo>
                <a:cubicBezTo>
                  <a:pt x="362077" y="324642"/>
                  <a:pt x="361672" y="325453"/>
                  <a:pt x="361672" y="325858"/>
                </a:cubicBezTo>
                <a:cubicBezTo>
                  <a:pt x="360860" y="328290"/>
                  <a:pt x="360860" y="331126"/>
                  <a:pt x="363294" y="333558"/>
                </a:cubicBezTo>
                <a:lnTo>
                  <a:pt x="363700" y="333963"/>
                </a:lnTo>
                <a:cubicBezTo>
                  <a:pt x="364106" y="334368"/>
                  <a:pt x="364512" y="334368"/>
                  <a:pt x="364917" y="334368"/>
                </a:cubicBezTo>
                <a:cubicBezTo>
                  <a:pt x="367757" y="336394"/>
                  <a:pt x="370597" y="339231"/>
                  <a:pt x="372626" y="341662"/>
                </a:cubicBezTo>
                <a:lnTo>
                  <a:pt x="374655" y="343688"/>
                </a:lnTo>
                <a:lnTo>
                  <a:pt x="373438" y="343688"/>
                </a:lnTo>
                <a:cubicBezTo>
                  <a:pt x="374655" y="345714"/>
                  <a:pt x="375060" y="347335"/>
                  <a:pt x="375466" y="349767"/>
                </a:cubicBezTo>
                <a:cubicBezTo>
                  <a:pt x="375872" y="350982"/>
                  <a:pt x="375872" y="352603"/>
                  <a:pt x="375872" y="354629"/>
                </a:cubicBezTo>
                <a:cubicBezTo>
                  <a:pt x="375872" y="357871"/>
                  <a:pt x="374655" y="361518"/>
                  <a:pt x="372626" y="364760"/>
                </a:cubicBezTo>
                <a:cubicBezTo>
                  <a:pt x="372220" y="365165"/>
                  <a:pt x="372220" y="365165"/>
                  <a:pt x="372220" y="365165"/>
                </a:cubicBezTo>
                <a:cubicBezTo>
                  <a:pt x="372220" y="365571"/>
                  <a:pt x="371815" y="365976"/>
                  <a:pt x="371815" y="365976"/>
                </a:cubicBezTo>
                <a:cubicBezTo>
                  <a:pt x="371409" y="366381"/>
                  <a:pt x="371003" y="366786"/>
                  <a:pt x="370597" y="367597"/>
                </a:cubicBezTo>
                <a:cubicBezTo>
                  <a:pt x="370192" y="367597"/>
                  <a:pt x="369786" y="368812"/>
                  <a:pt x="369380" y="368812"/>
                </a:cubicBezTo>
                <a:lnTo>
                  <a:pt x="369380" y="369218"/>
                </a:lnTo>
                <a:cubicBezTo>
                  <a:pt x="368975" y="370028"/>
                  <a:pt x="368975" y="370433"/>
                  <a:pt x="368975" y="371244"/>
                </a:cubicBezTo>
                <a:lnTo>
                  <a:pt x="368975" y="371649"/>
                </a:lnTo>
                <a:cubicBezTo>
                  <a:pt x="368975" y="373270"/>
                  <a:pt x="369380" y="374891"/>
                  <a:pt x="369786" y="375701"/>
                </a:cubicBezTo>
                <a:cubicBezTo>
                  <a:pt x="370597" y="376917"/>
                  <a:pt x="372626" y="380159"/>
                  <a:pt x="377495" y="379348"/>
                </a:cubicBezTo>
                <a:cubicBezTo>
                  <a:pt x="378712" y="378943"/>
                  <a:pt x="380335" y="378943"/>
                  <a:pt x="381552" y="378943"/>
                </a:cubicBezTo>
                <a:cubicBezTo>
                  <a:pt x="386421" y="378943"/>
                  <a:pt x="391695" y="380564"/>
                  <a:pt x="395347" y="383806"/>
                </a:cubicBezTo>
                <a:cubicBezTo>
                  <a:pt x="400215" y="387858"/>
                  <a:pt x="403055" y="393937"/>
                  <a:pt x="403055" y="400420"/>
                </a:cubicBezTo>
                <a:cubicBezTo>
                  <a:pt x="402650" y="405283"/>
                  <a:pt x="406707" y="406904"/>
                  <a:pt x="407518" y="407714"/>
                </a:cubicBezTo>
                <a:cubicBezTo>
                  <a:pt x="408735" y="407714"/>
                  <a:pt x="412793" y="408930"/>
                  <a:pt x="415633" y="405283"/>
                </a:cubicBezTo>
                <a:cubicBezTo>
                  <a:pt x="420096" y="400015"/>
                  <a:pt x="426182" y="397178"/>
                  <a:pt x="432267" y="397178"/>
                </a:cubicBezTo>
                <a:cubicBezTo>
                  <a:pt x="439165" y="397178"/>
                  <a:pt x="444845" y="400015"/>
                  <a:pt x="448902" y="405283"/>
                </a:cubicBezTo>
                <a:cubicBezTo>
                  <a:pt x="452148" y="408930"/>
                  <a:pt x="455799" y="407714"/>
                  <a:pt x="457017" y="407714"/>
                </a:cubicBezTo>
                <a:cubicBezTo>
                  <a:pt x="458234" y="406904"/>
                  <a:pt x="461885" y="405283"/>
                  <a:pt x="461885" y="400420"/>
                </a:cubicBezTo>
                <a:cubicBezTo>
                  <a:pt x="461885" y="393937"/>
                  <a:pt x="464725" y="387858"/>
                  <a:pt x="469594" y="383806"/>
                </a:cubicBezTo>
                <a:cubicBezTo>
                  <a:pt x="474463" y="379754"/>
                  <a:pt x="480954" y="378133"/>
                  <a:pt x="487446" y="379348"/>
                </a:cubicBezTo>
                <a:cubicBezTo>
                  <a:pt x="492314" y="380159"/>
                  <a:pt x="494343" y="376917"/>
                  <a:pt x="494749" y="375701"/>
                </a:cubicBezTo>
                <a:cubicBezTo>
                  <a:pt x="495560" y="374486"/>
                  <a:pt x="497183" y="370839"/>
                  <a:pt x="494343" y="367597"/>
                </a:cubicBezTo>
                <a:cubicBezTo>
                  <a:pt x="489880" y="362329"/>
                  <a:pt x="488257" y="355845"/>
                  <a:pt x="489069" y="349767"/>
                </a:cubicBezTo>
                <a:cubicBezTo>
                  <a:pt x="490286" y="343283"/>
                  <a:pt x="494343" y="338015"/>
                  <a:pt x="500023" y="334368"/>
                </a:cubicBezTo>
                <a:cubicBezTo>
                  <a:pt x="504080" y="332342"/>
                  <a:pt x="504080" y="328290"/>
                  <a:pt x="503675" y="327074"/>
                </a:cubicBezTo>
                <a:cubicBezTo>
                  <a:pt x="503269" y="325858"/>
                  <a:pt x="502458" y="321806"/>
                  <a:pt x="497589" y="321401"/>
                </a:cubicBezTo>
                <a:cubicBezTo>
                  <a:pt x="491097" y="320185"/>
                  <a:pt x="485417" y="316538"/>
                  <a:pt x="482577" y="310459"/>
                </a:cubicBezTo>
                <a:cubicBezTo>
                  <a:pt x="479331" y="305192"/>
                  <a:pt x="478520" y="298708"/>
                  <a:pt x="480954" y="292629"/>
                </a:cubicBezTo>
                <a:cubicBezTo>
                  <a:pt x="482983" y="288172"/>
                  <a:pt x="479737" y="284930"/>
                  <a:pt x="478926" y="284120"/>
                </a:cubicBezTo>
                <a:cubicBezTo>
                  <a:pt x="478114" y="283309"/>
                  <a:pt x="474463" y="281283"/>
                  <a:pt x="470405" y="283309"/>
                </a:cubicBezTo>
                <a:cubicBezTo>
                  <a:pt x="465131" y="286956"/>
                  <a:pt x="458234" y="287361"/>
                  <a:pt x="452148" y="285335"/>
                </a:cubicBezTo>
                <a:cubicBezTo>
                  <a:pt x="446062" y="283309"/>
                  <a:pt x="441599" y="278446"/>
                  <a:pt x="439165" y="272368"/>
                </a:cubicBezTo>
                <a:cubicBezTo>
                  <a:pt x="437948" y="267910"/>
                  <a:pt x="433890" y="267505"/>
                  <a:pt x="432673" y="267505"/>
                </a:cubicBezTo>
                <a:close/>
                <a:moveTo>
                  <a:pt x="53575" y="253141"/>
                </a:moveTo>
                <a:lnTo>
                  <a:pt x="195569" y="253141"/>
                </a:lnTo>
                <a:cubicBezTo>
                  <a:pt x="199220" y="253141"/>
                  <a:pt x="202465" y="255933"/>
                  <a:pt x="202465" y="259923"/>
                </a:cubicBezTo>
                <a:cubicBezTo>
                  <a:pt x="202465" y="263912"/>
                  <a:pt x="199220" y="267104"/>
                  <a:pt x="195569" y="267104"/>
                </a:cubicBezTo>
                <a:lnTo>
                  <a:pt x="53575" y="267104"/>
                </a:lnTo>
                <a:cubicBezTo>
                  <a:pt x="49518" y="267104"/>
                  <a:pt x="46678" y="263912"/>
                  <a:pt x="46678" y="259923"/>
                </a:cubicBezTo>
                <a:cubicBezTo>
                  <a:pt x="46678" y="255933"/>
                  <a:pt x="49518" y="253141"/>
                  <a:pt x="53575" y="253141"/>
                </a:cubicBezTo>
                <a:close/>
                <a:moveTo>
                  <a:pt x="53578" y="220825"/>
                </a:moveTo>
                <a:lnTo>
                  <a:pt x="132729" y="220825"/>
                </a:lnTo>
                <a:cubicBezTo>
                  <a:pt x="136382" y="220825"/>
                  <a:pt x="139629" y="224016"/>
                  <a:pt x="139629" y="228006"/>
                </a:cubicBezTo>
                <a:cubicBezTo>
                  <a:pt x="139629" y="231596"/>
                  <a:pt x="136382" y="234788"/>
                  <a:pt x="132729" y="234788"/>
                </a:cubicBezTo>
                <a:lnTo>
                  <a:pt x="53578" y="234788"/>
                </a:lnTo>
                <a:cubicBezTo>
                  <a:pt x="49519" y="234788"/>
                  <a:pt x="46678" y="231596"/>
                  <a:pt x="46678" y="228006"/>
                </a:cubicBezTo>
                <a:cubicBezTo>
                  <a:pt x="46678" y="224016"/>
                  <a:pt x="49519" y="220825"/>
                  <a:pt x="53578" y="220825"/>
                </a:cubicBezTo>
                <a:close/>
                <a:moveTo>
                  <a:pt x="262272" y="219030"/>
                </a:moveTo>
                <a:cubicBezTo>
                  <a:pt x="256202" y="219030"/>
                  <a:pt x="251346" y="224338"/>
                  <a:pt x="251346" y="230463"/>
                </a:cubicBezTo>
                <a:lnTo>
                  <a:pt x="251346" y="308045"/>
                </a:lnTo>
                <a:cubicBezTo>
                  <a:pt x="251346" y="321111"/>
                  <a:pt x="261867" y="331728"/>
                  <a:pt x="274816" y="331728"/>
                </a:cubicBezTo>
                <a:lnTo>
                  <a:pt x="347655" y="331728"/>
                </a:lnTo>
                <a:cubicBezTo>
                  <a:pt x="347655" y="330911"/>
                  <a:pt x="347655" y="330503"/>
                  <a:pt x="347655" y="330095"/>
                </a:cubicBezTo>
                <a:cubicBezTo>
                  <a:pt x="347655" y="329278"/>
                  <a:pt x="347655" y="329278"/>
                  <a:pt x="347655" y="328461"/>
                </a:cubicBezTo>
                <a:cubicBezTo>
                  <a:pt x="347655" y="328053"/>
                  <a:pt x="347655" y="327645"/>
                  <a:pt x="347655" y="326828"/>
                </a:cubicBezTo>
                <a:cubicBezTo>
                  <a:pt x="347655" y="326420"/>
                  <a:pt x="347655" y="325603"/>
                  <a:pt x="347655" y="325195"/>
                </a:cubicBezTo>
                <a:cubicBezTo>
                  <a:pt x="347655" y="324786"/>
                  <a:pt x="347655" y="324786"/>
                  <a:pt x="348060" y="324378"/>
                </a:cubicBezTo>
                <a:cubicBezTo>
                  <a:pt x="348060" y="324378"/>
                  <a:pt x="348060" y="323970"/>
                  <a:pt x="348060" y="323561"/>
                </a:cubicBezTo>
                <a:cubicBezTo>
                  <a:pt x="348465" y="323153"/>
                  <a:pt x="348465" y="322336"/>
                  <a:pt x="348465" y="321520"/>
                </a:cubicBezTo>
                <a:cubicBezTo>
                  <a:pt x="348869" y="321111"/>
                  <a:pt x="348869" y="320295"/>
                  <a:pt x="349274" y="319886"/>
                </a:cubicBezTo>
                <a:cubicBezTo>
                  <a:pt x="349679" y="319070"/>
                  <a:pt x="349679" y="318662"/>
                  <a:pt x="349679" y="318662"/>
                </a:cubicBezTo>
                <a:cubicBezTo>
                  <a:pt x="350083" y="317845"/>
                  <a:pt x="350488" y="317437"/>
                  <a:pt x="350893" y="316620"/>
                </a:cubicBezTo>
                <a:cubicBezTo>
                  <a:pt x="350893" y="316212"/>
                  <a:pt x="350893" y="316212"/>
                  <a:pt x="351297" y="315803"/>
                </a:cubicBezTo>
                <a:cubicBezTo>
                  <a:pt x="351702" y="314987"/>
                  <a:pt x="352107" y="314987"/>
                  <a:pt x="352511" y="314170"/>
                </a:cubicBezTo>
                <a:cubicBezTo>
                  <a:pt x="352511" y="313762"/>
                  <a:pt x="352916" y="313762"/>
                  <a:pt x="352916" y="313353"/>
                </a:cubicBezTo>
                <a:cubicBezTo>
                  <a:pt x="353725" y="312945"/>
                  <a:pt x="354130" y="312537"/>
                  <a:pt x="354535" y="312128"/>
                </a:cubicBezTo>
                <a:cubicBezTo>
                  <a:pt x="354939" y="311720"/>
                  <a:pt x="355344" y="311312"/>
                  <a:pt x="355344" y="311312"/>
                </a:cubicBezTo>
                <a:cubicBezTo>
                  <a:pt x="355748" y="310903"/>
                  <a:pt x="356558" y="310495"/>
                  <a:pt x="356558" y="310087"/>
                </a:cubicBezTo>
                <a:cubicBezTo>
                  <a:pt x="357367" y="310087"/>
                  <a:pt x="357772" y="309678"/>
                  <a:pt x="357772" y="309270"/>
                </a:cubicBezTo>
                <a:cubicBezTo>
                  <a:pt x="358581" y="309270"/>
                  <a:pt x="358986" y="308862"/>
                  <a:pt x="359390" y="308862"/>
                </a:cubicBezTo>
                <a:cubicBezTo>
                  <a:pt x="360200" y="308453"/>
                  <a:pt x="360604" y="308045"/>
                  <a:pt x="361009" y="308045"/>
                </a:cubicBezTo>
                <a:cubicBezTo>
                  <a:pt x="361414" y="308045"/>
                  <a:pt x="361818" y="307637"/>
                  <a:pt x="362628" y="307637"/>
                </a:cubicBezTo>
                <a:cubicBezTo>
                  <a:pt x="363437" y="307228"/>
                  <a:pt x="364246" y="306820"/>
                  <a:pt x="365460" y="306820"/>
                </a:cubicBezTo>
                <a:cubicBezTo>
                  <a:pt x="367484" y="306412"/>
                  <a:pt x="369507" y="305187"/>
                  <a:pt x="370721" y="303145"/>
                </a:cubicBezTo>
                <a:cubicBezTo>
                  <a:pt x="371530" y="301104"/>
                  <a:pt x="371935" y="299062"/>
                  <a:pt x="371126" y="297020"/>
                </a:cubicBezTo>
                <a:cubicBezTo>
                  <a:pt x="370721" y="295795"/>
                  <a:pt x="370316" y="294570"/>
                  <a:pt x="369912" y="293345"/>
                </a:cubicBezTo>
                <a:cubicBezTo>
                  <a:pt x="369912" y="293345"/>
                  <a:pt x="369912" y="293345"/>
                  <a:pt x="369912" y="292937"/>
                </a:cubicBezTo>
                <a:cubicBezTo>
                  <a:pt x="369507" y="292120"/>
                  <a:pt x="369507" y="290895"/>
                  <a:pt x="369507" y="290079"/>
                </a:cubicBezTo>
                <a:cubicBezTo>
                  <a:pt x="369507" y="287629"/>
                  <a:pt x="369912" y="285179"/>
                  <a:pt x="370721" y="282729"/>
                </a:cubicBezTo>
                <a:cubicBezTo>
                  <a:pt x="370721" y="281504"/>
                  <a:pt x="371126" y="280687"/>
                  <a:pt x="371935" y="279871"/>
                </a:cubicBezTo>
                <a:cubicBezTo>
                  <a:pt x="371935" y="279462"/>
                  <a:pt x="371935" y="279462"/>
                  <a:pt x="371935" y="279462"/>
                </a:cubicBezTo>
                <a:cubicBezTo>
                  <a:pt x="372340" y="278646"/>
                  <a:pt x="372744" y="277829"/>
                  <a:pt x="373149" y="277012"/>
                </a:cubicBezTo>
                <a:cubicBezTo>
                  <a:pt x="373554" y="277012"/>
                  <a:pt x="373958" y="276604"/>
                  <a:pt x="373958" y="276196"/>
                </a:cubicBezTo>
                <a:cubicBezTo>
                  <a:pt x="374363" y="275787"/>
                  <a:pt x="375172" y="274971"/>
                  <a:pt x="375577" y="274562"/>
                </a:cubicBezTo>
                <a:cubicBezTo>
                  <a:pt x="375577" y="274154"/>
                  <a:pt x="376386" y="273746"/>
                  <a:pt x="376791" y="273337"/>
                </a:cubicBezTo>
                <a:cubicBezTo>
                  <a:pt x="376791" y="273337"/>
                  <a:pt x="376791" y="272929"/>
                  <a:pt x="377195" y="272521"/>
                </a:cubicBezTo>
                <a:cubicBezTo>
                  <a:pt x="377600" y="272521"/>
                  <a:pt x="378005" y="272112"/>
                  <a:pt x="378005" y="272112"/>
                </a:cubicBezTo>
                <a:cubicBezTo>
                  <a:pt x="378005" y="272112"/>
                  <a:pt x="378005" y="272112"/>
                  <a:pt x="378409" y="271704"/>
                </a:cubicBezTo>
                <a:lnTo>
                  <a:pt x="378409" y="230463"/>
                </a:lnTo>
                <a:cubicBezTo>
                  <a:pt x="378409" y="224338"/>
                  <a:pt x="373554" y="219030"/>
                  <a:pt x="367484" y="219030"/>
                </a:cubicBezTo>
                <a:close/>
                <a:moveTo>
                  <a:pt x="61041" y="77200"/>
                </a:moveTo>
                <a:lnTo>
                  <a:pt x="61041" y="172920"/>
                </a:lnTo>
                <a:cubicBezTo>
                  <a:pt x="61041" y="173738"/>
                  <a:pt x="61448" y="173738"/>
                  <a:pt x="61855" y="173738"/>
                </a:cubicBezTo>
                <a:lnTo>
                  <a:pt x="377593" y="173738"/>
                </a:lnTo>
                <a:cubicBezTo>
                  <a:pt x="377999" y="173738"/>
                  <a:pt x="378406" y="173738"/>
                  <a:pt x="378406" y="172920"/>
                </a:cubicBezTo>
                <a:lnTo>
                  <a:pt x="378406" y="77200"/>
                </a:lnTo>
                <a:close/>
                <a:moveTo>
                  <a:pt x="14363" y="77199"/>
                </a:moveTo>
                <a:lnTo>
                  <a:pt x="14363" y="353317"/>
                </a:lnTo>
                <a:cubicBezTo>
                  <a:pt x="14363" y="358190"/>
                  <a:pt x="18435" y="362250"/>
                  <a:pt x="23322" y="362250"/>
                </a:cubicBezTo>
                <a:lnTo>
                  <a:pt x="357654" y="362250"/>
                </a:lnTo>
                <a:cubicBezTo>
                  <a:pt x="358061" y="361844"/>
                  <a:pt x="358061" y="361844"/>
                  <a:pt x="358468" y="361032"/>
                </a:cubicBezTo>
                <a:cubicBezTo>
                  <a:pt x="358468" y="360626"/>
                  <a:pt x="358875" y="360220"/>
                  <a:pt x="359283" y="359408"/>
                </a:cubicBezTo>
                <a:cubicBezTo>
                  <a:pt x="359690" y="358596"/>
                  <a:pt x="360504" y="358190"/>
                  <a:pt x="360911" y="356971"/>
                </a:cubicBezTo>
                <a:cubicBezTo>
                  <a:pt x="362540" y="355347"/>
                  <a:pt x="363355" y="353317"/>
                  <a:pt x="362948" y="351287"/>
                </a:cubicBezTo>
                <a:cubicBezTo>
                  <a:pt x="362133" y="348850"/>
                  <a:pt x="360911" y="347226"/>
                  <a:pt x="359283" y="346008"/>
                </a:cubicBezTo>
                <a:cubicBezTo>
                  <a:pt x="358468" y="345602"/>
                  <a:pt x="358061" y="345196"/>
                  <a:pt x="357654" y="345196"/>
                </a:cubicBezTo>
                <a:cubicBezTo>
                  <a:pt x="357246" y="345196"/>
                  <a:pt x="356432" y="345196"/>
                  <a:pt x="355618" y="345196"/>
                </a:cubicBezTo>
                <a:lnTo>
                  <a:pt x="274987" y="345196"/>
                </a:lnTo>
                <a:cubicBezTo>
                  <a:pt x="253811" y="345196"/>
                  <a:pt x="237115" y="328142"/>
                  <a:pt x="237115" y="307433"/>
                </a:cubicBezTo>
                <a:lnTo>
                  <a:pt x="237115" y="230282"/>
                </a:lnTo>
                <a:cubicBezTo>
                  <a:pt x="237115" y="216070"/>
                  <a:pt x="248517" y="204701"/>
                  <a:pt x="262363" y="204701"/>
                </a:cubicBezTo>
                <a:lnTo>
                  <a:pt x="368242" y="204701"/>
                </a:lnTo>
                <a:cubicBezTo>
                  <a:pt x="382494" y="204701"/>
                  <a:pt x="393489" y="216070"/>
                  <a:pt x="393489" y="230282"/>
                </a:cubicBezTo>
                <a:lnTo>
                  <a:pt x="393489" y="267233"/>
                </a:lnTo>
                <a:cubicBezTo>
                  <a:pt x="396747" y="267639"/>
                  <a:pt x="400005" y="268451"/>
                  <a:pt x="402856" y="270482"/>
                </a:cubicBezTo>
                <a:cubicBezTo>
                  <a:pt x="404892" y="271700"/>
                  <a:pt x="407335" y="271700"/>
                  <a:pt x="409371" y="270888"/>
                </a:cubicBezTo>
                <a:cubicBezTo>
                  <a:pt x="411000" y="270076"/>
                  <a:pt x="413036" y="268451"/>
                  <a:pt x="413851" y="266421"/>
                </a:cubicBezTo>
                <a:cubicBezTo>
                  <a:pt x="414258" y="264797"/>
                  <a:pt x="414665" y="263579"/>
                  <a:pt x="415480" y="262361"/>
                </a:cubicBezTo>
                <a:cubicBezTo>
                  <a:pt x="415480" y="262361"/>
                  <a:pt x="415887" y="261954"/>
                  <a:pt x="416294" y="261548"/>
                </a:cubicBezTo>
                <a:cubicBezTo>
                  <a:pt x="416701" y="260330"/>
                  <a:pt x="417923" y="259518"/>
                  <a:pt x="418330" y="258706"/>
                </a:cubicBezTo>
                <a:cubicBezTo>
                  <a:pt x="418737" y="258706"/>
                  <a:pt x="418737" y="258300"/>
                  <a:pt x="419145" y="258300"/>
                </a:cubicBezTo>
                <a:cubicBezTo>
                  <a:pt x="419959" y="257488"/>
                  <a:pt x="420774" y="256270"/>
                  <a:pt x="421995" y="255458"/>
                </a:cubicBezTo>
                <a:cubicBezTo>
                  <a:pt x="422402" y="255458"/>
                  <a:pt x="422810" y="255052"/>
                  <a:pt x="423217" y="255052"/>
                </a:cubicBezTo>
                <a:cubicBezTo>
                  <a:pt x="424031" y="254239"/>
                  <a:pt x="425253" y="253833"/>
                  <a:pt x="426475" y="253427"/>
                </a:cubicBezTo>
                <a:cubicBezTo>
                  <a:pt x="426475" y="253427"/>
                  <a:pt x="426475" y="253427"/>
                  <a:pt x="426882" y="253427"/>
                </a:cubicBezTo>
                <a:lnTo>
                  <a:pt x="426882" y="77199"/>
                </a:lnTo>
                <a:lnTo>
                  <a:pt x="393489" y="77199"/>
                </a:lnTo>
                <a:lnTo>
                  <a:pt x="393489" y="172216"/>
                </a:lnTo>
                <a:cubicBezTo>
                  <a:pt x="393489" y="180337"/>
                  <a:pt x="386974" y="187646"/>
                  <a:pt x="378422" y="187646"/>
                </a:cubicBezTo>
                <a:lnTo>
                  <a:pt x="62416" y="187646"/>
                </a:lnTo>
                <a:cubicBezTo>
                  <a:pt x="53864" y="187646"/>
                  <a:pt x="47348" y="180337"/>
                  <a:pt x="47348" y="172216"/>
                </a:cubicBezTo>
                <a:lnTo>
                  <a:pt x="47348" y="77199"/>
                </a:lnTo>
                <a:close/>
                <a:moveTo>
                  <a:pt x="386893" y="30521"/>
                </a:moveTo>
                <a:cubicBezTo>
                  <a:pt x="390933" y="30521"/>
                  <a:pt x="394568" y="33835"/>
                  <a:pt x="394568" y="37978"/>
                </a:cubicBezTo>
                <a:cubicBezTo>
                  <a:pt x="394568" y="42535"/>
                  <a:pt x="390933" y="46264"/>
                  <a:pt x="386893" y="46264"/>
                </a:cubicBezTo>
                <a:cubicBezTo>
                  <a:pt x="382450" y="46264"/>
                  <a:pt x="378814" y="42535"/>
                  <a:pt x="378814" y="37978"/>
                </a:cubicBezTo>
                <a:cubicBezTo>
                  <a:pt x="378814" y="33835"/>
                  <a:pt x="382450" y="30521"/>
                  <a:pt x="386893" y="30521"/>
                </a:cubicBezTo>
                <a:close/>
                <a:moveTo>
                  <a:pt x="354152" y="30521"/>
                </a:moveTo>
                <a:cubicBezTo>
                  <a:pt x="358829" y="30521"/>
                  <a:pt x="362231" y="33835"/>
                  <a:pt x="362231" y="37978"/>
                </a:cubicBezTo>
                <a:cubicBezTo>
                  <a:pt x="362231" y="42535"/>
                  <a:pt x="358829" y="46264"/>
                  <a:pt x="354152" y="46264"/>
                </a:cubicBezTo>
                <a:cubicBezTo>
                  <a:pt x="349900" y="46264"/>
                  <a:pt x="346498" y="42535"/>
                  <a:pt x="346498" y="37978"/>
                </a:cubicBezTo>
                <a:cubicBezTo>
                  <a:pt x="346498" y="33835"/>
                  <a:pt x="349900" y="30521"/>
                  <a:pt x="354152" y="30521"/>
                </a:cubicBezTo>
                <a:close/>
                <a:moveTo>
                  <a:pt x="324264" y="30521"/>
                </a:moveTo>
                <a:cubicBezTo>
                  <a:pt x="328407" y="30521"/>
                  <a:pt x="331721" y="33835"/>
                  <a:pt x="331721" y="37978"/>
                </a:cubicBezTo>
                <a:cubicBezTo>
                  <a:pt x="331721" y="42535"/>
                  <a:pt x="328407" y="46264"/>
                  <a:pt x="324264" y="46264"/>
                </a:cubicBezTo>
                <a:cubicBezTo>
                  <a:pt x="319707" y="46264"/>
                  <a:pt x="315978" y="42535"/>
                  <a:pt x="315978" y="37978"/>
                </a:cubicBezTo>
                <a:cubicBezTo>
                  <a:pt x="315978" y="33835"/>
                  <a:pt x="319707" y="30521"/>
                  <a:pt x="324264" y="30521"/>
                </a:cubicBezTo>
                <a:close/>
                <a:moveTo>
                  <a:pt x="53506" y="30521"/>
                </a:moveTo>
                <a:lnTo>
                  <a:pt x="100492" y="30521"/>
                </a:lnTo>
                <a:cubicBezTo>
                  <a:pt x="104507" y="30521"/>
                  <a:pt x="107318" y="33804"/>
                  <a:pt x="107318" y="37497"/>
                </a:cubicBezTo>
                <a:cubicBezTo>
                  <a:pt x="107318" y="41600"/>
                  <a:pt x="104507" y="44473"/>
                  <a:pt x="100492" y="44473"/>
                </a:cubicBezTo>
                <a:lnTo>
                  <a:pt x="53506" y="44473"/>
                </a:lnTo>
                <a:cubicBezTo>
                  <a:pt x="49490" y="44473"/>
                  <a:pt x="46679" y="41600"/>
                  <a:pt x="46679" y="37497"/>
                </a:cubicBezTo>
                <a:cubicBezTo>
                  <a:pt x="46679" y="33804"/>
                  <a:pt x="49490" y="30521"/>
                  <a:pt x="53506" y="30521"/>
                </a:cubicBezTo>
                <a:close/>
                <a:moveTo>
                  <a:pt x="23322" y="14362"/>
                </a:moveTo>
                <a:cubicBezTo>
                  <a:pt x="18435" y="14362"/>
                  <a:pt x="14363" y="17968"/>
                  <a:pt x="14363" y="23176"/>
                </a:cubicBezTo>
                <a:lnTo>
                  <a:pt x="14363" y="62436"/>
                </a:lnTo>
                <a:lnTo>
                  <a:pt x="47348" y="62436"/>
                </a:lnTo>
                <a:lnTo>
                  <a:pt x="393489" y="62436"/>
                </a:lnTo>
                <a:lnTo>
                  <a:pt x="426882" y="62436"/>
                </a:lnTo>
                <a:lnTo>
                  <a:pt x="426882" y="23176"/>
                </a:lnTo>
                <a:cubicBezTo>
                  <a:pt x="426882" y="17968"/>
                  <a:pt x="422810" y="14362"/>
                  <a:pt x="417516" y="14362"/>
                </a:cubicBezTo>
                <a:close/>
                <a:moveTo>
                  <a:pt x="23573" y="0"/>
                </a:moveTo>
                <a:lnTo>
                  <a:pt x="417004" y="0"/>
                </a:lnTo>
                <a:cubicBezTo>
                  <a:pt x="430010" y="0"/>
                  <a:pt x="440577" y="11004"/>
                  <a:pt x="440577" y="23639"/>
                </a:cubicBezTo>
                <a:lnTo>
                  <a:pt x="440577" y="254726"/>
                </a:lnTo>
                <a:cubicBezTo>
                  <a:pt x="446674" y="256764"/>
                  <a:pt x="451551" y="261247"/>
                  <a:pt x="453583" y="267768"/>
                </a:cubicBezTo>
                <a:cubicBezTo>
                  <a:pt x="454396" y="269806"/>
                  <a:pt x="456022" y="271436"/>
                  <a:pt x="458054" y="272251"/>
                </a:cubicBezTo>
                <a:cubicBezTo>
                  <a:pt x="460086" y="273066"/>
                  <a:pt x="462525" y="273066"/>
                  <a:pt x="464150" y="271844"/>
                </a:cubicBezTo>
                <a:cubicBezTo>
                  <a:pt x="472279" y="266953"/>
                  <a:pt x="482034" y="267768"/>
                  <a:pt x="488943" y="273474"/>
                </a:cubicBezTo>
                <a:cubicBezTo>
                  <a:pt x="495853" y="279587"/>
                  <a:pt x="498698" y="288961"/>
                  <a:pt x="495446" y="297928"/>
                </a:cubicBezTo>
                <a:cubicBezTo>
                  <a:pt x="494633" y="299965"/>
                  <a:pt x="494633" y="302003"/>
                  <a:pt x="495853" y="304041"/>
                </a:cubicBezTo>
                <a:cubicBezTo>
                  <a:pt x="497072" y="306079"/>
                  <a:pt x="498698" y="307301"/>
                  <a:pt x="500730" y="307709"/>
                </a:cubicBezTo>
                <a:cubicBezTo>
                  <a:pt x="510078" y="308932"/>
                  <a:pt x="517394" y="315860"/>
                  <a:pt x="518613" y="325234"/>
                </a:cubicBezTo>
                <a:cubicBezTo>
                  <a:pt x="520239" y="334201"/>
                  <a:pt x="516174" y="343167"/>
                  <a:pt x="507639" y="347650"/>
                </a:cubicBezTo>
                <a:cubicBezTo>
                  <a:pt x="506420" y="348873"/>
                  <a:pt x="504794" y="350503"/>
                  <a:pt x="504388" y="352948"/>
                </a:cubicBezTo>
                <a:cubicBezTo>
                  <a:pt x="503981" y="354986"/>
                  <a:pt x="504794" y="357024"/>
                  <a:pt x="506420" y="358654"/>
                </a:cubicBezTo>
                <a:cubicBezTo>
                  <a:pt x="512110" y="365990"/>
                  <a:pt x="513329" y="375364"/>
                  <a:pt x="508452" y="383923"/>
                </a:cubicBezTo>
                <a:cubicBezTo>
                  <a:pt x="503575" y="391667"/>
                  <a:pt x="494633" y="395742"/>
                  <a:pt x="485692" y="394112"/>
                </a:cubicBezTo>
                <a:cubicBezTo>
                  <a:pt x="483659" y="393704"/>
                  <a:pt x="481627" y="394520"/>
                  <a:pt x="479595" y="395742"/>
                </a:cubicBezTo>
                <a:cubicBezTo>
                  <a:pt x="477969" y="396965"/>
                  <a:pt x="477156" y="399410"/>
                  <a:pt x="477156" y="401448"/>
                </a:cubicBezTo>
                <a:cubicBezTo>
                  <a:pt x="477156" y="410414"/>
                  <a:pt x="471873" y="418566"/>
                  <a:pt x="462931" y="421826"/>
                </a:cubicBezTo>
                <a:cubicBezTo>
                  <a:pt x="454396" y="425087"/>
                  <a:pt x="444642" y="422641"/>
                  <a:pt x="438951" y="415305"/>
                </a:cubicBezTo>
                <a:cubicBezTo>
                  <a:pt x="436513" y="411637"/>
                  <a:pt x="430416" y="411637"/>
                  <a:pt x="427978" y="415305"/>
                </a:cubicBezTo>
                <a:cubicBezTo>
                  <a:pt x="423507" y="420603"/>
                  <a:pt x="417410" y="423049"/>
                  <a:pt x="411314" y="423049"/>
                </a:cubicBezTo>
                <a:cubicBezTo>
                  <a:pt x="408875" y="423049"/>
                  <a:pt x="406030" y="423049"/>
                  <a:pt x="403591" y="421826"/>
                </a:cubicBezTo>
                <a:cubicBezTo>
                  <a:pt x="395056" y="418566"/>
                  <a:pt x="389366" y="410414"/>
                  <a:pt x="389773" y="401448"/>
                </a:cubicBezTo>
                <a:cubicBezTo>
                  <a:pt x="389773" y="399410"/>
                  <a:pt x="388960" y="396965"/>
                  <a:pt x="386928" y="395742"/>
                </a:cubicBezTo>
                <a:cubicBezTo>
                  <a:pt x="385302" y="394520"/>
                  <a:pt x="383270" y="393704"/>
                  <a:pt x="380831" y="394112"/>
                </a:cubicBezTo>
                <a:cubicBezTo>
                  <a:pt x="371889" y="395742"/>
                  <a:pt x="362948" y="391667"/>
                  <a:pt x="358071" y="383923"/>
                </a:cubicBezTo>
                <a:cubicBezTo>
                  <a:pt x="357258" y="381885"/>
                  <a:pt x="356851" y="380255"/>
                  <a:pt x="356038" y="378625"/>
                </a:cubicBezTo>
                <a:lnTo>
                  <a:pt x="23573" y="378625"/>
                </a:lnTo>
                <a:cubicBezTo>
                  <a:pt x="10567" y="378625"/>
                  <a:pt x="0" y="368028"/>
                  <a:pt x="0" y="354986"/>
                </a:cubicBezTo>
                <a:lnTo>
                  <a:pt x="0" y="23639"/>
                </a:lnTo>
                <a:cubicBezTo>
                  <a:pt x="0" y="11004"/>
                  <a:pt x="10567" y="0"/>
                  <a:pt x="23573" y="0"/>
                </a:cubicBezTo>
                <a:close/>
              </a:path>
            </a:pathLst>
          </a:custGeom>
          <a:solidFill>
            <a:schemeClr val="accent3"/>
          </a:solidFill>
          <a:ln>
            <a:noFill/>
          </a:ln>
          <a:effectLst/>
        </p:spPr>
        <p:txBody>
          <a:bodyPr wrap="square" anchor="ctr">
            <a:noAutofit/>
          </a:bodyPr>
          <a:lstStyle/>
          <a:p>
            <a:endParaRPr lang="en-US"/>
          </a:p>
        </p:txBody>
      </p:sp>
      <p:sp>
        <p:nvSpPr>
          <p:cNvPr id="404" name="Freeform 38">
            <a:extLst>
              <a:ext uri="{FF2B5EF4-FFF2-40B4-BE49-F238E27FC236}">
                <a16:creationId xmlns:a16="http://schemas.microsoft.com/office/drawing/2014/main" id="{037CF40D-1511-79FF-53FD-DA980A1C8964}"/>
              </a:ext>
            </a:extLst>
          </p:cNvPr>
          <p:cNvSpPr>
            <a:spLocks noChangeArrowheads="1"/>
          </p:cNvSpPr>
          <p:nvPr/>
        </p:nvSpPr>
        <p:spPr bwMode="auto">
          <a:xfrm>
            <a:off x="6853990" y="2753172"/>
            <a:ext cx="200641" cy="226564"/>
          </a:xfrm>
          <a:custGeom>
            <a:avLst/>
            <a:gdLst>
              <a:gd name="connsiteX0" fmla="*/ 213144 w 497619"/>
              <a:gd name="connsiteY0" fmla="*/ 397755 h 486140"/>
              <a:gd name="connsiteX1" fmla="*/ 244587 w 497619"/>
              <a:gd name="connsiteY1" fmla="*/ 397755 h 486140"/>
              <a:gd name="connsiteX2" fmla="*/ 251751 w 497619"/>
              <a:gd name="connsiteY2" fmla="*/ 404666 h 486140"/>
              <a:gd name="connsiteX3" fmla="*/ 244587 w 497619"/>
              <a:gd name="connsiteY3" fmla="*/ 411577 h 486140"/>
              <a:gd name="connsiteX4" fmla="*/ 213144 w 497619"/>
              <a:gd name="connsiteY4" fmla="*/ 411577 h 486140"/>
              <a:gd name="connsiteX5" fmla="*/ 205980 w 497619"/>
              <a:gd name="connsiteY5" fmla="*/ 404666 h 486140"/>
              <a:gd name="connsiteX6" fmla="*/ 213144 w 497619"/>
              <a:gd name="connsiteY6" fmla="*/ 397755 h 486140"/>
              <a:gd name="connsiteX7" fmla="*/ 60968 w 497619"/>
              <a:gd name="connsiteY7" fmla="*/ 397755 h 486140"/>
              <a:gd name="connsiteX8" fmla="*/ 166722 w 497619"/>
              <a:gd name="connsiteY8" fmla="*/ 397755 h 486140"/>
              <a:gd name="connsiteX9" fmla="*/ 173611 w 497619"/>
              <a:gd name="connsiteY9" fmla="*/ 404666 h 486140"/>
              <a:gd name="connsiteX10" fmla="*/ 166722 w 497619"/>
              <a:gd name="connsiteY10" fmla="*/ 411577 h 486140"/>
              <a:gd name="connsiteX11" fmla="*/ 60968 w 497619"/>
              <a:gd name="connsiteY11" fmla="*/ 411577 h 486140"/>
              <a:gd name="connsiteX12" fmla="*/ 53269 w 497619"/>
              <a:gd name="connsiteY12" fmla="*/ 404666 h 486140"/>
              <a:gd name="connsiteX13" fmla="*/ 60968 w 497619"/>
              <a:gd name="connsiteY13" fmla="*/ 397755 h 486140"/>
              <a:gd name="connsiteX14" fmla="*/ 60908 w 497619"/>
              <a:gd name="connsiteY14" fmla="*/ 353364 h 486140"/>
              <a:gd name="connsiteX15" fmla="*/ 152574 w 497619"/>
              <a:gd name="connsiteY15" fmla="*/ 353364 h 486140"/>
              <a:gd name="connsiteX16" fmla="*/ 159409 w 497619"/>
              <a:gd name="connsiteY16" fmla="*/ 360467 h 486140"/>
              <a:gd name="connsiteX17" fmla="*/ 152574 w 497619"/>
              <a:gd name="connsiteY17" fmla="*/ 367176 h 486140"/>
              <a:gd name="connsiteX18" fmla="*/ 60908 w 497619"/>
              <a:gd name="connsiteY18" fmla="*/ 367176 h 486140"/>
              <a:gd name="connsiteX19" fmla="*/ 53269 w 497619"/>
              <a:gd name="connsiteY19" fmla="*/ 360467 h 486140"/>
              <a:gd name="connsiteX20" fmla="*/ 60908 w 497619"/>
              <a:gd name="connsiteY20" fmla="*/ 353364 h 486140"/>
              <a:gd name="connsiteX21" fmla="*/ 63241 w 497619"/>
              <a:gd name="connsiteY21" fmla="*/ 308166 h 486140"/>
              <a:gd name="connsiteX22" fmla="*/ 73076 w 497619"/>
              <a:gd name="connsiteY22" fmla="*/ 308166 h 486140"/>
              <a:gd name="connsiteX23" fmla="*/ 75944 w 497619"/>
              <a:gd name="connsiteY23" fmla="*/ 310910 h 486140"/>
              <a:gd name="connsiteX24" fmla="*/ 78813 w 497619"/>
              <a:gd name="connsiteY24" fmla="*/ 308166 h 486140"/>
              <a:gd name="connsiteX25" fmla="*/ 89058 w 497619"/>
              <a:gd name="connsiteY25" fmla="*/ 308166 h 486140"/>
              <a:gd name="connsiteX26" fmla="*/ 89058 w 497619"/>
              <a:gd name="connsiteY26" fmla="*/ 317967 h 486140"/>
              <a:gd name="connsiteX27" fmla="*/ 86189 w 497619"/>
              <a:gd name="connsiteY27" fmla="*/ 320711 h 486140"/>
              <a:gd name="connsiteX28" fmla="*/ 89058 w 497619"/>
              <a:gd name="connsiteY28" fmla="*/ 323455 h 486140"/>
              <a:gd name="connsiteX29" fmla="*/ 89058 w 497619"/>
              <a:gd name="connsiteY29" fmla="*/ 332864 h 486140"/>
              <a:gd name="connsiteX30" fmla="*/ 83730 w 497619"/>
              <a:gd name="connsiteY30" fmla="*/ 335216 h 486140"/>
              <a:gd name="connsiteX31" fmla="*/ 78813 w 497619"/>
              <a:gd name="connsiteY31" fmla="*/ 332864 h 486140"/>
              <a:gd name="connsiteX32" fmla="*/ 75944 w 497619"/>
              <a:gd name="connsiteY32" fmla="*/ 330512 h 486140"/>
              <a:gd name="connsiteX33" fmla="*/ 73076 w 497619"/>
              <a:gd name="connsiteY33" fmla="*/ 332864 h 486140"/>
              <a:gd name="connsiteX34" fmla="*/ 68158 w 497619"/>
              <a:gd name="connsiteY34" fmla="*/ 335216 h 486140"/>
              <a:gd name="connsiteX35" fmla="*/ 63241 w 497619"/>
              <a:gd name="connsiteY35" fmla="*/ 332864 h 486140"/>
              <a:gd name="connsiteX36" fmla="*/ 63241 w 497619"/>
              <a:gd name="connsiteY36" fmla="*/ 323455 h 486140"/>
              <a:gd name="connsiteX37" fmla="*/ 65699 w 497619"/>
              <a:gd name="connsiteY37" fmla="*/ 320711 h 486140"/>
              <a:gd name="connsiteX38" fmla="*/ 63241 w 497619"/>
              <a:gd name="connsiteY38" fmla="*/ 317967 h 486140"/>
              <a:gd name="connsiteX39" fmla="*/ 63241 w 497619"/>
              <a:gd name="connsiteY39" fmla="*/ 308166 h 486140"/>
              <a:gd name="connsiteX40" fmla="*/ 122553 w 497619"/>
              <a:gd name="connsiteY40" fmla="*/ 307194 h 486140"/>
              <a:gd name="connsiteX41" fmla="*/ 152677 w 497619"/>
              <a:gd name="connsiteY41" fmla="*/ 307194 h 486140"/>
              <a:gd name="connsiteX42" fmla="*/ 159415 w 497619"/>
              <a:gd name="connsiteY42" fmla="*/ 313903 h 486140"/>
              <a:gd name="connsiteX43" fmla="*/ 152677 w 497619"/>
              <a:gd name="connsiteY43" fmla="*/ 321006 h 486140"/>
              <a:gd name="connsiteX44" fmla="*/ 122553 w 497619"/>
              <a:gd name="connsiteY44" fmla="*/ 321006 h 486140"/>
              <a:gd name="connsiteX45" fmla="*/ 115419 w 497619"/>
              <a:gd name="connsiteY45" fmla="*/ 313903 h 486140"/>
              <a:gd name="connsiteX46" fmla="*/ 122553 w 497619"/>
              <a:gd name="connsiteY46" fmla="*/ 307194 h 486140"/>
              <a:gd name="connsiteX47" fmla="*/ 395310 w 497619"/>
              <a:gd name="connsiteY47" fmla="*/ 302642 h 486140"/>
              <a:gd name="connsiteX48" fmla="*/ 374786 w 497619"/>
              <a:gd name="connsiteY48" fmla="*/ 379499 h 486140"/>
              <a:gd name="connsiteX49" fmla="*/ 406980 w 497619"/>
              <a:gd name="connsiteY49" fmla="*/ 387949 h 486140"/>
              <a:gd name="connsiteX50" fmla="*/ 427504 w 497619"/>
              <a:gd name="connsiteY50" fmla="*/ 311092 h 486140"/>
              <a:gd name="connsiteX51" fmla="*/ 60887 w 497619"/>
              <a:gd name="connsiteY51" fmla="*/ 259253 h 486140"/>
              <a:gd name="connsiteX52" fmla="*/ 244529 w 497619"/>
              <a:gd name="connsiteY52" fmla="*/ 259253 h 486140"/>
              <a:gd name="connsiteX53" fmla="*/ 251746 w 497619"/>
              <a:gd name="connsiteY53" fmla="*/ 266356 h 486140"/>
              <a:gd name="connsiteX54" fmla="*/ 244529 w 497619"/>
              <a:gd name="connsiteY54" fmla="*/ 273064 h 486140"/>
              <a:gd name="connsiteX55" fmla="*/ 60887 w 497619"/>
              <a:gd name="connsiteY55" fmla="*/ 273064 h 486140"/>
              <a:gd name="connsiteX56" fmla="*/ 53269 w 497619"/>
              <a:gd name="connsiteY56" fmla="*/ 266356 h 486140"/>
              <a:gd name="connsiteX57" fmla="*/ 60887 w 497619"/>
              <a:gd name="connsiteY57" fmla="*/ 259253 h 486140"/>
              <a:gd name="connsiteX58" fmla="*/ 60887 w 497619"/>
              <a:gd name="connsiteY58" fmla="*/ 229064 h 486140"/>
              <a:gd name="connsiteX59" fmla="*/ 244529 w 497619"/>
              <a:gd name="connsiteY59" fmla="*/ 229064 h 486140"/>
              <a:gd name="connsiteX60" fmla="*/ 251746 w 497619"/>
              <a:gd name="connsiteY60" fmla="*/ 236167 h 486140"/>
              <a:gd name="connsiteX61" fmla="*/ 244529 w 497619"/>
              <a:gd name="connsiteY61" fmla="*/ 242875 h 486140"/>
              <a:gd name="connsiteX62" fmla="*/ 60887 w 497619"/>
              <a:gd name="connsiteY62" fmla="*/ 242875 h 486140"/>
              <a:gd name="connsiteX63" fmla="*/ 53269 w 497619"/>
              <a:gd name="connsiteY63" fmla="*/ 236167 h 486140"/>
              <a:gd name="connsiteX64" fmla="*/ 60887 w 497619"/>
              <a:gd name="connsiteY64" fmla="*/ 229064 h 486140"/>
              <a:gd name="connsiteX65" fmla="*/ 60887 w 497619"/>
              <a:gd name="connsiteY65" fmla="*/ 198878 h 486140"/>
              <a:gd name="connsiteX66" fmla="*/ 244529 w 497619"/>
              <a:gd name="connsiteY66" fmla="*/ 198878 h 486140"/>
              <a:gd name="connsiteX67" fmla="*/ 251746 w 497619"/>
              <a:gd name="connsiteY67" fmla="*/ 205981 h 486140"/>
              <a:gd name="connsiteX68" fmla="*/ 244529 w 497619"/>
              <a:gd name="connsiteY68" fmla="*/ 212689 h 486140"/>
              <a:gd name="connsiteX69" fmla="*/ 60887 w 497619"/>
              <a:gd name="connsiteY69" fmla="*/ 212689 h 486140"/>
              <a:gd name="connsiteX70" fmla="*/ 53269 w 497619"/>
              <a:gd name="connsiteY70" fmla="*/ 205981 h 486140"/>
              <a:gd name="connsiteX71" fmla="*/ 60887 w 497619"/>
              <a:gd name="connsiteY71" fmla="*/ 198878 h 486140"/>
              <a:gd name="connsiteX72" fmla="*/ 60887 w 497619"/>
              <a:gd name="connsiteY72" fmla="*/ 168691 h 486140"/>
              <a:gd name="connsiteX73" fmla="*/ 244529 w 497619"/>
              <a:gd name="connsiteY73" fmla="*/ 168691 h 486140"/>
              <a:gd name="connsiteX74" fmla="*/ 251746 w 497619"/>
              <a:gd name="connsiteY74" fmla="*/ 175399 h 486140"/>
              <a:gd name="connsiteX75" fmla="*/ 244529 w 497619"/>
              <a:gd name="connsiteY75" fmla="*/ 182502 h 486140"/>
              <a:gd name="connsiteX76" fmla="*/ 60887 w 497619"/>
              <a:gd name="connsiteY76" fmla="*/ 182502 h 486140"/>
              <a:gd name="connsiteX77" fmla="*/ 53269 w 497619"/>
              <a:gd name="connsiteY77" fmla="*/ 175399 h 486140"/>
              <a:gd name="connsiteX78" fmla="*/ 60887 w 497619"/>
              <a:gd name="connsiteY78" fmla="*/ 168691 h 486140"/>
              <a:gd name="connsiteX79" fmla="*/ 435150 w 497619"/>
              <a:gd name="connsiteY79" fmla="*/ 154561 h 486140"/>
              <a:gd name="connsiteX80" fmla="*/ 398932 w 497619"/>
              <a:gd name="connsiteY80" fmla="*/ 288558 h 486140"/>
              <a:gd name="connsiteX81" fmla="*/ 431126 w 497619"/>
              <a:gd name="connsiteY81" fmla="*/ 297410 h 486140"/>
              <a:gd name="connsiteX82" fmla="*/ 466941 w 497619"/>
              <a:gd name="connsiteY82" fmla="*/ 163011 h 486140"/>
              <a:gd name="connsiteX83" fmla="*/ 443198 w 497619"/>
              <a:gd name="connsiteY83" fmla="*/ 124783 h 486140"/>
              <a:gd name="connsiteX84" fmla="*/ 438772 w 497619"/>
              <a:gd name="connsiteY84" fmla="*/ 140879 h 486140"/>
              <a:gd name="connsiteX85" fmla="*/ 470563 w 497619"/>
              <a:gd name="connsiteY85" fmla="*/ 148927 h 486140"/>
              <a:gd name="connsiteX86" fmla="*/ 474990 w 497619"/>
              <a:gd name="connsiteY86" fmla="*/ 133234 h 486140"/>
              <a:gd name="connsiteX87" fmla="*/ 182626 w 497619"/>
              <a:gd name="connsiteY87" fmla="*/ 90561 h 486140"/>
              <a:gd name="connsiteX88" fmla="*/ 244514 w 497619"/>
              <a:gd name="connsiteY88" fmla="*/ 90561 h 486140"/>
              <a:gd name="connsiteX89" fmla="*/ 251748 w 497619"/>
              <a:gd name="connsiteY89" fmla="*/ 97664 h 486140"/>
              <a:gd name="connsiteX90" fmla="*/ 244514 w 497619"/>
              <a:gd name="connsiteY90" fmla="*/ 104372 h 486140"/>
              <a:gd name="connsiteX91" fmla="*/ 182626 w 497619"/>
              <a:gd name="connsiteY91" fmla="*/ 104372 h 486140"/>
              <a:gd name="connsiteX92" fmla="*/ 175794 w 497619"/>
              <a:gd name="connsiteY92" fmla="*/ 97664 h 486140"/>
              <a:gd name="connsiteX93" fmla="*/ 182626 w 497619"/>
              <a:gd name="connsiteY93" fmla="*/ 90561 h 486140"/>
              <a:gd name="connsiteX94" fmla="*/ 464124 w 497619"/>
              <a:gd name="connsiteY94" fmla="*/ 86556 h 486140"/>
              <a:gd name="connsiteX95" fmla="*/ 451247 w 497619"/>
              <a:gd name="connsiteY95" fmla="*/ 94201 h 486140"/>
              <a:gd name="connsiteX96" fmla="*/ 446418 w 497619"/>
              <a:gd name="connsiteY96" fmla="*/ 111102 h 486140"/>
              <a:gd name="connsiteX97" fmla="*/ 478612 w 497619"/>
              <a:gd name="connsiteY97" fmla="*/ 119552 h 486140"/>
              <a:gd name="connsiteX98" fmla="*/ 483038 w 497619"/>
              <a:gd name="connsiteY98" fmla="*/ 103054 h 486140"/>
              <a:gd name="connsiteX99" fmla="*/ 475795 w 497619"/>
              <a:gd name="connsiteY99" fmla="*/ 89775 h 486140"/>
              <a:gd name="connsiteX100" fmla="*/ 129468 w 497619"/>
              <a:gd name="connsiteY100" fmla="*/ 78553 h 486140"/>
              <a:gd name="connsiteX101" fmla="*/ 110318 w 497619"/>
              <a:gd name="connsiteY101" fmla="*/ 98245 h 486140"/>
              <a:gd name="connsiteX102" fmla="*/ 99946 w 497619"/>
              <a:gd name="connsiteY102" fmla="*/ 98245 h 486140"/>
              <a:gd name="connsiteX103" fmla="*/ 93563 w 497619"/>
              <a:gd name="connsiteY103" fmla="*/ 91413 h 486140"/>
              <a:gd name="connsiteX104" fmla="*/ 78802 w 497619"/>
              <a:gd name="connsiteY104" fmla="*/ 106283 h 486140"/>
              <a:gd name="connsiteX105" fmla="*/ 125079 w 497619"/>
              <a:gd name="connsiteY105" fmla="*/ 106283 h 486140"/>
              <a:gd name="connsiteX106" fmla="*/ 129468 w 497619"/>
              <a:gd name="connsiteY106" fmla="*/ 101460 h 486140"/>
              <a:gd name="connsiteX107" fmla="*/ 467746 w 497619"/>
              <a:gd name="connsiteY107" fmla="*/ 72875 h 486140"/>
              <a:gd name="connsiteX108" fmla="*/ 479417 w 497619"/>
              <a:gd name="connsiteY108" fmla="*/ 76094 h 486140"/>
              <a:gd name="connsiteX109" fmla="*/ 496721 w 497619"/>
              <a:gd name="connsiteY109" fmla="*/ 106273 h 486140"/>
              <a:gd name="connsiteX110" fmla="*/ 419455 w 497619"/>
              <a:gd name="connsiteY110" fmla="*/ 395997 h 486140"/>
              <a:gd name="connsiteX111" fmla="*/ 419053 w 497619"/>
              <a:gd name="connsiteY111" fmla="*/ 397607 h 486140"/>
              <a:gd name="connsiteX112" fmla="*/ 417041 w 497619"/>
              <a:gd name="connsiteY112" fmla="*/ 401631 h 486140"/>
              <a:gd name="connsiteX113" fmla="*/ 388469 w 497619"/>
              <a:gd name="connsiteY113" fmla="*/ 433822 h 486140"/>
              <a:gd name="connsiteX114" fmla="*/ 382835 w 497619"/>
              <a:gd name="connsiteY114" fmla="*/ 438248 h 486140"/>
              <a:gd name="connsiteX115" fmla="*/ 374384 w 497619"/>
              <a:gd name="connsiteY115" fmla="*/ 454344 h 486140"/>
              <a:gd name="connsiteX116" fmla="*/ 371164 w 497619"/>
              <a:gd name="connsiteY116" fmla="*/ 455149 h 486140"/>
              <a:gd name="connsiteX117" fmla="*/ 369555 w 497619"/>
              <a:gd name="connsiteY117" fmla="*/ 453137 h 486140"/>
              <a:gd name="connsiteX118" fmla="*/ 370359 w 497619"/>
              <a:gd name="connsiteY118" fmla="*/ 435029 h 486140"/>
              <a:gd name="connsiteX119" fmla="*/ 367542 w 497619"/>
              <a:gd name="connsiteY119" fmla="*/ 428189 h 486140"/>
              <a:gd name="connsiteX120" fmla="*/ 358689 w 497619"/>
              <a:gd name="connsiteY120" fmla="*/ 385937 h 486140"/>
              <a:gd name="connsiteX121" fmla="*/ 359494 w 497619"/>
              <a:gd name="connsiteY121" fmla="*/ 381511 h 486140"/>
              <a:gd name="connsiteX122" fmla="*/ 359896 w 497619"/>
              <a:gd name="connsiteY122" fmla="*/ 379901 h 486140"/>
              <a:gd name="connsiteX123" fmla="*/ 437564 w 497619"/>
              <a:gd name="connsiteY123" fmla="*/ 90580 h 486140"/>
              <a:gd name="connsiteX124" fmla="*/ 467746 w 497619"/>
              <a:gd name="connsiteY124" fmla="*/ 72875 h 486140"/>
              <a:gd name="connsiteX125" fmla="*/ 182626 w 497619"/>
              <a:gd name="connsiteY125" fmla="*/ 60375 h 486140"/>
              <a:gd name="connsiteX126" fmla="*/ 244514 w 497619"/>
              <a:gd name="connsiteY126" fmla="*/ 60375 h 486140"/>
              <a:gd name="connsiteX127" fmla="*/ 251748 w 497619"/>
              <a:gd name="connsiteY127" fmla="*/ 67478 h 486140"/>
              <a:gd name="connsiteX128" fmla="*/ 244514 w 497619"/>
              <a:gd name="connsiteY128" fmla="*/ 74186 h 486140"/>
              <a:gd name="connsiteX129" fmla="*/ 182626 w 497619"/>
              <a:gd name="connsiteY129" fmla="*/ 74186 h 486140"/>
              <a:gd name="connsiteX130" fmla="*/ 175794 w 497619"/>
              <a:gd name="connsiteY130" fmla="*/ 67478 h 486140"/>
              <a:gd name="connsiteX131" fmla="*/ 182626 w 497619"/>
              <a:gd name="connsiteY131" fmla="*/ 60375 h 486140"/>
              <a:gd name="connsiteX132" fmla="*/ 72418 w 497619"/>
              <a:gd name="connsiteY132" fmla="*/ 58460 h 486140"/>
              <a:gd name="connsiteX133" fmla="*/ 67631 w 497619"/>
              <a:gd name="connsiteY133" fmla="*/ 63282 h 486140"/>
              <a:gd name="connsiteX134" fmla="*/ 67631 w 497619"/>
              <a:gd name="connsiteY134" fmla="*/ 97040 h 486140"/>
              <a:gd name="connsiteX135" fmla="*/ 88775 w 497619"/>
              <a:gd name="connsiteY135" fmla="*/ 76142 h 486140"/>
              <a:gd name="connsiteX136" fmla="*/ 98350 w 497619"/>
              <a:gd name="connsiteY136" fmla="*/ 76142 h 486140"/>
              <a:gd name="connsiteX137" fmla="*/ 105132 w 497619"/>
              <a:gd name="connsiteY137" fmla="*/ 82974 h 486140"/>
              <a:gd name="connsiteX138" fmla="*/ 127872 w 497619"/>
              <a:gd name="connsiteY138" fmla="*/ 59665 h 486140"/>
              <a:gd name="connsiteX139" fmla="*/ 125079 w 497619"/>
              <a:gd name="connsiteY139" fmla="*/ 58460 h 486140"/>
              <a:gd name="connsiteX140" fmla="*/ 72418 w 497619"/>
              <a:gd name="connsiteY140" fmla="*/ 44394 h 486140"/>
              <a:gd name="connsiteX141" fmla="*/ 125079 w 497619"/>
              <a:gd name="connsiteY141" fmla="*/ 44394 h 486140"/>
              <a:gd name="connsiteX142" fmla="*/ 143431 w 497619"/>
              <a:gd name="connsiteY142" fmla="*/ 63282 h 486140"/>
              <a:gd name="connsiteX143" fmla="*/ 143431 w 497619"/>
              <a:gd name="connsiteY143" fmla="*/ 101460 h 486140"/>
              <a:gd name="connsiteX144" fmla="*/ 125079 w 497619"/>
              <a:gd name="connsiteY144" fmla="*/ 120348 h 486140"/>
              <a:gd name="connsiteX145" fmla="*/ 72418 w 497619"/>
              <a:gd name="connsiteY145" fmla="*/ 120348 h 486140"/>
              <a:gd name="connsiteX146" fmla="*/ 59652 w 497619"/>
              <a:gd name="connsiteY146" fmla="*/ 115526 h 486140"/>
              <a:gd name="connsiteX147" fmla="*/ 53269 w 497619"/>
              <a:gd name="connsiteY147" fmla="*/ 101460 h 486140"/>
              <a:gd name="connsiteX148" fmla="*/ 53269 w 497619"/>
              <a:gd name="connsiteY148" fmla="*/ 63282 h 486140"/>
              <a:gd name="connsiteX149" fmla="*/ 72418 w 497619"/>
              <a:gd name="connsiteY149" fmla="*/ 44394 h 486140"/>
              <a:gd name="connsiteX150" fmla="*/ 299228 w 497619"/>
              <a:gd name="connsiteY150" fmla="*/ 43463 h 486140"/>
              <a:gd name="connsiteX151" fmla="*/ 299228 w 497619"/>
              <a:gd name="connsiteY151" fmla="*/ 437848 h 486140"/>
              <a:gd name="connsiteX152" fmla="*/ 279871 w 497619"/>
              <a:gd name="connsiteY152" fmla="*/ 456360 h 486140"/>
              <a:gd name="connsiteX153" fmla="*/ 44763 w 497619"/>
              <a:gd name="connsiteY153" fmla="*/ 456360 h 486140"/>
              <a:gd name="connsiteX154" fmla="*/ 44763 w 497619"/>
              <a:gd name="connsiteY154" fmla="*/ 466823 h 486140"/>
              <a:gd name="connsiteX155" fmla="*/ 49602 w 497619"/>
              <a:gd name="connsiteY155" fmla="*/ 471652 h 486140"/>
              <a:gd name="connsiteX156" fmla="*/ 310923 w 497619"/>
              <a:gd name="connsiteY156" fmla="*/ 471652 h 486140"/>
              <a:gd name="connsiteX157" fmla="*/ 315359 w 497619"/>
              <a:gd name="connsiteY157" fmla="*/ 466823 h 486140"/>
              <a:gd name="connsiteX158" fmla="*/ 315359 w 497619"/>
              <a:gd name="connsiteY158" fmla="*/ 48694 h 486140"/>
              <a:gd name="connsiteX159" fmla="*/ 310923 w 497619"/>
              <a:gd name="connsiteY159" fmla="*/ 43463 h 486140"/>
              <a:gd name="connsiteX160" fmla="*/ 18954 w 497619"/>
              <a:gd name="connsiteY160" fmla="*/ 14085 h 486140"/>
              <a:gd name="connsiteX161" fmla="*/ 14114 w 497619"/>
              <a:gd name="connsiteY161" fmla="*/ 18914 h 486140"/>
              <a:gd name="connsiteX162" fmla="*/ 14114 w 497619"/>
              <a:gd name="connsiteY162" fmla="*/ 437848 h 486140"/>
              <a:gd name="connsiteX163" fmla="*/ 18954 w 497619"/>
              <a:gd name="connsiteY163" fmla="*/ 442274 h 486140"/>
              <a:gd name="connsiteX164" fmla="*/ 279871 w 497619"/>
              <a:gd name="connsiteY164" fmla="*/ 442274 h 486140"/>
              <a:gd name="connsiteX165" fmla="*/ 284710 w 497619"/>
              <a:gd name="connsiteY165" fmla="*/ 437848 h 486140"/>
              <a:gd name="connsiteX166" fmla="*/ 284710 w 497619"/>
              <a:gd name="connsiteY166" fmla="*/ 18914 h 486140"/>
              <a:gd name="connsiteX167" fmla="*/ 279871 w 497619"/>
              <a:gd name="connsiteY167" fmla="*/ 14085 h 486140"/>
              <a:gd name="connsiteX168" fmla="*/ 18954 w 497619"/>
              <a:gd name="connsiteY168" fmla="*/ 0 h 486140"/>
              <a:gd name="connsiteX169" fmla="*/ 279871 w 497619"/>
              <a:gd name="connsiteY169" fmla="*/ 0 h 486140"/>
              <a:gd name="connsiteX170" fmla="*/ 299228 w 497619"/>
              <a:gd name="connsiteY170" fmla="*/ 18914 h 486140"/>
              <a:gd name="connsiteX171" fmla="*/ 299228 w 497619"/>
              <a:gd name="connsiteY171" fmla="*/ 29378 h 486140"/>
              <a:gd name="connsiteX172" fmla="*/ 310923 w 497619"/>
              <a:gd name="connsiteY172" fmla="*/ 29378 h 486140"/>
              <a:gd name="connsiteX173" fmla="*/ 329877 w 497619"/>
              <a:gd name="connsiteY173" fmla="*/ 48694 h 486140"/>
              <a:gd name="connsiteX174" fmla="*/ 329877 w 497619"/>
              <a:gd name="connsiteY174" fmla="*/ 466823 h 486140"/>
              <a:gd name="connsiteX175" fmla="*/ 310923 w 497619"/>
              <a:gd name="connsiteY175" fmla="*/ 486140 h 486140"/>
              <a:gd name="connsiteX176" fmla="*/ 49602 w 497619"/>
              <a:gd name="connsiteY176" fmla="*/ 486140 h 486140"/>
              <a:gd name="connsiteX177" fmla="*/ 30649 w 497619"/>
              <a:gd name="connsiteY177" fmla="*/ 466823 h 486140"/>
              <a:gd name="connsiteX178" fmla="*/ 30649 w 497619"/>
              <a:gd name="connsiteY178" fmla="*/ 456360 h 486140"/>
              <a:gd name="connsiteX179" fmla="*/ 18954 w 497619"/>
              <a:gd name="connsiteY179" fmla="*/ 456360 h 486140"/>
              <a:gd name="connsiteX180" fmla="*/ 0 w 497619"/>
              <a:gd name="connsiteY180" fmla="*/ 437848 h 486140"/>
              <a:gd name="connsiteX181" fmla="*/ 0 w 497619"/>
              <a:gd name="connsiteY181" fmla="*/ 18914 h 486140"/>
              <a:gd name="connsiteX182" fmla="*/ 18954 w 497619"/>
              <a:gd name="connsiteY182" fmla="*/ 0 h 48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497619" h="486140">
                <a:moveTo>
                  <a:pt x="213144" y="397755"/>
                </a:moveTo>
                <a:lnTo>
                  <a:pt x="244587" y="397755"/>
                </a:lnTo>
                <a:cubicBezTo>
                  <a:pt x="248567" y="397755"/>
                  <a:pt x="251751" y="401211"/>
                  <a:pt x="251751" y="404666"/>
                </a:cubicBezTo>
                <a:cubicBezTo>
                  <a:pt x="251751" y="408122"/>
                  <a:pt x="248567" y="411577"/>
                  <a:pt x="244587" y="411577"/>
                </a:cubicBezTo>
                <a:lnTo>
                  <a:pt x="213144" y="411577"/>
                </a:lnTo>
                <a:cubicBezTo>
                  <a:pt x="209562" y="411577"/>
                  <a:pt x="205980" y="408122"/>
                  <a:pt x="205980" y="404666"/>
                </a:cubicBezTo>
                <a:cubicBezTo>
                  <a:pt x="205980" y="401211"/>
                  <a:pt x="209562" y="397755"/>
                  <a:pt x="213144" y="397755"/>
                </a:cubicBezTo>
                <a:close/>
                <a:moveTo>
                  <a:pt x="60968" y="397755"/>
                </a:moveTo>
                <a:lnTo>
                  <a:pt x="166722" y="397755"/>
                </a:lnTo>
                <a:cubicBezTo>
                  <a:pt x="170774" y="397755"/>
                  <a:pt x="173611" y="401211"/>
                  <a:pt x="173611" y="404666"/>
                </a:cubicBezTo>
                <a:cubicBezTo>
                  <a:pt x="173611" y="408122"/>
                  <a:pt x="170774" y="411577"/>
                  <a:pt x="166722" y="411577"/>
                </a:cubicBezTo>
                <a:lnTo>
                  <a:pt x="60968" y="411577"/>
                </a:lnTo>
                <a:cubicBezTo>
                  <a:pt x="56916" y="411577"/>
                  <a:pt x="53269" y="408122"/>
                  <a:pt x="53269" y="404666"/>
                </a:cubicBezTo>
                <a:cubicBezTo>
                  <a:pt x="53269" y="401211"/>
                  <a:pt x="56916" y="397755"/>
                  <a:pt x="60968" y="397755"/>
                </a:cubicBezTo>
                <a:close/>
                <a:moveTo>
                  <a:pt x="60908" y="353364"/>
                </a:moveTo>
                <a:lnTo>
                  <a:pt x="152574" y="353364"/>
                </a:lnTo>
                <a:cubicBezTo>
                  <a:pt x="156595" y="353364"/>
                  <a:pt x="159409" y="356521"/>
                  <a:pt x="159409" y="360467"/>
                </a:cubicBezTo>
                <a:cubicBezTo>
                  <a:pt x="159409" y="364019"/>
                  <a:pt x="156595" y="367176"/>
                  <a:pt x="152574" y="367176"/>
                </a:cubicBezTo>
                <a:lnTo>
                  <a:pt x="60908" y="367176"/>
                </a:lnTo>
                <a:cubicBezTo>
                  <a:pt x="56887" y="367176"/>
                  <a:pt x="53269" y="364019"/>
                  <a:pt x="53269" y="360467"/>
                </a:cubicBezTo>
                <a:cubicBezTo>
                  <a:pt x="53269" y="356521"/>
                  <a:pt x="56887" y="353364"/>
                  <a:pt x="60908" y="353364"/>
                </a:cubicBezTo>
                <a:close/>
                <a:moveTo>
                  <a:pt x="63241" y="308166"/>
                </a:moveTo>
                <a:cubicBezTo>
                  <a:pt x="65699" y="305422"/>
                  <a:pt x="70617" y="305422"/>
                  <a:pt x="73076" y="308166"/>
                </a:cubicBezTo>
                <a:lnTo>
                  <a:pt x="75944" y="310910"/>
                </a:lnTo>
                <a:lnTo>
                  <a:pt x="78813" y="308166"/>
                </a:lnTo>
                <a:cubicBezTo>
                  <a:pt x="81681" y="305422"/>
                  <a:pt x="86189" y="305422"/>
                  <a:pt x="89058" y="308166"/>
                </a:cubicBezTo>
                <a:cubicBezTo>
                  <a:pt x="91926" y="310910"/>
                  <a:pt x="91926" y="315223"/>
                  <a:pt x="89058" y="317967"/>
                </a:cubicBezTo>
                <a:lnTo>
                  <a:pt x="86189" y="320711"/>
                </a:lnTo>
                <a:lnTo>
                  <a:pt x="89058" y="323455"/>
                </a:lnTo>
                <a:cubicBezTo>
                  <a:pt x="91926" y="325807"/>
                  <a:pt x="91926" y="330512"/>
                  <a:pt x="89058" y="332864"/>
                </a:cubicBezTo>
                <a:cubicBezTo>
                  <a:pt x="87418" y="334040"/>
                  <a:pt x="85779" y="335216"/>
                  <a:pt x="83730" y="335216"/>
                </a:cubicBezTo>
                <a:cubicBezTo>
                  <a:pt x="82091" y="335216"/>
                  <a:pt x="80042" y="334040"/>
                  <a:pt x="78813" y="332864"/>
                </a:cubicBezTo>
                <a:lnTo>
                  <a:pt x="75944" y="330512"/>
                </a:lnTo>
                <a:lnTo>
                  <a:pt x="73076" y="332864"/>
                </a:lnTo>
                <a:cubicBezTo>
                  <a:pt x="71846" y="334040"/>
                  <a:pt x="69797" y="335216"/>
                  <a:pt x="68158" y="335216"/>
                </a:cubicBezTo>
                <a:cubicBezTo>
                  <a:pt x="66109" y="335216"/>
                  <a:pt x="64470" y="334040"/>
                  <a:pt x="63241" y="332864"/>
                </a:cubicBezTo>
                <a:cubicBezTo>
                  <a:pt x="60372" y="330512"/>
                  <a:pt x="60372" y="325807"/>
                  <a:pt x="63241" y="323455"/>
                </a:cubicBezTo>
                <a:lnTo>
                  <a:pt x="65699" y="320711"/>
                </a:lnTo>
                <a:lnTo>
                  <a:pt x="63241" y="317967"/>
                </a:lnTo>
                <a:cubicBezTo>
                  <a:pt x="60372" y="315223"/>
                  <a:pt x="60372" y="310910"/>
                  <a:pt x="63241" y="308166"/>
                </a:cubicBezTo>
                <a:close/>
                <a:moveTo>
                  <a:pt x="122553" y="307194"/>
                </a:moveTo>
                <a:lnTo>
                  <a:pt x="152677" y="307194"/>
                </a:lnTo>
                <a:cubicBezTo>
                  <a:pt x="156640" y="307194"/>
                  <a:pt x="159415" y="310351"/>
                  <a:pt x="159415" y="313903"/>
                </a:cubicBezTo>
                <a:cubicBezTo>
                  <a:pt x="159415" y="317849"/>
                  <a:pt x="156640" y="321006"/>
                  <a:pt x="152677" y="321006"/>
                </a:cubicBezTo>
                <a:lnTo>
                  <a:pt x="122553" y="321006"/>
                </a:lnTo>
                <a:cubicBezTo>
                  <a:pt x="118590" y="321006"/>
                  <a:pt x="115419" y="317849"/>
                  <a:pt x="115419" y="313903"/>
                </a:cubicBezTo>
                <a:cubicBezTo>
                  <a:pt x="115419" y="310351"/>
                  <a:pt x="118590" y="307194"/>
                  <a:pt x="122553" y="307194"/>
                </a:cubicBezTo>
                <a:close/>
                <a:moveTo>
                  <a:pt x="395310" y="302642"/>
                </a:moveTo>
                <a:lnTo>
                  <a:pt x="374786" y="379499"/>
                </a:lnTo>
                <a:lnTo>
                  <a:pt x="406980" y="387949"/>
                </a:lnTo>
                <a:lnTo>
                  <a:pt x="427504" y="311092"/>
                </a:lnTo>
                <a:close/>
                <a:moveTo>
                  <a:pt x="60887" y="259253"/>
                </a:moveTo>
                <a:lnTo>
                  <a:pt x="244529" y="259253"/>
                </a:lnTo>
                <a:cubicBezTo>
                  <a:pt x="248137" y="259253"/>
                  <a:pt x="251746" y="262410"/>
                  <a:pt x="251746" y="266356"/>
                </a:cubicBezTo>
                <a:cubicBezTo>
                  <a:pt x="251746" y="270302"/>
                  <a:pt x="248137" y="273064"/>
                  <a:pt x="244529" y="273064"/>
                </a:cubicBezTo>
                <a:lnTo>
                  <a:pt x="60887" y="273064"/>
                </a:lnTo>
                <a:cubicBezTo>
                  <a:pt x="56878" y="273064"/>
                  <a:pt x="53269" y="270302"/>
                  <a:pt x="53269" y="266356"/>
                </a:cubicBezTo>
                <a:cubicBezTo>
                  <a:pt x="53269" y="262410"/>
                  <a:pt x="56878" y="259253"/>
                  <a:pt x="60887" y="259253"/>
                </a:cubicBezTo>
                <a:close/>
                <a:moveTo>
                  <a:pt x="60887" y="229064"/>
                </a:moveTo>
                <a:lnTo>
                  <a:pt x="244529" y="229064"/>
                </a:lnTo>
                <a:cubicBezTo>
                  <a:pt x="248137" y="229064"/>
                  <a:pt x="251746" y="231826"/>
                  <a:pt x="251746" y="236167"/>
                </a:cubicBezTo>
                <a:cubicBezTo>
                  <a:pt x="251746" y="240113"/>
                  <a:pt x="248137" y="242875"/>
                  <a:pt x="244529" y="242875"/>
                </a:cubicBezTo>
                <a:lnTo>
                  <a:pt x="60887" y="242875"/>
                </a:lnTo>
                <a:cubicBezTo>
                  <a:pt x="56878" y="242875"/>
                  <a:pt x="53269" y="240113"/>
                  <a:pt x="53269" y="236167"/>
                </a:cubicBezTo>
                <a:cubicBezTo>
                  <a:pt x="53269" y="231826"/>
                  <a:pt x="56878" y="229064"/>
                  <a:pt x="60887" y="229064"/>
                </a:cubicBezTo>
                <a:close/>
                <a:moveTo>
                  <a:pt x="60887" y="198878"/>
                </a:moveTo>
                <a:lnTo>
                  <a:pt x="244529" y="198878"/>
                </a:lnTo>
                <a:cubicBezTo>
                  <a:pt x="248137" y="198878"/>
                  <a:pt x="251746" y="202035"/>
                  <a:pt x="251746" y="205981"/>
                </a:cubicBezTo>
                <a:cubicBezTo>
                  <a:pt x="251746" y="209533"/>
                  <a:pt x="248137" y="212689"/>
                  <a:pt x="244529" y="212689"/>
                </a:cubicBezTo>
                <a:lnTo>
                  <a:pt x="60887" y="212689"/>
                </a:lnTo>
                <a:cubicBezTo>
                  <a:pt x="56878" y="212689"/>
                  <a:pt x="53269" y="209533"/>
                  <a:pt x="53269" y="205981"/>
                </a:cubicBezTo>
                <a:cubicBezTo>
                  <a:pt x="53269" y="202035"/>
                  <a:pt x="56878" y="198878"/>
                  <a:pt x="60887" y="198878"/>
                </a:cubicBezTo>
                <a:close/>
                <a:moveTo>
                  <a:pt x="60887" y="168691"/>
                </a:moveTo>
                <a:lnTo>
                  <a:pt x="244529" y="168691"/>
                </a:lnTo>
                <a:cubicBezTo>
                  <a:pt x="248137" y="168691"/>
                  <a:pt x="251746" y="171453"/>
                  <a:pt x="251746" y="175399"/>
                </a:cubicBezTo>
                <a:cubicBezTo>
                  <a:pt x="251746" y="179346"/>
                  <a:pt x="248137" y="182502"/>
                  <a:pt x="244529" y="182502"/>
                </a:cubicBezTo>
                <a:lnTo>
                  <a:pt x="60887" y="182502"/>
                </a:lnTo>
                <a:cubicBezTo>
                  <a:pt x="56878" y="182502"/>
                  <a:pt x="53269" y="179346"/>
                  <a:pt x="53269" y="175399"/>
                </a:cubicBezTo>
                <a:cubicBezTo>
                  <a:pt x="53269" y="171453"/>
                  <a:pt x="56878" y="168691"/>
                  <a:pt x="60887" y="168691"/>
                </a:cubicBezTo>
                <a:close/>
                <a:moveTo>
                  <a:pt x="435150" y="154561"/>
                </a:moveTo>
                <a:lnTo>
                  <a:pt x="398932" y="288558"/>
                </a:lnTo>
                <a:lnTo>
                  <a:pt x="431126" y="297410"/>
                </a:lnTo>
                <a:lnTo>
                  <a:pt x="466941" y="163011"/>
                </a:lnTo>
                <a:close/>
                <a:moveTo>
                  <a:pt x="443198" y="124783"/>
                </a:moveTo>
                <a:lnTo>
                  <a:pt x="438772" y="140879"/>
                </a:lnTo>
                <a:lnTo>
                  <a:pt x="470563" y="148927"/>
                </a:lnTo>
                <a:lnTo>
                  <a:pt x="474990" y="133234"/>
                </a:lnTo>
                <a:close/>
                <a:moveTo>
                  <a:pt x="182626" y="90561"/>
                </a:moveTo>
                <a:lnTo>
                  <a:pt x="244514" y="90561"/>
                </a:lnTo>
                <a:cubicBezTo>
                  <a:pt x="248131" y="90561"/>
                  <a:pt x="251748" y="93718"/>
                  <a:pt x="251748" y="97664"/>
                </a:cubicBezTo>
                <a:cubicBezTo>
                  <a:pt x="251748" y="101610"/>
                  <a:pt x="248131" y="104372"/>
                  <a:pt x="244514" y="104372"/>
                </a:cubicBezTo>
                <a:lnTo>
                  <a:pt x="182626" y="104372"/>
                </a:lnTo>
                <a:cubicBezTo>
                  <a:pt x="178607" y="104372"/>
                  <a:pt x="175794" y="101610"/>
                  <a:pt x="175794" y="97664"/>
                </a:cubicBezTo>
                <a:cubicBezTo>
                  <a:pt x="175794" y="93718"/>
                  <a:pt x="178607" y="90561"/>
                  <a:pt x="182626" y="90561"/>
                </a:cubicBezTo>
                <a:close/>
                <a:moveTo>
                  <a:pt x="464124" y="86556"/>
                </a:moveTo>
                <a:cubicBezTo>
                  <a:pt x="458491" y="84946"/>
                  <a:pt x="452857" y="88568"/>
                  <a:pt x="451247" y="94201"/>
                </a:cubicBezTo>
                <a:lnTo>
                  <a:pt x="446418" y="111102"/>
                </a:lnTo>
                <a:lnTo>
                  <a:pt x="478612" y="119552"/>
                </a:lnTo>
                <a:lnTo>
                  <a:pt x="483038" y="103054"/>
                </a:lnTo>
                <a:cubicBezTo>
                  <a:pt x="484648" y="97421"/>
                  <a:pt x="481429" y="91385"/>
                  <a:pt x="475795" y="89775"/>
                </a:cubicBezTo>
                <a:close/>
                <a:moveTo>
                  <a:pt x="129468" y="78553"/>
                </a:moveTo>
                <a:lnTo>
                  <a:pt x="110318" y="98245"/>
                </a:lnTo>
                <a:cubicBezTo>
                  <a:pt x="107127" y="101058"/>
                  <a:pt x="103137" y="101058"/>
                  <a:pt x="99946" y="98245"/>
                </a:cubicBezTo>
                <a:lnTo>
                  <a:pt x="93563" y="91413"/>
                </a:lnTo>
                <a:lnTo>
                  <a:pt x="78802" y="106283"/>
                </a:lnTo>
                <a:lnTo>
                  <a:pt x="125079" y="106283"/>
                </a:lnTo>
                <a:cubicBezTo>
                  <a:pt x="127473" y="106283"/>
                  <a:pt x="129468" y="103871"/>
                  <a:pt x="129468" y="101460"/>
                </a:cubicBezTo>
                <a:close/>
                <a:moveTo>
                  <a:pt x="467746" y="72875"/>
                </a:moveTo>
                <a:lnTo>
                  <a:pt x="479417" y="76094"/>
                </a:lnTo>
                <a:cubicBezTo>
                  <a:pt x="492697" y="79715"/>
                  <a:pt x="500343" y="93397"/>
                  <a:pt x="496721" y="106273"/>
                </a:cubicBezTo>
                <a:lnTo>
                  <a:pt x="419455" y="395997"/>
                </a:lnTo>
                <a:cubicBezTo>
                  <a:pt x="419053" y="396399"/>
                  <a:pt x="419053" y="397204"/>
                  <a:pt x="419053" y="397607"/>
                </a:cubicBezTo>
                <a:cubicBezTo>
                  <a:pt x="418650" y="399216"/>
                  <a:pt x="417846" y="400423"/>
                  <a:pt x="417041" y="401631"/>
                </a:cubicBezTo>
                <a:lnTo>
                  <a:pt x="388469" y="433822"/>
                </a:lnTo>
                <a:cubicBezTo>
                  <a:pt x="387261" y="436236"/>
                  <a:pt x="384847" y="437444"/>
                  <a:pt x="382835" y="438248"/>
                </a:cubicBezTo>
                <a:lnTo>
                  <a:pt x="374384" y="454344"/>
                </a:lnTo>
                <a:cubicBezTo>
                  <a:pt x="373579" y="455551"/>
                  <a:pt x="372372" y="455954"/>
                  <a:pt x="371164" y="455149"/>
                </a:cubicBezTo>
                <a:cubicBezTo>
                  <a:pt x="369957" y="454747"/>
                  <a:pt x="369555" y="453942"/>
                  <a:pt x="369555" y="453137"/>
                </a:cubicBezTo>
                <a:lnTo>
                  <a:pt x="370359" y="435029"/>
                </a:lnTo>
                <a:cubicBezTo>
                  <a:pt x="368750" y="433017"/>
                  <a:pt x="367945" y="430603"/>
                  <a:pt x="367542" y="428189"/>
                </a:cubicBezTo>
                <a:lnTo>
                  <a:pt x="358689" y="385937"/>
                </a:lnTo>
                <a:cubicBezTo>
                  <a:pt x="358689" y="384730"/>
                  <a:pt x="358689" y="382718"/>
                  <a:pt x="359494" y="381511"/>
                </a:cubicBezTo>
                <a:cubicBezTo>
                  <a:pt x="359494" y="381108"/>
                  <a:pt x="359896" y="380304"/>
                  <a:pt x="359896" y="379901"/>
                </a:cubicBezTo>
                <a:lnTo>
                  <a:pt x="437564" y="90580"/>
                </a:lnTo>
                <a:cubicBezTo>
                  <a:pt x="440784" y="77301"/>
                  <a:pt x="454466" y="69253"/>
                  <a:pt x="467746" y="72875"/>
                </a:cubicBezTo>
                <a:close/>
                <a:moveTo>
                  <a:pt x="182626" y="60375"/>
                </a:moveTo>
                <a:lnTo>
                  <a:pt x="244514" y="60375"/>
                </a:lnTo>
                <a:cubicBezTo>
                  <a:pt x="248131" y="60375"/>
                  <a:pt x="251748" y="63532"/>
                  <a:pt x="251748" y="67478"/>
                </a:cubicBezTo>
                <a:cubicBezTo>
                  <a:pt x="251748" y="71030"/>
                  <a:pt x="248131" y="74186"/>
                  <a:pt x="244514" y="74186"/>
                </a:cubicBezTo>
                <a:lnTo>
                  <a:pt x="182626" y="74186"/>
                </a:lnTo>
                <a:cubicBezTo>
                  <a:pt x="178607" y="74186"/>
                  <a:pt x="175794" y="71030"/>
                  <a:pt x="175794" y="67478"/>
                </a:cubicBezTo>
                <a:cubicBezTo>
                  <a:pt x="175794" y="63532"/>
                  <a:pt x="178607" y="60375"/>
                  <a:pt x="182626" y="60375"/>
                </a:cubicBezTo>
                <a:close/>
                <a:moveTo>
                  <a:pt x="72418" y="58460"/>
                </a:moveTo>
                <a:cubicBezTo>
                  <a:pt x="69626" y="58460"/>
                  <a:pt x="67631" y="60871"/>
                  <a:pt x="67631" y="63282"/>
                </a:cubicBezTo>
                <a:lnTo>
                  <a:pt x="67631" y="97040"/>
                </a:lnTo>
                <a:lnTo>
                  <a:pt x="88775" y="76142"/>
                </a:lnTo>
                <a:cubicBezTo>
                  <a:pt x="91169" y="73329"/>
                  <a:pt x="95956" y="73329"/>
                  <a:pt x="98350" y="76142"/>
                </a:cubicBezTo>
                <a:lnTo>
                  <a:pt x="105132" y="82974"/>
                </a:lnTo>
                <a:lnTo>
                  <a:pt x="127872" y="59665"/>
                </a:lnTo>
                <a:cubicBezTo>
                  <a:pt x="127074" y="59263"/>
                  <a:pt x="126276" y="58460"/>
                  <a:pt x="125079" y="58460"/>
                </a:cubicBezTo>
                <a:close/>
                <a:moveTo>
                  <a:pt x="72418" y="44394"/>
                </a:moveTo>
                <a:lnTo>
                  <a:pt x="125079" y="44394"/>
                </a:lnTo>
                <a:cubicBezTo>
                  <a:pt x="135053" y="44394"/>
                  <a:pt x="143431" y="52833"/>
                  <a:pt x="143431" y="63282"/>
                </a:cubicBezTo>
                <a:lnTo>
                  <a:pt x="143431" y="101460"/>
                </a:lnTo>
                <a:cubicBezTo>
                  <a:pt x="143431" y="111909"/>
                  <a:pt x="135053" y="120348"/>
                  <a:pt x="125079" y="120348"/>
                </a:cubicBezTo>
                <a:lnTo>
                  <a:pt x="72418" y="120348"/>
                </a:lnTo>
                <a:cubicBezTo>
                  <a:pt x="67232" y="120348"/>
                  <a:pt x="63243" y="118741"/>
                  <a:pt x="59652" y="115526"/>
                </a:cubicBezTo>
                <a:cubicBezTo>
                  <a:pt x="55663" y="111909"/>
                  <a:pt x="53269" y="106684"/>
                  <a:pt x="53269" y="101460"/>
                </a:cubicBezTo>
                <a:lnTo>
                  <a:pt x="53269" y="63282"/>
                </a:lnTo>
                <a:cubicBezTo>
                  <a:pt x="53269" y="52833"/>
                  <a:pt x="62046" y="44394"/>
                  <a:pt x="72418" y="44394"/>
                </a:cubicBezTo>
                <a:close/>
                <a:moveTo>
                  <a:pt x="299228" y="43463"/>
                </a:moveTo>
                <a:lnTo>
                  <a:pt x="299228" y="437848"/>
                </a:lnTo>
                <a:cubicBezTo>
                  <a:pt x="299228" y="447909"/>
                  <a:pt x="290356" y="456360"/>
                  <a:pt x="279871" y="456360"/>
                </a:cubicBezTo>
                <a:lnTo>
                  <a:pt x="44763" y="456360"/>
                </a:lnTo>
                <a:lnTo>
                  <a:pt x="44763" y="466823"/>
                </a:lnTo>
                <a:cubicBezTo>
                  <a:pt x="44763" y="469640"/>
                  <a:pt x="47183" y="471652"/>
                  <a:pt x="49602" y="471652"/>
                </a:cubicBezTo>
                <a:lnTo>
                  <a:pt x="310923" y="471652"/>
                </a:lnTo>
                <a:cubicBezTo>
                  <a:pt x="313342" y="471652"/>
                  <a:pt x="315359" y="469640"/>
                  <a:pt x="315359" y="466823"/>
                </a:cubicBezTo>
                <a:lnTo>
                  <a:pt x="315359" y="48694"/>
                </a:lnTo>
                <a:cubicBezTo>
                  <a:pt x="315359" y="45877"/>
                  <a:pt x="313342" y="43463"/>
                  <a:pt x="310923" y="43463"/>
                </a:cubicBezTo>
                <a:close/>
                <a:moveTo>
                  <a:pt x="18954" y="14085"/>
                </a:moveTo>
                <a:cubicBezTo>
                  <a:pt x="16131" y="14085"/>
                  <a:pt x="14114" y="16500"/>
                  <a:pt x="14114" y="18914"/>
                </a:cubicBezTo>
                <a:lnTo>
                  <a:pt x="14114" y="437848"/>
                </a:lnTo>
                <a:cubicBezTo>
                  <a:pt x="14114" y="440665"/>
                  <a:pt x="16131" y="442274"/>
                  <a:pt x="18954" y="442274"/>
                </a:cubicBezTo>
                <a:lnTo>
                  <a:pt x="279871" y="442274"/>
                </a:lnTo>
                <a:cubicBezTo>
                  <a:pt x="282694" y="442274"/>
                  <a:pt x="284710" y="440665"/>
                  <a:pt x="284710" y="437848"/>
                </a:cubicBezTo>
                <a:lnTo>
                  <a:pt x="284710" y="18914"/>
                </a:lnTo>
                <a:cubicBezTo>
                  <a:pt x="284710" y="16500"/>
                  <a:pt x="282694" y="14085"/>
                  <a:pt x="279871" y="14085"/>
                </a:cubicBezTo>
                <a:close/>
                <a:moveTo>
                  <a:pt x="18954" y="0"/>
                </a:moveTo>
                <a:lnTo>
                  <a:pt x="279871" y="0"/>
                </a:lnTo>
                <a:cubicBezTo>
                  <a:pt x="290356" y="0"/>
                  <a:pt x="299228" y="8451"/>
                  <a:pt x="299228" y="18914"/>
                </a:cubicBezTo>
                <a:lnTo>
                  <a:pt x="299228" y="29378"/>
                </a:lnTo>
                <a:lnTo>
                  <a:pt x="310923" y="29378"/>
                </a:lnTo>
                <a:cubicBezTo>
                  <a:pt x="321408" y="29378"/>
                  <a:pt x="329877" y="37829"/>
                  <a:pt x="329877" y="48694"/>
                </a:cubicBezTo>
                <a:lnTo>
                  <a:pt x="329877" y="466823"/>
                </a:lnTo>
                <a:cubicBezTo>
                  <a:pt x="329877" y="477286"/>
                  <a:pt x="321408" y="486140"/>
                  <a:pt x="310923" y="486140"/>
                </a:cubicBezTo>
                <a:lnTo>
                  <a:pt x="49602" y="486140"/>
                </a:lnTo>
                <a:cubicBezTo>
                  <a:pt x="39521" y="486140"/>
                  <a:pt x="30649" y="477286"/>
                  <a:pt x="30649" y="466823"/>
                </a:cubicBezTo>
                <a:lnTo>
                  <a:pt x="30649" y="456360"/>
                </a:lnTo>
                <a:lnTo>
                  <a:pt x="18954" y="456360"/>
                </a:lnTo>
                <a:cubicBezTo>
                  <a:pt x="8469" y="456360"/>
                  <a:pt x="0" y="447909"/>
                  <a:pt x="0" y="437848"/>
                </a:cubicBezTo>
                <a:lnTo>
                  <a:pt x="0" y="18914"/>
                </a:lnTo>
                <a:cubicBezTo>
                  <a:pt x="0" y="8451"/>
                  <a:pt x="8469" y="0"/>
                  <a:pt x="18954" y="0"/>
                </a:cubicBezTo>
                <a:close/>
              </a:path>
            </a:pathLst>
          </a:custGeom>
          <a:solidFill>
            <a:schemeClr val="accent3"/>
          </a:solidFill>
          <a:ln>
            <a:noFill/>
          </a:ln>
          <a:effectLst/>
        </p:spPr>
        <p:txBody>
          <a:bodyPr wrap="square" anchor="ctr">
            <a:noAutofit/>
          </a:bodyPr>
          <a:lstStyle/>
          <a:p>
            <a:endParaRPr lang="en-US" sz="725"/>
          </a:p>
        </p:txBody>
      </p:sp>
      <p:sp>
        <p:nvSpPr>
          <p:cNvPr id="405" name="Freeform 6">
            <a:extLst>
              <a:ext uri="{FF2B5EF4-FFF2-40B4-BE49-F238E27FC236}">
                <a16:creationId xmlns:a16="http://schemas.microsoft.com/office/drawing/2014/main" id="{57D5BAF1-42A8-8A39-5D45-02FD206A1E20}"/>
              </a:ext>
            </a:extLst>
          </p:cNvPr>
          <p:cNvSpPr>
            <a:spLocks noChangeArrowheads="1"/>
          </p:cNvSpPr>
          <p:nvPr/>
        </p:nvSpPr>
        <p:spPr bwMode="auto">
          <a:xfrm>
            <a:off x="6898680" y="3751655"/>
            <a:ext cx="238812" cy="269039"/>
          </a:xfrm>
          <a:custGeom>
            <a:avLst/>
            <a:gdLst>
              <a:gd name="connsiteX0" fmla="*/ 400884 w 542278"/>
              <a:gd name="connsiteY0" fmla="*/ 383496 h 427001"/>
              <a:gd name="connsiteX1" fmla="*/ 400884 w 542278"/>
              <a:gd name="connsiteY1" fmla="*/ 398400 h 427001"/>
              <a:gd name="connsiteX2" fmla="*/ 463548 w 542278"/>
              <a:gd name="connsiteY2" fmla="*/ 412902 h 427001"/>
              <a:gd name="connsiteX3" fmla="*/ 528219 w 542278"/>
              <a:gd name="connsiteY3" fmla="*/ 399609 h 427001"/>
              <a:gd name="connsiteX4" fmla="*/ 528219 w 542278"/>
              <a:gd name="connsiteY4" fmla="*/ 383496 h 427001"/>
              <a:gd name="connsiteX5" fmla="*/ 464351 w 542278"/>
              <a:gd name="connsiteY5" fmla="*/ 393969 h 427001"/>
              <a:gd name="connsiteX6" fmla="*/ 400884 w 542278"/>
              <a:gd name="connsiteY6" fmla="*/ 383496 h 427001"/>
              <a:gd name="connsiteX7" fmla="*/ 400884 w 542278"/>
              <a:gd name="connsiteY7" fmla="*/ 350463 h 427001"/>
              <a:gd name="connsiteX8" fmla="*/ 400884 w 542278"/>
              <a:gd name="connsiteY8" fmla="*/ 366980 h 427001"/>
              <a:gd name="connsiteX9" fmla="*/ 464351 w 542278"/>
              <a:gd name="connsiteY9" fmla="*/ 379467 h 427001"/>
              <a:gd name="connsiteX10" fmla="*/ 528219 w 542278"/>
              <a:gd name="connsiteY10" fmla="*/ 366577 h 427001"/>
              <a:gd name="connsiteX11" fmla="*/ 528219 w 542278"/>
              <a:gd name="connsiteY11" fmla="*/ 350866 h 427001"/>
              <a:gd name="connsiteX12" fmla="*/ 463949 w 542278"/>
              <a:gd name="connsiteY12" fmla="*/ 360937 h 427001"/>
              <a:gd name="connsiteX13" fmla="*/ 400884 w 542278"/>
              <a:gd name="connsiteY13" fmla="*/ 350463 h 427001"/>
              <a:gd name="connsiteX14" fmla="*/ 528219 w 542278"/>
              <a:gd name="connsiteY14" fmla="*/ 315014 h 427001"/>
              <a:gd name="connsiteX15" fmla="*/ 464351 w 542278"/>
              <a:gd name="connsiteY15" fmla="*/ 327502 h 427001"/>
              <a:gd name="connsiteX16" fmla="*/ 400884 w 542278"/>
              <a:gd name="connsiteY16" fmla="*/ 316223 h 427001"/>
              <a:gd name="connsiteX17" fmla="*/ 400884 w 542278"/>
              <a:gd name="connsiteY17" fmla="*/ 333545 h 427001"/>
              <a:gd name="connsiteX18" fmla="*/ 463949 w 542278"/>
              <a:gd name="connsiteY18" fmla="*/ 346435 h 427001"/>
              <a:gd name="connsiteX19" fmla="*/ 527416 w 542278"/>
              <a:gd name="connsiteY19" fmla="*/ 334350 h 427001"/>
              <a:gd name="connsiteX20" fmla="*/ 528219 w 542278"/>
              <a:gd name="connsiteY20" fmla="*/ 332336 h 427001"/>
              <a:gd name="connsiteX21" fmla="*/ 211690 w 542278"/>
              <a:gd name="connsiteY21" fmla="*/ 289233 h 427001"/>
              <a:gd name="connsiteX22" fmla="*/ 211690 w 542278"/>
              <a:gd name="connsiteY22" fmla="*/ 327502 h 427001"/>
              <a:gd name="connsiteX23" fmla="*/ 204459 w 542278"/>
              <a:gd name="connsiteY23" fmla="*/ 334753 h 427001"/>
              <a:gd name="connsiteX24" fmla="*/ 189195 w 542278"/>
              <a:gd name="connsiteY24" fmla="*/ 334753 h 427001"/>
              <a:gd name="connsiteX25" fmla="*/ 136574 w 542278"/>
              <a:gd name="connsiteY25" fmla="*/ 377050 h 427001"/>
              <a:gd name="connsiteX26" fmla="*/ 137377 w 542278"/>
              <a:gd name="connsiteY26" fmla="*/ 380273 h 427001"/>
              <a:gd name="connsiteX27" fmla="*/ 140189 w 542278"/>
              <a:gd name="connsiteY27" fmla="*/ 381481 h 427001"/>
              <a:gd name="connsiteX28" fmla="*/ 314120 w 542278"/>
              <a:gd name="connsiteY28" fmla="*/ 381481 h 427001"/>
              <a:gd name="connsiteX29" fmla="*/ 316932 w 542278"/>
              <a:gd name="connsiteY29" fmla="*/ 380273 h 427001"/>
              <a:gd name="connsiteX30" fmla="*/ 317735 w 542278"/>
              <a:gd name="connsiteY30" fmla="*/ 377050 h 427001"/>
              <a:gd name="connsiteX31" fmla="*/ 265114 w 542278"/>
              <a:gd name="connsiteY31" fmla="*/ 334753 h 427001"/>
              <a:gd name="connsiteX32" fmla="*/ 249850 w 542278"/>
              <a:gd name="connsiteY32" fmla="*/ 334753 h 427001"/>
              <a:gd name="connsiteX33" fmla="*/ 243021 w 542278"/>
              <a:gd name="connsiteY33" fmla="*/ 327502 h 427001"/>
              <a:gd name="connsiteX34" fmla="*/ 243021 w 542278"/>
              <a:gd name="connsiteY34" fmla="*/ 289233 h 427001"/>
              <a:gd name="connsiteX35" fmla="*/ 528219 w 542278"/>
              <a:gd name="connsiteY35" fmla="*/ 286816 h 427001"/>
              <a:gd name="connsiteX36" fmla="*/ 463949 w 542278"/>
              <a:gd name="connsiteY36" fmla="*/ 297693 h 427001"/>
              <a:gd name="connsiteX37" fmla="*/ 400884 w 542278"/>
              <a:gd name="connsiteY37" fmla="*/ 287219 h 427001"/>
              <a:gd name="connsiteX38" fmla="*/ 400884 w 542278"/>
              <a:gd name="connsiteY38" fmla="*/ 294067 h 427001"/>
              <a:gd name="connsiteX39" fmla="*/ 402089 w 542278"/>
              <a:gd name="connsiteY39" fmla="*/ 298498 h 427001"/>
              <a:gd name="connsiteX40" fmla="*/ 464351 w 542278"/>
              <a:gd name="connsiteY40" fmla="*/ 313000 h 427001"/>
              <a:gd name="connsiteX41" fmla="*/ 527014 w 542278"/>
              <a:gd name="connsiteY41" fmla="*/ 296887 h 427001"/>
              <a:gd name="connsiteX42" fmla="*/ 528219 w 542278"/>
              <a:gd name="connsiteY42" fmla="*/ 293261 h 427001"/>
              <a:gd name="connsiteX43" fmla="*/ 463949 w 542278"/>
              <a:gd name="connsiteY43" fmla="*/ 257812 h 427001"/>
              <a:gd name="connsiteX44" fmla="*/ 400884 w 542278"/>
              <a:gd name="connsiteY44" fmla="*/ 270703 h 427001"/>
              <a:gd name="connsiteX45" fmla="*/ 463949 w 542278"/>
              <a:gd name="connsiteY45" fmla="*/ 283191 h 427001"/>
              <a:gd name="connsiteX46" fmla="*/ 527014 w 542278"/>
              <a:gd name="connsiteY46" fmla="*/ 270703 h 427001"/>
              <a:gd name="connsiteX47" fmla="*/ 463949 w 542278"/>
              <a:gd name="connsiteY47" fmla="*/ 257812 h 427001"/>
              <a:gd name="connsiteX48" fmla="*/ 61799 w 542278"/>
              <a:gd name="connsiteY48" fmla="*/ 250058 h 427001"/>
              <a:gd name="connsiteX49" fmla="*/ 102330 w 542278"/>
              <a:gd name="connsiteY49" fmla="*/ 250058 h 427001"/>
              <a:gd name="connsiteX50" fmla="*/ 109553 w 542278"/>
              <a:gd name="connsiteY50" fmla="*/ 256960 h 427001"/>
              <a:gd name="connsiteX51" fmla="*/ 102330 w 542278"/>
              <a:gd name="connsiteY51" fmla="*/ 263862 h 427001"/>
              <a:gd name="connsiteX52" fmla="*/ 61799 w 542278"/>
              <a:gd name="connsiteY52" fmla="*/ 263862 h 427001"/>
              <a:gd name="connsiteX53" fmla="*/ 54977 w 542278"/>
              <a:gd name="connsiteY53" fmla="*/ 256960 h 427001"/>
              <a:gd name="connsiteX54" fmla="*/ 61799 w 542278"/>
              <a:gd name="connsiteY54" fmla="*/ 250058 h 427001"/>
              <a:gd name="connsiteX55" fmla="*/ 189361 w 542278"/>
              <a:gd name="connsiteY55" fmla="*/ 103859 h 427001"/>
              <a:gd name="connsiteX56" fmla="*/ 208914 w 542278"/>
              <a:gd name="connsiteY56" fmla="*/ 163008 h 427001"/>
              <a:gd name="connsiteX57" fmla="*/ 210510 w 542278"/>
              <a:gd name="connsiteY57" fmla="*/ 164207 h 427001"/>
              <a:gd name="connsiteX58" fmla="*/ 212106 w 542278"/>
              <a:gd name="connsiteY58" fmla="*/ 164207 h 427001"/>
              <a:gd name="connsiteX59" fmla="*/ 223678 w 542278"/>
              <a:gd name="connsiteY59" fmla="*/ 159811 h 427001"/>
              <a:gd name="connsiteX60" fmla="*/ 236048 w 542278"/>
              <a:gd name="connsiteY60" fmla="*/ 164607 h 427001"/>
              <a:gd name="connsiteX61" fmla="*/ 259590 w 542278"/>
              <a:gd name="connsiteY61" fmla="*/ 186987 h 427001"/>
              <a:gd name="connsiteX62" fmla="*/ 263581 w 542278"/>
              <a:gd name="connsiteY62" fmla="*/ 186588 h 427001"/>
              <a:gd name="connsiteX63" fmla="*/ 268369 w 542278"/>
              <a:gd name="connsiteY63" fmla="*/ 181392 h 427001"/>
              <a:gd name="connsiteX64" fmla="*/ 267970 w 542278"/>
              <a:gd name="connsiteY64" fmla="*/ 177795 h 427001"/>
              <a:gd name="connsiteX65" fmla="*/ 247220 w 542278"/>
              <a:gd name="connsiteY65" fmla="*/ 156214 h 427001"/>
              <a:gd name="connsiteX66" fmla="*/ 242033 w 542278"/>
              <a:gd name="connsiteY66" fmla="*/ 143025 h 427001"/>
              <a:gd name="connsiteX67" fmla="*/ 247220 w 542278"/>
              <a:gd name="connsiteY67" fmla="*/ 129837 h 427001"/>
              <a:gd name="connsiteX68" fmla="*/ 248018 w 542278"/>
              <a:gd name="connsiteY68" fmla="*/ 128638 h 427001"/>
              <a:gd name="connsiteX69" fmla="*/ 246821 w 542278"/>
              <a:gd name="connsiteY69" fmla="*/ 127439 h 427001"/>
              <a:gd name="connsiteX70" fmla="*/ 194549 w 542278"/>
              <a:gd name="connsiteY70" fmla="*/ 90671 h 427001"/>
              <a:gd name="connsiteX71" fmla="*/ 252009 w 542278"/>
              <a:gd name="connsiteY71" fmla="*/ 113851 h 427001"/>
              <a:gd name="connsiteX72" fmla="*/ 261984 w 542278"/>
              <a:gd name="connsiteY72" fmla="*/ 125840 h 427001"/>
              <a:gd name="connsiteX73" fmla="*/ 257196 w 542278"/>
              <a:gd name="connsiteY73" fmla="*/ 140228 h 427001"/>
              <a:gd name="connsiteX74" fmla="*/ 255999 w 542278"/>
              <a:gd name="connsiteY74" fmla="*/ 143425 h 427001"/>
              <a:gd name="connsiteX75" fmla="*/ 257196 w 542278"/>
              <a:gd name="connsiteY75" fmla="*/ 145823 h 427001"/>
              <a:gd name="connsiteX76" fmla="*/ 278345 w 542278"/>
              <a:gd name="connsiteY76" fmla="*/ 167804 h 427001"/>
              <a:gd name="connsiteX77" fmla="*/ 278744 w 542278"/>
              <a:gd name="connsiteY77" fmla="*/ 191384 h 427001"/>
              <a:gd name="connsiteX78" fmla="*/ 273955 w 542278"/>
              <a:gd name="connsiteY78" fmla="*/ 196179 h 427001"/>
              <a:gd name="connsiteX79" fmla="*/ 261585 w 542278"/>
              <a:gd name="connsiteY79" fmla="*/ 201775 h 427001"/>
              <a:gd name="connsiteX80" fmla="*/ 250014 w 542278"/>
              <a:gd name="connsiteY80" fmla="*/ 197378 h 427001"/>
              <a:gd name="connsiteX81" fmla="*/ 226471 w 542278"/>
              <a:gd name="connsiteY81" fmla="*/ 175397 h 427001"/>
              <a:gd name="connsiteX82" fmla="*/ 220884 w 542278"/>
              <a:gd name="connsiteY82" fmla="*/ 174998 h 427001"/>
              <a:gd name="connsiteX83" fmla="*/ 206519 w 542278"/>
              <a:gd name="connsiteY83" fmla="*/ 177795 h 427001"/>
              <a:gd name="connsiteX84" fmla="*/ 195746 w 542278"/>
              <a:gd name="connsiteY84" fmla="*/ 167804 h 427001"/>
              <a:gd name="connsiteX85" fmla="*/ 175794 w 542278"/>
              <a:gd name="connsiteY85" fmla="*/ 108655 h 427001"/>
              <a:gd name="connsiteX86" fmla="*/ 179785 w 542278"/>
              <a:gd name="connsiteY86" fmla="*/ 93868 h 427001"/>
              <a:gd name="connsiteX87" fmla="*/ 194549 w 542278"/>
              <a:gd name="connsiteY87" fmla="*/ 90671 h 427001"/>
              <a:gd name="connsiteX88" fmla="*/ 65379 w 542278"/>
              <a:gd name="connsiteY88" fmla="*/ 60182 h 427001"/>
              <a:gd name="connsiteX89" fmla="*/ 60562 w 542278"/>
              <a:gd name="connsiteY89" fmla="*/ 65409 h 427001"/>
              <a:gd name="connsiteX90" fmla="*/ 60562 w 542278"/>
              <a:gd name="connsiteY90" fmla="*/ 225035 h 427001"/>
              <a:gd name="connsiteX91" fmla="*/ 65379 w 542278"/>
              <a:gd name="connsiteY91" fmla="*/ 229860 h 427001"/>
              <a:gd name="connsiteX92" fmla="*/ 396990 w 542278"/>
              <a:gd name="connsiteY92" fmla="*/ 229860 h 427001"/>
              <a:gd name="connsiteX93" fmla="*/ 396990 w 542278"/>
              <a:gd name="connsiteY93" fmla="*/ 65409 h 427001"/>
              <a:gd name="connsiteX94" fmla="*/ 392173 w 542278"/>
              <a:gd name="connsiteY94" fmla="*/ 60182 h 427001"/>
              <a:gd name="connsiteX95" fmla="*/ 65379 w 542278"/>
              <a:gd name="connsiteY95" fmla="*/ 46109 h 427001"/>
              <a:gd name="connsiteX96" fmla="*/ 392173 w 542278"/>
              <a:gd name="connsiteY96" fmla="*/ 46109 h 427001"/>
              <a:gd name="connsiteX97" fmla="*/ 411042 w 542278"/>
              <a:gd name="connsiteY97" fmla="*/ 65409 h 427001"/>
              <a:gd name="connsiteX98" fmla="*/ 411042 w 542278"/>
              <a:gd name="connsiteY98" fmla="*/ 237098 h 427001"/>
              <a:gd name="connsiteX99" fmla="*/ 404217 w 542278"/>
              <a:gd name="connsiteY99" fmla="*/ 244335 h 427001"/>
              <a:gd name="connsiteX100" fmla="*/ 65379 w 542278"/>
              <a:gd name="connsiteY100" fmla="*/ 244335 h 427001"/>
              <a:gd name="connsiteX101" fmla="*/ 46109 w 542278"/>
              <a:gd name="connsiteY101" fmla="*/ 225035 h 427001"/>
              <a:gd name="connsiteX102" fmla="*/ 46109 w 542278"/>
              <a:gd name="connsiteY102" fmla="*/ 65409 h 427001"/>
              <a:gd name="connsiteX103" fmla="*/ 65379 w 542278"/>
              <a:gd name="connsiteY103" fmla="*/ 46109 h 427001"/>
              <a:gd name="connsiteX104" fmla="*/ 29323 w 542278"/>
              <a:gd name="connsiteY104" fmla="*/ 14099 h 427001"/>
              <a:gd name="connsiteX105" fmla="*/ 14059 w 542278"/>
              <a:gd name="connsiteY105" fmla="*/ 29407 h 427001"/>
              <a:gd name="connsiteX106" fmla="*/ 14059 w 542278"/>
              <a:gd name="connsiteY106" fmla="*/ 259424 h 427001"/>
              <a:gd name="connsiteX107" fmla="*/ 29323 w 542278"/>
              <a:gd name="connsiteY107" fmla="*/ 274731 h 427001"/>
              <a:gd name="connsiteX108" fmla="*/ 204459 w 542278"/>
              <a:gd name="connsiteY108" fmla="*/ 274731 h 427001"/>
              <a:gd name="connsiteX109" fmla="*/ 249850 w 542278"/>
              <a:gd name="connsiteY109" fmla="*/ 274731 h 427001"/>
              <a:gd name="connsiteX110" fmla="*/ 386424 w 542278"/>
              <a:gd name="connsiteY110" fmla="*/ 274731 h 427001"/>
              <a:gd name="connsiteX111" fmla="*/ 386424 w 542278"/>
              <a:gd name="connsiteY111" fmla="*/ 269092 h 427001"/>
              <a:gd name="connsiteX112" fmla="*/ 387629 w 542278"/>
              <a:gd name="connsiteY112" fmla="*/ 264660 h 427001"/>
              <a:gd name="connsiteX113" fmla="*/ 441053 w 542278"/>
              <a:gd name="connsiteY113" fmla="*/ 244519 h 427001"/>
              <a:gd name="connsiteX114" fmla="*/ 441053 w 542278"/>
              <a:gd name="connsiteY114" fmla="*/ 29407 h 427001"/>
              <a:gd name="connsiteX115" fmla="*/ 426191 w 542278"/>
              <a:gd name="connsiteY115" fmla="*/ 14099 h 427001"/>
              <a:gd name="connsiteX116" fmla="*/ 29323 w 542278"/>
              <a:gd name="connsiteY116" fmla="*/ 0 h 427001"/>
              <a:gd name="connsiteX117" fmla="*/ 426191 w 542278"/>
              <a:gd name="connsiteY117" fmla="*/ 0 h 427001"/>
              <a:gd name="connsiteX118" fmla="*/ 455514 w 542278"/>
              <a:gd name="connsiteY118" fmla="*/ 29407 h 427001"/>
              <a:gd name="connsiteX119" fmla="*/ 455514 w 542278"/>
              <a:gd name="connsiteY119" fmla="*/ 243713 h 427001"/>
              <a:gd name="connsiteX120" fmla="*/ 463949 w 542278"/>
              <a:gd name="connsiteY120" fmla="*/ 243310 h 427001"/>
              <a:gd name="connsiteX121" fmla="*/ 541073 w 542278"/>
              <a:gd name="connsiteY121" fmla="*/ 269897 h 427001"/>
              <a:gd name="connsiteX122" fmla="*/ 542278 w 542278"/>
              <a:gd name="connsiteY122" fmla="*/ 273926 h 427001"/>
              <a:gd name="connsiteX123" fmla="*/ 542278 w 542278"/>
              <a:gd name="connsiteY123" fmla="*/ 403234 h 427001"/>
              <a:gd name="connsiteX124" fmla="*/ 537860 w 542278"/>
              <a:gd name="connsiteY124" fmla="*/ 409680 h 427001"/>
              <a:gd name="connsiteX125" fmla="*/ 463548 w 542278"/>
              <a:gd name="connsiteY125" fmla="*/ 427001 h 427001"/>
              <a:gd name="connsiteX126" fmla="*/ 386424 w 542278"/>
              <a:gd name="connsiteY126" fmla="*/ 400012 h 427001"/>
              <a:gd name="connsiteX127" fmla="*/ 386424 w 542278"/>
              <a:gd name="connsiteY127" fmla="*/ 398400 h 427001"/>
              <a:gd name="connsiteX128" fmla="*/ 386424 w 542278"/>
              <a:gd name="connsiteY128" fmla="*/ 289233 h 427001"/>
              <a:gd name="connsiteX129" fmla="*/ 257482 w 542278"/>
              <a:gd name="connsiteY129" fmla="*/ 289233 h 427001"/>
              <a:gd name="connsiteX130" fmla="*/ 257482 w 542278"/>
              <a:gd name="connsiteY130" fmla="*/ 320251 h 427001"/>
              <a:gd name="connsiteX131" fmla="*/ 265114 w 542278"/>
              <a:gd name="connsiteY131" fmla="*/ 320251 h 427001"/>
              <a:gd name="connsiteX132" fmla="*/ 331392 w 542278"/>
              <a:gd name="connsiteY132" fmla="*/ 373828 h 427001"/>
              <a:gd name="connsiteX133" fmla="*/ 328179 w 542278"/>
              <a:gd name="connsiteY133" fmla="*/ 389135 h 427001"/>
              <a:gd name="connsiteX134" fmla="*/ 314120 w 542278"/>
              <a:gd name="connsiteY134" fmla="*/ 395983 h 427001"/>
              <a:gd name="connsiteX135" fmla="*/ 140189 w 542278"/>
              <a:gd name="connsiteY135" fmla="*/ 395983 h 427001"/>
              <a:gd name="connsiteX136" fmla="*/ 126130 w 542278"/>
              <a:gd name="connsiteY136" fmla="*/ 389135 h 427001"/>
              <a:gd name="connsiteX137" fmla="*/ 122917 w 542278"/>
              <a:gd name="connsiteY137" fmla="*/ 373828 h 427001"/>
              <a:gd name="connsiteX138" fmla="*/ 189195 w 542278"/>
              <a:gd name="connsiteY138" fmla="*/ 320251 h 427001"/>
              <a:gd name="connsiteX139" fmla="*/ 197229 w 542278"/>
              <a:gd name="connsiteY139" fmla="*/ 320251 h 427001"/>
              <a:gd name="connsiteX140" fmla="*/ 197229 w 542278"/>
              <a:gd name="connsiteY140" fmla="*/ 289233 h 427001"/>
              <a:gd name="connsiteX141" fmla="*/ 29323 w 542278"/>
              <a:gd name="connsiteY141" fmla="*/ 289233 h 427001"/>
              <a:gd name="connsiteX142" fmla="*/ 0 w 542278"/>
              <a:gd name="connsiteY142" fmla="*/ 259424 h 427001"/>
              <a:gd name="connsiteX143" fmla="*/ 0 w 542278"/>
              <a:gd name="connsiteY143" fmla="*/ 29407 h 427001"/>
              <a:gd name="connsiteX144" fmla="*/ 29323 w 542278"/>
              <a:gd name="connsiteY144" fmla="*/ 0 h 4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2278" h="427001">
                <a:moveTo>
                  <a:pt x="400884" y="383496"/>
                </a:moveTo>
                <a:lnTo>
                  <a:pt x="400884" y="398400"/>
                </a:lnTo>
                <a:cubicBezTo>
                  <a:pt x="402089" y="402026"/>
                  <a:pt x="423379" y="412902"/>
                  <a:pt x="463548" y="412902"/>
                </a:cubicBezTo>
                <a:cubicBezTo>
                  <a:pt x="504922" y="412902"/>
                  <a:pt x="525809" y="403637"/>
                  <a:pt x="528219" y="399609"/>
                </a:cubicBezTo>
                <a:lnTo>
                  <a:pt x="528219" y="383496"/>
                </a:lnTo>
                <a:cubicBezTo>
                  <a:pt x="511349" y="391552"/>
                  <a:pt x="483632" y="393969"/>
                  <a:pt x="464351" y="393969"/>
                </a:cubicBezTo>
                <a:cubicBezTo>
                  <a:pt x="445070" y="393969"/>
                  <a:pt x="417354" y="391552"/>
                  <a:pt x="400884" y="383496"/>
                </a:cubicBezTo>
                <a:close/>
                <a:moveTo>
                  <a:pt x="400884" y="350463"/>
                </a:moveTo>
                <a:lnTo>
                  <a:pt x="400884" y="366980"/>
                </a:lnTo>
                <a:cubicBezTo>
                  <a:pt x="402491" y="371008"/>
                  <a:pt x="426191" y="379467"/>
                  <a:pt x="464351" y="379467"/>
                </a:cubicBezTo>
                <a:cubicBezTo>
                  <a:pt x="502110" y="379467"/>
                  <a:pt x="525809" y="371008"/>
                  <a:pt x="528219" y="366577"/>
                </a:cubicBezTo>
                <a:lnTo>
                  <a:pt x="528219" y="350866"/>
                </a:lnTo>
                <a:cubicBezTo>
                  <a:pt x="509340" y="359729"/>
                  <a:pt x="476000" y="360937"/>
                  <a:pt x="463949" y="360937"/>
                </a:cubicBezTo>
                <a:cubicBezTo>
                  <a:pt x="445070" y="360937"/>
                  <a:pt x="417354" y="358117"/>
                  <a:pt x="400884" y="350463"/>
                </a:cubicBezTo>
                <a:close/>
                <a:moveTo>
                  <a:pt x="528219" y="315014"/>
                </a:moveTo>
                <a:cubicBezTo>
                  <a:pt x="513357" y="323474"/>
                  <a:pt x="488452" y="327502"/>
                  <a:pt x="464351" y="327502"/>
                </a:cubicBezTo>
                <a:cubicBezTo>
                  <a:pt x="441053" y="327502"/>
                  <a:pt x="415747" y="324279"/>
                  <a:pt x="400884" y="316223"/>
                </a:cubicBezTo>
                <a:lnTo>
                  <a:pt x="400884" y="333545"/>
                </a:lnTo>
                <a:cubicBezTo>
                  <a:pt x="402491" y="337573"/>
                  <a:pt x="425789" y="346435"/>
                  <a:pt x="463949" y="346435"/>
                </a:cubicBezTo>
                <a:cubicBezTo>
                  <a:pt x="504520" y="346435"/>
                  <a:pt x="525809" y="338379"/>
                  <a:pt x="527416" y="334350"/>
                </a:cubicBezTo>
                <a:cubicBezTo>
                  <a:pt x="527416" y="333545"/>
                  <a:pt x="527818" y="332739"/>
                  <a:pt x="528219" y="332336"/>
                </a:cubicBezTo>
                <a:close/>
                <a:moveTo>
                  <a:pt x="211690" y="289233"/>
                </a:moveTo>
                <a:lnTo>
                  <a:pt x="211690" y="327502"/>
                </a:lnTo>
                <a:cubicBezTo>
                  <a:pt x="211690" y="331530"/>
                  <a:pt x="208476" y="334753"/>
                  <a:pt x="204459" y="334753"/>
                </a:cubicBezTo>
                <a:lnTo>
                  <a:pt x="189195" y="334753"/>
                </a:lnTo>
                <a:cubicBezTo>
                  <a:pt x="164290" y="334753"/>
                  <a:pt x="142198" y="352478"/>
                  <a:pt x="136574" y="377050"/>
                </a:cubicBezTo>
                <a:cubicBezTo>
                  <a:pt x="136172" y="378259"/>
                  <a:pt x="136574" y="379467"/>
                  <a:pt x="137377" y="380273"/>
                </a:cubicBezTo>
                <a:cubicBezTo>
                  <a:pt x="137779" y="380676"/>
                  <a:pt x="138582" y="381481"/>
                  <a:pt x="140189" y="381481"/>
                </a:cubicBezTo>
                <a:lnTo>
                  <a:pt x="314120" y="381481"/>
                </a:lnTo>
                <a:cubicBezTo>
                  <a:pt x="315727" y="381481"/>
                  <a:pt x="316530" y="380676"/>
                  <a:pt x="316932" y="380273"/>
                </a:cubicBezTo>
                <a:cubicBezTo>
                  <a:pt x="317735" y="379467"/>
                  <a:pt x="317735" y="378259"/>
                  <a:pt x="317735" y="377050"/>
                </a:cubicBezTo>
                <a:cubicBezTo>
                  <a:pt x="312111" y="352478"/>
                  <a:pt x="290420" y="334753"/>
                  <a:pt x="265114" y="334753"/>
                </a:cubicBezTo>
                <a:lnTo>
                  <a:pt x="249850" y="334753"/>
                </a:lnTo>
                <a:cubicBezTo>
                  <a:pt x="246235" y="334753"/>
                  <a:pt x="243021" y="331530"/>
                  <a:pt x="243021" y="327502"/>
                </a:cubicBezTo>
                <a:lnTo>
                  <a:pt x="243021" y="289233"/>
                </a:lnTo>
                <a:close/>
                <a:moveTo>
                  <a:pt x="528219" y="286816"/>
                </a:moveTo>
                <a:cubicBezTo>
                  <a:pt x="511750" y="295276"/>
                  <a:pt x="483230" y="297693"/>
                  <a:pt x="463949" y="297693"/>
                </a:cubicBezTo>
                <a:cubicBezTo>
                  <a:pt x="445070" y="297693"/>
                  <a:pt x="417354" y="295276"/>
                  <a:pt x="400884" y="287219"/>
                </a:cubicBezTo>
                <a:lnTo>
                  <a:pt x="400884" y="294067"/>
                </a:lnTo>
                <a:cubicBezTo>
                  <a:pt x="401688" y="295276"/>
                  <a:pt x="402089" y="296887"/>
                  <a:pt x="402089" y="298498"/>
                </a:cubicBezTo>
                <a:cubicBezTo>
                  <a:pt x="402089" y="302527"/>
                  <a:pt x="420969" y="313000"/>
                  <a:pt x="464351" y="313000"/>
                </a:cubicBezTo>
                <a:cubicBezTo>
                  <a:pt x="504922" y="313000"/>
                  <a:pt x="527014" y="301721"/>
                  <a:pt x="527014" y="296887"/>
                </a:cubicBezTo>
                <a:cubicBezTo>
                  <a:pt x="527014" y="295678"/>
                  <a:pt x="527416" y="294067"/>
                  <a:pt x="528219" y="293261"/>
                </a:cubicBezTo>
                <a:close/>
                <a:moveTo>
                  <a:pt x="463949" y="257812"/>
                </a:moveTo>
                <a:cubicBezTo>
                  <a:pt x="426994" y="257812"/>
                  <a:pt x="404098" y="265869"/>
                  <a:pt x="400884" y="270703"/>
                </a:cubicBezTo>
                <a:cubicBezTo>
                  <a:pt x="404098" y="275537"/>
                  <a:pt x="426994" y="283191"/>
                  <a:pt x="463949" y="283191"/>
                </a:cubicBezTo>
                <a:cubicBezTo>
                  <a:pt x="500503" y="283191"/>
                  <a:pt x="523399" y="275537"/>
                  <a:pt x="527014" y="270703"/>
                </a:cubicBezTo>
                <a:cubicBezTo>
                  <a:pt x="523399" y="265869"/>
                  <a:pt x="500503" y="257812"/>
                  <a:pt x="463949" y="257812"/>
                </a:cubicBezTo>
                <a:close/>
                <a:moveTo>
                  <a:pt x="61799" y="250058"/>
                </a:moveTo>
                <a:lnTo>
                  <a:pt x="102330" y="250058"/>
                </a:lnTo>
                <a:cubicBezTo>
                  <a:pt x="106342" y="250058"/>
                  <a:pt x="109553" y="253509"/>
                  <a:pt x="109553" y="256960"/>
                </a:cubicBezTo>
                <a:cubicBezTo>
                  <a:pt x="109553" y="260794"/>
                  <a:pt x="106342" y="263862"/>
                  <a:pt x="102330" y="263862"/>
                </a:cubicBezTo>
                <a:lnTo>
                  <a:pt x="61799" y="263862"/>
                </a:lnTo>
                <a:cubicBezTo>
                  <a:pt x="57786" y="263862"/>
                  <a:pt x="54977" y="260794"/>
                  <a:pt x="54977" y="256960"/>
                </a:cubicBezTo>
                <a:cubicBezTo>
                  <a:pt x="54977" y="253509"/>
                  <a:pt x="57786" y="250058"/>
                  <a:pt x="61799" y="250058"/>
                </a:cubicBezTo>
                <a:close/>
                <a:moveTo>
                  <a:pt x="189361" y="103859"/>
                </a:moveTo>
                <a:lnTo>
                  <a:pt x="208914" y="163008"/>
                </a:lnTo>
                <a:cubicBezTo>
                  <a:pt x="209313" y="164207"/>
                  <a:pt x="210111" y="164207"/>
                  <a:pt x="210510" y="164207"/>
                </a:cubicBezTo>
                <a:cubicBezTo>
                  <a:pt x="210909" y="164207"/>
                  <a:pt x="211707" y="164607"/>
                  <a:pt x="212106" y="164207"/>
                </a:cubicBezTo>
                <a:cubicBezTo>
                  <a:pt x="215298" y="161409"/>
                  <a:pt x="219288" y="159811"/>
                  <a:pt x="223678" y="159811"/>
                </a:cubicBezTo>
                <a:cubicBezTo>
                  <a:pt x="227668" y="159811"/>
                  <a:pt x="232456" y="161809"/>
                  <a:pt x="236048" y="164607"/>
                </a:cubicBezTo>
                <a:lnTo>
                  <a:pt x="259590" y="186987"/>
                </a:lnTo>
                <a:cubicBezTo>
                  <a:pt x="260787" y="187787"/>
                  <a:pt x="262783" y="187787"/>
                  <a:pt x="263581" y="186588"/>
                </a:cubicBezTo>
                <a:lnTo>
                  <a:pt x="268369" y="181392"/>
                </a:lnTo>
                <a:cubicBezTo>
                  <a:pt x="269167" y="180593"/>
                  <a:pt x="269167" y="178994"/>
                  <a:pt x="267970" y="177795"/>
                </a:cubicBezTo>
                <a:lnTo>
                  <a:pt x="247220" y="156214"/>
                </a:lnTo>
                <a:cubicBezTo>
                  <a:pt x="243629" y="152617"/>
                  <a:pt x="242033" y="148221"/>
                  <a:pt x="242033" y="143025"/>
                </a:cubicBezTo>
                <a:cubicBezTo>
                  <a:pt x="242033" y="138229"/>
                  <a:pt x="244028" y="133434"/>
                  <a:pt x="247220" y="129837"/>
                </a:cubicBezTo>
                <a:cubicBezTo>
                  <a:pt x="248018" y="129837"/>
                  <a:pt x="248018" y="129037"/>
                  <a:pt x="248018" y="128638"/>
                </a:cubicBezTo>
                <a:cubicBezTo>
                  <a:pt x="248018" y="128238"/>
                  <a:pt x="247619" y="127439"/>
                  <a:pt x="246821" y="127439"/>
                </a:cubicBezTo>
                <a:close/>
                <a:moveTo>
                  <a:pt x="194549" y="90671"/>
                </a:moveTo>
                <a:lnTo>
                  <a:pt x="252009" y="113851"/>
                </a:lnTo>
                <a:cubicBezTo>
                  <a:pt x="257196" y="116248"/>
                  <a:pt x="260787" y="120645"/>
                  <a:pt x="261984" y="125840"/>
                </a:cubicBezTo>
                <a:cubicBezTo>
                  <a:pt x="262783" y="131036"/>
                  <a:pt x="261186" y="136631"/>
                  <a:pt x="257196" y="140228"/>
                </a:cubicBezTo>
                <a:cubicBezTo>
                  <a:pt x="256398" y="141027"/>
                  <a:pt x="255999" y="141826"/>
                  <a:pt x="255999" y="143425"/>
                </a:cubicBezTo>
                <a:cubicBezTo>
                  <a:pt x="255999" y="144624"/>
                  <a:pt x="256398" y="145423"/>
                  <a:pt x="257196" y="145823"/>
                </a:cubicBezTo>
                <a:lnTo>
                  <a:pt x="278345" y="167804"/>
                </a:lnTo>
                <a:cubicBezTo>
                  <a:pt x="285128" y="174198"/>
                  <a:pt x="285128" y="184589"/>
                  <a:pt x="278744" y="191384"/>
                </a:cubicBezTo>
                <a:lnTo>
                  <a:pt x="273955" y="196179"/>
                </a:lnTo>
                <a:cubicBezTo>
                  <a:pt x="270364" y="199776"/>
                  <a:pt x="265975" y="201775"/>
                  <a:pt x="261585" y="201775"/>
                </a:cubicBezTo>
                <a:cubicBezTo>
                  <a:pt x="257595" y="201775"/>
                  <a:pt x="253206" y="200176"/>
                  <a:pt x="250014" y="197378"/>
                </a:cubicBezTo>
                <a:lnTo>
                  <a:pt x="226471" y="175397"/>
                </a:lnTo>
                <a:cubicBezTo>
                  <a:pt x="224875" y="173799"/>
                  <a:pt x="222481" y="173799"/>
                  <a:pt x="220884" y="174998"/>
                </a:cubicBezTo>
                <a:cubicBezTo>
                  <a:pt x="216894" y="178195"/>
                  <a:pt x="211707" y="179394"/>
                  <a:pt x="206519" y="177795"/>
                </a:cubicBezTo>
                <a:cubicBezTo>
                  <a:pt x="201731" y="176596"/>
                  <a:pt x="197342" y="172600"/>
                  <a:pt x="195746" y="167804"/>
                </a:cubicBezTo>
                <a:lnTo>
                  <a:pt x="175794" y="108655"/>
                </a:lnTo>
                <a:cubicBezTo>
                  <a:pt x="173799" y="103060"/>
                  <a:pt x="175395" y="97864"/>
                  <a:pt x="179785" y="93868"/>
                </a:cubicBezTo>
                <a:cubicBezTo>
                  <a:pt x="183376" y="89871"/>
                  <a:pt x="189361" y="88672"/>
                  <a:pt x="194549" y="90671"/>
                </a:cubicBezTo>
                <a:close/>
                <a:moveTo>
                  <a:pt x="65379" y="60182"/>
                </a:moveTo>
                <a:cubicBezTo>
                  <a:pt x="62569" y="60182"/>
                  <a:pt x="60562" y="62595"/>
                  <a:pt x="60562" y="65409"/>
                </a:cubicBezTo>
                <a:lnTo>
                  <a:pt x="60562" y="225035"/>
                </a:lnTo>
                <a:cubicBezTo>
                  <a:pt x="60562" y="227850"/>
                  <a:pt x="62569" y="229860"/>
                  <a:pt x="65379" y="229860"/>
                </a:cubicBezTo>
                <a:lnTo>
                  <a:pt x="396990" y="229860"/>
                </a:lnTo>
                <a:lnTo>
                  <a:pt x="396990" y="65409"/>
                </a:lnTo>
                <a:cubicBezTo>
                  <a:pt x="396990" y="62595"/>
                  <a:pt x="394582" y="60182"/>
                  <a:pt x="392173" y="60182"/>
                </a:cubicBezTo>
                <a:close/>
                <a:moveTo>
                  <a:pt x="65379" y="46109"/>
                </a:moveTo>
                <a:lnTo>
                  <a:pt x="392173" y="46109"/>
                </a:lnTo>
                <a:cubicBezTo>
                  <a:pt x="402611" y="46109"/>
                  <a:pt x="411042" y="54553"/>
                  <a:pt x="411042" y="65409"/>
                </a:cubicBezTo>
                <a:lnTo>
                  <a:pt x="411042" y="237098"/>
                </a:lnTo>
                <a:cubicBezTo>
                  <a:pt x="411042" y="241119"/>
                  <a:pt x="408231" y="244335"/>
                  <a:pt x="404217" y="244335"/>
                </a:cubicBezTo>
                <a:lnTo>
                  <a:pt x="65379" y="244335"/>
                </a:lnTo>
                <a:cubicBezTo>
                  <a:pt x="54941" y="244335"/>
                  <a:pt x="46109" y="235489"/>
                  <a:pt x="46109" y="225035"/>
                </a:cubicBezTo>
                <a:lnTo>
                  <a:pt x="46109" y="65409"/>
                </a:lnTo>
                <a:cubicBezTo>
                  <a:pt x="46109" y="54553"/>
                  <a:pt x="54941" y="46109"/>
                  <a:pt x="65379" y="46109"/>
                </a:cubicBezTo>
                <a:close/>
                <a:moveTo>
                  <a:pt x="29323" y="14099"/>
                </a:moveTo>
                <a:cubicBezTo>
                  <a:pt x="20888" y="14099"/>
                  <a:pt x="14059" y="21350"/>
                  <a:pt x="14059" y="29407"/>
                </a:cubicBezTo>
                <a:lnTo>
                  <a:pt x="14059" y="259424"/>
                </a:lnTo>
                <a:cubicBezTo>
                  <a:pt x="14059" y="267883"/>
                  <a:pt x="20888" y="274731"/>
                  <a:pt x="29323" y="274731"/>
                </a:cubicBezTo>
                <a:lnTo>
                  <a:pt x="204459" y="274731"/>
                </a:lnTo>
                <a:lnTo>
                  <a:pt x="249850" y="274731"/>
                </a:lnTo>
                <a:lnTo>
                  <a:pt x="386424" y="274731"/>
                </a:lnTo>
                <a:lnTo>
                  <a:pt x="386424" y="269092"/>
                </a:lnTo>
                <a:cubicBezTo>
                  <a:pt x="386424" y="267077"/>
                  <a:pt x="386825" y="265466"/>
                  <a:pt x="387629" y="264660"/>
                </a:cubicBezTo>
                <a:cubicBezTo>
                  <a:pt x="393654" y="252173"/>
                  <a:pt x="418157" y="246936"/>
                  <a:pt x="441053" y="244519"/>
                </a:cubicBezTo>
                <a:lnTo>
                  <a:pt x="441053" y="29407"/>
                </a:lnTo>
                <a:cubicBezTo>
                  <a:pt x="441053" y="21350"/>
                  <a:pt x="434224" y="14099"/>
                  <a:pt x="426191" y="14099"/>
                </a:cubicBezTo>
                <a:close/>
                <a:moveTo>
                  <a:pt x="29323" y="0"/>
                </a:moveTo>
                <a:lnTo>
                  <a:pt x="426191" y="0"/>
                </a:lnTo>
                <a:cubicBezTo>
                  <a:pt x="442258" y="0"/>
                  <a:pt x="455514" y="13294"/>
                  <a:pt x="455514" y="29407"/>
                </a:cubicBezTo>
                <a:lnTo>
                  <a:pt x="455514" y="243713"/>
                </a:lnTo>
                <a:cubicBezTo>
                  <a:pt x="458326" y="243310"/>
                  <a:pt x="461138" y="243310"/>
                  <a:pt x="463949" y="243310"/>
                </a:cubicBezTo>
                <a:cubicBezTo>
                  <a:pt x="492067" y="243310"/>
                  <a:pt x="539868" y="248950"/>
                  <a:pt x="541073" y="269897"/>
                </a:cubicBezTo>
                <a:cubicBezTo>
                  <a:pt x="541877" y="271106"/>
                  <a:pt x="542278" y="272314"/>
                  <a:pt x="542278" y="273926"/>
                </a:cubicBezTo>
                <a:lnTo>
                  <a:pt x="542278" y="403234"/>
                </a:lnTo>
                <a:cubicBezTo>
                  <a:pt x="542278" y="406054"/>
                  <a:pt x="540270" y="408471"/>
                  <a:pt x="537860" y="409680"/>
                </a:cubicBezTo>
                <a:cubicBezTo>
                  <a:pt x="525809" y="422973"/>
                  <a:pt x="487649" y="427001"/>
                  <a:pt x="463548" y="427001"/>
                </a:cubicBezTo>
                <a:cubicBezTo>
                  <a:pt x="426191" y="427001"/>
                  <a:pt x="388834" y="417736"/>
                  <a:pt x="386424" y="400012"/>
                </a:cubicBezTo>
                <a:cubicBezTo>
                  <a:pt x="386424" y="399609"/>
                  <a:pt x="386424" y="398803"/>
                  <a:pt x="386424" y="398400"/>
                </a:cubicBezTo>
                <a:lnTo>
                  <a:pt x="386424" y="289233"/>
                </a:lnTo>
                <a:lnTo>
                  <a:pt x="257482" y="289233"/>
                </a:lnTo>
                <a:lnTo>
                  <a:pt x="257482" y="320251"/>
                </a:lnTo>
                <a:lnTo>
                  <a:pt x="265114" y="320251"/>
                </a:lnTo>
                <a:cubicBezTo>
                  <a:pt x="296847" y="320251"/>
                  <a:pt x="324965" y="342810"/>
                  <a:pt x="331392" y="373828"/>
                </a:cubicBezTo>
                <a:cubicBezTo>
                  <a:pt x="332598" y="379467"/>
                  <a:pt x="331392" y="384704"/>
                  <a:pt x="328179" y="389135"/>
                </a:cubicBezTo>
                <a:cubicBezTo>
                  <a:pt x="324965" y="393164"/>
                  <a:pt x="319744" y="395983"/>
                  <a:pt x="314120" y="395983"/>
                </a:cubicBezTo>
                <a:lnTo>
                  <a:pt x="140189" y="395983"/>
                </a:lnTo>
                <a:cubicBezTo>
                  <a:pt x="134967" y="395983"/>
                  <a:pt x="129745" y="393164"/>
                  <a:pt x="126130" y="389135"/>
                </a:cubicBezTo>
                <a:cubicBezTo>
                  <a:pt x="122917" y="384704"/>
                  <a:pt x="121711" y="379467"/>
                  <a:pt x="122917" y="373828"/>
                </a:cubicBezTo>
                <a:cubicBezTo>
                  <a:pt x="129745" y="342810"/>
                  <a:pt x="157462" y="320251"/>
                  <a:pt x="189195" y="320251"/>
                </a:cubicBezTo>
                <a:lnTo>
                  <a:pt x="197229" y="320251"/>
                </a:lnTo>
                <a:lnTo>
                  <a:pt x="197229" y="289233"/>
                </a:lnTo>
                <a:lnTo>
                  <a:pt x="29323" y="289233"/>
                </a:lnTo>
                <a:cubicBezTo>
                  <a:pt x="13256" y="289233"/>
                  <a:pt x="0" y="275537"/>
                  <a:pt x="0" y="259424"/>
                </a:cubicBezTo>
                <a:lnTo>
                  <a:pt x="0" y="29407"/>
                </a:lnTo>
                <a:cubicBezTo>
                  <a:pt x="0" y="13294"/>
                  <a:pt x="13256" y="0"/>
                  <a:pt x="2932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47CD3D8D-BB3F-792B-9633-B8CF074F6D35}"/>
              </a:ext>
            </a:extLst>
          </p:cNvPr>
          <p:cNvSpPr txBox="1"/>
          <p:nvPr/>
        </p:nvSpPr>
        <p:spPr bwMode="gray">
          <a:xfrm>
            <a:off x="5389839" y="1439673"/>
            <a:ext cx="2557199" cy="242153"/>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Amendments</a:t>
            </a:r>
          </a:p>
        </p:txBody>
      </p:sp>
      <p:sp>
        <p:nvSpPr>
          <p:cNvPr id="4" name="Freeform 28">
            <a:extLst>
              <a:ext uri="{FF2B5EF4-FFF2-40B4-BE49-F238E27FC236}">
                <a16:creationId xmlns:a16="http://schemas.microsoft.com/office/drawing/2014/main" id="{1FBCC242-9EA6-2DFF-C37D-B50FB9D902A9}"/>
              </a:ext>
            </a:extLst>
          </p:cNvPr>
          <p:cNvSpPr>
            <a:spLocks noChangeArrowheads="1"/>
          </p:cNvSpPr>
          <p:nvPr/>
        </p:nvSpPr>
        <p:spPr bwMode="auto">
          <a:xfrm>
            <a:off x="6888213" y="4228352"/>
            <a:ext cx="238812" cy="269039"/>
          </a:xfrm>
          <a:custGeom>
            <a:avLst/>
            <a:gdLst>
              <a:gd name="connsiteX0" fmla="*/ 66809 w 519627"/>
              <a:gd name="connsiteY0" fmla="*/ 449415 h 577954"/>
              <a:gd name="connsiteX1" fmla="*/ 52300 w 519627"/>
              <a:gd name="connsiteY1" fmla="*/ 449834 h 577954"/>
              <a:gd name="connsiteX2" fmla="*/ 52300 w 519627"/>
              <a:gd name="connsiteY2" fmla="*/ 464496 h 577954"/>
              <a:gd name="connsiteX3" fmla="*/ 66395 w 519627"/>
              <a:gd name="connsiteY3" fmla="*/ 464077 h 577954"/>
              <a:gd name="connsiteX4" fmla="*/ 66809 w 519627"/>
              <a:gd name="connsiteY4" fmla="*/ 449415 h 577954"/>
              <a:gd name="connsiteX5" fmla="*/ 56860 w 519627"/>
              <a:gd name="connsiteY5" fmla="*/ 438524 h 577954"/>
              <a:gd name="connsiteX6" fmla="*/ 61006 w 519627"/>
              <a:gd name="connsiteY6" fmla="*/ 438524 h 577954"/>
              <a:gd name="connsiteX7" fmla="*/ 78002 w 519627"/>
              <a:gd name="connsiteY7" fmla="*/ 455280 h 577954"/>
              <a:gd name="connsiteX8" fmla="*/ 78002 w 519627"/>
              <a:gd name="connsiteY8" fmla="*/ 459469 h 577954"/>
              <a:gd name="connsiteX9" fmla="*/ 61835 w 519627"/>
              <a:gd name="connsiteY9" fmla="*/ 475388 h 577954"/>
              <a:gd name="connsiteX10" fmla="*/ 57689 w 519627"/>
              <a:gd name="connsiteY10" fmla="*/ 475388 h 577954"/>
              <a:gd name="connsiteX11" fmla="*/ 40693 w 519627"/>
              <a:gd name="connsiteY11" fmla="*/ 458631 h 577954"/>
              <a:gd name="connsiteX12" fmla="*/ 40693 w 519627"/>
              <a:gd name="connsiteY12" fmla="*/ 454023 h 577954"/>
              <a:gd name="connsiteX13" fmla="*/ 63810 w 519627"/>
              <a:gd name="connsiteY13" fmla="*/ 410644 h 577954"/>
              <a:gd name="connsiteX14" fmla="*/ 60533 w 519627"/>
              <a:gd name="connsiteY14" fmla="*/ 411875 h 577954"/>
              <a:gd name="connsiteX15" fmla="*/ 15465 w 519627"/>
              <a:gd name="connsiteY15" fmla="*/ 456983 h 577954"/>
              <a:gd name="connsiteX16" fmla="*/ 15465 w 519627"/>
              <a:gd name="connsiteY16" fmla="*/ 463134 h 577954"/>
              <a:gd name="connsiteX17" fmla="*/ 114613 w 519627"/>
              <a:gd name="connsiteY17" fmla="*/ 561961 h 577954"/>
              <a:gd name="connsiteX18" fmla="*/ 120349 w 519627"/>
              <a:gd name="connsiteY18" fmla="*/ 561961 h 577954"/>
              <a:gd name="connsiteX19" fmla="*/ 165826 w 519627"/>
              <a:gd name="connsiteY19" fmla="*/ 516853 h 577954"/>
              <a:gd name="connsiteX20" fmla="*/ 165826 w 519627"/>
              <a:gd name="connsiteY20" fmla="*/ 510702 h 577954"/>
              <a:gd name="connsiteX21" fmla="*/ 67088 w 519627"/>
              <a:gd name="connsiteY21" fmla="*/ 411875 h 577954"/>
              <a:gd name="connsiteX22" fmla="*/ 63810 w 519627"/>
              <a:gd name="connsiteY22" fmla="*/ 410644 h 577954"/>
              <a:gd name="connsiteX23" fmla="*/ 467877 w 519627"/>
              <a:gd name="connsiteY23" fmla="*/ 357027 h 577954"/>
              <a:gd name="connsiteX24" fmla="*/ 444422 w 519627"/>
              <a:gd name="connsiteY24" fmla="*/ 369227 h 577954"/>
              <a:gd name="connsiteX25" fmla="*/ 402223 w 519627"/>
              <a:gd name="connsiteY25" fmla="*/ 419256 h 577954"/>
              <a:gd name="connsiteX26" fmla="*/ 386654 w 519627"/>
              <a:gd name="connsiteY26" fmla="*/ 427457 h 577954"/>
              <a:gd name="connsiteX27" fmla="*/ 386654 w 519627"/>
              <a:gd name="connsiteY27" fmla="*/ 428277 h 577954"/>
              <a:gd name="connsiteX28" fmla="*/ 386654 w 519627"/>
              <a:gd name="connsiteY28" fmla="*/ 430738 h 577954"/>
              <a:gd name="connsiteX29" fmla="*/ 344045 w 519627"/>
              <a:gd name="connsiteY29" fmla="*/ 473796 h 577954"/>
              <a:gd name="connsiteX30" fmla="*/ 201060 w 519627"/>
              <a:gd name="connsiteY30" fmla="*/ 473796 h 577954"/>
              <a:gd name="connsiteX31" fmla="*/ 194095 w 519627"/>
              <a:gd name="connsiteY31" fmla="*/ 466414 h 577954"/>
              <a:gd name="connsiteX32" fmla="*/ 201060 w 519627"/>
              <a:gd name="connsiteY32" fmla="*/ 459443 h 577954"/>
              <a:gd name="connsiteX33" fmla="*/ 344045 w 519627"/>
              <a:gd name="connsiteY33" fmla="*/ 459443 h 577954"/>
              <a:gd name="connsiteX34" fmla="*/ 372315 w 519627"/>
              <a:gd name="connsiteY34" fmla="*/ 430738 h 577954"/>
              <a:gd name="connsiteX35" fmla="*/ 372315 w 519627"/>
              <a:gd name="connsiteY35" fmla="*/ 428277 h 577954"/>
              <a:gd name="connsiteX36" fmla="*/ 344045 w 519627"/>
              <a:gd name="connsiteY36" fmla="*/ 400393 h 577954"/>
              <a:gd name="connsiteX37" fmla="*/ 261696 w 519627"/>
              <a:gd name="connsiteY37" fmla="*/ 400393 h 577954"/>
              <a:gd name="connsiteX38" fmla="*/ 249814 w 519627"/>
              <a:gd name="connsiteY38" fmla="*/ 391371 h 577954"/>
              <a:gd name="connsiteX39" fmla="*/ 221955 w 519627"/>
              <a:gd name="connsiteY39" fmla="*/ 379479 h 577954"/>
              <a:gd name="connsiteX40" fmla="*/ 122397 w 519627"/>
              <a:gd name="connsiteY40" fmla="*/ 379479 h 577954"/>
              <a:gd name="connsiteX41" fmla="*/ 114203 w 519627"/>
              <a:gd name="connsiteY41" fmla="*/ 382349 h 577954"/>
              <a:gd name="connsiteX42" fmla="*/ 87163 w 519627"/>
              <a:gd name="connsiteY42" fmla="*/ 412285 h 577954"/>
              <a:gd name="connsiteX43" fmla="*/ 171152 w 519627"/>
              <a:gd name="connsiteY43" fmla="*/ 496350 h 577954"/>
              <a:gd name="connsiteX44" fmla="*/ 307992 w 519627"/>
              <a:gd name="connsiteY44" fmla="*/ 496350 h 577954"/>
              <a:gd name="connsiteX45" fmla="*/ 311679 w 519627"/>
              <a:gd name="connsiteY45" fmla="*/ 496350 h 577954"/>
              <a:gd name="connsiteX46" fmla="*/ 403042 w 519627"/>
              <a:gd name="connsiteY46" fmla="*/ 496350 h 577954"/>
              <a:gd name="connsiteX47" fmla="*/ 443193 w 519627"/>
              <a:gd name="connsiteY47" fmla="*/ 477486 h 577954"/>
              <a:gd name="connsiteX48" fmla="*/ 497274 w 519627"/>
              <a:gd name="connsiteY48" fmla="*/ 413105 h 577954"/>
              <a:gd name="connsiteX49" fmla="*/ 505468 w 519627"/>
              <a:gd name="connsiteY49" fmla="*/ 388090 h 577954"/>
              <a:gd name="connsiteX50" fmla="*/ 493176 w 519627"/>
              <a:gd name="connsiteY50" fmla="*/ 365126 h 577954"/>
              <a:gd name="connsiteX51" fmla="*/ 467877 w 519627"/>
              <a:gd name="connsiteY51" fmla="*/ 357027 h 577954"/>
              <a:gd name="connsiteX52" fmla="*/ 258008 w 519627"/>
              <a:gd name="connsiteY52" fmla="*/ 154759 h 577954"/>
              <a:gd name="connsiteX53" fmla="*/ 146979 w 519627"/>
              <a:gd name="connsiteY53" fmla="*/ 322069 h 577954"/>
              <a:gd name="connsiteX54" fmla="*/ 146160 w 519627"/>
              <a:gd name="connsiteY54" fmla="*/ 365126 h 577954"/>
              <a:gd name="connsiteX55" fmla="*/ 221955 w 519627"/>
              <a:gd name="connsiteY55" fmla="*/ 365126 h 577954"/>
              <a:gd name="connsiteX56" fmla="*/ 260466 w 519627"/>
              <a:gd name="connsiteY56" fmla="*/ 381939 h 577954"/>
              <a:gd name="connsiteX57" fmla="*/ 264154 w 519627"/>
              <a:gd name="connsiteY57" fmla="*/ 386040 h 577954"/>
              <a:gd name="connsiteX58" fmla="*/ 303895 w 519627"/>
              <a:gd name="connsiteY58" fmla="*/ 386040 h 577954"/>
              <a:gd name="connsiteX59" fmla="*/ 303895 w 519627"/>
              <a:gd name="connsiteY59" fmla="*/ 369227 h 577954"/>
              <a:gd name="connsiteX60" fmla="*/ 296520 w 519627"/>
              <a:gd name="connsiteY60" fmla="*/ 369227 h 577954"/>
              <a:gd name="connsiteX61" fmla="*/ 273167 w 519627"/>
              <a:gd name="connsiteY61" fmla="*/ 345443 h 577954"/>
              <a:gd name="connsiteX62" fmla="*/ 280132 w 519627"/>
              <a:gd name="connsiteY62" fmla="*/ 338472 h 577954"/>
              <a:gd name="connsiteX63" fmla="*/ 287507 w 519627"/>
              <a:gd name="connsiteY63" fmla="*/ 345443 h 577954"/>
              <a:gd name="connsiteX64" fmla="*/ 296520 w 519627"/>
              <a:gd name="connsiteY64" fmla="*/ 354875 h 577954"/>
              <a:gd name="connsiteX65" fmla="*/ 314547 w 519627"/>
              <a:gd name="connsiteY65" fmla="*/ 354875 h 577954"/>
              <a:gd name="connsiteX66" fmla="*/ 334213 w 519627"/>
              <a:gd name="connsiteY66" fmla="*/ 335191 h 577954"/>
              <a:gd name="connsiteX67" fmla="*/ 323970 w 519627"/>
              <a:gd name="connsiteY67" fmla="*/ 320018 h 577954"/>
              <a:gd name="connsiteX68" fmla="*/ 292013 w 519627"/>
              <a:gd name="connsiteY68" fmla="*/ 306076 h 577954"/>
              <a:gd name="connsiteX69" fmla="*/ 273167 w 519627"/>
              <a:gd name="connsiteY69" fmla="*/ 277781 h 577954"/>
              <a:gd name="connsiteX70" fmla="*/ 303895 w 519627"/>
              <a:gd name="connsiteY70" fmla="*/ 245385 h 577954"/>
              <a:gd name="connsiteX71" fmla="*/ 303895 w 519627"/>
              <a:gd name="connsiteY71" fmla="*/ 225292 h 577954"/>
              <a:gd name="connsiteX72" fmla="*/ 310860 w 519627"/>
              <a:gd name="connsiteY72" fmla="*/ 217911 h 577954"/>
              <a:gd name="connsiteX73" fmla="*/ 317825 w 519627"/>
              <a:gd name="connsiteY73" fmla="*/ 225292 h 577954"/>
              <a:gd name="connsiteX74" fmla="*/ 317825 w 519627"/>
              <a:gd name="connsiteY74" fmla="*/ 245385 h 577954"/>
              <a:gd name="connsiteX75" fmla="*/ 325199 w 519627"/>
              <a:gd name="connsiteY75" fmla="*/ 245385 h 577954"/>
              <a:gd name="connsiteX76" fmla="*/ 348552 w 519627"/>
              <a:gd name="connsiteY76" fmla="*/ 268759 h 577954"/>
              <a:gd name="connsiteX77" fmla="*/ 341178 w 519627"/>
              <a:gd name="connsiteY77" fmla="*/ 275731 h 577954"/>
              <a:gd name="connsiteX78" fmla="*/ 334213 w 519627"/>
              <a:gd name="connsiteY78" fmla="*/ 268759 h 577954"/>
              <a:gd name="connsiteX79" fmla="*/ 325199 w 519627"/>
              <a:gd name="connsiteY79" fmla="*/ 259328 h 577954"/>
              <a:gd name="connsiteX80" fmla="*/ 305943 w 519627"/>
              <a:gd name="connsiteY80" fmla="*/ 259328 h 577954"/>
              <a:gd name="connsiteX81" fmla="*/ 287507 w 519627"/>
              <a:gd name="connsiteY81" fmla="*/ 277781 h 577954"/>
              <a:gd name="connsiteX82" fmla="*/ 297749 w 519627"/>
              <a:gd name="connsiteY82" fmla="*/ 292954 h 577954"/>
              <a:gd name="connsiteX83" fmla="*/ 329706 w 519627"/>
              <a:gd name="connsiteY83" fmla="*/ 306486 h 577954"/>
              <a:gd name="connsiteX84" fmla="*/ 348552 w 519627"/>
              <a:gd name="connsiteY84" fmla="*/ 335191 h 577954"/>
              <a:gd name="connsiteX85" fmla="*/ 317825 w 519627"/>
              <a:gd name="connsiteY85" fmla="*/ 368817 h 577954"/>
              <a:gd name="connsiteX86" fmla="*/ 317825 w 519627"/>
              <a:gd name="connsiteY86" fmla="*/ 386040 h 577954"/>
              <a:gd name="connsiteX87" fmla="*/ 344045 w 519627"/>
              <a:gd name="connsiteY87" fmla="*/ 386040 h 577954"/>
              <a:gd name="connsiteX88" fmla="*/ 383786 w 519627"/>
              <a:gd name="connsiteY88" fmla="*/ 413105 h 577954"/>
              <a:gd name="connsiteX89" fmla="*/ 385016 w 519627"/>
              <a:gd name="connsiteY89" fmla="*/ 413105 h 577954"/>
              <a:gd name="connsiteX90" fmla="*/ 391161 w 519627"/>
              <a:gd name="connsiteY90" fmla="*/ 410234 h 577954"/>
              <a:gd name="connsiteX91" fmla="*/ 433770 w 519627"/>
              <a:gd name="connsiteY91" fmla="*/ 360206 h 577954"/>
              <a:gd name="connsiteX92" fmla="*/ 470233 w 519627"/>
              <a:gd name="connsiteY92" fmla="*/ 342572 h 577954"/>
              <a:gd name="connsiteX93" fmla="*/ 469824 w 519627"/>
              <a:gd name="connsiteY93" fmla="*/ 321249 h 577954"/>
              <a:gd name="connsiteX94" fmla="*/ 357975 w 519627"/>
              <a:gd name="connsiteY94" fmla="*/ 154759 h 577954"/>
              <a:gd name="connsiteX95" fmla="*/ 274908 w 519627"/>
              <a:gd name="connsiteY95" fmla="*/ 14207 h 577954"/>
              <a:gd name="connsiteX96" fmla="*/ 236294 w 519627"/>
              <a:gd name="connsiteY96" fmla="*/ 17385 h 577954"/>
              <a:gd name="connsiteX97" fmla="*/ 234246 w 519627"/>
              <a:gd name="connsiteY97" fmla="*/ 18616 h 577954"/>
              <a:gd name="connsiteX98" fmla="*/ 234246 w 519627"/>
              <a:gd name="connsiteY98" fmla="*/ 21486 h 577954"/>
              <a:gd name="connsiteX99" fmla="*/ 276035 w 519627"/>
              <a:gd name="connsiteY99" fmla="*/ 124004 h 577954"/>
              <a:gd name="connsiteX100" fmla="*/ 290375 w 519627"/>
              <a:gd name="connsiteY100" fmla="*/ 124004 h 577954"/>
              <a:gd name="connsiteX101" fmla="*/ 270709 w 519627"/>
              <a:gd name="connsiteY101" fmla="*/ 47321 h 577954"/>
              <a:gd name="connsiteX102" fmla="*/ 275625 w 519627"/>
              <a:gd name="connsiteY102" fmla="*/ 38709 h 577954"/>
              <a:gd name="connsiteX103" fmla="*/ 284229 w 519627"/>
              <a:gd name="connsiteY103" fmla="*/ 43630 h 577954"/>
              <a:gd name="connsiteX104" fmla="*/ 305124 w 519627"/>
              <a:gd name="connsiteY104" fmla="*/ 124004 h 577954"/>
              <a:gd name="connsiteX105" fmla="*/ 307172 w 519627"/>
              <a:gd name="connsiteY105" fmla="*/ 124004 h 577954"/>
              <a:gd name="connsiteX106" fmla="*/ 330935 w 519627"/>
              <a:gd name="connsiteY106" fmla="*/ 66184 h 577954"/>
              <a:gd name="connsiteX107" fmla="*/ 340358 w 519627"/>
              <a:gd name="connsiteY107" fmla="*/ 62493 h 577954"/>
              <a:gd name="connsiteX108" fmla="*/ 344455 w 519627"/>
              <a:gd name="connsiteY108" fmla="*/ 71515 h 577954"/>
              <a:gd name="connsiteX109" fmla="*/ 322331 w 519627"/>
              <a:gd name="connsiteY109" fmla="*/ 124004 h 577954"/>
              <a:gd name="connsiteX110" fmla="*/ 339539 w 519627"/>
              <a:gd name="connsiteY110" fmla="*/ 124004 h 577954"/>
              <a:gd name="connsiteX111" fmla="*/ 389522 w 519627"/>
              <a:gd name="connsiteY111" fmla="*/ 25997 h 577954"/>
              <a:gd name="connsiteX112" fmla="*/ 389522 w 519627"/>
              <a:gd name="connsiteY112" fmla="*/ 22716 h 577954"/>
              <a:gd name="connsiteX113" fmla="*/ 386654 w 519627"/>
              <a:gd name="connsiteY113" fmla="*/ 21486 h 577954"/>
              <a:gd name="connsiteX114" fmla="*/ 316595 w 519627"/>
              <a:gd name="connsiteY114" fmla="*/ 17795 h 577954"/>
              <a:gd name="connsiteX115" fmla="*/ 274908 w 519627"/>
              <a:gd name="connsiteY115" fmla="*/ 14207 h 577954"/>
              <a:gd name="connsiteX116" fmla="*/ 274755 w 519627"/>
              <a:gd name="connsiteY116" fmla="*/ 60 h 577954"/>
              <a:gd name="connsiteX117" fmla="*/ 318234 w 519627"/>
              <a:gd name="connsiteY117" fmla="*/ 3443 h 577954"/>
              <a:gd name="connsiteX118" fmla="*/ 386245 w 519627"/>
              <a:gd name="connsiteY118" fmla="*/ 7134 h 577954"/>
              <a:gd name="connsiteX119" fmla="*/ 401404 w 519627"/>
              <a:gd name="connsiteY119" fmla="*/ 15335 h 577954"/>
              <a:gd name="connsiteX120" fmla="*/ 402223 w 519627"/>
              <a:gd name="connsiteY120" fmla="*/ 32558 h 577954"/>
              <a:gd name="connsiteX121" fmla="*/ 355517 w 519627"/>
              <a:gd name="connsiteY121" fmla="*/ 124004 h 577954"/>
              <a:gd name="connsiteX122" fmla="*/ 371495 w 519627"/>
              <a:gd name="connsiteY122" fmla="*/ 124004 h 577954"/>
              <a:gd name="connsiteX123" fmla="*/ 378870 w 519627"/>
              <a:gd name="connsiteY123" fmla="*/ 130975 h 577954"/>
              <a:gd name="connsiteX124" fmla="*/ 372315 w 519627"/>
              <a:gd name="connsiteY124" fmla="*/ 137947 h 577954"/>
              <a:gd name="connsiteX125" fmla="*/ 372725 w 519627"/>
              <a:gd name="connsiteY125" fmla="*/ 139997 h 577954"/>
              <a:gd name="connsiteX126" fmla="*/ 372315 w 519627"/>
              <a:gd name="connsiteY126" fmla="*/ 140407 h 577954"/>
              <a:gd name="connsiteX127" fmla="*/ 373544 w 519627"/>
              <a:gd name="connsiteY127" fmla="*/ 140407 h 577954"/>
              <a:gd name="connsiteX128" fmla="*/ 380919 w 519627"/>
              <a:gd name="connsiteY128" fmla="*/ 147788 h 577954"/>
              <a:gd name="connsiteX129" fmla="*/ 377231 w 519627"/>
              <a:gd name="connsiteY129" fmla="*/ 154349 h 577954"/>
              <a:gd name="connsiteX130" fmla="*/ 484163 w 519627"/>
              <a:gd name="connsiteY130" fmla="*/ 320018 h 577954"/>
              <a:gd name="connsiteX131" fmla="*/ 484573 w 519627"/>
              <a:gd name="connsiteY131" fmla="*/ 344623 h 577954"/>
              <a:gd name="connsiteX132" fmla="*/ 502190 w 519627"/>
              <a:gd name="connsiteY132" fmla="*/ 354054 h 577954"/>
              <a:gd name="connsiteX133" fmla="*/ 519397 w 519627"/>
              <a:gd name="connsiteY133" fmla="*/ 386860 h 577954"/>
              <a:gd name="connsiteX134" fmla="*/ 508335 w 519627"/>
              <a:gd name="connsiteY134" fmla="*/ 422536 h 577954"/>
              <a:gd name="connsiteX135" fmla="*/ 453845 w 519627"/>
              <a:gd name="connsiteY135" fmla="*/ 486918 h 577954"/>
              <a:gd name="connsiteX136" fmla="*/ 403042 w 519627"/>
              <a:gd name="connsiteY136" fmla="*/ 510702 h 577954"/>
              <a:gd name="connsiteX137" fmla="*/ 311679 w 519627"/>
              <a:gd name="connsiteY137" fmla="*/ 510702 h 577954"/>
              <a:gd name="connsiteX138" fmla="*/ 306763 w 519627"/>
              <a:gd name="connsiteY138" fmla="*/ 510292 h 577954"/>
              <a:gd name="connsiteX139" fmla="*/ 180985 w 519627"/>
              <a:gd name="connsiteY139" fmla="*/ 510292 h 577954"/>
              <a:gd name="connsiteX140" fmla="*/ 180985 w 519627"/>
              <a:gd name="connsiteY140" fmla="*/ 513573 h 577954"/>
              <a:gd name="connsiteX141" fmla="*/ 175658 w 519627"/>
              <a:gd name="connsiteY141" fmla="*/ 527105 h 577954"/>
              <a:gd name="connsiteX142" fmla="*/ 130591 w 519627"/>
              <a:gd name="connsiteY142" fmla="*/ 572213 h 577954"/>
              <a:gd name="connsiteX143" fmla="*/ 117481 w 519627"/>
              <a:gd name="connsiteY143" fmla="*/ 577954 h 577954"/>
              <a:gd name="connsiteX144" fmla="*/ 104371 w 519627"/>
              <a:gd name="connsiteY144" fmla="*/ 572213 h 577954"/>
              <a:gd name="connsiteX145" fmla="*/ 5223 w 519627"/>
              <a:gd name="connsiteY145" fmla="*/ 472976 h 577954"/>
              <a:gd name="connsiteX146" fmla="*/ 5223 w 519627"/>
              <a:gd name="connsiteY146" fmla="*/ 447141 h 577954"/>
              <a:gd name="connsiteX147" fmla="*/ 50700 w 519627"/>
              <a:gd name="connsiteY147" fmla="*/ 401623 h 577954"/>
              <a:gd name="connsiteX148" fmla="*/ 76921 w 519627"/>
              <a:gd name="connsiteY148" fmla="*/ 401623 h 577954"/>
              <a:gd name="connsiteX149" fmla="*/ 77330 w 519627"/>
              <a:gd name="connsiteY149" fmla="*/ 401623 h 577954"/>
              <a:gd name="connsiteX150" fmla="*/ 104371 w 519627"/>
              <a:gd name="connsiteY150" fmla="*/ 372508 h 577954"/>
              <a:gd name="connsiteX151" fmla="*/ 122397 w 519627"/>
              <a:gd name="connsiteY151" fmla="*/ 365126 h 577954"/>
              <a:gd name="connsiteX152" fmla="*/ 131820 w 519627"/>
              <a:gd name="connsiteY152" fmla="*/ 365126 h 577954"/>
              <a:gd name="connsiteX153" fmla="*/ 132640 w 519627"/>
              <a:gd name="connsiteY153" fmla="*/ 319608 h 577954"/>
              <a:gd name="connsiteX154" fmla="*/ 239981 w 519627"/>
              <a:gd name="connsiteY154" fmla="*/ 153119 h 577954"/>
              <a:gd name="connsiteX155" fmla="*/ 237523 w 519627"/>
              <a:gd name="connsiteY155" fmla="*/ 147788 h 577954"/>
              <a:gd name="connsiteX156" fmla="*/ 244898 w 519627"/>
              <a:gd name="connsiteY156" fmla="*/ 140407 h 577954"/>
              <a:gd name="connsiteX157" fmla="*/ 246127 w 519627"/>
              <a:gd name="connsiteY157" fmla="*/ 140407 h 577954"/>
              <a:gd name="connsiteX158" fmla="*/ 246127 w 519627"/>
              <a:gd name="connsiteY158" fmla="*/ 139997 h 577954"/>
              <a:gd name="connsiteX159" fmla="*/ 246537 w 519627"/>
              <a:gd name="connsiteY159" fmla="*/ 137947 h 577954"/>
              <a:gd name="connsiteX160" fmla="*/ 239981 w 519627"/>
              <a:gd name="connsiteY160" fmla="*/ 130975 h 577954"/>
              <a:gd name="connsiteX161" fmla="*/ 246946 w 519627"/>
              <a:gd name="connsiteY161" fmla="*/ 124004 h 577954"/>
              <a:gd name="connsiteX162" fmla="*/ 260876 w 519627"/>
              <a:gd name="connsiteY162" fmla="*/ 124004 h 577954"/>
              <a:gd name="connsiteX163" fmla="*/ 221135 w 519627"/>
              <a:gd name="connsiteY163" fmla="*/ 26817 h 577954"/>
              <a:gd name="connsiteX164" fmla="*/ 221955 w 519627"/>
              <a:gd name="connsiteY164" fmla="*/ 12054 h 577954"/>
              <a:gd name="connsiteX165" fmla="*/ 233426 w 519627"/>
              <a:gd name="connsiteY165" fmla="*/ 3443 h 577954"/>
              <a:gd name="connsiteX166" fmla="*/ 274755 w 519627"/>
              <a:gd name="connsiteY166" fmla="*/ 60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19627" h="577954">
                <a:moveTo>
                  <a:pt x="66809" y="449415"/>
                </a:moveTo>
                <a:cubicBezTo>
                  <a:pt x="62249" y="451510"/>
                  <a:pt x="56860" y="451510"/>
                  <a:pt x="52300" y="449834"/>
                </a:cubicBezTo>
                <a:cubicBezTo>
                  <a:pt x="53958" y="454442"/>
                  <a:pt x="53958" y="459888"/>
                  <a:pt x="52300" y="464496"/>
                </a:cubicBezTo>
                <a:cubicBezTo>
                  <a:pt x="56860" y="462401"/>
                  <a:pt x="61420" y="462401"/>
                  <a:pt x="66395" y="464077"/>
                </a:cubicBezTo>
                <a:cubicBezTo>
                  <a:pt x="64737" y="459469"/>
                  <a:pt x="65151" y="454023"/>
                  <a:pt x="66809" y="449415"/>
                </a:cubicBezTo>
                <a:close/>
                <a:moveTo>
                  <a:pt x="56860" y="438524"/>
                </a:moveTo>
                <a:cubicBezTo>
                  <a:pt x="58104" y="437267"/>
                  <a:pt x="60177" y="437267"/>
                  <a:pt x="61006" y="438524"/>
                </a:cubicBezTo>
                <a:lnTo>
                  <a:pt x="78002" y="455280"/>
                </a:lnTo>
                <a:cubicBezTo>
                  <a:pt x="79246" y="456537"/>
                  <a:pt x="79246" y="458631"/>
                  <a:pt x="78002" y="459469"/>
                </a:cubicBezTo>
                <a:lnTo>
                  <a:pt x="61835" y="475388"/>
                </a:lnTo>
                <a:cubicBezTo>
                  <a:pt x="60591" y="476644"/>
                  <a:pt x="58933" y="476644"/>
                  <a:pt x="57689" y="475388"/>
                </a:cubicBezTo>
                <a:lnTo>
                  <a:pt x="40693" y="458631"/>
                </a:lnTo>
                <a:cubicBezTo>
                  <a:pt x="39864" y="457793"/>
                  <a:pt x="39864" y="455280"/>
                  <a:pt x="40693" y="454023"/>
                </a:cubicBezTo>
                <a:close/>
                <a:moveTo>
                  <a:pt x="63810" y="410644"/>
                </a:moveTo>
                <a:cubicBezTo>
                  <a:pt x="62581" y="410644"/>
                  <a:pt x="61352" y="411054"/>
                  <a:pt x="60533" y="411875"/>
                </a:cubicBezTo>
                <a:lnTo>
                  <a:pt x="15465" y="456983"/>
                </a:lnTo>
                <a:cubicBezTo>
                  <a:pt x="13827" y="458623"/>
                  <a:pt x="13827" y="461494"/>
                  <a:pt x="15465" y="463134"/>
                </a:cubicBezTo>
                <a:lnTo>
                  <a:pt x="114613" y="561961"/>
                </a:lnTo>
                <a:cubicBezTo>
                  <a:pt x="115842" y="564012"/>
                  <a:pt x="118710" y="564012"/>
                  <a:pt x="120349" y="561961"/>
                </a:cubicBezTo>
                <a:lnTo>
                  <a:pt x="165826" y="516853"/>
                </a:lnTo>
                <a:cubicBezTo>
                  <a:pt x="167055" y="515213"/>
                  <a:pt x="167055" y="512343"/>
                  <a:pt x="165826" y="510702"/>
                </a:cubicBezTo>
                <a:lnTo>
                  <a:pt x="67088" y="411875"/>
                </a:lnTo>
                <a:cubicBezTo>
                  <a:pt x="65859" y="411054"/>
                  <a:pt x="64630" y="410644"/>
                  <a:pt x="63810" y="410644"/>
                </a:cubicBezTo>
                <a:close/>
                <a:moveTo>
                  <a:pt x="467877" y="357027"/>
                </a:moveTo>
                <a:cubicBezTo>
                  <a:pt x="459069" y="357848"/>
                  <a:pt x="450568" y="362051"/>
                  <a:pt x="444422" y="369227"/>
                </a:cubicBezTo>
                <a:lnTo>
                  <a:pt x="402223" y="419256"/>
                </a:lnTo>
                <a:cubicBezTo>
                  <a:pt x="398126" y="423767"/>
                  <a:pt x="392800" y="427047"/>
                  <a:pt x="386654" y="427457"/>
                </a:cubicBezTo>
                <a:cubicBezTo>
                  <a:pt x="386654" y="427867"/>
                  <a:pt x="386654" y="428277"/>
                  <a:pt x="386654" y="428277"/>
                </a:cubicBezTo>
                <a:lnTo>
                  <a:pt x="386654" y="430738"/>
                </a:lnTo>
                <a:cubicBezTo>
                  <a:pt x="386654" y="454522"/>
                  <a:pt x="367808" y="473796"/>
                  <a:pt x="344045" y="473796"/>
                </a:cubicBezTo>
                <a:lnTo>
                  <a:pt x="201060" y="473796"/>
                </a:lnTo>
                <a:cubicBezTo>
                  <a:pt x="197373" y="473796"/>
                  <a:pt x="194095" y="470515"/>
                  <a:pt x="194095" y="466414"/>
                </a:cubicBezTo>
                <a:cubicBezTo>
                  <a:pt x="194095" y="462314"/>
                  <a:pt x="197373" y="459443"/>
                  <a:pt x="201060" y="459443"/>
                </a:cubicBezTo>
                <a:lnTo>
                  <a:pt x="344045" y="459443"/>
                </a:lnTo>
                <a:cubicBezTo>
                  <a:pt x="359614" y="459443"/>
                  <a:pt x="372315" y="446321"/>
                  <a:pt x="372315" y="430738"/>
                </a:cubicBezTo>
                <a:lnTo>
                  <a:pt x="372315" y="428277"/>
                </a:lnTo>
                <a:cubicBezTo>
                  <a:pt x="372315" y="413105"/>
                  <a:pt x="359614" y="400393"/>
                  <a:pt x="344045" y="400393"/>
                </a:cubicBezTo>
                <a:lnTo>
                  <a:pt x="261696" y="400393"/>
                </a:lnTo>
                <a:cubicBezTo>
                  <a:pt x="258008" y="400393"/>
                  <a:pt x="255960" y="397932"/>
                  <a:pt x="249814" y="391371"/>
                </a:cubicBezTo>
                <a:cubicBezTo>
                  <a:pt x="242849" y="383580"/>
                  <a:pt x="232607" y="379479"/>
                  <a:pt x="221955" y="379479"/>
                </a:cubicBezTo>
                <a:lnTo>
                  <a:pt x="122397" y="379479"/>
                </a:lnTo>
                <a:cubicBezTo>
                  <a:pt x="119529" y="379479"/>
                  <a:pt x="116252" y="380299"/>
                  <a:pt x="114203" y="382349"/>
                </a:cubicBezTo>
                <a:lnTo>
                  <a:pt x="87163" y="412285"/>
                </a:lnTo>
                <a:lnTo>
                  <a:pt x="171152" y="496350"/>
                </a:lnTo>
                <a:lnTo>
                  <a:pt x="307992" y="496350"/>
                </a:lnTo>
                <a:cubicBezTo>
                  <a:pt x="309221" y="496350"/>
                  <a:pt x="310450" y="496350"/>
                  <a:pt x="311679" y="496350"/>
                </a:cubicBezTo>
                <a:lnTo>
                  <a:pt x="403042" y="496350"/>
                </a:lnTo>
                <a:cubicBezTo>
                  <a:pt x="419021" y="496350"/>
                  <a:pt x="433360" y="489379"/>
                  <a:pt x="443193" y="477486"/>
                </a:cubicBezTo>
                <a:lnTo>
                  <a:pt x="497274" y="413105"/>
                </a:lnTo>
                <a:cubicBezTo>
                  <a:pt x="503009" y="406134"/>
                  <a:pt x="506287" y="397522"/>
                  <a:pt x="505468" y="388090"/>
                </a:cubicBezTo>
                <a:cubicBezTo>
                  <a:pt x="504238" y="379069"/>
                  <a:pt x="500141" y="370867"/>
                  <a:pt x="493176" y="365126"/>
                </a:cubicBezTo>
                <a:cubicBezTo>
                  <a:pt x="485802" y="358770"/>
                  <a:pt x="476686" y="356207"/>
                  <a:pt x="467877" y="357027"/>
                </a:cubicBezTo>
                <a:close/>
                <a:moveTo>
                  <a:pt x="258008" y="154759"/>
                </a:moveTo>
                <a:cubicBezTo>
                  <a:pt x="224413" y="190436"/>
                  <a:pt x="154764" y="269580"/>
                  <a:pt x="146979" y="322069"/>
                </a:cubicBezTo>
                <a:cubicBezTo>
                  <a:pt x="144521" y="336831"/>
                  <a:pt x="144521" y="351184"/>
                  <a:pt x="146160" y="365126"/>
                </a:cubicBezTo>
                <a:lnTo>
                  <a:pt x="221955" y="365126"/>
                </a:lnTo>
                <a:cubicBezTo>
                  <a:pt x="236704" y="365126"/>
                  <a:pt x="250634" y="371277"/>
                  <a:pt x="260466" y="381939"/>
                </a:cubicBezTo>
                <a:cubicBezTo>
                  <a:pt x="262105" y="383990"/>
                  <a:pt x="263334" y="385220"/>
                  <a:pt x="264154" y="386040"/>
                </a:cubicBezTo>
                <a:lnTo>
                  <a:pt x="303895" y="386040"/>
                </a:lnTo>
                <a:lnTo>
                  <a:pt x="303895" y="369227"/>
                </a:lnTo>
                <a:lnTo>
                  <a:pt x="296520" y="369227"/>
                </a:lnTo>
                <a:cubicBezTo>
                  <a:pt x="283819" y="369227"/>
                  <a:pt x="273167" y="358565"/>
                  <a:pt x="273167" y="345443"/>
                </a:cubicBezTo>
                <a:cubicBezTo>
                  <a:pt x="273167" y="341752"/>
                  <a:pt x="276445" y="338472"/>
                  <a:pt x="280132" y="338472"/>
                </a:cubicBezTo>
                <a:cubicBezTo>
                  <a:pt x="284229" y="338472"/>
                  <a:pt x="287507" y="341752"/>
                  <a:pt x="287507" y="345443"/>
                </a:cubicBezTo>
                <a:cubicBezTo>
                  <a:pt x="287507" y="350774"/>
                  <a:pt x="291604" y="354875"/>
                  <a:pt x="296520" y="354875"/>
                </a:cubicBezTo>
                <a:lnTo>
                  <a:pt x="314547" y="354875"/>
                </a:lnTo>
                <a:cubicBezTo>
                  <a:pt x="325609" y="354875"/>
                  <a:pt x="334213" y="345853"/>
                  <a:pt x="334213" y="335191"/>
                </a:cubicBezTo>
                <a:cubicBezTo>
                  <a:pt x="334213" y="328220"/>
                  <a:pt x="330525" y="322069"/>
                  <a:pt x="323970" y="320018"/>
                </a:cubicBezTo>
                <a:lnTo>
                  <a:pt x="292013" y="306076"/>
                </a:lnTo>
                <a:cubicBezTo>
                  <a:pt x="280542" y="301155"/>
                  <a:pt x="273167" y="290083"/>
                  <a:pt x="273167" y="277781"/>
                </a:cubicBezTo>
                <a:cubicBezTo>
                  <a:pt x="273167" y="260558"/>
                  <a:pt x="287097" y="246206"/>
                  <a:pt x="303895" y="245385"/>
                </a:cubicBezTo>
                <a:lnTo>
                  <a:pt x="303895" y="225292"/>
                </a:lnTo>
                <a:cubicBezTo>
                  <a:pt x="303895" y="221191"/>
                  <a:pt x="307172" y="217911"/>
                  <a:pt x="310860" y="217911"/>
                </a:cubicBezTo>
                <a:cubicBezTo>
                  <a:pt x="314957" y="217911"/>
                  <a:pt x="317825" y="221191"/>
                  <a:pt x="317825" y="225292"/>
                </a:cubicBezTo>
                <a:lnTo>
                  <a:pt x="317825" y="245385"/>
                </a:lnTo>
                <a:lnTo>
                  <a:pt x="325199" y="245385"/>
                </a:lnTo>
                <a:cubicBezTo>
                  <a:pt x="338310" y="245385"/>
                  <a:pt x="348552" y="255637"/>
                  <a:pt x="348552" y="268759"/>
                </a:cubicBezTo>
                <a:cubicBezTo>
                  <a:pt x="348552" y="272450"/>
                  <a:pt x="345684" y="275731"/>
                  <a:pt x="341178" y="275731"/>
                </a:cubicBezTo>
                <a:cubicBezTo>
                  <a:pt x="337490" y="275731"/>
                  <a:pt x="334213" y="272450"/>
                  <a:pt x="334213" y="268759"/>
                </a:cubicBezTo>
                <a:cubicBezTo>
                  <a:pt x="334213" y="263429"/>
                  <a:pt x="330116" y="259328"/>
                  <a:pt x="325199" y="259328"/>
                </a:cubicBezTo>
                <a:lnTo>
                  <a:pt x="305943" y="259328"/>
                </a:lnTo>
                <a:cubicBezTo>
                  <a:pt x="295701" y="259328"/>
                  <a:pt x="287507" y="267529"/>
                  <a:pt x="287507" y="277781"/>
                </a:cubicBezTo>
                <a:cubicBezTo>
                  <a:pt x="287507" y="284342"/>
                  <a:pt x="291604" y="290493"/>
                  <a:pt x="297749" y="292954"/>
                </a:cubicBezTo>
                <a:lnTo>
                  <a:pt x="329706" y="306486"/>
                </a:lnTo>
                <a:cubicBezTo>
                  <a:pt x="341178" y="311407"/>
                  <a:pt x="348552" y="322889"/>
                  <a:pt x="348552" y="335191"/>
                </a:cubicBezTo>
                <a:cubicBezTo>
                  <a:pt x="348552" y="352414"/>
                  <a:pt x="335032" y="367177"/>
                  <a:pt x="317825" y="368817"/>
                </a:cubicBezTo>
                <a:lnTo>
                  <a:pt x="317825" y="386040"/>
                </a:lnTo>
                <a:lnTo>
                  <a:pt x="344045" y="386040"/>
                </a:lnTo>
                <a:cubicBezTo>
                  <a:pt x="362072" y="386040"/>
                  <a:pt x="377231" y="397112"/>
                  <a:pt x="383786" y="413105"/>
                </a:cubicBezTo>
                <a:lnTo>
                  <a:pt x="385016" y="413105"/>
                </a:lnTo>
                <a:cubicBezTo>
                  <a:pt x="387064" y="413105"/>
                  <a:pt x="389932" y="412285"/>
                  <a:pt x="391161" y="410234"/>
                </a:cubicBezTo>
                <a:lnTo>
                  <a:pt x="433770" y="360206"/>
                </a:lnTo>
                <a:cubicBezTo>
                  <a:pt x="443193" y="348724"/>
                  <a:pt x="456713" y="342983"/>
                  <a:pt x="470233" y="342572"/>
                </a:cubicBezTo>
                <a:cubicBezTo>
                  <a:pt x="470643" y="335601"/>
                  <a:pt x="470233" y="328630"/>
                  <a:pt x="469824" y="321249"/>
                </a:cubicBezTo>
                <a:cubicBezTo>
                  <a:pt x="464907" y="269170"/>
                  <a:pt x="393210" y="190436"/>
                  <a:pt x="357975" y="154759"/>
                </a:cubicBezTo>
                <a:close/>
                <a:moveTo>
                  <a:pt x="274908" y="14207"/>
                </a:moveTo>
                <a:cubicBezTo>
                  <a:pt x="261696" y="13797"/>
                  <a:pt x="248995" y="14515"/>
                  <a:pt x="236294" y="17385"/>
                </a:cubicBezTo>
                <a:cubicBezTo>
                  <a:pt x="235065" y="17795"/>
                  <a:pt x="234655" y="18205"/>
                  <a:pt x="234246" y="18616"/>
                </a:cubicBezTo>
                <a:cubicBezTo>
                  <a:pt x="234246" y="19436"/>
                  <a:pt x="233426" y="20256"/>
                  <a:pt x="234246" y="21486"/>
                </a:cubicBezTo>
                <a:lnTo>
                  <a:pt x="276035" y="124004"/>
                </a:lnTo>
                <a:lnTo>
                  <a:pt x="290375" y="124004"/>
                </a:lnTo>
                <a:lnTo>
                  <a:pt x="270709" y="47321"/>
                </a:lnTo>
                <a:cubicBezTo>
                  <a:pt x="269480" y="43220"/>
                  <a:pt x="271938" y="39939"/>
                  <a:pt x="275625" y="38709"/>
                </a:cubicBezTo>
                <a:cubicBezTo>
                  <a:pt x="279313" y="37479"/>
                  <a:pt x="283410" y="39939"/>
                  <a:pt x="284229" y="43630"/>
                </a:cubicBezTo>
                <a:lnTo>
                  <a:pt x="305124" y="124004"/>
                </a:lnTo>
                <a:lnTo>
                  <a:pt x="307172" y="124004"/>
                </a:lnTo>
                <a:lnTo>
                  <a:pt x="330935" y="66184"/>
                </a:lnTo>
                <a:cubicBezTo>
                  <a:pt x="332574" y="62493"/>
                  <a:pt x="336671" y="60853"/>
                  <a:pt x="340358" y="62493"/>
                </a:cubicBezTo>
                <a:cubicBezTo>
                  <a:pt x="344045" y="64134"/>
                  <a:pt x="345684" y="67824"/>
                  <a:pt x="344455" y="71515"/>
                </a:cubicBezTo>
                <a:lnTo>
                  <a:pt x="322331" y="124004"/>
                </a:lnTo>
                <a:lnTo>
                  <a:pt x="339539" y="124004"/>
                </a:lnTo>
                <a:lnTo>
                  <a:pt x="389522" y="25997"/>
                </a:lnTo>
                <a:cubicBezTo>
                  <a:pt x="390342" y="24767"/>
                  <a:pt x="389932" y="23536"/>
                  <a:pt x="389522" y="22716"/>
                </a:cubicBezTo>
                <a:cubicBezTo>
                  <a:pt x="389113" y="22306"/>
                  <a:pt x="388293" y="21486"/>
                  <a:pt x="386654" y="21486"/>
                </a:cubicBezTo>
                <a:cubicBezTo>
                  <a:pt x="361663" y="22306"/>
                  <a:pt x="338719" y="19846"/>
                  <a:pt x="316595" y="17795"/>
                </a:cubicBezTo>
                <a:cubicBezTo>
                  <a:pt x="301846" y="16155"/>
                  <a:pt x="288121" y="14617"/>
                  <a:pt x="274908" y="14207"/>
                </a:cubicBezTo>
                <a:close/>
                <a:moveTo>
                  <a:pt x="274755" y="60"/>
                </a:moveTo>
                <a:cubicBezTo>
                  <a:pt x="288838" y="367"/>
                  <a:pt x="303280" y="1803"/>
                  <a:pt x="318234" y="3443"/>
                </a:cubicBezTo>
                <a:cubicBezTo>
                  <a:pt x="339539" y="5493"/>
                  <a:pt x="362072" y="7954"/>
                  <a:pt x="386245" y="7134"/>
                </a:cubicBezTo>
                <a:cubicBezTo>
                  <a:pt x="392390" y="7134"/>
                  <a:pt x="398126" y="10004"/>
                  <a:pt x="401404" y="15335"/>
                </a:cubicBezTo>
                <a:cubicBezTo>
                  <a:pt x="404681" y="20666"/>
                  <a:pt x="405091" y="26817"/>
                  <a:pt x="402223" y="32558"/>
                </a:cubicBezTo>
                <a:lnTo>
                  <a:pt x="355517" y="124004"/>
                </a:lnTo>
                <a:lnTo>
                  <a:pt x="371495" y="124004"/>
                </a:lnTo>
                <a:cubicBezTo>
                  <a:pt x="375592" y="124004"/>
                  <a:pt x="378870" y="127285"/>
                  <a:pt x="378870" y="130975"/>
                </a:cubicBezTo>
                <a:cubicBezTo>
                  <a:pt x="378870" y="134666"/>
                  <a:pt x="376002" y="137947"/>
                  <a:pt x="372315" y="137947"/>
                </a:cubicBezTo>
                <a:cubicBezTo>
                  <a:pt x="372315" y="138767"/>
                  <a:pt x="372725" y="139177"/>
                  <a:pt x="372725" y="139997"/>
                </a:cubicBezTo>
                <a:lnTo>
                  <a:pt x="372315" y="140407"/>
                </a:lnTo>
                <a:lnTo>
                  <a:pt x="373544" y="140407"/>
                </a:lnTo>
                <a:cubicBezTo>
                  <a:pt x="377641" y="140407"/>
                  <a:pt x="380919" y="143688"/>
                  <a:pt x="380919" y="147788"/>
                </a:cubicBezTo>
                <a:cubicBezTo>
                  <a:pt x="380919" y="150659"/>
                  <a:pt x="379280" y="153119"/>
                  <a:pt x="377231" y="154349"/>
                </a:cubicBezTo>
                <a:cubicBezTo>
                  <a:pt x="415333" y="193716"/>
                  <a:pt x="479247" y="267119"/>
                  <a:pt x="484163" y="320018"/>
                </a:cubicBezTo>
                <a:cubicBezTo>
                  <a:pt x="484573" y="328220"/>
                  <a:pt x="484982" y="336421"/>
                  <a:pt x="484573" y="344623"/>
                </a:cubicBezTo>
                <a:cubicBezTo>
                  <a:pt x="490718" y="346673"/>
                  <a:pt x="496864" y="349544"/>
                  <a:pt x="502190" y="354054"/>
                </a:cubicBezTo>
                <a:cubicBezTo>
                  <a:pt x="512432" y="362256"/>
                  <a:pt x="518168" y="374148"/>
                  <a:pt x="519397" y="386860"/>
                </a:cubicBezTo>
                <a:cubicBezTo>
                  <a:pt x="520626" y="399983"/>
                  <a:pt x="516939" y="412695"/>
                  <a:pt x="508335" y="422536"/>
                </a:cubicBezTo>
                <a:lnTo>
                  <a:pt x="453845" y="486918"/>
                </a:lnTo>
                <a:cubicBezTo>
                  <a:pt x="441554" y="502091"/>
                  <a:pt x="423118" y="510702"/>
                  <a:pt x="403042" y="510702"/>
                </a:cubicBezTo>
                <a:lnTo>
                  <a:pt x="311679" y="510702"/>
                </a:lnTo>
                <a:cubicBezTo>
                  <a:pt x="310040" y="510702"/>
                  <a:pt x="308401" y="510292"/>
                  <a:pt x="306763" y="510292"/>
                </a:cubicBezTo>
                <a:lnTo>
                  <a:pt x="180985" y="510292"/>
                </a:lnTo>
                <a:cubicBezTo>
                  <a:pt x="180985" y="511522"/>
                  <a:pt x="180985" y="512343"/>
                  <a:pt x="180985" y="513573"/>
                </a:cubicBezTo>
                <a:cubicBezTo>
                  <a:pt x="180985" y="518904"/>
                  <a:pt x="179346" y="523415"/>
                  <a:pt x="175658" y="527105"/>
                </a:cubicBezTo>
                <a:lnTo>
                  <a:pt x="130591" y="572213"/>
                </a:lnTo>
                <a:cubicBezTo>
                  <a:pt x="126904" y="575494"/>
                  <a:pt x="122397" y="577954"/>
                  <a:pt x="117481" y="577954"/>
                </a:cubicBezTo>
                <a:cubicBezTo>
                  <a:pt x="112565" y="577954"/>
                  <a:pt x="107648" y="575494"/>
                  <a:pt x="104371" y="572213"/>
                </a:cubicBezTo>
                <a:lnTo>
                  <a:pt x="5223" y="472976"/>
                </a:lnTo>
                <a:cubicBezTo>
                  <a:pt x="-1742" y="466004"/>
                  <a:pt x="-1742" y="454112"/>
                  <a:pt x="5223" y="447141"/>
                </a:cubicBezTo>
                <a:lnTo>
                  <a:pt x="50700" y="401623"/>
                </a:lnTo>
                <a:cubicBezTo>
                  <a:pt x="57665" y="394652"/>
                  <a:pt x="69956" y="394652"/>
                  <a:pt x="76921" y="401623"/>
                </a:cubicBezTo>
                <a:lnTo>
                  <a:pt x="77330" y="401623"/>
                </a:lnTo>
                <a:lnTo>
                  <a:pt x="104371" y="372508"/>
                </a:lnTo>
                <a:cubicBezTo>
                  <a:pt x="108877" y="367587"/>
                  <a:pt x="115432" y="365126"/>
                  <a:pt x="122397" y="365126"/>
                </a:cubicBezTo>
                <a:lnTo>
                  <a:pt x="131820" y="365126"/>
                </a:lnTo>
                <a:cubicBezTo>
                  <a:pt x="129772" y="350364"/>
                  <a:pt x="130591" y="335191"/>
                  <a:pt x="132640" y="319608"/>
                </a:cubicBezTo>
                <a:cubicBezTo>
                  <a:pt x="140834" y="267119"/>
                  <a:pt x="203518" y="192896"/>
                  <a:pt x="239981" y="153119"/>
                </a:cubicBezTo>
                <a:cubicBezTo>
                  <a:pt x="238752" y="151889"/>
                  <a:pt x="237523" y="149839"/>
                  <a:pt x="237523" y="147788"/>
                </a:cubicBezTo>
                <a:cubicBezTo>
                  <a:pt x="237523" y="143688"/>
                  <a:pt x="240801" y="140407"/>
                  <a:pt x="244898" y="140407"/>
                </a:cubicBezTo>
                <a:lnTo>
                  <a:pt x="246127" y="140407"/>
                </a:lnTo>
                <a:lnTo>
                  <a:pt x="246127" y="139997"/>
                </a:lnTo>
                <a:cubicBezTo>
                  <a:pt x="246127" y="139177"/>
                  <a:pt x="246127" y="138767"/>
                  <a:pt x="246537" y="137947"/>
                </a:cubicBezTo>
                <a:cubicBezTo>
                  <a:pt x="242849" y="137947"/>
                  <a:pt x="239981" y="134666"/>
                  <a:pt x="239981" y="130975"/>
                </a:cubicBezTo>
                <a:cubicBezTo>
                  <a:pt x="239981" y="127285"/>
                  <a:pt x="242849" y="124004"/>
                  <a:pt x="246946" y="124004"/>
                </a:cubicBezTo>
                <a:lnTo>
                  <a:pt x="260876" y="124004"/>
                </a:lnTo>
                <a:lnTo>
                  <a:pt x="221135" y="26817"/>
                </a:lnTo>
                <a:cubicBezTo>
                  <a:pt x="219087" y="22306"/>
                  <a:pt x="219496" y="16565"/>
                  <a:pt x="221955" y="12054"/>
                </a:cubicBezTo>
                <a:cubicBezTo>
                  <a:pt x="224413" y="7544"/>
                  <a:pt x="228510" y="4263"/>
                  <a:pt x="233426" y="3443"/>
                </a:cubicBezTo>
                <a:cubicBezTo>
                  <a:pt x="246946" y="572"/>
                  <a:pt x="260671" y="-248"/>
                  <a:pt x="274755" y="6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340" name="TextBox 339">
            <a:extLst>
              <a:ext uri="{FF2B5EF4-FFF2-40B4-BE49-F238E27FC236}">
                <a16:creationId xmlns:a16="http://schemas.microsoft.com/office/drawing/2014/main" id="{30FD58D4-C233-6434-9415-2CEDB5F74F4E}"/>
              </a:ext>
            </a:extLst>
          </p:cNvPr>
          <p:cNvSpPr txBox="1"/>
          <p:nvPr/>
        </p:nvSpPr>
        <p:spPr bwMode="gray">
          <a:xfrm>
            <a:off x="4516052" y="4587435"/>
            <a:ext cx="61161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Validate and Release Subsequent Prepayment</a:t>
            </a:r>
          </a:p>
        </p:txBody>
      </p:sp>
      <p:sp>
        <p:nvSpPr>
          <p:cNvPr id="13" name="Rectangle: Rounded Corners 12">
            <a:extLst>
              <a:ext uri="{FF2B5EF4-FFF2-40B4-BE49-F238E27FC236}">
                <a16:creationId xmlns:a16="http://schemas.microsoft.com/office/drawing/2014/main" id="{5ABB4531-B34A-AAFF-6725-8A5DE511F936}"/>
              </a:ext>
            </a:extLst>
          </p:cNvPr>
          <p:cNvSpPr/>
          <p:nvPr/>
        </p:nvSpPr>
        <p:spPr bwMode="gray">
          <a:xfrm>
            <a:off x="5362158" y="1373462"/>
            <a:ext cx="2557199" cy="503999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600" b="0" i="0" u="none" strike="noStrike" kern="1200" cap="none" spc="0" normalizeH="0" baseline="0" noProof="0" err="1">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47754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CB973-9970-87C6-3437-913AF3D48F88}"/>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2897B2BC-C995-15BE-006E-B22253E7F00F}"/>
              </a:ext>
            </a:extLst>
          </p:cNvPr>
          <p:cNvSpPr/>
          <p:nvPr/>
        </p:nvSpPr>
        <p:spPr bwMode="gray">
          <a:xfrm>
            <a:off x="-43544" y="6586765"/>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F265066A-D2A9-2A51-423C-E0C86F446259}"/>
              </a:ext>
            </a:extLst>
          </p:cNvPr>
          <p:cNvSpPr txBox="1">
            <a:spLocks/>
          </p:cNvSpPr>
          <p:nvPr/>
        </p:nvSpPr>
        <p:spPr>
          <a:xfrm>
            <a:off x="269064" y="1110272"/>
            <a:ext cx="994676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1800" b="1" spc="300">
                <a:solidFill>
                  <a:srgbClr val="0072BC"/>
                </a:solidFill>
                <a:latin typeface="Proxima Nova Extrabold" panose="02000506030000020004" pitchFamily="2" charset="0"/>
              </a:rPr>
              <a:t>AMENDMENTS</a:t>
            </a:r>
          </a:p>
        </p:txBody>
      </p:sp>
      <p:sp>
        <p:nvSpPr>
          <p:cNvPr id="39" name="Title 1">
            <a:extLst>
              <a:ext uri="{FF2B5EF4-FFF2-40B4-BE49-F238E27FC236}">
                <a16:creationId xmlns:a16="http://schemas.microsoft.com/office/drawing/2014/main" id="{43F8AF04-6510-BBFB-6593-9541590F50AE}"/>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sp>
        <p:nvSpPr>
          <p:cNvPr id="41" name="Oval 40">
            <a:extLst>
              <a:ext uri="{FF2B5EF4-FFF2-40B4-BE49-F238E27FC236}">
                <a16:creationId xmlns:a16="http://schemas.microsoft.com/office/drawing/2014/main" id="{CF523457-FC1B-8087-9F9E-3F08FEB0A60C}"/>
              </a:ext>
            </a:extLst>
          </p:cNvPr>
          <p:cNvSpPr/>
          <p:nvPr/>
        </p:nvSpPr>
        <p:spPr bwMode="gray">
          <a:xfrm>
            <a:off x="539141" y="2779762"/>
            <a:ext cx="1491202" cy="1491202"/>
          </a:xfrm>
          <a:prstGeom prst="ellipse">
            <a:avLst/>
          </a:prstGeom>
          <a:noFill/>
          <a:ln w="19050">
            <a:solidFill>
              <a:srgbClr val="0072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T" sz="1600" err="1">
              <a:solidFill>
                <a:schemeClr val="tx1"/>
              </a:solidFill>
            </a:endParaRPr>
          </a:p>
        </p:txBody>
      </p:sp>
      <p:sp>
        <p:nvSpPr>
          <p:cNvPr id="62" name="Ovale 10">
            <a:extLst>
              <a:ext uri="{FF2B5EF4-FFF2-40B4-BE49-F238E27FC236}">
                <a16:creationId xmlns:a16="http://schemas.microsoft.com/office/drawing/2014/main" id="{5C25F8E9-90E3-3F9C-79DB-18B9BE2FA236}"/>
              </a:ext>
            </a:extLst>
          </p:cNvPr>
          <p:cNvSpPr/>
          <p:nvPr/>
        </p:nvSpPr>
        <p:spPr bwMode="gray">
          <a:xfrm>
            <a:off x="604059" y="287274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ln w="0"/>
              <a:solidFill>
                <a:schemeClr val="accent1"/>
              </a:solidFill>
              <a:effectLst>
                <a:outerShdw blurRad="38100" dist="25400" dir="5400000" algn="ctr" rotWithShape="0">
                  <a:srgbClr val="6E747A">
                    <a:alpha val="43000"/>
                  </a:srgbClr>
                </a:outerShdw>
              </a:effectLst>
            </a:endParaRPr>
          </a:p>
        </p:txBody>
      </p:sp>
      <p:sp>
        <p:nvSpPr>
          <p:cNvPr id="4" name="Text Placeholder 5">
            <a:extLst>
              <a:ext uri="{FF2B5EF4-FFF2-40B4-BE49-F238E27FC236}">
                <a16:creationId xmlns:a16="http://schemas.microsoft.com/office/drawing/2014/main" id="{87179719-A3B2-50BB-1578-D271CA9D3DA4}"/>
              </a:ext>
            </a:extLst>
          </p:cNvPr>
          <p:cNvSpPr txBox="1">
            <a:spLocks/>
          </p:cNvSpPr>
          <p:nvPr/>
        </p:nvSpPr>
        <p:spPr>
          <a:xfrm>
            <a:off x="2266950" y="1855949"/>
            <a:ext cx="9569450" cy="3125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indent="-285750">
              <a:lnSpc>
                <a:spcPct val="100000"/>
              </a:lnSpc>
              <a:buClr>
                <a:srgbClr val="FFFF00"/>
              </a:buClr>
              <a:buFont typeface="Wingdings" panose="05000000000000000000" pitchFamily="2" charset="2"/>
              <a:buChar char="q"/>
            </a:pPr>
            <a:r>
              <a:rPr lang="en-US" sz="1400" spc="10">
                <a:latin typeface="Proxima Nova Medium" panose="02000506030000020004" pitchFamily="2" charset="0"/>
                <a:cs typeface="Calibri" panose="020F0502020204030204" pitchFamily="34" charset="0"/>
              </a:rPr>
              <a:t>To re-open COMPASS to amend the partner’s budget and/or outputs/indicators, the status of the current PFR needs to be changed to “cancelled” according to:</a:t>
            </a:r>
          </a:p>
          <a:p>
            <a:pPr marL="419100" indent="-285750">
              <a:lnSpc>
                <a:spcPct val="100000"/>
              </a:lnSpc>
              <a:buClr>
                <a:srgbClr val="FFFF00"/>
              </a:buClr>
              <a:buFont typeface="Wingdings" panose="05000000000000000000" pitchFamily="2" charset="2"/>
              <a:buChar char="q"/>
            </a:pPr>
            <a:r>
              <a:rPr lang="en-US" sz="1400"/>
              <a:t>If the document status of the PFR is “not started,” update the document and change the status to ‘cancelled’. </a:t>
            </a:r>
          </a:p>
          <a:p>
            <a:pPr marL="419100" indent="-285750">
              <a:lnSpc>
                <a:spcPct val="100000"/>
              </a:lnSpc>
              <a:buClr>
                <a:srgbClr val="FFFF00"/>
              </a:buClr>
              <a:buFont typeface="Wingdings" panose="05000000000000000000" pitchFamily="2" charset="2"/>
              <a:buChar char="q"/>
            </a:pPr>
            <a:r>
              <a:rPr lang="en-US" sz="1400"/>
              <a:t>OR: If the PFR has already been transmitted on a workflow that is in progress, the current/pending workflow step needs to be with UNHCR to change the “Review Outcome” to be ‘cancelled’. If the current/pending step is with the partner, UNHCR can either: </a:t>
            </a:r>
          </a:p>
          <a:p>
            <a:pPr marL="876300" lvl="1" indent="-285750">
              <a:lnSpc>
                <a:spcPct val="100000"/>
              </a:lnSpc>
              <a:buClr>
                <a:srgbClr val="FFFF00"/>
              </a:buClr>
            </a:pPr>
            <a:r>
              <a:rPr lang="en-US" sz="1400"/>
              <a:t>‘skip’ the partner step from the workflow, so that the current/pending step moves on to UNHCR for action, then UNHCR selects “cancelled” for the “Review Outcome”. Once the workflow is cancelled, no further action is required, OR: </a:t>
            </a:r>
          </a:p>
          <a:p>
            <a:pPr marL="876300" lvl="1" indent="-285750">
              <a:lnSpc>
                <a:spcPct val="100000"/>
              </a:lnSpc>
              <a:buClr>
                <a:srgbClr val="FFFF00"/>
              </a:buClr>
            </a:pPr>
            <a:r>
              <a:rPr lang="en-US" sz="1400"/>
              <a:t>‘terminate’ the workflow, then update the document and change its status to “cancelled” from the Document Register.</a:t>
            </a:r>
          </a:p>
          <a:p>
            <a:pPr marL="590550" lvl="1" indent="0">
              <a:lnSpc>
                <a:spcPct val="100000"/>
              </a:lnSpc>
              <a:buClr>
                <a:srgbClr val="FFFF00"/>
              </a:buClr>
              <a:buNone/>
            </a:pPr>
            <a:r>
              <a:rPr lang="en-GB" sz="1400" b="1" u="sng" spc="10">
                <a:solidFill>
                  <a:schemeClr val="accent3"/>
                </a:solidFill>
                <a:latin typeface="Proxima Nova Medium" panose="02000506030000020004" pitchFamily="2" charset="0"/>
                <a:cs typeface="Calibri" panose="020F0502020204030204" pitchFamily="34" charset="0"/>
              </a:rPr>
              <a:t>Note</a:t>
            </a:r>
            <a:r>
              <a:rPr lang="en-GB" sz="1400" spc="10">
                <a:solidFill>
                  <a:schemeClr val="accent3"/>
                </a:solidFill>
                <a:latin typeface="Proxima Nova Medium" panose="02000506030000020004" pitchFamily="2" charset="0"/>
                <a:cs typeface="Calibri" panose="020F0502020204030204" pitchFamily="34" charset="0"/>
              </a:rPr>
              <a:t>: </a:t>
            </a:r>
            <a:r>
              <a:rPr lang="en-GB" sz="1400" i="1" spc="10">
                <a:solidFill>
                  <a:schemeClr val="accent3"/>
                </a:solidFill>
                <a:latin typeface="Proxima Nova Medium" panose="02000506030000020004" pitchFamily="2" charset="0"/>
                <a:cs typeface="Calibri" panose="020F0502020204030204" pitchFamily="34" charset="0"/>
              </a:rPr>
              <a:t>Terminating a workflow alone does not cancel a document in PROMS document register</a:t>
            </a:r>
            <a:r>
              <a:rPr lang="en-GB" sz="1400" spc="10">
                <a:solidFill>
                  <a:schemeClr val="accent3"/>
                </a:solidFill>
                <a:latin typeface="Proxima Nova Medium" panose="02000506030000020004" pitchFamily="2" charset="0"/>
                <a:cs typeface="Calibri" panose="020F0502020204030204" pitchFamily="34" charset="0"/>
              </a:rPr>
              <a:t>. </a:t>
            </a:r>
          </a:p>
        </p:txBody>
      </p:sp>
      <p:sp>
        <p:nvSpPr>
          <p:cNvPr id="3" name="Freeform 36">
            <a:extLst>
              <a:ext uri="{FF2B5EF4-FFF2-40B4-BE49-F238E27FC236}">
                <a16:creationId xmlns:a16="http://schemas.microsoft.com/office/drawing/2014/main" id="{40A1EDE2-C51A-4E9A-159E-93EF58BC6912}"/>
              </a:ext>
            </a:extLst>
          </p:cNvPr>
          <p:cNvSpPr>
            <a:spLocks noChangeArrowheads="1"/>
          </p:cNvSpPr>
          <p:nvPr/>
        </p:nvSpPr>
        <p:spPr bwMode="auto">
          <a:xfrm>
            <a:off x="930523" y="3262362"/>
            <a:ext cx="774451" cy="534938"/>
          </a:xfrm>
          <a:custGeom>
            <a:avLst/>
            <a:gdLst>
              <a:gd name="connsiteX0" fmla="*/ 270010 w 547708"/>
              <a:gd name="connsiteY0" fmla="*/ 83210 h 359566"/>
              <a:gd name="connsiteX1" fmla="*/ 277057 w 547708"/>
              <a:gd name="connsiteY1" fmla="*/ 90597 h 359566"/>
              <a:gd name="connsiteX2" fmla="*/ 277057 w 547708"/>
              <a:gd name="connsiteY2" fmla="*/ 111527 h 359566"/>
              <a:gd name="connsiteX3" fmla="*/ 285348 w 547708"/>
              <a:gd name="connsiteY3" fmla="*/ 111527 h 359566"/>
              <a:gd name="connsiteX4" fmla="*/ 309807 w 547708"/>
              <a:gd name="connsiteY4" fmla="*/ 136151 h 359566"/>
              <a:gd name="connsiteX5" fmla="*/ 302345 w 547708"/>
              <a:gd name="connsiteY5" fmla="*/ 143128 h 359566"/>
              <a:gd name="connsiteX6" fmla="*/ 295297 w 547708"/>
              <a:gd name="connsiteY6" fmla="*/ 136151 h 359566"/>
              <a:gd name="connsiteX7" fmla="*/ 285348 w 547708"/>
              <a:gd name="connsiteY7" fmla="*/ 125891 h 359566"/>
              <a:gd name="connsiteX8" fmla="*/ 264621 w 547708"/>
              <a:gd name="connsiteY8" fmla="*/ 125891 h 359566"/>
              <a:gd name="connsiteX9" fmla="*/ 245137 w 547708"/>
              <a:gd name="connsiteY9" fmla="*/ 145590 h 359566"/>
              <a:gd name="connsiteX10" fmla="*/ 255915 w 547708"/>
              <a:gd name="connsiteY10" fmla="*/ 162006 h 359566"/>
              <a:gd name="connsiteX11" fmla="*/ 290323 w 547708"/>
              <a:gd name="connsiteY11" fmla="*/ 176370 h 359566"/>
              <a:gd name="connsiteX12" fmla="*/ 309807 w 547708"/>
              <a:gd name="connsiteY12" fmla="*/ 205918 h 359566"/>
              <a:gd name="connsiteX13" fmla="*/ 277057 w 547708"/>
              <a:gd name="connsiteY13" fmla="*/ 241212 h 359566"/>
              <a:gd name="connsiteX14" fmla="*/ 277057 w 547708"/>
              <a:gd name="connsiteY14" fmla="*/ 262142 h 359566"/>
              <a:gd name="connsiteX15" fmla="*/ 270010 w 547708"/>
              <a:gd name="connsiteY15" fmla="*/ 269119 h 359566"/>
              <a:gd name="connsiteX16" fmla="*/ 262963 w 547708"/>
              <a:gd name="connsiteY16" fmla="*/ 262142 h 359566"/>
              <a:gd name="connsiteX17" fmla="*/ 262963 w 547708"/>
              <a:gd name="connsiteY17" fmla="*/ 241212 h 359566"/>
              <a:gd name="connsiteX18" fmla="*/ 255086 w 547708"/>
              <a:gd name="connsiteY18" fmla="*/ 241212 h 359566"/>
              <a:gd name="connsiteX19" fmla="*/ 230628 w 547708"/>
              <a:gd name="connsiteY19" fmla="*/ 216999 h 359566"/>
              <a:gd name="connsiteX20" fmla="*/ 237675 w 547708"/>
              <a:gd name="connsiteY20" fmla="*/ 210022 h 359566"/>
              <a:gd name="connsiteX21" fmla="*/ 245137 w 547708"/>
              <a:gd name="connsiteY21" fmla="*/ 216999 h 359566"/>
              <a:gd name="connsiteX22" fmla="*/ 255086 w 547708"/>
              <a:gd name="connsiteY22" fmla="*/ 227258 h 359566"/>
              <a:gd name="connsiteX23" fmla="*/ 273741 w 547708"/>
              <a:gd name="connsiteY23" fmla="*/ 227258 h 359566"/>
              <a:gd name="connsiteX24" fmla="*/ 295297 w 547708"/>
              <a:gd name="connsiteY24" fmla="*/ 205918 h 359566"/>
              <a:gd name="connsiteX25" fmla="*/ 284105 w 547708"/>
              <a:gd name="connsiteY25" fmla="*/ 189502 h 359566"/>
              <a:gd name="connsiteX26" fmla="*/ 250112 w 547708"/>
              <a:gd name="connsiteY26" fmla="*/ 175138 h 359566"/>
              <a:gd name="connsiteX27" fmla="*/ 230628 w 547708"/>
              <a:gd name="connsiteY27" fmla="*/ 145590 h 359566"/>
              <a:gd name="connsiteX28" fmla="*/ 262963 w 547708"/>
              <a:gd name="connsiteY28" fmla="*/ 111527 h 359566"/>
              <a:gd name="connsiteX29" fmla="*/ 262963 w 547708"/>
              <a:gd name="connsiteY29" fmla="*/ 90597 h 359566"/>
              <a:gd name="connsiteX30" fmla="*/ 270010 w 547708"/>
              <a:gd name="connsiteY30" fmla="*/ 83210 h 359566"/>
              <a:gd name="connsiteX31" fmla="*/ 122913 w 547708"/>
              <a:gd name="connsiteY31" fmla="*/ 12898 h 359566"/>
              <a:gd name="connsiteX32" fmla="*/ 133983 w 547708"/>
              <a:gd name="connsiteY32" fmla="*/ 25585 h 359566"/>
              <a:gd name="connsiteX33" fmla="*/ 167195 w 547708"/>
              <a:gd name="connsiteY33" fmla="*/ 133624 h 359566"/>
              <a:gd name="connsiteX34" fmla="*/ 167195 w 547708"/>
              <a:gd name="connsiteY34" fmla="*/ 134442 h 359566"/>
              <a:gd name="connsiteX35" fmla="*/ 161454 w 547708"/>
              <a:gd name="connsiteY35" fmla="*/ 150402 h 359566"/>
              <a:gd name="connsiteX36" fmla="*/ 144234 w 547708"/>
              <a:gd name="connsiteY36" fmla="*/ 153676 h 359566"/>
              <a:gd name="connsiteX37" fmla="*/ 120452 w 547708"/>
              <a:gd name="connsiteY37" fmla="*/ 144673 h 359566"/>
              <a:gd name="connsiteX38" fmla="*/ 269700 w 547708"/>
              <a:gd name="connsiteY38" fmla="*/ 308778 h 359566"/>
              <a:gd name="connsiteX39" fmla="*/ 354984 w 547708"/>
              <a:gd name="connsiteY39" fmla="*/ 277675 h 359566"/>
              <a:gd name="connsiteX40" fmla="*/ 365235 w 547708"/>
              <a:gd name="connsiteY40" fmla="*/ 278494 h 359566"/>
              <a:gd name="connsiteX41" fmla="*/ 364415 w 547708"/>
              <a:gd name="connsiteY41" fmla="*/ 288725 h 359566"/>
              <a:gd name="connsiteX42" fmla="*/ 269700 w 547708"/>
              <a:gd name="connsiteY42" fmla="*/ 322692 h 359566"/>
              <a:gd name="connsiteX43" fmla="*/ 104462 w 547708"/>
              <a:gd name="connsiteY43" fmla="*/ 134851 h 359566"/>
              <a:gd name="connsiteX44" fmla="*/ 104462 w 547708"/>
              <a:gd name="connsiteY44" fmla="*/ 134033 h 359566"/>
              <a:gd name="connsiteX45" fmla="*/ 104462 w 547708"/>
              <a:gd name="connsiteY45" fmla="*/ 133214 h 359566"/>
              <a:gd name="connsiteX46" fmla="*/ 104872 w 547708"/>
              <a:gd name="connsiteY46" fmla="*/ 132805 h 359566"/>
              <a:gd name="connsiteX47" fmla="*/ 105282 w 547708"/>
              <a:gd name="connsiteY47" fmla="*/ 131577 h 359566"/>
              <a:gd name="connsiteX48" fmla="*/ 105282 w 547708"/>
              <a:gd name="connsiteY48" fmla="*/ 131168 h 359566"/>
              <a:gd name="connsiteX49" fmla="*/ 105282 w 547708"/>
              <a:gd name="connsiteY49" fmla="*/ 130350 h 359566"/>
              <a:gd name="connsiteX50" fmla="*/ 105692 w 547708"/>
              <a:gd name="connsiteY50" fmla="*/ 129940 h 359566"/>
              <a:gd name="connsiteX51" fmla="*/ 106512 w 547708"/>
              <a:gd name="connsiteY51" fmla="*/ 129122 h 359566"/>
              <a:gd name="connsiteX52" fmla="*/ 107742 w 547708"/>
              <a:gd name="connsiteY52" fmla="*/ 128303 h 359566"/>
              <a:gd name="connsiteX53" fmla="*/ 108562 w 547708"/>
              <a:gd name="connsiteY53" fmla="*/ 127894 h 359566"/>
              <a:gd name="connsiteX54" fmla="*/ 108972 w 547708"/>
              <a:gd name="connsiteY54" fmla="*/ 127076 h 359566"/>
              <a:gd name="connsiteX55" fmla="*/ 109792 w 547708"/>
              <a:gd name="connsiteY55" fmla="*/ 127076 h 359566"/>
              <a:gd name="connsiteX56" fmla="*/ 110612 w 547708"/>
              <a:gd name="connsiteY56" fmla="*/ 127076 h 359566"/>
              <a:gd name="connsiteX57" fmla="*/ 111022 w 547708"/>
              <a:gd name="connsiteY57" fmla="*/ 127076 h 359566"/>
              <a:gd name="connsiteX58" fmla="*/ 111842 w 547708"/>
              <a:gd name="connsiteY58" fmla="*/ 127076 h 359566"/>
              <a:gd name="connsiteX59" fmla="*/ 112252 w 547708"/>
              <a:gd name="connsiteY59" fmla="*/ 127076 h 359566"/>
              <a:gd name="connsiteX60" fmla="*/ 113482 w 547708"/>
              <a:gd name="connsiteY60" fmla="*/ 127076 h 359566"/>
              <a:gd name="connsiteX61" fmla="*/ 113892 w 547708"/>
              <a:gd name="connsiteY61" fmla="*/ 127076 h 359566"/>
              <a:gd name="connsiteX62" fmla="*/ 114302 w 547708"/>
              <a:gd name="connsiteY62" fmla="*/ 127076 h 359566"/>
              <a:gd name="connsiteX63" fmla="*/ 149564 w 547708"/>
              <a:gd name="connsiteY63" fmla="*/ 140171 h 359566"/>
              <a:gd name="connsiteX64" fmla="*/ 152024 w 547708"/>
              <a:gd name="connsiteY64" fmla="*/ 139762 h 359566"/>
              <a:gd name="connsiteX65" fmla="*/ 153254 w 547708"/>
              <a:gd name="connsiteY65" fmla="*/ 137307 h 359566"/>
              <a:gd name="connsiteX66" fmla="*/ 120042 w 547708"/>
              <a:gd name="connsiteY66" fmla="*/ 29268 h 359566"/>
              <a:gd name="connsiteX67" fmla="*/ 120042 w 547708"/>
              <a:gd name="connsiteY67" fmla="*/ 28449 h 359566"/>
              <a:gd name="connsiteX68" fmla="*/ 117992 w 547708"/>
              <a:gd name="connsiteY68" fmla="*/ 26403 h 359566"/>
              <a:gd name="connsiteX69" fmla="*/ 115122 w 547708"/>
              <a:gd name="connsiteY69" fmla="*/ 26812 h 359566"/>
              <a:gd name="connsiteX70" fmla="*/ 114302 w 547708"/>
              <a:gd name="connsiteY70" fmla="*/ 27222 h 359566"/>
              <a:gd name="connsiteX71" fmla="*/ 15077 w 547708"/>
              <a:gd name="connsiteY71" fmla="*/ 87380 h 359566"/>
              <a:gd name="connsiteX72" fmla="*/ 14257 w 547708"/>
              <a:gd name="connsiteY72" fmla="*/ 89835 h 359566"/>
              <a:gd name="connsiteX73" fmla="*/ 16307 w 547708"/>
              <a:gd name="connsiteY73" fmla="*/ 91881 h 359566"/>
              <a:gd name="connsiteX74" fmla="*/ 60589 w 547708"/>
              <a:gd name="connsiteY74" fmla="*/ 107842 h 359566"/>
              <a:gd name="connsiteX75" fmla="*/ 65510 w 547708"/>
              <a:gd name="connsiteY75" fmla="*/ 114389 h 359566"/>
              <a:gd name="connsiteX76" fmla="*/ 65510 w 547708"/>
              <a:gd name="connsiteY76" fmla="*/ 122574 h 359566"/>
              <a:gd name="connsiteX77" fmla="*/ 250429 w 547708"/>
              <a:gd name="connsiteY77" fmla="*/ 336197 h 359566"/>
              <a:gd name="connsiteX78" fmla="*/ 256989 w 547708"/>
              <a:gd name="connsiteY78" fmla="*/ 343563 h 359566"/>
              <a:gd name="connsiteX79" fmla="*/ 250019 w 547708"/>
              <a:gd name="connsiteY79" fmla="*/ 350520 h 359566"/>
              <a:gd name="connsiteX80" fmla="*/ 51159 w 547708"/>
              <a:gd name="connsiteY80" fmla="*/ 122574 h 359566"/>
              <a:gd name="connsiteX81" fmla="*/ 51159 w 547708"/>
              <a:gd name="connsiteY81" fmla="*/ 119709 h 359566"/>
              <a:gd name="connsiteX82" fmla="*/ 11387 w 547708"/>
              <a:gd name="connsiteY82" fmla="*/ 104977 h 359566"/>
              <a:gd name="connsiteX83" fmla="*/ 316 w 547708"/>
              <a:gd name="connsiteY83" fmla="*/ 91881 h 359566"/>
              <a:gd name="connsiteX84" fmla="*/ 6056 w 547708"/>
              <a:gd name="connsiteY84" fmla="*/ 75921 h 359566"/>
              <a:gd name="connsiteX85" fmla="*/ 7287 w 547708"/>
              <a:gd name="connsiteY85" fmla="*/ 75512 h 359566"/>
              <a:gd name="connsiteX86" fmla="*/ 106512 w 547708"/>
              <a:gd name="connsiteY86" fmla="*/ 15354 h 359566"/>
              <a:gd name="connsiteX87" fmla="*/ 122913 w 547708"/>
              <a:gd name="connsiteY87" fmla="*/ 12898 h 359566"/>
              <a:gd name="connsiteX88" fmla="*/ 299663 w 547708"/>
              <a:gd name="connsiteY88" fmla="*/ 0 h 359566"/>
              <a:gd name="connsiteX89" fmla="*/ 497002 w 547708"/>
              <a:gd name="connsiteY89" fmla="*/ 248584 h 359566"/>
              <a:gd name="connsiteX90" fmla="*/ 497002 w 547708"/>
              <a:gd name="connsiteY90" fmla="*/ 251450 h 359566"/>
              <a:gd name="connsiteX91" fmla="*/ 536306 w 547708"/>
              <a:gd name="connsiteY91" fmla="*/ 265784 h 359566"/>
              <a:gd name="connsiteX92" fmla="*/ 547360 w 547708"/>
              <a:gd name="connsiteY92" fmla="*/ 278889 h 359566"/>
              <a:gd name="connsiteX93" fmla="*/ 541629 w 547708"/>
              <a:gd name="connsiteY93" fmla="*/ 295270 h 359566"/>
              <a:gd name="connsiteX94" fmla="*/ 540810 w 547708"/>
              <a:gd name="connsiteY94" fmla="*/ 295679 h 359566"/>
              <a:gd name="connsiteX95" fmla="*/ 441731 w 547708"/>
              <a:gd name="connsiteY95" fmla="*/ 355470 h 359566"/>
              <a:gd name="connsiteX96" fmla="*/ 431086 w 547708"/>
              <a:gd name="connsiteY96" fmla="*/ 359566 h 359566"/>
              <a:gd name="connsiteX97" fmla="*/ 425354 w 547708"/>
              <a:gd name="connsiteY97" fmla="*/ 358337 h 359566"/>
              <a:gd name="connsiteX98" fmla="*/ 414300 w 547708"/>
              <a:gd name="connsiteY98" fmla="*/ 345642 h 359566"/>
              <a:gd name="connsiteX99" fmla="*/ 381546 w 547708"/>
              <a:gd name="connsiteY99" fmla="*/ 237526 h 359566"/>
              <a:gd name="connsiteX100" fmla="*/ 381137 w 547708"/>
              <a:gd name="connsiteY100" fmla="*/ 236298 h 359566"/>
              <a:gd name="connsiteX101" fmla="*/ 386869 w 547708"/>
              <a:gd name="connsiteY101" fmla="*/ 220326 h 359566"/>
              <a:gd name="connsiteX102" fmla="*/ 403655 w 547708"/>
              <a:gd name="connsiteY102" fmla="*/ 217869 h 359566"/>
              <a:gd name="connsiteX103" fmla="*/ 429448 w 547708"/>
              <a:gd name="connsiteY103" fmla="*/ 226879 h 359566"/>
              <a:gd name="connsiteX104" fmla="*/ 373358 w 547708"/>
              <a:gd name="connsiteY104" fmla="*/ 92963 h 359566"/>
              <a:gd name="connsiteX105" fmla="*/ 270594 w 547708"/>
              <a:gd name="connsiteY105" fmla="*/ 41772 h 359566"/>
              <a:gd name="connsiteX106" fmla="*/ 185026 w 547708"/>
              <a:gd name="connsiteY106" fmla="*/ 73306 h 359566"/>
              <a:gd name="connsiteX107" fmla="*/ 175200 w 547708"/>
              <a:gd name="connsiteY107" fmla="*/ 72077 h 359566"/>
              <a:gd name="connsiteX108" fmla="*/ 176018 w 547708"/>
              <a:gd name="connsiteY108" fmla="*/ 62248 h 359566"/>
              <a:gd name="connsiteX109" fmla="*/ 270594 w 547708"/>
              <a:gd name="connsiteY109" fmla="*/ 27848 h 359566"/>
              <a:gd name="connsiteX110" fmla="*/ 383593 w 547708"/>
              <a:gd name="connsiteY110" fmla="*/ 83544 h 359566"/>
              <a:gd name="connsiteX111" fmla="*/ 443778 w 547708"/>
              <a:gd name="connsiteY111" fmla="*/ 230974 h 359566"/>
              <a:gd name="connsiteX112" fmla="*/ 443368 w 547708"/>
              <a:gd name="connsiteY112" fmla="*/ 237526 h 359566"/>
              <a:gd name="connsiteX113" fmla="*/ 440502 w 547708"/>
              <a:gd name="connsiteY113" fmla="*/ 242850 h 359566"/>
              <a:gd name="connsiteX114" fmla="*/ 433952 w 547708"/>
              <a:gd name="connsiteY114" fmla="*/ 243669 h 359566"/>
              <a:gd name="connsiteX115" fmla="*/ 398742 w 547708"/>
              <a:gd name="connsiteY115" fmla="*/ 230974 h 359566"/>
              <a:gd name="connsiteX116" fmla="*/ 395876 w 547708"/>
              <a:gd name="connsiteY116" fmla="*/ 231383 h 359566"/>
              <a:gd name="connsiteX117" fmla="*/ 395057 w 547708"/>
              <a:gd name="connsiteY117" fmla="*/ 233840 h 359566"/>
              <a:gd name="connsiteX118" fmla="*/ 427810 w 547708"/>
              <a:gd name="connsiteY118" fmla="*/ 341956 h 359566"/>
              <a:gd name="connsiteX119" fmla="*/ 428220 w 547708"/>
              <a:gd name="connsiteY119" fmla="*/ 342775 h 359566"/>
              <a:gd name="connsiteX120" fmla="*/ 430267 w 547708"/>
              <a:gd name="connsiteY120" fmla="*/ 344823 h 359566"/>
              <a:gd name="connsiteX121" fmla="*/ 432723 w 547708"/>
              <a:gd name="connsiteY121" fmla="*/ 344413 h 359566"/>
              <a:gd name="connsiteX122" fmla="*/ 433952 w 547708"/>
              <a:gd name="connsiteY122" fmla="*/ 343594 h 359566"/>
              <a:gd name="connsiteX123" fmla="*/ 532621 w 547708"/>
              <a:gd name="connsiteY123" fmla="*/ 284212 h 359566"/>
              <a:gd name="connsiteX124" fmla="*/ 533440 w 547708"/>
              <a:gd name="connsiteY124" fmla="*/ 281755 h 359566"/>
              <a:gd name="connsiteX125" fmla="*/ 531803 w 547708"/>
              <a:gd name="connsiteY125" fmla="*/ 279298 h 359566"/>
              <a:gd name="connsiteX126" fmla="*/ 487176 w 547708"/>
              <a:gd name="connsiteY126" fmla="*/ 263327 h 359566"/>
              <a:gd name="connsiteX127" fmla="*/ 482672 w 547708"/>
              <a:gd name="connsiteY127" fmla="*/ 256365 h 359566"/>
              <a:gd name="connsiteX128" fmla="*/ 482672 w 547708"/>
              <a:gd name="connsiteY128" fmla="*/ 248584 h 359566"/>
              <a:gd name="connsiteX129" fmla="*/ 298434 w 547708"/>
              <a:gd name="connsiteY129" fmla="*/ 14334 h 359566"/>
              <a:gd name="connsiteX130" fmla="*/ 291884 w 547708"/>
              <a:gd name="connsiteY130" fmla="*/ 6962 h 359566"/>
              <a:gd name="connsiteX131" fmla="*/ 299663 w 547708"/>
              <a:gd name="connsiteY131" fmla="*/ 0 h 35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7708" h="359566">
                <a:moveTo>
                  <a:pt x="270010" y="83210"/>
                </a:moveTo>
                <a:cubicBezTo>
                  <a:pt x="274156" y="83210"/>
                  <a:pt x="277057" y="86493"/>
                  <a:pt x="277057" y="90597"/>
                </a:cubicBezTo>
                <a:lnTo>
                  <a:pt x="277057" y="111527"/>
                </a:lnTo>
                <a:lnTo>
                  <a:pt x="285348" y="111527"/>
                </a:lnTo>
                <a:cubicBezTo>
                  <a:pt x="298614" y="111527"/>
                  <a:pt x="309807" y="122608"/>
                  <a:pt x="309807" y="136151"/>
                </a:cubicBezTo>
                <a:cubicBezTo>
                  <a:pt x="309807" y="139844"/>
                  <a:pt x="306490" y="143128"/>
                  <a:pt x="302345" y="143128"/>
                </a:cubicBezTo>
                <a:cubicBezTo>
                  <a:pt x="298614" y="143128"/>
                  <a:pt x="295297" y="139844"/>
                  <a:pt x="295297" y="136151"/>
                </a:cubicBezTo>
                <a:cubicBezTo>
                  <a:pt x="295297" y="130405"/>
                  <a:pt x="290737" y="125891"/>
                  <a:pt x="285348" y="125891"/>
                </a:cubicBezTo>
                <a:lnTo>
                  <a:pt x="264621" y="125891"/>
                </a:lnTo>
                <a:cubicBezTo>
                  <a:pt x="253843" y="125891"/>
                  <a:pt x="245137" y="134920"/>
                  <a:pt x="245137" y="145590"/>
                </a:cubicBezTo>
                <a:cubicBezTo>
                  <a:pt x="245137" y="152567"/>
                  <a:pt x="249283" y="159133"/>
                  <a:pt x="255915" y="162006"/>
                </a:cubicBezTo>
                <a:lnTo>
                  <a:pt x="290323" y="176370"/>
                </a:lnTo>
                <a:cubicBezTo>
                  <a:pt x="301930" y="181705"/>
                  <a:pt x="309807" y="193196"/>
                  <a:pt x="309807" y="205918"/>
                </a:cubicBezTo>
                <a:cubicBezTo>
                  <a:pt x="309807" y="224386"/>
                  <a:pt x="295712" y="239570"/>
                  <a:pt x="277057" y="241212"/>
                </a:cubicBezTo>
                <a:lnTo>
                  <a:pt x="277057" y="262142"/>
                </a:lnTo>
                <a:cubicBezTo>
                  <a:pt x="277057" y="266246"/>
                  <a:pt x="274156" y="269119"/>
                  <a:pt x="270010" y="269119"/>
                </a:cubicBezTo>
                <a:cubicBezTo>
                  <a:pt x="266279" y="269119"/>
                  <a:pt x="262963" y="266246"/>
                  <a:pt x="262963" y="262142"/>
                </a:cubicBezTo>
                <a:lnTo>
                  <a:pt x="262963" y="241212"/>
                </a:lnTo>
                <a:lnTo>
                  <a:pt x="255086" y="241212"/>
                </a:lnTo>
                <a:cubicBezTo>
                  <a:pt x="241821" y="241212"/>
                  <a:pt x="230628" y="230542"/>
                  <a:pt x="230628" y="216999"/>
                </a:cubicBezTo>
                <a:cubicBezTo>
                  <a:pt x="230628" y="212895"/>
                  <a:pt x="233530" y="210022"/>
                  <a:pt x="237675" y="210022"/>
                </a:cubicBezTo>
                <a:cubicBezTo>
                  <a:pt x="241821" y="210022"/>
                  <a:pt x="245137" y="212895"/>
                  <a:pt x="245137" y="216999"/>
                </a:cubicBezTo>
                <a:cubicBezTo>
                  <a:pt x="245137" y="222334"/>
                  <a:pt x="249697" y="227258"/>
                  <a:pt x="255086" y="227258"/>
                </a:cubicBezTo>
                <a:lnTo>
                  <a:pt x="273741" y="227258"/>
                </a:lnTo>
                <a:cubicBezTo>
                  <a:pt x="285763" y="227258"/>
                  <a:pt x="295297" y="217819"/>
                  <a:pt x="295297" y="205918"/>
                </a:cubicBezTo>
                <a:cubicBezTo>
                  <a:pt x="295297" y="198941"/>
                  <a:pt x="291152" y="191965"/>
                  <a:pt x="284105" y="189502"/>
                </a:cubicBezTo>
                <a:lnTo>
                  <a:pt x="250112" y="175138"/>
                </a:lnTo>
                <a:cubicBezTo>
                  <a:pt x="238090" y="170214"/>
                  <a:pt x="230628" y="158312"/>
                  <a:pt x="230628" y="145590"/>
                </a:cubicBezTo>
                <a:cubicBezTo>
                  <a:pt x="230628" y="127533"/>
                  <a:pt x="245137" y="112758"/>
                  <a:pt x="262963" y="111527"/>
                </a:cubicBezTo>
                <a:lnTo>
                  <a:pt x="262963" y="90597"/>
                </a:lnTo>
                <a:cubicBezTo>
                  <a:pt x="262963" y="86493"/>
                  <a:pt x="266279" y="83210"/>
                  <a:pt x="270010" y="83210"/>
                </a:cubicBezTo>
                <a:close/>
                <a:moveTo>
                  <a:pt x="122913" y="12898"/>
                </a:moveTo>
                <a:cubicBezTo>
                  <a:pt x="128653" y="14944"/>
                  <a:pt x="132753" y="19855"/>
                  <a:pt x="133983" y="25585"/>
                </a:cubicBezTo>
                <a:lnTo>
                  <a:pt x="167195" y="133624"/>
                </a:lnTo>
                <a:cubicBezTo>
                  <a:pt x="167195" y="134033"/>
                  <a:pt x="167195" y="134033"/>
                  <a:pt x="167195" y="134442"/>
                </a:cubicBezTo>
                <a:cubicBezTo>
                  <a:pt x="168425" y="140581"/>
                  <a:pt x="165965" y="146719"/>
                  <a:pt x="161454" y="150402"/>
                </a:cubicBezTo>
                <a:cubicBezTo>
                  <a:pt x="156534" y="154495"/>
                  <a:pt x="149974" y="155722"/>
                  <a:pt x="144234" y="153676"/>
                </a:cubicBezTo>
                <a:lnTo>
                  <a:pt x="120452" y="144673"/>
                </a:lnTo>
                <a:cubicBezTo>
                  <a:pt x="135213" y="241662"/>
                  <a:pt x="195486" y="308778"/>
                  <a:pt x="269700" y="308778"/>
                </a:cubicBezTo>
                <a:cubicBezTo>
                  <a:pt x="301272" y="308778"/>
                  <a:pt x="331613" y="297728"/>
                  <a:pt x="354984" y="277675"/>
                </a:cubicBezTo>
                <a:cubicBezTo>
                  <a:pt x="358265" y="275220"/>
                  <a:pt x="362775" y="275629"/>
                  <a:pt x="365235" y="278494"/>
                </a:cubicBezTo>
                <a:cubicBezTo>
                  <a:pt x="367695" y="281768"/>
                  <a:pt x="367285" y="286269"/>
                  <a:pt x="364415" y="288725"/>
                </a:cubicBezTo>
                <a:cubicBezTo>
                  <a:pt x="337764" y="310824"/>
                  <a:pt x="304142" y="322692"/>
                  <a:pt x="269700" y="322692"/>
                </a:cubicBezTo>
                <a:cubicBezTo>
                  <a:pt x="184826" y="322692"/>
                  <a:pt x="116762" y="245346"/>
                  <a:pt x="104462" y="134851"/>
                </a:cubicBezTo>
                <a:cubicBezTo>
                  <a:pt x="104462" y="134442"/>
                  <a:pt x="104462" y="134033"/>
                  <a:pt x="104462" y="134033"/>
                </a:cubicBezTo>
                <a:cubicBezTo>
                  <a:pt x="104462" y="133624"/>
                  <a:pt x="104462" y="133624"/>
                  <a:pt x="104462" y="133214"/>
                </a:cubicBezTo>
                <a:cubicBezTo>
                  <a:pt x="104462" y="132805"/>
                  <a:pt x="104462" y="132805"/>
                  <a:pt x="104872" y="132805"/>
                </a:cubicBezTo>
                <a:cubicBezTo>
                  <a:pt x="104872" y="132396"/>
                  <a:pt x="104872" y="131987"/>
                  <a:pt x="105282" y="131577"/>
                </a:cubicBezTo>
                <a:cubicBezTo>
                  <a:pt x="105282" y="131577"/>
                  <a:pt x="105282" y="131577"/>
                  <a:pt x="105282" y="131168"/>
                </a:cubicBezTo>
                <a:cubicBezTo>
                  <a:pt x="105282" y="131168"/>
                  <a:pt x="105282" y="130759"/>
                  <a:pt x="105282" y="130350"/>
                </a:cubicBezTo>
                <a:cubicBezTo>
                  <a:pt x="105282" y="130350"/>
                  <a:pt x="105692" y="130350"/>
                  <a:pt x="105692" y="129940"/>
                </a:cubicBezTo>
                <a:cubicBezTo>
                  <a:pt x="106102" y="129531"/>
                  <a:pt x="106512" y="129531"/>
                  <a:pt x="106512" y="129122"/>
                </a:cubicBezTo>
                <a:cubicBezTo>
                  <a:pt x="106922" y="128713"/>
                  <a:pt x="106922" y="128303"/>
                  <a:pt x="107742" y="128303"/>
                </a:cubicBezTo>
                <a:cubicBezTo>
                  <a:pt x="107742" y="128303"/>
                  <a:pt x="108152" y="127894"/>
                  <a:pt x="108562" y="127894"/>
                </a:cubicBezTo>
                <a:cubicBezTo>
                  <a:pt x="108562" y="127485"/>
                  <a:pt x="108972" y="127485"/>
                  <a:pt x="108972" y="127076"/>
                </a:cubicBezTo>
                <a:cubicBezTo>
                  <a:pt x="109382" y="127076"/>
                  <a:pt x="109382" y="127076"/>
                  <a:pt x="109792" y="127076"/>
                </a:cubicBezTo>
                <a:cubicBezTo>
                  <a:pt x="109792" y="127076"/>
                  <a:pt x="110202" y="127076"/>
                  <a:pt x="110612" y="127076"/>
                </a:cubicBezTo>
                <a:lnTo>
                  <a:pt x="111022" y="127076"/>
                </a:lnTo>
                <a:cubicBezTo>
                  <a:pt x="111432" y="127076"/>
                  <a:pt x="111842" y="127076"/>
                  <a:pt x="111842" y="127076"/>
                </a:cubicBezTo>
                <a:cubicBezTo>
                  <a:pt x="112252" y="127076"/>
                  <a:pt x="112252" y="127076"/>
                  <a:pt x="112252" y="127076"/>
                </a:cubicBezTo>
                <a:cubicBezTo>
                  <a:pt x="112662" y="127076"/>
                  <a:pt x="113072" y="127076"/>
                  <a:pt x="113482" y="127076"/>
                </a:cubicBezTo>
                <a:cubicBezTo>
                  <a:pt x="113482" y="127076"/>
                  <a:pt x="113482" y="127076"/>
                  <a:pt x="113892" y="127076"/>
                </a:cubicBezTo>
                <a:cubicBezTo>
                  <a:pt x="114302" y="127076"/>
                  <a:pt x="114302" y="127076"/>
                  <a:pt x="114302" y="127076"/>
                </a:cubicBezTo>
                <a:lnTo>
                  <a:pt x="149564" y="140171"/>
                </a:lnTo>
                <a:cubicBezTo>
                  <a:pt x="150794" y="140581"/>
                  <a:pt x="151614" y="139762"/>
                  <a:pt x="152024" y="139762"/>
                </a:cubicBezTo>
                <a:cubicBezTo>
                  <a:pt x="152434" y="139353"/>
                  <a:pt x="153254" y="138534"/>
                  <a:pt x="153254" y="137307"/>
                </a:cubicBezTo>
                <a:lnTo>
                  <a:pt x="120042" y="29268"/>
                </a:lnTo>
                <a:cubicBezTo>
                  <a:pt x="120042" y="29268"/>
                  <a:pt x="120042" y="28859"/>
                  <a:pt x="120042" y="28449"/>
                </a:cubicBezTo>
                <a:cubicBezTo>
                  <a:pt x="119632" y="26812"/>
                  <a:pt x="118812" y="26403"/>
                  <a:pt x="117992" y="26403"/>
                </a:cubicBezTo>
                <a:cubicBezTo>
                  <a:pt x="117582" y="25994"/>
                  <a:pt x="116352" y="25585"/>
                  <a:pt x="115122" y="26812"/>
                </a:cubicBezTo>
                <a:cubicBezTo>
                  <a:pt x="114712" y="26812"/>
                  <a:pt x="114712" y="27222"/>
                  <a:pt x="114302" y="27222"/>
                </a:cubicBezTo>
                <a:lnTo>
                  <a:pt x="15077" y="87380"/>
                </a:lnTo>
                <a:cubicBezTo>
                  <a:pt x="14257" y="87789"/>
                  <a:pt x="14257" y="89017"/>
                  <a:pt x="14257" y="89835"/>
                </a:cubicBezTo>
                <a:cubicBezTo>
                  <a:pt x="14257" y="90244"/>
                  <a:pt x="15077" y="91472"/>
                  <a:pt x="16307" y="91881"/>
                </a:cubicBezTo>
                <a:lnTo>
                  <a:pt x="60589" y="107842"/>
                </a:lnTo>
                <a:cubicBezTo>
                  <a:pt x="63049" y="109069"/>
                  <a:pt x="65510" y="111934"/>
                  <a:pt x="65510" y="114389"/>
                </a:cubicBezTo>
                <a:lnTo>
                  <a:pt x="65510" y="122574"/>
                </a:lnTo>
                <a:cubicBezTo>
                  <a:pt x="65510" y="222837"/>
                  <a:pt x="123323" y="332513"/>
                  <a:pt x="250429" y="336197"/>
                </a:cubicBezTo>
                <a:cubicBezTo>
                  <a:pt x="254529" y="336606"/>
                  <a:pt x="257399" y="339470"/>
                  <a:pt x="256989" y="343563"/>
                </a:cubicBezTo>
                <a:cubicBezTo>
                  <a:pt x="256989" y="347246"/>
                  <a:pt x="254119" y="350520"/>
                  <a:pt x="250019" y="350520"/>
                </a:cubicBezTo>
                <a:cubicBezTo>
                  <a:pt x="113482" y="346428"/>
                  <a:pt x="51159" y="229385"/>
                  <a:pt x="51159" y="122574"/>
                </a:cubicBezTo>
                <a:lnTo>
                  <a:pt x="51159" y="119709"/>
                </a:lnTo>
                <a:lnTo>
                  <a:pt x="11387" y="104977"/>
                </a:lnTo>
                <a:cubicBezTo>
                  <a:pt x="5646" y="102931"/>
                  <a:pt x="1546" y="98020"/>
                  <a:pt x="316" y="91881"/>
                </a:cubicBezTo>
                <a:cubicBezTo>
                  <a:pt x="-914" y="86152"/>
                  <a:pt x="1546" y="80013"/>
                  <a:pt x="6056" y="75921"/>
                </a:cubicBezTo>
                <a:cubicBezTo>
                  <a:pt x="6467" y="75512"/>
                  <a:pt x="6877" y="75512"/>
                  <a:pt x="7287" y="75512"/>
                </a:cubicBezTo>
                <a:lnTo>
                  <a:pt x="106512" y="15354"/>
                </a:lnTo>
                <a:cubicBezTo>
                  <a:pt x="111022" y="11671"/>
                  <a:pt x="117172" y="10852"/>
                  <a:pt x="122913" y="12898"/>
                </a:cubicBezTo>
                <a:close/>
                <a:moveTo>
                  <a:pt x="299663" y="0"/>
                </a:moveTo>
                <a:cubicBezTo>
                  <a:pt x="423307" y="8190"/>
                  <a:pt x="497002" y="132687"/>
                  <a:pt x="497002" y="248584"/>
                </a:cubicBezTo>
                <a:lnTo>
                  <a:pt x="497002" y="251450"/>
                </a:lnTo>
                <a:lnTo>
                  <a:pt x="536306" y="265784"/>
                </a:lnTo>
                <a:cubicBezTo>
                  <a:pt x="542038" y="267831"/>
                  <a:pt x="546542" y="272746"/>
                  <a:pt x="547360" y="278889"/>
                </a:cubicBezTo>
                <a:cubicBezTo>
                  <a:pt x="548589" y="285441"/>
                  <a:pt x="546542" y="291174"/>
                  <a:pt x="541629" y="295270"/>
                </a:cubicBezTo>
                <a:cubicBezTo>
                  <a:pt x="541219" y="295270"/>
                  <a:pt x="540810" y="295679"/>
                  <a:pt x="540810" y="295679"/>
                </a:cubicBezTo>
                <a:lnTo>
                  <a:pt x="441731" y="355470"/>
                </a:lnTo>
                <a:cubicBezTo>
                  <a:pt x="438455" y="358337"/>
                  <a:pt x="434771" y="359566"/>
                  <a:pt x="431086" y="359566"/>
                </a:cubicBezTo>
                <a:cubicBezTo>
                  <a:pt x="429039" y="359566"/>
                  <a:pt x="426992" y="358747"/>
                  <a:pt x="425354" y="358337"/>
                </a:cubicBezTo>
                <a:cubicBezTo>
                  <a:pt x="419622" y="356289"/>
                  <a:pt x="415528" y="351785"/>
                  <a:pt x="414300" y="345642"/>
                </a:cubicBezTo>
                <a:lnTo>
                  <a:pt x="381546" y="237526"/>
                </a:lnTo>
                <a:cubicBezTo>
                  <a:pt x="381137" y="237117"/>
                  <a:pt x="381137" y="237117"/>
                  <a:pt x="381137" y="236298"/>
                </a:cubicBezTo>
                <a:cubicBezTo>
                  <a:pt x="379909" y="230564"/>
                  <a:pt x="382365" y="224831"/>
                  <a:pt x="386869" y="220326"/>
                </a:cubicBezTo>
                <a:cubicBezTo>
                  <a:pt x="391782" y="216640"/>
                  <a:pt x="397923" y="215412"/>
                  <a:pt x="403655" y="217869"/>
                </a:cubicBezTo>
                <a:lnTo>
                  <a:pt x="429448" y="226879"/>
                </a:lnTo>
                <a:cubicBezTo>
                  <a:pt x="430267" y="180602"/>
                  <a:pt x="409387" y="130639"/>
                  <a:pt x="373358" y="92963"/>
                </a:cubicBezTo>
                <a:cubicBezTo>
                  <a:pt x="342242" y="60610"/>
                  <a:pt x="304576" y="41772"/>
                  <a:pt x="270594" y="41772"/>
                </a:cubicBezTo>
                <a:cubicBezTo>
                  <a:pt x="239478" y="41772"/>
                  <a:pt x="209181" y="53239"/>
                  <a:pt x="185026" y="73306"/>
                </a:cubicBezTo>
                <a:cubicBezTo>
                  <a:pt x="182160" y="75353"/>
                  <a:pt x="177656" y="75353"/>
                  <a:pt x="175200" y="72077"/>
                </a:cubicBezTo>
                <a:cubicBezTo>
                  <a:pt x="172743" y="69210"/>
                  <a:pt x="172743" y="64705"/>
                  <a:pt x="176018" y="62248"/>
                </a:cubicBezTo>
                <a:cubicBezTo>
                  <a:pt x="202631" y="40134"/>
                  <a:pt x="235793" y="27848"/>
                  <a:pt x="270594" y="27848"/>
                </a:cubicBezTo>
                <a:cubicBezTo>
                  <a:pt x="308670" y="27848"/>
                  <a:pt x="350021" y="47915"/>
                  <a:pt x="383593" y="83544"/>
                </a:cubicBezTo>
                <a:cubicBezTo>
                  <a:pt x="423307" y="124497"/>
                  <a:pt x="445825" y="179783"/>
                  <a:pt x="443778" y="230974"/>
                </a:cubicBezTo>
                <a:lnTo>
                  <a:pt x="443368" y="237526"/>
                </a:lnTo>
                <a:cubicBezTo>
                  <a:pt x="443368" y="239983"/>
                  <a:pt x="442140" y="241622"/>
                  <a:pt x="440502" y="242850"/>
                </a:cubicBezTo>
                <a:cubicBezTo>
                  <a:pt x="438455" y="244079"/>
                  <a:pt x="435999" y="244488"/>
                  <a:pt x="433952" y="243669"/>
                </a:cubicBezTo>
                <a:lnTo>
                  <a:pt x="398742" y="230974"/>
                </a:lnTo>
                <a:cubicBezTo>
                  <a:pt x="397514" y="230564"/>
                  <a:pt x="396695" y="230974"/>
                  <a:pt x="395876" y="231383"/>
                </a:cubicBezTo>
                <a:cubicBezTo>
                  <a:pt x="395466" y="231793"/>
                  <a:pt x="395057" y="232612"/>
                  <a:pt x="395057" y="233840"/>
                </a:cubicBezTo>
                <a:lnTo>
                  <a:pt x="427810" y="341956"/>
                </a:lnTo>
                <a:cubicBezTo>
                  <a:pt x="427810" y="342365"/>
                  <a:pt x="427810" y="342365"/>
                  <a:pt x="428220" y="342775"/>
                </a:cubicBezTo>
                <a:cubicBezTo>
                  <a:pt x="428220" y="344004"/>
                  <a:pt x="429448" y="344823"/>
                  <a:pt x="430267" y="344823"/>
                </a:cubicBezTo>
                <a:cubicBezTo>
                  <a:pt x="430676" y="345232"/>
                  <a:pt x="431495" y="345232"/>
                  <a:pt x="432723" y="344413"/>
                </a:cubicBezTo>
                <a:cubicBezTo>
                  <a:pt x="433133" y="344004"/>
                  <a:pt x="433542" y="344004"/>
                  <a:pt x="433952" y="343594"/>
                </a:cubicBezTo>
                <a:lnTo>
                  <a:pt x="532621" y="284212"/>
                </a:lnTo>
                <a:cubicBezTo>
                  <a:pt x="533850" y="282984"/>
                  <a:pt x="533850" y="281755"/>
                  <a:pt x="533440" y="281755"/>
                </a:cubicBezTo>
                <a:cubicBezTo>
                  <a:pt x="533440" y="280527"/>
                  <a:pt x="533031" y="279708"/>
                  <a:pt x="531803" y="279298"/>
                </a:cubicBezTo>
                <a:lnTo>
                  <a:pt x="487176" y="263327"/>
                </a:lnTo>
                <a:cubicBezTo>
                  <a:pt x="484720" y="262098"/>
                  <a:pt x="482672" y="259641"/>
                  <a:pt x="482672" y="256365"/>
                </a:cubicBezTo>
                <a:lnTo>
                  <a:pt x="482672" y="248584"/>
                </a:lnTo>
                <a:cubicBezTo>
                  <a:pt x="482672" y="139649"/>
                  <a:pt x="413890" y="22115"/>
                  <a:pt x="298434" y="14334"/>
                </a:cubicBezTo>
                <a:cubicBezTo>
                  <a:pt x="294750" y="13924"/>
                  <a:pt x="291474" y="10648"/>
                  <a:pt x="291884" y="6962"/>
                </a:cubicBezTo>
                <a:cubicBezTo>
                  <a:pt x="292293" y="2867"/>
                  <a:pt x="295978" y="0"/>
                  <a:pt x="299663" y="0"/>
                </a:cubicBezTo>
                <a:close/>
              </a:path>
            </a:pathLst>
          </a:custGeom>
          <a:solidFill>
            <a:schemeClr val="accent3"/>
          </a:solidFill>
          <a:ln>
            <a:noFill/>
          </a:ln>
          <a:effectLst/>
        </p:spPr>
        <p:txBody>
          <a:bodyPr wrap="square" anchor="ctr">
            <a:noAutofit/>
          </a:bodyPr>
          <a:lstStyle/>
          <a:p>
            <a:endParaRPr lang="en-US"/>
          </a:p>
        </p:txBody>
      </p:sp>
      <p:sp>
        <p:nvSpPr>
          <p:cNvPr id="6" name="Rectangle 5">
            <a:extLst>
              <a:ext uri="{FF2B5EF4-FFF2-40B4-BE49-F238E27FC236}">
                <a16:creationId xmlns:a16="http://schemas.microsoft.com/office/drawing/2014/main" id="{01156FDF-B76E-D0F8-F469-2B23794DF0BC}"/>
              </a:ext>
            </a:extLst>
          </p:cNvPr>
          <p:cNvSpPr/>
          <p:nvPr/>
        </p:nvSpPr>
        <p:spPr bwMode="gray">
          <a:xfrm>
            <a:off x="0" y="5135172"/>
            <a:ext cx="12192000" cy="1462477"/>
          </a:xfrm>
          <a:prstGeom prst="rect">
            <a:avLst/>
          </a:prstGeom>
          <a:solidFill>
            <a:srgbClr val="CCE3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7" name="Text Placeholder 5">
            <a:extLst>
              <a:ext uri="{FF2B5EF4-FFF2-40B4-BE49-F238E27FC236}">
                <a16:creationId xmlns:a16="http://schemas.microsoft.com/office/drawing/2014/main" id="{34E846CB-BDD7-3239-CFA6-628BDAA011A8}"/>
              </a:ext>
            </a:extLst>
          </p:cNvPr>
          <p:cNvSpPr txBox="1">
            <a:spLocks/>
          </p:cNvSpPr>
          <p:nvPr/>
        </p:nvSpPr>
        <p:spPr>
          <a:xfrm>
            <a:off x="120770" y="5427854"/>
            <a:ext cx="11503355" cy="3066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nSpc>
                <a:spcPct val="100000"/>
              </a:lnSpc>
              <a:buClr>
                <a:srgbClr val="FFFF00"/>
              </a:buClr>
              <a:buNone/>
            </a:pPr>
            <a:r>
              <a:rPr lang="en-GB" sz="1400" b="1" spc="40">
                <a:solidFill>
                  <a:schemeClr val="accent3"/>
                </a:solidFill>
                <a:latin typeface="Proxima Nova" panose="02000506030000020004" pitchFamily="2" charset="0"/>
                <a:cs typeface="Calibri" panose="020F0502020204030204" pitchFamily="34" charset="0"/>
              </a:rPr>
              <a:t>BUSINESS IMPACT</a:t>
            </a:r>
            <a:endParaRPr lang="en-GB" sz="1400" b="1" strike="sngStrike" spc="40">
              <a:solidFill>
                <a:schemeClr val="accent3"/>
              </a:solidFill>
              <a:latin typeface="Proxima Nova" panose="02000506030000020004" pitchFamily="2" charset="0"/>
              <a:cs typeface="Calibri" panose="020F0502020204030204" pitchFamily="34" charset="0"/>
            </a:endParaRPr>
          </a:p>
        </p:txBody>
      </p:sp>
      <p:grpSp>
        <p:nvGrpSpPr>
          <p:cNvPr id="8" name="Group 7">
            <a:extLst>
              <a:ext uri="{FF2B5EF4-FFF2-40B4-BE49-F238E27FC236}">
                <a16:creationId xmlns:a16="http://schemas.microsoft.com/office/drawing/2014/main" id="{DC9CFD81-E999-8208-86AE-F879955D8909}"/>
              </a:ext>
            </a:extLst>
          </p:cNvPr>
          <p:cNvGrpSpPr/>
          <p:nvPr/>
        </p:nvGrpSpPr>
        <p:grpSpPr>
          <a:xfrm>
            <a:off x="269064" y="5747776"/>
            <a:ext cx="11587974" cy="816219"/>
            <a:chOff x="269064" y="4844806"/>
            <a:chExt cx="13704050" cy="816219"/>
          </a:xfrm>
        </p:grpSpPr>
        <p:sp>
          <p:nvSpPr>
            <p:cNvPr id="9" name="Text Placeholder 5">
              <a:extLst>
                <a:ext uri="{FF2B5EF4-FFF2-40B4-BE49-F238E27FC236}">
                  <a16:creationId xmlns:a16="http://schemas.microsoft.com/office/drawing/2014/main" id="{7218675C-0986-4D15-BDFB-F7037FF75C92}"/>
                </a:ext>
              </a:extLst>
            </p:cNvPr>
            <p:cNvSpPr txBox="1">
              <a:spLocks/>
            </p:cNvSpPr>
            <p:nvPr/>
          </p:nvSpPr>
          <p:spPr>
            <a:xfrm>
              <a:off x="269064" y="4844806"/>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Integration between COMPASS and PROMS to upload budget envelope (by output and implementer) in PROMS document register</a:t>
              </a:r>
            </a:p>
            <a:p>
              <a:pPr>
                <a:lnSpc>
                  <a:spcPct val="100000"/>
                </a:lnSpc>
                <a:buClr>
                  <a:srgbClr val="0072BC"/>
                </a:buClr>
              </a:pPr>
              <a:endParaRPr lang="en-GB" sz="1200">
                <a:latin typeface="Proxima Nova" panose="02000506030000020004"/>
                <a:cs typeface="Calibri" panose="020F0502020204030204" pitchFamily="34" charset="0"/>
              </a:endParaRPr>
            </a:p>
          </p:txBody>
        </p:sp>
        <p:sp>
          <p:nvSpPr>
            <p:cNvPr id="10" name="Text Placeholder 5">
              <a:extLst>
                <a:ext uri="{FF2B5EF4-FFF2-40B4-BE49-F238E27FC236}">
                  <a16:creationId xmlns:a16="http://schemas.microsoft.com/office/drawing/2014/main" id="{4F867B02-A5A7-779B-4791-D0B010C096C8}"/>
                </a:ext>
              </a:extLst>
            </p:cNvPr>
            <p:cNvSpPr txBox="1">
              <a:spLocks/>
            </p:cNvSpPr>
            <p:nvPr/>
          </p:nvSpPr>
          <p:spPr>
            <a:xfrm>
              <a:off x="3686931" y="4844806"/>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Partner agreements with simpler project descriptions and financial plans</a:t>
              </a:r>
            </a:p>
          </p:txBody>
        </p:sp>
        <p:sp>
          <p:nvSpPr>
            <p:cNvPr id="11" name="Text Placeholder 5">
              <a:extLst>
                <a:ext uri="{FF2B5EF4-FFF2-40B4-BE49-F238E27FC236}">
                  <a16:creationId xmlns:a16="http://schemas.microsoft.com/office/drawing/2014/main" id="{BF023C92-AD45-47D4-AF89-29AA524B826A}"/>
                </a:ext>
              </a:extLst>
            </p:cNvPr>
            <p:cNvSpPr txBox="1">
              <a:spLocks/>
            </p:cNvSpPr>
            <p:nvPr/>
          </p:nvSpPr>
          <p:spPr>
            <a:xfrm>
              <a:off x="7104798" y="4844806"/>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Document management functionality to enable version control and clear audit trails</a:t>
              </a:r>
            </a:p>
          </p:txBody>
        </p:sp>
        <p:sp>
          <p:nvSpPr>
            <p:cNvPr id="12" name="Text Placeholder 5">
              <a:extLst>
                <a:ext uri="{FF2B5EF4-FFF2-40B4-BE49-F238E27FC236}">
                  <a16:creationId xmlns:a16="http://schemas.microsoft.com/office/drawing/2014/main" id="{3E393B86-00E4-5572-02C2-0B462E33BD25}"/>
                </a:ext>
              </a:extLst>
            </p:cNvPr>
            <p:cNvSpPr txBox="1">
              <a:spLocks/>
            </p:cNvSpPr>
            <p:nvPr/>
          </p:nvSpPr>
          <p:spPr>
            <a:xfrm>
              <a:off x="10522665" y="4844806"/>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Workflow functionality to facilitate partner collaboration and electronic budget approval process</a:t>
              </a:r>
            </a:p>
          </p:txBody>
        </p:sp>
      </p:grpSp>
    </p:spTree>
    <p:extLst>
      <p:ext uri="{BB962C8B-B14F-4D97-AF65-F5344CB8AC3E}">
        <p14:creationId xmlns:p14="http://schemas.microsoft.com/office/powerpoint/2010/main" val="281195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1800" b="1" spc="300">
                <a:solidFill>
                  <a:srgbClr val="0072BC"/>
                </a:solidFill>
                <a:latin typeface="Proxima Nova Extrabold" panose="02000506030000020004" pitchFamily="2" charset="0"/>
              </a:rPr>
              <a:t>BUDGET / RESULT PLAN AMENDMENTS IN COMPASS</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70" name="Group 69">
            <a:extLst>
              <a:ext uri="{FF2B5EF4-FFF2-40B4-BE49-F238E27FC236}">
                <a16:creationId xmlns:a16="http://schemas.microsoft.com/office/drawing/2014/main" id="{52F7721C-614D-F8EC-395C-7FA917C4A344}"/>
              </a:ext>
            </a:extLst>
          </p:cNvPr>
          <p:cNvGrpSpPr/>
          <p:nvPr/>
        </p:nvGrpSpPr>
        <p:grpSpPr>
          <a:xfrm>
            <a:off x="10824856" y="250895"/>
            <a:ext cx="1143788" cy="1033155"/>
            <a:chOff x="10824856" y="250895"/>
            <a:chExt cx="1143788" cy="1033155"/>
          </a:xfrm>
        </p:grpSpPr>
        <p:pic>
          <p:nvPicPr>
            <p:cNvPr id="71" name="Picture 70">
              <a:extLst>
                <a:ext uri="{FF2B5EF4-FFF2-40B4-BE49-F238E27FC236}">
                  <a16:creationId xmlns:a16="http://schemas.microsoft.com/office/drawing/2014/main" id="{65928D8F-2B62-8387-6A4D-A25E9907E0F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72" name="Picture 71">
              <a:extLst>
                <a:ext uri="{FF2B5EF4-FFF2-40B4-BE49-F238E27FC236}">
                  <a16:creationId xmlns:a16="http://schemas.microsoft.com/office/drawing/2014/main" id="{C5B12C3A-4F79-C3BA-FBC9-918676118A74}"/>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73" name="TextBox 72">
              <a:extLst>
                <a:ext uri="{FF2B5EF4-FFF2-40B4-BE49-F238E27FC236}">
                  <a16:creationId xmlns:a16="http://schemas.microsoft.com/office/drawing/2014/main" id="{ED18B9B2-628F-1B18-F7B3-67805D2352FB}"/>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74" name="TextBox 73">
              <a:extLst>
                <a:ext uri="{FF2B5EF4-FFF2-40B4-BE49-F238E27FC236}">
                  <a16:creationId xmlns:a16="http://schemas.microsoft.com/office/drawing/2014/main" id="{C5BCBB6D-313A-86C8-41A1-0EFCA27BE390}"/>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5" name="Rectangle: Rounded Corners 74">
              <a:extLst>
                <a:ext uri="{FF2B5EF4-FFF2-40B4-BE49-F238E27FC236}">
                  <a16:creationId xmlns:a16="http://schemas.microsoft.com/office/drawing/2014/main" id="{65D07CBB-9C2C-75DC-1B2F-D347C7392A47}"/>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6" name="Freeform 540">
              <a:extLst>
                <a:ext uri="{FF2B5EF4-FFF2-40B4-BE49-F238E27FC236}">
                  <a16:creationId xmlns:a16="http://schemas.microsoft.com/office/drawing/2014/main" id="{C9274E0D-8600-5765-6185-A8386065957D}"/>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77" name="TextBox 76">
              <a:extLst>
                <a:ext uri="{FF2B5EF4-FFF2-40B4-BE49-F238E27FC236}">
                  <a16:creationId xmlns:a16="http://schemas.microsoft.com/office/drawing/2014/main" id="{D3332967-254E-C664-E1CC-2C2486B67D74}"/>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78" name="Group 77">
              <a:extLst>
                <a:ext uri="{FF2B5EF4-FFF2-40B4-BE49-F238E27FC236}">
                  <a16:creationId xmlns:a16="http://schemas.microsoft.com/office/drawing/2014/main" id="{1BC9DB78-BA1F-84A6-F638-9973C600148A}"/>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0" name="Freeform 35">
                <a:extLst>
                  <a:ext uri="{FF2B5EF4-FFF2-40B4-BE49-F238E27FC236}">
                    <a16:creationId xmlns:a16="http://schemas.microsoft.com/office/drawing/2014/main" id="{3BF89989-204C-46F9-FDD3-911562EA2AD0}"/>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1" name="Freeform 36">
                <a:extLst>
                  <a:ext uri="{FF2B5EF4-FFF2-40B4-BE49-F238E27FC236}">
                    <a16:creationId xmlns:a16="http://schemas.microsoft.com/office/drawing/2014/main" id="{E7E8995C-E229-B006-9879-1570991E93F6}"/>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79" name="TextBox 78">
              <a:extLst>
                <a:ext uri="{FF2B5EF4-FFF2-40B4-BE49-F238E27FC236}">
                  <a16:creationId xmlns:a16="http://schemas.microsoft.com/office/drawing/2014/main" id="{ED00D962-8857-7032-B1B3-71E28534C48A}"/>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50" name="Isosceles Triangle 49">
            <a:extLst>
              <a:ext uri="{FF2B5EF4-FFF2-40B4-BE49-F238E27FC236}">
                <a16:creationId xmlns:a16="http://schemas.microsoft.com/office/drawing/2014/main" id="{CA10D5DC-171B-B482-53A7-23085D4648CC}"/>
              </a:ext>
            </a:extLst>
          </p:cNvPr>
          <p:cNvSpPr/>
          <p:nvPr/>
        </p:nvSpPr>
        <p:spPr bwMode="gray">
          <a:xfrm rot="5400000">
            <a:off x="2193961" y="3677209"/>
            <a:ext cx="1877114"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5" name="Isosceles Triangle 54">
            <a:extLst>
              <a:ext uri="{FF2B5EF4-FFF2-40B4-BE49-F238E27FC236}">
                <a16:creationId xmlns:a16="http://schemas.microsoft.com/office/drawing/2014/main" id="{E9D2D66A-4C5E-4322-FABA-3C6972BCE006}"/>
              </a:ext>
            </a:extLst>
          </p:cNvPr>
          <p:cNvSpPr/>
          <p:nvPr/>
        </p:nvSpPr>
        <p:spPr bwMode="gray">
          <a:xfrm rot="5400000">
            <a:off x="8132617" y="3677209"/>
            <a:ext cx="1877114"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9" name="Isosceles Triangle 58">
            <a:extLst>
              <a:ext uri="{FF2B5EF4-FFF2-40B4-BE49-F238E27FC236}">
                <a16:creationId xmlns:a16="http://schemas.microsoft.com/office/drawing/2014/main" id="{42981BF2-2E1E-8E01-451D-A9ACCA714DE4}"/>
              </a:ext>
            </a:extLst>
          </p:cNvPr>
          <p:cNvSpPr/>
          <p:nvPr/>
        </p:nvSpPr>
        <p:spPr bwMode="gray">
          <a:xfrm rot="5400000">
            <a:off x="5163289" y="3677209"/>
            <a:ext cx="1877114"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60" name="Text Placeholder 5">
            <a:extLst>
              <a:ext uri="{FF2B5EF4-FFF2-40B4-BE49-F238E27FC236}">
                <a16:creationId xmlns:a16="http://schemas.microsoft.com/office/drawing/2014/main" id="{9E725C77-AAF9-6013-BCB0-BCDCC25DBAC9}"/>
              </a:ext>
            </a:extLst>
          </p:cNvPr>
          <p:cNvSpPr txBox="1">
            <a:spLocks/>
          </p:cNvSpPr>
          <p:nvPr/>
        </p:nvSpPr>
        <p:spPr>
          <a:xfrm>
            <a:off x="7084134" y="2660745"/>
            <a:ext cx="1779755" cy="232478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sends the partnership scope to PROMS to begin amendment negotiation in PROMS.</a:t>
            </a:r>
          </a:p>
        </p:txBody>
      </p:sp>
      <p:sp>
        <p:nvSpPr>
          <p:cNvPr id="61" name="Rectangle: Rounded Corners 60">
            <a:extLst>
              <a:ext uri="{FF2B5EF4-FFF2-40B4-BE49-F238E27FC236}">
                <a16:creationId xmlns:a16="http://schemas.microsoft.com/office/drawing/2014/main" id="{BC9FCEBB-548D-41F4-8F37-8202F8B382FF}"/>
              </a:ext>
            </a:extLst>
          </p:cNvPr>
          <p:cNvSpPr/>
          <p:nvPr/>
        </p:nvSpPr>
        <p:spPr bwMode="gray">
          <a:xfrm>
            <a:off x="6343889" y="2665693"/>
            <a:ext cx="2520000" cy="232479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62" name="Ovale 10">
            <a:extLst>
              <a:ext uri="{FF2B5EF4-FFF2-40B4-BE49-F238E27FC236}">
                <a16:creationId xmlns:a16="http://schemas.microsoft.com/office/drawing/2014/main" id="{542DBE25-CD19-5981-022B-97A49083388E}"/>
              </a:ext>
            </a:extLst>
          </p:cNvPr>
          <p:cNvSpPr/>
          <p:nvPr/>
        </p:nvSpPr>
        <p:spPr bwMode="gray">
          <a:xfrm>
            <a:off x="6206055" y="28130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3</a:t>
            </a:r>
          </a:p>
        </p:txBody>
      </p:sp>
      <p:sp>
        <p:nvSpPr>
          <p:cNvPr id="65" name="Text Placeholder 5">
            <a:extLst>
              <a:ext uri="{FF2B5EF4-FFF2-40B4-BE49-F238E27FC236}">
                <a16:creationId xmlns:a16="http://schemas.microsoft.com/office/drawing/2014/main" id="{4A209212-B07E-52E8-57BE-A9B12DBDC01E}"/>
              </a:ext>
            </a:extLst>
          </p:cNvPr>
          <p:cNvSpPr txBox="1">
            <a:spLocks/>
          </p:cNvSpPr>
          <p:nvPr/>
        </p:nvSpPr>
        <p:spPr>
          <a:xfrm>
            <a:off x="1107071" y="2627361"/>
            <a:ext cx="1779755" cy="236312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To re-open COMPASS to amend the partner’s budget and/or outputs/indicators, UNHCR needs to change the document status of the current PFR to ‘</a:t>
            </a:r>
            <a:r>
              <a:rPr lang="en-GB" sz="1000" b="1">
                <a:latin typeface="Proxima Nova" panose="02000506030000020004" pitchFamily="2" charset="0"/>
                <a:cs typeface="Calibri" panose="020F0502020204030204" pitchFamily="34" charset="0"/>
              </a:rPr>
              <a:t>Cancelled</a:t>
            </a:r>
            <a:r>
              <a:rPr lang="en-GB" sz="1000">
                <a:latin typeface="Proxima Nova" panose="02000506030000020004" pitchFamily="2" charset="0"/>
                <a:cs typeface="Calibri" panose="020F0502020204030204" pitchFamily="34" charset="0"/>
              </a:rPr>
              <a:t>’.</a:t>
            </a:r>
          </a:p>
        </p:txBody>
      </p:sp>
      <p:sp>
        <p:nvSpPr>
          <p:cNvPr id="66" name="Rectangle: Rounded Corners 65">
            <a:extLst>
              <a:ext uri="{FF2B5EF4-FFF2-40B4-BE49-F238E27FC236}">
                <a16:creationId xmlns:a16="http://schemas.microsoft.com/office/drawing/2014/main" id="{14F0DFF8-757C-C15B-CB3D-9468A59B578C}"/>
              </a:ext>
            </a:extLst>
          </p:cNvPr>
          <p:cNvSpPr/>
          <p:nvPr/>
        </p:nvSpPr>
        <p:spPr bwMode="gray">
          <a:xfrm>
            <a:off x="393456" y="2665693"/>
            <a:ext cx="2520000" cy="232479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67" name="Ovale 10">
            <a:extLst>
              <a:ext uri="{FF2B5EF4-FFF2-40B4-BE49-F238E27FC236}">
                <a16:creationId xmlns:a16="http://schemas.microsoft.com/office/drawing/2014/main" id="{FA1BB606-EA73-FF37-D7A4-4C8C4AA2BF1D}"/>
              </a:ext>
            </a:extLst>
          </p:cNvPr>
          <p:cNvSpPr/>
          <p:nvPr/>
        </p:nvSpPr>
        <p:spPr bwMode="gray">
          <a:xfrm>
            <a:off x="259666" y="28130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1</a:t>
            </a:r>
          </a:p>
        </p:txBody>
      </p:sp>
      <p:sp>
        <p:nvSpPr>
          <p:cNvPr id="68" name="Text Placeholder 5">
            <a:extLst>
              <a:ext uri="{FF2B5EF4-FFF2-40B4-BE49-F238E27FC236}">
                <a16:creationId xmlns:a16="http://schemas.microsoft.com/office/drawing/2014/main" id="{E883DBB9-DAD0-AC8D-9DCF-F2A3A37C484F}"/>
              </a:ext>
            </a:extLst>
          </p:cNvPr>
          <p:cNvSpPr txBox="1">
            <a:spLocks/>
          </p:cNvSpPr>
          <p:nvPr/>
        </p:nvSpPr>
        <p:spPr>
          <a:xfrm>
            <a:off x="4113645" y="2660745"/>
            <a:ext cx="1757997" cy="233221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applies budget and/or results changes in COMPASS.</a:t>
            </a:r>
            <a:endParaRPr lang="en-GB" sz="1000" strike="sngStrike">
              <a:latin typeface="Proxima Nova" panose="02000506030000020004" pitchFamily="2" charset="0"/>
              <a:cs typeface="Calibri" panose="020F0502020204030204" pitchFamily="34" charset="0"/>
            </a:endParaRPr>
          </a:p>
        </p:txBody>
      </p:sp>
      <p:sp>
        <p:nvSpPr>
          <p:cNvPr id="69" name="Rectangle: Rounded Corners 68">
            <a:extLst>
              <a:ext uri="{FF2B5EF4-FFF2-40B4-BE49-F238E27FC236}">
                <a16:creationId xmlns:a16="http://schemas.microsoft.com/office/drawing/2014/main" id="{762A5AEE-C2EA-55E7-FB12-2BA30D2F95D1}"/>
              </a:ext>
            </a:extLst>
          </p:cNvPr>
          <p:cNvSpPr/>
          <p:nvPr/>
        </p:nvSpPr>
        <p:spPr bwMode="gray">
          <a:xfrm>
            <a:off x="3351644" y="2665693"/>
            <a:ext cx="2520000" cy="232479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82" name="Ovale 10">
            <a:extLst>
              <a:ext uri="{FF2B5EF4-FFF2-40B4-BE49-F238E27FC236}">
                <a16:creationId xmlns:a16="http://schemas.microsoft.com/office/drawing/2014/main" id="{C09001F3-99E2-58F5-B7DB-C20B73FA6FCB}"/>
              </a:ext>
            </a:extLst>
          </p:cNvPr>
          <p:cNvSpPr/>
          <p:nvPr/>
        </p:nvSpPr>
        <p:spPr bwMode="gray">
          <a:xfrm>
            <a:off x="3213811" y="28130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2</a:t>
            </a:r>
          </a:p>
        </p:txBody>
      </p:sp>
      <p:sp>
        <p:nvSpPr>
          <p:cNvPr id="83" name="Text Placeholder 5">
            <a:extLst>
              <a:ext uri="{FF2B5EF4-FFF2-40B4-BE49-F238E27FC236}">
                <a16:creationId xmlns:a16="http://schemas.microsoft.com/office/drawing/2014/main" id="{80DAF253-867A-69D5-C614-4346777C1BA2}"/>
              </a:ext>
            </a:extLst>
          </p:cNvPr>
          <p:cNvSpPr txBox="1">
            <a:spLocks/>
          </p:cNvSpPr>
          <p:nvPr/>
        </p:nvSpPr>
        <p:spPr>
          <a:xfrm>
            <a:off x="10098136" y="2663219"/>
            <a:ext cx="1757998" cy="232973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existing Financial and Results Plan are automatically updated as new files in the Aconex Document Register with a new Revision number and the status of “not started”</a:t>
            </a:r>
          </a:p>
        </p:txBody>
      </p:sp>
      <p:sp>
        <p:nvSpPr>
          <p:cNvPr id="84" name="Rectangle: Rounded Corners 83">
            <a:extLst>
              <a:ext uri="{FF2B5EF4-FFF2-40B4-BE49-F238E27FC236}">
                <a16:creationId xmlns:a16="http://schemas.microsoft.com/office/drawing/2014/main" id="{667D6325-E603-13B4-63FE-63AB6B7E3B30}"/>
              </a:ext>
            </a:extLst>
          </p:cNvPr>
          <p:cNvSpPr/>
          <p:nvPr/>
        </p:nvSpPr>
        <p:spPr bwMode="gray">
          <a:xfrm>
            <a:off x="9336134" y="2668167"/>
            <a:ext cx="2520000" cy="232479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85" name="Ovale 10">
            <a:extLst>
              <a:ext uri="{FF2B5EF4-FFF2-40B4-BE49-F238E27FC236}">
                <a16:creationId xmlns:a16="http://schemas.microsoft.com/office/drawing/2014/main" id="{B4A452B6-70CF-D0F5-B458-E58228144D4D}"/>
              </a:ext>
            </a:extLst>
          </p:cNvPr>
          <p:cNvSpPr/>
          <p:nvPr/>
        </p:nvSpPr>
        <p:spPr bwMode="gray">
          <a:xfrm>
            <a:off x="9198301" y="281548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4</a:t>
            </a:r>
          </a:p>
        </p:txBody>
      </p:sp>
      <p:pic>
        <p:nvPicPr>
          <p:cNvPr id="86" name="Picture 85" descr="Icon&#10;&#10;Description automatically generated">
            <a:extLst>
              <a:ext uri="{FF2B5EF4-FFF2-40B4-BE49-F238E27FC236}">
                <a16:creationId xmlns:a16="http://schemas.microsoft.com/office/drawing/2014/main" id="{EFE844A1-B4C1-FA5D-1CF7-58D032F845A0}"/>
              </a:ext>
            </a:extLst>
          </p:cNvPr>
          <p:cNvPicPr>
            <a:picLocks noChangeAspect="1"/>
          </p:cNvPicPr>
          <p:nvPr/>
        </p:nvPicPr>
        <p:blipFill>
          <a:blip r:embed="rId4"/>
          <a:stretch>
            <a:fillRect/>
          </a:stretch>
        </p:blipFill>
        <p:spPr>
          <a:xfrm>
            <a:off x="10415685" y="2275656"/>
            <a:ext cx="360899" cy="360000"/>
          </a:xfrm>
          <a:prstGeom prst="rect">
            <a:avLst/>
          </a:prstGeom>
        </p:spPr>
      </p:pic>
      <p:pic>
        <p:nvPicPr>
          <p:cNvPr id="87" name="Picture 86" descr="Icon&#10;&#10;Description automatically generated">
            <a:extLst>
              <a:ext uri="{FF2B5EF4-FFF2-40B4-BE49-F238E27FC236}">
                <a16:creationId xmlns:a16="http://schemas.microsoft.com/office/drawing/2014/main" id="{E0F5D609-63E9-36A0-26C6-142EBE9A3526}"/>
              </a:ext>
            </a:extLst>
          </p:cNvPr>
          <p:cNvPicPr>
            <a:picLocks noChangeAspect="1"/>
          </p:cNvPicPr>
          <p:nvPr/>
        </p:nvPicPr>
        <p:blipFill>
          <a:blip r:embed="rId4"/>
          <a:stretch>
            <a:fillRect/>
          </a:stretch>
        </p:blipFill>
        <p:spPr>
          <a:xfrm>
            <a:off x="1473007" y="2275656"/>
            <a:ext cx="360899" cy="360000"/>
          </a:xfrm>
          <a:prstGeom prst="rect">
            <a:avLst/>
          </a:prstGeom>
        </p:spPr>
      </p:pic>
      <p:grpSp>
        <p:nvGrpSpPr>
          <p:cNvPr id="2" name="Group 1">
            <a:extLst>
              <a:ext uri="{FF2B5EF4-FFF2-40B4-BE49-F238E27FC236}">
                <a16:creationId xmlns:a16="http://schemas.microsoft.com/office/drawing/2014/main" id="{3D26DF0B-C653-3EE1-0E32-ADB5E40E8740}"/>
              </a:ext>
            </a:extLst>
          </p:cNvPr>
          <p:cNvGrpSpPr/>
          <p:nvPr/>
        </p:nvGrpSpPr>
        <p:grpSpPr>
          <a:xfrm>
            <a:off x="1337071" y="5109393"/>
            <a:ext cx="632771" cy="226854"/>
            <a:chOff x="1191455" y="5109393"/>
            <a:chExt cx="632771" cy="226854"/>
          </a:xfrm>
        </p:grpSpPr>
        <p:sp>
          <p:nvSpPr>
            <p:cNvPr id="100" name="Freeform 540">
              <a:extLst>
                <a:ext uri="{FF2B5EF4-FFF2-40B4-BE49-F238E27FC236}">
                  <a16:creationId xmlns:a16="http://schemas.microsoft.com/office/drawing/2014/main" id="{261A3EF8-C18A-9732-E710-3A3C86953442}"/>
                </a:ext>
              </a:extLst>
            </p:cNvPr>
            <p:cNvSpPr>
              <a:spLocks noChangeAspect="1" noEditPoints="1"/>
            </p:cNvSpPr>
            <p:nvPr/>
          </p:nvSpPr>
          <p:spPr bwMode="auto">
            <a:xfrm>
              <a:off x="1501704" y="5120247"/>
              <a:ext cx="322522" cy="21600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pic>
          <p:nvPicPr>
            <p:cNvPr id="101" name="Picture 100">
              <a:extLst>
                <a:ext uri="{FF2B5EF4-FFF2-40B4-BE49-F238E27FC236}">
                  <a16:creationId xmlns:a16="http://schemas.microsoft.com/office/drawing/2014/main" id="{3AB19BF8-EAF3-8AD0-0957-FD18FF314B35}"/>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191455" y="5109393"/>
              <a:ext cx="216000" cy="216000"/>
            </a:xfrm>
            <a:prstGeom prst="rect">
              <a:avLst/>
            </a:prstGeom>
            <a:solidFill>
              <a:schemeClr val="accent3"/>
            </a:solidFill>
            <a:ln>
              <a:solidFill>
                <a:schemeClr val="accent3"/>
              </a:solidFill>
            </a:ln>
            <a:effectLst/>
          </p:spPr>
        </p:pic>
      </p:grpSp>
      <p:pic>
        <p:nvPicPr>
          <p:cNvPr id="89" name="Picture 88">
            <a:extLst>
              <a:ext uri="{FF2B5EF4-FFF2-40B4-BE49-F238E27FC236}">
                <a16:creationId xmlns:a16="http://schemas.microsoft.com/office/drawing/2014/main" id="{8F663E5A-1145-DF50-E5C3-D21259EAC95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495889" y="5120247"/>
            <a:ext cx="216000" cy="216000"/>
          </a:xfrm>
          <a:prstGeom prst="rect">
            <a:avLst/>
          </a:prstGeom>
          <a:solidFill>
            <a:schemeClr val="accent3"/>
          </a:solidFill>
          <a:ln>
            <a:solidFill>
              <a:schemeClr val="accent3"/>
            </a:solidFill>
          </a:ln>
          <a:effectLst/>
        </p:spPr>
      </p:pic>
      <p:pic>
        <p:nvPicPr>
          <p:cNvPr id="90" name="Picture 89">
            <a:extLst>
              <a:ext uri="{FF2B5EF4-FFF2-40B4-BE49-F238E27FC236}">
                <a16:creationId xmlns:a16="http://schemas.microsoft.com/office/drawing/2014/main" id="{AA0A75E7-A98D-76D4-808F-6A6A0938E23A}"/>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488134" y="5120247"/>
            <a:ext cx="216000" cy="216000"/>
          </a:xfrm>
          <a:prstGeom prst="rect">
            <a:avLst/>
          </a:prstGeom>
          <a:solidFill>
            <a:schemeClr val="accent3"/>
          </a:solidFill>
          <a:ln>
            <a:solidFill>
              <a:schemeClr val="accent3"/>
            </a:solidFill>
          </a:ln>
          <a:effectLst/>
        </p:spPr>
      </p:pic>
      <p:pic>
        <p:nvPicPr>
          <p:cNvPr id="91" name="Picture 90">
            <a:extLst>
              <a:ext uri="{FF2B5EF4-FFF2-40B4-BE49-F238E27FC236}">
                <a16:creationId xmlns:a16="http://schemas.microsoft.com/office/drawing/2014/main" id="{0FFCBA09-AF4E-7051-584D-37DDDE6B728E}"/>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03644" y="5120247"/>
            <a:ext cx="216000" cy="216000"/>
          </a:xfrm>
          <a:prstGeom prst="rect">
            <a:avLst/>
          </a:prstGeom>
          <a:solidFill>
            <a:schemeClr val="accent3"/>
          </a:solidFill>
          <a:ln>
            <a:solidFill>
              <a:schemeClr val="accent3"/>
            </a:solidFill>
          </a:ln>
          <a:effectLst/>
        </p:spPr>
      </p:pic>
      <p:pic>
        <p:nvPicPr>
          <p:cNvPr id="92" name="Picture 91" descr="Icon&#10;&#10;Description automatically generated with medium confidence">
            <a:extLst>
              <a:ext uri="{FF2B5EF4-FFF2-40B4-BE49-F238E27FC236}">
                <a16:creationId xmlns:a16="http://schemas.microsoft.com/office/drawing/2014/main" id="{037F090B-C6D5-B781-AB84-A0D11E6AFAFB}"/>
              </a:ext>
            </a:extLst>
          </p:cNvPr>
          <p:cNvPicPr>
            <a:picLocks noChangeAspect="1"/>
          </p:cNvPicPr>
          <p:nvPr/>
        </p:nvPicPr>
        <p:blipFill>
          <a:blip r:embed="rId5"/>
          <a:stretch>
            <a:fillRect/>
          </a:stretch>
        </p:blipFill>
        <p:spPr>
          <a:xfrm>
            <a:off x="4431195" y="2254850"/>
            <a:ext cx="360899" cy="360000"/>
          </a:xfrm>
          <a:prstGeom prst="rect">
            <a:avLst/>
          </a:prstGeom>
        </p:spPr>
      </p:pic>
      <p:grpSp>
        <p:nvGrpSpPr>
          <p:cNvPr id="3" name="Group 2">
            <a:extLst>
              <a:ext uri="{FF2B5EF4-FFF2-40B4-BE49-F238E27FC236}">
                <a16:creationId xmlns:a16="http://schemas.microsoft.com/office/drawing/2014/main" id="{9C0C6B02-95C5-01E6-ADE5-6D9C91270C44}"/>
              </a:ext>
            </a:extLst>
          </p:cNvPr>
          <p:cNvGrpSpPr/>
          <p:nvPr/>
        </p:nvGrpSpPr>
        <p:grpSpPr>
          <a:xfrm>
            <a:off x="7233870" y="2263082"/>
            <a:ext cx="740038" cy="364468"/>
            <a:chOff x="7233870" y="2263082"/>
            <a:chExt cx="740038" cy="364468"/>
          </a:xfrm>
        </p:grpSpPr>
        <p:pic>
          <p:nvPicPr>
            <p:cNvPr id="98" name="Picture 97" descr="Icon&#10;&#10;Description automatically generated with medium confidence">
              <a:extLst>
                <a:ext uri="{FF2B5EF4-FFF2-40B4-BE49-F238E27FC236}">
                  <a16:creationId xmlns:a16="http://schemas.microsoft.com/office/drawing/2014/main" id="{250E90EA-EED7-8E12-E5D6-DB209A51EA3E}"/>
                </a:ext>
              </a:extLst>
            </p:cNvPr>
            <p:cNvPicPr>
              <a:picLocks noChangeAspect="1"/>
            </p:cNvPicPr>
            <p:nvPr/>
          </p:nvPicPr>
          <p:blipFill>
            <a:blip r:embed="rId5"/>
            <a:stretch>
              <a:fillRect/>
            </a:stretch>
          </p:blipFill>
          <p:spPr>
            <a:xfrm>
              <a:off x="7233870" y="2267550"/>
              <a:ext cx="360899" cy="360000"/>
            </a:xfrm>
            <a:prstGeom prst="rect">
              <a:avLst/>
            </a:prstGeom>
          </p:spPr>
        </p:pic>
        <p:pic>
          <p:nvPicPr>
            <p:cNvPr id="99" name="Picture 98" descr="Icon&#10;&#10;Description automatically generated">
              <a:extLst>
                <a:ext uri="{FF2B5EF4-FFF2-40B4-BE49-F238E27FC236}">
                  <a16:creationId xmlns:a16="http://schemas.microsoft.com/office/drawing/2014/main" id="{D8D28DA5-A169-27FD-A36F-B16255F1DDCC}"/>
                </a:ext>
              </a:extLst>
            </p:cNvPr>
            <p:cNvPicPr>
              <a:picLocks noChangeAspect="1"/>
            </p:cNvPicPr>
            <p:nvPr/>
          </p:nvPicPr>
          <p:blipFill>
            <a:blip r:embed="rId4"/>
            <a:stretch>
              <a:fillRect/>
            </a:stretch>
          </p:blipFill>
          <p:spPr>
            <a:xfrm>
              <a:off x="7613009" y="2263082"/>
              <a:ext cx="360899" cy="360000"/>
            </a:xfrm>
            <a:prstGeom prst="rect">
              <a:avLst/>
            </a:prstGeom>
          </p:spPr>
        </p:pic>
      </p:grpSp>
      <p:sp>
        <p:nvSpPr>
          <p:cNvPr id="94" name="Freeform 44">
            <a:extLst>
              <a:ext uri="{FF2B5EF4-FFF2-40B4-BE49-F238E27FC236}">
                <a16:creationId xmlns:a16="http://schemas.microsoft.com/office/drawing/2014/main" id="{54A653C6-D6D2-29C5-8D60-7956F11693D3}"/>
              </a:ext>
            </a:extLst>
          </p:cNvPr>
          <p:cNvSpPr>
            <a:spLocks noChangeArrowheads="1"/>
          </p:cNvSpPr>
          <p:nvPr/>
        </p:nvSpPr>
        <p:spPr bwMode="auto">
          <a:xfrm>
            <a:off x="602940" y="3533415"/>
            <a:ext cx="438528" cy="540786"/>
          </a:xfrm>
          <a:custGeom>
            <a:avLst/>
            <a:gdLst>
              <a:gd name="connsiteX0" fmla="*/ 432695 w 544306"/>
              <a:gd name="connsiteY0" fmla="*/ 242156 h 485373"/>
              <a:gd name="connsiteX1" fmla="*/ 419350 w 544306"/>
              <a:gd name="connsiteY1" fmla="*/ 247327 h 485373"/>
              <a:gd name="connsiteX2" fmla="*/ 331193 w 544306"/>
              <a:gd name="connsiteY2" fmla="*/ 336138 h 485373"/>
              <a:gd name="connsiteX3" fmla="*/ 367993 w 544306"/>
              <a:gd name="connsiteY3" fmla="*/ 336138 h 485373"/>
              <a:gd name="connsiteX4" fmla="*/ 384573 w 544306"/>
              <a:gd name="connsiteY4" fmla="*/ 328838 h 485373"/>
              <a:gd name="connsiteX5" fmla="*/ 451701 w 544306"/>
              <a:gd name="connsiteY5" fmla="*/ 261926 h 485373"/>
              <a:gd name="connsiteX6" fmla="*/ 446040 w 544306"/>
              <a:gd name="connsiteY6" fmla="*/ 247327 h 485373"/>
              <a:gd name="connsiteX7" fmla="*/ 432695 w 544306"/>
              <a:gd name="connsiteY7" fmla="*/ 242156 h 485373"/>
              <a:gd name="connsiteX8" fmla="*/ 511146 w 544306"/>
              <a:gd name="connsiteY8" fmla="*/ 230497 h 485373"/>
              <a:gd name="connsiteX9" fmla="*/ 497801 w 544306"/>
              <a:gd name="connsiteY9" fmla="*/ 235972 h 485373"/>
              <a:gd name="connsiteX10" fmla="*/ 395087 w 544306"/>
              <a:gd name="connsiteY10" fmla="*/ 339382 h 485373"/>
              <a:gd name="connsiteX11" fmla="*/ 367993 w 544306"/>
              <a:gd name="connsiteY11" fmla="*/ 350331 h 485373"/>
              <a:gd name="connsiteX12" fmla="*/ 316635 w 544306"/>
              <a:gd name="connsiteY12" fmla="*/ 350331 h 485373"/>
              <a:gd name="connsiteX13" fmla="*/ 311378 w 544306"/>
              <a:gd name="connsiteY13" fmla="*/ 350331 h 485373"/>
              <a:gd name="connsiteX14" fmla="*/ 276601 w 544306"/>
              <a:gd name="connsiteY14" fmla="*/ 350331 h 485373"/>
              <a:gd name="connsiteX15" fmla="*/ 271748 w 544306"/>
              <a:gd name="connsiteY15" fmla="*/ 350737 h 485373"/>
              <a:gd name="connsiteX16" fmla="*/ 149219 w 544306"/>
              <a:gd name="connsiteY16" fmla="*/ 350737 h 485373"/>
              <a:gd name="connsiteX17" fmla="*/ 141940 w 544306"/>
              <a:gd name="connsiteY17" fmla="*/ 343437 h 485373"/>
              <a:gd name="connsiteX18" fmla="*/ 149219 w 544306"/>
              <a:gd name="connsiteY18" fmla="*/ 336138 h 485373"/>
              <a:gd name="connsiteX19" fmla="*/ 271748 w 544306"/>
              <a:gd name="connsiteY19" fmla="*/ 336138 h 485373"/>
              <a:gd name="connsiteX20" fmla="*/ 290755 w 544306"/>
              <a:gd name="connsiteY20" fmla="*/ 328433 h 485373"/>
              <a:gd name="connsiteX21" fmla="*/ 298034 w 544306"/>
              <a:gd name="connsiteY21" fmla="*/ 309373 h 485373"/>
              <a:gd name="connsiteX22" fmla="*/ 270535 w 544306"/>
              <a:gd name="connsiteY22" fmla="*/ 284230 h 485373"/>
              <a:gd name="connsiteX23" fmla="*/ 175100 w 544306"/>
              <a:gd name="connsiteY23" fmla="*/ 284230 h 485373"/>
              <a:gd name="connsiteX24" fmla="*/ 95435 w 544306"/>
              <a:gd name="connsiteY24" fmla="*/ 306940 h 485373"/>
              <a:gd name="connsiteX25" fmla="*/ 60254 w 544306"/>
              <a:gd name="connsiteY25" fmla="*/ 329244 h 485373"/>
              <a:gd name="connsiteX26" fmla="*/ 60254 w 544306"/>
              <a:gd name="connsiteY26" fmla="*/ 442386 h 485373"/>
              <a:gd name="connsiteX27" fmla="*/ 352626 w 544306"/>
              <a:gd name="connsiteY27" fmla="*/ 442386 h 485373"/>
              <a:gd name="connsiteX28" fmla="*/ 524086 w 544306"/>
              <a:gd name="connsiteY28" fmla="*/ 263548 h 485373"/>
              <a:gd name="connsiteX29" fmla="*/ 530152 w 544306"/>
              <a:gd name="connsiteY29" fmla="*/ 249354 h 485373"/>
              <a:gd name="connsiteX30" fmla="*/ 524491 w 544306"/>
              <a:gd name="connsiteY30" fmla="*/ 235972 h 485373"/>
              <a:gd name="connsiteX31" fmla="*/ 511146 w 544306"/>
              <a:gd name="connsiteY31" fmla="*/ 230497 h 485373"/>
              <a:gd name="connsiteX32" fmla="*/ 511146 w 544306"/>
              <a:gd name="connsiteY32" fmla="*/ 216101 h 485373"/>
              <a:gd name="connsiteX33" fmla="*/ 534600 w 544306"/>
              <a:gd name="connsiteY33" fmla="*/ 225834 h 485373"/>
              <a:gd name="connsiteX34" fmla="*/ 544306 w 544306"/>
              <a:gd name="connsiteY34" fmla="*/ 249354 h 485373"/>
              <a:gd name="connsiteX35" fmla="*/ 534600 w 544306"/>
              <a:gd name="connsiteY35" fmla="*/ 273281 h 485373"/>
              <a:gd name="connsiteX36" fmla="*/ 452105 w 544306"/>
              <a:gd name="connsiteY36" fmla="*/ 363714 h 485373"/>
              <a:gd name="connsiteX37" fmla="*/ 353030 w 544306"/>
              <a:gd name="connsiteY37" fmla="*/ 456580 h 485373"/>
              <a:gd name="connsiteX38" fmla="*/ 60254 w 544306"/>
              <a:gd name="connsiteY38" fmla="*/ 456580 h 485373"/>
              <a:gd name="connsiteX39" fmla="*/ 60254 w 544306"/>
              <a:gd name="connsiteY39" fmla="*/ 464691 h 485373"/>
              <a:gd name="connsiteX40" fmla="*/ 39226 w 544306"/>
              <a:gd name="connsiteY40" fmla="*/ 485373 h 485373"/>
              <a:gd name="connsiteX41" fmla="*/ 7279 w 544306"/>
              <a:gd name="connsiteY41" fmla="*/ 485373 h 485373"/>
              <a:gd name="connsiteX42" fmla="*/ 0 w 544306"/>
              <a:gd name="connsiteY42" fmla="*/ 478073 h 485373"/>
              <a:gd name="connsiteX43" fmla="*/ 7279 w 544306"/>
              <a:gd name="connsiteY43" fmla="*/ 471179 h 485373"/>
              <a:gd name="connsiteX44" fmla="*/ 39226 w 544306"/>
              <a:gd name="connsiteY44" fmla="*/ 471179 h 485373"/>
              <a:gd name="connsiteX45" fmla="*/ 45696 w 544306"/>
              <a:gd name="connsiteY45" fmla="*/ 464691 h 485373"/>
              <a:gd name="connsiteX46" fmla="*/ 45696 w 544306"/>
              <a:gd name="connsiteY46" fmla="*/ 308967 h 485373"/>
              <a:gd name="connsiteX47" fmla="*/ 39226 w 544306"/>
              <a:gd name="connsiteY47" fmla="*/ 302479 h 485373"/>
              <a:gd name="connsiteX48" fmla="*/ 7279 w 544306"/>
              <a:gd name="connsiteY48" fmla="*/ 302479 h 485373"/>
              <a:gd name="connsiteX49" fmla="*/ 0 w 544306"/>
              <a:gd name="connsiteY49" fmla="*/ 295179 h 485373"/>
              <a:gd name="connsiteX50" fmla="*/ 7279 w 544306"/>
              <a:gd name="connsiteY50" fmla="*/ 287880 h 485373"/>
              <a:gd name="connsiteX51" fmla="*/ 39226 w 544306"/>
              <a:gd name="connsiteY51" fmla="*/ 287880 h 485373"/>
              <a:gd name="connsiteX52" fmla="*/ 60254 w 544306"/>
              <a:gd name="connsiteY52" fmla="*/ 308967 h 485373"/>
              <a:gd name="connsiteX53" fmla="*/ 60254 w 544306"/>
              <a:gd name="connsiteY53" fmla="*/ 312617 h 485373"/>
              <a:gd name="connsiteX54" fmla="*/ 87752 w 544306"/>
              <a:gd name="connsiteY54" fmla="*/ 295179 h 485373"/>
              <a:gd name="connsiteX55" fmla="*/ 175100 w 544306"/>
              <a:gd name="connsiteY55" fmla="*/ 269631 h 485373"/>
              <a:gd name="connsiteX56" fmla="*/ 270535 w 544306"/>
              <a:gd name="connsiteY56" fmla="*/ 269631 h 485373"/>
              <a:gd name="connsiteX57" fmla="*/ 312187 w 544306"/>
              <a:gd name="connsiteY57" fmla="*/ 308967 h 485373"/>
              <a:gd name="connsiteX58" fmla="*/ 303291 w 544306"/>
              <a:gd name="connsiteY58" fmla="*/ 336138 h 485373"/>
              <a:gd name="connsiteX59" fmla="*/ 310570 w 544306"/>
              <a:gd name="connsiteY59" fmla="*/ 336138 h 485373"/>
              <a:gd name="connsiteX60" fmla="*/ 409645 w 544306"/>
              <a:gd name="connsiteY60" fmla="*/ 237189 h 485373"/>
              <a:gd name="connsiteX61" fmla="*/ 432695 w 544306"/>
              <a:gd name="connsiteY61" fmla="*/ 227456 h 485373"/>
              <a:gd name="connsiteX62" fmla="*/ 456554 w 544306"/>
              <a:gd name="connsiteY62" fmla="*/ 237189 h 485373"/>
              <a:gd name="connsiteX63" fmla="*/ 464237 w 544306"/>
              <a:gd name="connsiteY63" fmla="*/ 249354 h 485373"/>
              <a:gd name="connsiteX64" fmla="*/ 487691 w 544306"/>
              <a:gd name="connsiteY64" fmla="*/ 225834 h 485373"/>
              <a:gd name="connsiteX65" fmla="*/ 511146 w 544306"/>
              <a:gd name="connsiteY65" fmla="*/ 216101 h 485373"/>
              <a:gd name="connsiteX66" fmla="*/ 173929 w 544306"/>
              <a:gd name="connsiteY66" fmla="*/ 67678 h 485373"/>
              <a:gd name="connsiteX67" fmla="*/ 166707 w 544306"/>
              <a:gd name="connsiteY67" fmla="*/ 74929 h 485373"/>
              <a:gd name="connsiteX68" fmla="*/ 166707 w 544306"/>
              <a:gd name="connsiteY68" fmla="*/ 134142 h 485373"/>
              <a:gd name="connsiteX69" fmla="*/ 144237 w 544306"/>
              <a:gd name="connsiteY69" fmla="*/ 134142 h 485373"/>
              <a:gd name="connsiteX70" fmla="*/ 173929 w 544306"/>
              <a:gd name="connsiteY70" fmla="*/ 186104 h 485373"/>
              <a:gd name="connsiteX71" fmla="*/ 203622 w 544306"/>
              <a:gd name="connsiteY71" fmla="*/ 134142 h 485373"/>
              <a:gd name="connsiteX72" fmla="*/ 180751 w 544306"/>
              <a:gd name="connsiteY72" fmla="*/ 134142 h 485373"/>
              <a:gd name="connsiteX73" fmla="*/ 180751 w 544306"/>
              <a:gd name="connsiteY73" fmla="*/ 74929 h 485373"/>
              <a:gd name="connsiteX74" fmla="*/ 173929 w 544306"/>
              <a:gd name="connsiteY74" fmla="*/ 67678 h 485373"/>
              <a:gd name="connsiteX75" fmla="*/ 173929 w 544306"/>
              <a:gd name="connsiteY75" fmla="*/ 53580 h 485373"/>
              <a:gd name="connsiteX76" fmla="*/ 194794 w 544306"/>
              <a:gd name="connsiteY76" fmla="*/ 74929 h 485373"/>
              <a:gd name="connsiteX77" fmla="*/ 194794 w 544306"/>
              <a:gd name="connsiteY77" fmla="*/ 120044 h 485373"/>
              <a:gd name="connsiteX78" fmla="*/ 205628 w 544306"/>
              <a:gd name="connsiteY78" fmla="*/ 120044 h 485373"/>
              <a:gd name="connsiteX79" fmla="*/ 216863 w 544306"/>
              <a:gd name="connsiteY79" fmla="*/ 126891 h 485373"/>
              <a:gd name="connsiteX80" fmla="*/ 216863 w 544306"/>
              <a:gd name="connsiteY80" fmla="*/ 139781 h 485373"/>
              <a:gd name="connsiteX81" fmla="*/ 185164 w 544306"/>
              <a:gd name="connsiteY81" fmla="*/ 195369 h 485373"/>
              <a:gd name="connsiteX82" fmla="*/ 173929 w 544306"/>
              <a:gd name="connsiteY82" fmla="*/ 201411 h 485373"/>
              <a:gd name="connsiteX83" fmla="*/ 162293 w 544306"/>
              <a:gd name="connsiteY83" fmla="*/ 195369 h 485373"/>
              <a:gd name="connsiteX84" fmla="*/ 130995 w 544306"/>
              <a:gd name="connsiteY84" fmla="*/ 139781 h 485373"/>
              <a:gd name="connsiteX85" fmla="*/ 130995 w 544306"/>
              <a:gd name="connsiteY85" fmla="*/ 126891 h 485373"/>
              <a:gd name="connsiteX86" fmla="*/ 141829 w 544306"/>
              <a:gd name="connsiteY86" fmla="*/ 120044 h 485373"/>
              <a:gd name="connsiteX87" fmla="*/ 152663 w 544306"/>
              <a:gd name="connsiteY87" fmla="*/ 120044 h 485373"/>
              <a:gd name="connsiteX88" fmla="*/ 152663 w 544306"/>
              <a:gd name="connsiteY88" fmla="*/ 74929 h 485373"/>
              <a:gd name="connsiteX89" fmla="*/ 173929 w 544306"/>
              <a:gd name="connsiteY89" fmla="*/ 53580 h 485373"/>
              <a:gd name="connsiteX90" fmla="*/ 174128 w 544306"/>
              <a:gd name="connsiteY90" fmla="*/ 44482 h 485373"/>
              <a:gd name="connsiteX91" fmla="*/ 89632 w 544306"/>
              <a:gd name="connsiteY91" fmla="*/ 128792 h 485373"/>
              <a:gd name="connsiteX92" fmla="*/ 174128 w 544306"/>
              <a:gd name="connsiteY92" fmla="*/ 212296 h 485373"/>
              <a:gd name="connsiteX93" fmla="*/ 258624 w 544306"/>
              <a:gd name="connsiteY93" fmla="*/ 128792 h 485373"/>
              <a:gd name="connsiteX94" fmla="*/ 174128 w 544306"/>
              <a:gd name="connsiteY94" fmla="*/ 44482 h 485373"/>
              <a:gd name="connsiteX95" fmla="*/ 386453 w 544306"/>
              <a:gd name="connsiteY95" fmla="*/ 38526 h 485373"/>
              <a:gd name="connsiteX96" fmla="*/ 356761 w 544306"/>
              <a:gd name="connsiteY96" fmla="*/ 90085 h 485373"/>
              <a:gd name="connsiteX97" fmla="*/ 379632 w 544306"/>
              <a:gd name="connsiteY97" fmla="*/ 90085 h 485373"/>
              <a:gd name="connsiteX98" fmla="*/ 379632 w 544306"/>
              <a:gd name="connsiteY98" fmla="*/ 149701 h 485373"/>
              <a:gd name="connsiteX99" fmla="*/ 386453 w 544306"/>
              <a:gd name="connsiteY99" fmla="*/ 156952 h 485373"/>
              <a:gd name="connsiteX100" fmla="*/ 393676 w 544306"/>
              <a:gd name="connsiteY100" fmla="*/ 149701 h 485373"/>
              <a:gd name="connsiteX101" fmla="*/ 393676 w 544306"/>
              <a:gd name="connsiteY101" fmla="*/ 90085 h 485373"/>
              <a:gd name="connsiteX102" fmla="*/ 416146 w 544306"/>
              <a:gd name="connsiteY102" fmla="*/ 90085 h 485373"/>
              <a:gd name="connsiteX103" fmla="*/ 174128 w 544306"/>
              <a:gd name="connsiteY103" fmla="*/ 30363 h 485373"/>
              <a:gd name="connsiteX104" fmla="*/ 272842 w 544306"/>
              <a:gd name="connsiteY104" fmla="*/ 128792 h 485373"/>
              <a:gd name="connsiteX105" fmla="*/ 174128 w 544306"/>
              <a:gd name="connsiteY105" fmla="*/ 226415 h 485373"/>
              <a:gd name="connsiteX106" fmla="*/ 75008 w 544306"/>
              <a:gd name="connsiteY106" fmla="*/ 128792 h 485373"/>
              <a:gd name="connsiteX107" fmla="*/ 174128 w 544306"/>
              <a:gd name="connsiteY107" fmla="*/ 30363 h 485373"/>
              <a:gd name="connsiteX108" fmla="*/ 386453 w 544306"/>
              <a:gd name="connsiteY108" fmla="*/ 23219 h 485373"/>
              <a:gd name="connsiteX109" fmla="*/ 397688 w 544306"/>
              <a:gd name="connsiteY109" fmla="*/ 29261 h 485373"/>
              <a:gd name="connsiteX110" fmla="*/ 429789 w 544306"/>
              <a:gd name="connsiteY110" fmla="*/ 84849 h 485373"/>
              <a:gd name="connsiteX111" fmla="*/ 429789 w 544306"/>
              <a:gd name="connsiteY111" fmla="*/ 98142 h 485373"/>
              <a:gd name="connsiteX112" fmla="*/ 418152 w 544306"/>
              <a:gd name="connsiteY112" fmla="*/ 104184 h 485373"/>
              <a:gd name="connsiteX113" fmla="*/ 407318 w 544306"/>
              <a:gd name="connsiteY113" fmla="*/ 104184 h 485373"/>
              <a:gd name="connsiteX114" fmla="*/ 407318 w 544306"/>
              <a:gd name="connsiteY114" fmla="*/ 149701 h 485373"/>
              <a:gd name="connsiteX115" fmla="*/ 386453 w 544306"/>
              <a:gd name="connsiteY115" fmla="*/ 171050 h 485373"/>
              <a:gd name="connsiteX116" fmla="*/ 365588 w 544306"/>
              <a:gd name="connsiteY116" fmla="*/ 149701 h 485373"/>
              <a:gd name="connsiteX117" fmla="*/ 365588 w 544306"/>
              <a:gd name="connsiteY117" fmla="*/ 104184 h 485373"/>
              <a:gd name="connsiteX118" fmla="*/ 354755 w 544306"/>
              <a:gd name="connsiteY118" fmla="*/ 104184 h 485373"/>
              <a:gd name="connsiteX119" fmla="*/ 343520 w 544306"/>
              <a:gd name="connsiteY119" fmla="*/ 98142 h 485373"/>
              <a:gd name="connsiteX120" fmla="*/ 343520 w 544306"/>
              <a:gd name="connsiteY120" fmla="*/ 84849 h 485373"/>
              <a:gd name="connsiteX121" fmla="*/ 375218 w 544306"/>
              <a:gd name="connsiteY121" fmla="*/ 29261 h 485373"/>
              <a:gd name="connsiteX122" fmla="*/ 386453 w 544306"/>
              <a:gd name="connsiteY122" fmla="*/ 23219 h 485373"/>
              <a:gd name="connsiteX123" fmla="*/ 388035 w 544306"/>
              <a:gd name="connsiteY123" fmla="*/ 14119 h 485373"/>
              <a:gd name="connsiteX124" fmla="*/ 303539 w 544306"/>
              <a:gd name="connsiteY124" fmla="*/ 98026 h 485373"/>
              <a:gd name="connsiteX125" fmla="*/ 388035 w 544306"/>
              <a:gd name="connsiteY125" fmla="*/ 181933 h 485373"/>
              <a:gd name="connsiteX126" fmla="*/ 472531 w 544306"/>
              <a:gd name="connsiteY126" fmla="*/ 98026 h 485373"/>
              <a:gd name="connsiteX127" fmla="*/ 388035 w 544306"/>
              <a:gd name="connsiteY127" fmla="*/ 14119 h 485373"/>
              <a:gd name="connsiteX128" fmla="*/ 388035 w 544306"/>
              <a:gd name="connsiteY128" fmla="*/ 0 h 485373"/>
              <a:gd name="connsiteX129" fmla="*/ 487155 w 544306"/>
              <a:gd name="connsiteY129" fmla="*/ 98026 h 485373"/>
              <a:gd name="connsiteX130" fmla="*/ 388035 w 544306"/>
              <a:gd name="connsiteY130" fmla="*/ 196052 h 485373"/>
              <a:gd name="connsiteX131" fmla="*/ 289321 w 544306"/>
              <a:gd name="connsiteY131" fmla="*/ 98026 h 485373"/>
              <a:gd name="connsiteX132" fmla="*/ 388035 w 544306"/>
              <a:gd name="connsiteY132" fmla="*/ 0 h 48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44306" h="485373">
                <a:moveTo>
                  <a:pt x="432695" y="242156"/>
                </a:moveTo>
                <a:cubicBezTo>
                  <a:pt x="427842" y="242156"/>
                  <a:pt x="422989" y="243880"/>
                  <a:pt x="419350" y="247327"/>
                </a:cubicBezTo>
                <a:lnTo>
                  <a:pt x="331193" y="336138"/>
                </a:lnTo>
                <a:lnTo>
                  <a:pt x="367993" y="336138"/>
                </a:lnTo>
                <a:cubicBezTo>
                  <a:pt x="374463" y="336138"/>
                  <a:pt x="380529" y="333705"/>
                  <a:pt x="384573" y="328838"/>
                </a:cubicBezTo>
                <a:lnTo>
                  <a:pt x="451701" y="261926"/>
                </a:lnTo>
                <a:cubicBezTo>
                  <a:pt x="452105" y="256654"/>
                  <a:pt x="450083" y="251382"/>
                  <a:pt x="446040" y="247327"/>
                </a:cubicBezTo>
                <a:cubicBezTo>
                  <a:pt x="442400" y="243880"/>
                  <a:pt x="437547" y="242156"/>
                  <a:pt x="432695" y="242156"/>
                </a:cubicBezTo>
                <a:close/>
                <a:moveTo>
                  <a:pt x="511146" y="230497"/>
                </a:moveTo>
                <a:cubicBezTo>
                  <a:pt x="506192" y="230497"/>
                  <a:pt x="501238" y="232322"/>
                  <a:pt x="497801" y="235972"/>
                </a:cubicBezTo>
                <a:lnTo>
                  <a:pt x="395087" y="339382"/>
                </a:lnTo>
                <a:cubicBezTo>
                  <a:pt x="387808" y="346276"/>
                  <a:pt x="378102" y="350331"/>
                  <a:pt x="367993" y="350331"/>
                </a:cubicBezTo>
                <a:lnTo>
                  <a:pt x="316635" y="350331"/>
                </a:lnTo>
                <a:lnTo>
                  <a:pt x="311378" y="350331"/>
                </a:lnTo>
                <a:lnTo>
                  <a:pt x="276601" y="350331"/>
                </a:lnTo>
                <a:cubicBezTo>
                  <a:pt x="275388" y="350737"/>
                  <a:pt x="273366" y="350737"/>
                  <a:pt x="271748" y="350737"/>
                </a:cubicBezTo>
                <a:lnTo>
                  <a:pt x="149219" y="350737"/>
                </a:lnTo>
                <a:cubicBezTo>
                  <a:pt x="145175" y="350737"/>
                  <a:pt x="141940" y="347493"/>
                  <a:pt x="141940" y="343437"/>
                </a:cubicBezTo>
                <a:cubicBezTo>
                  <a:pt x="141940" y="339382"/>
                  <a:pt x="145175" y="336138"/>
                  <a:pt x="149219" y="336138"/>
                </a:cubicBezTo>
                <a:lnTo>
                  <a:pt x="271748" y="336138"/>
                </a:lnTo>
                <a:cubicBezTo>
                  <a:pt x="279027" y="336138"/>
                  <a:pt x="285498" y="333705"/>
                  <a:pt x="290755" y="328433"/>
                </a:cubicBezTo>
                <a:cubicBezTo>
                  <a:pt x="295607" y="323161"/>
                  <a:pt x="298438" y="316672"/>
                  <a:pt x="298034" y="309373"/>
                </a:cubicBezTo>
                <a:cubicBezTo>
                  <a:pt x="297629" y="295179"/>
                  <a:pt x="285093" y="284230"/>
                  <a:pt x="270535" y="284230"/>
                </a:cubicBezTo>
                <a:lnTo>
                  <a:pt x="175100" y="284230"/>
                </a:lnTo>
                <a:cubicBezTo>
                  <a:pt x="147197" y="284230"/>
                  <a:pt x="119699" y="291935"/>
                  <a:pt x="95435" y="306940"/>
                </a:cubicBezTo>
                <a:lnTo>
                  <a:pt x="60254" y="329244"/>
                </a:lnTo>
                <a:lnTo>
                  <a:pt x="60254" y="442386"/>
                </a:lnTo>
                <a:lnTo>
                  <a:pt x="352626" y="442386"/>
                </a:lnTo>
                <a:cubicBezTo>
                  <a:pt x="366375" y="435898"/>
                  <a:pt x="450892" y="345870"/>
                  <a:pt x="524086" y="263548"/>
                </a:cubicBezTo>
                <a:cubicBezTo>
                  <a:pt x="528130" y="259493"/>
                  <a:pt x="530152" y="254626"/>
                  <a:pt x="530152" y="249354"/>
                </a:cubicBezTo>
                <a:cubicBezTo>
                  <a:pt x="530152" y="244488"/>
                  <a:pt x="528130" y="239622"/>
                  <a:pt x="524491" y="235972"/>
                </a:cubicBezTo>
                <a:cubicBezTo>
                  <a:pt x="521053" y="232322"/>
                  <a:pt x="516100" y="230497"/>
                  <a:pt x="511146" y="230497"/>
                </a:cubicBezTo>
                <a:close/>
                <a:moveTo>
                  <a:pt x="511146" y="216101"/>
                </a:moveTo>
                <a:cubicBezTo>
                  <a:pt x="520042" y="216101"/>
                  <a:pt x="528535" y="219751"/>
                  <a:pt x="534600" y="225834"/>
                </a:cubicBezTo>
                <a:cubicBezTo>
                  <a:pt x="541071" y="232322"/>
                  <a:pt x="544306" y="240433"/>
                  <a:pt x="544306" y="249354"/>
                </a:cubicBezTo>
                <a:cubicBezTo>
                  <a:pt x="544306" y="258682"/>
                  <a:pt x="541071" y="266792"/>
                  <a:pt x="534600" y="273281"/>
                </a:cubicBezTo>
                <a:cubicBezTo>
                  <a:pt x="534600" y="273281"/>
                  <a:pt x="494162" y="318700"/>
                  <a:pt x="452105" y="363714"/>
                </a:cubicBezTo>
                <a:cubicBezTo>
                  <a:pt x="365971" y="456580"/>
                  <a:pt x="358287" y="456580"/>
                  <a:pt x="353030" y="456580"/>
                </a:cubicBezTo>
                <a:lnTo>
                  <a:pt x="60254" y="456580"/>
                </a:lnTo>
                <a:lnTo>
                  <a:pt x="60254" y="464691"/>
                </a:lnTo>
                <a:cubicBezTo>
                  <a:pt x="60254" y="476045"/>
                  <a:pt x="50548" y="485373"/>
                  <a:pt x="39226" y="485373"/>
                </a:cubicBezTo>
                <a:lnTo>
                  <a:pt x="7279" y="485373"/>
                </a:lnTo>
                <a:cubicBezTo>
                  <a:pt x="3235" y="485373"/>
                  <a:pt x="0" y="482128"/>
                  <a:pt x="0" y="478073"/>
                </a:cubicBezTo>
                <a:cubicBezTo>
                  <a:pt x="0" y="474423"/>
                  <a:pt x="3235" y="471179"/>
                  <a:pt x="7279" y="471179"/>
                </a:cubicBezTo>
                <a:lnTo>
                  <a:pt x="39226" y="471179"/>
                </a:lnTo>
                <a:cubicBezTo>
                  <a:pt x="42865" y="471179"/>
                  <a:pt x="45696" y="468340"/>
                  <a:pt x="45696" y="464691"/>
                </a:cubicBezTo>
                <a:lnTo>
                  <a:pt x="45696" y="308967"/>
                </a:lnTo>
                <a:cubicBezTo>
                  <a:pt x="45696" y="305318"/>
                  <a:pt x="42865" y="302479"/>
                  <a:pt x="39226" y="302479"/>
                </a:cubicBezTo>
                <a:lnTo>
                  <a:pt x="7279" y="302479"/>
                </a:lnTo>
                <a:cubicBezTo>
                  <a:pt x="3235" y="302479"/>
                  <a:pt x="0" y="299235"/>
                  <a:pt x="0" y="295179"/>
                </a:cubicBezTo>
                <a:cubicBezTo>
                  <a:pt x="0" y="291530"/>
                  <a:pt x="3235" y="287880"/>
                  <a:pt x="7279" y="287880"/>
                </a:cubicBezTo>
                <a:lnTo>
                  <a:pt x="39226" y="287880"/>
                </a:lnTo>
                <a:cubicBezTo>
                  <a:pt x="50548" y="287880"/>
                  <a:pt x="60254" y="297612"/>
                  <a:pt x="60254" y="308967"/>
                </a:cubicBezTo>
                <a:lnTo>
                  <a:pt x="60254" y="312617"/>
                </a:lnTo>
                <a:lnTo>
                  <a:pt x="87752" y="295179"/>
                </a:lnTo>
                <a:cubicBezTo>
                  <a:pt x="114037" y="278147"/>
                  <a:pt x="144366" y="269631"/>
                  <a:pt x="175100" y="269631"/>
                </a:cubicBezTo>
                <a:lnTo>
                  <a:pt x="270535" y="269631"/>
                </a:lnTo>
                <a:cubicBezTo>
                  <a:pt x="293181" y="269631"/>
                  <a:pt x="311783" y="287069"/>
                  <a:pt x="312187" y="308967"/>
                </a:cubicBezTo>
                <a:cubicBezTo>
                  <a:pt x="312591" y="319106"/>
                  <a:pt x="309356" y="328433"/>
                  <a:pt x="303291" y="336138"/>
                </a:cubicBezTo>
                <a:lnTo>
                  <a:pt x="310570" y="336138"/>
                </a:lnTo>
                <a:lnTo>
                  <a:pt x="409645" y="237189"/>
                </a:lnTo>
                <a:cubicBezTo>
                  <a:pt x="415710" y="231106"/>
                  <a:pt x="424203" y="227456"/>
                  <a:pt x="432695" y="227456"/>
                </a:cubicBezTo>
                <a:cubicBezTo>
                  <a:pt x="441591" y="227456"/>
                  <a:pt x="450083" y="231106"/>
                  <a:pt x="456554" y="237189"/>
                </a:cubicBezTo>
                <a:cubicBezTo>
                  <a:pt x="459789" y="240838"/>
                  <a:pt x="462619" y="244894"/>
                  <a:pt x="464237" y="249354"/>
                </a:cubicBezTo>
                <a:lnTo>
                  <a:pt x="487691" y="225834"/>
                </a:lnTo>
                <a:cubicBezTo>
                  <a:pt x="493757" y="219751"/>
                  <a:pt x="502249" y="216101"/>
                  <a:pt x="511146" y="216101"/>
                </a:cubicBezTo>
                <a:close/>
                <a:moveTo>
                  <a:pt x="173929" y="67678"/>
                </a:moveTo>
                <a:cubicBezTo>
                  <a:pt x="169917" y="67678"/>
                  <a:pt x="166707" y="71304"/>
                  <a:pt x="166707" y="74929"/>
                </a:cubicBezTo>
                <a:lnTo>
                  <a:pt x="166707" y="134142"/>
                </a:lnTo>
                <a:lnTo>
                  <a:pt x="144237" y="134142"/>
                </a:lnTo>
                <a:lnTo>
                  <a:pt x="173929" y="186104"/>
                </a:lnTo>
                <a:lnTo>
                  <a:pt x="203622" y="134142"/>
                </a:lnTo>
                <a:lnTo>
                  <a:pt x="180751" y="134142"/>
                </a:lnTo>
                <a:lnTo>
                  <a:pt x="180751" y="74929"/>
                </a:lnTo>
                <a:cubicBezTo>
                  <a:pt x="180751" y="71304"/>
                  <a:pt x="177942" y="67678"/>
                  <a:pt x="173929" y="67678"/>
                </a:cubicBezTo>
                <a:close/>
                <a:moveTo>
                  <a:pt x="173929" y="53580"/>
                </a:moveTo>
                <a:cubicBezTo>
                  <a:pt x="185566" y="53580"/>
                  <a:pt x="194794" y="63247"/>
                  <a:pt x="194794" y="74929"/>
                </a:cubicBezTo>
                <a:lnTo>
                  <a:pt x="194794" y="120044"/>
                </a:lnTo>
                <a:lnTo>
                  <a:pt x="205628" y="120044"/>
                </a:lnTo>
                <a:cubicBezTo>
                  <a:pt x="210443" y="120044"/>
                  <a:pt x="214456" y="122461"/>
                  <a:pt x="216863" y="126891"/>
                </a:cubicBezTo>
                <a:cubicBezTo>
                  <a:pt x="219271" y="130517"/>
                  <a:pt x="219271" y="135350"/>
                  <a:pt x="216863" y="139781"/>
                </a:cubicBezTo>
                <a:lnTo>
                  <a:pt x="185164" y="195369"/>
                </a:lnTo>
                <a:cubicBezTo>
                  <a:pt x="182757" y="198994"/>
                  <a:pt x="178343" y="201411"/>
                  <a:pt x="173929" y="201411"/>
                </a:cubicBezTo>
                <a:cubicBezTo>
                  <a:pt x="169114" y="201411"/>
                  <a:pt x="165102" y="198994"/>
                  <a:pt x="162293" y="195369"/>
                </a:cubicBezTo>
                <a:lnTo>
                  <a:pt x="130995" y="139781"/>
                </a:lnTo>
                <a:cubicBezTo>
                  <a:pt x="128588" y="135350"/>
                  <a:pt x="128588" y="130517"/>
                  <a:pt x="130995" y="126891"/>
                </a:cubicBezTo>
                <a:cubicBezTo>
                  <a:pt x="133002" y="122461"/>
                  <a:pt x="137014" y="120044"/>
                  <a:pt x="141829" y="120044"/>
                </a:cubicBezTo>
                <a:lnTo>
                  <a:pt x="152663" y="120044"/>
                </a:lnTo>
                <a:lnTo>
                  <a:pt x="152663" y="74929"/>
                </a:lnTo>
                <a:cubicBezTo>
                  <a:pt x="152663" y="63247"/>
                  <a:pt x="162293" y="53580"/>
                  <a:pt x="173929" y="53580"/>
                </a:cubicBezTo>
                <a:close/>
                <a:moveTo>
                  <a:pt x="174128" y="44482"/>
                </a:moveTo>
                <a:cubicBezTo>
                  <a:pt x="127412" y="44482"/>
                  <a:pt x="89632" y="82401"/>
                  <a:pt x="89632" y="128792"/>
                </a:cubicBezTo>
                <a:cubicBezTo>
                  <a:pt x="89632" y="174780"/>
                  <a:pt x="127412" y="212296"/>
                  <a:pt x="174128" y="212296"/>
                </a:cubicBezTo>
                <a:cubicBezTo>
                  <a:pt x="220844" y="212296"/>
                  <a:pt x="258624" y="174780"/>
                  <a:pt x="258624" y="128792"/>
                </a:cubicBezTo>
                <a:cubicBezTo>
                  <a:pt x="258624" y="82401"/>
                  <a:pt x="220844" y="44482"/>
                  <a:pt x="174128" y="44482"/>
                </a:cubicBezTo>
                <a:close/>
                <a:moveTo>
                  <a:pt x="386453" y="38526"/>
                </a:moveTo>
                <a:lnTo>
                  <a:pt x="356761" y="90085"/>
                </a:lnTo>
                <a:lnTo>
                  <a:pt x="379632" y="90085"/>
                </a:lnTo>
                <a:lnTo>
                  <a:pt x="379632" y="149701"/>
                </a:lnTo>
                <a:cubicBezTo>
                  <a:pt x="379632" y="153327"/>
                  <a:pt x="382842" y="156952"/>
                  <a:pt x="386453" y="156952"/>
                </a:cubicBezTo>
                <a:cubicBezTo>
                  <a:pt x="390466" y="156952"/>
                  <a:pt x="393676" y="153327"/>
                  <a:pt x="393676" y="149701"/>
                </a:cubicBezTo>
                <a:lnTo>
                  <a:pt x="393676" y="90085"/>
                </a:lnTo>
                <a:lnTo>
                  <a:pt x="416146" y="90085"/>
                </a:lnTo>
                <a:close/>
                <a:moveTo>
                  <a:pt x="174128" y="30363"/>
                </a:moveTo>
                <a:cubicBezTo>
                  <a:pt x="228563" y="30363"/>
                  <a:pt x="272842" y="74333"/>
                  <a:pt x="272842" y="128792"/>
                </a:cubicBezTo>
                <a:cubicBezTo>
                  <a:pt x="272842" y="182848"/>
                  <a:pt x="228563" y="226415"/>
                  <a:pt x="174128" y="226415"/>
                </a:cubicBezTo>
                <a:cubicBezTo>
                  <a:pt x="119693" y="226415"/>
                  <a:pt x="75008" y="182848"/>
                  <a:pt x="75008" y="128792"/>
                </a:cubicBezTo>
                <a:cubicBezTo>
                  <a:pt x="75008" y="74333"/>
                  <a:pt x="119693" y="30363"/>
                  <a:pt x="174128" y="30363"/>
                </a:cubicBezTo>
                <a:close/>
                <a:moveTo>
                  <a:pt x="386453" y="23219"/>
                </a:moveTo>
                <a:cubicBezTo>
                  <a:pt x="391268" y="23219"/>
                  <a:pt x="395682" y="25636"/>
                  <a:pt x="397688" y="29261"/>
                </a:cubicBezTo>
                <a:lnTo>
                  <a:pt x="429789" y="84849"/>
                </a:lnTo>
                <a:cubicBezTo>
                  <a:pt x="431795" y="88877"/>
                  <a:pt x="431795" y="93711"/>
                  <a:pt x="429789" y="98142"/>
                </a:cubicBezTo>
                <a:cubicBezTo>
                  <a:pt x="427381" y="101767"/>
                  <a:pt x="422967" y="104184"/>
                  <a:pt x="418152" y="104184"/>
                </a:cubicBezTo>
                <a:lnTo>
                  <a:pt x="407318" y="104184"/>
                </a:lnTo>
                <a:lnTo>
                  <a:pt x="407318" y="149701"/>
                </a:lnTo>
                <a:cubicBezTo>
                  <a:pt x="407318" y="161383"/>
                  <a:pt x="398090" y="171050"/>
                  <a:pt x="386453" y="171050"/>
                </a:cubicBezTo>
                <a:cubicBezTo>
                  <a:pt x="375218" y="171050"/>
                  <a:pt x="365588" y="161383"/>
                  <a:pt x="365588" y="149701"/>
                </a:cubicBezTo>
                <a:lnTo>
                  <a:pt x="365588" y="104184"/>
                </a:lnTo>
                <a:lnTo>
                  <a:pt x="354755" y="104184"/>
                </a:lnTo>
                <a:cubicBezTo>
                  <a:pt x="349940" y="104184"/>
                  <a:pt x="345927" y="101767"/>
                  <a:pt x="343520" y="98142"/>
                </a:cubicBezTo>
                <a:cubicBezTo>
                  <a:pt x="341112" y="93711"/>
                  <a:pt x="341112" y="88877"/>
                  <a:pt x="343520" y="84849"/>
                </a:cubicBezTo>
                <a:lnTo>
                  <a:pt x="375218" y="29261"/>
                </a:lnTo>
                <a:cubicBezTo>
                  <a:pt x="377626" y="25636"/>
                  <a:pt x="382040" y="23219"/>
                  <a:pt x="386453" y="23219"/>
                </a:cubicBezTo>
                <a:close/>
                <a:moveTo>
                  <a:pt x="388035" y="14119"/>
                </a:moveTo>
                <a:cubicBezTo>
                  <a:pt x="341318" y="14119"/>
                  <a:pt x="303539" y="51635"/>
                  <a:pt x="303539" y="98026"/>
                </a:cubicBezTo>
                <a:cubicBezTo>
                  <a:pt x="303539" y="144417"/>
                  <a:pt x="341318" y="181933"/>
                  <a:pt x="388035" y="181933"/>
                </a:cubicBezTo>
                <a:cubicBezTo>
                  <a:pt x="434751" y="181933"/>
                  <a:pt x="472531" y="144417"/>
                  <a:pt x="472531" y="98026"/>
                </a:cubicBezTo>
                <a:cubicBezTo>
                  <a:pt x="472531" y="51635"/>
                  <a:pt x="434751" y="14119"/>
                  <a:pt x="388035" y="14119"/>
                </a:cubicBezTo>
                <a:close/>
                <a:moveTo>
                  <a:pt x="388035" y="0"/>
                </a:moveTo>
                <a:cubicBezTo>
                  <a:pt x="442470" y="0"/>
                  <a:pt x="487155" y="43970"/>
                  <a:pt x="487155" y="98026"/>
                </a:cubicBezTo>
                <a:cubicBezTo>
                  <a:pt x="487155" y="152485"/>
                  <a:pt x="442470" y="196052"/>
                  <a:pt x="388035" y="196052"/>
                </a:cubicBezTo>
                <a:cubicBezTo>
                  <a:pt x="334006" y="196052"/>
                  <a:pt x="289321" y="152485"/>
                  <a:pt x="289321" y="98026"/>
                </a:cubicBezTo>
                <a:cubicBezTo>
                  <a:pt x="289321" y="43970"/>
                  <a:pt x="334006" y="0"/>
                  <a:pt x="388035" y="0"/>
                </a:cubicBezTo>
                <a:close/>
              </a:path>
            </a:pathLst>
          </a:custGeom>
          <a:solidFill>
            <a:schemeClr val="accent3"/>
          </a:solidFill>
          <a:ln>
            <a:noFill/>
          </a:ln>
          <a:effectLst/>
        </p:spPr>
        <p:txBody>
          <a:bodyPr wrap="square" anchor="ctr">
            <a:noAutofit/>
          </a:bodyPr>
          <a:lstStyle/>
          <a:p>
            <a:endParaRPr lang="en-US" sz="725"/>
          </a:p>
        </p:txBody>
      </p:sp>
      <p:sp>
        <p:nvSpPr>
          <p:cNvPr id="95" name="Freeform 19">
            <a:extLst>
              <a:ext uri="{FF2B5EF4-FFF2-40B4-BE49-F238E27FC236}">
                <a16:creationId xmlns:a16="http://schemas.microsoft.com/office/drawing/2014/main" id="{01220E98-BF07-F51C-7592-F9E4B609A256}"/>
              </a:ext>
            </a:extLst>
          </p:cNvPr>
          <p:cNvSpPr>
            <a:spLocks noChangeArrowheads="1"/>
          </p:cNvSpPr>
          <p:nvPr/>
        </p:nvSpPr>
        <p:spPr bwMode="auto">
          <a:xfrm>
            <a:off x="3488600" y="3608446"/>
            <a:ext cx="525069" cy="456117"/>
          </a:xfrm>
          <a:custGeom>
            <a:avLst/>
            <a:gdLst>
              <a:gd name="connsiteX0" fmla="*/ 281995 w 525069"/>
              <a:gd name="connsiteY0" fmla="*/ 335328 h 456117"/>
              <a:gd name="connsiteX1" fmla="*/ 289035 w 525069"/>
              <a:gd name="connsiteY1" fmla="*/ 342289 h 456117"/>
              <a:gd name="connsiteX2" fmla="*/ 289035 w 525069"/>
              <a:gd name="connsiteY2" fmla="*/ 448747 h 456117"/>
              <a:gd name="connsiteX3" fmla="*/ 281995 w 525069"/>
              <a:gd name="connsiteY3" fmla="*/ 456117 h 456117"/>
              <a:gd name="connsiteX4" fmla="*/ 274955 w 525069"/>
              <a:gd name="connsiteY4" fmla="*/ 448747 h 456117"/>
              <a:gd name="connsiteX5" fmla="*/ 274955 w 525069"/>
              <a:gd name="connsiteY5" fmla="*/ 342289 h 456117"/>
              <a:gd name="connsiteX6" fmla="*/ 281995 w 525069"/>
              <a:gd name="connsiteY6" fmla="*/ 335328 h 456117"/>
              <a:gd name="connsiteX7" fmla="*/ 68533 w 525069"/>
              <a:gd name="connsiteY7" fmla="*/ 335328 h 456117"/>
              <a:gd name="connsiteX8" fmla="*/ 75561 w 525069"/>
              <a:gd name="connsiteY8" fmla="*/ 342289 h 456117"/>
              <a:gd name="connsiteX9" fmla="*/ 75561 w 525069"/>
              <a:gd name="connsiteY9" fmla="*/ 448747 h 456117"/>
              <a:gd name="connsiteX10" fmla="*/ 68533 w 525069"/>
              <a:gd name="connsiteY10" fmla="*/ 456117 h 456117"/>
              <a:gd name="connsiteX11" fmla="*/ 61504 w 525069"/>
              <a:gd name="connsiteY11" fmla="*/ 448747 h 456117"/>
              <a:gd name="connsiteX12" fmla="*/ 61504 w 525069"/>
              <a:gd name="connsiteY12" fmla="*/ 342289 h 456117"/>
              <a:gd name="connsiteX13" fmla="*/ 68533 w 525069"/>
              <a:gd name="connsiteY13" fmla="*/ 335328 h 456117"/>
              <a:gd name="connsiteX14" fmla="*/ 393235 w 525069"/>
              <a:gd name="connsiteY14" fmla="*/ 262971 h 456117"/>
              <a:gd name="connsiteX15" fmla="*/ 400587 w 525069"/>
              <a:gd name="connsiteY15" fmla="*/ 269871 h 456117"/>
              <a:gd name="connsiteX16" fmla="*/ 400587 w 525069"/>
              <a:gd name="connsiteY16" fmla="*/ 287322 h 456117"/>
              <a:gd name="connsiteX17" fmla="*/ 417743 w 525069"/>
              <a:gd name="connsiteY17" fmla="*/ 287322 h 456117"/>
              <a:gd name="connsiteX18" fmla="*/ 424687 w 525069"/>
              <a:gd name="connsiteY18" fmla="*/ 294222 h 456117"/>
              <a:gd name="connsiteX19" fmla="*/ 417743 w 525069"/>
              <a:gd name="connsiteY19" fmla="*/ 301527 h 456117"/>
              <a:gd name="connsiteX20" fmla="*/ 400587 w 525069"/>
              <a:gd name="connsiteY20" fmla="*/ 301527 h 456117"/>
              <a:gd name="connsiteX21" fmla="*/ 400587 w 525069"/>
              <a:gd name="connsiteY21" fmla="*/ 318573 h 456117"/>
              <a:gd name="connsiteX22" fmla="*/ 393235 w 525069"/>
              <a:gd name="connsiteY22" fmla="*/ 325878 h 456117"/>
              <a:gd name="connsiteX23" fmla="*/ 385882 w 525069"/>
              <a:gd name="connsiteY23" fmla="*/ 318573 h 456117"/>
              <a:gd name="connsiteX24" fmla="*/ 385882 w 525069"/>
              <a:gd name="connsiteY24" fmla="*/ 301527 h 456117"/>
              <a:gd name="connsiteX25" fmla="*/ 368727 w 525069"/>
              <a:gd name="connsiteY25" fmla="*/ 301527 h 456117"/>
              <a:gd name="connsiteX26" fmla="*/ 361783 w 525069"/>
              <a:gd name="connsiteY26" fmla="*/ 294222 h 456117"/>
              <a:gd name="connsiteX27" fmla="*/ 368727 w 525069"/>
              <a:gd name="connsiteY27" fmla="*/ 287322 h 456117"/>
              <a:gd name="connsiteX28" fmla="*/ 385882 w 525069"/>
              <a:gd name="connsiteY28" fmla="*/ 287322 h 456117"/>
              <a:gd name="connsiteX29" fmla="*/ 385882 w 525069"/>
              <a:gd name="connsiteY29" fmla="*/ 269871 h 456117"/>
              <a:gd name="connsiteX30" fmla="*/ 393235 w 525069"/>
              <a:gd name="connsiteY30" fmla="*/ 262971 h 456117"/>
              <a:gd name="connsiteX31" fmla="*/ 176709 w 525069"/>
              <a:gd name="connsiteY31" fmla="*/ 242087 h 456117"/>
              <a:gd name="connsiteX32" fmla="*/ 213647 w 525069"/>
              <a:gd name="connsiteY32" fmla="*/ 244556 h 456117"/>
              <a:gd name="connsiteX33" fmla="*/ 233293 w 525069"/>
              <a:gd name="connsiteY33" fmla="*/ 247438 h 456117"/>
              <a:gd name="connsiteX34" fmla="*/ 329475 w 525069"/>
              <a:gd name="connsiteY34" fmla="*/ 271310 h 456117"/>
              <a:gd name="connsiteX35" fmla="*/ 348712 w 525069"/>
              <a:gd name="connsiteY35" fmla="*/ 305472 h 456117"/>
              <a:gd name="connsiteX36" fmla="*/ 348712 w 525069"/>
              <a:gd name="connsiteY36" fmla="*/ 448706 h 456117"/>
              <a:gd name="connsiteX37" fmla="*/ 341754 w 525069"/>
              <a:gd name="connsiteY37" fmla="*/ 456115 h 456117"/>
              <a:gd name="connsiteX38" fmla="*/ 334387 w 525069"/>
              <a:gd name="connsiteY38" fmla="*/ 448706 h 456117"/>
              <a:gd name="connsiteX39" fmla="*/ 334387 w 525069"/>
              <a:gd name="connsiteY39" fmla="*/ 305472 h 456117"/>
              <a:gd name="connsiteX40" fmla="*/ 322108 w 525069"/>
              <a:gd name="connsiteY40" fmla="*/ 283658 h 456117"/>
              <a:gd name="connsiteX41" fmla="*/ 231247 w 525069"/>
              <a:gd name="connsiteY41" fmla="*/ 261843 h 456117"/>
              <a:gd name="connsiteX42" fmla="*/ 219377 w 525069"/>
              <a:gd name="connsiteY42" fmla="*/ 259785 h 456117"/>
              <a:gd name="connsiteX43" fmla="*/ 218968 w 525069"/>
              <a:gd name="connsiteY43" fmla="*/ 261020 h 456117"/>
              <a:gd name="connsiteX44" fmla="*/ 195639 w 525069"/>
              <a:gd name="connsiteY44" fmla="*/ 301768 h 456117"/>
              <a:gd name="connsiteX45" fmla="*/ 210782 w 525069"/>
              <a:gd name="connsiteY45" fmla="*/ 403431 h 456117"/>
              <a:gd name="connsiteX46" fmla="*/ 205052 w 525069"/>
              <a:gd name="connsiteY46" fmla="*/ 421129 h 456117"/>
              <a:gd name="connsiteX47" fmla="*/ 188272 w 525069"/>
              <a:gd name="connsiteY47" fmla="*/ 437593 h 456117"/>
              <a:gd name="connsiteX48" fmla="*/ 175584 w 525069"/>
              <a:gd name="connsiteY48" fmla="*/ 437593 h 456117"/>
              <a:gd name="connsiteX49" fmla="*/ 158803 w 525069"/>
              <a:gd name="connsiteY49" fmla="*/ 421129 h 456117"/>
              <a:gd name="connsiteX50" fmla="*/ 153073 w 525069"/>
              <a:gd name="connsiteY50" fmla="*/ 403431 h 456117"/>
              <a:gd name="connsiteX51" fmla="*/ 168216 w 525069"/>
              <a:gd name="connsiteY51" fmla="*/ 301768 h 456117"/>
              <a:gd name="connsiteX52" fmla="*/ 144887 w 525069"/>
              <a:gd name="connsiteY52" fmla="*/ 261020 h 456117"/>
              <a:gd name="connsiteX53" fmla="*/ 144069 w 525069"/>
              <a:gd name="connsiteY53" fmla="*/ 258139 h 456117"/>
              <a:gd name="connsiteX54" fmla="*/ 136701 w 525069"/>
              <a:gd name="connsiteY54" fmla="*/ 258962 h 456117"/>
              <a:gd name="connsiteX55" fmla="*/ 135474 w 525069"/>
              <a:gd name="connsiteY55" fmla="*/ 258962 h 456117"/>
              <a:gd name="connsiteX56" fmla="*/ 26604 w 525069"/>
              <a:gd name="connsiteY56" fmla="*/ 283658 h 456117"/>
              <a:gd name="connsiteX57" fmla="*/ 14325 w 525069"/>
              <a:gd name="connsiteY57" fmla="*/ 305472 h 456117"/>
              <a:gd name="connsiteX58" fmla="*/ 14325 w 525069"/>
              <a:gd name="connsiteY58" fmla="*/ 448706 h 456117"/>
              <a:gd name="connsiteX59" fmla="*/ 7367 w 525069"/>
              <a:gd name="connsiteY59" fmla="*/ 456115 h 456117"/>
              <a:gd name="connsiteX60" fmla="*/ 0 w 525069"/>
              <a:gd name="connsiteY60" fmla="*/ 448706 h 456117"/>
              <a:gd name="connsiteX61" fmla="*/ 0 w 525069"/>
              <a:gd name="connsiteY61" fmla="*/ 305472 h 456117"/>
              <a:gd name="connsiteX62" fmla="*/ 19236 w 525069"/>
              <a:gd name="connsiteY62" fmla="*/ 271310 h 456117"/>
              <a:gd name="connsiteX63" fmla="*/ 134246 w 525069"/>
              <a:gd name="connsiteY63" fmla="*/ 244968 h 456117"/>
              <a:gd name="connsiteX64" fmla="*/ 135474 w 525069"/>
              <a:gd name="connsiteY64" fmla="*/ 244556 h 456117"/>
              <a:gd name="connsiteX65" fmla="*/ 176709 w 525069"/>
              <a:gd name="connsiteY65" fmla="*/ 242087 h 456117"/>
              <a:gd name="connsiteX66" fmla="*/ 391933 w 525069"/>
              <a:gd name="connsiteY66" fmla="*/ 187416 h 456117"/>
              <a:gd name="connsiteX67" fmla="*/ 420071 w 525069"/>
              <a:gd name="connsiteY67" fmla="*/ 189940 h 456117"/>
              <a:gd name="connsiteX68" fmla="*/ 426503 w 525069"/>
              <a:gd name="connsiteY68" fmla="*/ 198354 h 456117"/>
              <a:gd name="connsiteX69" fmla="*/ 419669 w 525069"/>
              <a:gd name="connsiteY69" fmla="*/ 204664 h 456117"/>
              <a:gd name="connsiteX70" fmla="*/ 418463 w 525069"/>
              <a:gd name="connsiteY70" fmla="*/ 204664 h 456117"/>
              <a:gd name="connsiteX71" fmla="*/ 390325 w 525069"/>
              <a:gd name="connsiteY71" fmla="*/ 202140 h 456117"/>
              <a:gd name="connsiteX72" fmla="*/ 384295 w 525069"/>
              <a:gd name="connsiteY72" fmla="*/ 194147 h 456117"/>
              <a:gd name="connsiteX73" fmla="*/ 391933 w 525069"/>
              <a:gd name="connsiteY73" fmla="*/ 187416 h 456117"/>
              <a:gd name="connsiteX74" fmla="*/ 338740 w 525069"/>
              <a:gd name="connsiteY74" fmla="*/ 181990 h 456117"/>
              <a:gd name="connsiteX75" fmla="*/ 367548 w 525069"/>
              <a:gd name="connsiteY75" fmla="*/ 184514 h 456117"/>
              <a:gd name="connsiteX76" fmla="*/ 374039 w 525069"/>
              <a:gd name="connsiteY76" fmla="*/ 192928 h 456117"/>
              <a:gd name="connsiteX77" fmla="*/ 367142 w 525069"/>
              <a:gd name="connsiteY77" fmla="*/ 199238 h 456117"/>
              <a:gd name="connsiteX78" fmla="*/ 366330 w 525069"/>
              <a:gd name="connsiteY78" fmla="*/ 199238 h 456117"/>
              <a:gd name="connsiteX79" fmla="*/ 337523 w 525069"/>
              <a:gd name="connsiteY79" fmla="*/ 196714 h 456117"/>
              <a:gd name="connsiteX80" fmla="*/ 331437 w 525069"/>
              <a:gd name="connsiteY80" fmla="*/ 188721 h 456117"/>
              <a:gd name="connsiteX81" fmla="*/ 338740 w 525069"/>
              <a:gd name="connsiteY81" fmla="*/ 181990 h 456117"/>
              <a:gd name="connsiteX82" fmla="*/ 451765 w 525069"/>
              <a:gd name="connsiteY82" fmla="*/ 163889 h 456117"/>
              <a:gd name="connsiteX83" fmla="*/ 475489 w 525069"/>
              <a:gd name="connsiteY83" fmla="*/ 165937 h 456117"/>
              <a:gd name="connsiteX84" fmla="*/ 482565 w 525069"/>
              <a:gd name="connsiteY84" fmla="*/ 173719 h 456117"/>
              <a:gd name="connsiteX85" fmla="*/ 474241 w 525069"/>
              <a:gd name="connsiteY85" fmla="*/ 180272 h 456117"/>
              <a:gd name="connsiteX86" fmla="*/ 452598 w 525069"/>
              <a:gd name="connsiteY86" fmla="*/ 178224 h 456117"/>
              <a:gd name="connsiteX87" fmla="*/ 450516 w 525069"/>
              <a:gd name="connsiteY87" fmla="*/ 199931 h 456117"/>
              <a:gd name="connsiteX88" fmla="*/ 443441 w 525069"/>
              <a:gd name="connsiteY88" fmla="*/ 206484 h 456117"/>
              <a:gd name="connsiteX89" fmla="*/ 442608 w 525069"/>
              <a:gd name="connsiteY89" fmla="*/ 206484 h 456117"/>
              <a:gd name="connsiteX90" fmla="*/ 436365 w 525069"/>
              <a:gd name="connsiteY90" fmla="*/ 198702 h 456117"/>
              <a:gd name="connsiteX91" fmla="*/ 438030 w 525069"/>
              <a:gd name="connsiteY91" fmla="*/ 174948 h 456117"/>
              <a:gd name="connsiteX92" fmla="*/ 442608 w 525069"/>
              <a:gd name="connsiteY92" fmla="*/ 166756 h 456117"/>
              <a:gd name="connsiteX93" fmla="*/ 451765 w 525069"/>
              <a:gd name="connsiteY93" fmla="*/ 163889 h 456117"/>
              <a:gd name="connsiteX94" fmla="*/ 393339 w 525069"/>
              <a:gd name="connsiteY94" fmla="*/ 156245 h 456117"/>
              <a:gd name="connsiteX95" fmla="*/ 421477 w 525069"/>
              <a:gd name="connsiteY95" fmla="*/ 158829 h 456117"/>
              <a:gd name="connsiteX96" fmla="*/ 427909 w 525069"/>
              <a:gd name="connsiteY96" fmla="*/ 167443 h 456117"/>
              <a:gd name="connsiteX97" fmla="*/ 421075 w 525069"/>
              <a:gd name="connsiteY97" fmla="*/ 173903 h 456117"/>
              <a:gd name="connsiteX98" fmla="*/ 420271 w 525069"/>
              <a:gd name="connsiteY98" fmla="*/ 173903 h 456117"/>
              <a:gd name="connsiteX99" fmla="*/ 392133 w 525069"/>
              <a:gd name="connsiteY99" fmla="*/ 171319 h 456117"/>
              <a:gd name="connsiteX100" fmla="*/ 385299 w 525069"/>
              <a:gd name="connsiteY100" fmla="*/ 163136 h 456117"/>
              <a:gd name="connsiteX101" fmla="*/ 393339 w 525069"/>
              <a:gd name="connsiteY101" fmla="*/ 156245 h 456117"/>
              <a:gd name="connsiteX102" fmla="*/ 340881 w 525069"/>
              <a:gd name="connsiteY102" fmla="*/ 152628 h 456117"/>
              <a:gd name="connsiteX103" fmla="*/ 369421 w 525069"/>
              <a:gd name="connsiteY103" fmla="*/ 155212 h 456117"/>
              <a:gd name="connsiteX104" fmla="*/ 375451 w 525069"/>
              <a:gd name="connsiteY104" fmla="*/ 163826 h 456117"/>
              <a:gd name="connsiteX105" fmla="*/ 368617 w 525069"/>
              <a:gd name="connsiteY105" fmla="*/ 170286 h 456117"/>
              <a:gd name="connsiteX106" fmla="*/ 368215 w 525069"/>
              <a:gd name="connsiteY106" fmla="*/ 170286 h 456117"/>
              <a:gd name="connsiteX107" fmla="*/ 339675 w 525069"/>
              <a:gd name="connsiteY107" fmla="*/ 167702 h 456117"/>
              <a:gd name="connsiteX108" fmla="*/ 333243 w 525069"/>
              <a:gd name="connsiteY108" fmla="*/ 159519 h 456117"/>
              <a:gd name="connsiteX109" fmla="*/ 340881 w 525069"/>
              <a:gd name="connsiteY109" fmla="*/ 152628 h 456117"/>
              <a:gd name="connsiteX110" fmla="*/ 449416 w 525069"/>
              <a:gd name="connsiteY110" fmla="*/ 131351 h 456117"/>
              <a:gd name="connsiteX111" fmla="*/ 477956 w 525069"/>
              <a:gd name="connsiteY111" fmla="*/ 133505 h 456117"/>
              <a:gd name="connsiteX112" fmla="*/ 483986 w 525069"/>
              <a:gd name="connsiteY112" fmla="*/ 142119 h 456117"/>
              <a:gd name="connsiteX113" fmla="*/ 477152 w 525069"/>
              <a:gd name="connsiteY113" fmla="*/ 148579 h 456117"/>
              <a:gd name="connsiteX114" fmla="*/ 476348 w 525069"/>
              <a:gd name="connsiteY114" fmla="*/ 148579 h 456117"/>
              <a:gd name="connsiteX115" fmla="*/ 448210 w 525069"/>
              <a:gd name="connsiteY115" fmla="*/ 145995 h 456117"/>
              <a:gd name="connsiteX116" fmla="*/ 441778 w 525069"/>
              <a:gd name="connsiteY116" fmla="*/ 137812 h 456117"/>
              <a:gd name="connsiteX117" fmla="*/ 449416 w 525069"/>
              <a:gd name="connsiteY117" fmla="*/ 131351 h 456117"/>
              <a:gd name="connsiteX118" fmla="*/ 396957 w 525069"/>
              <a:gd name="connsiteY118" fmla="*/ 127303 h 456117"/>
              <a:gd name="connsiteX119" fmla="*/ 425497 w 525069"/>
              <a:gd name="connsiteY119" fmla="*/ 129887 h 456117"/>
              <a:gd name="connsiteX120" fmla="*/ 431527 w 525069"/>
              <a:gd name="connsiteY120" fmla="*/ 138501 h 456117"/>
              <a:gd name="connsiteX121" fmla="*/ 424693 w 525069"/>
              <a:gd name="connsiteY121" fmla="*/ 144961 h 456117"/>
              <a:gd name="connsiteX122" fmla="*/ 424291 w 525069"/>
              <a:gd name="connsiteY122" fmla="*/ 144961 h 456117"/>
              <a:gd name="connsiteX123" fmla="*/ 395751 w 525069"/>
              <a:gd name="connsiteY123" fmla="*/ 141946 h 456117"/>
              <a:gd name="connsiteX124" fmla="*/ 389319 w 525069"/>
              <a:gd name="connsiteY124" fmla="*/ 134194 h 456117"/>
              <a:gd name="connsiteX125" fmla="*/ 396957 w 525069"/>
              <a:gd name="connsiteY125" fmla="*/ 127303 h 456117"/>
              <a:gd name="connsiteX126" fmla="*/ 344758 w 525069"/>
              <a:gd name="connsiteY126" fmla="*/ 121875 h 456117"/>
              <a:gd name="connsiteX127" fmla="*/ 374215 w 525069"/>
              <a:gd name="connsiteY127" fmla="*/ 124459 h 456117"/>
              <a:gd name="connsiteX128" fmla="*/ 380853 w 525069"/>
              <a:gd name="connsiteY128" fmla="*/ 132642 h 456117"/>
              <a:gd name="connsiteX129" fmla="*/ 373385 w 525069"/>
              <a:gd name="connsiteY129" fmla="*/ 139533 h 456117"/>
              <a:gd name="connsiteX130" fmla="*/ 372970 w 525069"/>
              <a:gd name="connsiteY130" fmla="*/ 139533 h 456117"/>
              <a:gd name="connsiteX131" fmla="*/ 343513 w 525069"/>
              <a:gd name="connsiteY131" fmla="*/ 136518 h 456117"/>
              <a:gd name="connsiteX132" fmla="*/ 336875 w 525069"/>
              <a:gd name="connsiteY132" fmla="*/ 128766 h 456117"/>
              <a:gd name="connsiteX133" fmla="*/ 344758 w 525069"/>
              <a:gd name="connsiteY133" fmla="*/ 121875 h 456117"/>
              <a:gd name="connsiteX134" fmla="*/ 450823 w 525069"/>
              <a:gd name="connsiteY134" fmla="*/ 100598 h 456117"/>
              <a:gd name="connsiteX135" fmla="*/ 479363 w 525069"/>
              <a:gd name="connsiteY135" fmla="*/ 103183 h 456117"/>
              <a:gd name="connsiteX136" fmla="*/ 485795 w 525069"/>
              <a:gd name="connsiteY136" fmla="*/ 110935 h 456117"/>
              <a:gd name="connsiteX137" fmla="*/ 478559 w 525069"/>
              <a:gd name="connsiteY137" fmla="*/ 117826 h 456117"/>
              <a:gd name="connsiteX138" fmla="*/ 478157 w 525069"/>
              <a:gd name="connsiteY138" fmla="*/ 117826 h 456117"/>
              <a:gd name="connsiteX139" fmla="*/ 449617 w 525069"/>
              <a:gd name="connsiteY139" fmla="*/ 115242 h 456117"/>
              <a:gd name="connsiteX140" fmla="*/ 443587 w 525069"/>
              <a:gd name="connsiteY140" fmla="*/ 107489 h 456117"/>
              <a:gd name="connsiteX141" fmla="*/ 450823 w 525069"/>
              <a:gd name="connsiteY141" fmla="*/ 100598 h 456117"/>
              <a:gd name="connsiteX142" fmla="*/ 398766 w 525069"/>
              <a:gd name="connsiteY142" fmla="*/ 96551 h 456117"/>
              <a:gd name="connsiteX143" fmla="*/ 426904 w 525069"/>
              <a:gd name="connsiteY143" fmla="*/ 99135 h 456117"/>
              <a:gd name="connsiteX144" fmla="*/ 433336 w 525069"/>
              <a:gd name="connsiteY144" fmla="*/ 107749 h 456117"/>
              <a:gd name="connsiteX145" fmla="*/ 426502 w 525069"/>
              <a:gd name="connsiteY145" fmla="*/ 114209 h 456117"/>
              <a:gd name="connsiteX146" fmla="*/ 425698 w 525069"/>
              <a:gd name="connsiteY146" fmla="*/ 114209 h 456117"/>
              <a:gd name="connsiteX147" fmla="*/ 397560 w 525069"/>
              <a:gd name="connsiteY147" fmla="*/ 111625 h 456117"/>
              <a:gd name="connsiteX148" fmla="*/ 391128 w 525069"/>
              <a:gd name="connsiteY148" fmla="*/ 103442 h 456117"/>
              <a:gd name="connsiteX149" fmla="*/ 398766 w 525069"/>
              <a:gd name="connsiteY149" fmla="*/ 96551 h 456117"/>
              <a:gd name="connsiteX150" fmla="*/ 346308 w 525069"/>
              <a:gd name="connsiteY150" fmla="*/ 91545 h 456117"/>
              <a:gd name="connsiteX151" fmla="*/ 374446 w 525069"/>
              <a:gd name="connsiteY151" fmla="*/ 94069 h 456117"/>
              <a:gd name="connsiteX152" fmla="*/ 380878 w 525069"/>
              <a:gd name="connsiteY152" fmla="*/ 102062 h 456117"/>
              <a:gd name="connsiteX153" fmla="*/ 374044 w 525069"/>
              <a:gd name="connsiteY153" fmla="*/ 108793 h 456117"/>
              <a:gd name="connsiteX154" fmla="*/ 373240 w 525069"/>
              <a:gd name="connsiteY154" fmla="*/ 108793 h 456117"/>
              <a:gd name="connsiteX155" fmla="*/ 345102 w 525069"/>
              <a:gd name="connsiteY155" fmla="*/ 105848 h 456117"/>
              <a:gd name="connsiteX156" fmla="*/ 338670 w 525069"/>
              <a:gd name="connsiteY156" fmla="*/ 98276 h 456117"/>
              <a:gd name="connsiteX157" fmla="*/ 346308 w 525069"/>
              <a:gd name="connsiteY157" fmla="*/ 91545 h 456117"/>
              <a:gd name="connsiteX158" fmla="*/ 182700 w 525069"/>
              <a:gd name="connsiteY158" fmla="*/ 87407 h 456117"/>
              <a:gd name="connsiteX159" fmla="*/ 121099 w 525069"/>
              <a:gd name="connsiteY159" fmla="*/ 148598 h 456117"/>
              <a:gd name="connsiteX160" fmla="*/ 182700 w 525069"/>
              <a:gd name="connsiteY160" fmla="*/ 210199 h 456117"/>
              <a:gd name="connsiteX161" fmla="*/ 243891 w 525069"/>
              <a:gd name="connsiteY161" fmla="*/ 148598 h 456117"/>
              <a:gd name="connsiteX162" fmla="*/ 182700 w 525069"/>
              <a:gd name="connsiteY162" fmla="*/ 87407 h 456117"/>
              <a:gd name="connsiteX163" fmla="*/ 182700 w 525069"/>
              <a:gd name="connsiteY163" fmla="*/ 73034 h 456117"/>
              <a:gd name="connsiteX164" fmla="*/ 258264 w 525069"/>
              <a:gd name="connsiteY164" fmla="*/ 148598 h 456117"/>
              <a:gd name="connsiteX165" fmla="*/ 182700 w 525069"/>
              <a:gd name="connsiteY165" fmla="*/ 224573 h 456117"/>
              <a:gd name="connsiteX166" fmla="*/ 106725 w 525069"/>
              <a:gd name="connsiteY166" fmla="*/ 148598 h 456117"/>
              <a:gd name="connsiteX167" fmla="*/ 182700 w 525069"/>
              <a:gd name="connsiteY167" fmla="*/ 73034 h 456117"/>
              <a:gd name="connsiteX168" fmla="*/ 75764 w 525069"/>
              <a:gd name="connsiteY168" fmla="*/ 50110 h 456117"/>
              <a:gd name="connsiteX169" fmla="*/ 65711 w 525069"/>
              <a:gd name="connsiteY169" fmla="*/ 60163 h 456117"/>
              <a:gd name="connsiteX170" fmla="*/ 75764 w 525069"/>
              <a:gd name="connsiteY170" fmla="*/ 70217 h 456117"/>
              <a:gd name="connsiteX171" fmla="*/ 85818 w 525069"/>
              <a:gd name="connsiteY171" fmla="*/ 60163 h 456117"/>
              <a:gd name="connsiteX172" fmla="*/ 75764 w 525069"/>
              <a:gd name="connsiteY172" fmla="*/ 50110 h 456117"/>
              <a:gd name="connsiteX173" fmla="*/ 356522 w 525069"/>
              <a:gd name="connsiteY173" fmla="*/ 46059 h 456117"/>
              <a:gd name="connsiteX174" fmla="*/ 354877 w 525069"/>
              <a:gd name="connsiteY174" fmla="*/ 61500 h 456117"/>
              <a:gd name="connsiteX175" fmla="*/ 476978 w 525069"/>
              <a:gd name="connsiteY175" fmla="*/ 72878 h 456117"/>
              <a:gd name="connsiteX176" fmla="*/ 479034 w 525069"/>
              <a:gd name="connsiteY176" fmla="*/ 57030 h 456117"/>
              <a:gd name="connsiteX177" fmla="*/ 478623 w 525069"/>
              <a:gd name="connsiteY177" fmla="*/ 56624 h 456117"/>
              <a:gd name="connsiteX178" fmla="*/ 75764 w 525069"/>
              <a:gd name="connsiteY178" fmla="*/ 40475 h 456117"/>
              <a:gd name="connsiteX179" fmla="*/ 95453 w 525069"/>
              <a:gd name="connsiteY179" fmla="*/ 60163 h 456117"/>
              <a:gd name="connsiteX180" fmla="*/ 75764 w 525069"/>
              <a:gd name="connsiteY180" fmla="*/ 79852 h 456117"/>
              <a:gd name="connsiteX181" fmla="*/ 56076 w 525069"/>
              <a:gd name="connsiteY181" fmla="*/ 60163 h 456117"/>
              <a:gd name="connsiteX182" fmla="*/ 75764 w 525069"/>
              <a:gd name="connsiteY182" fmla="*/ 40475 h 456117"/>
              <a:gd name="connsiteX183" fmla="*/ 357755 w 525069"/>
              <a:gd name="connsiteY183" fmla="*/ 31836 h 456117"/>
              <a:gd name="connsiteX184" fmla="*/ 479856 w 525069"/>
              <a:gd name="connsiteY184" fmla="*/ 42808 h 456117"/>
              <a:gd name="connsiteX185" fmla="*/ 490134 w 525069"/>
              <a:gd name="connsiteY185" fmla="*/ 47684 h 456117"/>
              <a:gd name="connsiteX186" fmla="*/ 493423 w 525069"/>
              <a:gd name="connsiteY186" fmla="*/ 57843 h 456117"/>
              <a:gd name="connsiteX187" fmla="*/ 491778 w 525069"/>
              <a:gd name="connsiteY187" fmla="*/ 73691 h 456117"/>
              <a:gd name="connsiteX188" fmla="*/ 486845 w 525069"/>
              <a:gd name="connsiteY188" fmla="*/ 83443 h 456117"/>
              <a:gd name="connsiteX189" fmla="*/ 476978 w 525069"/>
              <a:gd name="connsiteY189" fmla="*/ 87100 h 456117"/>
              <a:gd name="connsiteX190" fmla="*/ 475745 w 525069"/>
              <a:gd name="connsiteY190" fmla="*/ 86694 h 456117"/>
              <a:gd name="connsiteX191" fmla="*/ 354055 w 525069"/>
              <a:gd name="connsiteY191" fmla="*/ 76129 h 456117"/>
              <a:gd name="connsiteX192" fmla="*/ 344188 w 525069"/>
              <a:gd name="connsiteY192" fmla="*/ 71253 h 456117"/>
              <a:gd name="connsiteX193" fmla="*/ 340488 w 525069"/>
              <a:gd name="connsiteY193" fmla="*/ 60687 h 456117"/>
              <a:gd name="connsiteX194" fmla="*/ 342133 w 525069"/>
              <a:gd name="connsiteY194" fmla="*/ 45246 h 456117"/>
              <a:gd name="connsiteX195" fmla="*/ 357755 w 525069"/>
              <a:gd name="connsiteY195" fmla="*/ 31836 h 456117"/>
              <a:gd name="connsiteX196" fmla="*/ 339814 w 525069"/>
              <a:gd name="connsiteY196" fmla="*/ 14003 h 456117"/>
              <a:gd name="connsiteX197" fmla="*/ 328718 w 525069"/>
              <a:gd name="connsiteY197" fmla="*/ 24228 h 456117"/>
              <a:gd name="connsiteX198" fmla="*/ 311868 w 525069"/>
              <a:gd name="connsiteY198" fmla="*/ 215242 h 456117"/>
              <a:gd name="connsiteX199" fmla="*/ 322142 w 525069"/>
              <a:gd name="connsiteY199" fmla="*/ 227104 h 456117"/>
              <a:gd name="connsiteX200" fmla="*/ 482010 w 525069"/>
              <a:gd name="connsiteY200" fmla="*/ 241011 h 456117"/>
              <a:gd name="connsiteX201" fmla="*/ 489819 w 525069"/>
              <a:gd name="connsiteY201" fmla="*/ 238966 h 456117"/>
              <a:gd name="connsiteX202" fmla="*/ 494339 w 525069"/>
              <a:gd name="connsiteY202" fmla="*/ 231194 h 456117"/>
              <a:gd name="connsiteX203" fmla="*/ 510778 w 525069"/>
              <a:gd name="connsiteY203" fmla="*/ 40180 h 456117"/>
              <a:gd name="connsiteX204" fmla="*/ 508312 w 525069"/>
              <a:gd name="connsiteY204" fmla="*/ 32000 h 456117"/>
              <a:gd name="connsiteX205" fmla="*/ 500915 w 525069"/>
              <a:gd name="connsiteY205" fmla="*/ 27909 h 456117"/>
              <a:gd name="connsiteX206" fmla="*/ 340636 w 525069"/>
              <a:gd name="connsiteY206" fmla="*/ 14412 h 456117"/>
              <a:gd name="connsiteX207" fmla="*/ 339814 w 525069"/>
              <a:gd name="connsiteY207" fmla="*/ 14003 h 456117"/>
              <a:gd name="connsiteX208" fmla="*/ 341869 w 525069"/>
              <a:gd name="connsiteY208" fmla="*/ 96 h 456117"/>
              <a:gd name="connsiteX209" fmla="*/ 502148 w 525069"/>
              <a:gd name="connsiteY209" fmla="*/ 14003 h 456117"/>
              <a:gd name="connsiteX210" fmla="*/ 519409 w 525069"/>
              <a:gd name="connsiteY210" fmla="*/ 23001 h 456117"/>
              <a:gd name="connsiteX211" fmla="*/ 524751 w 525069"/>
              <a:gd name="connsiteY211" fmla="*/ 41407 h 456117"/>
              <a:gd name="connsiteX212" fmla="*/ 508312 w 525069"/>
              <a:gd name="connsiteY212" fmla="*/ 232421 h 456117"/>
              <a:gd name="connsiteX213" fmla="*/ 499271 w 525069"/>
              <a:gd name="connsiteY213" fmla="*/ 249600 h 456117"/>
              <a:gd name="connsiteX214" fmla="*/ 482832 w 525069"/>
              <a:gd name="connsiteY214" fmla="*/ 255327 h 456117"/>
              <a:gd name="connsiteX215" fmla="*/ 480777 w 525069"/>
              <a:gd name="connsiteY215" fmla="*/ 255327 h 456117"/>
              <a:gd name="connsiteX216" fmla="*/ 320498 w 525069"/>
              <a:gd name="connsiteY216" fmla="*/ 241420 h 456117"/>
              <a:gd name="connsiteX217" fmla="*/ 297895 w 525069"/>
              <a:gd name="connsiteY217" fmla="*/ 214015 h 456117"/>
              <a:gd name="connsiteX218" fmla="*/ 314334 w 525069"/>
              <a:gd name="connsiteY218" fmla="*/ 23001 h 456117"/>
              <a:gd name="connsiteX219" fmla="*/ 341869 w 525069"/>
              <a:gd name="connsiteY219" fmla="*/ 96 h 45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25069" h="456117">
                <a:moveTo>
                  <a:pt x="281995" y="335328"/>
                </a:moveTo>
                <a:cubicBezTo>
                  <a:pt x="285906" y="335328"/>
                  <a:pt x="289035" y="338604"/>
                  <a:pt x="289035" y="342289"/>
                </a:cubicBezTo>
                <a:lnTo>
                  <a:pt x="289035" y="448747"/>
                </a:lnTo>
                <a:cubicBezTo>
                  <a:pt x="289035" y="452841"/>
                  <a:pt x="285906" y="456117"/>
                  <a:pt x="281995" y="456117"/>
                </a:cubicBezTo>
                <a:cubicBezTo>
                  <a:pt x="278084" y="456117"/>
                  <a:pt x="274955" y="452841"/>
                  <a:pt x="274955" y="448747"/>
                </a:cubicBezTo>
                <a:lnTo>
                  <a:pt x="274955" y="342289"/>
                </a:lnTo>
                <a:cubicBezTo>
                  <a:pt x="274955" y="338604"/>
                  <a:pt x="278084" y="335328"/>
                  <a:pt x="281995" y="335328"/>
                </a:cubicBezTo>
                <a:close/>
                <a:moveTo>
                  <a:pt x="68533" y="335328"/>
                </a:moveTo>
                <a:cubicBezTo>
                  <a:pt x="72254" y="335328"/>
                  <a:pt x="75561" y="338604"/>
                  <a:pt x="75561" y="342289"/>
                </a:cubicBezTo>
                <a:lnTo>
                  <a:pt x="75561" y="448747"/>
                </a:lnTo>
                <a:cubicBezTo>
                  <a:pt x="75561" y="452841"/>
                  <a:pt x="72254" y="456117"/>
                  <a:pt x="68533" y="456117"/>
                </a:cubicBezTo>
                <a:cubicBezTo>
                  <a:pt x="64398" y="456117"/>
                  <a:pt x="61504" y="452841"/>
                  <a:pt x="61504" y="448747"/>
                </a:cubicBezTo>
                <a:lnTo>
                  <a:pt x="61504" y="342289"/>
                </a:lnTo>
                <a:cubicBezTo>
                  <a:pt x="61504" y="338604"/>
                  <a:pt x="64398" y="335328"/>
                  <a:pt x="68533" y="335328"/>
                </a:cubicBezTo>
                <a:close/>
                <a:moveTo>
                  <a:pt x="393235" y="262971"/>
                </a:moveTo>
                <a:cubicBezTo>
                  <a:pt x="397319" y="262971"/>
                  <a:pt x="400587" y="266218"/>
                  <a:pt x="400587" y="269871"/>
                </a:cubicBezTo>
                <a:lnTo>
                  <a:pt x="400587" y="287322"/>
                </a:lnTo>
                <a:lnTo>
                  <a:pt x="417743" y="287322"/>
                </a:lnTo>
                <a:cubicBezTo>
                  <a:pt x="421827" y="287322"/>
                  <a:pt x="424687" y="290569"/>
                  <a:pt x="424687" y="294222"/>
                </a:cubicBezTo>
                <a:cubicBezTo>
                  <a:pt x="424687" y="298280"/>
                  <a:pt x="421827" y="301527"/>
                  <a:pt x="417743" y="301527"/>
                </a:cubicBezTo>
                <a:lnTo>
                  <a:pt x="400587" y="301527"/>
                </a:lnTo>
                <a:lnTo>
                  <a:pt x="400587" y="318573"/>
                </a:lnTo>
                <a:cubicBezTo>
                  <a:pt x="400587" y="322632"/>
                  <a:pt x="397319" y="325878"/>
                  <a:pt x="393235" y="325878"/>
                </a:cubicBezTo>
                <a:cubicBezTo>
                  <a:pt x="389559" y="325878"/>
                  <a:pt x="385882" y="322632"/>
                  <a:pt x="385882" y="318573"/>
                </a:cubicBezTo>
                <a:lnTo>
                  <a:pt x="385882" y="301527"/>
                </a:lnTo>
                <a:lnTo>
                  <a:pt x="368727" y="301527"/>
                </a:lnTo>
                <a:cubicBezTo>
                  <a:pt x="365051" y="301527"/>
                  <a:pt x="361783" y="298280"/>
                  <a:pt x="361783" y="294222"/>
                </a:cubicBezTo>
                <a:cubicBezTo>
                  <a:pt x="361783" y="290569"/>
                  <a:pt x="365051" y="287322"/>
                  <a:pt x="368727" y="287322"/>
                </a:cubicBezTo>
                <a:lnTo>
                  <a:pt x="385882" y="287322"/>
                </a:lnTo>
                <a:lnTo>
                  <a:pt x="385882" y="269871"/>
                </a:lnTo>
                <a:cubicBezTo>
                  <a:pt x="385882" y="266218"/>
                  <a:pt x="389559" y="262971"/>
                  <a:pt x="393235" y="262971"/>
                </a:cubicBezTo>
                <a:close/>
                <a:moveTo>
                  <a:pt x="176709" y="242087"/>
                </a:moveTo>
                <a:cubicBezTo>
                  <a:pt x="189499" y="242087"/>
                  <a:pt x="201573" y="242910"/>
                  <a:pt x="213647" y="244556"/>
                </a:cubicBezTo>
                <a:cubicBezTo>
                  <a:pt x="219787" y="245791"/>
                  <a:pt x="226335" y="246614"/>
                  <a:pt x="233293" y="247438"/>
                </a:cubicBezTo>
                <a:cubicBezTo>
                  <a:pt x="269310" y="252377"/>
                  <a:pt x="306964" y="257316"/>
                  <a:pt x="329475" y="271310"/>
                </a:cubicBezTo>
                <a:cubicBezTo>
                  <a:pt x="341754" y="278719"/>
                  <a:pt x="348712" y="291478"/>
                  <a:pt x="348712" y="305472"/>
                </a:cubicBezTo>
                <a:lnTo>
                  <a:pt x="348712" y="448706"/>
                </a:lnTo>
                <a:cubicBezTo>
                  <a:pt x="348712" y="452822"/>
                  <a:pt x="345437" y="456115"/>
                  <a:pt x="341754" y="456115"/>
                </a:cubicBezTo>
                <a:cubicBezTo>
                  <a:pt x="337661" y="456115"/>
                  <a:pt x="334387" y="452822"/>
                  <a:pt x="334387" y="448706"/>
                </a:cubicBezTo>
                <a:lnTo>
                  <a:pt x="334387" y="305472"/>
                </a:lnTo>
                <a:cubicBezTo>
                  <a:pt x="334387" y="296829"/>
                  <a:pt x="329884" y="288597"/>
                  <a:pt x="322108" y="283658"/>
                </a:cubicBezTo>
                <a:cubicBezTo>
                  <a:pt x="302053" y="271310"/>
                  <a:pt x="266036" y="266371"/>
                  <a:pt x="231247" y="261843"/>
                </a:cubicBezTo>
                <a:cubicBezTo>
                  <a:pt x="227563" y="261020"/>
                  <a:pt x="223470" y="260609"/>
                  <a:pt x="219377" y="259785"/>
                </a:cubicBezTo>
                <a:cubicBezTo>
                  <a:pt x="219377" y="260197"/>
                  <a:pt x="219377" y="261020"/>
                  <a:pt x="218968" y="261020"/>
                </a:cubicBezTo>
                <a:lnTo>
                  <a:pt x="195639" y="301768"/>
                </a:lnTo>
                <a:lnTo>
                  <a:pt x="210782" y="403431"/>
                </a:lnTo>
                <a:cubicBezTo>
                  <a:pt x="211601" y="409605"/>
                  <a:pt x="209554" y="416602"/>
                  <a:pt x="205052" y="421129"/>
                </a:cubicBezTo>
                <a:lnTo>
                  <a:pt x="188272" y="437593"/>
                </a:lnTo>
                <a:cubicBezTo>
                  <a:pt x="184588" y="441297"/>
                  <a:pt x="178858" y="441297"/>
                  <a:pt x="175584" y="437593"/>
                </a:cubicBezTo>
                <a:lnTo>
                  <a:pt x="158803" y="421129"/>
                </a:lnTo>
                <a:cubicBezTo>
                  <a:pt x="154301" y="416602"/>
                  <a:pt x="152254" y="409605"/>
                  <a:pt x="153073" y="403431"/>
                </a:cubicBezTo>
                <a:lnTo>
                  <a:pt x="168216" y="301768"/>
                </a:lnTo>
                <a:lnTo>
                  <a:pt x="144887" y="261020"/>
                </a:lnTo>
                <a:cubicBezTo>
                  <a:pt x="144069" y="260197"/>
                  <a:pt x="144069" y="258962"/>
                  <a:pt x="144069" y="258139"/>
                </a:cubicBezTo>
                <a:cubicBezTo>
                  <a:pt x="141613" y="258551"/>
                  <a:pt x="139157" y="258551"/>
                  <a:pt x="136701" y="258962"/>
                </a:cubicBezTo>
                <a:lnTo>
                  <a:pt x="135474" y="258962"/>
                </a:lnTo>
                <a:cubicBezTo>
                  <a:pt x="97819" y="263490"/>
                  <a:pt x="50751" y="268841"/>
                  <a:pt x="26604" y="283658"/>
                </a:cubicBezTo>
                <a:cubicBezTo>
                  <a:pt x="18827" y="288597"/>
                  <a:pt x="14325" y="296829"/>
                  <a:pt x="14325" y="305472"/>
                </a:cubicBezTo>
                <a:lnTo>
                  <a:pt x="14325" y="448706"/>
                </a:lnTo>
                <a:cubicBezTo>
                  <a:pt x="14325" y="452822"/>
                  <a:pt x="11051" y="456115"/>
                  <a:pt x="7367" y="456115"/>
                </a:cubicBezTo>
                <a:cubicBezTo>
                  <a:pt x="3274" y="456115"/>
                  <a:pt x="0" y="452822"/>
                  <a:pt x="0" y="448706"/>
                </a:cubicBezTo>
                <a:lnTo>
                  <a:pt x="0" y="305472"/>
                </a:lnTo>
                <a:cubicBezTo>
                  <a:pt x="0" y="291478"/>
                  <a:pt x="7367" y="278719"/>
                  <a:pt x="19236" y="271310"/>
                </a:cubicBezTo>
                <a:cubicBezTo>
                  <a:pt x="45840" y="254846"/>
                  <a:pt x="94954" y="249084"/>
                  <a:pt x="134246" y="244968"/>
                </a:cubicBezTo>
                <a:lnTo>
                  <a:pt x="135474" y="244556"/>
                </a:lnTo>
                <a:cubicBezTo>
                  <a:pt x="150413" y="242910"/>
                  <a:pt x="163919" y="242087"/>
                  <a:pt x="176709" y="242087"/>
                </a:cubicBezTo>
                <a:close/>
                <a:moveTo>
                  <a:pt x="391933" y="187416"/>
                </a:moveTo>
                <a:lnTo>
                  <a:pt x="420071" y="189940"/>
                </a:lnTo>
                <a:cubicBezTo>
                  <a:pt x="423689" y="190361"/>
                  <a:pt x="426503" y="194147"/>
                  <a:pt x="426503" y="198354"/>
                </a:cubicBezTo>
                <a:cubicBezTo>
                  <a:pt x="426101" y="201719"/>
                  <a:pt x="422885" y="204664"/>
                  <a:pt x="419669" y="204664"/>
                </a:cubicBezTo>
                <a:cubicBezTo>
                  <a:pt x="419267" y="204664"/>
                  <a:pt x="418865" y="204664"/>
                  <a:pt x="418463" y="204664"/>
                </a:cubicBezTo>
                <a:lnTo>
                  <a:pt x="390325" y="202140"/>
                </a:lnTo>
                <a:cubicBezTo>
                  <a:pt x="386305" y="201719"/>
                  <a:pt x="383491" y="198354"/>
                  <a:pt x="384295" y="194147"/>
                </a:cubicBezTo>
                <a:cubicBezTo>
                  <a:pt x="384295" y="189940"/>
                  <a:pt x="387511" y="186996"/>
                  <a:pt x="391933" y="187416"/>
                </a:cubicBezTo>
                <a:close/>
                <a:moveTo>
                  <a:pt x="338740" y="181990"/>
                </a:moveTo>
                <a:lnTo>
                  <a:pt x="367548" y="184514"/>
                </a:lnTo>
                <a:cubicBezTo>
                  <a:pt x="371605" y="184935"/>
                  <a:pt x="374039" y="188301"/>
                  <a:pt x="374039" y="192928"/>
                </a:cubicBezTo>
                <a:cubicBezTo>
                  <a:pt x="373634" y="196293"/>
                  <a:pt x="370388" y="199238"/>
                  <a:pt x="367142" y="199238"/>
                </a:cubicBezTo>
                <a:cubicBezTo>
                  <a:pt x="366736" y="199238"/>
                  <a:pt x="366736" y="199238"/>
                  <a:pt x="366330" y="199238"/>
                </a:cubicBezTo>
                <a:lnTo>
                  <a:pt x="337523" y="196714"/>
                </a:lnTo>
                <a:cubicBezTo>
                  <a:pt x="333465" y="196293"/>
                  <a:pt x="331031" y="192928"/>
                  <a:pt x="331437" y="188721"/>
                </a:cubicBezTo>
                <a:cubicBezTo>
                  <a:pt x="331437" y="184514"/>
                  <a:pt x="334683" y="181570"/>
                  <a:pt x="338740" y="181990"/>
                </a:cubicBezTo>
                <a:close/>
                <a:moveTo>
                  <a:pt x="451765" y="163889"/>
                </a:moveTo>
                <a:lnTo>
                  <a:pt x="475489" y="165937"/>
                </a:lnTo>
                <a:cubicBezTo>
                  <a:pt x="480068" y="166347"/>
                  <a:pt x="482565" y="169623"/>
                  <a:pt x="482565" y="173719"/>
                </a:cubicBezTo>
                <a:cubicBezTo>
                  <a:pt x="482149" y="177405"/>
                  <a:pt x="478819" y="180682"/>
                  <a:pt x="474241" y="180272"/>
                </a:cubicBezTo>
                <a:lnTo>
                  <a:pt x="452598" y="178224"/>
                </a:lnTo>
                <a:lnTo>
                  <a:pt x="450516" y="199931"/>
                </a:lnTo>
                <a:cubicBezTo>
                  <a:pt x="450100" y="204027"/>
                  <a:pt x="446771" y="206484"/>
                  <a:pt x="443441" y="206484"/>
                </a:cubicBezTo>
                <a:cubicBezTo>
                  <a:pt x="443025" y="206484"/>
                  <a:pt x="443025" y="206484"/>
                  <a:pt x="442608" y="206484"/>
                </a:cubicBezTo>
                <a:cubicBezTo>
                  <a:pt x="438446" y="206484"/>
                  <a:pt x="435949" y="202798"/>
                  <a:pt x="436365" y="198702"/>
                </a:cubicBezTo>
                <a:lnTo>
                  <a:pt x="438030" y="174948"/>
                </a:lnTo>
                <a:cubicBezTo>
                  <a:pt x="438446" y="171671"/>
                  <a:pt x="440111" y="168804"/>
                  <a:pt x="442608" y="166756"/>
                </a:cubicBezTo>
                <a:cubicBezTo>
                  <a:pt x="445106" y="164299"/>
                  <a:pt x="448435" y="163480"/>
                  <a:pt x="451765" y="163889"/>
                </a:cubicBezTo>
                <a:close/>
                <a:moveTo>
                  <a:pt x="393339" y="156245"/>
                </a:moveTo>
                <a:lnTo>
                  <a:pt x="421477" y="158829"/>
                </a:lnTo>
                <a:cubicBezTo>
                  <a:pt x="425497" y="159260"/>
                  <a:pt x="428311" y="163136"/>
                  <a:pt x="427909" y="167443"/>
                </a:cubicBezTo>
                <a:cubicBezTo>
                  <a:pt x="427909" y="170888"/>
                  <a:pt x="424291" y="173903"/>
                  <a:pt x="421075" y="173903"/>
                </a:cubicBezTo>
                <a:cubicBezTo>
                  <a:pt x="421075" y="173903"/>
                  <a:pt x="420673" y="173903"/>
                  <a:pt x="420271" y="173903"/>
                </a:cubicBezTo>
                <a:lnTo>
                  <a:pt x="392133" y="171319"/>
                </a:lnTo>
                <a:cubicBezTo>
                  <a:pt x="388113" y="170888"/>
                  <a:pt x="385299" y="167443"/>
                  <a:pt x="385299" y="163136"/>
                </a:cubicBezTo>
                <a:cubicBezTo>
                  <a:pt x="385701" y="158829"/>
                  <a:pt x="389319" y="156245"/>
                  <a:pt x="393339" y="156245"/>
                </a:cubicBezTo>
                <a:close/>
                <a:moveTo>
                  <a:pt x="340881" y="152628"/>
                </a:moveTo>
                <a:lnTo>
                  <a:pt x="369421" y="155212"/>
                </a:lnTo>
                <a:cubicBezTo>
                  <a:pt x="373039" y="155643"/>
                  <a:pt x="375853" y="159519"/>
                  <a:pt x="375451" y="163826"/>
                </a:cubicBezTo>
                <a:cubicBezTo>
                  <a:pt x="375451" y="167271"/>
                  <a:pt x="372235" y="170286"/>
                  <a:pt x="368617" y="170286"/>
                </a:cubicBezTo>
                <a:cubicBezTo>
                  <a:pt x="368215" y="170286"/>
                  <a:pt x="368215" y="170286"/>
                  <a:pt x="368215" y="170286"/>
                </a:cubicBezTo>
                <a:lnTo>
                  <a:pt x="339675" y="167702"/>
                </a:lnTo>
                <a:cubicBezTo>
                  <a:pt x="335655" y="167271"/>
                  <a:pt x="332841" y="163826"/>
                  <a:pt x="333243" y="159519"/>
                </a:cubicBezTo>
                <a:cubicBezTo>
                  <a:pt x="333645" y="155212"/>
                  <a:pt x="336861" y="152628"/>
                  <a:pt x="340881" y="152628"/>
                </a:cubicBezTo>
                <a:close/>
                <a:moveTo>
                  <a:pt x="449416" y="131351"/>
                </a:moveTo>
                <a:lnTo>
                  <a:pt x="477956" y="133505"/>
                </a:lnTo>
                <a:cubicBezTo>
                  <a:pt x="481574" y="133936"/>
                  <a:pt x="484388" y="137812"/>
                  <a:pt x="483986" y="142119"/>
                </a:cubicBezTo>
                <a:cubicBezTo>
                  <a:pt x="483584" y="145995"/>
                  <a:pt x="480770" y="148579"/>
                  <a:pt x="477152" y="148579"/>
                </a:cubicBezTo>
                <a:cubicBezTo>
                  <a:pt x="476750" y="148579"/>
                  <a:pt x="476750" y="148579"/>
                  <a:pt x="476348" y="148579"/>
                </a:cubicBezTo>
                <a:lnTo>
                  <a:pt x="448210" y="145995"/>
                </a:lnTo>
                <a:cubicBezTo>
                  <a:pt x="444592" y="145564"/>
                  <a:pt x="441376" y="142119"/>
                  <a:pt x="441778" y="137812"/>
                </a:cubicBezTo>
                <a:cubicBezTo>
                  <a:pt x="442180" y="133505"/>
                  <a:pt x="445396" y="130921"/>
                  <a:pt x="449416" y="131351"/>
                </a:cubicBezTo>
                <a:close/>
                <a:moveTo>
                  <a:pt x="396957" y="127303"/>
                </a:moveTo>
                <a:lnTo>
                  <a:pt x="425497" y="129887"/>
                </a:lnTo>
                <a:cubicBezTo>
                  <a:pt x="429115" y="130318"/>
                  <a:pt x="431929" y="134194"/>
                  <a:pt x="431527" y="138501"/>
                </a:cubicBezTo>
                <a:cubicBezTo>
                  <a:pt x="431125" y="141946"/>
                  <a:pt x="428311" y="144961"/>
                  <a:pt x="424693" y="144961"/>
                </a:cubicBezTo>
                <a:cubicBezTo>
                  <a:pt x="424291" y="144961"/>
                  <a:pt x="424291" y="144961"/>
                  <a:pt x="424291" y="144961"/>
                </a:cubicBezTo>
                <a:lnTo>
                  <a:pt x="395751" y="141946"/>
                </a:lnTo>
                <a:cubicBezTo>
                  <a:pt x="392133" y="141946"/>
                  <a:pt x="388917" y="138501"/>
                  <a:pt x="389319" y="134194"/>
                </a:cubicBezTo>
                <a:cubicBezTo>
                  <a:pt x="389721" y="129887"/>
                  <a:pt x="393339" y="127303"/>
                  <a:pt x="396957" y="127303"/>
                </a:cubicBezTo>
                <a:close/>
                <a:moveTo>
                  <a:pt x="344758" y="121875"/>
                </a:moveTo>
                <a:lnTo>
                  <a:pt x="374215" y="124459"/>
                </a:lnTo>
                <a:cubicBezTo>
                  <a:pt x="377949" y="124890"/>
                  <a:pt x="381268" y="128766"/>
                  <a:pt x="380853" y="132642"/>
                </a:cubicBezTo>
                <a:cubicBezTo>
                  <a:pt x="380438" y="136518"/>
                  <a:pt x="377119" y="139533"/>
                  <a:pt x="373385" y="139533"/>
                </a:cubicBezTo>
                <a:cubicBezTo>
                  <a:pt x="373385" y="139533"/>
                  <a:pt x="372970" y="139533"/>
                  <a:pt x="372970" y="139533"/>
                </a:cubicBezTo>
                <a:lnTo>
                  <a:pt x="343513" y="136518"/>
                </a:lnTo>
                <a:cubicBezTo>
                  <a:pt x="339779" y="136518"/>
                  <a:pt x="336460" y="133073"/>
                  <a:pt x="336875" y="128766"/>
                </a:cubicBezTo>
                <a:cubicBezTo>
                  <a:pt x="337705" y="124459"/>
                  <a:pt x="341024" y="121875"/>
                  <a:pt x="344758" y="121875"/>
                </a:cubicBezTo>
                <a:close/>
                <a:moveTo>
                  <a:pt x="450823" y="100598"/>
                </a:moveTo>
                <a:lnTo>
                  <a:pt x="479363" y="103183"/>
                </a:lnTo>
                <a:cubicBezTo>
                  <a:pt x="483383" y="103613"/>
                  <a:pt x="486197" y="107059"/>
                  <a:pt x="485795" y="110935"/>
                </a:cubicBezTo>
                <a:cubicBezTo>
                  <a:pt x="485393" y="115242"/>
                  <a:pt x="482177" y="117826"/>
                  <a:pt x="478559" y="117826"/>
                </a:cubicBezTo>
                <a:cubicBezTo>
                  <a:pt x="478559" y="117826"/>
                  <a:pt x="478157" y="117826"/>
                  <a:pt x="478157" y="117826"/>
                </a:cubicBezTo>
                <a:lnTo>
                  <a:pt x="449617" y="115242"/>
                </a:lnTo>
                <a:cubicBezTo>
                  <a:pt x="445999" y="115242"/>
                  <a:pt x="443185" y="111366"/>
                  <a:pt x="443587" y="107489"/>
                </a:cubicBezTo>
                <a:cubicBezTo>
                  <a:pt x="443989" y="103183"/>
                  <a:pt x="447205" y="100168"/>
                  <a:pt x="450823" y="100598"/>
                </a:cubicBezTo>
                <a:close/>
                <a:moveTo>
                  <a:pt x="398766" y="96551"/>
                </a:moveTo>
                <a:lnTo>
                  <a:pt x="426904" y="99135"/>
                </a:lnTo>
                <a:cubicBezTo>
                  <a:pt x="430924" y="99566"/>
                  <a:pt x="433738" y="103011"/>
                  <a:pt x="433336" y="107749"/>
                </a:cubicBezTo>
                <a:cubicBezTo>
                  <a:pt x="432934" y="111194"/>
                  <a:pt x="430120" y="114209"/>
                  <a:pt x="426502" y="114209"/>
                </a:cubicBezTo>
                <a:cubicBezTo>
                  <a:pt x="426100" y="114209"/>
                  <a:pt x="425698" y="114209"/>
                  <a:pt x="425698" y="114209"/>
                </a:cubicBezTo>
                <a:lnTo>
                  <a:pt x="397560" y="111625"/>
                </a:lnTo>
                <a:cubicBezTo>
                  <a:pt x="393540" y="111194"/>
                  <a:pt x="390726" y="107749"/>
                  <a:pt x="391128" y="103442"/>
                </a:cubicBezTo>
                <a:cubicBezTo>
                  <a:pt x="391530" y="99135"/>
                  <a:pt x="394746" y="96551"/>
                  <a:pt x="398766" y="96551"/>
                </a:cubicBezTo>
                <a:close/>
                <a:moveTo>
                  <a:pt x="346308" y="91545"/>
                </a:moveTo>
                <a:lnTo>
                  <a:pt x="374446" y="94069"/>
                </a:lnTo>
                <a:cubicBezTo>
                  <a:pt x="378466" y="94490"/>
                  <a:pt x="381280" y="97856"/>
                  <a:pt x="380878" y="102062"/>
                </a:cubicBezTo>
                <a:cubicBezTo>
                  <a:pt x="380476" y="105848"/>
                  <a:pt x="377662" y="108793"/>
                  <a:pt x="374044" y="108793"/>
                </a:cubicBezTo>
                <a:cubicBezTo>
                  <a:pt x="373642" y="108793"/>
                  <a:pt x="373642" y="108793"/>
                  <a:pt x="373240" y="108793"/>
                </a:cubicBezTo>
                <a:lnTo>
                  <a:pt x="345102" y="105848"/>
                </a:lnTo>
                <a:cubicBezTo>
                  <a:pt x="341082" y="105848"/>
                  <a:pt x="338268" y="102483"/>
                  <a:pt x="338670" y="98276"/>
                </a:cubicBezTo>
                <a:cubicBezTo>
                  <a:pt x="339072" y="94069"/>
                  <a:pt x="342288" y="91125"/>
                  <a:pt x="346308" y="91545"/>
                </a:cubicBezTo>
                <a:close/>
                <a:moveTo>
                  <a:pt x="182700" y="87407"/>
                </a:moveTo>
                <a:cubicBezTo>
                  <a:pt x="148614" y="87407"/>
                  <a:pt x="121099" y="114923"/>
                  <a:pt x="121099" y="148598"/>
                </a:cubicBezTo>
                <a:cubicBezTo>
                  <a:pt x="121099" y="182684"/>
                  <a:pt x="148614" y="210199"/>
                  <a:pt x="182700" y="210199"/>
                </a:cubicBezTo>
                <a:cubicBezTo>
                  <a:pt x="216375" y="210199"/>
                  <a:pt x="243891" y="182684"/>
                  <a:pt x="243891" y="148598"/>
                </a:cubicBezTo>
                <a:cubicBezTo>
                  <a:pt x="243891" y="114923"/>
                  <a:pt x="216375" y="87407"/>
                  <a:pt x="182700" y="87407"/>
                </a:cubicBezTo>
                <a:close/>
                <a:moveTo>
                  <a:pt x="182700" y="73034"/>
                </a:moveTo>
                <a:cubicBezTo>
                  <a:pt x="224178" y="73034"/>
                  <a:pt x="258264" y="107120"/>
                  <a:pt x="258264" y="148598"/>
                </a:cubicBezTo>
                <a:cubicBezTo>
                  <a:pt x="258264" y="190487"/>
                  <a:pt x="224178" y="224573"/>
                  <a:pt x="182700" y="224573"/>
                </a:cubicBezTo>
                <a:cubicBezTo>
                  <a:pt x="140811" y="224573"/>
                  <a:pt x="106725" y="190487"/>
                  <a:pt x="106725" y="148598"/>
                </a:cubicBezTo>
                <a:cubicBezTo>
                  <a:pt x="106725" y="107120"/>
                  <a:pt x="140811" y="73034"/>
                  <a:pt x="182700" y="73034"/>
                </a:cubicBezTo>
                <a:close/>
                <a:moveTo>
                  <a:pt x="75764" y="50110"/>
                </a:moveTo>
                <a:cubicBezTo>
                  <a:pt x="70319" y="50110"/>
                  <a:pt x="65711" y="54718"/>
                  <a:pt x="65711" y="60163"/>
                </a:cubicBezTo>
                <a:cubicBezTo>
                  <a:pt x="65711" y="65609"/>
                  <a:pt x="70319" y="70217"/>
                  <a:pt x="75764" y="70217"/>
                </a:cubicBezTo>
                <a:cubicBezTo>
                  <a:pt x="81210" y="70217"/>
                  <a:pt x="85818" y="65609"/>
                  <a:pt x="85818" y="60163"/>
                </a:cubicBezTo>
                <a:cubicBezTo>
                  <a:pt x="85818" y="54718"/>
                  <a:pt x="81210" y="50110"/>
                  <a:pt x="75764" y="50110"/>
                </a:cubicBezTo>
                <a:close/>
                <a:moveTo>
                  <a:pt x="356522" y="46059"/>
                </a:moveTo>
                <a:lnTo>
                  <a:pt x="354877" y="61500"/>
                </a:lnTo>
                <a:lnTo>
                  <a:pt x="476978" y="72878"/>
                </a:lnTo>
                <a:lnTo>
                  <a:pt x="479034" y="57030"/>
                </a:lnTo>
                <a:lnTo>
                  <a:pt x="478623" y="56624"/>
                </a:lnTo>
                <a:close/>
                <a:moveTo>
                  <a:pt x="75764" y="40475"/>
                </a:moveTo>
                <a:cubicBezTo>
                  <a:pt x="86237" y="40475"/>
                  <a:pt x="95453" y="49272"/>
                  <a:pt x="95453" y="60163"/>
                </a:cubicBezTo>
                <a:cubicBezTo>
                  <a:pt x="95453" y="71055"/>
                  <a:pt x="86237" y="79852"/>
                  <a:pt x="75764" y="79852"/>
                </a:cubicBezTo>
                <a:cubicBezTo>
                  <a:pt x="64454" y="79852"/>
                  <a:pt x="56076" y="71055"/>
                  <a:pt x="56076" y="60163"/>
                </a:cubicBezTo>
                <a:cubicBezTo>
                  <a:pt x="56076" y="49272"/>
                  <a:pt x="64454" y="40475"/>
                  <a:pt x="75764" y="40475"/>
                </a:cubicBezTo>
                <a:close/>
                <a:moveTo>
                  <a:pt x="357755" y="31836"/>
                </a:moveTo>
                <a:lnTo>
                  <a:pt x="479856" y="42808"/>
                </a:lnTo>
                <a:cubicBezTo>
                  <a:pt x="483967" y="42808"/>
                  <a:pt x="487667" y="44839"/>
                  <a:pt x="490134" y="47684"/>
                </a:cubicBezTo>
                <a:cubicBezTo>
                  <a:pt x="492190" y="50528"/>
                  <a:pt x="493423" y="54592"/>
                  <a:pt x="493423" y="57843"/>
                </a:cubicBezTo>
                <a:lnTo>
                  <a:pt x="491778" y="73691"/>
                </a:lnTo>
                <a:cubicBezTo>
                  <a:pt x="491367" y="77754"/>
                  <a:pt x="489723" y="81005"/>
                  <a:pt x="486845" y="83443"/>
                </a:cubicBezTo>
                <a:cubicBezTo>
                  <a:pt x="483967" y="85881"/>
                  <a:pt x="480678" y="87100"/>
                  <a:pt x="476978" y="87100"/>
                </a:cubicBezTo>
                <a:cubicBezTo>
                  <a:pt x="476978" y="87100"/>
                  <a:pt x="476567" y="87100"/>
                  <a:pt x="475745" y="86694"/>
                </a:cubicBezTo>
                <a:lnTo>
                  <a:pt x="354055" y="76129"/>
                </a:lnTo>
                <a:cubicBezTo>
                  <a:pt x="349944" y="75722"/>
                  <a:pt x="346655" y="74097"/>
                  <a:pt x="344188" y="71253"/>
                </a:cubicBezTo>
                <a:cubicBezTo>
                  <a:pt x="341310" y="68002"/>
                  <a:pt x="340077" y="64345"/>
                  <a:pt x="340488" y="60687"/>
                </a:cubicBezTo>
                <a:lnTo>
                  <a:pt x="342133" y="45246"/>
                </a:lnTo>
                <a:cubicBezTo>
                  <a:pt x="342544" y="37119"/>
                  <a:pt x="349944" y="31430"/>
                  <a:pt x="357755" y="31836"/>
                </a:cubicBezTo>
                <a:close/>
                <a:moveTo>
                  <a:pt x="339814" y="14003"/>
                </a:moveTo>
                <a:cubicBezTo>
                  <a:pt x="334060" y="14003"/>
                  <a:pt x="329129" y="18911"/>
                  <a:pt x="328718" y="24228"/>
                </a:cubicBezTo>
                <a:lnTo>
                  <a:pt x="311868" y="215242"/>
                </a:lnTo>
                <a:cubicBezTo>
                  <a:pt x="311046" y="221378"/>
                  <a:pt x="315567" y="226695"/>
                  <a:pt x="322142" y="227104"/>
                </a:cubicBezTo>
                <a:lnTo>
                  <a:pt x="482010" y="241011"/>
                </a:lnTo>
                <a:cubicBezTo>
                  <a:pt x="484887" y="241420"/>
                  <a:pt x="487764" y="240602"/>
                  <a:pt x="489819" y="238966"/>
                </a:cubicBezTo>
                <a:cubicBezTo>
                  <a:pt x="492284" y="236512"/>
                  <a:pt x="493928" y="234057"/>
                  <a:pt x="494339" y="231194"/>
                </a:cubicBezTo>
                <a:lnTo>
                  <a:pt x="510778" y="40180"/>
                </a:lnTo>
                <a:cubicBezTo>
                  <a:pt x="511189" y="37317"/>
                  <a:pt x="510367" y="34454"/>
                  <a:pt x="508312" y="32000"/>
                </a:cubicBezTo>
                <a:cubicBezTo>
                  <a:pt x="506257" y="29955"/>
                  <a:pt x="503792" y="28727"/>
                  <a:pt x="500915" y="27909"/>
                </a:cubicBezTo>
                <a:lnTo>
                  <a:pt x="340636" y="14412"/>
                </a:lnTo>
                <a:cubicBezTo>
                  <a:pt x="340225" y="14003"/>
                  <a:pt x="340225" y="14003"/>
                  <a:pt x="339814" y="14003"/>
                </a:cubicBezTo>
                <a:close/>
                <a:moveTo>
                  <a:pt x="341869" y="96"/>
                </a:moveTo>
                <a:lnTo>
                  <a:pt x="502148" y="14003"/>
                </a:lnTo>
                <a:cubicBezTo>
                  <a:pt x="508723" y="14821"/>
                  <a:pt x="514888" y="17684"/>
                  <a:pt x="519409" y="23001"/>
                </a:cubicBezTo>
                <a:cubicBezTo>
                  <a:pt x="523518" y="27909"/>
                  <a:pt x="525984" y="34863"/>
                  <a:pt x="524751" y="41407"/>
                </a:cubicBezTo>
                <a:lnTo>
                  <a:pt x="508312" y="232421"/>
                </a:lnTo>
                <a:cubicBezTo>
                  <a:pt x="507490" y="238966"/>
                  <a:pt x="504614" y="245101"/>
                  <a:pt x="499271" y="249600"/>
                </a:cubicBezTo>
                <a:cubicBezTo>
                  <a:pt x="494750" y="253282"/>
                  <a:pt x="488997" y="255327"/>
                  <a:pt x="482832" y="255327"/>
                </a:cubicBezTo>
                <a:cubicBezTo>
                  <a:pt x="482421" y="255327"/>
                  <a:pt x="481599" y="255327"/>
                  <a:pt x="480777" y="255327"/>
                </a:cubicBezTo>
                <a:lnTo>
                  <a:pt x="320498" y="241420"/>
                </a:lnTo>
                <a:cubicBezTo>
                  <a:pt x="306525" y="240193"/>
                  <a:pt x="296662" y="227922"/>
                  <a:pt x="297895" y="214015"/>
                </a:cubicBezTo>
                <a:lnTo>
                  <a:pt x="314334" y="23001"/>
                </a:lnTo>
                <a:cubicBezTo>
                  <a:pt x="315567" y="9503"/>
                  <a:pt x="327896" y="-1131"/>
                  <a:pt x="341869" y="96"/>
                </a:cubicBezTo>
                <a:close/>
              </a:path>
            </a:pathLst>
          </a:custGeom>
          <a:solidFill>
            <a:schemeClr val="accent3"/>
          </a:solidFill>
          <a:ln>
            <a:noFill/>
          </a:ln>
          <a:effectLst/>
        </p:spPr>
        <p:txBody>
          <a:bodyPr wrap="square" anchor="ctr">
            <a:noAutofit/>
          </a:bodyPr>
          <a:lstStyle/>
          <a:p>
            <a:endParaRPr lang="en-US"/>
          </a:p>
        </p:txBody>
      </p:sp>
      <p:sp>
        <p:nvSpPr>
          <p:cNvPr id="96" name="Freeform 41">
            <a:extLst>
              <a:ext uri="{FF2B5EF4-FFF2-40B4-BE49-F238E27FC236}">
                <a16:creationId xmlns:a16="http://schemas.microsoft.com/office/drawing/2014/main" id="{5834C277-CCFB-959D-BBDC-CAFE9BD42EE1}"/>
              </a:ext>
            </a:extLst>
          </p:cNvPr>
          <p:cNvSpPr>
            <a:spLocks noChangeArrowheads="1"/>
          </p:cNvSpPr>
          <p:nvPr/>
        </p:nvSpPr>
        <p:spPr bwMode="auto">
          <a:xfrm>
            <a:off x="6513243" y="3608446"/>
            <a:ext cx="547345" cy="480013"/>
          </a:xfrm>
          <a:custGeom>
            <a:avLst/>
            <a:gdLst>
              <a:gd name="connsiteX0" fmla="*/ 212168 w 547345"/>
              <a:gd name="connsiteY0" fmla="*/ 374534 h 480013"/>
              <a:gd name="connsiteX1" fmla="*/ 212168 w 547345"/>
              <a:gd name="connsiteY1" fmla="*/ 466004 h 480013"/>
              <a:gd name="connsiteX2" fmla="*/ 289358 w 547345"/>
              <a:gd name="connsiteY2" fmla="*/ 466004 h 480013"/>
              <a:gd name="connsiteX3" fmla="*/ 289358 w 547345"/>
              <a:gd name="connsiteY3" fmla="*/ 374534 h 480013"/>
              <a:gd name="connsiteX4" fmla="*/ 14447 w 547345"/>
              <a:gd name="connsiteY4" fmla="*/ 309021 h 480013"/>
              <a:gd name="connsiteX5" fmla="*/ 14447 w 547345"/>
              <a:gd name="connsiteY5" fmla="*/ 340336 h 480013"/>
              <a:gd name="connsiteX6" fmla="*/ 34261 w 547345"/>
              <a:gd name="connsiteY6" fmla="*/ 360113 h 480013"/>
              <a:gd name="connsiteX7" fmla="*/ 205151 w 547345"/>
              <a:gd name="connsiteY7" fmla="*/ 360113 h 480013"/>
              <a:gd name="connsiteX8" fmla="*/ 296788 w 547345"/>
              <a:gd name="connsiteY8" fmla="*/ 360113 h 480013"/>
              <a:gd name="connsiteX9" fmla="*/ 472632 w 547345"/>
              <a:gd name="connsiteY9" fmla="*/ 360113 h 480013"/>
              <a:gd name="connsiteX10" fmla="*/ 492033 w 547345"/>
              <a:gd name="connsiteY10" fmla="*/ 340336 h 480013"/>
              <a:gd name="connsiteX11" fmla="*/ 492033 w 547345"/>
              <a:gd name="connsiteY11" fmla="*/ 309021 h 480013"/>
              <a:gd name="connsiteX12" fmla="*/ 500443 w 547345"/>
              <a:gd name="connsiteY12" fmla="*/ 136485 h 480013"/>
              <a:gd name="connsiteX13" fmla="*/ 507318 w 547345"/>
              <a:gd name="connsiteY13" fmla="*/ 143419 h 480013"/>
              <a:gd name="connsiteX14" fmla="*/ 507318 w 547345"/>
              <a:gd name="connsiteY14" fmla="*/ 176050 h 480013"/>
              <a:gd name="connsiteX15" fmla="*/ 500443 w 547345"/>
              <a:gd name="connsiteY15" fmla="*/ 183392 h 480013"/>
              <a:gd name="connsiteX16" fmla="*/ 493164 w 547345"/>
              <a:gd name="connsiteY16" fmla="*/ 176050 h 480013"/>
              <a:gd name="connsiteX17" fmla="*/ 493164 w 547345"/>
              <a:gd name="connsiteY17" fmla="*/ 143419 h 480013"/>
              <a:gd name="connsiteX18" fmla="*/ 500443 w 547345"/>
              <a:gd name="connsiteY18" fmla="*/ 136485 h 480013"/>
              <a:gd name="connsiteX19" fmla="*/ 465615 w 547345"/>
              <a:gd name="connsiteY19" fmla="*/ 125669 h 480013"/>
              <a:gd name="connsiteX20" fmla="*/ 465615 w 547345"/>
              <a:gd name="connsiteY20" fmla="*/ 193241 h 480013"/>
              <a:gd name="connsiteX21" fmla="*/ 533311 w 547345"/>
              <a:gd name="connsiteY21" fmla="*/ 193241 h 480013"/>
              <a:gd name="connsiteX22" fmla="*/ 533311 w 547345"/>
              <a:gd name="connsiteY22" fmla="*/ 125669 h 480013"/>
              <a:gd name="connsiteX23" fmla="*/ 499463 w 547345"/>
              <a:gd name="connsiteY23" fmla="*/ 66336 h 480013"/>
              <a:gd name="connsiteX24" fmla="*/ 465615 w 547345"/>
              <a:gd name="connsiteY24" fmla="*/ 92706 h 480013"/>
              <a:gd name="connsiteX25" fmla="*/ 465615 w 547345"/>
              <a:gd name="connsiteY25" fmla="*/ 111248 h 480013"/>
              <a:gd name="connsiteX26" fmla="*/ 533311 w 547345"/>
              <a:gd name="connsiteY26" fmla="*/ 111248 h 480013"/>
              <a:gd name="connsiteX27" fmla="*/ 533311 w 547345"/>
              <a:gd name="connsiteY27" fmla="*/ 92706 h 480013"/>
              <a:gd name="connsiteX28" fmla="*/ 499463 w 547345"/>
              <a:gd name="connsiteY28" fmla="*/ 66336 h 480013"/>
              <a:gd name="connsiteX29" fmla="*/ 253862 w 547345"/>
              <a:gd name="connsiteY29" fmla="*/ 56414 h 480013"/>
              <a:gd name="connsiteX30" fmla="*/ 260823 w 547345"/>
              <a:gd name="connsiteY30" fmla="*/ 63014 h 480013"/>
              <a:gd name="connsiteX31" fmla="*/ 260823 w 547345"/>
              <a:gd name="connsiteY31" fmla="*/ 74565 h 480013"/>
              <a:gd name="connsiteX32" fmla="*/ 294398 w 547345"/>
              <a:gd name="connsiteY32" fmla="*/ 103856 h 480013"/>
              <a:gd name="connsiteX33" fmla="*/ 294398 w 547345"/>
              <a:gd name="connsiteY33" fmla="*/ 107981 h 480013"/>
              <a:gd name="connsiteX34" fmla="*/ 287437 w 547345"/>
              <a:gd name="connsiteY34" fmla="*/ 115407 h 480013"/>
              <a:gd name="connsiteX35" fmla="*/ 280067 w 547345"/>
              <a:gd name="connsiteY35" fmla="*/ 107981 h 480013"/>
              <a:gd name="connsiteX36" fmla="*/ 280067 w 547345"/>
              <a:gd name="connsiteY36" fmla="*/ 103856 h 480013"/>
              <a:gd name="connsiteX37" fmla="*/ 253862 w 547345"/>
              <a:gd name="connsiteY37" fmla="*/ 88592 h 480013"/>
              <a:gd name="connsiteX38" fmla="*/ 227248 w 547345"/>
              <a:gd name="connsiteY38" fmla="*/ 103856 h 480013"/>
              <a:gd name="connsiteX39" fmla="*/ 227248 w 547345"/>
              <a:gd name="connsiteY39" fmla="*/ 129845 h 480013"/>
              <a:gd name="connsiteX40" fmla="*/ 253862 w 547345"/>
              <a:gd name="connsiteY40" fmla="*/ 145522 h 480013"/>
              <a:gd name="connsiteX41" fmla="*/ 294398 w 547345"/>
              <a:gd name="connsiteY41" fmla="*/ 175225 h 480013"/>
              <a:gd name="connsiteX42" fmla="*/ 294398 w 547345"/>
              <a:gd name="connsiteY42" fmla="*/ 203277 h 480013"/>
              <a:gd name="connsiteX43" fmla="*/ 260823 w 547345"/>
              <a:gd name="connsiteY43" fmla="*/ 232567 h 480013"/>
              <a:gd name="connsiteX44" fmla="*/ 260823 w 547345"/>
              <a:gd name="connsiteY44" fmla="*/ 243705 h 480013"/>
              <a:gd name="connsiteX45" fmla="*/ 253862 w 547345"/>
              <a:gd name="connsiteY45" fmla="*/ 250719 h 480013"/>
              <a:gd name="connsiteX46" fmla="*/ 246901 w 547345"/>
              <a:gd name="connsiteY46" fmla="*/ 243705 h 480013"/>
              <a:gd name="connsiteX47" fmla="*/ 246901 w 547345"/>
              <a:gd name="connsiteY47" fmla="*/ 232567 h 480013"/>
              <a:gd name="connsiteX48" fmla="*/ 212917 w 547345"/>
              <a:gd name="connsiteY48" fmla="*/ 203277 h 480013"/>
              <a:gd name="connsiteX49" fmla="*/ 212917 w 547345"/>
              <a:gd name="connsiteY49" fmla="*/ 198739 h 480013"/>
              <a:gd name="connsiteX50" fmla="*/ 220287 w 547345"/>
              <a:gd name="connsiteY50" fmla="*/ 191726 h 480013"/>
              <a:gd name="connsiteX51" fmla="*/ 227248 w 547345"/>
              <a:gd name="connsiteY51" fmla="*/ 198739 h 480013"/>
              <a:gd name="connsiteX52" fmla="*/ 227248 w 547345"/>
              <a:gd name="connsiteY52" fmla="*/ 203277 h 480013"/>
              <a:gd name="connsiteX53" fmla="*/ 253862 w 547345"/>
              <a:gd name="connsiteY53" fmla="*/ 218541 h 480013"/>
              <a:gd name="connsiteX54" fmla="*/ 280067 w 547345"/>
              <a:gd name="connsiteY54" fmla="*/ 203277 h 480013"/>
              <a:gd name="connsiteX55" fmla="*/ 280067 w 547345"/>
              <a:gd name="connsiteY55" fmla="*/ 175225 h 480013"/>
              <a:gd name="connsiteX56" fmla="*/ 253862 w 547345"/>
              <a:gd name="connsiteY56" fmla="*/ 159548 h 480013"/>
              <a:gd name="connsiteX57" fmla="*/ 212917 w 547345"/>
              <a:gd name="connsiteY57" fmla="*/ 129845 h 480013"/>
              <a:gd name="connsiteX58" fmla="*/ 212917 w 547345"/>
              <a:gd name="connsiteY58" fmla="*/ 103856 h 480013"/>
              <a:gd name="connsiteX59" fmla="*/ 246901 w 547345"/>
              <a:gd name="connsiteY59" fmla="*/ 74565 h 480013"/>
              <a:gd name="connsiteX60" fmla="*/ 246901 w 547345"/>
              <a:gd name="connsiteY60" fmla="*/ 63014 h 480013"/>
              <a:gd name="connsiteX61" fmla="*/ 253862 w 547345"/>
              <a:gd name="connsiteY61" fmla="*/ 56414 h 480013"/>
              <a:gd name="connsiteX62" fmla="*/ 46644 w 547345"/>
              <a:gd name="connsiteY62" fmla="*/ 14009 h 480013"/>
              <a:gd name="connsiteX63" fmla="*/ 14447 w 547345"/>
              <a:gd name="connsiteY63" fmla="*/ 46147 h 480013"/>
              <a:gd name="connsiteX64" fmla="*/ 14447 w 547345"/>
              <a:gd name="connsiteY64" fmla="*/ 294600 h 480013"/>
              <a:gd name="connsiteX65" fmla="*/ 492033 w 547345"/>
              <a:gd name="connsiteY65" fmla="*/ 294600 h 480013"/>
              <a:gd name="connsiteX66" fmla="*/ 492033 w 547345"/>
              <a:gd name="connsiteY66" fmla="*/ 207662 h 480013"/>
              <a:gd name="connsiteX67" fmla="*/ 458598 w 547345"/>
              <a:gd name="connsiteY67" fmla="*/ 207662 h 480013"/>
              <a:gd name="connsiteX68" fmla="*/ 451168 w 547345"/>
              <a:gd name="connsiteY68" fmla="*/ 200658 h 480013"/>
              <a:gd name="connsiteX69" fmla="*/ 451168 w 547345"/>
              <a:gd name="connsiteY69" fmla="*/ 118664 h 480013"/>
              <a:gd name="connsiteX70" fmla="*/ 451168 w 547345"/>
              <a:gd name="connsiteY70" fmla="*/ 92706 h 480013"/>
              <a:gd name="connsiteX71" fmla="*/ 492033 w 547345"/>
              <a:gd name="connsiteY71" fmla="*/ 52327 h 480013"/>
              <a:gd name="connsiteX72" fmla="*/ 492033 w 547345"/>
              <a:gd name="connsiteY72" fmla="*/ 46147 h 480013"/>
              <a:gd name="connsiteX73" fmla="*/ 459836 w 547345"/>
              <a:gd name="connsiteY73" fmla="*/ 14009 h 480013"/>
              <a:gd name="connsiteX74" fmla="*/ 46644 w 547345"/>
              <a:gd name="connsiteY74" fmla="*/ 0 h 480013"/>
              <a:gd name="connsiteX75" fmla="*/ 459836 w 547345"/>
              <a:gd name="connsiteY75" fmla="*/ 0 h 480013"/>
              <a:gd name="connsiteX76" fmla="*/ 506480 w 547345"/>
              <a:gd name="connsiteY76" fmla="*/ 46147 h 480013"/>
              <a:gd name="connsiteX77" fmla="*/ 506480 w 547345"/>
              <a:gd name="connsiteY77" fmla="*/ 52327 h 480013"/>
              <a:gd name="connsiteX78" fmla="*/ 547345 w 547345"/>
              <a:gd name="connsiteY78" fmla="*/ 92706 h 480013"/>
              <a:gd name="connsiteX79" fmla="*/ 547345 w 547345"/>
              <a:gd name="connsiteY79" fmla="*/ 118664 h 480013"/>
              <a:gd name="connsiteX80" fmla="*/ 547345 w 547345"/>
              <a:gd name="connsiteY80" fmla="*/ 200658 h 480013"/>
              <a:gd name="connsiteX81" fmla="*/ 540328 w 547345"/>
              <a:gd name="connsiteY81" fmla="*/ 207662 h 480013"/>
              <a:gd name="connsiteX82" fmla="*/ 506480 w 547345"/>
              <a:gd name="connsiteY82" fmla="*/ 207662 h 480013"/>
              <a:gd name="connsiteX83" fmla="*/ 506480 w 547345"/>
              <a:gd name="connsiteY83" fmla="*/ 301605 h 480013"/>
              <a:gd name="connsiteX84" fmla="*/ 506480 w 547345"/>
              <a:gd name="connsiteY84" fmla="*/ 340336 h 480013"/>
              <a:gd name="connsiteX85" fmla="*/ 472632 w 547345"/>
              <a:gd name="connsiteY85" fmla="*/ 374534 h 480013"/>
              <a:gd name="connsiteX86" fmla="*/ 303805 w 547345"/>
              <a:gd name="connsiteY86" fmla="*/ 374534 h 480013"/>
              <a:gd name="connsiteX87" fmla="*/ 303805 w 547345"/>
              <a:gd name="connsiteY87" fmla="*/ 466004 h 480013"/>
              <a:gd name="connsiteX88" fmla="*/ 342194 w 547345"/>
              <a:gd name="connsiteY88" fmla="*/ 466004 h 480013"/>
              <a:gd name="connsiteX89" fmla="*/ 349624 w 547345"/>
              <a:gd name="connsiteY89" fmla="*/ 473421 h 480013"/>
              <a:gd name="connsiteX90" fmla="*/ 342194 w 547345"/>
              <a:gd name="connsiteY90" fmla="*/ 480013 h 480013"/>
              <a:gd name="connsiteX91" fmla="*/ 159333 w 547345"/>
              <a:gd name="connsiteY91" fmla="*/ 480013 h 480013"/>
              <a:gd name="connsiteX92" fmla="*/ 152316 w 547345"/>
              <a:gd name="connsiteY92" fmla="*/ 473421 h 480013"/>
              <a:gd name="connsiteX93" fmla="*/ 159333 w 547345"/>
              <a:gd name="connsiteY93" fmla="*/ 466004 h 480013"/>
              <a:gd name="connsiteX94" fmla="*/ 198134 w 547345"/>
              <a:gd name="connsiteY94" fmla="*/ 466004 h 480013"/>
              <a:gd name="connsiteX95" fmla="*/ 198134 w 547345"/>
              <a:gd name="connsiteY95" fmla="*/ 374534 h 480013"/>
              <a:gd name="connsiteX96" fmla="*/ 34261 w 547345"/>
              <a:gd name="connsiteY96" fmla="*/ 374534 h 480013"/>
              <a:gd name="connsiteX97" fmla="*/ 0 w 547345"/>
              <a:gd name="connsiteY97" fmla="*/ 340336 h 480013"/>
              <a:gd name="connsiteX98" fmla="*/ 0 w 547345"/>
              <a:gd name="connsiteY98" fmla="*/ 301605 h 480013"/>
              <a:gd name="connsiteX99" fmla="*/ 0 w 547345"/>
              <a:gd name="connsiteY99" fmla="*/ 46147 h 480013"/>
              <a:gd name="connsiteX100" fmla="*/ 46644 w 547345"/>
              <a:gd name="connsiteY100" fmla="*/ 0 h 48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47345" h="480013">
                <a:moveTo>
                  <a:pt x="212168" y="374534"/>
                </a:moveTo>
                <a:lnTo>
                  <a:pt x="212168" y="466004"/>
                </a:lnTo>
                <a:lnTo>
                  <a:pt x="289358" y="466004"/>
                </a:lnTo>
                <a:lnTo>
                  <a:pt x="289358" y="374534"/>
                </a:lnTo>
                <a:close/>
                <a:moveTo>
                  <a:pt x="14447" y="309021"/>
                </a:moveTo>
                <a:lnTo>
                  <a:pt x="14447" y="340336"/>
                </a:lnTo>
                <a:cubicBezTo>
                  <a:pt x="14447" y="351048"/>
                  <a:pt x="23528" y="360113"/>
                  <a:pt x="34261" y="360113"/>
                </a:cubicBezTo>
                <a:lnTo>
                  <a:pt x="205151" y="360113"/>
                </a:lnTo>
                <a:lnTo>
                  <a:pt x="296788" y="360113"/>
                </a:lnTo>
                <a:lnTo>
                  <a:pt x="472632" y="360113"/>
                </a:lnTo>
                <a:cubicBezTo>
                  <a:pt x="483364" y="360113"/>
                  <a:pt x="492033" y="351048"/>
                  <a:pt x="492033" y="340336"/>
                </a:cubicBezTo>
                <a:lnTo>
                  <a:pt x="492033" y="309021"/>
                </a:lnTo>
                <a:close/>
                <a:moveTo>
                  <a:pt x="500443" y="136485"/>
                </a:moveTo>
                <a:cubicBezTo>
                  <a:pt x="504487" y="136485"/>
                  <a:pt x="507318" y="139748"/>
                  <a:pt x="507318" y="143419"/>
                </a:cubicBezTo>
                <a:lnTo>
                  <a:pt x="507318" y="176050"/>
                </a:lnTo>
                <a:cubicBezTo>
                  <a:pt x="507318" y="179721"/>
                  <a:pt x="504487" y="183392"/>
                  <a:pt x="500443" y="183392"/>
                </a:cubicBezTo>
                <a:cubicBezTo>
                  <a:pt x="496804" y="183392"/>
                  <a:pt x="493164" y="179721"/>
                  <a:pt x="493164" y="176050"/>
                </a:cubicBezTo>
                <a:lnTo>
                  <a:pt x="493164" y="143419"/>
                </a:lnTo>
                <a:cubicBezTo>
                  <a:pt x="493164" y="139748"/>
                  <a:pt x="496804" y="136485"/>
                  <a:pt x="500443" y="136485"/>
                </a:cubicBezTo>
                <a:close/>
                <a:moveTo>
                  <a:pt x="465615" y="125669"/>
                </a:moveTo>
                <a:lnTo>
                  <a:pt x="465615" y="193241"/>
                </a:lnTo>
                <a:lnTo>
                  <a:pt x="533311" y="193241"/>
                </a:lnTo>
                <a:lnTo>
                  <a:pt x="533311" y="125669"/>
                </a:lnTo>
                <a:close/>
                <a:moveTo>
                  <a:pt x="499463" y="66336"/>
                </a:moveTo>
                <a:cubicBezTo>
                  <a:pt x="480888" y="66336"/>
                  <a:pt x="465615" y="77873"/>
                  <a:pt x="465615" y="92706"/>
                </a:cubicBezTo>
                <a:lnTo>
                  <a:pt x="465615" y="111248"/>
                </a:lnTo>
                <a:lnTo>
                  <a:pt x="533311" y="111248"/>
                </a:lnTo>
                <a:lnTo>
                  <a:pt x="533311" y="92706"/>
                </a:lnTo>
                <a:cubicBezTo>
                  <a:pt x="533311" y="77873"/>
                  <a:pt x="518451" y="66336"/>
                  <a:pt x="499463" y="66336"/>
                </a:cubicBezTo>
                <a:close/>
                <a:moveTo>
                  <a:pt x="253862" y="56414"/>
                </a:moveTo>
                <a:cubicBezTo>
                  <a:pt x="257547" y="56414"/>
                  <a:pt x="260823" y="59302"/>
                  <a:pt x="260823" y="63014"/>
                </a:cubicBezTo>
                <a:lnTo>
                  <a:pt x="260823" y="74565"/>
                </a:lnTo>
                <a:cubicBezTo>
                  <a:pt x="280067" y="77041"/>
                  <a:pt x="294398" y="89004"/>
                  <a:pt x="294398" y="103856"/>
                </a:cubicBezTo>
                <a:lnTo>
                  <a:pt x="294398" y="107981"/>
                </a:lnTo>
                <a:cubicBezTo>
                  <a:pt x="294398" y="112106"/>
                  <a:pt x="291531" y="115407"/>
                  <a:pt x="287437" y="115407"/>
                </a:cubicBezTo>
                <a:cubicBezTo>
                  <a:pt x="283342" y="115407"/>
                  <a:pt x="280067" y="112106"/>
                  <a:pt x="280067" y="107981"/>
                </a:cubicBezTo>
                <a:lnTo>
                  <a:pt x="280067" y="103856"/>
                </a:lnTo>
                <a:cubicBezTo>
                  <a:pt x="280067" y="96430"/>
                  <a:pt x="269421" y="88592"/>
                  <a:pt x="253862" y="88592"/>
                </a:cubicBezTo>
                <a:cubicBezTo>
                  <a:pt x="237893" y="88592"/>
                  <a:pt x="227248" y="96430"/>
                  <a:pt x="227248" y="103856"/>
                </a:cubicBezTo>
                <a:lnTo>
                  <a:pt x="227248" y="129845"/>
                </a:lnTo>
                <a:cubicBezTo>
                  <a:pt x="227248" y="137271"/>
                  <a:pt x="237893" y="145522"/>
                  <a:pt x="253862" y="145522"/>
                </a:cubicBezTo>
                <a:cubicBezTo>
                  <a:pt x="276382" y="145522"/>
                  <a:pt x="294398" y="158311"/>
                  <a:pt x="294398" y="175225"/>
                </a:cubicBezTo>
                <a:lnTo>
                  <a:pt x="294398" y="203277"/>
                </a:lnTo>
                <a:cubicBezTo>
                  <a:pt x="294398" y="218128"/>
                  <a:pt x="280067" y="230092"/>
                  <a:pt x="260823" y="232567"/>
                </a:cubicBezTo>
                <a:lnTo>
                  <a:pt x="260823" y="243705"/>
                </a:lnTo>
                <a:cubicBezTo>
                  <a:pt x="260823" y="247831"/>
                  <a:pt x="257547" y="250719"/>
                  <a:pt x="253862" y="250719"/>
                </a:cubicBezTo>
                <a:cubicBezTo>
                  <a:pt x="249767" y="250719"/>
                  <a:pt x="246901" y="247831"/>
                  <a:pt x="246901" y="243705"/>
                </a:cubicBezTo>
                <a:lnTo>
                  <a:pt x="246901" y="232567"/>
                </a:lnTo>
                <a:cubicBezTo>
                  <a:pt x="227657" y="230092"/>
                  <a:pt x="212917" y="218128"/>
                  <a:pt x="212917" y="203277"/>
                </a:cubicBezTo>
                <a:lnTo>
                  <a:pt x="212917" y="198739"/>
                </a:lnTo>
                <a:cubicBezTo>
                  <a:pt x="212917" y="194614"/>
                  <a:pt x="216193" y="191726"/>
                  <a:pt x="220287" y="191726"/>
                </a:cubicBezTo>
                <a:cubicBezTo>
                  <a:pt x="223972" y="191726"/>
                  <a:pt x="227248" y="194614"/>
                  <a:pt x="227248" y="198739"/>
                </a:cubicBezTo>
                <a:lnTo>
                  <a:pt x="227248" y="203277"/>
                </a:lnTo>
                <a:cubicBezTo>
                  <a:pt x="227248" y="210290"/>
                  <a:pt x="237893" y="218541"/>
                  <a:pt x="253862" y="218541"/>
                </a:cubicBezTo>
                <a:cubicBezTo>
                  <a:pt x="269421" y="218541"/>
                  <a:pt x="280067" y="210290"/>
                  <a:pt x="280067" y="203277"/>
                </a:cubicBezTo>
                <a:lnTo>
                  <a:pt x="280067" y="175225"/>
                </a:lnTo>
                <a:cubicBezTo>
                  <a:pt x="280067" y="167799"/>
                  <a:pt x="269421" y="159548"/>
                  <a:pt x="253862" y="159548"/>
                </a:cubicBezTo>
                <a:cubicBezTo>
                  <a:pt x="230933" y="159548"/>
                  <a:pt x="212917" y="146760"/>
                  <a:pt x="212917" y="129845"/>
                </a:cubicBezTo>
                <a:lnTo>
                  <a:pt x="212917" y="103856"/>
                </a:lnTo>
                <a:cubicBezTo>
                  <a:pt x="212917" y="89004"/>
                  <a:pt x="227657" y="77041"/>
                  <a:pt x="246901" y="74565"/>
                </a:cubicBezTo>
                <a:lnTo>
                  <a:pt x="246901" y="63014"/>
                </a:lnTo>
                <a:cubicBezTo>
                  <a:pt x="246901" y="59302"/>
                  <a:pt x="249767" y="56414"/>
                  <a:pt x="253862" y="56414"/>
                </a:cubicBezTo>
                <a:close/>
                <a:moveTo>
                  <a:pt x="46644" y="14009"/>
                </a:moveTo>
                <a:cubicBezTo>
                  <a:pt x="28895" y="14009"/>
                  <a:pt x="14447" y="28430"/>
                  <a:pt x="14447" y="46147"/>
                </a:cubicBezTo>
                <a:lnTo>
                  <a:pt x="14447" y="294600"/>
                </a:lnTo>
                <a:lnTo>
                  <a:pt x="492033" y="294600"/>
                </a:lnTo>
                <a:lnTo>
                  <a:pt x="492033" y="207662"/>
                </a:lnTo>
                <a:lnTo>
                  <a:pt x="458598" y="207662"/>
                </a:lnTo>
                <a:cubicBezTo>
                  <a:pt x="454470" y="207662"/>
                  <a:pt x="451168" y="204366"/>
                  <a:pt x="451168" y="200658"/>
                </a:cubicBezTo>
                <a:lnTo>
                  <a:pt x="451168" y="118664"/>
                </a:lnTo>
                <a:lnTo>
                  <a:pt x="451168" y="92706"/>
                </a:lnTo>
                <a:cubicBezTo>
                  <a:pt x="451168" y="72105"/>
                  <a:pt x="469330" y="55212"/>
                  <a:pt x="492033" y="52327"/>
                </a:cubicBezTo>
                <a:lnTo>
                  <a:pt x="492033" y="46147"/>
                </a:lnTo>
                <a:cubicBezTo>
                  <a:pt x="492033" y="28430"/>
                  <a:pt x="477998" y="14009"/>
                  <a:pt x="459836" y="14009"/>
                </a:cubicBezTo>
                <a:close/>
                <a:moveTo>
                  <a:pt x="46644" y="0"/>
                </a:moveTo>
                <a:lnTo>
                  <a:pt x="459836" y="0"/>
                </a:lnTo>
                <a:cubicBezTo>
                  <a:pt x="485428" y="0"/>
                  <a:pt x="506480" y="20601"/>
                  <a:pt x="506480" y="46147"/>
                </a:cubicBezTo>
                <a:lnTo>
                  <a:pt x="506480" y="52327"/>
                </a:lnTo>
                <a:cubicBezTo>
                  <a:pt x="530009" y="55212"/>
                  <a:pt x="547345" y="72105"/>
                  <a:pt x="547345" y="92706"/>
                </a:cubicBezTo>
                <a:lnTo>
                  <a:pt x="547345" y="118664"/>
                </a:lnTo>
                <a:lnTo>
                  <a:pt x="547345" y="200658"/>
                </a:lnTo>
                <a:cubicBezTo>
                  <a:pt x="547345" y="204366"/>
                  <a:pt x="544456" y="207662"/>
                  <a:pt x="540328" y="207662"/>
                </a:cubicBezTo>
                <a:lnTo>
                  <a:pt x="506480" y="207662"/>
                </a:lnTo>
                <a:lnTo>
                  <a:pt x="506480" y="301605"/>
                </a:lnTo>
                <a:lnTo>
                  <a:pt x="506480" y="340336"/>
                </a:lnTo>
                <a:cubicBezTo>
                  <a:pt x="506480" y="358877"/>
                  <a:pt x="491207" y="374534"/>
                  <a:pt x="472632" y="374534"/>
                </a:cubicBezTo>
                <a:lnTo>
                  <a:pt x="303805" y="374534"/>
                </a:lnTo>
                <a:lnTo>
                  <a:pt x="303805" y="466004"/>
                </a:lnTo>
                <a:lnTo>
                  <a:pt x="342194" y="466004"/>
                </a:lnTo>
                <a:cubicBezTo>
                  <a:pt x="346322" y="466004"/>
                  <a:pt x="349624" y="468888"/>
                  <a:pt x="349624" y="473421"/>
                </a:cubicBezTo>
                <a:cubicBezTo>
                  <a:pt x="349624" y="477129"/>
                  <a:pt x="346322" y="480013"/>
                  <a:pt x="342194" y="480013"/>
                </a:cubicBezTo>
                <a:lnTo>
                  <a:pt x="159333" y="480013"/>
                </a:lnTo>
                <a:cubicBezTo>
                  <a:pt x="155618" y="480013"/>
                  <a:pt x="152316" y="477129"/>
                  <a:pt x="152316" y="473421"/>
                </a:cubicBezTo>
                <a:cubicBezTo>
                  <a:pt x="152316" y="468888"/>
                  <a:pt x="155618" y="466004"/>
                  <a:pt x="159333" y="466004"/>
                </a:cubicBezTo>
                <a:lnTo>
                  <a:pt x="198134" y="466004"/>
                </a:lnTo>
                <a:lnTo>
                  <a:pt x="198134" y="374534"/>
                </a:lnTo>
                <a:lnTo>
                  <a:pt x="34261" y="374534"/>
                </a:lnTo>
                <a:cubicBezTo>
                  <a:pt x="15686" y="374534"/>
                  <a:pt x="0" y="358877"/>
                  <a:pt x="0" y="340336"/>
                </a:cubicBezTo>
                <a:lnTo>
                  <a:pt x="0" y="301605"/>
                </a:lnTo>
                <a:lnTo>
                  <a:pt x="0" y="46147"/>
                </a:lnTo>
                <a:cubicBezTo>
                  <a:pt x="0" y="20601"/>
                  <a:pt x="21052" y="0"/>
                  <a:pt x="46644" y="0"/>
                </a:cubicBezTo>
                <a:close/>
              </a:path>
            </a:pathLst>
          </a:custGeom>
          <a:solidFill>
            <a:schemeClr val="accent3"/>
          </a:solidFill>
          <a:ln>
            <a:noFill/>
          </a:ln>
          <a:effectLst/>
        </p:spPr>
        <p:txBody>
          <a:bodyPr wrap="square" anchor="ctr">
            <a:noAutofit/>
          </a:bodyPr>
          <a:lstStyle/>
          <a:p>
            <a:endParaRPr lang="en-US"/>
          </a:p>
        </p:txBody>
      </p:sp>
      <p:sp>
        <p:nvSpPr>
          <p:cNvPr id="97" name="Freeform 45">
            <a:extLst>
              <a:ext uri="{FF2B5EF4-FFF2-40B4-BE49-F238E27FC236}">
                <a16:creationId xmlns:a16="http://schemas.microsoft.com/office/drawing/2014/main" id="{55C91D7D-3AB9-320F-3601-F98426B1D291}"/>
              </a:ext>
            </a:extLst>
          </p:cNvPr>
          <p:cNvSpPr>
            <a:spLocks noChangeArrowheads="1"/>
          </p:cNvSpPr>
          <p:nvPr/>
        </p:nvSpPr>
        <p:spPr bwMode="auto">
          <a:xfrm>
            <a:off x="9510992" y="3544754"/>
            <a:ext cx="518227" cy="543705"/>
          </a:xfrm>
          <a:custGeom>
            <a:avLst/>
            <a:gdLst>
              <a:gd name="connsiteX0" fmla="*/ 189358 w 518227"/>
              <a:gd name="connsiteY0" fmla="*/ 500443 h 543705"/>
              <a:gd name="connsiteX1" fmla="*/ 265183 w 518227"/>
              <a:gd name="connsiteY1" fmla="*/ 500443 h 543705"/>
              <a:gd name="connsiteX2" fmla="*/ 272560 w 518227"/>
              <a:gd name="connsiteY2" fmla="*/ 508632 h 543705"/>
              <a:gd name="connsiteX3" fmla="*/ 265183 w 518227"/>
              <a:gd name="connsiteY3" fmla="*/ 516389 h 543705"/>
              <a:gd name="connsiteX4" fmla="*/ 189358 w 518227"/>
              <a:gd name="connsiteY4" fmla="*/ 516389 h 543705"/>
              <a:gd name="connsiteX5" fmla="*/ 181980 w 518227"/>
              <a:gd name="connsiteY5" fmla="*/ 508632 h 543705"/>
              <a:gd name="connsiteX6" fmla="*/ 189358 w 518227"/>
              <a:gd name="connsiteY6" fmla="*/ 500443 h 543705"/>
              <a:gd name="connsiteX7" fmla="*/ 242390 w 518227"/>
              <a:gd name="connsiteY7" fmla="*/ 386653 h 543705"/>
              <a:gd name="connsiteX8" fmla="*/ 182515 w 518227"/>
              <a:gd name="connsiteY8" fmla="*/ 396958 h 543705"/>
              <a:gd name="connsiteX9" fmla="*/ 137506 w 518227"/>
              <a:gd name="connsiteY9" fmla="*/ 392012 h 543705"/>
              <a:gd name="connsiteX10" fmla="*/ 122640 w 518227"/>
              <a:gd name="connsiteY10" fmla="*/ 390363 h 543705"/>
              <a:gd name="connsiteX11" fmla="*/ 122640 w 518227"/>
              <a:gd name="connsiteY11" fmla="*/ 403966 h 543705"/>
              <a:gd name="connsiteX12" fmla="*/ 242390 w 518227"/>
              <a:gd name="connsiteY12" fmla="*/ 403966 h 543705"/>
              <a:gd name="connsiteX13" fmla="*/ 222982 w 518227"/>
              <a:gd name="connsiteY13" fmla="*/ 360272 h 543705"/>
              <a:gd name="connsiteX14" fmla="*/ 222982 w 518227"/>
              <a:gd name="connsiteY14" fmla="*/ 372226 h 543705"/>
              <a:gd name="connsiteX15" fmla="*/ 218440 w 518227"/>
              <a:gd name="connsiteY15" fmla="*/ 378821 h 543705"/>
              <a:gd name="connsiteX16" fmla="*/ 215962 w 518227"/>
              <a:gd name="connsiteY16" fmla="*/ 380058 h 543705"/>
              <a:gd name="connsiteX17" fmla="*/ 242390 w 518227"/>
              <a:gd name="connsiteY17" fmla="*/ 369340 h 543705"/>
              <a:gd name="connsiteX18" fmla="*/ 222982 w 518227"/>
              <a:gd name="connsiteY18" fmla="*/ 360272 h 543705"/>
              <a:gd name="connsiteX19" fmla="*/ 88780 w 518227"/>
              <a:gd name="connsiteY19" fmla="*/ 349966 h 543705"/>
              <a:gd name="connsiteX20" fmla="*/ 88780 w 518227"/>
              <a:gd name="connsiteY20" fmla="*/ 367279 h 543705"/>
              <a:gd name="connsiteX21" fmla="*/ 116859 w 518227"/>
              <a:gd name="connsiteY21" fmla="*/ 375111 h 543705"/>
              <a:gd name="connsiteX22" fmla="*/ 138744 w 518227"/>
              <a:gd name="connsiteY22" fmla="*/ 377997 h 543705"/>
              <a:gd name="connsiteX23" fmla="*/ 139157 w 518227"/>
              <a:gd name="connsiteY23" fmla="*/ 377997 h 543705"/>
              <a:gd name="connsiteX24" fmla="*/ 208942 w 518227"/>
              <a:gd name="connsiteY24" fmla="*/ 367279 h 543705"/>
              <a:gd name="connsiteX25" fmla="*/ 208942 w 518227"/>
              <a:gd name="connsiteY25" fmla="*/ 349966 h 543705"/>
              <a:gd name="connsiteX26" fmla="*/ 149068 w 518227"/>
              <a:gd name="connsiteY26" fmla="*/ 360272 h 543705"/>
              <a:gd name="connsiteX27" fmla="*/ 88780 w 518227"/>
              <a:gd name="connsiteY27" fmla="*/ 349966 h 543705"/>
              <a:gd name="connsiteX28" fmla="*/ 109013 w 518227"/>
              <a:gd name="connsiteY28" fmla="*/ 323173 h 543705"/>
              <a:gd name="connsiteX29" fmla="*/ 88780 w 518227"/>
              <a:gd name="connsiteY29" fmla="*/ 332653 h 543705"/>
              <a:gd name="connsiteX30" fmla="*/ 149068 w 518227"/>
              <a:gd name="connsiteY30" fmla="*/ 346256 h 543705"/>
              <a:gd name="connsiteX31" fmla="*/ 196555 w 518227"/>
              <a:gd name="connsiteY31" fmla="*/ 339661 h 543705"/>
              <a:gd name="connsiteX32" fmla="*/ 182515 w 518227"/>
              <a:gd name="connsiteY32" fmla="*/ 340073 h 543705"/>
              <a:gd name="connsiteX33" fmla="*/ 112730 w 518227"/>
              <a:gd name="connsiteY33" fmla="*/ 326882 h 543705"/>
              <a:gd name="connsiteX34" fmla="*/ 109013 w 518227"/>
              <a:gd name="connsiteY34" fmla="*/ 323173 h 543705"/>
              <a:gd name="connsiteX35" fmla="*/ 122640 w 518227"/>
              <a:gd name="connsiteY35" fmla="*/ 297616 h 543705"/>
              <a:gd name="connsiteX36" fmla="*/ 122640 w 518227"/>
              <a:gd name="connsiteY36" fmla="*/ 315341 h 543705"/>
              <a:gd name="connsiteX37" fmla="*/ 212659 w 518227"/>
              <a:gd name="connsiteY37" fmla="*/ 323173 h 543705"/>
              <a:gd name="connsiteX38" fmla="*/ 214723 w 518227"/>
              <a:gd name="connsiteY38" fmla="*/ 322760 h 543705"/>
              <a:gd name="connsiteX39" fmla="*/ 242390 w 518227"/>
              <a:gd name="connsiteY39" fmla="*/ 315341 h 543705"/>
              <a:gd name="connsiteX40" fmla="*/ 242390 w 518227"/>
              <a:gd name="connsiteY40" fmla="*/ 297616 h 543705"/>
              <a:gd name="connsiteX41" fmla="*/ 182515 w 518227"/>
              <a:gd name="connsiteY41" fmla="*/ 308333 h 543705"/>
              <a:gd name="connsiteX42" fmla="*/ 122640 w 518227"/>
              <a:gd name="connsiteY42" fmla="*/ 297616 h 543705"/>
              <a:gd name="connsiteX43" fmla="*/ 182515 w 518227"/>
              <a:gd name="connsiteY43" fmla="*/ 266700 h 543705"/>
              <a:gd name="connsiteX44" fmla="*/ 122640 w 518227"/>
              <a:gd name="connsiteY44" fmla="*/ 280303 h 543705"/>
              <a:gd name="connsiteX45" fmla="*/ 182515 w 518227"/>
              <a:gd name="connsiteY45" fmla="*/ 293906 h 543705"/>
              <a:gd name="connsiteX46" fmla="*/ 242390 w 518227"/>
              <a:gd name="connsiteY46" fmla="*/ 280303 h 543705"/>
              <a:gd name="connsiteX47" fmla="*/ 220917 w 518227"/>
              <a:gd name="connsiteY47" fmla="*/ 270822 h 543705"/>
              <a:gd name="connsiteX48" fmla="*/ 220505 w 518227"/>
              <a:gd name="connsiteY48" fmla="*/ 270822 h 543705"/>
              <a:gd name="connsiteX49" fmla="*/ 217201 w 518227"/>
              <a:gd name="connsiteY49" fmla="*/ 269585 h 543705"/>
              <a:gd name="connsiteX50" fmla="*/ 182515 w 518227"/>
              <a:gd name="connsiteY50" fmla="*/ 266700 h 543705"/>
              <a:gd name="connsiteX51" fmla="*/ 265850 w 518227"/>
              <a:gd name="connsiteY51" fmla="*/ 194718 h 543705"/>
              <a:gd name="connsiteX52" fmla="*/ 372483 w 518227"/>
              <a:gd name="connsiteY52" fmla="*/ 194718 h 543705"/>
              <a:gd name="connsiteX53" fmla="*/ 379923 w 518227"/>
              <a:gd name="connsiteY53" fmla="*/ 201997 h 543705"/>
              <a:gd name="connsiteX54" fmla="*/ 372483 w 518227"/>
              <a:gd name="connsiteY54" fmla="*/ 208872 h 543705"/>
              <a:gd name="connsiteX55" fmla="*/ 265850 w 518227"/>
              <a:gd name="connsiteY55" fmla="*/ 208872 h 543705"/>
              <a:gd name="connsiteX56" fmla="*/ 258411 w 518227"/>
              <a:gd name="connsiteY56" fmla="*/ 201997 h 543705"/>
              <a:gd name="connsiteX57" fmla="*/ 265850 w 518227"/>
              <a:gd name="connsiteY57" fmla="*/ 194718 h 543705"/>
              <a:gd name="connsiteX58" fmla="*/ 446552 w 518227"/>
              <a:gd name="connsiteY58" fmla="*/ 163782 h 543705"/>
              <a:gd name="connsiteX59" fmla="*/ 453571 w 518227"/>
              <a:gd name="connsiteY59" fmla="*/ 170764 h 543705"/>
              <a:gd name="connsiteX60" fmla="*/ 453571 w 518227"/>
              <a:gd name="connsiteY60" fmla="*/ 173639 h 543705"/>
              <a:gd name="connsiteX61" fmla="*/ 470912 w 518227"/>
              <a:gd name="connsiteY61" fmla="*/ 191298 h 543705"/>
              <a:gd name="connsiteX62" fmla="*/ 470912 w 518227"/>
              <a:gd name="connsiteY62" fmla="*/ 193352 h 543705"/>
              <a:gd name="connsiteX63" fmla="*/ 463480 w 518227"/>
              <a:gd name="connsiteY63" fmla="*/ 200334 h 543705"/>
              <a:gd name="connsiteX64" fmla="*/ 456461 w 518227"/>
              <a:gd name="connsiteY64" fmla="*/ 193352 h 543705"/>
              <a:gd name="connsiteX65" fmla="*/ 456461 w 518227"/>
              <a:gd name="connsiteY65" fmla="*/ 191298 h 543705"/>
              <a:gd name="connsiteX66" fmla="*/ 446552 w 518227"/>
              <a:gd name="connsiteY66" fmla="*/ 186781 h 543705"/>
              <a:gd name="connsiteX67" fmla="*/ 436642 w 518227"/>
              <a:gd name="connsiteY67" fmla="*/ 191298 h 543705"/>
              <a:gd name="connsiteX68" fmla="*/ 436642 w 518227"/>
              <a:gd name="connsiteY68" fmla="*/ 204441 h 543705"/>
              <a:gd name="connsiteX69" fmla="*/ 446552 w 518227"/>
              <a:gd name="connsiteY69" fmla="*/ 208548 h 543705"/>
              <a:gd name="connsiteX70" fmla="*/ 470912 w 518227"/>
              <a:gd name="connsiteY70" fmla="*/ 227029 h 543705"/>
              <a:gd name="connsiteX71" fmla="*/ 470912 w 518227"/>
              <a:gd name="connsiteY71" fmla="*/ 241403 h 543705"/>
              <a:gd name="connsiteX72" fmla="*/ 453571 w 518227"/>
              <a:gd name="connsiteY72" fmla="*/ 258652 h 543705"/>
              <a:gd name="connsiteX73" fmla="*/ 453571 w 518227"/>
              <a:gd name="connsiteY73" fmla="*/ 261938 h 543705"/>
              <a:gd name="connsiteX74" fmla="*/ 446552 w 518227"/>
              <a:gd name="connsiteY74" fmla="*/ 268919 h 543705"/>
              <a:gd name="connsiteX75" fmla="*/ 439532 w 518227"/>
              <a:gd name="connsiteY75" fmla="*/ 261938 h 543705"/>
              <a:gd name="connsiteX76" fmla="*/ 439532 w 518227"/>
              <a:gd name="connsiteY76" fmla="*/ 258652 h 543705"/>
              <a:gd name="connsiteX77" fmla="*/ 422191 w 518227"/>
              <a:gd name="connsiteY77" fmla="*/ 241403 h 543705"/>
              <a:gd name="connsiteX78" fmla="*/ 422191 w 518227"/>
              <a:gd name="connsiteY78" fmla="*/ 238939 h 543705"/>
              <a:gd name="connsiteX79" fmla="*/ 429623 w 518227"/>
              <a:gd name="connsiteY79" fmla="*/ 231957 h 543705"/>
              <a:gd name="connsiteX80" fmla="*/ 436642 w 518227"/>
              <a:gd name="connsiteY80" fmla="*/ 238939 h 543705"/>
              <a:gd name="connsiteX81" fmla="*/ 436642 w 518227"/>
              <a:gd name="connsiteY81" fmla="*/ 241403 h 543705"/>
              <a:gd name="connsiteX82" fmla="*/ 446552 w 518227"/>
              <a:gd name="connsiteY82" fmla="*/ 245510 h 543705"/>
              <a:gd name="connsiteX83" fmla="*/ 456461 w 518227"/>
              <a:gd name="connsiteY83" fmla="*/ 241403 h 543705"/>
              <a:gd name="connsiteX84" fmla="*/ 456461 w 518227"/>
              <a:gd name="connsiteY84" fmla="*/ 227029 h 543705"/>
              <a:gd name="connsiteX85" fmla="*/ 446552 w 518227"/>
              <a:gd name="connsiteY85" fmla="*/ 222922 h 543705"/>
              <a:gd name="connsiteX86" fmla="*/ 422191 w 518227"/>
              <a:gd name="connsiteY86" fmla="*/ 204441 h 543705"/>
              <a:gd name="connsiteX87" fmla="*/ 422191 w 518227"/>
              <a:gd name="connsiteY87" fmla="*/ 191298 h 543705"/>
              <a:gd name="connsiteX88" fmla="*/ 439532 w 518227"/>
              <a:gd name="connsiteY88" fmla="*/ 173639 h 543705"/>
              <a:gd name="connsiteX89" fmla="*/ 439532 w 518227"/>
              <a:gd name="connsiteY89" fmla="*/ 170764 h 543705"/>
              <a:gd name="connsiteX90" fmla="*/ 446552 w 518227"/>
              <a:gd name="connsiteY90" fmla="*/ 163782 h 543705"/>
              <a:gd name="connsiteX91" fmla="*/ 265850 w 518227"/>
              <a:gd name="connsiteY91" fmla="*/ 163781 h 543705"/>
              <a:gd name="connsiteX92" fmla="*/ 372483 w 518227"/>
              <a:gd name="connsiteY92" fmla="*/ 163781 h 543705"/>
              <a:gd name="connsiteX93" fmla="*/ 379923 w 518227"/>
              <a:gd name="connsiteY93" fmla="*/ 170852 h 543705"/>
              <a:gd name="connsiteX94" fmla="*/ 372483 w 518227"/>
              <a:gd name="connsiteY94" fmla="*/ 177923 h 543705"/>
              <a:gd name="connsiteX95" fmla="*/ 265850 w 518227"/>
              <a:gd name="connsiteY95" fmla="*/ 177923 h 543705"/>
              <a:gd name="connsiteX96" fmla="*/ 258411 w 518227"/>
              <a:gd name="connsiteY96" fmla="*/ 170852 h 543705"/>
              <a:gd name="connsiteX97" fmla="*/ 265850 w 518227"/>
              <a:gd name="connsiteY97" fmla="*/ 163781 h 543705"/>
              <a:gd name="connsiteX98" fmla="*/ 232479 w 518227"/>
              <a:gd name="connsiteY98" fmla="*/ 132319 h 543705"/>
              <a:gd name="connsiteX99" fmla="*/ 227524 w 518227"/>
              <a:gd name="connsiteY99" fmla="*/ 136441 h 543705"/>
              <a:gd name="connsiteX100" fmla="*/ 227524 w 518227"/>
              <a:gd name="connsiteY100" fmla="*/ 258043 h 543705"/>
              <a:gd name="connsiteX101" fmla="*/ 256016 w 518227"/>
              <a:gd name="connsiteY101" fmla="*/ 277830 h 543705"/>
              <a:gd name="connsiteX102" fmla="*/ 256429 w 518227"/>
              <a:gd name="connsiteY102" fmla="*/ 279891 h 543705"/>
              <a:gd name="connsiteX103" fmla="*/ 256429 w 518227"/>
              <a:gd name="connsiteY103" fmla="*/ 301738 h 543705"/>
              <a:gd name="connsiteX104" fmla="*/ 336538 w 518227"/>
              <a:gd name="connsiteY104" fmla="*/ 301738 h 543705"/>
              <a:gd name="connsiteX105" fmla="*/ 343145 w 518227"/>
              <a:gd name="connsiteY105" fmla="*/ 305860 h 543705"/>
              <a:gd name="connsiteX106" fmla="*/ 357597 w 518227"/>
              <a:gd name="connsiteY106" fmla="*/ 335951 h 543705"/>
              <a:gd name="connsiteX107" fmla="*/ 358423 w 518227"/>
              <a:gd name="connsiteY107" fmla="*/ 335951 h 543705"/>
              <a:gd name="connsiteX108" fmla="*/ 370398 w 518227"/>
              <a:gd name="connsiteY108" fmla="*/ 306272 h 543705"/>
              <a:gd name="connsiteX109" fmla="*/ 377005 w 518227"/>
              <a:gd name="connsiteY109" fmla="*/ 301738 h 543705"/>
              <a:gd name="connsiteX110" fmla="*/ 498819 w 518227"/>
              <a:gd name="connsiteY110" fmla="*/ 301738 h 543705"/>
              <a:gd name="connsiteX111" fmla="*/ 503775 w 518227"/>
              <a:gd name="connsiteY111" fmla="*/ 297203 h 543705"/>
              <a:gd name="connsiteX112" fmla="*/ 503775 w 518227"/>
              <a:gd name="connsiteY112" fmla="*/ 136441 h 543705"/>
              <a:gd name="connsiteX113" fmla="*/ 498819 w 518227"/>
              <a:gd name="connsiteY113" fmla="*/ 132319 h 543705"/>
              <a:gd name="connsiteX114" fmla="*/ 69372 w 518227"/>
              <a:gd name="connsiteY114" fmla="*/ 75434 h 543705"/>
              <a:gd name="connsiteX115" fmla="*/ 59875 w 518227"/>
              <a:gd name="connsiteY115" fmla="*/ 84503 h 543705"/>
              <a:gd name="connsiteX116" fmla="*/ 59875 w 518227"/>
              <a:gd name="connsiteY116" fmla="*/ 462500 h 543705"/>
              <a:gd name="connsiteX117" fmla="*/ 69372 w 518227"/>
              <a:gd name="connsiteY117" fmla="*/ 471980 h 543705"/>
              <a:gd name="connsiteX118" fmla="*/ 386915 w 518227"/>
              <a:gd name="connsiteY118" fmla="*/ 471980 h 543705"/>
              <a:gd name="connsiteX119" fmla="*/ 396413 w 518227"/>
              <a:gd name="connsiteY119" fmla="*/ 462500 h 543705"/>
              <a:gd name="connsiteX120" fmla="*/ 396413 w 518227"/>
              <a:gd name="connsiteY120" fmla="*/ 315753 h 543705"/>
              <a:gd name="connsiteX121" fmla="*/ 381960 w 518227"/>
              <a:gd name="connsiteY121" fmla="*/ 315753 h 543705"/>
              <a:gd name="connsiteX122" fmla="*/ 371637 w 518227"/>
              <a:gd name="connsiteY122" fmla="*/ 341722 h 543705"/>
              <a:gd name="connsiteX123" fmla="*/ 358423 w 518227"/>
              <a:gd name="connsiteY123" fmla="*/ 350379 h 543705"/>
              <a:gd name="connsiteX124" fmla="*/ 358010 w 518227"/>
              <a:gd name="connsiteY124" fmla="*/ 350379 h 543705"/>
              <a:gd name="connsiteX125" fmla="*/ 344796 w 518227"/>
              <a:gd name="connsiteY125" fmla="*/ 342547 h 543705"/>
              <a:gd name="connsiteX126" fmla="*/ 331996 w 518227"/>
              <a:gd name="connsiteY126" fmla="*/ 315753 h 543705"/>
              <a:gd name="connsiteX127" fmla="*/ 256429 w 518227"/>
              <a:gd name="connsiteY127" fmla="*/ 315753 h 543705"/>
              <a:gd name="connsiteX128" fmla="*/ 256429 w 518227"/>
              <a:gd name="connsiteY128" fmla="*/ 320287 h 543705"/>
              <a:gd name="connsiteX129" fmla="*/ 251887 w 518227"/>
              <a:gd name="connsiteY129" fmla="*/ 326882 h 543705"/>
              <a:gd name="connsiteX130" fmla="*/ 222982 w 518227"/>
              <a:gd name="connsiteY130" fmla="*/ 335539 h 543705"/>
              <a:gd name="connsiteX131" fmla="*/ 222982 w 518227"/>
              <a:gd name="connsiteY131" fmla="*/ 345432 h 543705"/>
              <a:gd name="connsiteX132" fmla="*/ 256016 w 518227"/>
              <a:gd name="connsiteY132" fmla="*/ 367279 h 543705"/>
              <a:gd name="connsiteX133" fmla="*/ 256429 w 518227"/>
              <a:gd name="connsiteY133" fmla="*/ 368928 h 543705"/>
              <a:gd name="connsiteX134" fmla="*/ 256429 w 518227"/>
              <a:gd name="connsiteY134" fmla="*/ 408912 h 543705"/>
              <a:gd name="connsiteX135" fmla="*/ 251887 w 518227"/>
              <a:gd name="connsiteY135" fmla="*/ 415508 h 543705"/>
              <a:gd name="connsiteX136" fmla="*/ 182515 w 518227"/>
              <a:gd name="connsiteY136" fmla="*/ 429111 h 543705"/>
              <a:gd name="connsiteX137" fmla="*/ 112730 w 518227"/>
              <a:gd name="connsiteY137" fmla="*/ 415508 h 543705"/>
              <a:gd name="connsiteX138" fmla="*/ 108188 w 518227"/>
              <a:gd name="connsiteY138" fmla="*/ 408912 h 543705"/>
              <a:gd name="connsiteX139" fmla="*/ 108188 w 518227"/>
              <a:gd name="connsiteY139" fmla="*/ 387890 h 543705"/>
              <a:gd name="connsiteX140" fmla="*/ 79282 w 518227"/>
              <a:gd name="connsiteY140" fmla="*/ 378821 h 543705"/>
              <a:gd name="connsiteX141" fmla="*/ 74740 w 518227"/>
              <a:gd name="connsiteY141" fmla="*/ 372226 h 543705"/>
              <a:gd name="connsiteX142" fmla="*/ 74740 w 518227"/>
              <a:gd name="connsiteY142" fmla="*/ 332241 h 543705"/>
              <a:gd name="connsiteX143" fmla="*/ 74740 w 518227"/>
              <a:gd name="connsiteY143" fmla="*/ 330592 h 543705"/>
              <a:gd name="connsiteX144" fmla="*/ 108188 w 518227"/>
              <a:gd name="connsiteY144" fmla="*/ 308745 h 543705"/>
              <a:gd name="connsiteX145" fmla="*/ 108188 w 518227"/>
              <a:gd name="connsiteY145" fmla="*/ 279891 h 543705"/>
              <a:gd name="connsiteX146" fmla="*/ 108601 w 518227"/>
              <a:gd name="connsiteY146" fmla="*/ 277830 h 543705"/>
              <a:gd name="connsiteX147" fmla="*/ 182515 w 518227"/>
              <a:gd name="connsiteY147" fmla="*/ 252272 h 543705"/>
              <a:gd name="connsiteX148" fmla="*/ 213485 w 518227"/>
              <a:gd name="connsiteY148" fmla="*/ 254746 h 543705"/>
              <a:gd name="connsiteX149" fmla="*/ 213485 w 518227"/>
              <a:gd name="connsiteY149" fmla="*/ 136441 h 543705"/>
              <a:gd name="connsiteX150" fmla="*/ 232479 w 518227"/>
              <a:gd name="connsiteY150" fmla="*/ 118304 h 543705"/>
              <a:gd name="connsiteX151" fmla="*/ 396413 w 518227"/>
              <a:gd name="connsiteY151" fmla="*/ 118304 h 543705"/>
              <a:gd name="connsiteX152" fmla="*/ 396413 w 518227"/>
              <a:gd name="connsiteY152" fmla="*/ 84503 h 543705"/>
              <a:gd name="connsiteX153" fmla="*/ 386915 w 518227"/>
              <a:gd name="connsiteY153" fmla="*/ 75434 h 543705"/>
              <a:gd name="connsiteX154" fmla="*/ 229486 w 518227"/>
              <a:gd name="connsiteY154" fmla="*/ 29116 h 543705"/>
              <a:gd name="connsiteX155" fmla="*/ 261444 w 518227"/>
              <a:gd name="connsiteY155" fmla="*/ 29116 h 543705"/>
              <a:gd name="connsiteX156" fmla="*/ 268915 w 518227"/>
              <a:gd name="connsiteY156" fmla="*/ 36187 h 543705"/>
              <a:gd name="connsiteX157" fmla="*/ 261444 w 518227"/>
              <a:gd name="connsiteY157" fmla="*/ 43258 h 543705"/>
              <a:gd name="connsiteX158" fmla="*/ 229486 w 518227"/>
              <a:gd name="connsiteY158" fmla="*/ 43258 h 543705"/>
              <a:gd name="connsiteX159" fmla="*/ 222015 w 518227"/>
              <a:gd name="connsiteY159" fmla="*/ 36187 h 543705"/>
              <a:gd name="connsiteX160" fmla="*/ 229486 w 518227"/>
              <a:gd name="connsiteY160" fmla="*/ 29116 h 543705"/>
              <a:gd name="connsiteX161" fmla="*/ 201799 w 518227"/>
              <a:gd name="connsiteY161" fmla="*/ 27298 h 543705"/>
              <a:gd name="connsiteX162" fmla="*/ 208881 w 518227"/>
              <a:gd name="connsiteY162" fmla="*/ 35055 h 543705"/>
              <a:gd name="connsiteX163" fmla="*/ 201799 w 518227"/>
              <a:gd name="connsiteY163" fmla="*/ 43244 h 543705"/>
              <a:gd name="connsiteX164" fmla="*/ 194717 w 518227"/>
              <a:gd name="connsiteY164" fmla="*/ 35055 h 543705"/>
              <a:gd name="connsiteX165" fmla="*/ 201799 w 518227"/>
              <a:gd name="connsiteY165" fmla="*/ 27298 h 543705"/>
              <a:gd name="connsiteX166" fmla="*/ 57397 w 518227"/>
              <a:gd name="connsiteY166" fmla="*/ 14427 h 543705"/>
              <a:gd name="connsiteX167" fmla="*/ 14453 w 518227"/>
              <a:gd name="connsiteY167" fmla="*/ 61007 h 543705"/>
              <a:gd name="connsiteX168" fmla="*/ 14453 w 518227"/>
              <a:gd name="connsiteY168" fmla="*/ 482698 h 543705"/>
              <a:gd name="connsiteX169" fmla="*/ 57397 w 518227"/>
              <a:gd name="connsiteY169" fmla="*/ 529278 h 543705"/>
              <a:gd name="connsiteX170" fmla="*/ 398890 w 518227"/>
              <a:gd name="connsiteY170" fmla="*/ 529278 h 543705"/>
              <a:gd name="connsiteX171" fmla="*/ 442248 w 518227"/>
              <a:gd name="connsiteY171" fmla="*/ 482698 h 543705"/>
              <a:gd name="connsiteX172" fmla="*/ 442248 w 518227"/>
              <a:gd name="connsiteY172" fmla="*/ 315753 h 543705"/>
              <a:gd name="connsiteX173" fmla="*/ 410452 w 518227"/>
              <a:gd name="connsiteY173" fmla="*/ 315753 h 543705"/>
              <a:gd name="connsiteX174" fmla="*/ 410452 w 518227"/>
              <a:gd name="connsiteY174" fmla="*/ 462500 h 543705"/>
              <a:gd name="connsiteX175" fmla="*/ 386915 w 518227"/>
              <a:gd name="connsiteY175" fmla="*/ 486408 h 543705"/>
              <a:gd name="connsiteX176" fmla="*/ 69372 w 518227"/>
              <a:gd name="connsiteY176" fmla="*/ 486408 h 543705"/>
              <a:gd name="connsiteX177" fmla="*/ 45835 w 518227"/>
              <a:gd name="connsiteY177" fmla="*/ 462500 h 543705"/>
              <a:gd name="connsiteX178" fmla="*/ 45835 w 518227"/>
              <a:gd name="connsiteY178" fmla="*/ 84503 h 543705"/>
              <a:gd name="connsiteX179" fmla="*/ 69372 w 518227"/>
              <a:gd name="connsiteY179" fmla="*/ 61007 h 543705"/>
              <a:gd name="connsiteX180" fmla="*/ 386915 w 518227"/>
              <a:gd name="connsiteY180" fmla="*/ 61007 h 543705"/>
              <a:gd name="connsiteX181" fmla="*/ 410452 w 518227"/>
              <a:gd name="connsiteY181" fmla="*/ 84503 h 543705"/>
              <a:gd name="connsiteX182" fmla="*/ 410452 w 518227"/>
              <a:gd name="connsiteY182" fmla="*/ 118304 h 543705"/>
              <a:gd name="connsiteX183" fmla="*/ 442248 w 518227"/>
              <a:gd name="connsiteY183" fmla="*/ 118304 h 543705"/>
              <a:gd name="connsiteX184" fmla="*/ 442248 w 518227"/>
              <a:gd name="connsiteY184" fmla="*/ 61007 h 543705"/>
              <a:gd name="connsiteX185" fmla="*/ 398890 w 518227"/>
              <a:gd name="connsiteY185" fmla="*/ 14427 h 543705"/>
              <a:gd name="connsiteX186" fmla="*/ 57397 w 518227"/>
              <a:gd name="connsiteY186" fmla="*/ 0 h 543705"/>
              <a:gd name="connsiteX187" fmla="*/ 398890 w 518227"/>
              <a:gd name="connsiteY187" fmla="*/ 0 h 543705"/>
              <a:gd name="connsiteX188" fmla="*/ 456288 w 518227"/>
              <a:gd name="connsiteY188" fmla="*/ 61007 h 543705"/>
              <a:gd name="connsiteX189" fmla="*/ 456288 w 518227"/>
              <a:gd name="connsiteY189" fmla="*/ 118304 h 543705"/>
              <a:gd name="connsiteX190" fmla="*/ 498819 w 518227"/>
              <a:gd name="connsiteY190" fmla="*/ 118304 h 543705"/>
              <a:gd name="connsiteX191" fmla="*/ 518227 w 518227"/>
              <a:gd name="connsiteY191" fmla="*/ 136441 h 543705"/>
              <a:gd name="connsiteX192" fmla="*/ 518227 w 518227"/>
              <a:gd name="connsiteY192" fmla="*/ 297203 h 543705"/>
              <a:gd name="connsiteX193" fmla="*/ 498819 w 518227"/>
              <a:gd name="connsiteY193" fmla="*/ 315753 h 543705"/>
              <a:gd name="connsiteX194" fmla="*/ 456288 w 518227"/>
              <a:gd name="connsiteY194" fmla="*/ 315753 h 543705"/>
              <a:gd name="connsiteX195" fmla="*/ 456288 w 518227"/>
              <a:gd name="connsiteY195" fmla="*/ 482698 h 543705"/>
              <a:gd name="connsiteX196" fmla="*/ 398890 w 518227"/>
              <a:gd name="connsiteY196" fmla="*/ 543705 h 543705"/>
              <a:gd name="connsiteX197" fmla="*/ 57397 w 518227"/>
              <a:gd name="connsiteY197" fmla="*/ 543705 h 543705"/>
              <a:gd name="connsiteX198" fmla="*/ 0 w 518227"/>
              <a:gd name="connsiteY198" fmla="*/ 482698 h 543705"/>
              <a:gd name="connsiteX199" fmla="*/ 0 w 518227"/>
              <a:gd name="connsiteY199" fmla="*/ 61007 h 543705"/>
              <a:gd name="connsiteX200" fmla="*/ 57397 w 518227"/>
              <a:gd name="connsiteY200" fmla="*/ 0 h 54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518227" h="543705">
                <a:moveTo>
                  <a:pt x="189358" y="500443"/>
                </a:moveTo>
                <a:lnTo>
                  <a:pt x="265183" y="500443"/>
                </a:lnTo>
                <a:cubicBezTo>
                  <a:pt x="268871" y="500443"/>
                  <a:pt x="272560" y="504322"/>
                  <a:pt x="272560" y="508632"/>
                </a:cubicBezTo>
                <a:cubicBezTo>
                  <a:pt x="272560" y="512941"/>
                  <a:pt x="268871" y="516389"/>
                  <a:pt x="265183" y="516389"/>
                </a:cubicBezTo>
                <a:lnTo>
                  <a:pt x="189358" y="516389"/>
                </a:lnTo>
                <a:cubicBezTo>
                  <a:pt x="185259" y="516389"/>
                  <a:pt x="181980" y="512941"/>
                  <a:pt x="181980" y="508632"/>
                </a:cubicBezTo>
                <a:cubicBezTo>
                  <a:pt x="181980" y="504322"/>
                  <a:pt x="185259" y="500443"/>
                  <a:pt x="189358" y="500443"/>
                </a:cubicBezTo>
                <a:close/>
                <a:moveTo>
                  <a:pt x="242390" y="386653"/>
                </a:moveTo>
                <a:cubicBezTo>
                  <a:pt x="227524" y="393661"/>
                  <a:pt x="204400" y="396958"/>
                  <a:pt x="182515" y="396958"/>
                </a:cubicBezTo>
                <a:cubicBezTo>
                  <a:pt x="165998" y="396958"/>
                  <a:pt x="149893" y="395309"/>
                  <a:pt x="137506" y="392012"/>
                </a:cubicBezTo>
                <a:cubicBezTo>
                  <a:pt x="132138" y="391599"/>
                  <a:pt x="127595" y="391187"/>
                  <a:pt x="122640" y="390363"/>
                </a:cubicBezTo>
                <a:lnTo>
                  <a:pt x="122640" y="403966"/>
                </a:lnTo>
                <a:cubicBezTo>
                  <a:pt x="161043" y="418393"/>
                  <a:pt x="203574" y="418393"/>
                  <a:pt x="242390" y="403966"/>
                </a:cubicBezTo>
                <a:close/>
                <a:moveTo>
                  <a:pt x="222982" y="360272"/>
                </a:moveTo>
                <a:lnTo>
                  <a:pt x="222982" y="372226"/>
                </a:lnTo>
                <a:cubicBezTo>
                  <a:pt x="222982" y="375111"/>
                  <a:pt x="221330" y="377997"/>
                  <a:pt x="218440" y="378821"/>
                </a:cubicBezTo>
                <a:cubicBezTo>
                  <a:pt x="217614" y="379233"/>
                  <a:pt x="216788" y="379645"/>
                  <a:pt x="215962" y="380058"/>
                </a:cubicBezTo>
                <a:cubicBezTo>
                  <a:pt x="232892" y="376760"/>
                  <a:pt x="241564" y="371813"/>
                  <a:pt x="242390" y="369340"/>
                </a:cubicBezTo>
                <a:cubicBezTo>
                  <a:pt x="241977" y="368104"/>
                  <a:pt x="237435" y="363569"/>
                  <a:pt x="222982" y="360272"/>
                </a:cubicBezTo>
                <a:close/>
                <a:moveTo>
                  <a:pt x="88780" y="349966"/>
                </a:moveTo>
                <a:lnTo>
                  <a:pt x="88780" y="367279"/>
                </a:lnTo>
                <a:cubicBezTo>
                  <a:pt x="97864" y="370989"/>
                  <a:pt x="107362" y="373462"/>
                  <a:pt x="116859" y="375111"/>
                </a:cubicBezTo>
                <a:cubicBezTo>
                  <a:pt x="124292" y="376348"/>
                  <a:pt x="131312" y="377584"/>
                  <a:pt x="138744" y="377997"/>
                </a:cubicBezTo>
                <a:cubicBezTo>
                  <a:pt x="138744" y="377997"/>
                  <a:pt x="138744" y="377997"/>
                  <a:pt x="139157" y="377997"/>
                </a:cubicBezTo>
                <a:cubicBezTo>
                  <a:pt x="162281" y="379233"/>
                  <a:pt x="186231" y="375523"/>
                  <a:pt x="208942" y="367279"/>
                </a:cubicBezTo>
                <a:lnTo>
                  <a:pt x="208942" y="349966"/>
                </a:lnTo>
                <a:cubicBezTo>
                  <a:pt x="194077" y="356974"/>
                  <a:pt x="170953" y="360272"/>
                  <a:pt x="149068" y="360272"/>
                </a:cubicBezTo>
                <a:cubicBezTo>
                  <a:pt x="126356" y="360272"/>
                  <a:pt x="103645" y="356974"/>
                  <a:pt x="88780" y="349966"/>
                </a:cubicBezTo>
                <a:close/>
                <a:moveTo>
                  <a:pt x="109013" y="323173"/>
                </a:moveTo>
                <a:cubicBezTo>
                  <a:pt x="94148" y="326882"/>
                  <a:pt x="89193" y="331417"/>
                  <a:pt x="88780" y="332653"/>
                </a:cubicBezTo>
                <a:cubicBezTo>
                  <a:pt x="90019" y="335951"/>
                  <a:pt x="110252" y="346256"/>
                  <a:pt x="149068" y="346256"/>
                </a:cubicBezTo>
                <a:cubicBezTo>
                  <a:pt x="170953" y="346256"/>
                  <a:pt x="187057" y="342959"/>
                  <a:pt x="196555" y="339661"/>
                </a:cubicBezTo>
                <a:cubicBezTo>
                  <a:pt x="192012" y="340073"/>
                  <a:pt x="187470" y="340073"/>
                  <a:pt x="182515" y="340073"/>
                </a:cubicBezTo>
                <a:cubicBezTo>
                  <a:pt x="158565" y="340073"/>
                  <a:pt x="135028" y="335951"/>
                  <a:pt x="112730" y="326882"/>
                </a:cubicBezTo>
                <a:cubicBezTo>
                  <a:pt x="111078" y="325646"/>
                  <a:pt x="109839" y="324821"/>
                  <a:pt x="109013" y="323173"/>
                </a:cubicBezTo>
                <a:close/>
                <a:moveTo>
                  <a:pt x="122640" y="297616"/>
                </a:moveTo>
                <a:lnTo>
                  <a:pt x="122640" y="315341"/>
                </a:lnTo>
                <a:cubicBezTo>
                  <a:pt x="151545" y="325646"/>
                  <a:pt x="182515" y="328531"/>
                  <a:pt x="212659" y="323173"/>
                </a:cubicBezTo>
                <a:cubicBezTo>
                  <a:pt x="213485" y="322760"/>
                  <a:pt x="213898" y="322760"/>
                  <a:pt x="214723" y="322760"/>
                </a:cubicBezTo>
                <a:cubicBezTo>
                  <a:pt x="224221" y="321112"/>
                  <a:pt x="233305" y="318638"/>
                  <a:pt x="242390" y="315341"/>
                </a:cubicBezTo>
                <a:lnTo>
                  <a:pt x="242390" y="297616"/>
                </a:lnTo>
                <a:cubicBezTo>
                  <a:pt x="227524" y="305035"/>
                  <a:pt x="204400" y="308333"/>
                  <a:pt x="182515" y="308333"/>
                </a:cubicBezTo>
                <a:cubicBezTo>
                  <a:pt x="160217" y="308333"/>
                  <a:pt x="136680" y="305035"/>
                  <a:pt x="122640" y="297616"/>
                </a:cubicBezTo>
                <a:close/>
                <a:moveTo>
                  <a:pt x="182515" y="266700"/>
                </a:moveTo>
                <a:cubicBezTo>
                  <a:pt x="143700" y="266700"/>
                  <a:pt x="123466" y="276593"/>
                  <a:pt x="122640" y="280303"/>
                </a:cubicBezTo>
                <a:cubicBezTo>
                  <a:pt x="123466" y="284013"/>
                  <a:pt x="143700" y="293906"/>
                  <a:pt x="182515" y="293906"/>
                </a:cubicBezTo>
                <a:cubicBezTo>
                  <a:pt x="220505" y="293906"/>
                  <a:pt x="240738" y="284425"/>
                  <a:pt x="242390" y="280303"/>
                </a:cubicBezTo>
                <a:cubicBezTo>
                  <a:pt x="241151" y="278242"/>
                  <a:pt x="234544" y="274120"/>
                  <a:pt x="220917" y="270822"/>
                </a:cubicBezTo>
                <a:cubicBezTo>
                  <a:pt x="220505" y="270822"/>
                  <a:pt x="220505" y="270822"/>
                  <a:pt x="220505" y="270822"/>
                </a:cubicBezTo>
                <a:cubicBezTo>
                  <a:pt x="219266" y="270822"/>
                  <a:pt x="218027" y="270410"/>
                  <a:pt x="217201" y="269585"/>
                </a:cubicBezTo>
                <a:cubicBezTo>
                  <a:pt x="208117" y="267936"/>
                  <a:pt x="196555" y="266700"/>
                  <a:pt x="182515" y="266700"/>
                </a:cubicBezTo>
                <a:close/>
                <a:moveTo>
                  <a:pt x="265850" y="194718"/>
                </a:moveTo>
                <a:lnTo>
                  <a:pt x="372483" y="194718"/>
                </a:lnTo>
                <a:cubicBezTo>
                  <a:pt x="376616" y="194718"/>
                  <a:pt x="379923" y="197953"/>
                  <a:pt x="379923" y="201997"/>
                </a:cubicBezTo>
                <a:cubicBezTo>
                  <a:pt x="379923" y="205637"/>
                  <a:pt x="376616" y="208872"/>
                  <a:pt x="372483" y="208872"/>
                </a:cubicBezTo>
                <a:lnTo>
                  <a:pt x="265850" y="208872"/>
                </a:lnTo>
                <a:cubicBezTo>
                  <a:pt x="261717" y="208872"/>
                  <a:pt x="258411" y="205637"/>
                  <a:pt x="258411" y="201997"/>
                </a:cubicBezTo>
                <a:cubicBezTo>
                  <a:pt x="258411" y="197953"/>
                  <a:pt x="261717" y="194718"/>
                  <a:pt x="265850" y="194718"/>
                </a:cubicBezTo>
                <a:close/>
                <a:moveTo>
                  <a:pt x="446552" y="163782"/>
                </a:moveTo>
                <a:cubicBezTo>
                  <a:pt x="450681" y="163782"/>
                  <a:pt x="453571" y="166657"/>
                  <a:pt x="453571" y="170764"/>
                </a:cubicBezTo>
                <a:lnTo>
                  <a:pt x="453571" y="173639"/>
                </a:lnTo>
                <a:cubicBezTo>
                  <a:pt x="463480" y="175692"/>
                  <a:pt x="470912" y="182674"/>
                  <a:pt x="470912" y="191298"/>
                </a:cubicBezTo>
                <a:lnTo>
                  <a:pt x="470912" y="193352"/>
                </a:lnTo>
                <a:cubicBezTo>
                  <a:pt x="470912" y="197048"/>
                  <a:pt x="467609" y="200334"/>
                  <a:pt x="463480" y="200334"/>
                </a:cubicBezTo>
                <a:cubicBezTo>
                  <a:pt x="459764" y="200334"/>
                  <a:pt x="456461" y="197048"/>
                  <a:pt x="456461" y="193352"/>
                </a:cubicBezTo>
                <a:lnTo>
                  <a:pt x="456461" y="191298"/>
                </a:lnTo>
                <a:cubicBezTo>
                  <a:pt x="456461" y="190066"/>
                  <a:pt x="452745" y="186781"/>
                  <a:pt x="446552" y="186781"/>
                </a:cubicBezTo>
                <a:cubicBezTo>
                  <a:pt x="440358" y="186781"/>
                  <a:pt x="436642" y="190066"/>
                  <a:pt x="436642" y="191298"/>
                </a:cubicBezTo>
                <a:lnTo>
                  <a:pt x="436642" y="204441"/>
                </a:lnTo>
                <a:cubicBezTo>
                  <a:pt x="436642" y="205673"/>
                  <a:pt x="440358" y="208548"/>
                  <a:pt x="446552" y="208548"/>
                </a:cubicBezTo>
                <a:cubicBezTo>
                  <a:pt x="460177" y="208548"/>
                  <a:pt x="470912" y="216761"/>
                  <a:pt x="470912" y="227029"/>
                </a:cubicBezTo>
                <a:lnTo>
                  <a:pt x="470912" y="241403"/>
                </a:lnTo>
                <a:cubicBezTo>
                  <a:pt x="470912" y="249617"/>
                  <a:pt x="463480" y="256599"/>
                  <a:pt x="453571" y="258652"/>
                </a:cubicBezTo>
                <a:lnTo>
                  <a:pt x="453571" y="261938"/>
                </a:lnTo>
                <a:cubicBezTo>
                  <a:pt x="453571" y="265634"/>
                  <a:pt x="450681" y="268919"/>
                  <a:pt x="446552" y="268919"/>
                </a:cubicBezTo>
                <a:cubicBezTo>
                  <a:pt x="442836" y="268919"/>
                  <a:pt x="439532" y="265634"/>
                  <a:pt x="439532" y="261938"/>
                </a:cubicBezTo>
                <a:lnTo>
                  <a:pt x="439532" y="258652"/>
                </a:lnTo>
                <a:cubicBezTo>
                  <a:pt x="429623" y="256599"/>
                  <a:pt x="422191" y="249617"/>
                  <a:pt x="422191" y="241403"/>
                </a:cubicBezTo>
                <a:lnTo>
                  <a:pt x="422191" y="238939"/>
                </a:lnTo>
                <a:cubicBezTo>
                  <a:pt x="422191" y="234832"/>
                  <a:pt x="425494" y="231957"/>
                  <a:pt x="429623" y="231957"/>
                </a:cubicBezTo>
                <a:cubicBezTo>
                  <a:pt x="433752" y="231957"/>
                  <a:pt x="436642" y="234832"/>
                  <a:pt x="436642" y="238939"/>
                </a:cubicBezTo>
                <a:lnTo>
                  <a:pt x="436642" y="241403"/>
                </a:lnTo>
                <a:cubicBezTo>
                  <a:pt x="436642" y="242635"/>
                  <a:pt x="440358" y="245510"/>
                  <a:pt x="446552" y="245510"/>
                </a:cubicBezTo>
                <a:cubicBezTo>
                  <a:pt x="452745" y="245510"/>
                  <a:pt x="456461" y="242635"/>
                  <a:pt x="456461" y="241403"/>
                </a:cubicBezTo>
                <a:lnTo>
                  <a:pt x="456461" y="227029"/>
                </a:lnTo>
                <a:cubicBezTo>
                  <a:pt x="456461" y="225797"/>
                  <a:pt x="452745" y="222922"/>
                  <a:pt x="446552" y="222922"/>
                </a:cubicBezTo>
                <a:cubicBezTo>
                  <a:pt x="432926" y="222922"/>
                  <a:pt x="422191" y="214708"/>
                  <a:pt x="422191" y="204441"/>
                </a:cubicBezTo>
                <a:lnTo>
                  <a:pt x="422191" y="191298"/>
                </a:lnTo>
                <a:cubicBezTo>
                  <a:pt x="422191" y="182674"/>
                  <a:pt x="429623" y="175692"/>
                  <a:pt x="439532" y="173639"/>
                </a:cubicBezTo>
                <a:lnTo>
                  <a:pt x="439532" y="170764"/>
                </a:lnTo>
                <a:cubicBezTo>
                  <a:pt x="439532" y="166657"/>
                  <a:pt x="442836" y="163782"/>
                  <a:pt x="446552" y="163782"/>
                </a:cubicBezTo>
                <a:close/>
                <a:moveTo>
                  <a:pt x="265850" y="163781"/>
                </a:moveTo>
                <a:lnTo>
                  <a:pt x="372483" y="163781"/>
                </a:lnTo>
                <a:cubicBezTo>
                  <a:pt x="376616" y="163781"/>
                  <a:pt x="379923" y="166693"/>
                  <a:pt x="379923" y="170852"/>
                </a:cubicBezTo>
                <a:cubicBezTo>
                  <a:pt x="379923" y="175012"/>
                  <a:pt x="376616" y="177923"/>
                  <a:pt x="372483" y="177923"/>
                </a:cubicBezTo>
                <a:lnTo>
                  <a:pt x="265850" y="177923"/>
                </a:lnTo>
                <a:cubicBezTo>
                  <a:pt x="261717" y="177923"/>
                  <a:pt x="258411" y="175012"/>
                  <a:pt x="258411" y="170852"/>
                </a:cubicBezTo>
                <a:cubicBezTo>
                  <a:pt x="258411" y="166693"/>
                  <a:pt x="261717" y="163781"/>
                  <a:pt x="265850" y="163781"/>
                </a:cubicBezTo>
                <a:close/>
                <a:moveTo>
                  <a:pt x="232479" y="132319"/>
                </a:moveTo>
                <a:cubicBezTo>
                  <a:pt x="229589" y="132319"/>
                  <a:pt x="227524" y="134380"/>
                  <a:pt x="227524" y="136441"/>
                </a:cubicBezTo>
                <a:lnTo>
                  <a:pt x="227524" y="258043"/>
                </a:lnTo>
                <a:cubicBezTo>
                  <a:pt x="243216" y="261753"/>
                  <a:pt x="254365" y="268349"/>
                  <a:pt x="256016" y="277830"/>
                </a:cubicBezTo>
                <a:cubicBezTo>
                  <a:pt x="256016" y="278654"/>
                  <a:pt x="256429" y="279066"/>
                  <a:pt x="256429" y="279891"/>
                </a:cubicBezTo>
                <a:lnTo>
                  <a:pt x="256429" y="301738"/>
                </a:lnTo>
                <a:lnTo>
                  <a:pt x="336538" y="301738"/>
                </a:lnTo>
                <a:cubicBezTo>
                  <a:pt x="339428" y="301738"/>
                  <a:pt x="341906" y="302974"/>
                  <a:pt x="343145" y="305860"/>
                </a:cubicBezTo>
                <a:lnTo>
                  <a:pt x="357597" y="335951"/>
                </a:lnTo>
                <a:lnTo>
                  <a:pt x="358423" y="335951"/>
                </a:lnTo>
                <a:lnTo>
                  <a:pt x="370398" y="306272"/>
                </a:lnTo>
                <a:cubicBezTo>
                  <a:pt x="371637" y="303387"/>
                  <a:pt x="374114" y="301738"/>
                  <a:pt x="377005" y="301738"/>
                </a:cubicBezTo>
                <a:lnTo>
                  <a:pt x="498819" y="301738"/>
                </a:lnTo>
                <a:cubicBezTo>
                  <a:pt x="501297" y="301738"/>
                  <a:pt x="503775" y="299677"/>
                  <a:pt x="503775" y="297203"/>
                </a:cubicBezTo>
                <a:lnTo>
                  <a:pt x="503775" y="136441"/>
                </a:lnTo>
                <a:cubicBezTo>
                  <a:pt x="503775" y="134380"/>
                  <a:pt x="501297" y="132319"/>
                  <a:pt x="498819" y="132319"/>
                </a:cubicBezTo>
                <a:close/>
                <a:moveTo>
                  <a:pt x="69372" y="75434"/>
                </a:moveTo>
                <a:cubicBezTo>
                  <a:pt x="64417" y="75434"/>
                  <a:pt x="59875" y="79144"/>
                  <a:pt x="59875" y="84503"/>
                </a:cubicBezTo>
                <a:lnTo>
                  <a:pt x="59875" y="462500"/>
                </a:lnTo>
                <a:cubicBezTo>
                  <a:pt x="59875" y="467858"/>
                  <a:pt x="64417" y="471980"/>
                  <a:pt x="69372" y="471980"/>
                </a:cubicBezTo>
                <a:lnTo>
                  <a:pt x="386915" y="471980"/>
                </a:lnTo>
                <a:cubicBezTo>
                  <a:pt x="391870" y="471980"/>
                  <a:pt x="396413" y="467858"/>
                  <a:pt x="396413" y="462500"/>
                </a:cubicBezTo>
                <a:lnTo>
                  <a:pt x="396413" y="315753"/>
                </a:lnTo>
                <a:lnTo>
                  <a:pt x="381960" y="315753"/>
                </a:lnTo>
                <a:lnTo>
                  <a:pt x="371637" y="341722"/>
                </a:lnTo>
                <a:cubicBezTo>
                  <a:pt x="369572" y="346669"/>
                  <a:pt x="364204" y="350379"/>
                  <a:pt x="358423" y="350379"/>
                </a:cubicBezTo>
                <a:cubicBezTo>
                  <a:pt x="358423" y="350379"/>
                  <a:pt x="358423" y="350379"/>
                  <a:pt x="358010" y="350379"/>
                </a:cubicBezTo>
                <a:cubicBezTo>
                  <a:pt x="352229" y="350379"/>
                  <a:pt x="347274" y="347493"/>
                  <a:pt x="344796" y="342547"/>
                </a:cubicBezTo>
                <a:lnTo>
                  <a:pt x="331996" y="315753"/>
                </a:lnTo>
                <a:lnTo>
                  <a:pt x="256429" y="315753"/>
                </a:lnTo>
                <a:lnTo>
                  <a:pt x="256429" y="320287"/>
                </a:lnTo>
                <a:cubicBezTo>
                  <a:pt x="256429" y="322760"/>
                  <a:pt x="254778" y="325646"/>
                  <a:pt x="251887" y="326882"/>
                </a:cubicBezTo>
                <a:cubicBezTo>
                  <a:pt x="242390" y="330592"/>
                  <a:pt x="232892" y="333478"/>
                  <a:pt x="222982" y="335539"/>
                </a:cubicBezTo>
                <a:lnTo>
                  <a:pt x="222982" y="345432"/>
                </a:lnTo>
                <a:cubicBezTo>
                  <a:pt x="243629" y="349966"/>
                  <a:pt x="255191" y="357798"/>
                  <a:pt x="256016" y="367279"/>
                </a:cubicBezTo>
                <a:cubicBezTo>
                  <a:pt x="256429" y="368104"/>
                  <a:pt x="256429" y="368104"/>
                  <a:pt x="256429" y="368928"/>
                </a:cubicBezTo>
                <a:lnTo>
                  <a:pt x="256429" y="408912"/>
                </a:lnTo>
                <a:cubicBezTo>
                  <a:pt x="256429" y="411798"/>
                  <a:pt x="254778" y="414271"/>
                  <a:pt x="251887" y="415508"/>
                </a:cubicBezTo>
                <a:cubicBezTo>
                  <a:pt x="229589" y="424576"/>
                  <a:pt x="205639" y="429111"/>
                  <a:pt x="182515" y="429111"/>
                </a:cubicBezTo>
                <a:cubicBezTo>
                  <a:pt x="158565" y="429111"/>
                  <a:pt x="135028" y="424576"/>
                  <a:pt x="112730" y="415508"/>
                </a:cubicBezTo>
                <a:cubicBezTo>
                  <a:pt x="110252" y="414271"/>
                  <a:pt x="108188" y="411798"/>
                  <a:pt x="108188" y="408912"/>
                </a:cubicBezTo>
                <a:lnTo>
                  <a:pt x="108188" y="387890"/>
                </a:lnTo>
                <a:cubicBezTo>
                  <a:pt x="98277" y="385829"/>
                  <a:pt x="88367" y="382943"/>
                  <a:pt x="79282" y="378821"/>
                </a:cubicBezTo>
                <a:cubicBezTo>
                  <a:pt x="76392" y="377997"/>
                  <a:pt x="74740" y="375111"/>
                  <a:pt x="74740" y="372226"/>
                </a:cubicBezTo>
                <a:lnTo>
                  <a:pt x="74740" y="332241"/>
                </a:lnTo>
                <a:cubicBezTo>
                  <a:pt x="74740" y="331829"/>
                  <a:pt x="74740" y="331417"/>
                  <a:pt x="74740" y="330592"/>
                </a:cubicBezTo>
                <a:cubicBezTo>
                  <a:pt x="75979" y="321112"/>
                  <a:pt x="87541" y="313280"/>
                  <a:pt x="108188" y="308745"/>
                </a:cubicBezTo>
                <a:lnTo>
                  <a:pt x="108188" y="279891"/>
                </a:lnTo>
                <a:cubicBezTo>
                  <a:pt x="108188" y="279066"/>
                  <a:pt x="108188" y="278654"/>
                  <a:pt x="108601" y="277830"/>
                </a:cubicBezTo>
                <a:cubicBezTo>
                  <a:pt x="111491" y="260517"/>
                  <a:pt x="148242" y="252272"/>
                  <a:pt x="182515" y="252272"/>
                </a:cubicBezTo>
                <a:cubicBezTo>
                  <a:pt x="192838" y="252272"/>
                  <a:pt x="203574" y="253509"/>
                  <a:pt x="213485" y="254746"/>
                </a:cubicBezTo>
                <a:lnTo>
                  <a:pt x="213485" y="136441"/>
                </a:lnTo>
                <a:cubicBezTo>
                  <a:pt x="213485" y="126548"/>
                  <a:pt x="221743" y="118304"/>
                  <a:pt x="232479" y="118304"/>
                </a:cubicBezTo>
                <a:lnTo>
                  <a:pt x="396413" y="118304"/>
                </a:lnTo>
                <a:lnTo>
                  <a:pt x="396413" y="84503"/>
                </a:lnTo>
                <a:cubicBezTo>
                  <a:pt x="396413" y="79144"/>
                  <a:pt x="391870" y="75434"/>
                  <a:pt x="386915" y="75434"/>
                </a:cubicBezTo>
                <a:close/>
                <a:moveTo>
                  <a:pt x="229486" y="29116"/>
                </a:moveTo>
                <a:lnTo>
                  <a:pt x="261444" y="29116"/>
                </a:lnTo>
                <a:cubicBezTo>
                  <a:pt x="265595" y="29116"/>
                  <a:pt x="268915" y="32443"/>
                  <a:pt x="268915" y="36187"/>
                </a:cubicBezTo>
                <a:cubicBezTo>
                  <a:pt x="268915" y="40346"/>
                  <a:pt x="265595" y="43258"/>
                  <a:pt x="261444" y="43258"/>
                </a:cubicBezTo>
                <a:lnTo>
                  <a:pt x="229486" y="43258"/>
                </a:lnTo>
                <a:cubicBezTo>
                  <a:pt x="225335" y="43258"/>
                  <a:pt x="222015" y="40346"/>
                  <a:pt x="222015" y="36187"/>
                </a:cubicBezTo>
                <a:cubicBezTo>
                  <a:pt x="222015" y="32443"/>
                  <a:pt x="225335" y="29116"/>
                  <a:pt x="229486" y="29116"/>
                </a:cubicBezTo>
                <a:close/>
                <a:moveTo>
                  <a:pt x="201799" y="27298"/>
                </a:moveTo>
                <a:cubicBezTo>
                  <a:pt x="205734" y="27298"/>
                  <a:pt x="208881" y="30746"/>
                  <a:pt x="208881" y="35055"/>
                </a:cubicBezTo>
                <a:cubicBezTo>
                  <a:pt x="208881" y="39796"/>
                  <a:pt x="205734" y="43244"/>
                  <a:pt x="201799" y="43244"/>
                </a:cubicBezTo>
                <a:cubicBezTo>
                  <a:pt x="197471" y="43244"/>
                  <a:pt x="194717" y="39796"/>
                  <a:pt x="194717" y="35055"/>
                </a:cubicBezTo>
                <a:cubicBezTo>
                  <a:pt x="194717" y="30746"/>
                  <a:pt x="197471" y="27298"/>
                  <a:pt x="201799" y="27298"/>
                </a:cubicBezTo>
                <a:close/>
                <a:moveTo>
                  <a:pt x="57397" y="14427"/>
                </a:moveTo>
                <a:cubicBezTo>
                  <a:pt x="33447" y="14427"/>
                  <a:pt x="14453" y="35450"/>
                  <a:pt x="14453" y="61007"/>
                </a:cubicBezTo>
                <a:lnTo>
                  <a:pt x="14453" y="482698"/>
                </a:lnTo>
                <a:cubicBezTo>
                  <a:pt x="14453" y="508255"/>
                  <a:pt x="33447" y="529278"/>
                  <a:pt x="57397" y="529278"/>
                </a:cubicBezTo>
                <a:lnTo>
                  <a:pt x="398890" y="529278"/>
                </a:lnTo>
                <a:cubicBezTo>
                  <a:pt x="422840" y="529278"/>
                  <a:pt x="442248" y="508255"/>
                  <a:pt x="442248" y="482698"/>
                </a:cubicBezTo>
                <a:lnTo>
                  <a:pt x="442248" y="315753"/>
                </a:lnTo>
                <a:lnTo>
                  <a:pt x="410452" y="315753"/>
                </a:lnTo>
                <a:lnTo>
                  <a:pt x="410452" y="462500"/>
                </a:lnTo>
                <a:cubicBezTo>
                  <a:pt x="410452" y="475690"/>
                  <a:pt x="399716" y="486408"/>
                  <a:pt x="386915" y="486408"/>
                </a:cubicBezTo>
                <a:lnTo>
                  <a:pt x="69372" y="486408"/>
                </a:lnTo>
                <a:cubicBezTo>
                  <a:pt x="56158" y="486408"/>
                  <a:pt x="45835" y="475690"/>
                  <a:pt x="45835" y="462500"/>
                </a:cubicBezTo>
                <a:lnTo>
                  <a:pt x="45835" y="84503"/>
                </a:lnTo>
                <a:cubicBezTo>
                  <a:pt x="45835" y="71724"/>
                  <a:pt x="56158" y="61007"/>
                  <a:pt x="69372" y="61007"/>
                </a:cubicBezTo>
                <a:lnTo>
                  <a:pt x="386915" y="61007"/>
                </a:lnTo>
                <a:cubicBezTo>
                  <a:pt x="399716" y="61007"/>
                  <a:pt x="410452" y="71724"/>
                  <a:pt x="410452" y="84503"/>
                </a:cubicBezTo>
                <a:lnTo>
                  <a:pt x="410452" y="118304"/>
                </a:lnTo>
                <a:lnTo>
                  <a:pt x="442248" y="118304"/>
                </a:lnTo>
                <a:lnTo>
                  <a:pt x="442248" y="61007"/>
                </a:lnTo>
                <a:cubicBezTo>
                  <a:pt x="442248" y="35450"/>
                  <a:pt x="422840" y="14427"/>
                  <a:pt x="398890" y="14427"/>
                </a:cubicBezTo>
                <a:close/>
                <a:moveTo>
                  <a:pt x="57397" y="0"/>
                </a:moveTo>
                <a:lnTo>
                  <a:pt x="398890" y="0"/>
                </a:lnTo>
                <a:cubicBezTo>
                  <a:pt x="430686" y="0"/>
                  <a:pt x="456288" y="27618"/>
                  <a:pt x="456288" y="61007"/>
                </a:cubicBezTo>
                <a:lnTo>
                  <a:pt x="456288" y="118304"/>
                </a:lnTo>
                <a:lnTo>
                  <a:pt x="498819" y="118304"/>
                </a:lnTo>
                <a:cubicBezTo>
                  <a:pt x="509143" y="118304"/>
                  <a:pt x="518227" y="126548"/>
                  <a:pt x="518227" y="136441"/>
                </a:cubicBezTo>
                <a:lnTo>
                  <a:pt x="518227" y="297203"/>
                </a:lnTo>
                <a:cubicBezTo>
                  <a:pt x="518227" y="307509"/>
                  <a:pt x="509143" y="315753"/>
                  <a:pt x="498819" y="315753"/>
                </a:cubicBezTo>
                <a:lnTo>
                  <a:pt x="456288" y="315753"/>
                </a:lnTo>
                <a:lnTo>
                  <a:pt x="456288" y="482698"/>
                </a:lnTo>
                <a:cubicBezTo>
                  <a:pt x="456288" y="516087"/>
                  <a:pt x="430686" y="543705"/>
                  <a:pt x="398890" y="543705"/>
                </a:cubicBezTo>
                <a:lnTo>
                  <a:pt x="57397" y="543705"/>
                </a:lnTo>
                <a:cubicBezTo>
                  <a:pt x="25602" y="543705"/>
                  <a:pt x="0" y="516087"/>
                  <a:pt x="0" y="482698"/>
                </a:cubicBezTo>
                <a:lnTo>
                  <a:pt x="0" y="61007"/>
                </a:lnTo>
                <a:cubicBezTo>
                  <a:pt x="0" y="27618"/>
                  <a:pt x="25602" y="0"/>
                  <a:pt x="57397" y="0"/>
                </a:cubicBezTo>
                <a:close/>
              </a:path>
            </a:pathLst>
          </a:custGeom>
          <a:solidFill>
            <a:schemeClr val="accent3"/>
          </a:solidFill>
          <a:ln>
            <a:noFill/>
          </a:ln>
          <a:effectLst/>
        </p:spPr>
        <p:txBody>
          <a:bodyPr wrap="square" anchor="ctr">
            <a:noAutofit/>
          </a:bodyPr>
          <a:lstStyle/>
          <a:p>
            <a:endParaRPr lang="en-US"/>
          </a:p>
        </p:txBody>
      </p:sp>
    </p:spTree>
    <p:extLst>
      <p:ext uri="{BB962C8B-B14F-4D97-AF65-F5344CB8AC3E}">
        <p14:creationId xmlns:p14="http://schemas.microsoft.com/office/powerpoint/2010/main" val="3881059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D9644-FB14-D88D-4BBE-D806275241A6}"/>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114D9204-428B-D5A5-2043-67901299AB4B}"/>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9" name="Title 1">
            <a:extLst>
              <a:ext uri="{FF2B5EF4-FFF2-40B4-BE49-F238E27FC236}">
                <a16:creationId xmlns:a16="http://schemas.microsoft.com/office/drawing/2014/main" id="{3AEBEF5A-84DA-C3D3-EAFD-02C2B915D5B1}"/>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7F6CC170-67F2-FE9B-1456-4E90630674AD}"/>
              </a:ext>
            </a:extLst>
          </p:cNvPr>
          <p:cNvGrpSpPr/>
          <p:nvPr/>
        </p:nvGrpSpPr>
        <p:grpSpPr>
          <a:xfrm>
            <a:off x="10824856" y="250895"/>
            <a:ext cx="1143788" cy="1033155"/>
            <a:chOff x="10824856" y="250895"/>
            <a:chExt cx="1143788" cy="1033155"/>
          </a:xfrm>
        </p:grpSpPr>
        <p:pic>
          <p:nvPicPr>
            <p:cNvPr id="65" name="Picture 64">
              <a:extLst>
                <a:ext uri="{FF2B5EF4-FFF2-40B4-BE49-F238E27FC236}">
                  <a16:creationId xmlns:a16="http://schemas.microsoft.com/office/drawing/2014/main" id="{815466A4-2784-4D62-79ED-E2F829C0B75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14A82044-A719-515D-67A2-AACD002C01D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D65748EB-0FA2-6212-891E-6D8CD9185E44}"/>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6738DF03-759F-DA67-BE91-AA69ACC1D891}"/>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C52F7D02-8101-9B82-E61D-C6E8F055966F}"/>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DF72DE37-0D85-6F7C-724F-8CE2D28FF4C1}"/>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DE22BF33-8D3A-A383-8CF0-CDF01B5F173F}"/>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04675BE3-3986-A060-5070-80B7CDAD803A}"/>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B50164CE-CEA2-7F29-5AA6-3C8DE3FD302C}"/>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DBA34B3C-DCAE-9BFB-A62D-DF10BB5CAEA5}"/>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18E61516-40D9-C3BA-EC18-7BE7942C9E28}"/>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2" name="Title 1">
            <a:extLst>
              <a:ext uri="{FF2B5EF4-FFF2-40B4-BE49-F238E27FC236}">
                <a16:creationId xmlns:a16="http://schemas.microsoft.com/office/drawing/2014/main" id="{CD5231BD-5CDB-7E9E-7F90-288217131AF3}"/>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GB" sz="1800" b="1" spc="300">
                <a:solidFill>
                  <a:srgbClr val="0072BC"/>
                </a:solidFill>
                <a:latin typeface="Proxima Nova Extrabold" panose="02000506030000020004" pitchFamily="2" charset="0"/>
              </a:rPr>
              <a:t>FINANCIAL PLAN AMENDMENT - 1</a:t>
            </a:r>
            <a:r>
              <a:rPr lang="en-GB" sz="1800" b="1" spc="300" baseline="30000">
                <a:solidFill>
                  <a:srgbClr val="0072BC"/>
                </a:solidFill>
                <a:latin typeface="Proxima Nova Extrabold" panose="02000506030000020004" pitchFamily="2" charset="0"/>
              </a:rPr>
              <a:t>ST</a:t>
            </a:r>
            <a:r>
              <a:rPr lang="en-GB" sz="1800" b="1" spc="300">
                <a:solidFill>
                  <a:srgbClr val="0072BC"/>
                </a:solidFill>
                <a:latin typeface="Proxima Nova Extrabold" panose="02000506030000020004" pitchFamily="2" charset="0"/>
              </a:rPr>
              <a:t> STAGE APPROVAL (PROMS) – 1/2</a:t>
            </a:r>
          </a:p>
        </p:txBody>
      </p:sp>
      <p:grpSp>
        <p:nvGrpSpPr>
          <p:cNvPr id="21" name="Group 20">
            <a:extLst>
              <a:ext uri="{FF2B5EF4-FFF2-40B4-BE49-F238E27FC236}">
                <a16:creationId xmlns:a16="http://schemas.microsoft.com/office/drawing/2014/main" id="{060FF0A1-8BBD-6260-448E-E5F44EA4BD86}"/>
              </a:ext>
            </a:extLst>
          </p:cNvPr>
          <p:cNvGrpSpPr/>
          <p:nvPr/>
        </p:nvGrpSpPr>
        <p:grpSpPr>
          <a:xfrm>
            <a:off x="3270961" y="2254850"/>
            <a:ext cx="5650078" cy="3879874"/>
            <a:chOff x="3270961" y="2254850"/>
            <a:chExt cx="5650078" cy="3879874"/>
          </a:xfrm>
        </p:grpSpPr>
        <p:sp>
          <p:nvSpPr>
            <p:cNvPr id="3" name="Isosceles Triangle 2">
              <a:extLst>
                <a:ext uri="{FF2B5EF4-FFF2-40B4-BE49-F238E27FC236}">
                  <a16:creationId xmlns:a16="http://schemas.microsoft.com/office/drawing/2014/main" id="{85C28DDB-8A20-61F8-C6FC-B351611318B1}"/>
                </a:ext>
              </a:extLst>
            </p:cNvPr>
            <p:cNvSpPr/>
            <p:nvPr/>
          </p:nvSpPr>
          <p:spPr bwMode="gray">
            <a:xfrm rot="5400000">
              <a:off x="5400238" y="3992709"/>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 name="Text Placeholder 5">
              <a:extLst>
                <a:ext uri="{FF2B5EF4-FFF2-40B4-BE49-F238E27FC236}">
                  <a16:creationId xmlns:a16="http://schemas.microsoft.com/office/drawing/2014/main" id="{CD4FEF84-DC12-5E59-C6E1-13D13EAE4157}"/>
                </a:ext>
              </a:extLst>
            </p:cNvPr>
            <p:cNvSpPr txBox="1">
              <a:spLocks/>
            </p:cNvSpPr>
            <p:nvPr/>
          </p:nvSpPr>
          <p:spPr>
            <a:xfrm>
              <a:off x="6992583" y="2660744"/>
              <a:ext cx="1928456" cy="312298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partner receives an email notification of the workflow transmittal, opens the workflow step and downloads the financial plan amendment template. The partner enters proposed amended budget and requested next prepayment value (if applicable), as well as comments and reference codes (if necessary). The partner uploads the proposed financial plan amendment in the “Partner Financial Plan Proposal” workflow step and completes the workflow step by selecting the review outcome of “</a:t>
              </a:r>
              <a:r>
                <a:rPr lang="en-GB" sz="1000" b="1">
                  <a:latin typeface="Proxima Nova" panose="02000506030000020004" pitchFamily="2" charset="0"/>
                  <a:cs typeface="Calibri" panose="020F0502020204030204" pitchFamily="34" charset="0"/>
                </a:rPr>
                <a:t>Agreed</a:t>
              </a:r>
              <a:r>
                <a:rPr lang="en-GB" sz="1000">
                  <a:latin typeface="Proxima Nova" panose="02000506030000020004" pitchFamily="2" charset="0"/>
                  <a:cs typeface="Calibri" panose="020F0502020204030204" pitchFamily="34" charset="0"/>
                </a:rPr>
                <a:t>”.</a:t>
              </a:r>
            </a:p>
          </p:txBody>
        </p:sp>
        <p:sp>
          <p:nvSpPr>
            <p:cNvPr id="6" name="Rectangle: Rounded Corners 5">
              <a:extLst>
                <a:ext uri="{FF2B5EF4-FFF2-40B4-BE49-F238E27FC236}">
                  <a16:creationId xmlns:a16="http://schemas.microsoft.com/office/drawing/2014/main" id="{AA4CF630-D81D-CD12-F4B7-CCA1E9F51B9F}"/>
                </a:ext>
              </a:extLst>
            </p:cNvPr>
            <p:cNvSpPr/>
            <p:nvPr/>
          </p:nvSpPr>
          <p:spPr bwMode="gray">
            <a:xfrm>
              <a:off x="6401039" y="2665692"/>
              <a:ext cx="2520000" cy="3122984"/>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 name="Ovale 10">
              <a:extLst>
                <a:ext uri="{FF2B5EF4-FFF2-40B4-BE49-F238E27FC236}">
                  <a16:creationId xmlns:a16="http://schemas.microsoft.com/office/drawing/2014/main" id="{663358C7-D327-3C70-CF3C-1D1DAC628B6F}"/>
                </a:ext>
              </a:extLst>
            </p:cNvPr>
            <p:cNvSpPr/>
            <p:nvPr/>
          </p:nvSpPr>
          <p:spPr bwMode="gray">
            <a:xfrm>
              <a:off x="6263205" y="28130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2</a:t>
              </a:r>
            </a:p>
          </p:txBody>
        </p:sp>
        <p:sp>
          <p:nvSpPr>
            <p:cNvPr id="8" name="Text Placeholder 5">
              <a:extLst>
                <a:ext uri="{FF2B5EF4-FFF2-40B4-BE49-F238E27FC236}">
                  <a16:creationId xmlns:a16="http://schemas.microsoft.com/office/drawing/2014/main" id="{8D3250AF-2876-81D2-6174-66F8196CE5A1}"/>
                </a:ext>
              </a:extLst>
            </p:cNvPr>
            <p:cNvSpPr txBox="1">
              <a:spLocks/>
            </p:cNvSpPr>
            <p:nvPr/>
          </p:nvSpPr>
          <p:spPr>
            <a:xfrm>
              <a:off x="4170795" y="2660745"/>
              <a:ext cx="1757997" cy="312298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initiates a workflow using the “Negotiation of Financial Plan” workflow template and transmits the financial plan amendment template to the partner.</a:t>
              </a:r>
            </a:p>
          </p:txBody>
        </p:sp>
        <p:sp>
          <p:nvSpPr>
            <p:cNvPr id="9" name="Rectangle: Rounded Corners 8">
              <a:extLst>
                <a:ext uri="{FF2B5EF4-FFF2-40B4-BE49-F238E27FC236}">
                  <a16:creationId xmlns:a16="http://schemas.microsoft.com/office/drawing/2014/main" id="{5F4DEFAB-4748-6A6E-E8C0-437A6D2C4C32}"/>
                </a:ext>
              </a:extLst>
            </p:cNvPr>
            <p:cNvSpPr/>
            <p:nvPr/>
          </p:nvSpPr>
          <p:spPr bwMode="gray">
            <a:xfrm>
              <a:off x="3408794" y="2665692"/>
              <a:ext cx="2520000" cy="3122984"/>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0" name="Ovale 10">
              <a:extLst>
                <a:ext uri="{FF2B5EF4-FFF2-40B4-BE49-F238E27FC236}">
                  <a16:creationId xmlns:a16="http://schemas.microsoft.com/office/drawing/2014/main" id="{DC8321E0-8A46-B9D7-096F-3B1B797657D8}"/>
                </a:ext>
              </a:extLst>
            </p:cNvPr>
            <p:cNvSpPr/>
            <p:nvPr/>
          </p:nvSpPr>
          <p:spPr bwMode="gray">
            <a:xfrm>
              <a:off x="3270961" y="28130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1</a:t>
              </a:r>
            </a:p>
          </p:txBody>
        </p:sp>
        <p:pic>
          <p:nvPicPr>
            <p:cNvPr id="11" name="Picture 10" descr="Icon&#10;&#10;Description automatically generated">
              <a:extLst>
                <a:ext uri="{FF2B5EF4-FFF2-40B4-BE49-F238E27FC236}">
                  <a16:creationId xmlns:a16="http://schemas.microsoft.com/office/drawing/2014/main" id="{725B095D-0142-AC1E-509A-A8406E700F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5541" y="3826582"/>
              <a:ext cx="596974" cy="596974"/>
            </a:xfrm>
            <a:prstGeom prst="rect">
              <a:avLst/>
            </a:prstGeom>
          </p:spPr>
        </p:pic>
        <p:pic>
          <p:nvPicPr>
            <p:cNvPr id="12" name="Picture 11" descr="A picture containing text, clock&#10;&#10;Description automatically generated">
              <a:extLst>
                <a:ext uri="{FF2B5EF4-FFF2-40B4-BE49-F238E27FC236}">
                  <a16:creationId xmlns:a16="http://schemas.microsoft.com/office/drawing/2014/main" id="{E583205C-3849-AF2E-A32E-22BA072234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9046" y="3848198"/>
              <a:ext cx="553537" cy="553537"/>
            </a:xfrm>
            <a:prstGeom prst="rect">
              <a:avLst/>
            </a:prstGeom>
          </p:spPr>
        </p:pic>
        <p:pic>
          <p:nvPicPr>
            <p:cNvPr id="13" name="Picture 12" descr="Icon&#10;&#10;Description automatically generated">
              <a:extLst>
                <a:ext uri="{FF2B5EF4-FFF2-40B4-BE49-F238E27FC236}">
                  <a16:creationId xmlns:a16="http://schemas.microsoft.com/office/drawing/2014/main" id="{2EAA6DC3-24D8-5F71-FDC4-55AEC95221E7}"/>
                </a:ext>
              </a:extLst>
            </p:cNvPr>
            <p:cNvPicPr>
              <a:picLocks noChangeAspect="1"/>
            </p:cNvPicPr>
            <p:nvPr/>
          </p:nvPicPr>
          <p:blipFill>
            <a:blip r:embed="rId6"/>
            <a:stretch>
              <a:fillRect/>
            </a:stretch>
          </p:blipFill>
          <p:spPr>
            <a:xfrm>
              <a:off x="4488345" y="2254850"/>
              <a:ext cx="360899" cy="360000"/>
            </a:xfrm>
            <a:prstGeom prst="rect">
              <a:avLst/>
            </a:prstGeom>
          </p:spPr>
        </p:pic>
        <p:pic>
          <p:nvPicPr>
            <p:cNvPr id="14" name="Picture 13" descr="Icon&#10;&#10;Description automatically generated">
              <a:extLst>
                <a:ext uri="{FF2B5EF4-FFF2-40B4-BE49-F238E27FC236}">
                  <a16:creationId xmlns:a16="http://schemas.microsoft.com/office/drawing/2014/main" id="{CC39AF3D-9D5F-A3D7-26A5-5650A4FDC518}"/>
                </a:ext>
              </a:extLst>
            </p:cNvPr>
            <p:cNvPicPr>
              <a:picLocks noChangeAspect="1"/>
            </p:cNvPicPr>
            <p:nvPr/>
          </p:nvPicPr>
          <p:blipFill>
            <a:blip r:embed="rId6"/>
            <a:stretch>
              <a:fillRect/>
            </a:stretch>
          </p:blipFill>
          <p:spPr>
            <a:xfrm>
              <a:off x="7480590" y="2254850"/>
              <a:ext cx="360899" cy="360000"/>
            </a:xfrm>
            <a:prstGeom prst="rect">
              <a:avLst/>
            </a:prstGeom>
          </p:spPr>
        </p:pic>
        <p:pic>
          <p:nvPicPr>
            <p:cNvPr id="16" name="Picture 15">
              <a:extLst>
                <a:ext uri="{FF2B5EF4-FFF2-40B4-BE49-F238E27FC236}">
                  <a16:creationId xmlns:a16="http://schemas.microsoft.com/office/drawing/2014/main" id="{0BA2CCC9-5D3D-65A9-0215-8250022149BC}"/>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53039" y="5918724"/>
              <a:ext cx="216000" cy="216000"/>
            </a:xfrm>
            <a:prstGeom prst="rect">
              <a:avLst/>
            </a:prstGeom>
            <a:solidFill>
              <a:srgbClr val="FFC000"/>
            </a:solidFill>
            <a:ln>
              <a:solidFill>
                <a:srgbClr val="FFC000"/>
              </a:solidFill>
            </a:ln>
            <a:effectLst/>
          </p:spPr>
        </p:pic>
        <p:grpSp>
          <p:nvGrpSpPr>
            <p:cNvPr id="20" name="Group 19">
              <a:extLst>
                <a:ext uri="{FF2B5EF4-FFF2-40B4-BE49-F238E27FC236}">
                  <a16:creationId xmlns:a16="http://schemas.microsoft.com/office/drawing/2014/main" id="{DB48A24F-693D-7BB1-0419-F69CA5F974F4}"/>
                </a:ext>
              </a:extLst>
            </p:cNvPr>
            <p:cNvGrpSpPr/>
            <p:nvPr/>
          </p:nvGrpSpPr>
          <p:grpSpPr>
            <a:xfrm>
              <a:off x="4403406" y="5918724"/>
              <a:ext cx="530777" cy="216000"/>
              <a:chOff x="4544928" y="5918724"/>
              <a:chExt cx="530777" cy="216000"/>
            </a:xfrm>
          </p:grpSpPr>
          <p:pic>
            <p:nvPicPr>
              <p:cNvPr id="15" name="Picture 14">
                <a:extLst>
                  <a:ext uri="{FF2B5EF4-FFF2-40B4-BE49-F238E27FC236}">
                    <a16:creationId xmlns:a16="http://schemas.microsoft.com/office/drawing/2014/main" id="{ECC02186-5EC0-00B3-A136-884DDA73A38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44928" y="5918724"/>
                <a:ext cx="216000" cy="216000"/>
              </a:xfrm>
              <a:prstGeom prst="rect">
                <a:avLst/>
              </a:prstGeom>
              <a:solidFill>
                <a:schemeClr val="accent3"/>
              </a:solidFill>
              <a:ln>
                <a:solidFill>
                  <a:schemeClr val="accent3"/>
                </a:solidFill>
              </a:ln>
              <a:effectLst/>
            </p:spPr>
          </p:pic>
          <p:grpSp>
            <p:nvGrpSpPr>
              <p:cNvPr id="17" name="Group 16">
                <a:extLst>
                  <a:ext uri="{FF2B5EF4-FFF2-40B4-BE49-F238E27FC236}">
                    <a16:creationId xmlns:a16="http://schemas.microsoft.com/office/drawing/2014/main" id="{5D66575D-BE8E-A9FE-CAEC-8398065D1D10}"/>
                  </a:ext>
                </a:extLst>
              </p:cNvPr>
              <p:cNvGrpSpPr>
                <a:grpSpLocks noChangeAspect="1"/>
              </p:cNvGrpSpPr>
              <p:nvPr/>
            </p:nvGrpSpPr>
            <p:grpSpPr>
              <a:xfrm>
                <a:off x="4859705" y="5918724"/>
                <a:ext cx="216000" cy="216000"/>
                <a:chOff x="7964488" y="458788"/>
                <a:chExt cx="457200" cy="457200"/>
              </a:xfrm>
              <a:solidFill>
                <a:schemeClr val="accent2"/>
              </a:solidFill>
            </p:grpSpPr>
            <p:sp>
              <p:nvSpPr>
                <p:cNvPr id="18" name="Freeform 35">
                  <a:extLst>
                    <a:ext uri="{FF2B5EF4-FFF2-40B4-BE49-F238E27FC236}">
                      <a16:creationId xmlns:a16="http://schemas.microsoft.com/office/drawing/2014/main" id="{37E85125-771A-4D59-0D97-1C9A956FBE60}"/>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19" name="Freeform 36">
                  <a:extLst>
                    <a:ext uri="{FF2B5EF4-FFF2-40B4-BE49-F238E27FC236}">
                      <a16:creationId xmlns:a16="http://schemas.microsoft.com/office/drawing/2014/main" id="{C5AA9239-853E-6653-721B-839BA707C85F}"/>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grpSp>
      </p:grpSp>
    </p:spTree>
    <p:extLst>
      <p:ext uri="{BB962C8B-B14F-4D97-AF65-F5344CB8AC3E}">
        <p14:creationId xmlns:p14="http://schemas.microsoft.com/office/powerpoint/2010/main" val="402512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FCEC4-C78D-A54C-6B85-04B29E6A1B77}"/>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612FE674-61CA-C070-90E6-E4761268A49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BE0C26F3-BA84-9901-F2C2-8BBD3BC4870E}"/>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GB" sz="1800" b="1" spc="300">
                <a:solidFill>
                  <a:srgbClr val="0072BC"/>
                </a:solidFill>
                <a:latin typeface="Proxima Nova Extrabold" panose="02000506030000020004" pitchFamily="2" charset="0"/>
              </a:rPr>
              <a:t>FINANCIAL PLAN AMENDMENT - 1</a:t>
            </a:r>
            <a:r>
              <a:rPr lang="en-GB" sz="1800" b="1" spc="300" baseline="30000">
                <a:solidFill>
                  <a:srgbClr val="0072BC"/>
                </a:solidFill>
                <a:latin typeface="Proxima Nova Extrabold" panose="02000506030000020004" pitchFamily="2" charset="0"/>
              </a:rPr>
              <a:t>ST</a:t>
            </a:r>
            <a:r>
              <a:rPr lang="en-GB" sz="1800" b="1" spc="300">
                <a:solidFill>
                  <a:srgbClr val="0072BC"/>
                </a:solidFill>
                <a:latin typeface="Proxima Nova Extrabold" panose="02000506030000020004" pitchFamily="2" charset="0"/>
              </a:rPr>
              <a:t> STAGE APPROVAL (PROMS) – 2/2</a:t>
            </a:r>
          </a:p>
        </p:txBody>
      </p:sp>
      <p:sp>
        <p:nvSpPr>
          <p:cNvPr id="39" name="Title 1">
            <a:extLst>
              <a:ext uri="{FF2B5EF4-FFF2-40B4-BE49-F238E27FC236}">
                <a16:creationId xmlns:a16="http://schemas.microsoft.com/office/drawing/2014/main" id="{798ECA4E-F872-02A1-662A-FB1526D1DA97}"/>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2E55EFD9-461E-B247-CCE5-D332B182114E}"/>
              </a:ext>
            </a:extLst>
          </p:cNvPr>
          <p:cNvGrpSpPr/>
          <p:nvPr/>
        </p:nvGrpSpPr>
        <p:grpSpPr>
          <a:xfrm>
            <a:off x="10824856" y="250895"/>
            <a:ext cx="1143788" cy="1033155"/>
            <a:chOff x="10824856" y="250895"/>
            <a:chExt cx="1143788" cy="1033155"/>
          </a:xfrm>
        </p:grpSpPr>
        <p:pic>
          <p:nvPicPr>
            <p:cNvPr id="65" name="Picture 64">
              <a:extLst>
                <a:ext uri="{FF2B5EF4-FFF2-40B4-BE49-F238E27FC236}">
                  <a16:creationId xmlns:a16="http://schemas.microsoft.com/office/drawing/2014/main" id="{F8D5D545-92A6-9DCC-7ABF-461F8D079011}"/>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5404FDF1-A607-7805-921B-44ED79519A12}"/>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15684790-BC2A-804B-5D6C-EAB9F60B8C8E}"/>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A93A4F71-DC72-56EE-0954-F4FF0D7F8FD9}"/>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186FF2EE-5C85-3CF5-1E5F-8344DEEC9084}"/>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CEDE1474-8AA8-2C89-4451-1BB1E8FC6948}"/>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7C2FDF23-D199-1353-94B0-C4C3F662F1C7}"/>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B37E1FBE-6BE2-5E01-4622-9AC9EE0F14EE}"/>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2876675E-877A-1A1C-3ECC-4730FB8FAFE3}"/>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868D02E5-4BB1-6318-7CC4-C970AE2C3F44}"/>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68FEBC0C-5057-517C-FF8A-FD2F32C98A10}"/>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6" name="Isosceles Triangle 5">
            <a:extLst>
              <a:ext uri="{FF2B5EF4-FFF2-40B4-BE49-F238E27FC236}">
                <a16:creationId xmlns:a16="http://schemas.microsoft.com/office/drawing/2014/main" id="{5A082354-A888-F4B7-8BF8-34F35B96D0B3}"/>
              </a:ext>
            </a:extLst>
          </p:cNvPr>
          <p:cNvSpPr/>
          <p:nvPr/>
        </p:nvSpPr>
        <p:spPr bwMode="gray">
          <a:xfrm rot="5400000">
            <a:off x="2430910" y="3776809"/>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3" name="Isosceles Triangle 22">
            <a:extLst>
              <a:ext uri="{FF2B5EF4-FFF2-40B4-BE49-F238E27FC236}">
                <a16:creationId xmlns:a16="http://schemas.microsoft.com/office/drawing/2014/main" id="{D1F2F5EF-8E71-CCCD-AFA3-5C02E8549156}"/>
              </a:ext>
            </a:extLst>
          </p:cNvPr>
          <p:cNvSpPr/>
          <p:nvPr/>
        </p:nvSpPr>
        <p:spPr bwMode="gray">
          <a:xfrm rot="5400000">
            <a:off x="8369566" y="3776809"/>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 name="Isosceles Triangle 6">
            <a:extLst>
              <a:ext uri="{FF2B5EF4-FFF2-40B4-BE49-F238E27FC236}">
                <a16:creationId xmlns:a16="http://schemas.microsoft.com/office/drawing/2014/main" id="{F326CE2F-CDB6-F14A-34E4-81041B72A027}"/>
              </a:ext>
            </a:extLst>
          </p:cNvPr>
          <p:cNvSpPr/>
          <p:nvPr/>
        </p:nvSpPr>
        <p:spPr bwMode="gray">
          <a:xfrm rot="5400000">
            <a:off x="5400238" y="3776809"/>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5" name="Text Placeholder 5">
            <a:extLst>
              <a:ext uri="{FF2B5EF4-FFF2-40B4-BE49-F238E27FC236}">
                <a16:creationId xmlns:a16="http://schemas.microsoft.com/office/drawing/2014/main" id="{2B518BD0-35AD-17A5-181F-7D648D410EB5}"/>
              </a:ext>
            </a:extLst>
          </p:cNvPr>
          <p:cNvSpPr txBox="1">
            <a:spLocks/>
          </p:cNvSpPr>
          <p:nvPr/>
        </p:nvSpPr>
        <p:spPr>
          <a:xfrm>
            <a:off x="7011115" y="2673445"/>
            <a:ext cx="1928266" cy="24617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partner selects either “</a:t>
            </a:r>
            <a:r>
              <a:rPr lang="en-GB" sz="1000" b="1">
                <a:latin typeface="Proxima Nova" panose="02000506030000020004" pitchFamily="2" charset="0"/>
                <a:cs typeface="Calibri" panose="020F0502020204030204" pitchFamily="34" charset="0"/>
              </a:rPr>
              <a:t>proceed</a:t>
            </a:r>
            <a:r>
              <a:rPr lang="en-GB" sz="1000">
                <a:latin typeface="Proxima Nova" panose="02000506030000020004" pitchFamily="2" charset="0"/>
                <a:cs typeface="Calibri" panose="020F0502020204030204" pitchFamily="34" charset="0"/>
              </a:rPr>
              <a:t>”, if in agreement with UNHCR’s changes, or “</a:t>
            </a:r>
            <a:r>
              <a:rPr lang="en-GB" sz="1000" b="1">
                <a:latin typeface="Proxima Nova" panose="02000506030000020004" pitchFamily="2" charset="0"/>
                <a:cs typeface="Calibri" panose="020F0502020204030204" pitchFamily="34" charset="0"/>
              </a:rPr>
              <a:t>revise &amp; resubmit</a:t>
            </a:r>
            <a:r>
              <a:rPr lang="en-GB" sz="1000">
                <a:latin typeface="Proxima Nova" panose="02000506030000020004" pitchFamily="2" charset="0"/>
                <a:cs typeface="Calibri" panose="020F0502020204030204" pitchFamily="34" charset="0"/>
              </a:rPr>
              <a:t>” if not in agreement with UNHCR proposal (process then continues until there is an agreement on the financial plan). Once agreed, the Sub Workflow ends and returns to the parent “1st Stage Approval” workflow step.</a:t>
            </a:r>
          </a:p>
        </p:txBody>
      </p:sp>
      <p:sp>
        <p:nvSpPr>
          <p:cNvPr id="8" name="Rectangle: Rounded Corners 7">
            <a:extLst>
              <a:ext uri="{FF2B5EF4-FFF2-40B4-BE49-F238E27FC236}">
                <a16:creationId xmlns:a16="http://schemas.microsoft.com/office/drawing/2014/main" id="{B4091825-17C0-0ABF-74A0-74F48E551708}"/>
              </a:ext>
            </a:extLst>
          </p:cNvPr>
          <p:cNvSpPr/>
          <p:nvPr/>
        </p:nvSpPr>
        <p:spPr bwMode="gray">
          <a:xfrm>
            <a:off x="6401039" y="2678392"/>
            <a:ext cx="2520000" cy="245430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 name="Ovale 10">
            <a:extLst>
              <a:ext uri="{FF2B5EF4-FFF2-40B4-BE49-F238E27FC236}">
                <a16:creationId xmlns:a16="http://schemas.microsoft.com/office/drawing/2014/main" id="{1737D90F-3AEB-9C1C-B258-F1EA82680F5F}"/>
              </a:ext>
            </a:extLst>
          </p:cNvPr>
          <p:cNvSpPr/>
          <p:nvPr/>
        </p:nvSpPr>
        <p:spPr bwMode="gray">
          <a:xfrm>
            <a:off x="6263205" y="28257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5</a:t>
            </a:r>
          </a:p>
        </p:txBody>
      </p:sp>
      <p:sp>
        <p:nvSpPr>
          <p:cNvPr id="28" name="Text Placeholder 5">
            <a:extLst>
              <a:ext uri="{FF2B5EF4-FFF2-40B4-BE49-F238E27FC236}">
                <a16:creationId xmlns:a16="http://schemas.microsoft.com/office/drawing/2014/main" id="{39C05DF4-05CC-A150-6D12-BBA3DAE9472D}"/>
              </a:ext>
            </a:extLst>
          </p:cNvPr>
          <p:cNvSpPr txBox="1">
            <a:spLocks/>
          </p:cNvSpPr>
          <p:nvPr/>
        </p:nvSpPr>
        <p:spPr>
          <a:xfrm>
            <a:off x="1056817" y="2691846"/>
            <a:ext cx="1861623" cy="24408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receives an email notification of the workflow transmittal, opens the workflow step, downloads the partner-proposed financial plan amendment and reviews the proposed amended budget. UNHCR Programme adds any “general agreement comments”, populates the “UNHCR proposed value” column and enters the approved prepayment (if applicable).</a:t>
            </a:r>
          </a:p>
        </p:txBody>
      </p:sp>
      <p:sp>
        <p:nvSpPr>
          <p:cNvPr id="10" name="Rectangle: Rounded Corners 9">
            <a:extLst>
              <a:ext uri="{FF2B5EF4-FFF2-40B4-BE49-F238E27FC236}">
                <a16:creationId xmlns:a16="http://schemas.microsoft.com/office/drawing/2014/main" id="{32AD4A09-202B-4D1F-CAB9-E636891B2684}"/>
              </a:ext>
            </a:extLst>
          </p:cNvPr>
          <p:cNvSpPr/>
          <p:nvPr/>
        </p:nvSpPr>
        <p:spPr bwMode="gray">
          <a:xfrm>
            <a:off x="416550" y="2678392"/>
            <a:ext cx="2520000" cy="245430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0" name="Ovale 10">
            <a:extLst>
              <a:ext uri="{FF2B5EF4-FFF2-40B4-BE49-F238E27FC236}">
                <a16:creationId xmlns:a16="http://schemas.microsoft.com/office/drawing/2014/main" id="{DB26A22A-7A54-C4E4-614A-254D470F3DE0}"/>
              </a:ext>
            </a:extLst>
          </p:cNvPr>
          <p:cNvSpPr/>
          <p:nvPr/>
        </p:nvSpPr>
        <p:spPr bwMode="gray">
          <a:xfrm>
            <a:off x="278716" y="28257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3</a:t>
            </a:r>
          </a:p>
        </p:txBody>
      </p:sp>
      <p:sp>
        <p:nvSpPr>
          <p:cNvPr id="11" name="Text Placeholder 5">
            <a:extLst>
              <a:ext uri="{FF2B5EF4-FFF2-40B4-BE49-F238E27FC236}">
                <a16:creationId xmlns:a16="http://schemas.microsoft.com/office/drawing/2014/main" id="{792053C6-4970-F18D-10DF-8A93864748F2}"/>
              </a:ext>
            </a:extLst>
          </p:cNvPr>
          <p:cNvSpPr txBox="1">
            <a:spLocks/>
          </p:cNvSpPr>
          <p:nvPr/>
        </p:nvSpPr>
        <p:spPr>
          <a:xfrm>
            <a:off x="4170795" y="2673445"/>
            <a:ext cx="1757997" cy="245430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not in agreement with the partner’s proposal and the negotiation can be completed within the workflow step’s deadline, UNHCR Programme transmits the proposed financial plan amendment on a “Partner Sub Workflow”. </a:t>
            </a:r>
          </a:p>
        </p:txBody>
      </p:sp>
      <p:sp>
        <p:nvSpPr>
          <p:cNvPr id="12" name="Rectangle: Rounded Corners 11">
            <a:extLst>
              <a:ext uri="{FF2B5EF4-FFF2-40B4-BE49-F238E27FC236}">
                <a16:creationId xmlns:a16="http://schemas.microsoft.com/office/drawing/2014/main" id="{DFFE6D55-3FAB-9215-D75B-358ED3F69C64}"/>
              </a:ext>
            </a:extLst>
          </p:cNvPr>
          <p:cNvSpPr/>
          <p:nvPr/>
        </p:nvSpPr>
        <p:spPr bwMode="gray">
          <a:xfrm>
            <a:off x="3408794" y="2678392"/>
            <a:ext cx="2520000" cy="245430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3" name="Ovale 10">
            <a:extLst>
              <a:ext uri="{FF2B5EF4-FFF2-40B4-BE49-F238E27FC236}">
                <a16:creationId xmlns:a16="http://schemas.microsoft.com/office/drawing/2014/main" id="{B577A02A-D541-9703-6118-92AE1AAF2899}"/>
              </a:ext>
            </a:extLst>
          </p:cNvPr>
          <p:cNvSpPr/>
          <p:nvPr/>
        </p:nvSpPr>
        <p:spPr bwMode="gray">
          <a:xfrm>
            <a:off x="3270961" y="28257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4</a:t>
            </a:r>
          </a:p>
        </p:txBody>
      </p:sp>
      <p:sp>
        <p:nvSpPr>
          <p:cNvPr id="14" name="Text Placeholder 5">
            <a:extLst>
              <a:ext uri="{FF2B5EF4-FFF2-40B4-BE49-F238E27FC236}">
                <a16:creationId xmlns:a16="http://schemas.microsoft.com/office/drawing/2014/main" id="{D3FA0DF7-73CE-0DEF-BF03-1DE729F7385E}"/>
              </a:ext>
            </a:extLst>
          </p:cNvPr>
          <p:cNvSpPr txBox="1">
            <a:spLocks/>
          </p:cNvSpPr>
          <p:nvPr/>
        </p:nvSpPr>
        <p:spPr>
          <a:xfrm>
            <a:off x="10107995" y="2675919"/>
            <a:ext cx="1805289" cy="245183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uploads the partner-agreed financial plan amendment in the “</a:t>
            </a:r>
            <a:r>
              <a:rPr lang="en-GB" sz="1000" b="1">
                <a:latin typeface="Proxima Nova" panose="02000506030000020004" pitchFamily="2" charset="0"/>
                <a:cs typeface="Calibri" panose="020F0502020204030204" pitchFamily="34" charset="0"/>
              </a:rPr>
              <a:t>1st Stage Approva</a:t>
            </a:r>
            <a:r>
              <a:rPr lang="en-GB" sz="1000">
                <a:latin typeface="Proxima Nova" panose="02000506030000020004" pitchFamily="2" charset="0"/>
                <a:cs typeface="Calibri" panose="020F0502020204030204" pitchFamily="34" charset="0"/>
              </a:rPr>
              <a:t>l” workflow step and completes the workflow step with the review outcome of “agreed.” The workflow moves to the “2nd Stage Approval” step.</a:t>
            </a:r>
          </a:p>
        </p:txBody>
      </p:sp>
      <p:sp>
        <p:nvSpPr>
          <p:cNvPr id="16" name="Rectangle: Rounded Corners 15">
            <a:extLst>
              <a:ext uri="{FF2B5EF4-FFF2-40B4-BE49-F238E27FC236}">
                <a16:creationId xmlns:a16="http://schemas.microsoft.com/office/drawing/2014/main" id="{6C956ED0-4348-FAF8-BC14-6CF52CB3228C}"/>
              </a:ext>
            </a:extLst>
          </p:cNvPr>
          <p:cNvSpPr/>
          <p:nvPr/>
        </p:nvSpPr>
        <p:spPr bwMode="gray">
          <a:xfrm>
            <a:off x="9393284" y="2680866"/>
            <a:ext cx="2520000" cy="245430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7" name="Ovale 10">
            <a:extLst>
              <a:ext uri="{FF2B5EF4-FFF2-40B4-BE49-F238E27FC236}">
                <a16:creationId xmlns:a16="http://schemas.microsoft.com/office/drawing/2014/main" id="{3CDC12CB-DD6C-0960-FA4E-46D2979A5012}"/>
              </a:ext>
            </a:extLst>
          </p:cNvPr>
          <p:cNvSpPr/>
          <p:nvPr/>
        </p:nvSpPr>
        <p:spPr bwMode="gray">
          <a:xfrm>
            <a:off x="9255451" y="282818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6</a:t>
            </a:r>
          </a:p>
        </p:txBody>
      </p:sp>
      <p:pic>
        <p:nvPicPr>
          <p:cNvPr id="18" name="Picture 17" descr="Icon&#10;&#10;Description automatically generated">
            <a:extLst>
              <a:ext uri="{FF2B5EF4-FFF2-40B4-BE49-F238E27FC236}">
                <a16:creationId xmlns:a16="http://schemas.microsoft.com/office/drawing/2014/main" id="{A6DCC517-D245-4832-9034-F23BE4A93662}"/>
              </a:ext>
            </a:extLst>
          </p:cNvPr>
          <p:cNvPicPr>
            <a:picLocks noChangeAspect="1"/>
          </p:cNvPicPr>
          <p:nvPr/>
        </p:nvPicPr>
        <p:blipFill>
          <a:blip r:embed="rId4"/>
          <a:stretch>
            <a:fillRect/>
          </a:stretch>
        </p:blipFill>
        <p:spPr>
          <a:xfrm>
            <a:off x="4488345" y="2267550"/>
            <a:ext cx="360899" cy="360000"/>
          </a:xfrm>
          <a:prstGeom prst="rect">
            <a:avLst/>
          </a:prstGeom>
        </p:spPr>
      </p:pic>
      <p:pic>
        <p:nvPicPr>
          <p:cNvPr id="33" name="Picture 32" descr="Icon&#10;&#10;Description automatically generated">
            <a:extLst>
              <a:ext uri="{FF2B5EF4-FFF2-40B4-BE49-F238E27FC236}">
                <a16:creationId xmlns:a16="http://schemas.microsoft.com/office/drawing/2014/main" id="{8B58A4C7-5E99-F54E-5AE3-67BAAB68EBE0}"/>
              </a:ext>
            </a:extLst>
          </p:cNvPr>
          <p:cNvPicPr>
            <a:picLocks noChangeAspect="1"/>
          </p:cNvPicPr>
          <p:nvPr/>
        </p:nvPicPr>
        <p:blipFill>
          <a:blip r:embed="rId4"/>
          <a:stretch>
            <a:fillRect/>
          </a:stretch>
        </p:blipFill>
        <p:spPr>
          <a:xfrm>
            <a:off x="1496101" y="2276644"/>
            <a:ext cx="360899" cy="360000"/>
          </a:xfrm>
          <a:prstGeom prst="rect">
            <a:avLst/>
          </a:prstGeom>
        </p:spPr>
      </p:pic>
      <p:pic>
        <p:nvPicPr>
          <p:cNvPr id="34" name="Picture 33">
            <a:extLst>
              <a:ext uri="{FF2B5EF4-FFF2-40B4-BE49-F238E27FC236}">
                <a16:creationId xmlns:a16="http://schemas.microsoft.com/office/drawing/2014/main" id="{D57656CD-7C35-11B2-8536-12DB2C8585F3}"/>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545284" y="5223399"/>
            <a:ext cx="216000" cy="216000"/>
          </a:xfrm>
          <a:prstGeom prst="rect">
            <a:avLst/>
          </a:prstGeom>
          <a:solidFill>
            <a:schemeClr val="accent3"/>
          </a:solidFill>
          <a:ln>
            <a:solidFill>
              <a:schemeClr val="accent3"/>
            </a:solidFill>
          </a:ln>
          <a:effectLst/>
        </p:spPr>
      </p:pic>
      <p:pic>
        <p:nvPicPr>
          <p:cNvPr id="35" name="Picture 34">
            <a:extLst>
              <a:ext uri="{FF2B5EF4-FFF2-40B4-BE49-F238E27FC236}">
                <a16:creationId xmlns:a16="http://schemas.microsoft.com/office/drawing/2014/main" id="{1CB3AEFC-3182-309B-3096-098AED24BEA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60794" y="5223399"/>
            <a:ext cx="216000" cy="216000"/>
          </a:xfrm>
          <a:prstGeom prst="rect">
            <a:avLst/>
          </a:prstGeom>
          <a:solidFill>
            <a:schemeClr val="accent3"/>
          </a:solidFill>
          <a:ln>
            <a:solidFill>
              <a:schemeClr val="accent3"/>
            </a:solidFill>
          </a:ln>
          <a:effectLst/>
        </p:spPr>
      </p:pic>
      <p:grpSp>
        <p:nvGrpSpPr>
          <p:cNvPr id="70" name="Group 69">
            <a:extLst>
              <a:ext uri="{FF2B5EF4-FFF2-40B4-BE49-F238E27FC236}">
                <a16:creationId xmlns:a16="http://schemas.microsoft.com/office/drawing/2014/main" id="{5DDAE919-6DA9-1F45-D951-522980379751}"/>
              </a:ext>
            </a:extLst>
          </p:cNvPr>
          <p:cNvGrpSpPr/>
          <p:nvPr/>
        </p:nvGrpSpPr>
        <p:grpSpPr>
          <a:xfrm>
            <a:off x="7401881" y="5223399"/>
            <a:ext cx="518317" cy="216000"/>
            <a:chOff x="7558928" y="5271024"/>
            <a:chExt cx="518317" cy="216000"/>
          </a:xfrm>
        </p:grpSpPr>
        <p:pic>
          <p:nvPicPr>
            <p:cNvPr id="36" name="Picture 35">
              <a:extLst>
                <a:ext uri="{FF2B5EF4-FFF2-40B4-BE49-F238E27FC236}">
                  <a16:creationId xmlns:a16="http://schemas.microsoft.com/office/drawing/2014/main" id="{C77C4964-A11A-1D3D-9915-01B6E2483A28}"/>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861245" y="5271024"/>
              <a:ext cx="216000" cy="216000"/>
            </a:xfrm>
            <a:prstGeom prst="rect">
              <a:avLst/>
            </a:prstGeom>
            <a:solidFill>
              <a:srgbClr val="FFC000"/>
            </a:solidFill>
            <a:ln>
              <a:solidFill>
                <a:srgbClr val="FFC000"/>
              </a:solidFill>
            </a:ln>
            <a:effectLst/>
          </p:spPr>
        </p:pic>
        <p:pic>
          <p:nvPicPr>
            <p:cNvPr id="40" name="Picture 39">
              <a:extLst>
                <a:ext uri="{FF2B5EF4-FFF2-40B4-BE49-F238E27FC236}">
                  <a16:creationId xmlns:a16="http://schemas.microsoft.com/office/drawing/2014/main" id="{7DEC86F5-28EE-28D6-5158-D47B9643CED4}"/>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58928" y="5271024"/>
              <a:ext cx="216000" cy="216000"/>
            </a:xfrm>
            <a:prstGeom prst="rect">
              <a:avLst/>
            </a:prstGeom>
            <a:solidFill>
              <a:schemeClr val="accent3"/>
            </a:solidFill>
            <a:ln>
              <a:solidFill>
                <a:schemeClr val="accent3"/>
              </a:solidFill>
            </a:ln>
            <a:effectLst/>
          </p:spPr>
        </p:pic>
      </p:grpSp>
      <p:pic>
        <p:nvPicPr>
          <p:cNvPr id="41" name="Picture 40">
            <a:extLst>
              <a:ext uri="{FF2B5EF4-FFF2-40B4-BE49-F238E27FC236}">
                <a16:creationId xmlns:a16="http://schemas.microsoft.com/office/drawing/2014/main" id="{212FFB72-7D72-D8FC-6E9A-E32DB2460471}"/>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568550" y="5232206"/>
            <a:ext cx="216000" cy="216000"/>
          </a:xfrm>
          <a:prstGeom prst="rect">
            <a:avLst/>
          </a:prstGeom>
          <a:solidFill>
            <a:schemeClr val="accent3"/>
          </a:solidFill>
          <a:ln>
            <a:solidFill>
              <a:schemeClr val="accent3"/>
            </a:solidFill>
          </a:ln>
          <a:effectLst/>
        </p:spPr>
      </p:pic>
      <p:pic>
        <p:nvPicPr>
          <p:cNvPr id="43" name="Picture 42" descr="Icon&#10;&#10;Description automatically generated">
            <a:extLst>
              <a:ext uri="{FF2B5EF4-FFF2-40B4-BE49-F238E27FC236}">
                <a16:creationId xmlns:a16="http://schemas.microsoft.com/office/drawing/2014/main" id="{552489FB-20C6-2C55-6B25-DFDE4F30B945}"/>
              </a:ext>
            </a:extLst>
          </p:cNvPr>
          <p:cNvPicPr>
            <a:picLocks noChangeAspect="1"/>
          </p:cNvPicPr>
          <p:nvPr/>
        </p:nvPicPr>
        <p:blipFill>
          <a:blip r:embed="rId5"/>
          <a:stretch>
            <a:fillRect/>
          </a:stretch>
        </p:blipFill>
        <p:spPr>
          <a:xfrm>
            <a:off x="10472835" y="2277278"/>
            <a:ext cx="360899" cy="360000"/>
          </a:xfrm>
          <a:prstGeom prst="rect">
            <a:avLst/>
          </a:prstGeom>
        </p:spPr>
      </p:pic>
      <p:grpSp>
        <p:nvGrpSpPr>
          <p:cNvPr id="71" name="Group 70">
            <a:extLst>
              <a:ext uri="{FF2B5EF4-FFF2-40B4-BE49-F238E27FC236}">
                <a16:creationId xmlns:a16="http://schemas.microsoft.com/office/drawing/2014/main" id="{ABA4FBBE-8457-EF8F-9627-873662B5F11E}"/>
              </a:ext>
            </a:extLst>
          </p:cNvPr>
          <p:cNvGrpSpPr/>
          <p:nvPr/>
        </p:nvGrpSpPr>
        <p:grpSpPr>
          <a:xfrm>
            <a:off x="7297849" y="2256810"/>
            <a:ext cx="726380" cy="370740"/>
            <a:chOff x="7309260" y="2256810"/>
            <a:chExt cx="726380" cy="370740"/>
          </a:xfrm>
        </p:grpSpPr>
        <p:pic>
          <p:nvPicPr>
            <p:cNvPr id="20" name="Picture 19" descr="Icon&#10;&#10;Description automatically generated">
              <a:extLst>
                <a:ext uri="{FF2B5EF4-FFF2-40B4-BE49-F238E27FC236}">
                  <a16:creationId xmlns:a16="http://schemas.microsoft.com/office/drawing/2014/main" id="{878CF883-7CFE-53FB-C437-27B5BCE96896}"/>
                </a:ext>
              </a:extLst>
            </p:cNvPr>
            <p:cNvPicPr>
              <a:picLocks noChangeAspect="1"/>
            </p:cNvPicPr>
            <p:nvPr/>
          </p:nvPicPr>
          <p:blipFill>
            <a:blip r:embed="rId4"/>
            <a:stretch>
              <a:fillRect/>
            </a:stretch>
          </p:blipFill>
          <p:spPr>
            <a:xfrm>
              <a:off x="7309260" y="2267550"/>
              <a:ext cx="360899" cy="360000"/>
            </a:xfrm>
            <a:prstGeom prst="rect">
              <a:avLst/>
            </a:prstGeom>
          </p:spPr>
        </p:pic>
        <p:pic>
          <p:nvPicPr>
            <p:cNvPr id="44" name="Picture 43" descr="Icon&#10;&#10;Description automatically generated">
              <a:extLst>
                <a:ext uri="{FF2B5EF4-FFF2-40B4-BE49-F238E27FC236}">
                  <a16:creationId xmlns:a16="http://schemas.microsoft.com/office/drawing/2014/main" id="{920BA3AF-E6E9-7AEE-C269-9C1906615845}"/>
                </a:ext>
              </a:extLst>
            </p:cNvPr>
            <p:cNvPicPr>
              <a:picLocks noChangeAspect="1"/>
            </p:cNvPicPr>
            <p:nvPr/>
          </p:nvPicPr>
          <p:blipFill>
            <a:blip r:embed="rId5"/>
            <a:stretch>
              <a:fillRect/>
            </a:stretch>
          </p:blipFill>
          <p:spPr>
            <a:xfrm>
              <a:off x="7674741" y="2256810"/>
              <a:ext cx="360899" cy="360000"/>
            </a:xfrm>
            <a:prstGeom prst="rect">
              <a:avLst/>
            </a:prstGeom>
          </p:spPr>
        </p:pic>
      </p:grpSp>
      <p:pic>
        <p:nvPicPr>
          <p:cNvPr id="45" name="Picture 44" descr="Icon&#10;&#10;Description automatically generated">
            <a:extLst>
              <a:ext uri="{FF2B5EF4-FFF2-40B4-BE49-F238E27FC236}">
                <a16:creationId xmlns:a16="http://schemas.microsoft.com/office/drawing/2014/main" id="{0E0822FB-C179-9799-F054-B6A221B4F7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9009" y="3660328"/>
            <a:ext cx="563261" cy="563261"/>
          </a:xfrm>
          <a:prstGeom prst="rect">
            <a:avLst/>
          </a:prstGeom>
        </p:spPr>
      </p:pic>
      <p:pic>
        <p:nvPicPr>
          <p:cNvPr id="62" name="Picture 61" descr="Icon&#10;&#10;Description automatically generated">
            <a:extLst>
              <a:ext uri="{FF2B5EF4-FFF2-40B4-BE49-F238E27FC236}">
                <a16:creationId xmlns:a16="http://schemas.microsoft.com/office/drawing/2014/main" id="{A39612C7-9A5E-89AD-F2C2-91707FF972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053" y="3640004"/>
            <a:ext cx="563261" cy="563261"/>
          </a:xfrm>
          <a:prstGeom prst="rect">
            <a:avLst/>
          </a:prstGeom>
        </p:spPr>
      </p:pic>
      <p:pic>
        <p:nvPicPr>
          <p:cNvPr id="63" name="Picture 62" descr="Icon&#10;&#10;Description automatically generated">
            <a:extLst>
              <a:ext uri="{FF2B5EF4-FFF2-40B4-BE49-F238E27FC236}">
                <a16:creationId xmlns:a16="http://schemas.microsoft.com/office/drawing/2014/main" id="{17811FA9-AF24-68D9-6115-A22A600FB8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992" y="3640003"/>
            <a:ext cx="563261" cy="563261"/>
          </a:xfrm>
          <a:prstGeom prst="rect">
            <a:avLst/>
          </a:prstGeom>
        </p:spPr>
      </p:pic>
      <p:pic>
        <p:nvPicPr>
          <p:cNvPr id="69" name="Picture 68" descr="Icon&#10;&#10;Description automatically generated">
            <a:extLst>
              <a:ext uri="{FF2B5EF4-FFF2-40B4-BE49-F238E27FC236}">
                <a16:creationId xmlns:a16="http://schemas.microsoft.com/office/drawing/2014/main" id="{2321C56D-CEB0-CCC7-439C-D9B5FAD70C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99866" y="3586486"/>
            <a:ext cx="566941" cy="654726"/>
          </a:xfrm>
          <a:prstGeom prst="rect">
            <a:avLst/>
          </a:prstGeom>
        </p:spPr>
      </p:pic>
    </p:spTree>
    <p:extLst>
      <p:ext uri="{BB962C8B-B14F-4D97-AF65-F5344CB8AC3E}">
        <p14:creationId xmlns:p14="http://schemas.microsoft.com/office/powerpoint/2010/main" val="1520080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BBEFF-0124-DF5F-FB0A-F863F2E04995}"/>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069BB11C-A266-01C7-688A-A1F9DB42C83C}"/>
              </a:ext>
            </a:extLst>
          </p:cNvPr>
          <p:cNvSpPr/>
          <p:nvPr/>
        </p:nvSpPr>
        <p:spPr bwMode="gray">
          <a:xfrm>
            <a:off x="-43544" y="6586765"/>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A2E9E569-DD96-F48E-529B-C45E36E35863}"/>
              </a:ext>
            </a:extLst>
          </p:cNvPr>
          <p:cNvSpPr txBox="1">
            <a:spLocks/>
          </p:cNvSpPr>
          <p:nvPr/>
        </p:nvSpPr>
        <p:spPr>
          <a:xfrm>
            <a:off x="269064" y="1110272"/>
            <a:ext cx="994676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1800" b="1" spc="300">
                <a:latin typeface="Proxima Nova Extrabold" panose="02000506030000020004" pitchFamily="2" charset="0"/>
              </a:rPr>
              <a:t>KEY NOTES – FINANCIAL PLAN AMENDMENT 1</a:t>
            </a:r>
            <a:r>
              <a:rPr lang="en-US" sz="1800" b="1" spc="300" baseline="30000">
                <a:latin typeface="Proxima Nova Extrabold" panose="02000506030000020004" pitchFamily="2" charset="0"/>
              </a:rPr>
              <a:t>ST</a:t>
            </a:r>
            <a:r>
              <a:rPr lang="en-US" sz="1800" b="1" spc="300">
                <a:latin typeface="Proxima Nova Extrabold" panose="02000506030000020004" pitchFamily="2" charset="0"/>
              </a:rPr>
              <a:t> STAGE APPROVAL</a:t>
            </a:r>
          </a:p>
        </p:txBody>
      </p:sp>
      <p:sp>
        <p:nvSpPr>
          <p:cNvPr id="39" name="Title 1">
            <a:extLst>
              <a:ext uri="{FF2B5EF4-FFF2-40B4-BE49-F238E27FC236}">
                <a16:creationId xmlns:a16="http://schemas.microsoft.com/office/drawing/2014/main" id="{2CDC070C-85C7-88F6-2774-2DBB8D8FAC3F}"/>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sp>
        <p:nvSpPr>
          <p:cNvPr id="41" name="Oval 40">
            <a:extLst>
              <a:ext uri="{FF2B5EF4-FFF2-40B4-BE49-F238E27FC236}">
                <a16:creationId xmlns:a16="http://schemas.microsoft.com/office/drawing/2014/main" id="{C698A26C-43A8-6B97-0FD1-B99D87B523E3}"/>
              </a:ext>
            </a:extLst>
          </p:cNvPr>
          <p:cNvSpPr/>
          <p:nvPr/>
        </p:nvSpPr>
        <p:spPr bwMode="gray">
          <a:xfrm>
            <a:off x="815366" y="3021062"/>
            <a:ext cx="1491202" cy="1491202"/>
          </a:xfrm>
          <a:prstGeom prst="ellipse">
            <a:avLst/>
          </a:prstGeom>
          <a:noFill/>
          <a:ln w="19050">
            <a:solidFill>
              <a:srgbClr val="0072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T" sz="1600" err="1">
              <a:solidFill>
                <a:schemeClr val="tx1"/>
              </a:solidFill>
            </a:endParaRPr>
          </a:p>
        </p:txBody>
      </p:sp>
      <p:sp>
        <p:nvSpPr>
          <p:cNvPr id="62" name="Ovale 10">
            <a:extLst>
              <a:ext uri="{FF2B5EF4-FFF2-40B4-BE49-F238E27FC236}">
                <a16:creationId xmlns:a16="http://schemas.microsoft.com/office/drawing/2014/main" id="{4E45C040-B418-6F2E-0B4E-44C3B987A8C7}"/>
              </a:ext>
            </a:extLst>
          </p:cNvPr>
          <p:cNvSpPr/>
          <p:nvPr/>
        </p:nvSpPr>
        <p:spPr bwMode="gray">
          <a:xfrm>
            <a:off x="880284" y="311404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ln w="0"/>
              <a:solidFill>
                <a:schemeClr val="accent1"/>
              </a:solidFill>
              <a:effectLst>
                <a:outerShdw blurRad="38100" dist="25400" dir="5400000" algn="ctr" rotWithShape="0">
                  <a:srgbClr val="6E747A">
                    <a:alpha val="43000"/>
                  </a:srgbClr>
                </a:outerShdw>
              </a:effectLst>
            </a:endParaRPr>
          </a:p>
        </p:txBody>
      </p:sp>
      <p:sp>
        <p:nvSpPr>
          <p:cNvPr id="4" name="Text Placeholder 5">
            <a:extLst>
              <a:ext uri="{FF2B5EF4-FFF2-40B4-BE49-F238E27FC236}">
                <a16:creationId xmlns:a16="http://schemas.microsoft.com/office/drawing/2014/main" id="{0AB7FD47-657B-C1F6-BC03-8F768B4DFAAE}"/>
              </a:ext>
            </a:extLst>
          </p:cNvPr>
          <p:cNvSpPr txBox="1">
            <a:spLocks/>
          </p:cNvSpPr>
          <p:nvPr/>
        </p:nvSpPr>
        <p:spPr>
          <a:xfrm>
            <a:off x="2609265" y="2570138"/>
            <a:ext cx="8532881" cy="268766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indent="-285750">
              <a:lnSpc>
                <a:spcPct val="100000"/>
              </a:lnSpc>
              <a:buClr>
                <a:srgbClr val="FFFF00"/>
              </a:buClr>
              <a:buFont typeface="Wingdings" panose="05000000000000000000" pitchFamily="2" charset="2"/>
              <a:buChar char="q"/>
            </a:pPr>
            <a:r>
              <a:rPr lang="en-GB" sz="1400" b="1" spc="10">
                <a:latin typeface="Proxima Nova Medium" panose="02000506030000020004" pitchFamily="2" charset="0"/>
                <a:cs typeface="Calibri" panose="020F0502020204030204" pitchFamily="34" charset="0"/>
              </a:rPr>
              <a:t>Keep in mind</a:t>
            </a:r>
            <a:r>
              <a:rPr lang="en-GB" sz="1400" spc="10">
                <a:latin typeface="Proxima Nova Medium" panose="02000506030000020004" pitchFamily="2" charset="0"/>
                <a:cs typeface="Calibri" panose="020F0502020204030204" pitchFamily="34" charset="0"/>
              </a:rPr>
              <a:t>: The “positive” column in the Financial Plan amendment template is used to reflect an increase in budget value, and the “negative” column is used to reflect any decrease in the budget value. </a:t>
            </a:r>
          </a:p>
          <a:p>
            <a:pPr marL="419100" indent="-285750">
              <a:lnSpc>
                <a:spcPct val="100000"/>
              </a:lnSpc>
              <a:buClr>
                <a:srgbClr val="FFFF00"/>
              </a:buClr>
              <a:buFont typeface="Wingdings" panose="05000000000000000000" pitchFamily="2" charset="2"/>
              <a:buChar char="q"/>
            </a:pPr>
            <a:r>
              <a:rPr lang="en-US" sz="1400" spc="10">
                <a:latin typeface="Proxima Nova Medium" panose="02000506030000020004" pitchFamily="2" charset="0"/>
                <a:cs typeface="Calibri" panose="020F0502020204030204" pitchFamily="34" charset="0"/>
              </a:rPr>
              <a:t>The same rules when dealing with the Financial Plan excel apply to this amendment template, including not changing the file name, type, author, formatting or the protection of the document, as well as not to enter extra decimals (beyond what is permissible for the currency), commas or formulas.</a:t>
            </a:r>
          </a:p>
          <a:p>
            <a:pPr marL="419100" indent="-285750">
              <a:lnSpc>
                <a:spcPct val="100000"/>
              </a:lnSpc>
              <a:buClr>
                <a:srgbClr val="FFFF00"/>
              </a:buClr>
              <a:buFont typeface="Wingdings" panose="05000000000000000000" pitchFamily="2" charset="2"/>
              <a:buChar char="q"/>
            </a:pPr>
            <a:r>
              <a:rPr lang="en-GB" sz="1400" spc="10">
                <a:latin typeface="Proxima Nova Medium" panose="02000506030000020004" pitchFamily="2" charset="0"/>
                <a:cs typeface="Calibri" panose="020F0502020204030204" pitchFamily="34" charset="0"/>
              </a:rPr>
              <a:t>Partners </a:t>
            </a:r>
            <a:r>
              <a:rPr lang="en-GB" sz="1400" b="1" i="1" spc="10">
                <a:latin typeface="Proxima Nova Medium" panose="02000506030000020004" pitchFamily="2" charset="0"/>
                <a:cs typeface="Calibri" panose="020F0502020204030204" pitchFamily="34" charset="0"/>
              </a:rPr>
              <a:t>MUST NOT </a:t>
            </a:r>
            <a:r>
              <a:rPr lang="en-GB" sz="1400" spc="10">
                <a:latin typeface="Proxima Nova Medium" panose="02000506030000020004" pitchFamily="2" charset="0"/>
                <a:cs typeface="Calibri" panose="020F0502020204030204" pitchFamily="34" charset="0"/>
              </a:rPr>
              <a:t>alter the last received prepayment row in any way, for example, where the 1</a:t>
            </a:r>
            <a:r>
              <a:rPr lang="en-GB" sz="1400" spc="10" baseline="30000">
                <a:latin typeface="Proxima Nova Medium" panose="02000506030000020004" pitchFamily="2" charset="0"/>
                <a:cs typeface="Calibri" panose="020F0502020204030204" pitchFamily="34" charset="0"/>
              </a:rPr>
              <a:t>st</a:t>
            </a:r>
            <a:r>
              <a:rPr lang="en-GB" sz="1400" spc="10">
                <a:latin typeface="Proxima Nova Medium" panose="02000506030000020004" pitchFamily="2" charset="0"/>
                <a:cs typeface="Calibri" panose="020F0502020204030204" pitchFamily="34" charset="0"/>
              </a:rPr>
              <a:t> prepayment amount has been released, any top-up prepayment then becomes the 2</a:t>
            </a:r>
            <a:r>
              <a:rPr lang="en-GB" sz="1400" spc="10" baseline="30000">
                <a:latin typeface="Proxima Nova Medium" panose="02000506030000020004" pitchFamily="2" charset="0"/>
                <a:cs typeface="Calibri" panose="020F0502020204030204" pitchFamily="34" charset="0"/>
              </a:rPr>
              <a:t>nd</a:t>
            </a:r>
            <a:r>
              <a:rPr lang="en-GB" sz="1400" spc="10">
                <a:latin typeface="Proxima Nova Medium" panose="02000506030000020004" pitchFamily="2" charset="0"/>
                <a:cs typeface="Calibri" panose="020F0502020204030204" pitchFamily="34" charset="0"/>
              </a:rPr>
              <a:t> prepayment amount that must be entered in the 2</a:t>
            </a:r>
            <a:r>
              <a:rPr lang="en-GB" sz="1400" spc="10" baseline="30000">
                <a:latin typeface="Proxima Nova Medium" panose="02000506030000020004" pitchFamily="2" charset="0"/>
                <a:cs typeface="Calibri" panose="020F0502020204030204" pitchFamily="34" charset="0"/>
              </a:rPr>
              <a:t>nd</a:t>
            </a:r>
            <a:r>
              <a:rPr lang="en-GB" sz="1400" spc="10">
                <a:latin typeface="Proxima Nova Medium" panose="02000506030000020004" pitchFamily="2" charset="0"/>
                <a:cs typeface="Calibri" panose="020F0502020204030204" pitchFamily="34" charset="0"/>
              </a:rPr>
              <a:t> prepayment row.</a:t>
            </a:r>
            <a:endParaRPr lang="en-GB" sz="1200" spc="10">
              <a:latin typeface="Proxima Nova Medium" panose="02000506030000020004" pitchFamily="2" charset="0"/>
              <a:cs typeface="Calibri" panose="020F0502020204030204" pitchFamily="34" charset="0"/>
            </a:endParaRPr>
          </a:p>
        </p:txBody>
      </p:sp>
      <p:sp>
        <p:nvSpPr>
          <p:cNvPr id="2" name="Freeform 36">
            <a:extLst>
              <a:ext uri="{FF2B5EF4-FFF2-40B4-BE49-F238E27FC236}">
                <a16:creationId xmlns:a16="http://schemas.microsoft.com/office/drawing/2014/main" id="{003623AE-352E-B0FD-B115-AEE2C7BA9635}"/>
              </a:ext>
            </a:extLst>
          </p:cNvPr>
          <p:cNvSpPr>
            <a:spLocks noChangeArrowheads="1"/>
          </p:cNvSpPr>
          <p:nvPr/>
        </p:nvSpPr>
        <p:spPr bwMode="auto">
          <a:xfrm>
            <a:off x="1220867" y="3389712"/>
            <a:ext cx="658733" cy="788588"/>
          </a:xfrm>
          <a:custGeom>
            <a:avLst/>
            <a:gdLst>
              <a:gd name="connsiteX0" fmla="*/ 102217 w 487155"/>
              <a:gd name="connsiteY0" fmla="*/ 392990 h 562166"/>
              <a:gd name="connsiteX1" fmla="*/ 137912 w 487155"/>
              <a:gd name="connsiteY1" fmla="*/ 439534 h 562166"/>
              <a:gd name="connsiteX2" fmla="*/ 173607 w 487155"/>
              <a:gd name="connsiteY2" fmla="*/ 392990 h 562166"/>
              <a:gd name="connsiteX3" fmla="*/ 395169 w 487155"/>
              <a:gd name="connsiteY3" fmla="*/ 337239 h 562166"/>
              <a:gd name="connsiteX4" fmla="*/ 405323 w 487155"/>
              <a:gd name="connsiteY4" fmla="*/ 337239 h 562166"/>
              <a:gd name="connsiteX5" fmla="*/ 405323 w 487155"/>
              <a:gd name="connsiteY5" fmla="*/ 347048 h 562166"/>
              <a:gd name="connsiteX6" fmla="*/ 343582 w 487155"/>
              <a:gd name="connsiteY6" fmla="*/ 409584 h 562166"/>
              <a:gd name="connsiteX7" fmla="*/ 328959 w 487155"/>
              <a:gd name="connsiteY7" fmla="*/ 415715 h 562166"/>
              <a:gd name="connsiteX8" fmla="*/ 314743 w 487155"/>
              <a:gd name="connsiteY8" fmla="*/ 409584 h 562166"/>
              <a:gd name="connsiteX9" fmla="*/ 299307 w 487155"/>
              <a:gd name="connsiteY9" fmla="*/ 394053 h 562166"/>
              <a:gd name="connsiteX10" fmla="*/ 299307 w 487155"/>
              <a:gd name="connsiteY10" fmla="*/ 383834 h 562166"/>
              <a:gd name="connsiteX11" fmla="*/ 309056 w 487155"/>
              <a:gd name="connsiteY11" fmla="*/ 383834 h 562166"/>
              <a:gd name="connsiteX12" fmla="*/ 324898 w 487155"/>
              <a:gd name="connsiteY12" fmla="*/ 399366 h 562166"/>
              <a:gd name="connsiteX13" fmla="*/ 333021 w 487155"/>
              <a:gd name="connsiteY13" fmla="*/ 399366 h 562166"/>
              <a:gd name="connsiteX14" fmla="*/ 328002 w 487155"/>
              <a:gd name="connsiteY14" fmla="*/ 333969 h 562166"/>
              <a:gd name="connsiteX15" fmla="*/ 367400 w 487155"/>
              <a:gd name="connsiteY15" fmla="*/ 348542 h 562166"/>
              <a:gd name="connsiteX16" fmla="*/ 368212 w 487155"/>
              <a:gd name="connsiteY16" fmla="*/ 358258 h 562166"/>
              <a:gd name="connsiteX17" fmla="*/ 358058 w 487155"/>
              <a:gd name="connsiteY17" fmla="*/ 359472 h 562166"/>
              <a:gd name="connsiteX18" fmla="*/ 328002 w 487155"/>
              <a:gd name="connsiteY18" fmla="*/ 348542 h 562166"/>
              <a:gd name="connsiteX19" fmla="*/ 281699 w 487155"/>
              <a:gd name="connsiteY19" fmla="*/ 394691 h 562166"/>
              <a:gd name="connsiteX20" fmla="*/ 328002 w 487155"/>
              <a:gd name="connsiteY20" fmla="*/ 440840 h 562166"/>
              <a:gd name="connsiteX21" fmla="*/ 374711 w 487155"/>
              <a:gd name="connsiteY21" fmla="*/ 394691 h 562166"/>
              <a:gd name="connsiteX22" fmla="*/ 381616 w 487155"/>
              <a:gd name="connsiteY22" fmla="*/ 387404 h 562166"/>
              <a:gd name="connsiteX23" fmla="*/ 388927 w 487155"/>
              <a:gd name="connsiteY23" fmla="*/ 394691 h 562166"/>
              <a:gd name="connsiteX24" fmla="*/ 328002 w 487155"/>
              <a:gd name="connsiteY24" fmla="*/ 455008 h 562166"/>
              <a:gd name="connsiteX25" fmla="*/ 267889 w 487155"/>
              <a:gd name="connsiteY25" fmla="*/ 394691 h 562166"/>
              <a:gd name="connsiteX26" fmla="*/ 328002 w 487155"/>
              <a:gd name="connsiteY26" fmla="*/ 333969 h 562166"/>
              <a:gd name="connsiteX27" fmla="*/ 198350 w 487155"/>
              <a:gd name="connsiteY27" fmla="*/ 324996 h 562166"/>
              <a:gd name="connsiteX28" fmla="*/ 182125 w 487155"/>
              <a:gd name="connsiteY28" fmla="*/ 339566 h 562166"/>
              <a:gd name="connsiteX29" fmla="*/ 182125 w 487155"/>
              <a:gd name="connsiteY29" fmla="*/ 375992 h 562166"/>
              <a:gd name="connsiteX30" fmla="*/ 197133 w 487155"/>
              <a:gd name="connsiteY30" fmla="*/ 380849 h 562166"/>
              <a:gd name="connsiteX31" fmla="*/ 198350 w 487155"/>
              <a:gd name="connsiteY31" fmla="*/ 380849 h 562166"/>
              <a:gd name="connsiteX32" fmla="*/ 137912 w 487155"/>
              <a:gd name="connsiteY32" fmla="*/ 212482 h 562166"/>
              <a:gd name="connsiteX33" fmla="*/ 74229 w 487155"/>
              <a:gd name="connsiteY33" fmla="*/ 276024 h 562166"/>
              <a:gd name="connsiteX34" fmla="*/ 137912 w 487155"/>
              <a:gd name="connsiteY34" fmla="*/ 339566 h 562166"/>
              <a:gd name="connsiteX35" fmla="*/ 202001 w 487155"/>
              <a:gd name="connsiteY35" fmla="*/ 276024 h 562166"/>
              <a:gd name="connsiteX36" fmla="*/ 137912 w 487155"/>
              <a:gd name="connsiteY36" fmla="*/ 212482 h 562166"/>
              <a:gd name="connsiteX37" fmla="*/ 395169 w 487155"/>
              <a:gd name="connsiteY37" fmla="*/ 152430 h 562166"/>
              <a:gd name="connsiteX38" fmla="*/ 405323 w 487155"/>
              <a:gd name="connsiteY38" fmla="*/ 152430 h 562166"/>
              <a:gd name="connsiteX39" fmla="*/ 405323 w 487155"/>
              <a:gd name="connsiteY39" fmla="*/ 162878 h 562166"/>
              <a:gd name="connsiteX40" fmla="*/ 343582 w 487155"/>
              <a:gd name="connsiteY40" fmla="*/ 223957 h 562166"/>
              <a:gd name="connsiteX41" fmla="*/ 328959 w 487155"/>
              <a:gd name="connsiteY41" fmla="*/ 229984 h 562166"/>
              <a:gd name="connsiteX42" fmla="*/ 314743 w 487155"/>
              <a:gd name="connsiteY42" fmla="*/ 223957 h 562166"/>
              <a:gd name="connsiteX43" fmla="*/ 299307 w 487155"/>
              <a:gd name="connsiteY43" fmla="*/ 208687 h 562166"/>
              <a:gd name="connsiteX44" fmla="*/ 299307 w 487155"/>
              <a:gd name="connsiteY44" fmla="*/ 198641 h 562166"/>
              <a:gd name="connsiteX45" fmla="*/ 309056 w 487155"/>
              <a:gd name="connsiteY45" fmla="*/ 198641 h 562166"/>
              <a:gd name="connsiteX46" fmla="*/ 324898 w 487155"/>
              <a:gd name="connsiteY46" fmla="*/ 213911 h 562166"/>
              <a:gd name="connsiteX47" fmla="*/ 333021 w 487155"/>
              <a:gd name="connsiteY47" fmla="*/ 213911 h 562166"/>
              <a:gd name="connsiteX48" fmla="*/ 328002 w 487155"/>
              <a:gd name="connsiteY48" fmla="*/ 150019 h 562166"/>
              <a:gd name="connsiteX49" fmla="*/ 367400 w 487155"/>
              <a:gd name="connsiteY49" fmla="*/ 164235 h 562166"/>
              <a:gd name="connsiteX50" fmla="*/ 368212 w 487155"/>
              <a:gd name="connsiteY50" fmla="*/ 174389 h 562166"/>
              <a:gd name="connsiteX51" fmla="*/ 358058 w 487155"/>
              <a:gd name="connsiteY51" fmla="*/ 175201 h 562166"/>
              <a:gd name="connsiteX52" fmla="*/ 328002 w 487155"/>
              <a:gd name="connsiteY52" fmla="*/ 164235 h 562166"/>
              <a:gd name="connsiteX53" fmla="*/ 281699 w 487155"/>
              <a:gd name="connsiteY53" fmla="*/ 210538 h 562166"/>
              <a:gd name="connsiteX54" fmla="*/ 328002 w 487155"/>
              <a:gd name="connsiteY54" fmla="*/ 256841 h 562166"/>
              <a:gd name="connsiteX55" fmla="*/ 374711 w 487155"/>
              <a:gd name="connsiteY55" fmla="*/ 210538 h 562166"/>
              <a:gd name="connsiteX56" fmla="*/ 381616 w 487155"/>
              <a:gd name="connsiteY56" fmla="*/ 203633 h 562166"/>
              <a:gd name="connsiteX57" fmla="*/ 388927 w 487155"/>
              <a:gd name="connsiteY57" fmla="*/ 210538 h 562166"/>
              <a:gd name="connsiteX58" fmla="*/ 328002 w 487155"/>
              <a:gd name="connsiteY58" fmla="*/ 271057 h 562166"/>
              <a:gd name="connsiteX59" fmla="*/ 267889 w 487155"/>
              <a:gd name="connsiteY59" fmla="*/ 210538 h 562166"/>
              <a:gd name="connsiteX60" fmla="*/ 328002 w 487155"/>
              <a:gd name="connsiteY60" fmla="*/ 150019 h 562166"/>
              <a:gd name="connsiteX61" fmla="*/ 221876 w 487155"/>
              <a:gd name="connsiteY61" fmla="*/ 59900 h 562166"/>
              <a:gd name="connsiteX62" fmla="*/ 212952 w 487155"/>
              <a:gd name="connsiteY62" fmla="*/ 68804 h 562166"/>
              <a:gd name="connsiteX63" fmla="*/ 212952 w 487155"/>
              <a:gd name="connsiteY63" fmla="*/ 253764 h 562166"/>
              <a:gd name="connsiteX64" fmla="*/ 215792 w 487155"/>
              <a:gd name="connsiteY64" fmla="*/ 276024 h 562166"/>
              <a:gd name="connsiteX65" fmla="*/ 212547 w 487155"/>
              <a:gd name="connsiteY65" fmla="*/ 298689 h 562166"/>
              <a:gd name="connsiteX66" fmla="*/ 212952 w 487155"/>
              <a:gd name="connsiteY66" fmla="*/ 300308 h 562166"/>
              <a:gd name="connsiteX67" fmla="*/ 212952 w 487155"/>
              <a:gd name="connsiteY67" fmla="*/ 386919 h 562166"/>
              <a:gd name="connsiteX68" fmla="*/ 241346 w 487155"/>
              <a:gd name="connsiteY68" fmla="*/ 398252 h 562166"/>
              <a:gd name="connsiteX69" fmla="*/ 275824 w 487155"/>
              <a:gd name="connsiteY69" fmla="*/ 448843 h 562166"/>
              <a:gd name="connsiteX70" fmla="*/ 275824 w 487155"/>
              <a:gd name="connsiteY70" fmla="*/ 517646 h 562166"/>
              <a:gd name="connsiteX71" fmla="*/ 433207 w 487155"/>
              <a:gd name="connsiteY71" fmla="*/ 517646 h 562166"/>
              <a:gd name="connsiteX72" fmla="*/ 442536 w 487155"/>
              <a:gd name="connsiteY72" fmla="*/ 508338 h 562166"/>
              <a:gd name="connsiteX73" fmla="*/ 442536 w 487155"/>
              <a:gd name="connsiteY73" fmla="*/ 68804 h 562166"/>
              <a:gd name="connsiteX74" fmla="*/ 433207 w 487155"/>
              <a:gd name="connsiteY74" fmla="*/ 59900 h 562166"/>
              <a:gd name="connsiteX75" fmla="*/ 410492 w 487155"/>
              <a:gd name="connsiteY75" fmla="*/ 59900 h 562166"/>
              <a:gd name="connsiteX76" fmla="*/ 374391 w 487155"/>
              <a:gd name="connsiteY76" fmla="*/ 90254 h 562166"/>
              <a:gd name="connsiteX77" fmla="*/ 280692 w 487155"/>
              <a:gd name="connsiteY77" fmla="*/ 90254 h 562166"/>
              <a:gd name="connsiteX78" fmla="*/ 244591 w 487155"/>
              <a:gd name="connsiteY78" fmla="*/ 59900 h 562166"/>
              <a:gd name="connsiteX79" fmla="*/ 410492 w 487155"/>
              <a:gd name="connsiteY79" fmla="*/ 29545 h 562166"/>
              <a:gd name="connsiteX80" fmla="*/ 410897 w 487155"/>
              <a:gd name="connsiteY80" fmla="*/ 36425 h 562166"/>
              <a:gd name="connsiteX81" fmla="*/ 410897 w 487155"/>
              <a:gd name="connsiteY81" fmla="*/ 45329 h 562166"/>
              <a:gd name="connsiteX82" fmla="*/ 433207 w 487155"/>
              <a:gd name="connsiteY82" fmla="*/ 45329 h 562166"/>
              <a:gd name="connsiteX83" fmla="*/ 457138 w 487155"/>
              <a:gd name="connsiteY83" fmla="*/ 68804 h 562166"/>
              <a:gd name="connsiteX84" fmla="*/ 457138 w 487155"/>
              <a:gd name="connsiteY84" fmla="*/ 508338 h 562166"/>
              <a:gd name="connsiteX85" fmla="*/ 433207 w 487155"/>
              <a:gd name="connsiteY85" fmla="*/ 531812 h 562166"/>
              <a:gd name="connsiteX86" fmla="*/ 275824 w 487155"/>
              <a:gd name="connsiteY86" fmla="*/ 531812 h 562166"/>
              <a:gd name="connsiteX87" fmla="*/ 275824 w 487155"/>
              <a:gd name="connsiteY87" fmla="*/ 548001 h 562166"/>
              <a:gd name="connsiteX88" fmla="*/ 460789 w 487155"/>
              <a:gd name="connsiteY88" fmla="*/ 548001 h 562166"/>
              <a:gd name="connsiteX89" fmla="*/ 472958 w 487155"/>
              <a:gd name="connsiteY89" fmla="*/ 535859 h 562166"/>
              <a:gd name="connsiteX90" fmla="*/ 472958 w 487155"/>
              <a:gd name="connsiteY90" fmla="*/ 41687 h 562166"/>
              <a:gd name="connsiteX91" fmla="*/ 460789 w 487155"/>
              <a:gd name="connsiteY91" fmla="*/ 29545 h 562166"/>
              <a:gd name="connsiteX92" fmla="*/ 194294 w 487155"/>
              <a:gd name="connsiteY92" fmla="*/ 29545 h 562166"/>
              <a:gd name="connsiteX93" fmla="*/ 182125 w 487155"/>
              <a:gd name="connsiteY93" fmla="*/ 41687 h 562166"/>
              <a:gd name="connsiteX94" fmla="*/ 182125 w 487155"/>
              <a:gd name="connsiteY94" fmla="*/ 211672 h 562166"/>
              <a:gd name="connsiteX95" fmla="*/ 198350 w 487155"/>
              <a:gd name="connsiteY95" fmla="*/ 226647 h 562166"/>
              <a:gd name="connsiteX96" fmla="*/ 198350 w 487155"/>
              <a:gd name="connsiteY96" fmla="*/ 68804 h 562166"/>
              <a:gd name="connsiteX97" fmla="*/ 221876 w 487155"/>
              <a:gd name="connsiteY97" fmla="*/ 45329 h 562166"/>
              <a:gd name="connsiteX98" fmla="*/ 244185 w 487155"/>
              <a:gd name="connsiteY98" fmla="*/ 45329 h 562166"/>
              <a:gd name="connsiteX99" fmla="*/ 244185 w 487155"/>
              <a:gd name="connsiteY99" fmla="*/ 36425 h 562166"/>
              <a:gd name="connsiteX100" fmla="*/ 244997 w 487155"/>
              <a:gd name="connsiteY100" fmla="*/ 29545 h 562166"/>
              <a:gd name="connsiteX101" fmla="*/ 280692 w 487155"/>
              <a:gd name="connsiteY101" fmla="*/ 14165 h 562166"/>
              <a:gd name="connsiteX102" fmla="*/ 258382 w 487155"/>
              <a:gd name="connsiteY102" fmla="*/ 36425 h 562166"/>
              <a:gd name="connsiteX103" fmla="*/ 258382 w 487155"/>
              <a:gd name="connsiteY103" fmla="*/ 53829 h 562166"/>
              <a:gd name="connsiteX104" fmla="*/ 280692 w 487155"/>
              <a:gd name="connsiteY104" fmla="*/ 76089 h 562166"/>
              <a:gd name="connsiteX105" fmla="*/ 374391 w 487155"/>
              <a:gd name="connsiteY105" fmla="*/ 76089 h 562166"/>
              <a:gd name="connsiteX106" fmla="*/ 396700 w 487155"/>
              <a:gd name="connsiteY106" fmla="*/ 53829 h 562166"/>
              <a:gd name="connsiteX107" fmla="*/ 396700 w 487155"/>
              <a:gd name="connsiteY107" fmla="*/ 36425 h 562166"/>
              <a:gd name="connsiteX108" fmla="*/ 374391 w 487155"/>
              <a:gd name="connsiteY108" fmla="*/ 14165 h 562166"/>
              <a:gd name="connsiteX109" fmla="*/ 280692 w 487155"/>
              <a:gd name="connsiteY109" fmla="*/ 0 h 562166"/>
              <a:gd name="connsiteX110" fmla="*/ 374391 w 487155"/>
              <a:gd name="connsiteY110" fmla="*/ 0 h 562166"/>
              <a:gd name="connsiteX111" fmla="*/ 404407 w 487155"/>
              <a:gd name="connsiteY111" fmla="*/ 15380 h 562166"/>
              <a:gd name="connsiteX112" fmla="*/ 460789 w 487155"/>
              <a:gd name="connsiteY112" fmla="*/ 15380 h 562166"/>
              <a:gd name="connsiteX113" fmla="*/ 487155 w 487155"/>
              <a:gd name="connsiteY113" fmla="*/ 41687 h 562166"/>
              <a:gd name="connsiteX114" fmla="*/ 487155 w 487155"/>
              <a:gd name="connsiteY114" fmla="*/ 535859 h 562166"/>
              <a:gd name="connsiteX115" fmla="*/ 460789 w 487155"/>
              <a:gd name="connsiteY115" fmla="*/ 562166 h 562166"/>
              <a:gd name="connsiteX116" fmla="*/ 271362 w 487155"/>
              <a:gd name="connsiteY116" fmla="*/ 562166 h 562166"/>
              <a:gd name="connsiteX117" fmla="*/ 270145 w 487155"/>
              <a:gd name="connsiteY117" fmla="*/ 562166 h 562166"/>
              <a:gd name="connsiteX118" fmla="*/ 268523 w 487155"/>
              <a:gd name="connsiteY118" fmla="*/ 562166 h 562166"/>
              <a:gd name="connsiteX119" fmla="*/ 261627 w 487155"/>
              <a:gd name="connsiteY119" fmla="*/ 555286 h 562166"/>
              <a:gd name="connsiteX120" fmla="*/ 261627 w 487155"/>
              <a:gd name="connsiteY120" fmla="*/ 448843 h 562166"/>
              <a:gd name="connsiteX121" fmla="*/ 236073 w 487155"/>
              <a:gd name="connsiteY121" fmla="*/ 411203 h 562166"/>
              <a:gd name="connsiteX122" fmla="*/ 191860 w 487155"/>
              <a:gd name="connsiteY122" fmla="*/ 393800 h 562166"/>
              <a:gd name="connsiteX123" fmla="*/ 191454 w 487155"/>
              <a:gd name="connsiteY123" fmla="*/ 393395 h 562166"/>
              <a:gd name="connsiteX124" fmla="*/ 159816 w 487155"/>
              <a:gd name="connsiteY124" fmla="*/ 434273 h 562166"/>
              <a:gd name="connsiteX125" fmla="*/ 177663 w 487155"/>
              <a:gd name="connsiteY125" fmla="*/ 492149 h 562166"/>
              <a:gd name="connsiteX126" fmla="*/ 182125 w 487155"/>
              <a:gd name="connsiteY126" fmla="*/ 516432 h 562166"/>
              <a:gd name="connsiteX127" fmla="*/ 181719 w 487155"/>
              <a:gd name="connsiteY127" fmla="*/ 518861 h 562166"/>
              <a:gd name="connsiteX128" fmla="*/ 167928 w 487155"/>
              <a:gd name="connsiteY128" fmla="*/ 557714 h 562166"/>
              <a:gd name="connsiteX129" fmla="*/ 161033 w 487155"/>
              <a:gd name="connsiteY129" fmla="*/ 562166 h 562166"/>
              <a:gd name="connsiteX130" fmla="*/ 158599 w 487155"/>
              <a:gd name="connsiteY130" fmla="*/ 561762 h 562166"/>
              <a:gd name="connsiteX131" fmla="*/ 154543 w 487155"/>
              <a:gd name="connsiteY131" fmla="*/ 552858 h 562166"/>
              <a:gd name="connsiteX132" fmla="*/ 167928 w 487155"/>
              <a:gd name="connsiteY132" fmla="*/ 514813 h 562166"/>
              <a:gd name="connsiteX133" fmla="*/ 164278 w 487155"/>
              <a:gd name="connsiteY133" fmla="*/ 497410 h 562166"/>
              <a:gd name="connsiteX134" fmla="*/ 163872 w 487155"/>
              <a:gd name="connsiteY134" fmla="*/ 496601 h 562166"/>
              <a:gd name="connsiteX135" fmla="*/ 149269 w 487155"/>
              <a:gd name="connsiteY135" fmla="*/ 448438 h 562166"/>
              <a:gd name="connsiteX136" fmla="*/ 148864 w 487155"/>
              <a:gd name="connsiteY136" fmla="*/ 448843 h 562166"/>
              <a:gd name="connsiteX137" fmla="*/ 137912 w 487155"/>
              <a:gd name="connsiteY137" fmla="*/ 454104 h 562166"/>
              <a:gd name="connsiteX138" fmla="*/ 126960 w 487155"/>
              <a:gd name="connsiteY138" fmla="*/ 448843 h 562166"/>
              <a:gd name="connsiteX139" fmla="*/ 126555 w 487155"/>
              <a:gd name="connsiteY139" fmla="*/ 448033 h 562166"/>
              <a:gd name="connsiteX140" fmla="*/ 111952 w 487155"/>
              <a:gd name="connsiteY140" fmla="*/ 496601 h 562166"/>
              <a:gd name="connsiteX141" fmla="*/ 111546 w 487155"/>
              <a:gd name="connsiteY141" fmla="*/ 497410 h 562166"/>
              <a:gd name="connsiteX142" fmla="*/ 107896 w 487155"/>
              <a:gd name="connsiteY142" fmla="*/ 514813 h 562166"/>
              <a:gd name="connsiteX143" fmla="*/ 120876 w 487155"/>
              <a:gd name="connsiteY143" fmla="*/ 552858 h 562166"/>
              <a:gd name="connsiteX144" fmla="*/ 116008 w 487155"/>
              <a:gd name="connsiteY144" fmla="*/ 562166 h 562166"/>
              <a:gd name="connsiteX145" fmla="*/ 113980 w 487155"/>
              <a:gd name="connsiteY145" fmla="*/ 562166 h 562166"/>
              <a:gd name="connsiteX146" fmla="*/ 107490 w 487155"/>
              <a:gd name="connsiteY146" fmla="*/ 557714 h 562166"/>
              <a:gd name="connsiteX147" fmla="*/ 94105 w 487155"/>
              <a:gd name="connsiteY147" fmla="*/ 518456 h 562166"/>
              <a:gd name="connsiteX148" fmla="*/ 93699 w 487155"/>
              <a:gd name="connsiteY148" fmla="*/ 516432 h 562166"/>
              <a:gd name="connsiteX149" fmla="*/ 98566 w 487155"/>
              <a:gd name="connsiteY149" fmla="*/ 492149 h 562166"/>
              <a:gd name="connsiteX150" fmla="*/ 115603 w 487155"/>
              <a:gd name="connsiteY150" fmla="*/ 434273 h 562166"/>
              <a:gd name="connsiteX151" fmla="*/ 84370 w 487155"/>
              <a:gd name="connsiteY151" fmla="*/ 393395 h 562166"/>
              <a:gd name="connsiteX152" fmla="*/ 83964 w 487155"/>
              <a:gd name="connsiteY152" fmla="*/ 393800 h 562166"/>
              <a:gd name="connsiteX153" fmla="*/ 39751 w 487155"/>
              <a:gd name="connsiteY153" fmla="*/ 411203 h 562166"/>
              <a:gd name="connsiteX154" fmla="*/ 14197 w 487155"/>
              <a:gd name="connsiteY154" fmla="*/ 448843 h 562166"/>
              <a:gd name="connsiteX155" fmla="*/ 14197 w 487155"/>
              <a:gd name="connsiteY155" fmla="*/ 555286 h 562166"/>
              <a:gd name="connsiteX156" fmla="*/ 7301 w 487155"/>
              <a:gd name="connsiteY156" fmla="*/ 562166 h 562166"/>
              <a:gd name="connsiteX157" fmla="*/ 0 w 487155"/>
              <a:gd name="connsiteY157" fmla="*/ 555286 h 562166"/>
              <a:gd name="connsiteX158" fmla="*/ 0 w 487155"/>
              <a:gd name="connsiteY158" fmla="*/ 448843 h 562166"/>
              <a:gd name="connsiteX159" fmla="*/ 34478 w 487155"/>
              <a:gd name="connsiteY159" fmla="*/ 398252 h 562166"/>
              <a:gd name="connsiteX160" fmla="*/ 78691 w 487155"/>
              <a:gd name="connsiteY160" fmla="*/ 380849 h 562166"/>
              <a:gd name="connsiteX161" fmla="*/ 121281 w 487155"/>
              <a:gd name="connsiteY161" fmla="*/ 372349 h 562166"/>
              <a:gd name="connsiteX162" fmla="*/ 154543 w 487155"/>
              <a:gd name="connsiteY162" fmla="*/ 372349 h 562166"/>
              <a:gd name="connsiteX163" fmla="*/ 167928 w 487155"/>
              <a:gd name="connsiteY163" fmla="*/ 373159 h 562166"/>
              <a:gd name="connsiteX164" fmla="*/ 167928 w 487155"/>
              <a:gd name="connsiteY164" fmla="*/ 347661 h 562166"/>
              <a:gd name="connsiteX165" fmla="*/ 137912 w 487155"/>
              <a:gd name="connsiteY165" fmla="*/ 353732 h 562166"/>
              <a:gd name="connsiteX166" fmla="*/ 60032 w 487155"/>
              <a:gd name="connsiteY166" fmla="*/ 276024 h 562166"/>
              <a:gd name="connsiteX167" fmla="*/ 137912 w 487155"/>
              <a:gd name="connsiteY167" fmla="*/ 197912 h 562166"/>
              <a:gd name="connsiteX168" fmla="*/ 167928 w 487155"/>
              <a:gd name="connsiteY168" fmla="*/ 203983 h 562166"/>
              <a:gd name="connsiteX169" fmla="*/ 167928 w 487155"/>
              <a:gd name="connsiteY169" fmla="*/ 41687 h 562166"/>
              <a:gd name="connsiteX170" fmla="*/ 194294 w 487155"/>
              <a:gd name="connsiteY170" fmla="*/ 15380 h 562166"/>
              <a:gd name="connsiteX171" fmla="*/ 251081 w 487155"/>
              <a:gd name="connsiteY171" fmla="*/ 15380 h 562166"/>
              <a:gd name="connsiteX172" fmla="*/ 280692 w 487155"/>
              <a:gd name="connsiteY172" fmla="*/ 0 h 56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87155" h="562166">
                <a:moveTo>
                  <a:pt x="102217" y="392990"/>
                </a:moveTo>
                <a:lnTo>
                  <a:pt x="137912" y="439534"/>
                </a:lnTo>
                <a:lnTo>
                  <a:pt x="173607" y="392990"/>
                </a:lnTo>
                <a:close/>
                <a:moveTo>
                  <a:pt x="395169" y="337239"/>
                </a:moveTo>
                <a:cubicBezTo>
                  <a:pt x="398012" y="333969"/>
                  <a:pt x="402480" y="333969"/>
                  <a:pt x="405323" y="337239"/>
                </a:cubicBezTo>
                <a:cubicBezTo>
                  <a:pt x="408573" y="339691"/>
                  <a:pt x="408573" y="344596"/>
                  <a:pt x="405323" y="347048"/>
                </a:cubicBezTo>
                <a:lnTo>
                  <a:pt x="343582" y="409584"/>
                </a:lnTo>
                <a:cubicBezTo>
                  <a:pt x="339520" y="413263"/>
                  <a:pt x="334240" y="415715"/>
                  <a:pt x="328959" y="415715"/>
                </a:cubicBezTo>
                <a:cubicBezTo>
                  <a:pt x="323679" y="415715"/>
                  <a:pt x="318805" y="413263"/>
                  <a:pt x="314743" y="409584"/>
                </a:cubicBezTo>
                <a:lnTo>
                  <a:pt x="299307" y="394053"/>
                </a:lnTo>
                <a:cubicBezTo>
                  <a:pt x="296464" y="391192"/>
                  <a:pt x="296464" y="386287"/>
                  <a:pt x="299307" y="383834"/>
                </a:cubicBezTo>
                <a:cubicBezTo>
                  <a:pt x="301745" y="380973"/>
                  <a:pt x="306619" y="380973"/>
                  <a:pt x="309056" y="383834"/>
                </a:cubicBezTo>
                <a:lnTo>
                  <a:pt x="324898" y="399366"/>
                </a:lnTo>
                <a:cubicBezTo>
                  <a:pt x="327335" y="401819"/>
                  <a:pt x="330990" y="401819"/>
                  <a:pt x="333021" y="399366"/>
                </a:cubicBezTo>
                <a:close/>
                <a:moveTo>
                  <a:pt x="328002" y="333969"/>
                </a:moveTo>
                <a:cubicBezTo>
                  <a:pt x="342624" y="333969"/>
                  <a:pt x="356434" y="339232"/>
                  <a:pt x="367400" y="348542"/>
                </a:cubicBezTo>
                <a:cubicBezTo>
                  <a:pt x="370649" y="350971"/>
                  <a:pt x="371056" y="355829"/>
                  <a:pt x="368212" y="358258"/>
                </a:cubicBezTo>
                <a:cubicBezTo>
                  <a:pt x="365775" y="361496"/>
                  <a:pt x="361308" y="361901"/>
                  <a:pt x="358058" y="359472"/>
                </a:cubicBezTo>
                <a:cubicBezTo>
                  <a:pt x="349935" y="352186"/>
                  <a:pt x="339375" y="348542"/>
                  <a:pt x="328002" y="348542"/>
                </a:cubicBezTo>
                <a:cubicBezTo>
                  <a:pt x="302820" y="348542"/>
                  <a:pt x="281699" y="369188"/>
                  <a:pt x="281699" y="394691"/>
                </a:cubicBezTo>
                <a:cubicBezTo>
                  <a:pt x="281699" y="420194"/>
                  <a:pt x="302820" y="440840"/>
                  <a:pt x="328002" y="440840"/>
                </a:cubicBezTo>
                <a:cubicBezTo>
                  <a:pt x="353997" y="440840"/>
                  <a:pt x="374711" y="420194"/>
                  <a:pt x="374711" y="394691"/>
                </a:cubicBezTo>
                <a:cubicBezTo>
                  <a:pt x="374711" y="390643"/>
                  <a:pt x="377960" y="387404"/>
                  <a:pt x="381616" y="387404"/>
                </a:cubicBezTo>
                <a:cubicBezTo>
                  <a:pt x="385678" y="387404"/>
                  <a:pt x="388927" y="390643"/>
                  <a:pt x="388927" y="394691"/>
                </a:cubicBezTo>
                <a:cubicBezTo>
                  <a:pt x="388927" y="427886"/>
                  <a:pt x="361308" y="455008"/>
                  <a:pt x="328002" y="455008"/>
                </a:cubicBezTo>
                <a:cubicBezTo>
                  <a:pt x="294696" y="455008"/>
                  <a:pt x="267889" y="427886"/>
                  <a:pt x="267889" y="394691"/>
                </a:cubicBezTo>
                <a:cubicBezTo>
                  <a:pt x="267889" y="361496"/>
                  <a:pt x="294696" y="333969"/>
                  <a:pt x="328002" y="333969"/>
                </a:cubicBezTo>
                <a:close/>
                <a:moveTo>
                  <a:pt x="198350" y="324996"/>
                </a:moveTo>
                <a:cubicBezTo>
                  <a:pt x="193482" y="330662"/>
                  <a:pt x="188209" y="335924"/>
                  <a:pt x="182125" y="339566"/>
                </a:cubicBezTo>
                <a:lnTo>
                  <a:pt x="182125" y="375992"/>
                </a:lnTo>
                <a:cubicBezTo>
                  <a:pt x="187398" y="377206"/>
                  <a:pt x="192266" y="378420"/>
                  <a:pt x="197133" y="380849"/>
                </a:cubicBezTo>
                <a:lnTo>
                  <a:pt x="198350" y="380849"/>
                </a:lnTo>
                <a:close/>
                <a:moveTo>
                  <a:pt x="137912" y="212482"/>
                </a:moveTo>
                <a:cubicBezTo>
                  <a:pt x="102623" y="212482"/>
                  <a:pt x="74229" y="240813"/>
                  <a:pt x="74229" y="276024"/>
                </a:cubicBezTo>
                <a:cubicBezTo>
                  <a:pt x="74229" y="310831"/>
                  <a:pt x="102623" y="339566"/>
                  <a:pt x="137912" y="339566"/>
                </a:cubicBezTo>
                <a:cubicBezTo>
                  <a:pt x="173201" y="339566"/>
                  <a:pt x="202001" y="310831"/>
                  <a:pt x="202001" y="276024"/>
                </a:cubicBezTo>
                <a:cubicBezTo>
                  <a:pt x="202001" y="240813"/>
                  <a:pt x="173201" y="212482"/>
                  <a:pt x="137912" y="212482"/>
                </a:cubicBezTo>
                <a:close/>
                <a:moveTo>
                  <a:pt x="395169" y="152430"/>
                </a:moveTo>
                <a:cubicBezTo>
                  <a:pt x="398012" y="150019"/>
                  <a:pt x="402480" y="150019"/>
                  <a:pt x="405323" y="152430"/>
                </a:cubicBezTo>
                <a:cubicBezTo>
                  <a:pt x="408573" y="155243"/>
                  <a:pt x="408573" y="160065"/>
                  <a:pt x="405323" y="162878"/>
                </a:cubicBezTo>
                <a:lnTo>
                  <a:pt x="343582" y="223957"/>
                </a:lnTo>
                <a:cubicBezTo>
                  <a:pt x="339520" y="227573"/>
                  <a:pt x="334646" y="229984"/>
                  <a:pt x="328959" y="229984"/>
                </a:cubicBezTo>
                <a:cubicBezTo>
                  <a:pt x="323679" y="229984"/>
                  <a:pt x="318805" y="227573"/>
                  <a:pt x="314743" y="223957"/>
                </a:cubicBezTo>
                <a:lnTo>
                  <a:pt x="299307" y="208687"/>
                </a:lnTo>
                <a:cubicBezTo>
                  <a:pt x="296464" y="205874"/>
                  <a:pt x="296464" y="201454"/>
                  <a:pt x="299307" y="198641"/>
                </a:cubicBezTo>
                <a:cubicBezTo>
                  <a:pt x="301745" y="195426"/>
                  <a:pt x="306619" y="195426"/>
                  <a:pt x="309056" y="198641"/>
                </a:cubicBezTo>
                <a:lnTo>
                  <a:pt x="324898" y="213911"/>
                </a:lnTo>
                <a:cubicBezTo>
                  <a:pt x="327335" y="215920"/>
                  <a:pt x="330990" y="215920"/>
                  <a:pt x="333021" y="213911"/>
                </a:cubicBezTo>
                <a:close/>
                <a:moveTo>
                  <a:pt x="328002" y="150019"/>
                </a:moveTo>
                <a:cubicBezTo>
                  <a:pt x="342624" y="150019"/>
                  <a:pt x="356434" y="155299"/>
                  <a:pt x="367400" y="164235"/>
                </a:cubicBezTo>
                <a:cubicBezTo>
                  <a:pt x="370649" y="166672"/>
                  <a:pt x="371056" y="171140"/>
                  <a:pt x="368212" y="174389"/>
                </a:cubicBezTo>
                <a:cubicBezTo>
                  <a:pt x="365775" y="177232"/>
                  <a:pt x="361308" y="177638"/>
                  <a:pt x="358058" y="175201"/>
                </a:cubicBezTo>
                <a:cubicBezTo>
                  <a:pt x="349935" y="168297"/>
                  <a:pt x="339375" y="164235"/>
                  <a:pt x="328002" y="164235"/>
                </a:cubicBezTo>
                <a:cubicBezTo>
                  <a:pt x="302820" y="164235"/>
                  <a:pt x="281699" y="184949"/>
                  <a:pt x="281699" y="210538"/>
                </a:cubicBezTo>
                <a:cubicBezTo>
                  <a:pt x="281699" y="236127"/>
                  <a:pt x="302820" y="256841"/>
                  <a:pt x="328002" y="256841"/>
                </a:cubicBezTo>
                <a:cubicBezTo>
                  <a:pt x="353997" y="256841"/>
                  <a:pt x="374711" y="236127"/>
                  <a:pt x="374711" y="210538"/>
                </a:cubicBezTo>
                <a:cubicBezTo>
                  <a:pt x="374711" y="206476"/>
                  <a:pt x="377960" y="203633"/>
                  <a:pt x="381616" y="203633"/>
                </a:cubicBezTo>
                <a:cubicBezTo>
                  <a:pt x="385678" y="203633"/>
                  <a:pt x="388927" y="206476"/>
                  <a:pt x="388927" y="210538"/>
                </a:cubicBezTo>
                <a:cubicBezTo>
                  <a:pt x="388927" y="243844"/>
                  <a:pt x="361308" y="271057"/>
                  <a:pt x="328002" y="271057"/>
                </a:cubicBezTo>
                <a:cubicBezTo>
                  <a:pt x="294696" y="271057"/>
                  <a:pt x="267889" y="243844"/>
                  <a:pt x="267889" y="210538"/>
                </a:cubicBezTo>
                <a:cubicBezTo>
                  <a:pt x="267889" y="176826"/>
                  <a:pt x="294696" y="150019"/>
                  <a:pt x="328002" y="150019"/>
                </a:cubicBezTo>
                <a:close/>
                <a:moveTo>
                  <a:pt x="221876" y="59900"/>
                </a:moveTo>
                <a:cubicBezTo>
                  <a:pt x="216603" y="59900"/>
                  <a:pt x="212952" y="63947"/>
                  <a:pt x="212952" y="68804"/>
                </a:cubicBezTo>
                <a:lnTo>
                  <a:pt x="212952" y="253764"/>
                </a:lnTo>
                <a:cubicBezTo>
                  <a:pt x="214981" y="261049"/>
                  <a:pt x="215792" y="268334"/>
                  <a:pt x="215792" y="276024"/>
                </a:cubicBezTo>
                <a:cubicBezTo>
                  <a:pt x="215792" y="284119"/>
                  <a:pt x="214575" y="291404"/>
                  <a:pt x="212547" y="298689"/>
                </a:cubicBezTo>
                <a:cubicBezTo>
                  <a:pt x="212952" y="299498"/>
                  <a:pt x="212952" y="299903"/>
                  <a:pt x="212952" y="300308"/>
                </a:cubicBezTo>
                <a:lnTo>
                  <a:pt x="212952" y="386919"/>
                </a:lnTo>
                <a:lnTo>
                  <a:pt x="241346" y="398252"/>
                </a:lnTo>
                <a:cubicBezTo>
                  <a:pt x="262439" y="406346"/>
                  <a:pt x="275824" y="426583"/>
                  <a:pt x="275824" y="448843"/>
                </a:cubicBezTo>
                <a:lnTo>
                  <a:pt x="275824" y="517646"/>
                </a:lnTo>
                <a:lnTo>
                  <a:pt x="433207" y="517646"/>
                </a:lnTo>
                <a:cubicBezTo>
                  <a:pt x="438480" y="517646"/>
                  <a:pt x="442536" y="513599"/>
                  <a:pt x="442536" y="508338"/>
                </a:cubicBezTo>
                <a:lnTo>
                  <a:pt x="442536" y="68804"/>
                </a:lnTo>
                <a:cubicBezTo>
                  <a:pt x="442536" y="63947"/>
                  <a:pt x="438480" y="59900"/>
                  <a:pt x="433207" y="59900"/>
                </a:cubicBezTo>
                <a:lnTo>
                  <a:pt x="410492" y="59900"/>
                </a:lnTo>
                <a:cubicBezTo>
                  <a:pt x="407652" y="76898"/>
                  <a:pt x="392644" y="90254"/>
                  <a:pt x="374391" y="90254"/>
                </a:cubicBezTo>
                <a:lnTo>
                  <a:pt x="280692" y="90254"/>
                </a:lnTo>
                <a:cubicBezTo>
                  <a:pt x="262844" y="90254"/>
                  <a:pt x="247836" y="76898"/>
                  <a:pt x="244591" y="59900"/>
                </a:cubicBezTo>
                <a:close/>
                <a:moveTo>
                  <a:pt x="410492" y="29545"/>
                </a:moveTo>
                <a:cubicBezTo>
                  <a:pt x="410897" y="31973"/>
                  <a:pt x="410897" y="33997"/>
                  <a:pt x="410897" y="36425"/>
                </a:cubicBezTo>
                <a:lnTo>
                  <a:pt x="410897" y="45329"/>
                </a:lnTo>
                <a:lnTo>
                  <a:pt x="433207" y="45329"/>
                </a:lnTo>
                <a:cubicBezTo>
                  <a:pt x="446186" y="45329"/>
                  <a:pt x="457138" y="56257"/>
                  <a:pt x="457138" y="68804"/>
                </a:cubicBezTo>
                <a:lnTo>
                  <a:pt x="457138" y="508338"/>
                </a:lnTo>
                <a:cubicBezTo>
                  <a:pt x="457138" y="521289"/>
                  <a:pt x="446186" y="531812"/>
                  <a:pt x="433207" y="531812"/>
                </a:cubicBezTo>
                <a:lnTo>
                  <a:pt x="275824" y="531812"/>
                </a:lnTo>
                <a:lnTo>
                  <a:pt x="275824" y="548001"/>
                </a:lnTo>
                <a:lnTo>
                  <a:pt x="460789" y="548001"/>
                </a:lnTo>
                <a:cubicBezTo>
                  <a:pt x="467685" y="548001"/>
                  <a:pt x="472958" y="542335"/>
                  <a:pt x="472958" y="535859"/>
                </a:cubicBezTo>
                <a:lnTo>
                  <a:pt x="472958" y="41687"/>
                </a:lnTo>
                <a:cubicBezTo>
                  <a:pt x="472958" y="34806"/>
                  <a:pt x="467685" y="29545"/>
                  <a:pt x="460789" y="29545"/>
                </a:cubicBezTo>
                <a:close/>
                <a:moveTo>
                  <a:pt x="194294" y="29545"/>
                </a:moveTo>
                <a:cubicBezTo>
                  <a:pt x="187804" y="29545"/>
                  <a:pt x="182125" y="34806"/>
                  <a:pt x="182125" y="41687"/>
                </a:cubicBezTo>
                <a:lnTo>
                  <a:pt x="182125" y="211672"/>
                </a:lnTo>
                <a:cubicBezTo>
                  <a:pt x="188209" y="216124"/>
                  <a:pt x="193482" y="220981"/>
                  <a:pt x="198350" y="226647"/>
                </a:cubicBezTo>
                <a:lnTo>
                  <a:pt x="198350" y="68804"/>
                </a:lnTo>
                <a:cubicBezTo>
                  <a:pt x="198350" y="56257"/>
                  <a:pt x="208896" y="45329"/>
                  <a:pt x="221876" y="45329"/>
                </a:cubicBezTo>
                <a:lnTo>
                  <a:pt x="244185" y="45329"/>
                </a:lnTo>
                <a:lnTo>
                  <a:pt x="244185" y="36425"/>
                </a:lnTo>
                <a:cubicBezTo>
                  <a:pt x="244185" y="33997"/>
                  <a:pt x="244591" y="31973"/>
                  <a:pt x="244997" y="29545"/>
                </a:cubicBezTo>
                <a:close/>
                <a:moveTo>
                  <a:pt x="280692" y="14165"/>
                </a:moveTo>
                <a:cubicBezTo>
                  <a:pt x="268523" y="14165"/>
                  <a:pt x="258382" y="24284"/>
                  <a:pt x="258382" y="36425"/>
                </a:cubicBezTo>
                <a:lnTo>
                  <a:pt x="258382" y="53829"/>
                </a:lnTo>
                <a:cubicBezTo>
                  <a:pt x="258382" y="65970"/>
                  <a:pt x="268523" y="76089"/>
                  <a:pt x="280692" y="76089"/>
                </a:cubicBezTo>
                <a:lnTo>
                  <a:pt x="374391" y="76089"/>
                </a:lnTo>
                <a:cubicBezTo>
                  <a:pt x="386560" y="76089"/>
                  <a:pt x="396700" y="65970"/>
                  <a:pt x="396700" y="53829"/>
                </a:cubicBezTo>
                <a:lnTo>
                  <a:pt x="396700" y="36425"/>
                </a:lnTo>
                <a:cubicBezTo>
                  <a:pt x="396700" y="24284"/>
                  <a:pt x="386560" y="14165"/>
                  <a:pt x="374391" y="14165"/>
                </a:cubicBezTo>
                <a:close/>
                <a:moveTo>
                  <a:pt x="280692" y="0"/>
                </a:moveTo>
                <a:lnTo>
                  <a:pt x="374391" y="0"/>
                </a:lnTo>
                <a:cubicBezTo>
                  <a:pt x="386560" y="0"/>
                  <a:pt x="397512" y="6071"/>
                  <a:pt x="404407" y="15380"/>
                </a:cubicBezTo>
                <a:lnTo>
                  <a:pt x="460789" y="15380"/>
                </a:lnTo>
                <a:cubicBezTo>
                  <a:pt x="475391" y="15380"/>
                  <a:pt x="487155" y="27117"/>
                  <a:pt x="487155" y="41687"/>
                </a:cubicBezTo>
                <a:lnTo>
                  <a:pt x="487155" y="535859"/>
                </a:lnTo>
                <a:cubicBezTo>
                  <a:pt x="487155" y="550429"/>
                  <a:pt x="475391" y="562166"/>
                  <a:pt x="460789" y="562166"/>
                </a:cubicBezTo>
                <a:lnTo>
                  <a:pt x="271362" y="562166"/>
                </a:lnTo>
                <a:cubicBezTo>
                  <a:pt x="270957" y="562166"/>
                  <a:pt x="270145" y="562166"/>
                  <a:pt x="270145" y="562166"/>
                </a:cubicBezTo>
                <a:cubicBezTo>
                  <a:pt x="269334" y="562166"/>
                  <a:pt x="268929" y="562166"/>
                  <a:pt x="268523" y="562166"/>
                </a:cubicBezTo>
                <a:cubicBezTo>
                  <a:pt x="264872" y="562166"/>
                  <a:pt x="261627" y="558929"/>
                  <a:pt x="261627" y="555286"/>
                </a:cubicBezTo>
                <a:lnTo>
                  <a:pt x="261627" y="448843"/>
                </a:lnTo>
                <a:cubicBezTo>
                  <a:pt x="261627" y="432249"/>
                  <a:pt x="251487" y="417679"/>
                  <a:pt x="236073" y="411203"/>
                </a:cubicBezTo>
                <a:lnTo>
                  <a:pt x="191860" y="393800"/>
                </a:lnTo>
                <a:cubicBezTo>
                  <a:pt x="191454" y="393800"/>
                  <a:pt x="191454" y="393395"/>
                  <a:pt x="191454" y="393395"/>
                </a:cubicBezTo>
                <a:lnTo>
                  <a:pt x="159816" y="434273"/>
                </a:lnTo>
                <a:lnTo>
                  <a:pt x="177663" y="492149"/>
                </a:lnTo>
                <a:cubicBezTo>
                  <a:pt x="180503" y="499838"/>
                  <a:pt x="182125" y="507933"/>
                  <a:pt x="182125" y="516432"/>
                </a:cubicBezTo>
                <a:cubicBezTo>
                  <a:pt x="182125" y="516837"/>
                  <a:pt x="182125" y="517646"/>
                  <a:pt x="181719" y="518861"/>
                </a:cubicBezTo>
                <a:lnTo>
                  <a:pt x="167928" y="557714"/>
                </a:lnTo>
                <a:cubicBezTo>
                  <a:pt x="167117" y="560548"/>
                  <a:pt x="164278" y="562166"/>
                  <a:pt x="161033" y="562166"/>
                </a:cubicBezTo>
                <a:cubicBezTo>
                  <a:pt x="160221" y="562166"/>
                  <a:pt x="159410" y="562166"/>
                  <a:pt x="158599" y="561762"/>
                </a:cubicBezTo>
                <a:cubicBezTo>
                  <a:pt x="154948" y="560548"/>
                  <a:pt x="152920" y="556500"/>
                  <a:pt x="154543" y="552858"/>
                </a:cubicBezTo>
                <a:lnTo>
                  <a:pt x="167928" y="514813"/>
                </a:lnTo>
                <a:cubicBezTo>
                  <a:pt x="167928" y="508742"/>
                  <a:pt x="166711" y="503076"/>
                  <a:pt x="164278" y="497410"/>
                </a:cubicBezTo>
                <a:cubicBezTo>
                  <a:pt x="164278" y="497005"/>
                  <a:pt x="163872" y="497005"/>
                  <a:pt x="163872" y="496601"/>
                </a:cubicBezTo>
                <a:lnTo>
                  <a:pt x="149269" y="448438"/>
                </a:lnTo>
                <a:lnTo>
                  <a:pt x="148864" y="448843"/>
                </a:lnTo>
                <a:cubicBezTo>
                  <a:pt x="146430" y="452081"/>
                  <a:pt x="142374" y="454104"/>
                  <a:pt x="137912" y="454104"/>
                </a:cubicBezTo>
                <a:cubicBezTo>
                  <a:pt x="133450" y="454104"/>
                  <a:pt x="129394" y="452081"/>
                  <a:pt x="126960" y="448843"/>
                </a:cubicBezTo>
                <a:lnTo>
                  <a:pt x="126555" y="448033"/>
                </a:lnTo>
                <a:lnTo>
                  <a:pt x="111952" y="496601"/>
                </a:lnTo>
                <a:cubicBezTo>
                  <a:pt x="111952" y="497005"/>
                  <a:pt x="111952" y="497005"/>
                  <a:pt x="111546" y="497410"/>
                </a:cubicBezTo>
                <a:cubicBezTo>
                  <a:pt x="109518" y="503076"/>
                  <a:pt x="107896" y="508742"/>
                  <a:pt x="107896" y="514813"/>
                </a:cubicBezTo>
                <a:lnTo>
                  <a:pt x="120876" y="552858"/>
                </a:lnTo>
                <a:cubicBezTo>
                  <a:pt x="122093" y="556500"/>
                  <a:pt x="120065" y="560548"/>
                  <a:pt x="116008" y="562166"/>
                </a:cubicBezTo>
                <a:cubicBezTo>
                  <a:pt x="115603" y="562166"/>
                  <a:pt x="114791" y="562166"/>
                  <a:pt x="113980" y="562166"/>
                </a:cubicBezTo>
                <a:cubicBezTo>
                  <a:pt x="111141" y="562166"/>
                  <a:pt x="108301" y="560548"/>
                  <a:pt x="107490" y="557714"/>
                </a:cubicBezTo>
                <a:lnTo>
                  <a:pt x="94105" y="518456"/>
                </a:lnTo>
                <a:cubicBezTo>
                  <a:pt x="93699" y="517646"/>
                  <a:pt x="93699" y="516837"/>
                  <a:pt x="93699" y="516432"/>
                </a:cubicBezTo>
                <a:cubicBezTo>
                  <a:pt x="93699" y="507933"/>
                  <a:pt x="95322" y="499838"/>
                  <a:pt x="98566" y="492149"/>
                </a:cubicBezTo>
                <a:lnTo>
                  <a:pt x="115603" y="434273"/>
                </a:lnTo>
                <a:lnTo>
                  <a:pt x="84370" y="393395"/>
                </a:lnTo>
                <a:cubicBezTo>
                  <a:pt x="84370" y="393395"/>
                  <a:pt x="84370" y="393800"/>
                  <a:pt x="83964" y="393800"/>
                </a:cubicBezTo>
                <a:lnTo>
                  <a:pt x="39751" y="411203"/>
                </a:lnTo>
                <a:cubicBezTo>
                  <a:pt x="24337" y="417679"/>
                  <a:pt x="14197" y="432249"/>
                  <a:pt x="14197" y="448843"/>
                </a:cubicBezTo>
                <a:lnTo>
                  <a:pt x="14197" y="555286"/>
                </a:lnTo>
                <a:cubicBezTo>
                  <a:pt x="14197" y="558929"/>
                  <a:pt x="11357" y="562166"/>
                  <a:pt x="7301" y="562166"/>
                </a:cubicBezTo>
                <a:cubicBezTo>
                  <a:pt x="3245" y="562166"/>
                  <a:pt x="0" y="558929"/>
                  <a:pt x="0" y="555286"/>
                </a:cubicBezTo>
                <a:lnTo>
                  <a:pt x="0" y="448843"/>
                </a:lnTo>
                <a:cubicBezTo>
                  <a:pt x="0" y="426583"/>
                  <a:pt x="13791" y="406346"/>
                  <a:pt x="34478" y="398252"/>
                </a:cubicBezTo>
                <a:lnTo>
                  <a:pt x="78691" y="380849"/>
                </a:lnTo>
                <a:cubicBezTo>
                  <a:pt x="92482" y="375182"/>
                  <a:pt x="106679" y="372349"/>
                  <a:pt x="121281" y="372349"/>
                </a:cubicBezTo>
                <a:lnTo>
                  <a:pt x="154543" y="372349"/>
                </a:lnTo>
                <a:cubicBezTo>
                  <a:pt x="159004" y="372349"/>
                  <a:pt x="163466" y="372754"/>
                  <a:pt x="167928" y="373159"/>
                </a:cubicBezTo>
                <a:lnTo>
                  <a:pt x="167928" y="347661"/>
                </a:lnTo>
                <a:cubicBezTo>
                  <a:pt x="158599" y="351708"/>
                  <a:pt x="148864" y="353732"/>
                  <a:pt x="137912" y="353732"/>
                </a:cubicBezTo>
                <a:cubicBezTo>
                  <a:pt x="94916" y="353732"/>
                  <a:pt x="60032" y="318925"/>
                  <a:pt x="60032" y="276024"/>
                </a:cubicBezTo>
                <a:cubicBezTo>
                  <a:pt x="60032" y="233123"/>
                  <a:pt x="94916" y="197912"/>
                  <a:pt x="137912" y="197912"/>
                </a:cubicBezTo>
                <a:cubicBezTo>
                  <a:pt x="148864" y="197912"/>
                  <a:pt x="158599" y="200340"/>
                  <a:pt x="167928" y="203983"/>
                </a:cubicBezTo>
                <a:lnTo>
                  <a:pt x="167928" y="41687"/>
                </a:lnTo>
                <a:cubicBezTo>
                  <a:pt x="167928" y="27117"/>
                  <a:pt x="179691" y="15380"/>
                  <a:pt x="194294" y="15380"/>
                </a:cubicBezTo>
                <a:lnTo>
                  <a:pt x="251081" y="15380"/>
                </a:lnTo>
                <a:cubicBezTo>
                  <a:pt x="257977" y="6071"/>
                  <a:pt x="268523" y="0"/>
                  <a:pt x="280692" y="0"/>
                </a:cubicBezTo>
                <a:close/>
              </a:path>
            </a:pathLst>
          </a:custGeom>
          <a:solidFill>
            <a:schemeClr val="accent3"/>
          </a:solidFill>
          <a:ln>
            <a:noFill/>
          </a:ln>
          <a:effectLst/>
        </p:spPr>
        <p:txBody>
          <a:bodyPr wrap="square" anchor="ctr">
            <a:noAutofit/>
          </a:bodyPr>
          <a:lstStyle/>
          <a:p>
            <a:endParaRPr lang="en-US" sz="725"/>
          </a:p>
        </p:txBody>
      </p:sp>
    </p:spTree>
    <p:extLst>
      <p:ext uri="{BB962C8B-B14F-4D97-AF65-F5344CB8AC3E}">
        <p14:creationId xmlns:p14="http://schemas.microsoft.com/office/powerpoint/2010/main" val="2273177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9FBD-24A0-3C3C-06B2-0D405228BF37}"/>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BDC19283-53F6-E659-BDDA-EF914006B514}"/>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E6C7034E-7D49-C5B8-EDE2-7F7E7A7114A5}"/>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AMEND PROJECT WORKPLAN CONTRACT (CLOUD ERP) – 1/2</a:t>
            </a:r>
          </a:p>
        </p:txBody>
      </p:sp>
      <p:sp>
        <p:nvSpPr>
          <p:cNvPr id="39" name="Title 1">
            <a:extLst>
              <a:ext uri="{FF2B5EF4-FFF2-40B4-BE49-F238E27FC236}">
                <a16:creationId xmlns:a16="http://schemas.microsoft.com/office/drawing/2014/main" id="{7E66CDEF-1A19-ACB9-12E9-00E91535500B}"/>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16962CD8-626E-46B3-BDA5-51917003777C}"/>
              </a:ext>
            </a:extLst>
          </p:cNvPr>
          <p:cNvGrpSpPr/>
          <p:nvPr/>
        </p:nvGrpSpPr>
        <p:grpSpPr>
          <a:xfrm>
            <a:off x="10824856" y="298516"/>
            <a:ext cx="1143788" cy="1033155"/>
            <a:chOff x="10824856" y="250895"/>
            <a:chExt cx="1143788" cy="1033155"/>
          </a:xfrm>
        </p:grpSpPr>
        <p:pic>
          <p:nvPicPr>
            <p:cNvPr id="65" name="Picture 64">
              <a:extLst>
                <a:ext uri="{FF2B5EF4-FFF2-40B4-BE49-F238E27FC236}">
                  <a16:creationId xmlns:a16="http://schemas.microsoft.com/office/drawing/2014/main" id="{DCC0241F-B9EB-296D-1D41-2E224489D90E}"/>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0CAC7F27-9CF2-9D42-E249-DAF0D6D58B41}"/>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D8474E09-0D0C-1856-B576-CB60B6E4CA72}"/>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77B51905-9082-495E-ACDB-620CFB6FA63C}"/>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58EE85F8-A105-95C5-573A-055CA0BA871E}"/>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C38942CD-99A9-A7EC-12D6-A37AED02A0DC}"/>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AE36DCDF-EEA6-4382-F1F0-BDB08AFBCE4B}"/>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567ABCDC-944B-3D6A-36BB-601313BE8BB1}"/>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3C50E6BC-520C-37F4-5143-95A47C167C23}"/>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46464F5A-2520-AA0C-24AA-C36C4918369E}"/>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CAD3F71D-722E-B185-122F-057858F6BDEE}"/>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E6F38B32-2288-56D1-AF2B-F92D661D4FAB}"/>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63" name="Isosceles Triangle 62">
            <a:extLst>
              <a:ext uri="{FF2B5EF4-FFF2-40B4-BE49-F238E27FC236}">
                <a16:creationId xmlns:a16="http://schemas.microsoft.com/office/drawing/2014/main" id="{3AEB93DB-5B56-26A7-A3D4-2E45CC1BC44A}"/>
              </a:ext>
            </a:extLst>
          </p:cNvPr>
          <p:cNvSpPr/>
          <p:nvPr/>
        </p:nvSpPr>
        <p:spPr bwMode="gray">
          <a:xfrm rot="5400000">
            <a:off x="2430910" y="3837134"/>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69" name="Isosceles Triangle 68">
            <a:extLst>
              <a:ext uri="{FF2B5EF4-FFF2-40B4-BE49-F238E27FC236}">
                <a16:creationId xmlns:a16="http://schemas.microsoft.com/office/drawing/2014/main" id="{8D314E10-6372-F1BD-44F2-5AED58171444}"/>
              </a:ext>
            </a:extLst>
          </p:cNvPr>
          <p:cNvSpPr/>
          <p:nvPr/>
        </p:nvSpPr>
        <p:spPr bwMode="gray">
          <a:xfrm rot="5400000">
            <a:off x="8369566" y="3837134"/>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0" name="Isosceles Triangle 69">
            <a:extLst>
              <a:ext uri="{FF2B5EF4-FFF2-40B4-BE49-F238E27FC236}">
                <a16:creationId xmlns:a16="http://schemas.microsoft.com/office/drawing/2014/main" id="{323C2497-5B1D-D5AE-04D9-67E287222D0B}"/>
              </a:ext>
            </a:extLst>
          </p:cNvPr>
          <p:cNvSpPr/>
          <p:nvPr/>
        </p:nvSpPr>
        <p:spPr bwMode="gray">
          <a:xfrm rot="5400000">
            <a:off x="5400238" y="3837134"/>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1" name="Text Placeholder 5">
            <a:extLst>
              <a:ext uri="{FF2B5EF4-FFF2-40B4-BE49-F238E27FC236}">
                <a16:creationId xmlns:a16="http://schemas.microsoft.com/office/drawing/2014/main" id="{900CA147-F2E6-0CD1-A248-B125D4D9820F}"/>
              </a:ext>
            </a:extLst>
          </p:cNvPr>
          <p:cNvSpPr txBox="1">
            <a:spLocks/>
          </p:cNvSpPr>
          <p:nvPr/>
        </p:nvSpPr>
        <p:spPr>
          <a:xfrm>
            <a:off x="7128503" y="2686145"/>
            <a:ext cx="1810877" cy="267618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amends the Project Workplan, editing only the required text and changes the ‘</a:t>
            </a:r>
            <a:r>
              <a:rPr lang="en-GB" sz="1000" b="1">
                <a:latin typeface="Proxima Nova" panose="02000506030000020004" pitchFamily="2" charset="0"/>
                <a:cs typeface="Calibri" panose="020F0502020204030204" pitchFamily="34" charset="0"/>
              </a:rPr>
              <a:t>version</a:t>
            </a:r>
            <a:r>
              <a:rPr lang="en-GB" sz="1000">
                <a:latin typeface="Proxima Nova" panose="02000506030000020004" pitchFamily="2" charset="0"/>
                <a:cs typeface="Calibri" panose="020F0502020204030204" pitchFamily="34" charset="0"/>
              </a:rPr>
              <a:t>’ status within the Project Workplan.</a:t>
            </a:r>
          </a:p>
          <a:p>
            <a:pPr marL="0" indent="0">
              <a:lnSpc>
                <a:spcPct val="100000"/>
              </a:lnSpc>
              <a:buNone/>
            </a:pPr>
            <a:r>
              <a:rPr lang="en-GB" sz="800" b="1" i="1">
                <a:solidFill>
                  <a:schemeClr val="accent3"/>
                </a:solidFill>
                <a:latin typeface="Proxima Nova" panose="02000506030000020004" pitchFamily="2" charset="0"/>
                <a:cs typeface="Calibri" panose="020F0502020204030204" pitchFamily="34" charset="0"/>
              </a:rPr>
              <a:t>Note</a:t>
            </a:r>
            <a:r>
              <a:rPr lang="en-GB" sz="800" i="1">
                <a:solidFill>
                  <a:schemeClr val="accent3"/>
                </a:solidFill>
                <a:latin typeface="Proxima Nova" panose="02000506030000020004" pitchFamily="2" charset="0"/>
                <a:cs typeface="Calibri" panose="020F0502020204030204" pitchFamily="34" charset="0"/>
              </a:rPr>
              <a:t>: UNHCR must change status to 01 for amendment #1 (or 02 for amendment #2 etc.). In case text is no longer required – UNHCR simply deletes the text (the initial contract remains in Cloud ERP as a reference for audit trail). </a:t>
            </a:r>
          </a:p>
        </p:txBody>
      </p:sp>
      <p:sp>
        <p:nvSpPr>
          <p:cNvPr id="72" name="Rectangle: Rounded Corners 71">
            <a:extLst>
              <a:ext uri="{FF2B5EF4-FFF2-40B4-BE49-F238E27FC236}">
                <a16:creationId xmlns:a16="http://schemas.microsoft.com/office/drawing/2014/main" id="{D0EEBEF1-E87E-F453-0A46-F3CBD4D9232F}"/>
              </a:ext>
            </a:extLst>
          </p:cNvPr>
          <p:cNvSpPr/>
          <p:nvPr/>
        </p:nvSpPr>
        <p:spPr bwMode="gray">
          <a:xfrm>
            <a:off x="6401039" y="2691092"/>
            <a:ext cx="2520000" cy="266749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60" name="Ovale 10">
            <a:extLst>
              <a:ext uri="{FF2B5EF4-FFF2-40B4-BE49-F238E27FC236}">
                <a16:creationId xmlns:a16="http://schemas.microsoft.com/office/drawing/2014/main" id="{EFD65D4A-0178-CB6C-2BA6-6B102EC8CA39}"/>
              </a:ext>
            </a:extLst>
          </p:cNvPr>
          <p:cNvSpPr/>
          <p:nvPr/>
        </p:nvSpPr>
        <p:spPr bwMode="gray">
          <a:xfrm>
            <a:off x="6263205" y="28384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3</a:t>
            </a:r>
          </a:p>
        </p:txBody>
      </p:sp>
      <p:sp>
        <p:nvSpPr>
          <p:cNvPr id="61" name="Text Placeholder 5">
            <a:extLst>
              <a:ext uri="{FF2B5EF4-FFF2-40B4-BE49-F238E27FC236}">
                <a16:creationId xmlns:a16="http://schemas.microsoft.com/office/drawing/2014/main" id="{5BD24B0E-E1C0-32F1-3F25-F36172167F03}"/>
              </a:ext>
            </a:extLst>
          </p:cNvPr>
          <p:cNvSpPr txBox="1">
            <a:spLocks/>
          </p:cNvSpPr>
          <p:nvPr/>
        </p:nvSpPr>
        <p:spPr>
          <a:xfrm>
            <a:off x="1140220" y="2704546"/>
            <a:ext cx="1778220" cy="265173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finds and opens the existing Project Workplan in Cloud ERP Contracts Module and selects “</a:t>
            </a:r>
            <a:r>
              <a:rPr lang="en-GB" sz="1000" b="1">
                <a:latin typeface="Proxima Nova" panose="02000506030000020004" pitchFamily="2" charset="0"/>
                <a:cs typeface="Calibri" panose="020F0502020204030204" pitchFamily="34" charset="0"/>
              </a:rPr>
              <a:t>Amend</a:t>
            </a:r>
            <a:r>
              <a:rPr lang="en-GB" sz="1000">
                <a:latin typeface="Proxima Nova" panose="02000506030000020004" pitchFamily="2" charset="0"/>
                <a:cs typeface="Calibri" panose="020F0502020204030204" pitchFamily="34" charset="0"/>
              </a:rPr>
              <a:t>” under the drop-down menu for ‘Actions’. UNHCR Programme selects “Version the Contract.”</a:t>
            </a:r>
          </a:p>
        </p:txBody>
      </p:sp>
      <p:sp>
        <p:nvSpPr>
          <p:cNvPr id="85" name="Rectangle: Rounded Corners 84">
            <a:extLst>
              <a:ext uri="{FF2B5EF4-FFF2-40B4-BE49-F238E27FC236}">
                <a16:creationId xmlns:a16="http://schemas.microsoft.com/office/drawing/2014/main" id="{1382656C-8205-B9EB-3370-21A451C98AB1}"/>
              </a:ext>
            </a:extLst>
          </p:cNvPr>
          <p:cNvSpPr/>
          <p:nvPr/>
        </p:nvSpPr>
        <p:spPr bwMode="gray">
          <a:xfrm>
            <a:off x="416550" y="2691092"/>
            <a:ext cx="2520000" cy="266749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86" name="Ovale 10">
            <a:extLst>
              <a:ext uri="{FF2B5EF4-FFF2-40B4-BE49-F238E27FC236}">
                <a16:creationId xmlns:a16="http://schemas.microsoft.com/office/drawing/2014/main" id="{596CD22B-B5CD-169E-FDAD-AB48C6E56E7D}"/>
              </a:ext>
            </a:extLst>
          </p:cNvPr>
          <p:cNvSpPr/>
          <p:nvPr/>
        </p:nvSpPr>
        <p:spPr bwMode="gray">
          <a:xfrm>
            <a:off x="278716" y="28384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1</a:t>
            </a:r>
          </a:p>
        </p:txBody>
      </p:sp>
      <p:sp>
        <p:nvSpPr>
          <p:cNvPr id="87" name="Text Placeholder 5">
            <a:extLst>
              <a:ext uri="{FF2B5EF4-FFF2-40B4-BE49-F238E27FC236}">
                <a16:creationId xmlns:a16="http://schemas.microsoft.com/office/drawing/2014/main" id="{BB59AA72-588E-0A56-9642-AA97B3C8FD12}"/>
              </a:ext>
            </a:extLst>
          </p:cNvPr>
          <p:cNvSpPr txBox="1">
            <a:spLocks/>
          </p:cNvSpPr>
          <p:nvPr/>
        </p:nvSpPr>
        <p:spPr>
          <a:xfrm>
            <a:off x="4254145" y="2686145"/>
            <a:ext cx="1674647" cy="265712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navigates to Contract Terms and, under ‘Terms Actions’, selects ‘Download Contract’. </a:t>
            </a:r>
          </a:p>
        </p:txBody>
      </p:sp>
      <p:sp>
        <p:nvSpPr>
          <p:cNvPr id="75" name="Rectangle: Rounded Corners 74">
            <a:extLst>
              <a:ext uri="{FF2B5EF4-FFF2-40B4-BE49-F238E27FC236}">
                <a16:creationId xmlns:a16="http://schemas.microsoft.com/office/drawing/2014/main" id="{903913DD-1EBF-EFE0-2B37-3B6260E9192A}"/>
              </a:ext>
            </a:extLst>
          </p:cNvPr>
          <p:cNvSpPr/>
          <p:nvPr/>
        </p:nvSpPr>
        <p:spPr bwMode="gray">
          <a:xfrm>
            <a:off x="3408794" y="2691092"/>
            <a:ext cx="2520000" cy="266749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6" name="Ovale 10">
            <a:extLst>
              <a:ext uri="{FF2B5EF4-FFF2-40B4-BE49-F238E27FC236}">
                <a16:creationId xmlns:a16="http://schemas.microsoft.com/office/drawing/2014/main" id="{18EA61FD-AADD-2C69-0F00-A31D3474BF37}"/>
              </a:ext>
            </a:extLst>
          </p:cNvPr>
          <p:cNvSpPr/>
          <p:nvPr/>
        </p:nvSpPr>
        <p:spPr bwMode="gray">
          <a:xfrm>
            <a:off x="3270961" y="28384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2</a:t>
            </a:r>
          </a:p>
        </p:txBody>
      </p:sp>
      <p:sp>
        <p:nvSpPr>
          <p:cNvPr id="91" name="Text Placeholder 5">
            <a:extLst>
              <a:ext uri="{FF2B5EF4-FFF2-40B4-BE49-F238E27FC236}">
                <a16:creationId xmlns:a16="http://schemas.microsoft.com/office/drawing/2014/main" id="{8AC62902-47CC-E606-EFAF-703B8E26A914}"/>
              </a:ext>
            </a:extLst>
          </p:cNvPr>
          <p:cNvSpPr txBox="1">
            <a:spLocks/>
          </p:cNvSpPr>
          <p:nvPr/>
        </p:nvSpPr>
        <p:spPr>
          <a:xfrm>
            <a:off x="10210800" y="2688619"/>
            <a:ext cx="1702484" cy="26761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uploads the draft amended project workplan contract (as a word document) to the Document Register and transmits it to the partner via the “Formal Partner review” workflow for negotiation / agreement. </a:t>
            </a:r>
          </a:p>
          <a:p>
            <a:pPr marL="0" indent="0">
              <a:lnSpc>
                <a:spcPct val="100000"/>
              </a:lnSpc>
              <a:buNone/>
            </a:pPr>
            <a:r>
              <a:rPr lang="en-GB" sz="800" b="1" i="1">
                <a:solidFill>
                  <a:schemeClr val="accent3"/>
                </a:solidFill>
                <a:latin typeface="Proxima Nova" panose="02000506030000020004" pitchFamily="2" charset="0"/>
                <a:cs typeface="Calibri" panose="020F0502020204030204" pitchFamily="34" charset="0"/>
              </a:rPr>
              <a:t>Note</a:t>
            </a:r>
            <a:r>
              <a:rPr lang="en-GB" sz="800" i="1">
                <a:solidFill>
                  <a:schemeClr val="accent3"/>
                </a:solidFill>
                <a:latin typeface="Proxima Nova" panose="02000506030000020004" pitchFamily="2" charset="0"/>
                <a:cs typeface="Calibri" panose="020F0502020204030204" pitchFamily="34" charset="0"/>
              </a:rPr>
              <a:t>: In case details are amended by UNHCR only, i.e. the project end-date that is already agreed with the partner, the draft does not need to be transmitted to the partner via a workflow.</a:t>
            </a:r>
          </a:p>
        </p:txBody>
      </p:sp>
      <p:sp>
        <p:nvSpPr>
          <p:cNvPr id="92" name="Rectangle: Rounded Corners 91">
            <a:extLst>
              <a:ext uri="{FF2B5EF4-FFF2-40B4-BE49-F238E27FC236}">
                <a16:creationId xmlns:a16="http://schemas.microsoft.com/office/drawing/2014/main" id="{E16BE349-2D30-87FB-4DD2-17C5420AF2DA}"/>
              </a:ext>
            </a:extLst>
          </p:cNvPr>
          <p:cNvSpPr/>
          <p:nvPr/>
        </p:nvSpPr>
        <p:spPr bwMode="gray">
          <a:xfrm>
            <a:off x="9393284" y="2693566"/>
            <a:ext cx="2520000" cy="266749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3" name="Ovale 10">
            <a:extLst>
              <a:ext uri="{FF2B5EF4-FFF2-40B4-BE49-F238E27FC236}">
                <a16:creationId xmlns:a16="http://schemas.microsoft.com/office/drawing/2014/main" id="{9935B474-FFE9-B086-4A33-D4516E6A5745}"/>
              </a:ext>
            </a:extLst>
          </p:cNvPr>
          <p:cNvSpPr/>
          <p:nvPr/>
        </p:nvSpPr>
        <p:spPr bwMode="gray">
          <a:xfrm>
            <a:off x="9255451" y="284088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4</a:t>
            </a:r>
          </a:p>
        </p:txBody>
      </p:sp>
      <p:pic>
        <p:nvPicPr>
          <p:cNvPr id="97" name="Picture 96">
            <a:extLst>
              <a:ext uri="{FF2B5EF4-FFF2-40B4-BE49-F238E27FC236}">
                <a16:creationId xmlns:a16="http://schemas.microsoft.com/office/drawing/2014/main" id="{AD46D818-9BED-D27B-D8F7-98C6F4151235}"/>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545284" y="5415979"/>
            <a:ext cx="216000" cy="216000"/>
          </a:xfrm>
          <a:prstGeom prst="rect">
            <a:avLst/>
          </a:prstGeom>
          <a:solidFill>
            <a:schemeClr val="accent3"/>
          </a:solidFill>
          <a:ln>
            <a:solidFill>
              <a:schemeClr val="accent3"/>
            </a:solidFill>
          </a:ln>
          <a:effectLst/>
        </p:spPr>
      </p:pic>
      <p:pic>
        <p:nvPicPr>
          <p:cNvPr id="98" name="Picture 97">
            <a:extLst>
              <a:ext uri="{FF2B5EF4-FFF2-40B4-BE49-F238E27FC236}">
                <a16:creationId xmlns:a16="http://schemas.microsoft.com/office/drawing/2014/main" id="{3B5D69AC-2CD8-B24B-B5B3-47268C30C72C}"/>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60794" y="5426599"/>
            <a:ext cx="216000" cy="216000"/>
          </a:xfrm>
          <a:prstGeom prst="rect">
            <a:avLst/>
          </a:prstGeom>
          <a:solidFill>
            <a:schemeClr val="accent3"/>
          </a:solidFill>
          <a:ln>
            <a:solidFill>
              <a:schemeClr val="accent3"/>
            </a:solidFill>
          </a:ln>
          <a:effectLst/>
        </p:spPr>
      </p:pic>
      <p:pic>
        <p:nvPicPr>
          <p:cNvPr id="99" name="Picture 98">
            <a:extLst>
              <a:ext uri="{FF2B5EF4-FFF2-40B4-BE49-F238E27FC236}">
                <a16:creationId xmlns:a16="http://schemas.microsoft.com/office/drawing/2014/main" id="{A6BCCE70-A627-2EAF-F6AC-9C726C32F366}"/>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53039" y="5426599"/>
            <a:ext cx="216000" cy="216000"/>
          </a:xfrm>
          <a:prstGeom prst="rect">
            <a:avLst/>
          </a:prstGeom>
          <a:solidFill>
            <a:schemeClr val="accent3"/>
          </a:solidFill>
          <a:ln>
            <a:solidFill>
              <a:schemeClr val="accent3"/>
            </a:solidFill>
          </a:ln>
          <a:effectLst/>
        </p:spPr>
      </p:pic>
      <p:pic>
        <p:nvPicPr>
          <p:cNvPr id="100" name="Picture 99">
            <a:extLst>
              <a:ext uri="{FF2B5EF4-FFF2-40B4-BE49-F238E27FC236}">
                <a16:creationId xmlns:a16="http://schemas.microsoft.com/office/drawing/2014/main" id="{5E65CC5A-971F-63B7-3BBF-C845BFC6655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568550" y="5435406"/>
            <a:ext cx="216000" cy="216000"/>
          </a:xfrm>
          <a:prstGeom prst="rect">
            <a:avLst/>
          </a:prstGeom>
          <a:solidFill>
            <a:schemeClr val="accent3"/>
          </a:solidFill>
          <a:ln>
            <a:solidFill>
              <a:schemeClr val="accent3"/>
            </a:solidFill>
          </a:ln>
          <a:effectLst/>
        </p:spPr>
      </p:pic>
      <p:pic>
        <p:nvPicPr>
          <p:cNvPr id="105" name="Picture 104" descr="Icon&#10;&#10;Description automatically generated">
            <a:extLst>
              <a:ext uri="{FF2B5EF4-FFF2-40B4-BE49-F238E27FC236}">
                <a16:creationId xmlns:a16="http://schemas.microsoft.com/office/drawing/2014/main" id="{4E6372FF-5551-0517-75FF-759D5F6609AD}"/>
              </a:ext>
            </a:extLst>
          </p:cNvPr>
          <p:cNvPicPr>
            <a:picLocks noChangeAspect="1"/>
          </p:cNvPicPr>
          <p:nvPr/>
        </p:nvPicPr>
        <p:blipFill>
          <a:blip r:embed="rId4"/>
          <a:stretch>
            <a:fillRect/>
          </a:stretch>
        </p:blipFill>
        <p:spPr>
          <a:xfrm>
            <a:off x="10472835" y="2299300"/>
            <a:ext cx="360899" cy="360000"/>
          </a:xfrm>
          <a:prstGeom prst="rect">
            <a:avLst/>
          </a:prstGeom>
        </p:spPr>
      </p:pic>
      <p:pic>
        <p:nvPicPr>
          <p:cNvPr id="107" name="Picture 106" descr="Icon&#10;&#10;Description automatically generated">
            <a:extLst>
              <a:ext uri="{FF2B5EF4-FFF2-40B4-BE49-F238E27FC236}">
                <a16:creationId xmlns:a16="http://schemas.microsoft.com/office/drawing/2014/main" id="{AAB81EE1-ACF7-DC24-77DB-B3C939090D3E}"/>
              </a:ext>
            </a:extLst>
          </p:cNvPr>
          <p:cNvPicPr>
            <a:picLocks noChangeAspect="1"/>
          </p:cNvPicPr>
          <p:nvPr/>
        </p:nvPicPr>
        <p:blipFill>
          <a:blip r:embed="rId5"/>
          <a:stretch>
            <a:fillRect/>
          </a:stretch>
        </p:blipFill>
        <p:spPr>
          <a:xfrm>
            <a:off x="1496101" y="2296973"/>
            <a:ext cx="360899" cy="360000"/>
          </a:xfrm>
          <a:prstGeom prst="rect">
            <a:avLst/>
          </a:prstGeom>
        </p:spPr>
      </p:pic>
      <p:pic>
        <p:nvPicPr>
          <p:cNvPr id="109" name="Picture 108" descr="Icon&#10;&#10;Description automatically generated">
            <a:extLst>
              <a:ext uri="{FF2B5EF4-FFF2-40B4-BE49-F238E27FC236}">
                <a16:creationId xmlns:a16="http://schemas.microsoft.com/office/drawing/2014/main" id="{E674A6AD-6C4C-D11D-78EA-A0827168B1D6}"/>
              </a:ext>
            </a:extLst>
          </p:cNvPr>
          <p:cNvPicPr>
            <a:picLocks noChangeAspect="1"/>
          </p:cNvPicPr>
          <p:nvPr/>
        </p:nvPicPr>
        <p:blipFill>
          <a:blip r:embed="rId5"/>
          <a:stretch>
            <a:fillRect/>
          </a:stretch>
        </p:blipFill>
        <p:spPr>
          <a:xfrm>
            <a:off x="4488345" y="2287671"/>
            <a:ext cx="360899" cy="360000"/>
          </a:xfrm>
          <a:prstGeom prst="rect">
            <a:avLst/>
          </a:prstGeom>
        </p:spPr>
      </p:pic>
      <p:pic>
        <p:nvPicPr>
          <p:cNvPr id="110" name="Picture 109" descr="Icon&#10;&#10;Description automatically generated">
            <a:extLst>
              <a:ext uri="{FF2B5EF4-FFF2-40B4-BE49-F238E27FC236}">
                <a16:creationId xmlns:a16="http://schemas.microsoft.com/office/drawing/2014/main" id="{1A56E30F-75AA-C825-D9D2-C739C0845876}"/>
              </a:ext>
            </a:extLst>
          </p:cNvPr>
          <p:cNvPicPr>
            <a:picLocks noChangeAspect="1"/>
          </p:cNvPicPr>
          <p:nvPr/>
        </p:nvPicPr>
        <p:blipFill>
          <a:blip r:embed="rId5"/>
          <a:stretch>
            <a:fillRect/>
          </a:stretch>
        </p:blipFill>
        <p:spPr>
          <a:xfrm>
            <a:off x="7480590" y="2277363"/>
            <a:ext cx="360899" cy="360000"/>
          </a:xfrm>
          <a:prstGeom prst="rect">
            <a:avLst/>
          </a:prstGeom>
        </p:spPr>
      </p:pic>
      <p:sp>
        <p:nvSpPr>
          <p:cNvPr id="111" name="Freeform 23">
            <a:extLst>
              <a:ext uri="{FF2B5EF4-FFF2-40B4-BE49-F238E27FC236}">
                <a16:creationId xmlns:a16="http://schemas.microsoft.com/office/drawing/2014/main" id="{7659D21E-4BE7-B9A8-C7A9-9218D3DF1CA5}"/>
              </a:ext>
            </a:extLst>
          </p:cNvPr>
          <p:cNvSpPr>
            <a:spLocks noChangeArrowheads="1"/>
          </p:cNvSpPr>
          <p:nvPr/>
        </p:nvSpPr>
        <p:spPr bwMode="auto">
          <a:xfrm>
            <a:off x="554381" y="3696191"/>
            <a:ext cx="440722" cy="549665"/>
          </a:xfrm>
          <a:custGeom>
            <a:avLst/>
            <a:gdLst>
              <a:gd name="connsiteX0" fmla="*/ 45154 w 440722"/>
              <a:gd name="connsiteY0" fmla="*/ 505421 h 549665"/>
              <a:gd name="connsiteX1" fmla="*/ 61591 w 440722"/>
              <a:gd name="connsiteY1" fmla="*/ 505421 h 549665"/>
              <a:gd name="connsiteX2" fmla="*/ 76385 w 440722"/>
              <a:gd name="connsiteY2" fmla="*/ 520478 h 549665"/>
              <a:gd name="connsiteX3" fmla="*/ 76385 w 440722"/>
              <a:gd name="connsiteY3" fmla="*/ 522513 h 549665"/>
              <a:gd name="connsiteX4" fmla="*/ 61591 w 440722"/>
              <a:gd name="connsiteY4" fmla="*/ 537162 h 549665"/>
              <a:gd name="connsiteX5" fmla="*/ 45154 w 440722"/>
              <a:gd name="connsiteY5" fmla="*/ 537162 h 549665"/>
              <a:gd name="connsiteX6" fmla="*/ 30360 w 440722"/>
              <a:gd name="connsiteY6" fmla="*/ 522513 h 549665"/>
              <a:gd name="connsiteX7" fmla="*/ 30360 w 440722"/>
              <a:gd name="connsiteY7" fmla="*/ 520478 h 549665"/>
              <a:gd name="connsiteX8" fmla="*/ 45154 w 440722"/>
              <a:gd name="connsiteY8" fmla="*/ 505421 h 549665"/>
              <a:gd name="connsiteX9" fmla="*/ 426544 w 440722"/>
              <a:gd name="connsiteY9" fmla="*/ 451784 h 549665"/>
              <a:gd name="connsiteX10" fmla="*/ 411962 w 440722"/>
              <a:gd name="connsiteY10" fmla="*/ 455425 h 549665"/>
              <a:gd name="connsiteX11" fmla="*/ 196867 w 440722"/>
              <a:gd name="connsiteY11" fmla="*/ 455425 h 549665"/>
              <a:gd name="connsiteX12" fmla="*/ 196867 w 440722"/>
              <a:gd name="connsiteY12" fmla="*/ 468772 h 549665"/>
              <a:gd name="connsiteX13" fmla="*/ 196867 w 440722"/>
              <a:gd name="connsiteY13" fmla="*/ 471603 h 549665"/>
              <a:gd name="connsiteX14" fmla="*/ 411962 w 440722"/>
              <a:gd name="connsiteY14" fmla="*/ 471603 h 549665"/>
              <a:gd name="connsiteX15" fmla="*/ 426544 w 440722"/>
              <a:gd name="connsiteY15" fmla="*/ 457042 h 549665"/>
              <a:gd name="connsiteX16" fmla="*/ 303549 w 440722"/>
              <a:gd name="connsiteY16" fmla="*/ 334720 h 549665"/>
              <a:gd name="connsiteX17" fmla="*/ 303549 w 440722"/>
              <a:gd name="connsiteY17" fmla="*/ 396282 h 549665"/>
              <a:gd name="connsiteX18" fmla="*/ 380776 w 440722"/>
              <a:gd name="connsiteY18" fmla="*/ 396282 h 549665"/>
              <a:gd name="connsiteX19" fmla="*/ 380776 w 440722"/>
              <a:gd name="connsiteY19" fmla="*/ 344779 h 549665"/>
              <a:gd name="connsiteX20" fmla="*/ 347040 w 440722"/>
              <a:gd name="connsiteY20" fmla="*/ 378175 h 549665"/>
              <a:gd name="connsiteX21" fmla="*/ 342163 w 440722"/>
              <a:gd name="connsiteY21" fmla="*/ 380187 h 549665"/>
              <a:gd name="connsiteX22" fmla="*/ 336879 w 440722"/>
              <a:gd name="connsiteY22" fmla="*/ 378175 h 549665"/>
              <a:gd name="connsiteX23" fmla="*/ 314117 w 440722"/>
              <a:gd name="connsiteY23" fmla="*/ 355643 h 549665"/>
              <a:gd name="connsiteX24" fmla="*/ 314117 w 440722"/>
              <a:gd name="connsiteY24" fmla="*/ 345181 h 549665"/>
              <a:gd name="connsiteX25" fmla="*/ 324279 w 440722"/>
              <a:gd name="connsiteY25" fmla="*/ 345181 h 549665"/>
              <a:gd name="connsiteX26" fmla="*/ 342163 w 440722"/>
              <a:gd name="connsiteY26" fmla="*/ 363288 h 549665"/>
              <a:gd name="connsiteX27" fmla="*/ 370615 w 440722"/>
              <a:gd name="connsiteY27" fmla="*/ 334720 h 549665"/>
              <a:gd name="connsiteX28" fmla="*/ 393783 w 440722"/>
              <a:gd name="connsiteY28" fmla="*/ 311785 h 549665"/>
              <a:gd name="connsiteX29" fmla="*/ 403944 w 440722"/>
              <a:gd name="connsiteY29" fmla="*/ 311785 h 549665"/>
              <a:gd name="connsiteX30" fmla="*/ 403944 w 440722"/>
              <a:gd name="connsiteY30" fmla="*/ 321844 h 549665"/>
              <a:gd name="connsiteX31" fmla="*/ 395002 w 440722"/>
              <a:gd name="connsiteY31" fmla="*/ 330696 h 549665"/>
              <a:gd name="connsiteX32" fmla="*/ 395002 w 440722"/>
              <a:gd name="connsiteY32" fmla="*/ 332306 h 549665"/>
              <a:gd name="connsiteX33" fmla="*/ 395002 w 440722"/>
              <a:gd name="connsiteY33" fmla="*/ 398293 h 549665"/>
              <a:gd name="connsiteX34" fmla="*/ 382809 w 440722"/>
              <a:gd name="connsiteY34" fmla="*/ 410364 h 549665"/>
              <a:gd name="connsiteX35" fmla="*/ 301110 w 440722"/>
              <a:gd name="connsiteY35" fmla="*/ 410364 h 549665"/>
              <a:gd name="connsiteX36" fmla="*/ 289323 w 440722"/>
              <a:gd name="connsiteY36" fmla="*/ 398293 h 549665"/>
              <a:gd name="connsiteX37" fmla="*/ 289323 w 440722"/>
              <a:gd name="connsiteY37" fmla="*/ 332306 h 549665"/>
              <a:gd name="connsiteX38" fmla="*/ 301110 w 440722"/>
              <a:gd name="connsiteY38" fmla="*/ 320637 h 549665"/>
              <a:gd name="connsiteX39" fmla="*/ 382809 w 440722"/>
              <a:gd name="connsiteY39" fmla="*/ 320637 h 549665"/>
              <a:gd name="connsiteX40" fmla="*/ 384841 w 440722"/>
              <a:gd name="connsiteY40" fmla="*/ 321040 h 549665"/>
              <a:gd name="connsiteX41" fmla="*/ 106535 w 440722"/>
              <a:gd name="connsiteY41" fmla="*/ 223668 h 549665"/>
              <a:gd name="connsiteX42" fmla="*/ 99649 w 440722"/>
              <a:gd name="connsiteY42" fmla="*/ 226094 h 549665"/>
              <a:gd name="connsiteX43" fmla="*/ 83446 w 440722"/>
              <a:gd name="connsiteY43" fmla="*/ 240655 h 549665"/>
              <a:gd name="connsiteX44" fmla="*/ 42938 w 440722"/>
              <a:gd name="connsiteY44" fmla="*/ 332468 h 549665"/>
              <a:gd name="connsiteX45" fmla="*/ 34837 w 440722"/>
              <a:gd name="connsiteY45" fmla="*/ 380599 h 549665"/>
              <a:gd name="connsiteX46" fmla="*/ 42128 w 440722"/>
              <a:gd name="connsiteY46" fmla="*/ 475648 h 549665"/>
              <a:gd name="connsiteX47" fmla="*/ 181879 w 440722"/>
              <a:gd name="connsiteY47" fmla="*/ 475648 h 549665"/>
              <a:gd name="connsiteX48" fmla="*/ 182689 w 440722"/>
              <a:gd name="connsiteY48" fmla="*/ 468772 h 549665"/>
              <a:gd name="connsiteX49" fmla="*/ 182689 w 440722"/>
              <a:gd name="connsiteY49" fmla="*/ 370892 h 549665"/>
              <a:gd name="connsiteX50" fmla="*/ 167296 w 440722"/>
              <a:gd name="connsiteY50" fmla="*/ 353096 h 549665"/>
              <a:gd name="connsiteX51" fmla="*/ 162030 w 440722"/>
              <a:gd name="connsiteY51" fmla="*/ 348242 h 549665"/>
              <a:gd name="connsiteX52" fmla="*/ 160815 w 440722"/>
              <a:gd name="connsiteY52" fmla="*/ 343793 h 549665"/>
              <a:gd name="connsiteX53" fmla="*/ 167296 w 440722"/>
              <a:gd name="connsiteY53" fmla="*/ 282315 h 549665"/>
              <a:gd name="connsiteX54" fmla="*/ 144207 w 440722"/>
              <a:gd name="connsiteY54" fmla="*/ 260878 h 549665"/>
              <a:gd name="connsiteX55" fmla="*/ 117067 w 440722"/>
              <a:gd name="connsiteY55" fmla="*/ 282315 h 549665"/>
              <a:gd name="connsiteX56" fmla="*/ 105320 w 440722"/>
              <a:gd name="connsiteY56" fmla="*/ 392328 h 549665"/>
              <a:gd name="connsiteX57" fmla="*/ 98028 w 440722"/>
              <a:gd name="connsiteY57" fmla="*/ 398395 h 549665"/>
              <a:gd name="connsiteX58" fmla="*/ 91142 w 440722"/>
              <a:gd name="connsiteY58" fmla="*/ 390711 h 549665"/>
              <a:gd name="connsiteX59" fmla="*/ 102889 w 440722"/>
              <a:gd name="connsiteY59" fmla="*/ 279888 h 549665"/>
              <a:gd name="connsiteX60" fmla="*/ 106535 w 440722"/>
              <a:gd name="connsiteY60" fmla="*/ 268563 h 549665"/>
              <a:gd name="connsiteX61" fmla="*/ 303549 w 440722"/>
              <a:gd name="connsiteY61" fmla="*/ 196902 h 549665"/>
              <a:gd name="connsiteX62" fmla="*/ 303549 w 440722"/>
              <a:gd name="connsiteY62" fmla="*/ 258708 h 549665"/>
              <a:gd name="connsiteX63" fmla="*/ 380776 w 440722"/>
              <a:gd name="connsiteY63" fmla="*/ 258708 h 549665"/>
              <a:gd name="connsiteX64" fmla="*/ 380776 w 440722"/>
              <a:gd name="connsiteY64" fmla="*/ 207405 h 549665"/>
              <a:gd name="connsiteX65" fmla="*/ 347040 w 440722"/>
              <a:gd name="connsiteY65" fmla="*/ 240530 h 549665"/>
              <a:gd name="connsiteX66" fmla="*/ 342163 w 440722"/>
              <a:gd name="connsiteY66" fmla="*/ 242550 h 549665"/>
              <a:gd name="connsiteX67" fmla="*/ 336879 w 440722"/>
              <a:gd name="connsiteY67" fmla="*/ 240530 h 549665"/>
              <a:gd name="connsiteX68" fmla="*/ 314117 w 440722"/>
              <a:gd name="connsiteY68" fmla="*/ 217908 h 549665"/>
              <a:gd name="connsiteX69" fmla="*/ 314117 w 440722"/>
              <a:gd name="connsiteY69" fmla="*/ 207809 h 549665"/>
              <a:gd name="connsiteX70" fmla="*/ 324279 w 440722"/>
              <a:gd name="connsiteY70" fmla="*/ 207809 h 549665"/>
              <a:gd name="connsiteX71" fmla="*/ 342163 w 440722"/>
              <a:gd name="connsiteY71" fmla="*/ 225583 h 549665"/>
              <a:gd name="connsiteX72" fmla="*/ 370615 w 440722"/>
              <a:gd name="connsiteY72" fmla="*/ 196902 h 549665"/>
              <a:gd name="connsiteX73" fmla="*/ 393783 w 440722"/>
              <a:gd name="connsiteY73" fmla="*/ 173877 h 549665"/>
              <a:gd name="connsiteX74" fmla="*/ 403944 w 440722"/>
              <a:gd name="connsiteY74" fmla="*/ 173877 h 549665"/>
              <a:gd name="connsiteX75" fmla="*/ 403944 w 440722"/>
              <a:gd name="connsiteY75" fmla="*/ 183976 h 549665"/>
              <a:gd name="connsiteX76" fmla="*/ 395002 w 440722"/>
              <a:gd name="connsiteY76" fmla="*/ 193267 h 549665"/>
              <a:gd name="connsiteX77" fmla="*/ 395002 w 440722"/>
              <a:gd name="connsiteY77" fmla="*/ 194478 h 549665"/>
              <a:gd name="connsiteX78" fmla="*/ 395002 w 440722"/>
              <a:gd name="connsiteY78" fmla="*/ 261132 h 549665"/>
              <a:gd name="connsiteX79" fmla="*/ 382809 w 440722"/>
              <a:gd name="connsiteY79" fmla="*/ 272847 h 549665"/>
              <a:gd name="connsiteX80" fmla="*/ 301110 w 440722"/>
              <a:gd name="connsiteY80" fmla="*/ 272847 h 549665"/>
              <a:gd name="connsiteX81" fmla="*/ 289323 w 440722"/>
              <a:gd name="connsiteY81" fmla="*/ 261132 h 549665"/>
              <a:gd name="connsiteX82" fmla="*/ 289323 w 440722"/>
              <a:gd name="connsiteY82" fmla="*/ 194478 h 549665"/>
              <a:gd name="connsiteX83" fmla="*/ 301110 w 440722"/>
              <a:gd name="connsiteY83" fmla="*/ 182764 h 549665"/>
              <a:gd name="connsiteX84" fmla="*/ 382809 w 440722"/>
              <a:gd name="connsiteY84" fmla="*/ 182764 h 549665"/>
              <a:gd name="connsiteX85" fmla="*/ 384841 w 440722"/>
              <a:gd name="connsiteY85" fmla="*/ 183168 h 549665"/>
              <a:gd name="connsiteX86" fmla="*/ 303549 w 440722"/>
              <a:gd name="connsiteY86" fmla="*/ 59685 h 549665"/>
              <a:gd name="connsiteX87" fmla="*/ 303549 w 440722"/>
              <a:gd name="connsiteY87" fmla="*/ 121247 h 549665"/>
              <a:gd name="connsiteX88" fmla="*/ 380776 w 440722"/>
              <a:gd name="connsiteY88" fmla="*/ 121247 h 549665"/>
              <a:gd name="connsiteX89" fmla="*/ 380776 w 440722"/>
              <a:gd name="connsiteY89" fmla="*/ 69744 h 549665"/>
              <a:gd name="connsiteX90" fmla="*/ 347040 w 440722"/>
              <a:gd name="connsiteY90" fmla="*/ 103140 h 549665"/>
              <a:gd name="connsiteX91" fmla="*/ 342163 w 440722"/>
              <a:gd name="connsiteY91" fmla="*/ 105152 h 549665"/>
              <a:gd name="connsiteX92" fmla="*/ 336879 w 440722"/>
              <a:gd name="connsiteY92" fmla="*/ 103140 h 549665"/>
              <a:gd name="connsiteX93" fmla="*/ 314117 w 440722"/>
              <a:gd name="connsiteY93" fmla="*/ 80206 h 549665"/>
              <a:gd name="connsiteX94" fmla="*/ 314117 w 440722"/>
              <a:gd name="connsiteY94" fmla="*/ 70147 h 549665"/>
              <a:gd name="connsiteX95" fmla="*/ 324279 w 440722"/>
              <a:gd name="connsiteY95" fmla="*/ 70147 h 549665"/>
              <a:gd name="connsiteX96" fmla="*/ 342163 w 440722"/>
              <a:gd name="connsiteY96" fmla="*/ 87851 h 549665"/>
              <a:gd name="connsiteX97" fmla="*/ 370615 w 440722"/>
              <a:gd name="connsiteY97" fmla="*/ 59685 h 549665"/>
              <a:gd name="connsiteX98" fmla="*/ 393783 w 440722"/>
              <a:gd name="connsiteY98" fmla="*/ 36750 h 549665"/>
              <a:gd name="connsiteX99" fmla="*/ 403944 w 440722"/>
              <a:gd name="connsiteY99" fmla="*/ 36750 h 549665"/>
              <a:gd name="connsiteX100" fmla="*/ 403944 w 440722"/>
              <a:gd name="connsiteY100" fmla="*/ 46810 h 549665"/>
              <a:gd name="connsiteX101" fmla="*/ 395002 w 440722"/>
              <a:gd name="connsiteY101" fmla="*/ 55662 h 549665"/>
              <a:gd name="connsiteX102" fmla="*/ 395002 w 440722"/>
              <a:gd name="connsiteY102" fmla="*/ 57271 h 549665"/>
              <a:gd name="connsiteX103" fmla="*/ 395002 w 440722"/>
              <a:gd name="connsiteY103" fmla="*/ 123259 h 549665"/>
              <a:gd name="connsiteX104" fmla="*/ 382809 w 440722"/>
              <a:gd name="connsiteY104" fmla="*/ 135330 h 549665"/>
              <a:gd name="connsiteX105" fmla="*/ 301110 w 440722"/>
              <a:gd name="connsiteY105" fmla="*/ 135330 h 549665"/>
              <a:gd name="connsiteX106" fmla="*/ 289323 w 440722"/>
              <a:gd name="connsiteY106" fmla="*/ 123259 h 549665"/>
              <a:gd name="connsiteX107" fmla="*/ 289323 w 440722"/>
              <a:gd name="connsiteY107" fmla="*/ 57271 h 549665"/>
              <a:gd name="connsiteX108" fmla="*/ 301110 w 440722"/>
              <a:gd name="connsiteY108" fmla="*/ 45602 h 549665"/>
              <a:gd name="connsiteX109" fmla="*/ 382809 w 440722"/>
              <a:gd name="connsiteY109" fmla="*/ 45602 h 549665"/>
              <a:gd name="connsiteX110" fmla="*/ 384841 w 440722"/>
              <a:gd name="connsiteY110" fmla="*/ 45602 h 549665"/>
              <a:gd name="connsiteX111" fmla="*/ 135295 w 440722"/>
              <a:gd name="connsiteY111" fmla="*/ 14156 h 549665"/>
              <a:gd name="connsiteX112" fmla="*/ 120713 w 440722"/>
              <a:gd name="connsiteY112" fmla="*/ 28312 h 549665"/>
              <a:gd name="connsiteX113" fmla="*/ 120713 w 440722"/>
              <a:gd name="connsiteY113" fmla="*/ 204253 h 549665"/>
              <a:gd name="connsiteX114" fmla="*/ 120713 w 440722"/>
              <a:gd name="connsiteY114" fmla="*/ 213960 h 549665"/>
              <a:gd name="connsiteX115" fmla="*/ 120713 w 440722"/>
              <a:gd name="connsiteY115" fmla="*/ 252384 h 549665"/>
              <a:gd name="connsiteX116" fmla="*/ 144207 w 440722"/>
              <a:gd name="connsiteY116" fmla="*/ 246722 h 549665"/>
              <a:gd name="connsiteX117" fmla="*/ 181474 w 440722"/>
              <a:gd name="connsiteY117" fmla="*/ 282315 h 549665"/>
              <a:gd name="connsiteX118" fmla="*/ 181474 w 440722"/>
              <a:gd name="connsiteY118" fmla="*/ 283124 h 549665"/>
              <a:gd name="connsiteX119" fmla="*/ 175398 w 440722"/>
              <a:gd name="connsiteY119" fmla="*/ 340557 h 549665"/>
              <a:gd name="connsiteX120" fmla="*/ 196867 w 440722"/>
              <a:gd name="connsiteY120" fmla="*/ 370892 h 549665"/>
              <a:gd name="connsiteX121" fmla="*/ 196867 w 440722"/>
              <a:gd name="connsiteY121" fmla="*/ 441268 h 549665"/>
              <a:gd name="connsiteX122" fmla="*/ 411962 w 440722"/>
              <a:gd name="connsiteY122" fmla="*/ 441268 h 549665"/>
              <a:gd name="connsiteX123" fmla="*/ 426544 w 440722"/>
              <a:gd name="connsiteY123" fmla="*/ 426708 h 549665"/>
              <a:gd name="connsiteX124" fmla="*/ 426544 w 440722"/>
              <a:gd name="connsiteY124" fmla="*/ 421450 h 549665"/>
              <a:gd name="connsiteX125" fmla="*/ 426544 w 440722"/>
              <a:gd name="connsiteY125" fmla="*/ 28312 h 549665"/>
              <a:gd name="connsiteX126" fmla="*/ 411962 w 440722"/>
              <a:gd name="connsiteY126" fmla="*/ 14156 h 549665"/>
              <a:gd name="connsiteX127" fmla="*/ 135295 w 440722"/>
              <a:gd name="connsiteY127" fmla="*/ 0 h 549665"/>
              <a:gd name="connsiteX128" fmla="*/ 411962 w 440722"/>
              <a:gd name="connsiteY128" fmla="*/ 0 h 549665"/>
              <a:gd name="connsiteX129" fmla="*/ 440722 w 440722"/>
              <a:gd name="connsiteY129" fmla="*/ 28312 h 549665"/>
              <a:gd name="connsiteX130" fmla="*/ 440722 w 440722"/>
              <a:gd name="connsiteY130" fmla="*/ 421450 h 549665"/>
              <a:gd name="connsiteX131" fmla="*/ 440722 w 440722"/>
              <a:gd name="connsiteY131" fmla="*/ 426708 h 549665"/>
              <a:gd name="connsiteX132" fmla="*/ 440722 w 440722"/>
              <a:gd name="connsiteY132" fmla="*/ 457042 h 549665"/>
              <a:gd name="connsiteX133" fmla="*/ 411962 w 440722"/>
              <a:gd name="connsiteY133" fmla="*/ 485759 h 549665"/>
              <a:gd name="connsiteX134" fmla="*/ 208209 w 440722"/>
              <a:gd name="connsiteY134" fmla="*/ 485759 h 549665"/>
              <a:gd name="connsiteX135" fmla="*/ 212260 w 440722"/>
              <a:gd name="connsiteY135" fmla="*/ 499106 h 549665"/>
              <a:gd name="connsiteX136" fmla="*/ 212260 w 440722"/>
              <a:gd name="connsiteY136" fmla="*/ 542384 h 549665"/>
              <a:gd name="connsiteX137" fmla="*/ 204968 w 440722"/>
              <a:gd name="connsiteY137" fmla="*/ 549665 h 549665"/>
              <a:gd name="connsiteX138" fmla="*/ 197677 w 440722"/>
              <a:gd name="connsiteY138" fmla="*/ 542384 h 549665"/>
              <a:gd name="connsiteX139" fmla="*/ 197677 w 440722"/>
              <a:gd name="connsiteY139" fmla="*/ 499106 h 549665"/>
              <a:gd name="connsiteX140" fmla="*/ 188765 w 440722"/>
              <a:gd name="connsiteY140" fmla="*/ 489804 h 549665"/>
              <a:gd name="connsiteX141" fmla="*/ 23494 w 440722"/>
              <a:gd name="connsiteY141" fmla="*/ 489804 h 549665"/>
              <a:gd name="connsiteX142" fmla="*/ 14178 w 440722"/>
              <a:gd name="connsiteY142" fmla="*/ 499106 h 549665"/>
              <a:gd name="connsiteX143" fmla="*/ 14178 w 440722"/>
              <a:gd name="connsiteY143" fmla="*/ 542384 h 549665"/>
              <a:gd name="connsiteX144" fmla="*/ 7291 w 440722"/>
              <a:gd name="connsiteY144" fmla="*/ 549665 h 549665"/>
              <a:gd name="connsiteX145" fmla="*/ 0 w 440722"/>
              <a:gd name="connsiteY145" fmla="*/ 542384 h 549665"/>
              <a:gd name="connsiteX146" fmla="*/ 0 w 440722"/>
              <a:gd name="connsiteY146" fmla="*/ 499106 h 549665"/>
              <a:gd name="connsiteX147" fmla="*/ 23494 w 440722"/>
              <a:gd name="connsiteY147" fmla="*/ 475648 h 549665"/>
              <a:gd name="connsiteX148" fmla="*/ 27950 w 440722"/>
              <a:gd name="connsiteY148" fmla="*/ 475648 h 549665"/>
              <a:gd name="connsiteX149" fmla="*/ 20254 w 440722"/>
              <a:gd name="connsiteY149" fmla="*/ 381812 h 549665"/>
              <a:gd name="connsiteX150" fmla="*/ 29976 w 440722"/>
              <a:gd name="connsiteY150" fmla="*/ 326805 h 549665"/>
              <a:gd name="connsiteX151" fmla="*/ 70078 w 440722"/>
              <a:gd name="connsiteY151" fmla="*/ 234992 h 549665"/>
              <a:gd name="connsiteX152" fmla="*/ 95598 w 440722"/>
              <a:gd name="connsiteY152" fmla="*/ 212343 h 549665"/>
              <a:gd name="connsiteX153" fmla="*/ 106535 w 440722"/>
              <a:gd name="connsiteY153" fmla="*/ 208702 h 549665"/>
              <a:gd name="connsiteX154" fmla="*/ 106535 w 440722"/>
              <a:gd name="connsiteY154" fmla="*/ 28312 h 549665"/>
              <a:gd name="connsiteX155" fmla="*/ 135295 w 440722"/>
              <a:gd name="connsiteY155" fmla="*/ 0 h 54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40722" h="549665">
                <a:moveTo>
                  <a:pt x="45154" y="505421"/>
                </a:moveTo>
                <a:lnTo>
                  <a:pt x="61591" y="505421"/>
                </a:lnTo>
                <a:cubicBezTo>
                  <a:pt x="69810" y="505421"/>
                  <a:pt x="76385" y="512339"/>
                  <a:pt x="76385" y="520478"/>
                </a:cubicBezTo>
                <a:lnTo>
                  <a:pt x="76385" y="522513"/>
                </a:lnTo>
                <a:cubicBezTo>
                  <a:pt x="76385" y="530651"/>
                  <a:pt x="69810" y="537162"/>
                  <a:pt x="61591" y="537162"/>
                </a:cubicBezTo>
                <a:lnTo>
                  <a:pt x="45154" y="537162"/>
                </a:lnTo>
                <a:cubicBezTo>
                  <a:pt x="36935" y="537162"/>
                  <a:pt x="30360" y="530651"/>
                  <a:pt x="30360" y="522513"/>
                </a:cubicBezTo>
                <a:lnTo>
                  <a:pt x="30360" y="520478"/>
                </a:lnTo>
                <a:cubicBezTo>
                  <a:pt x="30360" y="512339"/>
                  <a:pt x="36935" y="505421"/>
                  <a:pt x="45154" y="505421"/>
                </a:cubicBezTo>
                <a:close/>
                <a:moveTo>
                  <a:pt x="426544" y="451784"/>
                </a:moveTo>
                <a:cubicBezTo>
                  <a:pt x="422089" y="454211"/>
                  <a:pt x="417633" y="455425"/>
                  <a:pt x="411962" y="455425"/>
                </a:cubicBezTo>
                <a:lnTo>
                  <a:pt x="196867" y="455425"/>
                </a:lnTo>
                <a:lnTo>
                  <a:pt x="196867" y="468772"/>
                </a:lnTo>
                <a:cubicBezTo>
                  <a:pt x="196867" y="469985"/>
                  <a:pt x="196867" y="470794"/>
                  <a:pt x="196867" y="471603"/>
                </a:cubicBezTo>
                <a:lnTo>
                  <a:pt x="411962" y="471603"/>
                </a:lnTo>
                <a:cubicBezTo>
                  <a:pt x="420063" y="471603"/>
                  <a:pt x="426544" y="465132"/>
                  <a:pt x="426544" y="457042"/>
                </a:cubicBezTo>
                <a:close/>
                <a:moveTo>
                  <a:pt x="303549" y="334720"/>
                </a:moveTo>
                <a:lnTo>
                  <a:pt x="303549" y="396282"/>
                </a:lnTo>
                <a:lnTo>
                  <a:pt x="380776" y="396282"/>
                </a:lnTo>
                <a:lnTo>
                  <a:pt x="380776" y="344779"/>
                </a:lnTo>
                <a:lnTo>
                  <a:pt x="347040" y="378175"/>
                </a:lnTo>
                <a:cubicBezTo>
                  <a:pt x="345821" y="379382"/>
                  <a:pt x="343789" y="380187"/>
                  <a:pt x="342163" y="380187"/>
                </a:cubicBezTo>
                <a:cubicBezTo>
                  <a:pt x="340130" y="380187"/>
                  <a:pt x="338098" y="379382"/>
                  <a:pt x="336879" y="378175"/>
                </a:cubicBezTo>
                <a:lnTo>
                  <a:pt x="314117" y="355643"/>
                </a:lnTo>
                <a:cubicBezTo>
                  <a:pt x="311272" y="352424"/>
                  <a:pt x="311272" y="347998"/>
                  <a:pt x="314117" y="345181"/>
                </a:cubicBezTo>
                <a:cubicBezTo>
                  <a:pt x="316962" y="342767"/>
                  <a:pt x="321433" y="342767"/>
                  <a:pt x="324279" y="345181"/>
                </a:cubicBezTo>
                <a:lnTo>
                  <a:pt x="342163" y="363288"/>
                </a:lnTo>
                <a:lnTo>
                  <a:pt x="370615" y="334720"/>
                </a:lnTo>
                <a:close/>
                <a:moveTo>
                  <a:pt x="393783" y="311785"/>
                </a:moveTo>
                <a:cubicBezTo>
                  <a:pt x="396628" y="308969"/>
                  <a:pt x="401099" y="308969"/>
                  <a:pt x="403944" y="311785"/>
                </a:cubicBezTo>
                <a:cubicBezTo>
                  <a:pt x="406790" y="314602"/>
                  <a:pt x="406790" y="319028"/>
                  <a:pt x="403944" y="321844"/>
                </a:cubicBezTo>
                <a:lnTo>
                  <a:pt x="395002" y="330696"/>
                </a:lnTo>
                <a:cubicBezTo>
                  <a:pt x="395002" y="331099"/>
                  <a:pt x="395002" y="331903"/>
                  <a:pt x="395002" y="332306"/>
                </a:cubicBezTo>
                <a:lnTo>
                  <a:pt x="395002" y="398293"/>
                </a:lnTo>
                <a:cubicBezTo>
                  <a:pt x="395002" y="405134"/>
                  <a:pt x="389718" y="410364"/>
                  <a:pt x="382809" y="410364"/>
                </a:cubicBezTo>
                <a:lnTo>
                  <a:pt x="301110" y="410364"/>
                </a:lnTo>
                <a:cubicBezTo>
                  <a:pt x="294607" y="410364"/>
                  <a:pt x="289323" y="405134"/>
                  <a:pt x="289323" y="398293"/>
                </a:cubicBezTo>
                <a:lnTo>
                  <a:pt x="289323" y="332306"/>
                </a:lnTo>
                <a:cubicBezTo>
                  <a:pt x="289323" y="325868"/>
                  <a:pt x="294607" y="320637"/>
                  <a:pt x="301110" y="320637"/>
                </a:cubicBezTo>
                <a:lnTo>
                  <a:pt x="382809" y="320637"/>
                </a:lnTo>
                <a:cubicBezTo>
                  <a:pt x="384028" y="320637"/>
                  <a:pt x="384028" y="320637"/>
                  <a:pt x="384841" y="321040"/>
                </a:cubicBezTo>
                <a:close/>
                <a:moveTo>
                  <a:pt x="106535" y="223668"/>
                </a:moveTo>
                <a:lnTo>
                  <a:pt x="99649" y="226094"/>
                </a:lnTo>
                <a:cubicBezTo>
                  <a:pt x="92762" y="228521"/>
                  <a:pt x="86281" y="234184"/>
                  <a:pt x="83446" y="240655"/>
                </a:cubicBezTo>
                <a:lnTo>
                  <a:pt x="42938" y="332468"/>
                </a:lnTo>
                <a:cubicBezTo>
                  <a:pt x="36052" y="347838"/>
                  <a:pt x="33621" y="364420"/>
                  <a:pt x="34837" y="380599"/>
                </a:cubicBezTo>
                <a:lnTo>
                  <a:pt x="42128" y="475648"/>
                </a:lnTo>
                <a:lnTo>
                  <a:pt x="181879" y="475648"/>
                </a:lnTo>
                <a:cubicBezTo>
                  <a:pt x="182689" y="473625"/>
                  <a:pt x="182689" y="471199"/>
                  <a:pt x="182689" y="468772"/>
                </a:cubicBezTo>
                <a:lnTo>
                  <a:pt x="182689" y="370892"/>
                </a:lnTo>
                <a:cubicBezTo>
                  <a:pt x="182689" y="362398"/>
                  <a:pt x="176208" y="354713"/>
                  <a:pt x="167296" y="353096"/>
                </a:cubicBezTo>
                <a:cubicBezTo>
                  <a:pt x="164461" y="352691"/>
                  <a:pt x="162435" y="350669"/>
                  <a:pt x="162030" y="348242"/>
                </a:cubicBezTo>
                <a:cubicBezTo>
                  <a:pt x="160815" y="347029"/>
                  <a:pt x="160410" y="345411"/>
                  <a:pt x="160815" y="343793"/>
                </a:cubicBezTo>
                <a:lnTo>
                  <a:pt x="167296" y="282315"/>
                </a:lnTo>
                <a:cubicBezTo>
                  <a:pt x="166891" y="270181"/>
                  <a:pt x="156764" y="260878"/>
                  <a:pt x="144207" y="260878"/>
                </a:cubicBezTo>
                <a:cubicBezTo>
                  <a:pt x="133675" y="260878"/>
                  <a:pt x="120713" y="264518"/>
                  <a:pt x="117067" y="282315"/>
                </a:cubicBezTo>
                <a:lnTo>
                  <a:pt x="105320" y="392328"/>
                </a:lnTo>
                <a:cubicBezTo>
                  <a:pt x="105320" y="395969"/>
                  <a:pt x="102079" y="398395"/>
                  <a:pt x="98028" y="398395"/>
                </a:cubicBezTo>
                <a:cubicBezTo>
                  <a:pt x="93978" y="398395"/>
                  <a:pt x="90737" y="394755"/>
                  <a:pt x="91142" y="390711"/>
                </a:cubicBezTo>
                <a:lnTo>
                  <a:pt x="102889" y="279888"/>
                </a:lnTo>
                <a:cubicBezTo>
                  <a:pt x="103699" y="275843"/>
                  <a:pt x="104915" y="271799"/>
                  <a:pt x="106535" y="268563"/>
                </a:cubicBezTo>
                <a:close/>
                <a:moveTo>
                  <a:pt x="303549" y="196902"/>
                </a:moveTo>
                <a:lnTo>
                  <a:pt x="303549" y="258708"/>
                </a:lnTo>
                <a:lnTo>
                  <a:pt x="380776" y="258708"/>
                </a:lnTo>
                <a:lnTo>
                  <a:pt x="380776" y="207405"/>
                </a:lnTo>
                <a:lnTo>
                  <a:pt x="347040" y="240530"/>
                </a:lnTo>
                <a:cubicBezTo>
                  <a:pt x="345821" y="242146"/>
                  <a:pt x="343789" y="242550"/>
                  <a:pt x="342163" y="242550"/>
                </a:cubicBezTo>
                <a:cubicBezTo>
                  <a:pt x="340130" y="242550"/>
                  <a:pt x="338098" y="242146"/>
                  <a:pt x="336879" y="240530"/>
                </a:cubicBezTo>
                <a:lnTo>
                  <a:pt x="314117" y="217908"/>
                </a:lnTo>
                <a:cubicBezTo>
                  <a:pt x="311272" y="215080"/>
                  <a:pt x="311272" y="210637"/>
                  <a:pt x="314117" y="207809"/>
                </a:cubicBezTo>
                <a:cubicBezTo>
                  <a:pt x="316962" y="204981"/>
                  <a:pt x="321433" y="204981"/>
                  <a:pt x="324279" y="207809"/>
                </a:cubicBezTo>
                <a:lnTo>
                  <a:pt x="342163" y="225583"/>
                </a:lnTo>
                <a:lnTo>
                  <a:pt x="370615" y="196902"/>
                </a:lnTo>
                <a:close/>
                <a:moveTo>
                  <a:pt x="393783" y="173877"/>
                </a:moveTo>
                <a:cubicBezTo>
                  <a:pt x="396628" y="171453"/>
                  <a:pt x="401099" y="171453"/>
                  <a:pt x="403944" y="173877"/>
                </a:cubicBezTo>
                <a:cubicBezTo>
                  <a:pt x="406790" y="176704"/>
                  <a:pt x="406790" y="181148"/>
                  <a:pt x="403944" y="183976"/>
                </a:cubicBezTo>
                <a:lnTo>
                  <a:pt x="395002" y="193267"/>
                </a:lnTo>
                <a:cubicBezTo>
                  <a:pt x="395002" y="193267"/>
                  <a:pt x="395002" y="194478"/>
                  <a:pt x="395002" y="194478"/>
                </a:cubicBezTo>
                <a:lnTo>
                  <a:pt x="395002" y="261132"/>
                </a:lnTo>
                <a:cubicBezTo>
                  <a:pt x="395002" y="267595"/>
                  <a:pt x="389718" y="272847"/>
                  <a:pt x="382809" y="272847"/>
                </a:cubicBezTo>
                <a:lnTo>
                  <a:pt x="301110" y="272847"/>
                </a:lnTo>
                <a:cubicBezTo>
                  <a:pt x="294607" y="272847"/>
                  <a:pt x="289323" y="267595"/>
                  <a:pt x="289323" y="261132"/>
                </a:cubicBezTo>
                <a:lnTo>
                  <a:pt x="289323" y="194478"/>
                </a:lnTo>
                <a:cubicBezTo>
                  <a:pt x="289323" y="188419"/>
                  <a:pt x="294607" y="182764"/>
                  <a:pt x="301110" y="182764"/>
                </a:cubicBezTo>
                <a:lnTo>
                  <a:pt x="382809" y="182764"/>
                </a:lnTo>
                <a:cubicBezTo>
                  <a:pt x="384028" y="182764"/>
                  <a:pt x="384028" y="182764"/>
                  <a:pt x="384841" y="183168"/>
                </a:cubicBezTo>
                <a:close/>
                <a:moveTo>
                  <a:pt x="303549" y="59685"/>
                </a:moveTo>
                <a:lnTo>
                  <a:pt x="303549" y="121247"/>
                </a:lnTo>
                <a:lnTo>
                  <a:pt x="380776" y="121247"/>
                </a:lnTo>
                <a:lnTo>
                  <a:pt x="380776" y="69744"/>
                </a:lnTo>
                <a:lnTo>
                  <a:pt x="347040" y="103140"/>
                </a:lnTo>
                <a:cubicBezTo>
                  <a:pt x="345821" y="104348"/>
                  <a:pt x="343789" y="105152"/>
                  <a:pt x="342163" y="105152"/>
                </a:cubicBezTo>
                <a:cubicBezTo>
                  <a:pt x="340130" y="105152"/>
                  <a:pt x="338098" y="104348"/>
                  <a:pt x="336879" y="103140"/>
                </a:cubicBezTo>
                <a:lnTo>
                  <a:pt x="314117" y="80206"/>
                </a:lnTo>
                <a:cubicBezTo>
                  <a:pt x="311272" y="77792"/>
                  <a:pt x="311272" y="72963"/>
                  <a:pt x="314117" y="70147"/>
                </a:cubicBezTo>
                <a:cubicBezTo>
                  <a:pt x="316962" y="67330"/>
                  <a:pt x="321433" y="67330"/>
                  <a:pt x="324279" y="70147"/>
                </a:cubicBezTo>
                <a:lnTo>
                  <a:pt x="342163" y="87851"/>
                </a:lnTo>
                <a:lnTo>
                  <a:pt x="370615" y="59685"/>
                </a:lnTo>
                <a:close/>
                <a:moveTo>
                  <a:pt x="393783" y="36750"/>
                </a:moveTo>
                <a:cubicBezTo>
                  <a:pt x="396628" y="33934"/>
                  <a:pt x="401099" y="33934"/>
                  <a:pt x="403944" y="36750"/>
                </a:cubicBezTo>
                <a:cubicBezTo>
                  <a:pt x="406790" y="39567"/>
                  <a:pt x="406790" y="43993"/>
                  <a:pt x="403944" y="46810"/>
                </a:cubicBezTo>
                <a:lnTo>
                  <a:pt x="395002" y="55662"/>
                </a:lnTo>
                <a:cubicBezTo>
                  <a:pt x="395002" y="56064"/>
                  <a:pt x="395002" y="56869"/>
                  <a:pt x="395002" y="57271"/>
                </a:cubicBezTo>
                <a:lnTo>
                  <a:pt x="395002" y="123259"/>
                </a:lnTo>
                <a:cubicBezTo>
                  <a:pt x="395002" y="130099"/>
                  <a:pt x="389718" y="135330"/>
                  <a:pt x="382809" y="135330"/>
                </a:cubicBezTo>
                <a:lnTo>
                  <a:pt x="301110" y="135330"/>
                </a:lnTo>
                <a:cubicBezTo>
                  <a:pt x="294607" y="135330"/>
                  <a:pt x="289323" y="130099"/>
                  <a:pt x="289323" y="123259"/>
                </a:cubicBezTo>
                <a:lnTo>
                  <a:pt x="289323" y="57271"/>
                </a:lnTo>
                <a:cubicBezTo>
                  <a:pt x="289323" y="50833"/>
                  <a:pt x="294607" y="45602"/>
                  <a:pt x="301110" y="45602"/>
                </a:cubicBezTo>
                <a:lnTo>
                  <a:pt x="382809" y="45602"/>
                </a:lnTo>
                <a:cubicBezTo>
                  <a:pt x="384028" y="45602"/>
                  <a:pt x="384028" y="45602"/>
                  <a:pt x="384841" y="45602"/>
                </a:cubicBezTo>
                <a:close/>
                <a:moveTo>
                  <a:pt x="135295" y="14156"/>
                </a:moveTo>
                <a:cubicBezTo>
                  <a:pt x="127194" y="14156"/>
                  <a:pt x="120713" y="20627"/>
                  <a:pt x="120713" y="28312"/>
                </a:cubicBezTo>
                <a:lnTo>
                  <a:pt x="120713" y="204253"/>
                </a:lnTo>
                <a:lnTo>
                  <a:pt x="120713" y="213960"/>
                </a:lnTo>
                <a:lnTo>
                  <a:pt x="120713" y="252384"/>
                </a:lnTo>
                <a:cubicBezTo>
                  <a:pt x="127194" y="248744"/>
                  <a:pt x="135295" y="246722"/>
                  <a:pt x="144207" y="246722"/>
                </a:cubicBezTo>
                <a:cubicBezTo>
                  <a:pt x="164461" y="246722"/>
                  <a:pt x="181474" y="262900"/>
                  <a:pt x="181474" y="282315"/>
                </a:cubicBezTo>
                <a:lnTo>
                  <a:pt x="181474" y="283124"/>
                </a:lnTo>
                <a:lnTo>
                  <a:pt x="175398" y="340557"/>
                </a:lnTo>
                <a:cubicBezTo>
                  <a:pt x="188360" y="345006"/>
                  <a:pt x="196867" y="357140"/>
                  <a:pt x="196867" y="370892"/>
                </a:cubicBezTo>
                <a:lnTo>
                  <a:pt x="196867" y="441268"/>
                </a:lnTo>
                <a:lnTo>
                  <a:pt x="411962" y="441268"/>
                </a:lnTo>
                <a:cubicBezTo>
                  <a:pt x="420063" y="441268"/>
                  <a:pt x="426544" y="434797"/>
                  <a:pt x="426544" y="426708"/>
                </a:cubicBezTo>
                <a:lnTo>
                  <a:pt x="426544" y="421450"/>
                </a:lnTo>
                <a:lnTo>
                  <a:pt x="426544" y="28312"/>
                </a:lnTo>
                <a:cubicBezTo>
                  <a:pt x="426544" y="20627"/>
                  <a:pt x="420063" y="14156"/>
                  <a:pt x="411962" y="14156"/>
                </a:cubicBezTo>
                <a:close/>
                <a:moveTo>
                  <a:pt x="135295" y="0"/>
                </a:moveTo>
                <a:lnTo>
                  <a:pt x="411962" y="0"/>
                </a:lnTo>
                <a:cubicBezTo>
                  <a:pt x="427760" y="0"/>
                  <a:pt x="440722" y="12538"/>
                  <a:pt x="440722" y="28312"/>
                </a:cubicBezTo>
                <a:lnTo>
                  <a:pt x="440722" y="421450"/>
                </a:lnTo>
                <a:lnTo>
                  <a:pt x="440722" y="426708"/>
                </a:lnTo>
                <a:lnTo>
                  <a:pt x="440722" y="457042"/>
                </a:lnTo>
                <a:cubicBezTo>
                  <a:pt x="440722" y="473221"/>
                  <a:pt x="427760" y="485759"/>
                  <a:pt x="411962" y="485759"/>
                </a:cubicBezTo>
                <a:lnTo>
                  <a:pt x="208209" y="485759"/>
                </a:lnTo>
                <a:cubicBezTo>
                  <a:pt x="210639" y="489399"/>
                  <a:pt x="212260" y="494253"/>
                  <a:pt x="212260" y="499106"/>
                </a:cubicBezTo>
                <a:lnTo>
                  <a:pt x="212260" y="542384"/>
                </a:lnTo>
                <a:cubicBezTo>
                  <a:pt x="212260" y="546025"/>
                  <a:pt x="209019" y="549665"/>
                  <a:pt x="204968" y="549665"/>
                </a:cubicBezTo>
                <a:cubicBezTo>
                  <a:pt x="200917" y="549665"/>
                  <a:pt x="197677" y="546025"/>
                  <a:pt x="197677" y="542384"/>
                </a:cubicBezTo>
                <a:lnTo>
                  <a:pt x="197677" y="499106"/>
                </a:lnTo>
                <a:cubicBezTo>
                  <a:pt x="197677" y="494253"/>
                  <a:pt x="193626" y="489804"/>
                  <a:pt x="188765" y="489804"/>
                </a:cubicBezTo>
                <a:lnTo>
                  <a:pt x="23494" y="489804"/>
                </a:lnTo>
                <a:cubicBezTo>
                  <a:pt x="18228" y="489804"/>
                  <a:pt x="14178" y="494253"/>
                  <a:pt x="14178" y="499106"/>
                </a:cubicBezTo>
                <a:lnTo>
                  <a:pt x="14178" y="542384"/>
                </a:lnTo>
                <a:cubicBezTo>
                  <a:pt x="14178" y="546025"/>
                  <a:pt x="10937" y="549665"/>
                  <a:pt x="7291" y="549665"/>
                </a:cubicBezTo>
                <a:cubicBezTo>
                  <a:pt x="2835" y="549665"/>
                  <a:pt x="0" y="546025"/>
                  <a:pt x="0" y="542384"/>
                </a:cubicBezTo>
                <a:lnTo>
                  <a:pt x="0" y="499106"/>
                </a:lnTo>
                <a:cubicBezTo>
                  <a:pt x="0" y="486164"/>
                  <a:pt x="10532" y="475648"/>
                  <a:pt x="23494" y="475648"/>
                </a:cubicBezTo>
                <a:lnTo>
                  <a:pt x="27950" y="475648"/>
                </a:lnTo>
                <a:lnTo>
                  <a:pt x="20254" y="381812"/>
                </a:lnTo>
                <a:cubicBezTo>
                  <a:pt x="19038" y="363207"/>
                  <a:pt x="22279" y="344197"/>
                  <a:pt x="29976" y="326805"/>
                </a:cubicBezTo>
                <a:lnTo>
                  <a:pt x="70078" y="234992"/>
                </a:lnTo>
                <a:cubicBezTo>
                  <a:pt x="74939" y="224476"/>
                  <a:pt x="84256" y="215983"/>
                  <a:pt x="95598" y="212343"/>
                </a:cubicBezTo>
                <a:lnTo>
                  <a:pt x="106535" y="208702"/>
                </a:lnTo>
                <a:lnTo>
                  <a:pt x="106535" y="28312"/>
                </a:lnTo>
                <a:cubicBezTo>
                  <a:pt x="106535" y="12538"/>
                  <a:pt x="119497" y="0"/>
                  <a:pt x="135295" y="0"/>
                </a:cubicBezTo>
                <a:close/>
              </a:path>
            </a:pathLst>
          </a:custGeom>
          <a:solidFill>
            <a:schemeClr val="accent3"/>
          </a:solidFill>
          <a:ln>
            <a:noFill/>
          </a:ln>
          <a:effectLst/>
        </p:spPr>
        <p:txBody>
          <a:bodyPr wrap="square" anchor="ctr">
            <a:noAutofit/>
          </a:bodyPr>
          <a:lstStyle/>
          <a:p>
            <a:endParaRPr lang="en-US" sz="725"/>
          </a:p>
        </p:txBody>
      </p:sp>
      <p:sp>
        <p:nvSpPr>
          <p:cNvPr id="112" name="Freeform 10">
            <a:extLst>
              <a:ext uri="{FF2B5EF4-FFF2-40B4-BE49-F238E27FC236}">
                <a16:creationId xmlns:a16="http://schemas.microsoft.com/office/drawing/2014/main" id="{7FB6C346-F379-D57E-5EB9-7288A0552C11}"/>
              </a:ext>
            </a:extLst>
          </p:cNvPr>
          <p:cNvSpPr>
            <a:spLocks noChangeArrowheads="1"/>
          </p:cNvSpPr>
          <p:nvPr/>
        </p:nvSpPr>
        <p:spPr bwMode="auto">
          <a:xfrm>
            <a:off x="3558707" y="3698511"/>
            <a:ext cx="545525" cy="547345"/>
          </a:xfrm>
          <a:custGeom>
            <a:avLst/>
            <a:gdLst>
              <a:gd name="connsiteX0" fmla="*/ 441694 w 545525"/>
              <a:gd name="connsiteY0" fmla="*/ 409993 h 547345"/>
              <a:gd name="connsiteX1" fmla="*/ 418208 w 545525"/>
              <a:gd name="connsiteY1" fmla="*/ 419892 h 547345"/>
              <a:gd name="connsiteX2" fmla="*/ 418208 w 545525"/>
              <a:gd name="connsiteY2" fmla="*/ 466914 h 547345"/>
              <a:gd name="connsiteX3" fmla="*/ 442106 w 545525"/>
              <a:gd name="connsiteY3" fmla="*/ 490837 h 547345"/>
              <a:gd name="connsiteX4" fmla="*/ 475068 w 545525"/>
              <a:gd name="connsiteY4" fmla="*/ 523422 h 547345"/>
              <a:gd name="connsiteX5" fmla="*/ 521627 w 545525"/>
              <a:gd name="connsiteY5" fmla="*/ 523422 h 547345"/>
              <a:gd name="connsiteX6" fmla="*/ 531516 w 545525"/>
              <a:gd name="connsiteY6" fmla="*/ 500323 h 547345"/>
              <a:gd name="connsiteX7" fmla="*/ 521627 w 545525"/>
              <a:gd name="connsiteY7" fmla="*/ 476813 h 547345"/>
              <a:gd name="connsiteX8" fmla="*/ 471772 w 545525"/>
              <a:gd name="connsiteY8" fmla="*/ 426904 h 547345"/>
              <a:gd name="connsiteX9" fmla="*/ 469712 w 545525"/>
              <a:gd name="connsiteY9" fmla="*/ 424429 h 547345"/>
              <a:gd name="connsiteX10" fmla="*/ 464768 w 545525"/>
              <a:gd name="connsiteY10" fmla="*/ 419892 h 547345"/>
              <a:gd name="connsiteX11" fmla="*/ 441694 w 545525"/>
              <a:gd name="connsiteY11" fmla="*/ 409993 h 547345"/>
              <a:gd name="connsiteX12" fmla="*/ 343502 w 545525"/>
              <a:gd name="connsiteY12" fmla="*/ 259449 h 547345"/>
              <a:gd name="connsiteX13" fmla="*/ 353385 w 545525"/>
              <a:gd name="connsiteY13" fmla="*/ 259449 h 547345"/>
              <a:gd name="connsiteX14" fmla="*/ 353385 w 545525"/>
              <a:gd name="connsiteY14" fmla="*/ 269249 h 547345"/>
              <a:gd name="connsiteX15" fmla="*/ 289148 w 545525"/>
              <a:gd name="connsiteY15" fmla="*/ 332950 h 547345"/>
              <a:gd name="connsiteX16" fmla="*/ 272676 w 545525"/>
              <a:gd name="connsiteY16" fmla="*/ 339892 h 547345"/>
              <a:gd name="connsiteX17" fmla="*/ 257029 w 545525"/>
              <a:gd name="connsiteY17" fmla="*/ 334175 h 547345"/>
              <a:gd name="connsiteX18" fmla="*/ 247146 w 545525"/>
              <a:gd name="connsiteY18" fmla="*/ 325600 h 547345"/>
              <a:gd name="connsiteX19" fmla="*/ 246323 w 545525"/>
              <a:gd name="connsiteY19" fmla="*/ 315800 h 547345"/>
              <a:gd name="connsiteX20" fmla="*/ 256617 w 545525"/>
              <a:gd name="connsiteY20" fmla="*/ 314575 h 547345"/>
              <a:gd name="connsiteX21" fmla="*/ 266500 w 545525"/>
              <a:gd name="connsiteY21" fmla="*/ 323558 h 547345"/>
              <a:gd name="connsiteX22" fmla="*/ 279265 w 545525"/>
              <a:gd name="connsiteY22" fmla="*/ 322742 h 547345"/>
              <a:gd name="connsiteX23" fmla="*/ 299956 w 545525"/>
              <a:gd name="connsiteY23" fmla="*/ 207883 h 547345"/>
              <a:gd name="connsiteX24" fmla="*/ 233620 w 545525"/>
              <a:gd name="connsiteY24" fmla="*/ 235106 h 547345"/>
              <a:gd name="connsiteX25" fmla="*/ 233620 w 545525"/>
              <a:gd name="connsiteY25" fmla="*/ 367096 h 547345"/>
              <a:gd name="connsiteX26" fmla="*/ 299956 w 545525"/>
              <a:gd name="connsiteY26" fmla="*/ 394732 h 547345"/>
              <a:gd name="connsiteX27" fmla="*/ 365469 w 545525"/>
              <a:gd name="connsiteY27" fmla="*/ 367096 h 547345"/>
              <a:gd name="connsiteX28" fmla="*/ 392663 w 545525"/>
              <a:gd name="connsiteY28" fmla="*/ 301102 h 547345"/>
              <a:gd name="connsiteX29" fmla="*/ 365469 w 545525"/>
              <a:gd name="connsiteY29" fmla="*/ 235106 h 547345"/>
              <a:gd name="connsiteX30" fmla="*/ 299956 w 545525"/>
              <a:gd name="connsiteY30" fmla="*/ 207883 h 547345"/>
              <a:gd name="connsiteX31" fmla="*/ 14421 w 545525"/>
              <a:gd name="connsiteY31" fmla="*/ 145601 h 547345"/>
              <a:gd name="connsiteX32" fmla="*/ 14421 w 545525"/>
              <a:gd name="connsiteY32" fmla="*/ 146013 h 547345"/>
              <a:gd name="connsiteX33" fmla="*/ 14421 w 545525"/>
              <a:gd name="connsiteY33" fmla="*/ 279241 h 547345"/>
              <a:gd name="connsiteX34" fmla="*/ 35022 w 545525"/>
              <a:gd name="connsiteY34" fmla="*/ 300277 h 547345"/>
              <a:gd name="connsiteX35" fmla="*/ 56036 w 545525"/>
              <a:gd name="connsiteY35" fmla="*/ 279241 h 547345"/>
              <a:gd name="connsiteX36" fmla="*/ 56036 w 545525"/>
              <a:gd name="connsiteY36" fmla="*/ 145601 h 547345"/>
              <a:gd name="connsiteX37" fmla="*/ 201775 w 545525"/>
              <a:gd name="connsiteY37" fmla="*/ 131024 h 547345"/>
              <a:gd name="connsiteX38" fmla="*/ 296431 w 545525"/>
              <a:gd name="connsiteY38" fmla="*/ 131024 h 547345"/>
              <a:gd name="connsiteX39" fmla="*/ 303489 w 545525"/>
              <a:gd name="connsiteY39" fmla="*/ 138303 h 547345"/>
              <a:gd name="connsiteX40" fmla="*/ 296431 w 545525"/>
              <a:gd name="connsiteY40" fmla="*/ 145177 h 547345"/>
              <a:gd name="connsiteX41" fmla="*/ 201775 w 545525"/>
              <a:gd name="connsiteY41" fmla="*/ 145177 h 547345"/>
              <a:gd name="connsiteX42" fmla="*/ 194717 w 545525"/>
              <a:gd name="connsiteY42" fmla="*/ 138303 h 547345"/>
              <a:gd name="connsiteX43" fmla="*/ 201775 w 545525"/>
              <a:gd name="connsiteY43" fmla="*/ 131024 h 547345"/>
              <a:gd name="connsiteX44" fmla="*/ 201745 w 545525"/>
              <a:gd name="connsiteY44" fmla="*/ 92808 h 547345"/>
              <a:gd name="connsiteX45" fmla="*/ 408876 w 545525"/>
              <a:gd name="connsiteY45" fmla="*/ 92808 h 547345"/>
              <a:gd name="connsiteX46" fmla="*/ 416318 w 545525"/>
              <a:gd name="connsiteY46" fmla="*/ 100295 h 547345"/>
              <a:gd name="connsiteX47" fmla="*/ 408876 w 545525"/>
              <a:gd name="connsiteY47" fmla="*/ 106950 h 547345"/>
              <a:gd name="connsiteX48" fmla="*/ 201745 w 545525"/>
              <a:gd name="connsiteY48" fmla="*/ 106950 h 547345"/>
              <a:gd name="connsiteX49" fmla="*/ 194717 w 545525"/>
              <a:gd name="connsiteY49" fmla="*/ 100295 h 547345"/>
              <a:gd name="connsiteX50" fmla="*/ 201745 w 545525"/>
              <a:gd name="connsiteY50" fmla="*/ 92808 h 547345"/>
              <a:gd name="connsiteX51" fmla="*/ 201745 w 545525"/>
              <a:gd name="connsiteY51" fmla="*/ 56412 h 547345"/>
              <a:gd name="connsiteX52" fmla="*/ 408876 w 545525"/>
              <a:gd name="connsiteY52" fmla="*/ 56412 h 547345"/>
              <a:gd name="connsiteX53" fmla="*/ 416318 w 545525"/>
              <a:gd name="connsiteY53" fmla="*/ 63483 h 547345"/>
              <a:gd name="connsiteX54" fmla="*/ 408876 w 545525"/>
              <a:gd name="connsiteY54" fmla="*/ 70554 h 547345"/>
              <a:gd name="connsiteX55" fmla="*/ 201745 w 545525"/>
              <a:gd name="connsiteY55" fmla="*/ 70554 h 547345"/>
              <a:gd name="connsiteX56" fmla="*/ 194717 w 545525"/>
              <a:gd name="connsiteY56" fmla="*/ 63483 h 547345"/>
              <a:gd name="connsiteX57" fmla="*/ 201745 w 545525"/>
              <a:gd name="connsiteY57" fmla="*/ 56412 h 547345"/>
              <a:gd name="connsiteX58" fmla="*/ 119900 w 545525"/>
              <a:gd name="connsiteY58" fmla="*/ 14436 h 547345"/>
              <a:gd name="connsiteX59" fmla="*/ 126905 w 545525"/>
              <a:gd name="connsiteY59" fmla="*/ 35472 h 547345"/>
              <a:gd name="connsiteX60" fmla="*/ 126905 w 545525"/>
              <a:gd name="connsiteY60" fmla="*/ 279241 h 547345"/>
              <a:gd name="connsiteX61" fmla="*/ 126905 w 545525"/>
              <a:gd name="connsiteY61" fmla="*/ 307701 h 547345"/>
              <a:gd name="connsiteX62" fmla="*/ 126905 w 545525"/>
              <a:gd name="connsiteY62" fmla="*/ 457839 h 547345"/>
              <a:gd name="connsiteX63" fmla="*/ 157807 w 545525"/>
              <a:gd name="connsiteY63" fmla="*/ 488362 h 547345"/>
              <a:gd name="connsiteX64" fmla="*/ 420269 w 545525"/>
              <a:gd name="connsiteY64" fmla="*/ 488362 h 547345"/>
              <a:gd name="connsiteX65" fmla="*/ 408320 w 545525"/>
              <a:gd name="connsiteY65" fmla="*/ 476813 h 547345"/>
              <a:gd name="connsiteX66" fmla="*/ 403375 w 545525"/>
              <a:gd name="connsiteY66" fmla="*/ 415355 h 547345"/>
              <a:gd name="connsiteX67" fmla="*/ 370413 w 545525"/>
              <a:gd name="connsiteY67" fmla="*/ 381945 h 547345"/>
              <a:gd name="connsiteX68" fmla="*/ 299956 w 545525"/>
              <a:gd name="connsiteY68" fmla="*/ 408756 h 547345"/>
              <a:gd name="connsiteX69" fmla="*/ 223731 w 545525"/>
              <a:gd name="connsiteY69" fmla="*/ 377408 h 547345"/>
              <a:gd name="connsiteX70" fmla="*/ 223731 w 545525"/>
              <a:gd name="connsiteY70" fmla="*/ 224795 h 547345"/>
              <a:gd name="connsiteX71" fmla="*/ 375770 w 545525"/>
              <a:gd name="connsiteY71" fmla="*/ 224795 h 547345"/>
              <a:gd name="connsiteX72" fmla="*/ 407496 w 545525"/>
              <a:gd name="connsiteY72" fmla="*/ 301102 h 547345"/>
              <a:gd name="connsiteX73" fmla="*/ 380714 w 545525"/>
              <a:gd name="connsiteY73" fmla="*/ 372046 h 547345"/>
              <a:gd name="connsiteX74" fmla="*/ 413676 w 545525"/>
              <a:gd name="connsiteY74" fmla="*/ 405043 h 547345"/>
              <a:gd name="connsiteX75" fmla="*/ 468476 w 545525"/>
              <a:gd name="connsiteY75" fmla="*/ 404631 h 547345"/>
              <a:gd name="connsiteX76" fmla="*/ 468476 w 545525"/>
              <a:gd name="connsiteY76" fmla="*/ 44134 h 547345"/>
              <a:gd name="connsiteX77" fmla="*/ 439222 w 545525"/>
              <a:gd name="connsiteY77" fmla="*/ 14436 h 547345"/>
              <a:gd name="connsiteX78" fmla="*/ 91470 w 545525"/>
              <a:gd name="connsiteY78" fmla="*/ 14436 h 547345"/>
              <a:gd name="connsiteX79" fmla="*/ 70457 w 545525"/>
              <a:gd name="connsiteY79" fmla="*/ 35472 h 547345"/>
              <a:gd name="connsiteX80" fmla="*/ 70457 w 545525"/>
              <a:gd name="connsiteY80" fmla="*/ 279241 h 547345"/>
              <a:gd name="connsiteX81" fmla="*/ 63452 w 545525"/>
              <a:gd name="connsiteY81" fmla="*/ 300277 h 547345"/>
              <a:gd name="connsiteX82" fmla="*/ 112484 w 545525"/>
              <a:gd name="connsiteY82" fmla="*/ 300277 h 547345"/>
              <a:gd name="connsiteX83" fmla="*/ 112484 w 545525"/>
              <a:gd name="connsiteY83" fmla="*/ 279241 h 547345"/>
              <a:gd name="connsiteX84" fmla="*/ 112484 w 545525"/>
              <a:gd name="connsiteY84" fmla="*/ 35472 h 547345"/>
              <a:gd name="connsiteX85" fmla="*/ 91470 w 545525"/>
              <a:gd name="connsiteY85" fmla="*/ 14436 h 547345"/>
              <a:gd name="connsiteX86" fmla="*/ 91058 w 545525"/>
              <a:gd name="connsiteY86" fmla="*/ 0 h 547345"/>
              <a:gd name="connsiteX87" fmla="*/ 91470 w 545525"/>
              <a:gd name="connsiteY87" fmla="*/ 0 h 547345"/>
              <a:gd name="connsiteX88" fmla="*/ 439222 w 545525"/>
              <a:gd name="connsiteY88" fmla="*/ 0 h 547345"/>
              <a:gd name="connsiteX89" fmla="*/ 482897 w 545525"/>
              <a:gd name="connsiteY89" fmla="*/ 44134 h 547345"/>
              <a:gd name="connsiteX90" fmla="*/ 482897 w 545525"/>
              <a:gd name="connsiteY90" fmla="*/ 417830 h 547345"/>
              <a:gd name="connsiteX91" fmla="*/ 531516 w 545525"/>
              <a:gd name="connsiteY91" fmla="*/ 466914 h 547345"/>
              <a:gd name="connsiteX92" fmla="*/ 545525 w 545525"/>
              <a:gd name="connsiteY92" fmla="*/ 500323 h 547345"/>
              <a:gd name="connsiteX93" fmla="*/ 531516 w 545525"/>
              <a:gd name="connsiteY93" fmla="*/ 533733 h 547345"/>
              <a:gd name="connsiteX94" fmla="*/ 498554 w 545525"/>
              <a:gd name="connsiteY94" fmla="*/ 547345 h 547345"/>
              <a:gd name="connsiteX95" fmla="*/ 464768 w 545525"/>
              <a:gd name="connsiteY95" fmla="*/ 533733 h 547345"/>
              <a:gd name="connsiteX96" fmla="*/ 433865 w 545525"/>
              <a:gd name="connsiteY96" fmla="*/ 502798 h 547345"/>
              <a:gd name="connsiteX97" fmla="*/ 157807 w 545525"/>
              <a:gd name="connsiteY97" fmla="*/ 502798 h 547345"/>
              <a:gd name="connsiteX98" fmla="*/ 112484 w 545525"/>
              <a:gd name="connsiteY98" fmla="*/ 457839 h 547345"/>
              <a:gd name="connsiteX99" fmla="*/ 112484 w 545525"/>
              <a:gd name="connsiteY99" fmla="*/ 314301 h 547345"/>
              <a:gd name="connsiteX100" fmla="*/ 35022 w 545525"/>
              <a:gd name="connsiteY100" fmla="*/ 314301 h 547345"/>
              <a:gd name="connsiteX101" fmla="*/ 0 w 545525"/>
              <a:gd name="connsiteY101" fmla="*/ 279241 h 547345"/>
              <a:gd name="connsiteX102" fmla="*/ 0 w 545525"/>
              <a:gd name="connsiteY102" fmla="*/ 146013 h 547345"/>
              <a:gd name="connsiteX103" fmla="*/ 14421 w 545525"/>
              <a:gd name="connsiteY103" fmla="*/ 131164 h 547345"/>
              <a:gd name="connsiteX104" fmla="*/ 56036 w 545525"/>
              <a:gd name="connsiteY104" fmla="*/ 131164 h 547345"/>
              <a:gd name="connsiteX105" fmla="*/ 56036 w 545525"/>
              <a:gd name="connsiteY105" fmla="*/ 35472 h 547345"/>
              <a:gd name="connsiteX106" fmla="*/ 91058 w 545525"/>
              <a:gd name="connsiteY106" fmla="*/ 0 h 54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5525" h="547345">
                <a:moveTo>
                  <a:pt x="441694" y="409993"/>
                </a:moveTo>
                <a:cubicBezTo>
                  <a:pt x="433041" y="409993"/>
                  <a:pt x="424801" y="413293"/>
                  <a:pt x="418208" y="419892"/>
                </a:cubicBezTo>
                <a:cubicBezTo>
                  <a:pt x="405436" y="432679"/>
                  <a:pt x="405436" y="453715"/>
                  <a:pt x="418208" y="466914"/>
                </a:cubicBezTo>
                <a:lnTo>
                  <a:pt x="442106" y="490837"/>
                </a:lnTo>
                <a:lnTo>
                  <a:pt x="475068" y="523422"/>
                </a:lnTo>
                <a:cubicBezTo>
                  <a:pt x="487841" y="536208"/>
                  <a:pt x="508855" y="536621"/>
                  <a:pt x="521627" y="523422"/>
                </a:cubicBezTo>
                <a:cubicBezTo>
                  <a:pt x="527808" y="517235"/>
                  <a:pt x="531516" y="508985"/>
                  <a:pt x="531516" y="500323"/>
                </a:cubicBezTo>
                <a:cubicBezTo>
                  <a:pt x="531516" y="491249"/>
                  <a:pt x="527808" y="483000"/>
                  <a:pt x="521627" y="476813"/>
                </a:cubicBezTo>
                <a:lnTo>
                  <a:pt x="471772" y="426904"/>
                </a:lnTo>
                <a:cubicBezTo>
                  <a:pt x="470948" y="426492"/>
                  <a:pt x="470536" y="425667"/>
                  <a:pt x="469712" y="424429"/>
                </a:cubicBezTo>
                <a:lnTo>
                  <a:pt x="464768" y="419892"/>
                </a:lnTo>
                <a:cubicBezTo>
                  <a:pt x="458587" y="413293"/>
                  <a:pt x="449935" y="409993"/>
                  <a:pt x="441694" y="409993"/>
                </a:cubicBezTo>
                <a:close/>
                <a:moveTo>
                  <a:pt x="343502" y="259449"/>
                </a:moveTo>
                <a:cubicBezTo>
                  <a:pt x="345973" y="256590"/>
                  <a:pt x="350502" y="256590"/>
                  <a:pt x="353385" y="259449"/>
                </a:cubicBezTo>
                <a:cubicBezTo>
                  <a:pt x="356267" y="262307"/>
                  <a:pt x="356267" y="266799"/>
                  <a:pt x="353385" y="269249"/>
                </a:cubicBezTo>
                <a:lnTo>
                  <a:pt x="289148" y="332950"/>
                </a:lnTo>
                <a:cubicBezTo>
                  <a:pt x="284618" y="337442"/>
                  <a:pt x="278441" y="339892"/>
                  <a:pt x="272676" y="339892"/>
                </a:cubicBezTo>
                <a:cubicBezTo>
                  <a:pt x="266912" y="339892"/>
                  <a:pt x="261558" y="337850"/>
                  <a:pt x="257029" y="334175"/>
                </a:cubicBezTo>
                <a:lnTo>
                  <a:pt x="247146" y="325600"/>
                </a:lnTo>
                <a:cubicBezTo>
                  <a:pt x="243852" y="322742"/>
                  <a:pt x="243852" y="318250"/>
                  <a:pt x="246323" y="315800"/>
                </a:cubicBezTo>
                <a:cubicBezTo>
                  <a:pt x="248793" y="312533"/>
                  <a:pt x="253323" y="312533"/>
                  <a:pt x="256617" y="314575"/>
                </a:cubicBezTo>
                <a:lnTo>
                  <a:pt x="266500" y="323558"/>
                </a:lnTo>
                <a:cubicBezTo>
                  <a:pt x="270206" y="326417"/>
                  <a:pt x="275559" y="326417"/>
                  <a:pt x="279265" y="322742"/>
                </a:cubicBezTo>
                <a:close/>
                <a:moveTo>
                  <a:pt x="299956" y="207883"/>
                </a:moveTo>
                <a:cubicBezTo>
                  <a:pt x="275647" y="207883"/>
                  <a:pt x="251749" y="216958"/>
                  <a:pt x="233620" y="235106"/>
                </a:cubicBezTo>
                <a:cubicBezTo>
                  <a:pt x="197361" y="271816"/>
                  <a:pt x="197361" y="330387"/>
                  <a:pt x="233620" y="367096"/>
                </a:cubicBezTo>
                <a:cubicBezTo>
                  <a:pt x="251749" y="384833"/>
                  <a:pt x="274823" y="394732"/>
                  <a:pt x="299956" y="394732"/>
                </a:cubicBezTo>
                <a:cubicBezTo>
                  <a:pt x="324678" y="394732"/>
                  <a:pt x="348164" y="384833"/>
                  <a:pt x="365469" y="367096"/>
                </a:cubicBezTo>
                <a:cubicBezTo>
                  <a:pt x="383186" y="349773"/>
                  <a:pt x="392663" y="326262"/>
                  <a:pt x="392663" y="301102"/>
                </a:cubicBezTo>
                <a:cubicBezTo>
                  <a:pt x="392663" y="276354"/>
                  <a:pt x="383186" y="252842"/>
                  <a:pt x="365469" y="235106"/>
                </a:cubicBezTo>
                <a:cubicBezTo>
                  <a:pt x="347340" y="216958"/>
                  <a:pt x="323854" y="207883"/>
                  <a:pt x="299956" y="207883"/>
                </a:cubicBezTo>
                <a:close/>
                <a:moveTo>
                  <a:pt x="14421" y="145601"/>
                </a:moveTo>
                <a:cubicBezTo>
                  <a:pt x="14421" y="145601"/>
                  <a:pt x="14421" y="145601"/>
                  <a:pt x="14421" y="146013"/>
                </a:cubicBezTo>
                <a:lnTo>
                  <a:pt x="14421" y="279241"/>
                </a:lnTo>
                <a:cubicBezTo>
                  <a:pt x="14421" y="290790"/>
                  <a:pt x="23486" y="300277"/>
                  <a:pt x="35022" y="300277"/>
                </a:cubicBezTo>
                <a:cubicBezTo>
                  <a:pt x="46559" y="300277"/>
                  <a:pt x="56036" y="290790"/>
                  <a:pt x="56036" y="279241"/>
                </a:cubicBezTo>
                <a:lnTo>
                  <a:pt x="56036" y="145601"/>
                </a:lnTo>
                <a:close/>
                <a:moveTo>
                  <a:pt x="201775" y="131024"/>
                </a:moveTo>
                <a:lnTo>
                  <a:pt x="296431" y="131024"/>
                </a:lnTo>
                <a:cubicBezTo>
                  <a:pt x="300583" y="131024"/>
                  <a:pt x="303489" y="134259"/>
                  <a:pt x="303489" y="138303"/>
                </a:cubicBezTo>
                <a:cubicBezTo>
                  <a:pt x="303489" y="141942"/>
                  <a:pt x="300583" y="145177"/>
                  <a:pt x="296431" y="145177"/>
                </a:cubicBezTo>
                <a:lnTo>
                  <a:pt x="201775" y="145177"/>
                </a:lnTo>
                <a:cubicBezTo>
                  <a:pt x="198038" y="145177"/>
                  <a:pt x="194717" y="141942"/>
                  <a:pt x="194717" y="138303"/>
                </a:cubicBezTo>
                <a:cubicBezTo>
                  <a:pt x="194717" y="134259"/>
                  <a:pt x="198038" y="131024"/>
                  <a:pt x="201775" y="131024"/>
                </a:cubicBezTo>
                <a:close/>
                <a:moveTo>
                  <a:pt x="201745" y="92808"/>
                </a:moveTo>
                <a:lnTo>
                  <a:pt x="408876" y="92808"/>
                </a:lnTo>
                <a:cubicBezTo>
                  <a:pt x="413010" y="92808"/>
                  <a:pt x="416318" y="96135"/>
                  <a:pt x="416318" y="100295"/>
                </a:cubicBezTo>
                <a:cubicBezTo>
                  <a:pt x="416318" y="104038"/>
                  <a:pt x="413010" y="106950"/>
                  <a:pt x="408876" y="106950"/>
                </a:cubicBezTo>
                <a:lnTo>
                  <a:pt x="201745" y="106950"/>
                </a:lnTo>
                <a:cubicBezTo>
                  <a:pt x="198024" y="106950"/>
                  <a:pt x="194717" y="104038"/>
                  <a:pt x="194717" y="100295"/>
                </a:cubicBezTo>
                <a:cubicBezTo>
                  <a:pt x="194717" y="96135"/>
                  <a:pt x="198024" y="92808"/>
                  <a:pt x="201745" y="92808"/>
                </a:cubicBezTo>
                <a:close/>
                <a:moveTo>
                  <a:pt x="201745" y="56412"/>
                </a:moveTo>
                <a:lnTo>
                  <a:pt x="408876" y="56412"/>
                </a:lnTo>
                <a:cubicBezTo>
                  <a:pt x="413010" y="56412"/>
                  <a:pt x="416318" y="59739"/>
                  <a:pt x="416318" y="63483"/>
                </a:cubicBezTo>
                <a:cubicBezTo>
                  <a:pt x="416318" y="67642"/>
                  <a:pt x="413010" y="70554"/>
                  <a:pt x="408876" y="70554"/>
                </a:cubicBezTo>
                <a:lnTo>
                  <a:pt x="201745" y="70554"/>
                </a:lnTo>
                <a:cubicBezTo>
                  <a:pt x="198024" y="70554"/>
                  <a:pt x="194717" y="67642"/>
                  <a:pt x="194717" y="63483"/>
                </a:cubicBezTo>
                <a:cubicBezTo>
                  <a:pt x="194717" y="59739"/>
                  <a:pt x="198024" y="56412"/>
                  <a:pt x="201745" y="56412"/>
                </a:cubicBezTo>
                <a:close/>
                <a:moveTo>
                  <a:pt x="119900" y="14436"/>
                </a:moveTo>
                <a:cubicBezTo>
                  <a:pt x="124432" y="20623"/>
                  <a:pt x="126905" y="27635"/>
                  <a:pt x="126905" y="35472"/>
                </a:cubicBezTo>
                <a:lnTo>
                  <a:pt x="126905" y="279241"/>
                </a:lnTo>
                <a:lnTo>
                  <a:pt x="126905" y="307701"/>
                </a:lnTo>
                <a:lnTo>
                  <a:pt x="126905" y="457839"/>
                </a:lnTo>
                <a:cubicBezTo>
                  <a:pt x="126905" y="474750"/>
                  <a:pt x="140501" y="488362"/>
                  <a:pt x="157807" y="488362"/>
                </a:cubicBezTo>
                <a:lnTo>
                  <a:pt x="420269" y="488362"/>
                </a:lnTo>
                <a:lnTo>
                  <a:pt x="408320" y="476813"/>
                </a:lnTo>
                <a:cubicBezTo>
                  <a:pt x="391427" y="460314"/>
                  <a:pt x="390191" y="433916"/>
                  <a:pt x="403375" y="415355"/>
                </a:cubicBezTo>
                <a:lnTo>
                  <a:pt x="370413" y="381945"/>
                </a:lnTo>
                <a:cubicBezTo>
                  <a:pt x="350636" y="399269"/>
                  <a:pt x="326326" y="408756"/>
                  <a:pt x="299956" y="408756"/>
                </a:cubicBezTo>
                <a:cubicBezTo>
                  <a:pt x="271114" y="408756"/>
                  <a:pt x="243921" y="397619"/>
                  <a:pt x="223731" y="377408"/>
                </a:cubicBezTo>
                <a:cubicBezTo>
                  <a:pt x="181704" y="335336"/>
                  <a:pt x="181704" y="267279"/>
                  <a:pt x="223731" y="224795"/>
                </a:cubicBezTo>
                <a:cubicBezTo>
                  <a:pt x="265346" y="183135"/>
                  <a:pt x="333743" y="183135"/>
                  <a:pt x="375770" y="224795"/>
                </a:cubicBezTo>
                <a:cubicBezTo>
                  <a:pt x="395959" y="245418"/>
                  <a:pt x="407496" y="272229"/>
                  <a:pt x="407496" y="301102"/>
                </a:cubicBezTo>
                <a:cubicBezTo>
                  <a:pt x="407496" y="327500"/>
                  <a:pt x="397607" y="352248"/>
                  <a:pt x="380714" y="372046"/>
                </a:cubicBezTo>
                <a:lnTo>
                  <a:pt x="413676" y="405043"/>
                </a:lnTo>
                <a:cubicBezTo>
                  <a:pt x="429745" y="393494"/>
                  <a:pt x="451995" y="393082"/>
                  <a:pt x="468476" y="404631"/>
                </a:cubicBezTo>
                <a:lnTo>
                  <a:pt x="468476" y="44134"/>
                </a:lnTo>
                <a:cubicBezTo>
                  <a:pt x="468476" y="27635"/>
                  <a:pt x="455703" y="14436"/>
                  <a:pt x="439222" y="14436"/>
                </a:cubicBezTo>
                <a:close/>
                <a:moveTo>
                  <a:pt x="91470" y="14436"/>
                </a:moveTo>
                <a:cubicBezTo>
                  <a:pt x="79933" y="14436"/>
                  <a:pt x="70457" y="23923"/>
                  <a:pt x="70457" y="35472"/>
                </a:cubicBezTo>
                <a:lnTo>
                  <a:pt x="70457" y="279241"/>
                </a:lnTo>
                <a:cubicBezTo>
                  <a:pt x="70457" y="287078"/>
                  <a:pt x="67985" y="294502"/>
                  <a:pt x="63452" y="300277"/>
                </a:cubicBezTo>
                <a:lnTo>
                  <a:pt x="112484" y="300277"/>
                </a:lnTo>
                <a:lnTo>
                  <a:pt x="112484" y="279241"/>
                </a:lnTo>
                <a:lnTo>
                  <a:pt x="112484" y="35472"/>
                </a:lnTo>
                <a:cubicBezTo>
                  <a:pt x="112484" y="23923"/>
                  <a:pt x="103007" y="14436"/>
                  <a:pt x="91470" y="14436"/>
                </a:cubicBezTo>
                <a:close/>
                <a:moveTo>
                  <a:pt x="91058" y="0"/>
                </a:moveTo>
                <a:lnTo>
                  <a:pt x="91470" y="0"/>
                </a:lnTo>
                <a:lnTo>
                  <a:pt x="439222" y="0"/>
                </a:lnTo>
                <a:cubicBezTo>
                  <a:pt x="463119" y="0"/>
                  <a:pt x="482897" y="19798"/>
                  <a:pt x="482897" y="44134"/>
                </a:cubicBezTo>
                <a:lnTo>
                  <a:pt x="482897" y="417830"/>
                </a:lnTo>
                <a:lnTo>
                  <a:pt x="531516" y="466914"/>
                </a:lnTo>
                <a:cubicBezTo>
                  <a:pt x="540581" y="475575"/>
                  <a:pt x="545525" y="487537"/>
                  <a:pt x="545525" y="500323"/>
                </a:cubicBezTo>
                <a:cubicBezTo>
                  <a:pt x="545525" y="512697"/>
                  <a:pt x="540581" y="524659"/>
                  <a:pt x="531516" y="533733"/>
                </a:cubicBezTo>
                <a:cubicBezTo>
                  <a:pt x="522864" y="542808"/>
                  <a:pt x="510915" y="547345"/>
                  <a:pt x="498554" y="547345"/>
                </a:cubicBezTo>
                <a:cubicBezTo>
                  <a:pt x="485781" y="547345"/>
                  <a:pt x="474244" y="542808"/>
                  <a:pt x="464768" y="533733"/>
                </a:cubicBezTo>
                <a:lnTo>
                  <a:pt x="433865" y="502798"/>
                </a:lnTo>
                <a:lnTo>
                  <a:pt x="157807" y="502798"/>
                </a:lnTo>
                <a:cubicBezTo>
                  <a:pt x="132673" y="502798"/>
                  <a:pt x="112484" y="482587"/>
                  <a:pt x="112484" y="457839"/>
                </a:cubicBezTo>
                <a:lnTo>
                  <a:pt x="112484" y="314301"/>
                </a:lnTo>
                <a:lnTo>
                  <a:pt x="35022" y="314301"/>
                </a:lnTo>
                <a:cubicBezTo>
                  <a:pt x="15657" y="314301"/>
                  <a:pt x="0" y="298627"/>
                  <a:pt x="0" y="279241"/>
                </a:cubicBezTo>
                <a:lnTo>
                  <a:pt x="0" y="146013"/>
                </a:lnTo>
                <a:cubicBezTo>
                  <a:pt x="0" y="137764"/>
                  <a:pt x="6592" y="131164"/>
                  <a:pt x="14421" y="131164"/>
                </a:cubicBezTo>
                <a:lnTo>
                  <a:pt x="56036" y="131164"/>
                </a:lnTo>
                <a:lnTo>
                  <a:pt x="56036" y="35472"/>
                </a:lnTo>
                <a:cubicBezTo>
                  <a:pt x="56036" y="16086"/>
                  <a:pt x="71693" y="412"/>
                  <a:pt x="91058" y="0"/>
                </a:cubicBezTo>
                <a:close/>
              </a:path>
            </a:pathLst>
          </a:custGeom>
          <a:solidFill>
            <a:schemeClr val="accent3"/>
          </a:solidFill>
          <a:ln>
            <a:noFill/>
          </a:ln>
          <a:effectLst/>
        </p:spPr>
        <p:txBody>
          <a:bodyPr wrap="square" anchor="ctr">
            <a:noAutofit/>
          </a:bodyPr>
          <a:lstStyle/>
          <a:p>
            <a:endParaRPr lang="en-US"/>
          </a:p>
        </p:txBody>
      </p:sp>
      <p:sp>
        <p:nvSpPr>
          <p:cNvPr id="113" name="Freeform 26">
            <a:extLst>
              <a:ext uri="{FF2B5EF4-FFF2-40B4-BE49-F238E27FC236}">
                <a16:creationId xmlns:a16="http://schemas.microsoft.com/office/drawing/2014/main" id="{D14C82B3-ACDB-EEF6-A648-3C5F749F9C35}"/>
              </a:ext>
            </a:extLst>
          </p:cNvPr>
          <p:cNvSpPr>
            <a:spLocks noChangeArrowheads="1"/>
          </p:cNvSpPr>
          <p:nvPr/>
        </p:nvSpPr>
        <p:spPr bwMode="auto">
          <a:xfrm>
            <a:off x="6482331" y="3730862"/>
            <a:ext cx="546889" cy="400097"/>
          </a:xfrm>
          <a:custGeom>
            <a:avLst/>
            <a:gdLst>
              <a:gd name="connsiteX0" fmla="*/ 14370 w 546889"/>
              <a:gd name="connsiteY0" fmla="*/ 281549 h 400097"/>
              <a:gd name="connsiteX1" fmla="*/ 14370 w 546889"/>
              <a:gd name="connsiteY1" fmla="*/ 298426 h 400097"/>
              <a:gd name="connsiteX2" fmla="*/ 42289 w 546889"/>
              <a:gd name="connsiteY2" fmla="*/ 326416 h 400097"/>
              <a:gd name="connsiteX3" fmla="*/ 504599 w 546889"/>
              <a:gd name="connsiteY3" fmla="*/ 326416 h 400097"/>
              <a:gd name="connsiteX4" fmla="*/ 532518 w 546889"/>
              <a:gd name="connsiteY4" fmla="*/ 298426 h 400097"/>
              <a:gd name="connsiteX5" fmla="*/ 532518 w 546889"/>
              <a:gd name="connsiteY5" fmla="*/ 281549 h 400097"/>
              <a:gd name="connsiteX6" fmla="*/ 227076 w 546889"/>
              <a:gd name="connsiteY6" fmla="*/ 170545 h 400097"/>
              <a:gd name="connsiteX7" fmla="*/ 227076 w 546889"/>
              <a:gd name="connsiteY7" fmla="*/ 217128 h 400097"/>
              <a:gd name="connsiteX8" fmla="*/ 264374 w 546889"/>
              <a:gd name="connsiteY8" fmla="*/ 217128 h 400097"/>
              <a:gd name="connsiteX9" fmla="*/ 273392 w 546889"/>
              <a:gd name="connsiteY9" fmla="*/ 208471 h 400097"/>
              <a:gd name="connsiteX10" fmla="*/ 273392 w 546889"/>
              <a:gd name="connsiteY10" fmla="*/ 170545 h 400097"/>
              <a:gd name="connsiteX11" fmla="*/ 387952 w 546889"/>
              <a:gd name="connsiteY11" fmla="*/ 108736 h 400097"/>
              <a:gd name="connsiteX12" fmla="*/ 463805 w 546889"/>
              <a:gd name="connsiteY12" fmla="*/ 108736 h 400097"/>
              <a:gd name="connsiteX13" fmla="*/ 470775 w 546889"/>
              <a:gd name="connsiteY13" fmla="*/ 115778 h 400097"/>
              <a:gd name="connsiteX14" fmla="*/ 463805 w 546889"/>
              <a:gd name="connsiteY14" fmla="*/ 122820 h 400097"/>
              <a:gd name="connsiteX15" fmla="*/ 387952 w 546889"/>
              <a:gd name="connsiteY15" fmla="*/ 122820 h 400097"/>
              <a:gd name="connsiteX16" fmla="*/ 380572 w 546889"/>
              <a:gd name="connsiteY16" fmla="*/ 115778 h 400097"/>
              <a:gd name="connsiteX17" fmla="*/ 387952 w 546889"/>
              <a:gd name="connsiteY17" fmla="*/ 108736 h 400097"/>
              <a:gd name="connsiteX18" fmla="*/ 387952 w 546889"/>
              <a:gd name="connsiteY18" fmla="*/ 79739 h 400097"/>
              <a:gd name="connsiteX19" fmla="*/ 463805 w 546889"/>
              <a:gd name="connsiteY19" fmla="*/ 79739 h 400097"/>
              <a:gd name="connsiteX20" fmla="*/ 470775 w 546889"/>
              <a:gd name="connsiteY20" fmla="*/ 86585 h 400097"/>
              <a:gd name="connsiteX21" fmla="*/ 463805 w 546889"/>
              <a:gd name="connsiteY21" fmla="*/ 93834 h 400097"/>
              <a:gd name="connsiteX22" fmla="*/ 387952 w 546889"/>
              <a:gd name="connsiteY22" fmla="*/ 93834 h 400097"/>
              <a:gd name="connsiteX23" fmla="*/ 380572 w 546889"/>
              <a:gd name="connsiteY23" fmla="*/ 86585 h 400097"/>
              <a:gd name="connsiteX24" fmla="*/ 387952 w 546889"/>
              <a:gd name="connsiteY24" fmla="*/ 79739 h 400097"/>
              <a:gd name="connsiteX25" fmla="*/ 150840 w 546889"/>
              <a:gd name="connsiteY25" fmla="*/ 63360 h 400097"/>
              <a:gd name="connsiteX26" fmla="*/ 150840 w 546889"/>
              <a:gd name="connsiteY26" fmla="*/ 110357 h 400097"/>
              <a:gd name="connsiteX27" fmla="*/ 204533 w 546889"/>
              <a:gd name="connsiteY27" fmla="*/ 110357 h 400097"/>
              <a:gd name="connsiteX28" fmla="*/ 211501 w 546889"/>
              <a:gd name="connsiteY28" fmla="*/ 117365 h 400097"/>
              <a:gd name="connsiteX29" fmla="*/ 204533 w 546889"/>
              <a:gd name="connsiteY29" fmla="*/ 124373 h 400097"/>
              <a:gd name="connsiteX30" fmla="*/ 150840 w 546889"/>
              <a:gd name="connsiteY30" fmla="*/ 124373 h 400097"/>
              <a:gd name="connsiteX31" fmla="*/ 150840 w 546889"/>
              <a:gd name="connsiteY31" fmla="*/ 217128 h 400097"/>
              <a:gd name="connsiteX32" fmla="*/ 212731 w 546889"/>
              <a:gd name="connsiteY32" fmla="*/ 217128 h 400097"/>
              <a:gd name="connsiteX33" fmla="*/ 212731 w 546889"/>
              <a:gd name="connsiteY33" fmla="*/ 163124 h 400097"/>
              <a:gd name="connsiteX34" fmla="*/ 219698 w 546889"/>
              <a:gd name="connsiteY34" fmla="*/ 156116 h 400097"/>
              <a:gd name="connsiteX35" fmla="*/ 273392 w 546889"/>
              <a:gd name="connsiteY35" fmla="*/ 156116 h 400097"/>
              <a:gd name="connsiteX36" fmla="*/ 273392 w 546889"/>
              <a:gd name="connsiteY36" fmla="*/ 124373 h 400097"/>
              <a:gd name="connsiteX37" fmla="*/ 250029 w 546889"/>
              <a:gd name="connsiteY37" fmla="*/ 124373 h 400097"/>
              <a:gd name="connsiteX38" fmla="*/ 243061 w 546889"/>
              <a:gd name="connsiteY38" fmla="*/ 117365 h 400097"/>
              <a:gd name="connsiteX39" fmla="*/ 250029 w 546889"/>
              <a:gd name="connsiteY39" fmla="*/ 110357 h 400097"/>
              <a:gd name="connsiteX40" fmla="*/ 273392 w 546889"/>
              <a:gd name="connsiteY40" fmla="*/ 110357 h 400097"/>
              <a:gd name="connsiteX41" fmla="*/ 273392 w 546889"/>
              <a:gd name="connsiteY41" fmla="*/ 72430 h 400097"/>
              <a:gd name="connsiteX42" fmla="*/ 264374 w 546889"/>
              <a:gd name="connsiteY42" fmla="*/ 63360 h 400097"/>
              <a:gd name="connsiteX43" fmla="*/ 99196 w 546889"/>
              <a:gd name="connsiteY43" fmla="*/ 48932 h 400097"/>
              <a:gd name="connsiteX44" fmla="*/ 264374 w 546889"/>
              <a:gd name="connsiteY44" fmla="*/ 48932 h 400097"/>
              <a:gd name="connsiteX45" fmla="*/ 287737 w 546889"/>
              <a:gd name="connsiteY45" fmla="*/ 72430 h 400097"/>
              <a:gd name="connsiteX46" fmla="*/ 287737 w 546889"/>
              <a:gd name="connsiteY46" fmla="*/ 208471 h 400097"/>
              <a:gd name="connsiteX47" fmla="*/ 264374 w 546889"/>
              <a:gd name="connsiteY47" fmla="*/ 231557 h 400097"/>
              <a:gd name="connsiteX48" fmla="*/ 99196 w 546889"/>
              <a:gd name="connsiteY48" fmla="*/ 231557 h 400097"/>
              <a:gd name="connsiteX49" fmla="*/ 75834 w 546889"/>
              <a:gd name="connsiteY49" fmla="*/ 208471 h 400097"/>
              <a:gd name="connsiteX50" fmla="*/ 75834 w 546889"/>
              <a:gd name="connsiteY50" fmla="*/ 175904 h 400097"/>
              <a:gd name="connsiteX51" fmla="*/ 68866 w 546889"/>
              <a:gd name="connsiteY51" fmla="*/ 163124 h 400097"/>
              <a:gd name="connsiteX52" fmla="*/ 82801 w 546889"/>
              <a:gd name="connsiteY52" fmla="*/ 148696 h 400097"/>
              <a:gd name="connsiteX53" fmla="*/ 97557 w 546889"/>
              <a:gd name="connsiteY53" fmla="*/ 163124 h 400097"/>
              <a:gd name="connsiteX54" fmla="*/ 90179 w 546889"/>
              <a:gd name="connsiteY54" fmla="*/ 175904 h 400097"/>
              <a:gd name="connsiteX55" fmla="*/ 90179 w 546889"/>
              <a:gd name="connsiteY55" fmla="*/ 208471 h 400097"/>
              <a:gd name="connsiteX56" fmla="*/ 99196 w 546889"/>
              <a:gd name="connsiteY56" fmla="*/ 217128 h 400097"/>
              <a:gd name="connsiteX57" fmla="*/ 136495 w 546889"/>
              <a:gd name="connsiteY57" fmla="*/ 217128 h 400097"/>
              <a:gd name="connsiteX58" fmla="*/ 136495 w 546889"/>
              <a:gd name="connsiteY58" fmla="*/ 63360 h 400097"/>
              <a:gd name="connsiteX59" fmla="*/ 99196 w 546889"/>
              <a:gd name="connsiteY59" fmla="*/ 63360 h 400097"/>
              <a:gd name="connsiteX60" fmla="*/ 90179 w 546889"/>
              <a:gd name="connsiteY60" fmla="*/ 72430 h 400097"/>
              <a:gd name="connsiteX61" fmla="*/ 90179 w 546889"/>
              <a:gd name="connsiteY61" fmla="*/ 104585 h 400097"/>
              <a:gd name="connsiteX62" fmla="*/ 97557 w 546889"/>
              <a:gd name="connsiteY62" fmla="*/ 117365 h 400097"/>
              <a:gd name="connsiteX63" fmla="*/ 82801 w 546889"/>
              <a:gd name="connsiteY63" fmla="*/ 132206 h 400097"/>
              <a:gd name="connsiteX64" fmla="*/ 68866 w 546889"/>
              <a:gd name="connsiteY64" fmla="*/ 117365 h 400097"/>
              <a:gd name="connsiteX65" fmla="*/ 75834 w 546889"/>
              <a:gd name="connsiteY65" fmla="*/ 104585 h 400097"/>
              <a:gd name="connsiteX66" fmla="*/ 75834 w 546889"/>
              <a:gd name="connsiteY66" fmla="*/ 72430 h 400097"/>
              <a:gd name="connsiteX67" fmla="*/ 99196 w 546889"/>
              <a:gd name="connsiteY67" fmla="*/ 48932 h 400097"/>
              <a:gd name="connsiteX68" fmla="*/ 387952 w 546889"/>
              <a:gd name="connsiteY68" fmla="*/ 48931 h 400097"/>
              <a:gd name="connsiteX69" fmla="*/ 463805 w 546889"/>
              <a:gd name="connsiteY69" fmla="*/ 48931 h 400097"/>
              <a:gd name="connsiteX70" fmla="*/ 470775 w 546889"/>
              <a:gd name="connsiteY70" fmla="*/ 56180 h 400097"/>
              <a:gd name="connsiteX71" fmla="*/ 463805 w 546889"/>
              <a:gd name="connsiteY71" fmla="*/ 63026 h 400097"/>
              <a:gd name="connsiteX72" fmla="*/ 387952 w 546889"/>
              <a:gd name="connsiteY72" fmla="*/ 63026 h 400097"/>
              <a:gd name="connsiteX73" fmla="*/ 380572 w 546889"/>
              <a:gd name="connsiteY73" fmla="*/ 56180 h 400097"/>
              <a:gd name="connsiteX74" fmla="*/ 387952 w 546889"/>
              <a:gd name="connsiteY74" fmla="*/ 48931 h 400097"/>
              <a:gd name="connsiteX75" fmla="*/ 340299 w 546889"/>
              <a:gd name="connsiteY75" fmla="*/ 32620 h 400097"/>
              <a:gd name="connsiteX76" fmla="*/ 347548 w 546889"/>
              <a:gd name="connsiteY76" fmla="*/ 39988 h 400097"/>
              <a:gd name="connsiteX77" fmla="*/ 347548 w 546889"/>
              <a:gd name="connsiteY77" fmla="*/ 237286 h 400097"/>
              <a:gd name="connsiteX78" fmla="*/ 340299 w 546889"/>
              <a:gd name="connsiteY78" fmla="*/ 244245 h 400097"/>
              <a:gd name="connsiteX79" fmla="*/ 333453 w 546889"/>
              <a:gd name="connsiteY79" fmla="*/ 237286 h 400097"/>
              <a:gd name="connsiteX80" fmla="*/ 333453 w 546889"/>
              <a:gd name="connsiteY80" fmla="*/ 39988 h 400097"/>
              <a:gd name="connsiteX81" fmla="*/ 340299 w 546889"/>
              <a:gd name="connsiteY81" fmla="*/ 32620 h 400097"/>
              <a:gd name="connsiteX82" fmla="*/ 42289 w 546889"/>
              <a:gd name="connsiteY82" fmla="*/ 14407 h 400097"/>
              <a:gd name="connsiteX83" fmla="*/ 14370 w 546889"/>
              <a:gd name="connsiteY83" fmla="*/ 42809 h 400097"/>
              <a:gd name="connsiteX84" fmla="*/ 14370 w 546889"/>
              <a:gd name="connsiteY84" fmla="*/ 267143 h 400097"/>
              <a:gd name="connsiteX85" fmla="*/ 532518 w 546889"/>
              <a:gd name="connsiteY85" fmla="*/ 267143 h 400097"/>
              <a:gd name="connsiteX86" fmla="*/ 532518 w 546889"/>
              <a:gd name="connsiteY86" fmla="*/ 42809 h 400097"/>
              <a:gd name="connsiteX87" fmla="*/ 504599 w 546889"/>
              <a:gd name="connsiteY87" fmla="*/ 14407 h 400097"/>
              <a:gd name="connsiteX88" fmla="*/ 42289 w 546889"/>
              <a:gd name="connsiteY88" fmla="*/ 0 h 400097"/>
              <a:gd name="connsiteX89" fmla="*/ 504599 w 546889"/>
              <a:gd name="connsiteY89" fmla="*/ 0 h 400097"/>
              <a:gd name="connsiteX90" fmla="*/ 546889 w 546889"/>
              <a:gd name="connsiteY90" fmla="*/ 42809 h 400097"/>
              <a:gd name="connsiteX91" fmla="*/ 546889 w 546889"/>
              <a:gd name="connsiteY91" fmla="*/ 298426 h 400097"/>
              <a:gd name="connsiteX92" fmla="*/ 504599 w 546889"/>
              <a:gd name="connsiteY92" fmla="*/ 340823 h 400097"/>
              <a:gd name="connsiteX93" fmla="*/ 280424 w 546889"/>
              <a:gd name="connsiteY93" fmla="*/ 340823 h 400097"/>
              <a:gd name="connsiteX94" fmla="*/ 280424 w 546889"/>
              <a:gd name="connsiteY94" fmla="*/ 386101 h 400097"/>
              <a:gd name="connsiteX95" fmla="*/ 332567 w 546889"/>
              <a:gd name="connsiteY95" fmla="*/ 386101 h 400097"/>
              <a:gd name="connsiteX96" fmla="*/ 339547 w 546889"/>
              <a:gd name="connsiteY96" fmla="*/ 393099 h 400097"/>
              <a:gd name="connsiteX97" fmla="*/ 332567 w 546889"/>
              <a:gd name="connsiteY97" fmla="*/ 400097 h 400097"/>
              <a:gd name="connsiteX98" fmla="*/ 214321 w 546889"/>
              <a:gd name="connsiteY98" fmla="*/ 400097 h 400097"/>
              <a:gd name="connsiteX99" fmla="*/ 207341 w 546889"/>
              <a:gd name="connsiteY99" fmla="*/ 393099 h 400097"/>
              <a:gd name="connsiteX100" fmla="*/ 214321 w 546889"/>
              <a:gd name="connsiteY100" fmla="*/ 386101 h 400097"/>
              <a:gd name="connsiteX101" fmla="*/ 266464 w 546889"/>
              <a:gd name="connsiteY101" fmla="*/ 386101 h 400097"/>
              <a:gd name="connsiteX102" fmla="*/ 266464 w 546889"/>
              <a:gd name="connsiteY102" fmla="*/ 340823 h 400097"/>
              <a:gd name="connsiteX103" fmla="*/ 42289 w 546889"/>
              <a:gd name="connsiteY103" fmla="*/ 340823 h 400097"/>
              <a:gd name="connsiteX104" fmla="*/ 0 w 546889"/>
              <a:gd name="connsiteY104" fmla="*/ 298426 h 400097"/>
              <a:gd name="connsiteX105" fmla="*/ 0 w 546889"/>
              <a:gd name="connsiteY105" fmla="*/ 42809 h 400097"/>
              <a:gd name="connsiteX106" fmla="*/ 42289 w 546889"/>
              <a:gd name="connsiteY106" fmla="*/ 0 h 4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6889" h="400097">
                <a:moveTo>
                  <a:pt x="14370" y="281549"/>
                </a:moveTo>
                <a:lnTo>
                  <a:pt x="14370" y="298426"/>
                </a:lnTo>
                <a:cubicBezTo>
                  <a:pt x="14370" y="314068"/>
                  <a:pt x="27098" y="326416"/>
                  <a:pt x="42289" y="326416"/>
                </a:cubicBezTo>
                <a:lnTo>
                  <a:pt x="504599" y="326416"/>
                </a:lnTo>
                <a:cubicBezTo>
                  <a:pt x="520201" y="326416"/>
                  <a:pt x="532518" y="314068"/>
                  <a:pt x="532518" y="298426"/>
                </a:cubicBezTo>
                <a:lnTo>
                  <a:pt x="532518" y="281549"/>
                </a:lnTo>
                <a:close/>
                <a:moveTo>
                  <a:pt x="227076" y="170545"/>
                </a:moveTo>
                <a:lnTo>
                  <a:pt x="227076" y="217128"/>
                </a:lnTo>
                <a:lnTo>
                  <a:pt x="264374" y="217128"/>
                </a:lnTo>
                <a:cubicBezTo>
                  <a:pt x="269293" y="217128"/>
                  <a:pt x="273392" y="213006"/>
                  <a:pt x="273392" y="208471"/>
                </a:cubicBezTo>
                <a:lnTo>
                  <a:pt x="273392" y="170545"/>
                </a:lnTo>
                <a:close/>
                <a:moveTo>
                  <a:pt x="387952" y="108736"/>
                </a:moveTo>
                <a:lnTo>
                  <a:pt x="463805" y="108736"/>
                </a:lnTo>
                <a:cubicBezTo>
                  <a:pt x="467905" y="108736"/>
                  <a:pt x="470775" y="111636"/>
                  <a:pt x="470775" y="115778"/>
                </a:cubicBezTo>
                <a:cubicBezTo>
                  <a:pt x="470775" y="119920"/>
                  <a:pt x="467905" y="122820"/>
                  <a:pt x="463805" y="122820"/>
                </a:cubicBezTo>
                <a:lnTo>
                  <a:pt x="387952" y="122820"/>
                </a:lnTo>
                <a:cubicBezTo>
                  <a:pt x="383852" y="122820"/>
                  <a:pt x="380572" y="119920"/>
                  <a:pt x="380572" y="115778"/>
                </a:cubicBezTo>
                <a:cubicBezTo>
                  <a:pt x="380572" y="111636"/>
                  <a:pt x="383852" y="108736"/>
                  <a:pt x="387952" y="108736"/>
                </a:cubicBezTo>
                <a:close/>
                <a:moveTo>
                  <a:pt x="387952" y="79739"/>
                </a:moveTo>
                <a:lnTo>
                  <a:pt x="463805" y="79739"/>
                </a:lnTo>
                <a:cubicBezTo>
                  <a:pt x="467905" y="79739"/>
                  <a:pt x="470775" y="82558"/>
                  <a:pt x="470775" y="86585"/>
                </a:cubicBezTo>
                <a:cubicBezTo>
                  <a:pt x="470775" y="90210"/>
                  <a:pt x="467905" y="93834"/>
                  <a:pt x="463805" y="93834"/>
                </a:cubicBezTo>
                <a:lnTo>
                  <a:pt x="387952" y="93834"/>
                </a:lnTo>
                <a:cubicBezTo>
                  <a:pt x="383852" y="93834"/>
                  <a:pt x="380572" y="90210"/>
                  <a:pt x="380572" y="86585"/>
                </a:cubicBezTo>
                <a:cubicBezTo>
                  <a:pt x="380572" y="82558"/>
                  <a:pt x="383852" y="79739"/>
                  <a:pt x="387952" y="79739"/>
                </a:cubicBezTo>
                <a:close/>
                <a:moveTo>
                  <a:pt x="150840" y="63360"/>
                </a:moveTo>
                <a:lnTo>
                  <a:pt x="150840" y="110357"/>
                </a:lnTo>
                <a:lnTo>
                  <a:pt x="204533" y="110357"/>
                </a:lnTo>
                <a:cubicBezTo>
                  <a:pt x="208632" y="110357"/>
                  <a:pt x="211501" y="113242"/>
                  <a:pt x="211501" y="117365"/>
                </a:cubicBezTo>
                <a:cubicBezTo>
                  <a:pt x="211501" y="121487"/>
                  <a:pt x="208632" y="124373"/>
                  <a:pt x="204533" y="124373"/>
                </a:cubicBezTo>
                <a:lnTo>
                  <a:pt x="150840" y="124373"/>
                </a:lnTo>
                <a:lnTo>
                  <a:pt x="150840" y="217128"/>
                </a:lnTo>
                <a:lnTo>
                  <a:pt x="212731" y="217128"/>
                </a:lnTo>
                <a:lnTo>
                  <a:pt x="212731" y="163124"/>
                </a:lnTo>
                <a:cubicBezTo>
                  <a:pt x="212731" y="159414"/>
                  <a:pt x="216010" y="156116"/>
                  <a:pt x="219698" y="156116"/>
                </a:cubicBezTo>
                <a:lnTo>
                  <a:pt x="273392" y="156116"/>
                </a:lnTo>
                <a:lnTo>
                  <a:pt x="273392" y="124373"/>
                </a:lnTo>
                <a:lnTo>
                  <a:pt x="250029" y="124373"/>
                </a:lnTo>
                <a:cubicBezTo>
                  <a:pt x="246340" y="124373"/>
                  <a:pt x="243061" y="121487"/>
                  <a:pt x="243061" y="117365"/>
                </a:cubicBezTo>
                <a:cubicBezTo>
                  <a:pt x="243061" y="113242"/>
                  <a:pt x="246340" y="110357"/>
                  <a:pt x="250029" y="110357"/>
                </a:cubicBezTo>
                <a:lnTo>
                  <a:pt x="273392" y="110357"/>
                </a:lnTo>
                <a:lnTo>
                  <a:pt x="273392" y="72430"/>
                </a:lnTo>
                <a:cubicBezTo>
                  <a:pt x="273392" y="67483"/>
                  <a:pt x="269293" y="63360"/>
                  <a:pt x="264374" y="63360"/>
                </a:cubicBezTo>
                <a:close/>
                <a:moveTo>
                  <a:pt x="99196" y="48932"/>
                </a:moveTo>
                <a:lnTo>
                  <a:pt x="264374" y="48932"/>
                </a:lnTo>
                <a:cubicBezTo>
                  <a:pt x="277490" y="48932"/>
                  <a:pt x="287737" y="59650"/>
                  <a:pt x="287737" y="72430"/>
                </a:cubicBezTo>
                <a:lnTo>
                  <a:pt x="287737" y="208471"/>
                </a:lnTo>
                <a:cubicBezTo>
                  <a:pt x="287737" y="221251"/>
                  <a:pt x="277490" y="231557"/>
                  <a:pt x="264374" y="231557"/>
                </a:cubicBezTo>
                <a:lnTo>
                  <a:pt x="99196" y="231557"/>
                </a:lnTo>
                <a:cubicBezTo>
                  <a:pt x="86490" y="231557"/>
                  <a:pt x="75834" y="221251"/>
                  <a:pt x="75834" y="208471"/>
                </a:cubicBezTo>
                <a:lnTo>
                  <a:pt x="75834" y="175904"/>
                </a:lnTo>
                <a:cubicBezTo>
                  <a:pt x="71325" y="173430"/>
                  <a:pt x="68866" y="168896"/>
                  <a:pt x="68866" y="163124"/>
                </a:cubicBezTo>
                <a:cubicBezTo>
                  <a:pt x="68866" y="155291"/>
                  <a:pt x="75014" y="148696"/>
                  <a:pt x="82801" y="148696"/>
                </a:cubicBezTo>
                <a:cubicBezTo>
                  <a:pt x="90999" y="148696"/>
                  <a:pt x="97557" y="155291"/>
                  <a:pt x="97557" y="163124"/>
                </a:cubicBezTo>
                <a:cubicBezTo>
                  <a:pt x="97557" y="168896"/>
                  <a:pt x="94278" y="173430"/>
                  <a:pt x="90179" y="175904"/>
                </a:cubicBezTo>
                <a:lnTo>
                  <a:pt x="90179" y="208471"/>
                </a:lnTo>
                <a:cubicBezTo>
                  <a:pt x="90179" y="213006"/>
                  <a:pt x="94278" y="217128"/>
                  <a:pt x="99196" y="217128"/>
                </a:cubicBezTo>
                <a:lnTo>
                  <a:pt x="136495" y="217128"/>
                </a:lnTo>
                <a:lnTo>
                  <a:pt x="136495" y="63360"/>
                </a:lnTo>
                <a:lnTo>
                  <a:pt x="99196" y="63360"/>
                </a:lnTo>
                <a:cubicBezTo>
                  <a:pt x="94278" y="63360"/>
                  <a:pt x="90179" y="67483"/>
                  <a:pt x="90179" y="72430"/>
                </a:cubicBezTo>
                <a:lnTo>
                  <a:pt x="90179" y="104585"/>
                </a:lnTo>
                <a:cubicBezTo>
                  <a:pt x="94278" y="107471"/>
                  <a:pt x="97557" y="112006"/>
                  <a:pt x="97557" y="117365"/>
                </a:cubicBezTo>
                <a:cubicBezTo>
                  <a:pt x="97557" y="125610"/>
                  <a:pt x="90999" y="132206"/>
                  <a:pt x="82801" y="132206"/>
                </a:cubicBezTo>
                <a:cubicBezTo>
                  <a:pt x="75014" y="132206"/>
                  <a:pt x="68866" y="125610"/>
                  <a:pt x="68866" y="117365"/>
                </a:cubicBezTo>
                <a:cubicBezTo>
                  <a:pt x="68866" y="112006"/>
                  <a:pt x="71325" y="107471"/>
                  <a:pt x="75834" y="104585"/>
                </a:cubicBezTo>
                <a:lnTo>
                  <a:pt x="75834" y="72430"/>
                </a:lnTo>
                <a:cubicBezTo>
                  <a:pt x="75834" y="59650"/>
                  <a:pt x="86490" y="48932"/>
                  <a:pt x="99196" y="48932"/>
                </a:cubicBezTo>
                <a:close/>
                <a:moveTo>
                  <a:pt x="387952" y="48931"/>
                </a:moveTo>
                <a:lnTo>
                  <a:pt x="463805" y="48931"/>
                </a:lnTo>
                <a:cubicBezTo>
                  <a:pt x="467905" y="48931"/>
                  <a:pt x="470775" y="52153"/>
                  <a:pt x="470775" y="56180"/>
                </a:cubicBezTo>
                <a:cubicBezTo>
                  <a:pt x="470775" y="60207"/>
                  <a:pt x="467905" y="63026"/>
                  <a:pt x="463805" y="63026"/>
                </a:cubicBezTo>
                <a:lnTo>
                  <a:pt x="387952" y="63026"/>
                </a:lnTo>
                <a:cubicBezTo>
                  <a:pt x="383852" y="63026"/>
                  <a:pt x="380572" y="60207"/>
                  <a:pt x="380572" y="56180"/>
                </a:cubicBezTo>
                <a:cubicBezTo>
                  <a:pt x="380572" y="52153"/>
                  <a:pt x="383852" y="48931"/>
                  <a:pt x="387952" y="48931"/>
                </a:cubicBezTo>
                <a:close/>
                <a:moveTo>
                  <a:pt x="340299" y="32620"/>
                </a:moveTo>
                <a:cubicBezTo>
                  <a:pt x="344326" y="32620"/>
                  <a:pt x="347548" y="35895"/>
                  <a:pt x="347548" y="39988"/>
                </a:cubicBezTo>
                <a:lnTo>
                  <a:pt x="347548" y="237286"/>
                </a:lnTo>
                <a:cubicBezTo>
                  <a:pt x="347548" y="240970"/>
                  <a:pt x="344326" y="244245"/>
                  <a:pt x="340299" y="244245"/>
                </a:cubicBezTo>
                <a:cubicBezTo>
                  <a:pt x="336675" y="244245"/>
                  <a:pt x="333453" y="240970"/>
                  <a:pt x="333453" y="237286"/>
                </a:cubicBezTo>
                <a:lnTo>
                  <a:pt x="333453" y="39988"/>
                </a:lnTo>
                <a:cubicBezTo>
                  <a:pt x="333453" y="35895"/>
                  <a:pt x="336675" y="32620"/>
                  <a:pt x="340299" y="32620"/>
                </a:cubicBezTo>
                <a:close/>
                <a:moveTo>
                  <a:pt x="42289" y="14407"/>
                </a:moveTo>
                <a:cubicBezTo>
                  <a:pt x="27098" y="14407"/>
                  <a:pt x="14370" y="26755"/>
                  <a:pt x="14370" y="42809"/>
                </a:cubicBezTo>
                <a:lnTo>
                  <a:pt x="14370" y="267143"/>
                </a:lnTo>
                <a:lnTo>
                  <a:pt x="532518" y="267143"/>
                </a:lnTo>
                <a:lnTo>
                  <a:pt x="532518" y="42809"/>
                </a:lnTo>
                <a:cubicBezTo>
                  <a:pt x="532518" y="26755"/>
                  <a:pt x="520201" y="14407"/>
                  <a:pt x="504599" y="14407"/>
                </a:cubicBezTo>
                <a:close/>
                <a:moveTo>
                  <a:pt x="42289" y="0"/>
                </a:moveTo>
                <a:lnTo>
                  <a:pt x="504599" y="0"/>
                </a:lnTo>
                <a:cubicBezTo>
                  <a:pt x="528002" y="0"/>
                  <a:pt x="546889" y="18934"/>
                  <a:pt x="546889" y="42809"/>
                </a:cubicBezTo>
                <a:lnTo>
                  <a:pt x="546889" y="298426"/>
                </a:lnTo>
                <a:cubicBezTo>
                  <a:pt x="546889" y="321888"/>
                  <a:pt x="528002" y="340823"/>
                  <a:pt x="504599" y="340823"/>
                </a:cubicBezTo>
                <a:lnTo>
                  <a:pt x="280424" y="340823"/>
                </a:lnTo>
                <a:lnTo>
                  <a:pt x="280424" y="386101"/>
                </a:lnTo>
                <a:lnTo>
                  <a:pt x="332567" y="386101"/>
                </a:lnTo>
                <a:cubicBezTo>
                  <a:pt x="336673" y="386101"/>
                  <a:pt x="339547" y="388983"/>
                  <a:pt x="339547" y="393099"/>
                </a:cubicBezTo>
                <a:cubicBezTo>
                  <a:pt x="339547" y="396804"/>
                  <a:pt x="336673" y="400097"/>
                  <a:pt x="332567" y="400097"/>
                </a:cubicBezTo>
                <a:lnTo>
                  <a:pt x="214321" y="400097"/>
                </a:lnTo>
                <a:cubicBezTo>
                  <a:pt x="210626" y="400097"/>
                  <a:pt x="207341" y="396804"/>
                  <a:pt x="207341" y="393099"/>
                </a:cubicBezTo>
                <a:cubicBezTo>
                  <a:pt x="207341" y="388983"/>
                  <a:pt x="210626" y="386101"/>
                  <a:pt x="214321" y="386101"/>
                </a:cubicBezTo>
                <a:lnTo>
                  <a:pt x="266464" y="386101"/>
                </a:lnTo>
                <a:lnTo>
                  <a:pt x="266464" y="340823"/>
                </a:lnTo>
                <a:lnTo>
                  <a:pt x="42289" y="340823"/>
                </a:lnTo>
                <a:cubicBezTo>
                  <a:pt x="18886" y="340823"/>
                  <a:pt x="0" y="321888"/>
                  <a:pt x="0" y="298426"/>
                </a:cubicBezTo>
                <a:lnTo>
                  <a:pt x="0" y="42809"/>
                </a:lnTo>
                <a:cubicBezTo>
                  <a:pt x="0" y="18934"/>
                  <a:pt x="18886" y="0"/>
                  <a:pt x="42289" y="0"/>
                </a:cubicBezTo>
                <a:close/>
              </a:path>
            </a:pathLst>
          </a:custGeom>
          <a:solidFill>
            <a:schemeClr val="accent3"/>
          </a:solidFill>
          <a:ln>
            <a:noFill/>
          </a:ln>
          <a:effectLst/>
        </p:spPr>
        <p:txBody>
          <a:bodyPr wrap="square" anchor="ctr">
            <a:noAutofit/>
          </a:bodyPr>
          <a:lstStyle/>
          <a:p>
            <a:endParaRPr lang="en-US"/>
          </a:p>
        </p:txBody>
      </p:sp>
      <p:sp>
        <p:nvSpPr>
          <p:cNvPr id="114" name="Freeform 34">
            <a:extLst>
              <a:ext uri="{FF2B5EF4-FFF2-40B4-BE49-F238E27FC236}">
                <a16:creationId xmlns:a16="http://schemas.microsoft.com/office/drawing/2014/main" id="{A9CA70D8-97BC-8009-511A-BC03A0E4D480}"/>
              </a:ext>
            </a:extLst>
          </p:cNvPr>
          <p:cNvSpPr>
            <a:spLocks noChangeArrowheads="1"/>
          </p:cNvSpPr>
          <p:nvPr/>
        </p:nvSpPr>
        <p:spPr bwMode="auto">
          <a:xfrm>
            <a:off x="9485667" y="3718450"/>
            <a:ext cx="517458" cy="424919"/>
          </a:xfrm>
          <a:custGeom>
            <a:avLst/>
            <a:gdLst>
              <a:gd name="connsiteX0" fmla="*/ 273012 w 517458"/>
              <a:gd name="connsiteY0" fmla="*/ 147591 h 424919"/>
              <a:gd name="connsiteX1" fmla="*/ 239929 w 517458"/>
              <a:gd name="connsiteY1" fmla="*/ 180683 h 424919"/>
              <a:gd name="connsiteX2" fmla="*/ 239929 w 517458"/>
              <a:gd name="connsiteY2" fmla="*/ 181490 h 424919"/>
              <a:gd name="connsiteX3" fmla="*/ 239929 w 517458"/>
              <a:gd name="connsiteY3" fmla="*/ 183508 h 424919"/>
              <a:gd name="connsiteX4" fmla="*/ 239929 w 517458"/>
              <a:gd name="connsiteY4" fmla="*/ 183911 h 424919"/>
              <a:gd name="connsiteX5" fmla="*/ 240736 w 517458"/>
              <a:gd name="connsiteY5" fmla="*/ 203282 h 424919"/>
              <a:gd name="connsiteX6" fmla="*/ 233878 w 517458"/>
              <a:gd name="connsiteY6" fmla="*/ 210949 h 424919"/>
              <a:gd name="connsiteX7" fmla="*/ 233474 w 517458"/>
              <a:gd name="connsiteY7" fmla="*/ 210949 h 424919"/>
              <a:gd name="connsiteX8" fmla="*/ 226616 w 517458"/>
              <a:gd name="connsiteY8" fmla="*/ 204089 h 424919"/>
              <a:gd name="connsiteX9" fmla="*/ 225809 w 517458"/>
              <a:gd name="connsiteY9" fmla="*/ 191175 h 424919"/>
              <a:gd name="connsiteX10" fmla="*/ 223388 w 517458"/>
              <a:gd name="connsiteY10" fmla="*/ 191175 h 424919"/>
              <a:gd name="connsiteX11" fmla="*/ 195955 w 517458"/>
              <a:gd name="connsiteY11" fmla="*/ 219020 h 424919"/>
              <a:gd name="connsiteX12" fmla="*/ 195955 w 517458"/>
              <a:gd name="connsiteY12" fmla="*/ 221441 h 424919"/>
              <a:gd name="connsiteX13" fmla="*/ 227019 w 517458"/>
              <a:gd name="connsiteY13" fmla="*/ 228302 h 424919"/>
              <a:gd name="connsiteX14" fmla="*/ 234753 w 517458"/>
              <a:gd name="connsiteY14" fmla="*/ 240679 h 424919"/>
              <a:gd name="connsiteX15" fmla="*/ 249209 w 517458"/>
              <a:gd name="connsiteY15" fmla="*/ 263814 h 424919"/>
              <a:gd name="connsiteX16" fmla="*/ 243964 w 517458"/>
              <a:gd name="connsiteY16" fmla="*/ 272289 h 424919"/>
              <a:gd name="connsiteX17" fmla="*/ 242350 w 517458"/>
              <a:gd name="connsiteY17" fmla="*/ 272289 h 424919"/>
              <a:gd name="connsiteX18" fmla="*/ 235492 w 517458"/>
              <a:gd name="connsiteY18" fmla="*/ 266639 h 424919"/>
              <a:gd name="connsiteX19" fmla="*/ 223839 w 517458"/>
              <a:gd name="connsiteY19" fmla="*/ 247699 h 424919"/>
              <a:gd name="connsiteX20" fmla="*/ 219354 w 517458"/>
              <a:gd name="connsiteY20" fmla="*/ 240408 h 424919"/>
              <a:gd name="connsiteX21" fmla="*/ 190710 w 517458"/>
              <a:gd name="connsiteY21" fmla="*/ 236776 h 424919"/>
              <a:gd name="connsiteX22" fmla="*/ 189500 w 517458"/>
              <a:gd name="connsiteY22" fmla="*/ 236776 h 424919"/>
              <a:gd name="connsiteX23" fmla="*/ 189500 w 517458"/>
              <a:gd name="connsiteY23" fmla="*/ 237180 h 424919"/>
              <a:gd name="connsiteX24" fmla="*/ 160452 w 517458"/>
              <a:gd name="connsiteY24" fmla="*/ 269868 h 424919"/>
              <a:gd name="connsiteX25" fmla="*/ 166517 w 517458"/>
              <a:gd name="connsiteY25" fmla="*/ 284565 h 424919"/>
              <a:gd name="connsiteX26" fmla="*/ 170235 w 517458"/>
              <a:gd name="connsiteY26" fmla="*/ 293576 h 424919"/>
              <a:gd name="connsiteX27" fmla="*/ 193937 w 517458"/>
              <a:gd name="connsiteY27" fmla="*/ 303363 h 424919"/>
              <a:gd name="connsiteX28" fmla="*/ 387992 w 517458"/>
              <a:gd name="connsiteY28" fmla="*/ 303363 h 424919"/>
              <a:gd name="connsiteX29" fmla="*/ 421477 w 517458"/>
              <a:gd name="connsiteY29" fmla="*/ 269868 h 424919"/>
              <a:gd name="connsiteX30" fmla="*/ 392430 w 517458"/>
              <a:gd name="connsiteY30" fmla="*/ 237180 h 424919"/>
              <a:gd name="connsiteX31" fmla="*/ 385975 w 517458"/>
              <a:gd name="connsiteY31" fmla="*/ 229513 h 424919"/>
              <a:gd name="connsiteX32" fmla="*/ 385975 w 517458"/>
              <a:gd name="connsiteY32" fmla="*/ 219020 h 424919"/>
              <a:gd name="connsiteX33" fmla="*/ 361365 w 517458"/>
              <a:gd name="connsiteY33" fmla="*/ 191579 h 424919"/>
              <a:gd name="connsiteX34" fmla="*/ 344420 w 517458"/>
              <a:gd name="connsiteY34" fmla="*/ 196421 h 424919"/>
              <a:gd name="connsiteX35" fmla="*/ 338369 w 517458"/>
              <a:gd name="connsiteY35" fmla="*/ 213370 h 424919"/>
              <a:gd name="connsiteX36" fmla="*/ 331510 w 517458"/>
              <a:gd name="connsiteY36" fmla="*/ 220231 h 424919"/>
              <a:gd name="connsiteX37" fmla="*/ 324652 w 517458"/>
              <a:gd name="connsiteY37" fmla="*/ 213370 h 424919"/>
              <a:gd name="connsiteX38" fmla="*/ 335141 w 517458"/>
              <a:gd name="connsiteY38" fmla="*/ 185525 h 424919"/>
              <a:gd name="connsiteX39" fmla="*/ 350472 w 517458"/>
              <a:gd name="connsiteY39" fmla="*/ 178261 h 424919"/>
              <a:gd name="connsiteX40" fmla="*/ 342719 w 517458"/>
              <a:gd name="connsiteY40" fmla="*/ 171242 h 424919"/>
              <a:gd name="connsiteX41" fmla="*/ 338772 w 517458"/>
              <a:gd name="connsiteY41" fmla="*/ 167668 h 424919"/>
              <a:gd name="connsiteX42" fmla="*/ 323441 w 517458"/>
              <a:gd name="connsiteY42" fmla="*/ 163734 h 424919"/>
              <a:gd name="connsiteX43" fmla="*/ 310128 w 517458"/>
              <a:gd name="connsiteY43" fmla="*/ 166155 h 424919"/>
              <a:gd name="connsiteX44" fmla="*/ 301656 w 517458"/>
              <a:gd name="connsiteY44" fmla="*/ 163734 h 424919"/>
              <a:gd name="connsiteX45" fmla="*/ 273012 w 517458"/>
              <a:gd name="connsiteY45" fmla="*/ 147591 h 424919"/>
              <a:gd name="connsiteX46" fmla="*/ 273012 w 517458"/>
              <a:gd name="connsiteY46" fmla="*/ 133467 h 424919"/>
              <a:gd name="connsiteX47" fmla="*/ 310128 w 517458"/>
              <a:gd name="connsiteY47" fmla="*/ 151223 h 424919"/>
              <a:gd name="connsiteX48" fmla="*/ 323441 w 517458"/>
              <a:gd name="connsiteY48" fmla="*/ 149206 h 424919"/>
              <a:gd name="connsiteX49" fmla="*/ 349615 w 517458"/>
              <a:gd name="connsiteY49" fmla="*/ 157024 h 424919"/>
              <a:gd name="connsiteX50" fmla="*/ 354929 w 517458"/>
              <a:gd name="connsiteY50" fmla="*/ 163388 h 424919"/>
              <a:gd name="connsiteX51" fmla="*/ 367013 w 517458"/>
              <a:gd name="connsiteY51" fmla="*/ 177858 h 424919"/>
              <a:gd name="connsiteX52" fmla="*/ 400498 w 517458"/>
              <a:gd name="connsiteY52" fmla="*/ 219020 h 424919"/>
              <a:gd name="connsiteX53" fmla="*/ 400498 w 517458"/>
              <a:gd name="connsiteY53" fmla="*/ 223863 h 424919"/>
              <a:gd name="connsiteX54" fmla="*/ 435598 w 517458"/>
              <a:gd name="connsiteY54" fmla="*/ 269868 h 424919"/>
              <a:gd name="connsiteX55" fmla="*/ 387992 w 517458"/>
              <a:gd name="connsiteY55" fmla="*/ 317487 h 424919"/>
              <a:gd name="connsiteX56" fmla="*/ 298025 w 517458"/>
              <a:gd name="connsiteY56" fmla="*/ 317487 h 424919"/>
              <a:gd name="connsiteX57" fmla="*/ 298025 w 517458"/>
              <a:gd name="connsiteY57" fmla="*/ 335647 h 424919"/>
              <a:gd name="connsiteX58" fmla="*/ 363785 w 517458"/>
              <a:gd name="connsiteY58" fmla="*/ 335647 h 424919"/>
              <a:gd name="connsiteX59" fmla="*/ 371047 w 517458"/>
              <a:gd name="connsiteY59" fmla="*/ 342911 h 424919"/>
              <a:gd name="connsiteX60" fmla="*/ 363785 w 517458"/>
              <a:gd name="connsiteY60" fmla="*/ 350175 h 424919"/>
              <a:gd name="connsiteX61" fmla="*/ 290763 w 517458"/>
              <a:gd name="connsiteY61" fmla="*/ 350175 h 424919"/>
              <a:gd name="connsiteX62" fmla="*/ 215320 w 517458"/>
              <a:gd name="connsiteY62" fmla="*/ 350175 h 424919"/>
              <a:gd name="connsiteX63" fmla="*/ 208461 w 517458"/>
              <a:gd name="connsiteY63" fmla="*/ 342911 h 424919"/>
              <a:gd name="connsiteX64" fmla="*/ 215320 w 517458"/>
              <a:gd name="connsiteY64" fmla="*/ 335647 h 424919"/>
              <a:gd name="connsiteX65" fmla="*/ 283904 w 517458"/>
              <a:gd name="connsiteY65" fmla="*/ 335647 h 424919"/>
              <a:gd name="connsiteX66" fmla="*/ 283904 w 517458"/>
              <a:gd name="connsiteY66" fmla="*/ 317487 h 424919"/>
              <a:gd name="connsiteX67" fmla="*/ 193937 w 517458"/>
              <a:gd name="connsiteY67" fmla="*/ 317487 h 424919"/>
              <a:gd name="connsiteX68" fmla="*/ 159948 w 517458"/>
              <a:gd name="connsiteY68" fmla="*/ 303665 h 424919"/>
              <a:gd name="connsiteX69" fmla="*/ 155077 w 517458"/>
              <a:gd name="connsiteY69" fmla="*/ 291923 h 424919"/>
              <a:gd name="connsiteX70" fmla="*/ 145928 w 517458"/>
              <a:gd name="connsiteY70" fmla="*/ 269868 h 424919"/>
              <a:gd name="connsiteX71" fmla="*/ 181431 w 517458"/>
              <a:gd name="connsiteY71" fmla="*/ 223863 h 424919"/>
              <a:gd name="connsiteX72" fmla="*/ 181431 w 517458"/>
              <a:gd name="connsiteY72" fmla="*/ 219020 h 424919"/>
              <a:gd name="connsiteX73" fmla="*/ 223388 w 517458"/>
              <a:gd name="connsiteY73" fmla="*/ 177051 h 424919"/>
              <a:gd name="connsiteX74" fmla="*/ 225809 w 517458"/>
              <a:gd name="connsiteY74" fmla="*/ 177051 h 424919"/>
              <a:gd name="connsiteX75" fmla="*/ 273012 w 517458"/>
              <a:gd name="connsiteY75" fmla="*/ 133467 h 424919"/>
              <a:gd name="connsiteX76" fmla="*/ 92691 w 517458"/>
              <a:gd name="connsiteY76" fmla="*/ 52006 h 424919"/>
              <a:gd name="connsiteX77" fmla="*/ 84228 w 517458"/>
              <a:gd name="connsiteY77" fmla="*/ 60069 h 424919"/>
              <a:gd name="connsiteX78" fmla="*/ 84228 w 517458"/>
              <a:gd name="connsiteY78" fmla="*/ 300749 h 424919"/>
              <a:gd name="connsiteX79" fmla="*/ 84228 w 517458"/>
              <a:gd name="connsiteY79" fmla="*/ 337489 h 424919"/>
              <a:gd name="connsiteX80" fmla="*/ 84228 w 517458"/>
              <a:gd name="connsiteY80" fmla="*/ 382588 h 424919"/>
              <a:gd name="connsiteX81" fmla="*/ 73750 w 517458"/>
              <a:gd name="connsiteY81" fmla="*/ 410809 h 424919"/>
              <a:gd name="connsiteX82" fmla="*/ 440081 w 517458"/>
              <a:gd name="connsiteY82" fmla="*/ 410809 h 424919"/>
              <a:gd name="connsiteX83" fmla="*/ 503353 w 517458"/>
              <a:gd name="connsiteY83" fmla="*/ 347514 h 424919"/>
              <a:gd name="connsiteX84" fmla="*/ 503353 w 517458"/>
              <a:gd name="connsiteY84" fmla="*/ 300749 h 424919"/>
              <a:gd name="connsiteX85" fmla="*/ 503353 w 517458"/>
              <a:gd name="connsiteY85" fmla="*/ 258822 h 424919"/>
              <a:gd name="connsiteX86" fmla="*/ 503353 w 517458"/>
              <a:gd name="connsiteY86" fmla="*/ 96352 h 424919"/>
              <a:gd name="connsiteX87" fmla="*/ 494890 w 517458"/>
              <a:gd name="connsiteY87" fmla="*/ 87886 h 424919"/>
              <a:gd name="connsiteX88" fmla="*/ 472323 w 517458"/>
              <a:gd name="connsiteY88" fmla="*/ 87886 h 424919"/>
              <a:gd name="connsiteX89" fmla="*/ 250669 w 517458"/>
              <a:gd name="connsiteY89" fmla="*/ 87886 h 424919"/>
              <a:gd name="connsiteX90" fmla="*/ 245027 w 517458"/>
              <a:gd name="connsiteY90" fmla="*/ 85064 h 424919"/>
              <a:gd name="connsiteX91" fmla="*/ 223265 w 517458"/>
              <a:gd name="connsiteY91" fmla="*/ 55231 h 424919"/>
              <a:gd name="connsiteX92" fmla="*/ 216414 w 517458"/>
              <a:gd name="connsiteY92" fmla="*/ 52006 h 424919"/>
              <a:gd name="connsiteX93" fmla="*/ 25792 w 517458"/>
              <a:gd name="connsiteY93" fmla="*/ 14513 h 424919"/>
              <a:gd name="connsiteX94" fmla="*/ 14105 w 517458"/>
              <a:gd name="connsiteY94" fmla="*/ 25801 h 424919"/>
              <a:gd name="connsiteX95" fmla="*/ 14105 w 517458"/>
              <a:gd name="connsiteY95" fmla="*/ 300749 h 424919"/>
              <a:gd name="connsiteX96" fmla="*/ 14105 w 517458"/>
              <a:gd name="connsiteY96" fmla="*/ 370897 h 424919"/>
              <a:gd name="connsiteX97" fmla="*/ 14105 w 517458"/>
              <a:gd name="connsiteY97" fmla="*/ 382588 h 424919"/>
              <a:gd name="connsiteX98" fmla="*/ 42315 w 517458"/>
              <a:gd name="connsiteY98" fmla="*/ 410809 h 424919"/>
              <a:gd name="connsiteX99" fmla="*/ 70123 w 517458"/>
              <a:gd name="connsiteY99" fmla="*/ 382588 h 424919"/>
              <a:gd name="connsiteX100" fmla="*/ 70123 w 517458"/>
              <a:gd name="connsiteY100" fmla="*/ 346561 h 424919"/>
              <a:gd name="connsiteX101" fmla="*/ 70123 w 517458"/>
              <a:gd name="connsiteY101" fmla="*/ 300749 h 424919"/>
              <a:gd name="connsiteX102" fmla="*/ 70123 w 517458"/>
              <a:gd name="connsiteY102" fmla="*/ 60069 h 424919"/>
              <a:gd name="connsiteX103" fmla="*/ 92691 w 517458"/>
              <a:gd name="connsiteY103" fmla="*/ 37896 h 424919"/>
              <a:gd name="connsiteX104" fmla="*/ 216414 w 517458"/>
              <a:gd name="connsiteY104" fmla="*/ 37896 h 424919"/>
              <a:gd name="connsiteX105" fmla="*/ 234952 w 517458"/>
              <a:gd name="connsiteY105" fmla="*/ 47168 h 424919"/>
              <a:gd name="connsiteX106" fmla="*/ 254296 w 517458"/>
              <a:gd name="connsiteY106" fmla="*/ 73373 h 424919"/>
              <a:gd name="connsiteX107" fmla="*/ 411871 w 517458"/>
              <a:gd name="connsiteY107" fmla="*/ 73373 h 424919"/>
              <a:gd name="connsiteX108" fmla="*/ 411871 w 517458"/>
              <a:gd name="connsiteY108" fmla="*/ 28220 h 424919"/>
              <a:gd name="connsiteX109" fmla="*/ 398169 w 517458"/>
              <a:gd name="connsiteY109" fmla="*/ 14513 h 424919"/>
              <a:gd name="connsiteX110" fmla="*/ 25792 w 517458"/>
              <a:gd name="connsiteY110" fmla="*/ 0 h 424919"/>
              <a:gd name="connsiteX111" fmla="*/ 398169 w 517458"/>
              <a:gd name="connsiteY111" fmla="*/ 0 h 424919"/>
              <a:gd name="connsiteX112" fmla="*/ 426379 w 517458"/>
              <a:gd name="connsiteY112" fmla="*/ 28220 h 424919"/>
              <a:gd name="connsiteX113" fmla="*/ 426379 w 517458"/>
              <a:gd name="connsiteY113" fmla="*/ 73373 h 424919"/>
              <a:gd name="connsiteX114" fmla="*/ 494890 w 517458"/>
              <a:gd name="connsiteY114" fmla="*/ 73373 h 424919"/>
              <a:gd name="connsiteX115" fmla="*/ 517458 w 517458"/>
              <a:gd name="connsiteY115" fmla="*/ 96352 h 424919"/>
              <a:gd name="connsiteX116" fmla="*/ 517458 w 517458"/>
              <a:gd name="connsiteY116" fmla="*/ 258822 h 424919"/>
              <a:gd name="connsiteX117" fmla="*/ 517458 w 517458"/>
              <a:gd name="connsiteY117" fmla="*/ 300749 h 424919"/>
              <a:gd name="connsiteX118" fmla="*/ 517458 w 517458"/>
              <a:gd name="connsiteY118" fmla="*/ 347514 h 424919"/>
              <a:gd name="connsiteX119" fmla="*/ 440081 w 517458"/>
              <a:gd name="connsiteY119" fmla="*/ 424919 h 424919"/>
              <a:gd name="connsiteX120" fmla="*/ 42315 w 517458"/>
              <a:gd name="connsiteY120" fmla="*/ 424919 h 424919"/>
              <a:gd name="connsiteX121" fmla="*/ 0 w 517458"/>
              <a:gd name="connsiteY121" fmla="*/ 382588 h 424919"/>
              <a:gd name="connsiteX122" fmla="*/ 0 w 517458"/>
              <a:gd name="connsiteY122" fmla="*/ 370897 h 424919"/>
              <a:gd name="connsiteX123" fmla="*/ 0 w 517458"/>
              <a:gd name="connsiteY123" fmla="*/ 300749 h 424919"/>
              <a:gd name="connsiteX124" fmla="*/ 0 w 517458"/>
              <a:gd name="connsiteY124" fmla="*/ 25801 h 424919"/>
              <a:gd name="connsiteX125" fmla="*/ 25792 w 517458"/>
              <a:gd name="connsiteY125" fmla="*/ 0 h 42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17458" h="424919">
                <a:moveTo>
                  <a:pt x="273012" y="147591"/>
                </a:moveTo>
                <a:cubicBezTo>
                  <a:pt x="254857" y="147591"/>
                  <a:pt x="239929" y="162523"/>
                  <a:pt x="239929" y="180683"/>
                </a:cubicBezTo>
                <a:lnTo>
                  <a:pt x="239929" y="181490"/>
                </a:lnTo>
                <a:cubicBezTo>
                  <a:pt x="239929" y="181893"/>
                  <a:pt x="239929" y="183104"/>
                  <a:pt x="239929" y="183508"/>
                </a:cubicBezTo>
                <a:lnTo>
                  <a:pt x="239929" y="183911"/>
                </a:lnTo>
                <a:lnTo>
                  <a:pt x="240736" y="203282"/>
                </a:lnTo>
                <a:cubicBezTo>
                  <a:pt x="240736" y="207317"/>
                  <a:pt x="237912" y="210546"/>
                  <a:pt x="233878" y="210949"/>
                </a:cubicBezTo>
                <a:cubicBezTo>
                  <a:pt x="233474" y="210949"/>
                  <a:pt x="233474" y="210949"/>
                  <a:pt x="233474" y="210949"/>
                </a:cubicBezTo>
                <a:cubicBezTo>
                  <a:pt x="229440" y="210949"/>
                  <a:pt x="226616" y="207721"/>
                  <a:pt x="226616" y="204089"/>
                </a:cubicBezTo>
                <a:lnTo>
                  <a:pt x="225809" y="191175"/>
                </a:lnTo>
                <a:lnTo>
                  <a:pt x="223388" y="191175"/>
                </a:lnTo>
                <a:cubicBezTo>
                  <a:pt x="208461" y="191175"/>
                  <a:pt x="195955" y="204089"/>
                  <a:pt x="195955" y="219020"/>
                </a:cubicBezTo>
                <a:lnTo>
                  <a:pt x="195955" y="221441"/>
                </a:lnTo>
                <a:cubicBezTo>
                  <a:pt x="204023" y="221038"/>
                  <a:pt x="216127" y="221441"/>
                  <a:pt x="227019" y="228302"/>
                </a:cubicBezTo>
                <a:lnTo>
                  <a:pt x="234753" y="240679"/>
                </a:lnTo>
                <a:lnTo>
                  <a:pt x="249209" y="263814"/>
                </a:lnTo>
                <a:cubicBezTo>
                  <a:pt x="250419" y="267446"/>
                  <a:pt x="247998" y="271482"/>
                  <a:pt x="243964" y="272289"/>
                </a:cubicBezTo>
                <a:cubicBezTo>
                  <a:pt x="243157" y="272289"/>
                  <a:pt x="243157" y="272289"/>
                  <a:pt x="242350" y="272289"/>
                </a:cubicBezTo>
                <a:cubicBezTo>
                  <a:pt x="239123" y="272289"/>
                  <a:pt x="236299" y="269868"/>
                  <a:pt x="235492" y="266639"/>
                </a:cubicBezTo>
                <a:lnTo>
                  <a:pt x="223839" y="247699"/>
                </a:lnTo>
                <a:lnTo>
                  <a:pt x="219354" y="240408"/>
                </a:lnTo>
                <a:cubicBezTo>
                  <a:pt x="206444" y="232741"/>
                  <a:pt x="190710" y="236776"/>
                  <a:pt x="190710" y="236776"/>
                </a:cubicBezTo>
                <a:cubicBezTo>
                  <a:pt x="190306" y="236776"/>
                  <a:pt x="190306" y="236776"/>
                  <a:pt x="189500" y="236776"/>
                </a:cubicBezTo>
                <a:cubicBezTo>
                  <a:pt x="189500" y="237180"/>
                  <a:pt x="189500" y="237180"/>
                  <a:pt x="189500" y="237180"/>
                </a:cubicBezTo>
                <a:cubicBezTo>
                  <a:pt x="172959" y="239198"/>
                  <a:pt x="160452" y="253322"/>
                  <a:pt x="160452" y="269868"/>
                </a:cubicBezTo>
                <a:lnTo>
                  <a:pt x="166517" y="284565"/>
                </a:lnTo>
                <a:lnTo>
                  <a:pt x="170235" y="293576"/>
                </a:lnTo>
                <a:cubicBezTo>
                  <a:pt x="176287" y="299630"/>
                  <a:pt x="184658" y="303363"/>
                  <a:pt x="193937" y="303363"/>
                </a:cubicBezTo>
                <a:lnTo>
                  <a:pt x="387992" y="303363"/>
                </a:lnTo>
                <a:cubicBezTo>
                  <a:pt x="406550" y="303363"/>
                  <a:pt x="421477" y="288431"/>
                  <a:pt x="421477" y="269868"/>
                </a:cubicBezTo>
                <a:cubicBezTo>
                  <a:pt x="421477" y="253322"/>
                  <a:pt x="408971" y="239198"/>
                  <a:pt x="392430" y="237180"/>
                </a:cubicBezTo>
                <a:cubicBezTo>
                  <a:pt x="388799" y="236373"/>
                  <a:pt x="385975" y="233144"/>
                  <a:pt x="385975" y="229513"/>
                </a:cubicBezTo>
                <a:lnTo>
                  <a:pt x="385975" y="219020"/>
                </a:lnTo>
                <a:cubicBezTo>
                  <a:pt x="385975" y="204896"/>
                  <a:pt x="375485" y="192789"/>
                  <a:pt x="361365" y="191579"/>
                </a:cubicBezTo>
                <a:cubicBezTo>
                  <a:pt x="360961" y="191579"/>
                  <a:pt x="350875" y="190772"/>
                  <a:pt x="344420" y="196421"/>
                </a:cubicBezTo>
                <a:cubicBezTo>
                  <a:pt x="340386" y="199650"/>
                  <a:pt x="338369" y="205299"/>
                  <a:pt x="338369" y="213370"/>
                </a:cubicBezTo>
                <a:cubicBezTo>
                  <a:pt x="338369" y="217406"/>
                  <a:pt x="335545" y="220231"/>
                  <a:pt x="331510" y="220231"/>
                </a:cubicBezTo>
                <a:cubicBezTo>
                  <a:pt x="327476" y="220231"/>
                  <a:pt x="324652" y="217406"/>
                  <a:pt x="324652" y="213370"/>
                </a:cubicBezTo>
                <a:cubicBezTo>
                  <a:pt x="324652" y="201264"/>
                  <a:pt x="328283" y="191982"/>
                  <a:pt x="335141" y="185525"/>
                </a:cubicBezTo>
                <a:cubicBezTo>
                  <a:pt x="339982" y="181086"/>
                  <a:pt x="345631" y="179069"/>
                  <a:pt x="350472" y="178261"/>
                </a:cubicBezTo>
                <a:lnTo>
                  <a:pt x="342719" y="171242"/>
                </a:lnTo>
                <a:lnTo>
                  <a:pt x="338772" y="167668"/>
                </a:lnTo>
                <a:cubicBezTo>
                  <a:pt x="334133" y="165146"/>
                  <a:pt x="328888" y="163734"/>
                  <a:pt x="323441" y="163734"/>
                </a:cubicBezTo>
                <a:cubicBezTo>
                  <a:pt x="318600" y="163734"/>
                  <a:pt x="314566" y="164541"/>
                  <a:pt x="310128" y="166155"/>
                </a:cubicBezTo>
                <a:cubicBezTo>
                  <a:pt x="307304" y="167365"/>
                  <a:pt x="303269" y="166155"/>
                  <a:pt x="301656" y="163734"/>
                </a:cubicBezTo>
                <a:cubicBezTo>
                  <a:pt x="295604" y="153241"/>
                  <a:pt x="284711" y="147591"/>
                  <a:pt x="273012" y="147591"/>
                </a:cubicBezTo>
                <a:close/>
                <a:moveTo>
                  <a:pt x="273012" y="133467"/>
                </a:moveTo>
                <a:cubicBezTo>
                  <a:pt x="287939" y="133467"/>
                  <a:pt x="301656" y="139924"/>
                  <a:pt x="310128" y="151223"/>
                </a:cubicBezTo>
                <a:cubicBezTo>
                  <a:pt x="314566" y="150013"/>
                  <a:pt x="318600" y="149206"/>
                  <a:pt x="323441" y="149206"/>
                </a:cubicBezTo>
                <a:cubicBezTo>
                  <a:pt x="332922" y="149206"/>
                  <a:pt x="342000" y="152031"/>
                  <a:pt x="349615" y="157024"/>
                </a:cubicBezTo>
                <a:lnTo>
                  <a:pt x="354929" y="163388"/>
                </a:lnTo>
                <a:lnTo>
                  <a:pt x="367013" y="177858"/>
                </a:lnTo>
                <a:cubicBezTo>
                  <a:pt x="386378" y="181893"/>
                  <a:pt x="400498" y="198843"/>
                  <a:pt x="400498" y="219020"/>
                </a:cubicBezTo>
                <a:lnTo>
                  <a:pt x="400498" y="223863"/>
                </a:lnTo>
                <a:cubicBezTo>
                  <a:pt x="421074" y="229513"/>
                  <a:pt x="435598" y="248076"/>
                  <a:pt x="435598" y="269868"/>
                </a:cubicBezTo>
                <a:cubicBezTo>
                  <a:pt x="435598" y="296502"/>
                  <a:pt x="414619" y="317487"/>
                  <a:pt x="387992" y="317487"/>
                </a:cubicBezTo>
                <a:lnTo>
                  <a:pt x="298025" y="317487"/>
                </a:lnTo>
                <a:lnTo>
                  <a:pt x="298025" y="335647"/>
                </a:lnTo>
                <a:lnTo>
                  <a:pt x="363785" y="335647"/>
                </a:lnTo>
                <a:cubicBezTo>
                  <a:pt x="367820" y="335647"/>
                  <a:pt x="371047" y="339279"/>
                  <a:pt x="371047" y="342911"/>
                </a:cubicBezTo>
                <a:cubicBezTo>
                  <a:pt x="371047" y="346946"/>
                  <a:pt x="367820" y="350175"/>
                  <a:pt x="363785" y="350175"/>
                </a:cubicBezTo>
                <a:lnTo>
                  <a:pt x="290763" y="350175"/>
                </a:lnTo>
                <a:lnTo>
                  <a:pt x="215320" y="350175"/>
                </a:lnTo>
                <a:cubicBezTo>
                  <a:pt x="211285" y="350175"/>
                  <a:pt x="208461" y="346946"/>
                  <a:pt x="208461" y="342911"/>
                </a:cubicBezTo>
                <a:cubicBezTo>
                  <a:pt x="208461" y="339279"/>
                  <a:pt x="211285" y="335647"/>
                  <a:pt x="215320" y="335647"/>
                </a:cubicBezTo>
                <a:lnTo>
                  <a:pt x="283904" y="335647"/>
                </a:lnTo>
                <a:lnTo>
                  <a:pt x="283904" y="317487"/>
                </a:lnTo>
                <a:lnTo>
                  <a:pt x="193937" y="317487"/>
                </a:lnTo>
                <a:cubicBezTo>
                  <a:pt x="180624" y="317487"/>
                  <a:pt x="168622" y="312241"/>
                  <a:pt x="159948" y="303665"/>
                </a:cubicBezTo>
                <a:lnTo>
                  <a:pt x="155077" y="291923"/>
                </a:lnTo>
                <a:lnTo>
                  <a:pt x="145928" y="269868"/>
                </a:lnTo>
                <a:cubicBezTo>
                  <a:pt x="145928" y="248076"/>
                  <a:pt x="161259" y="229513"/>
                  <a:pt x="181431" y="223863"/>
                </a:cubicBezTo>
                <a:lnTo>
                  <a:pt x="181431" y="219020"/>
                </a:lnTo>
                <a:cubicBezTo>
                  <a:pt x="181431" y="196018"/>
                  <a:pt x="200392" y="177051"/>
                  <a:pt x="223388" y="177051"/>
                </a:cubicBezTo>
                <a:lnTo>
                  <a:pt x="225809" y="177051"/>
                </a:lnTo>
                <a:cubicBezTo>
                  <a:pt x="227826" y="152838"/>
                  <a:pt x="247998" y="133467"/>
                  <a:pt x="273012" y="133467"/>
                </a:cubicBezTo>
                <a:close/>
                <a:moveTo>
                  <a:pt x="92691" y="52006"/>
                </a:moveTo>
                <a:cubicBezTo>
                  <a:pt x="88258" y="52006"/>
                  <a:pt x="84228" y="55634"/>
                  <a:pt x="84228" y="60069"/>
                </a:cubicBezTo>
                <a:lnTo>
                  <a:pt x="84228" y="300749"/>
                </a:lnTo>
                <a:lnTo>
                  <a:pt x="84228" y="337489"/>
                </a:lnTo>
                <a:lnTo>
                  <a:pt x="84228" y="382588"/>
                </a:lnTo>
                <a:cubicBezTo>
                  <a:pt x="84228" y="393473"/>
                  <a:pt x="80601" y="403149"/>
                  <a:pt x="73750" y="410809"/>
                </a:cubicBezTo>
                <a:lnTo>
                  <a:pt x="440081" y="410809"/>
                </a:lnTo>
                <a:cubicBezTo>
                  <a:pt x="475143" y="410809"/>
                  <a:pt x="503353" y="382588"/>
                  <a:pt x="503353" y="347514"/>
                </a:cubicBezTo>
                <a:lnTo>
                  <a:pt x="503353" y="300749"/>
                </a:lnTo>
                <a:lnTo>
                  <a:pt x="503353" y="258822"/>
                </a:lnTo>
                <a:lnTo>
                  <a:pt x="503353" y="96352"/>
                </a:lnTo>
                <a:cubicBezTo>
                  <a:pt x="503353" y="91515"/>
                  <a:pt x="499323" y="87886"/>
                  <a:pt x="494890" y="87886"/>
                </a:cubicBezTo>
                <a:lnTo>
                  <a:pt x="472323" y="87886"/>
                </a:lnTo>
                <a:lnTo>
                  <a:pt x="250669" y="87886"/>
                </a:lnTo>
                <a:cubicBezTo>
                  <a:pt x="248251" y="87886"/>
                  <a:pt x="246236" y="86677"/>
                  <a:pt x="245027" y="85064"/>
                </a:cubicBezTo>
                <a:lnTo>
                  <a:pt x="223265" y="55231"/>
                </a:lnTo>
                <a:cubicBezTo>
                  <a:pt x="221653" y="53216"/>
                  <a:pt x="219235" y="52006"/>
                  <a:pt x="216414" y="52006"/>
                </a:cubicBezTo>
                <a:close/>
                <a:moveTo>
                  <a:pt x="25792" y="14513"/>
                </a:moveTo>
                <a:cubicBezTo>
                  <a:pt x="19344" y="14513"/>
                  <a:pt x="14105" y="19351"/>
                  <a:pt x="14105" y="25801"/>
                </a:cubicBezTo>
                <a:lnTo>
                  <a:pt x="14105" y="300749"/>
                </a:lnTo>
                <a:lnTo>
                  <a:pt x="14105" y="370897"/>
                </a:lnTo>
                <a:lnTo>
                  <a:pt x="14105" y="382588"/>
                </a:lnTo>
                <a:cubicBezTo>
                  <a:pt x="14105" y="398311"/>
                  <a:pt x="27001" y="410809"/>
                  <a:pt x="42315" y="410809"/>
                </a:cubicBezTo>
                <a:cubicBezTo>
                  <a:pt x="57630" y="410809"/>
                  <a:pt x="70123" y="398311"/>
                  <a:pt x="70123" y="382588"/>
                </a:cubicBezTo>
                <a:lnTo>
                  <a:pt x="70123" y="346561"/>
                </a:lnTo>
                <a:lnTo>
                  <a:pt x="70123" y="300749"/>
                </a:lnTo>
                <a:lnTo>
                  <a:pt x="70123" y="60069"/>
                </a:lnTo>
                <a:cubicBezTo>
                  <a:pt x="70123" y="47571"/>
                  <a:pt x="80601" y="37896"/>
                  <a:pt x="92691" y="37896"/>
                </a:cubicBezTo>
                <a:lnTo>
                  <a:pt x="216414" y="37896"/>
                </a:lnTo>
                <a:cubicBezTo>
                  <a:pt x="223668" y="37896"/>
                  <a:pt x="230519" y="41524"/>
                  <a:pt x="234952" y="47168"/>
                </a:cubicBezTo>
                <a:lnTo>
                  <a:pt x="254296" y="73373"/>
                </a:lnTo>
                <a:lnTo>
                  <a:pt x="411871" y="73373"/>
                </a:lnTo>
                <a:lnTo>
                  <a:pt x="411871" y="28220"/>
                </a:lnTo>
                <a:cubicBezTo>
                  <a:pt x="411871" y="20560"/>
                  <a:pt x="405826" y="14513"/>
                  <a:pt x="398169" y="14513"/>
                </a:cubicBezTo>
                <a:close/>
                <a:moveTo>
                  <a:pt x="25792" y="0"/>
                </a:moveTo>
                <a:lnTo>
                  <a:pt x="398169" y="0"/>
                </a:lnTo>
                <a:cubicBezTo>
                  <a:pt x="413483" y="0"/>
                  <a:pt x="426379" y="12901"/>
                  <a:pt x="426379" y="28220"/>
                </a:cubicBezTo>
                <a:lnTo>
                  <a:pt x="426379" y="73373"/>
                </a:lnTo>
                <a:lnTo>
                  <a:pt x="494890" y="73373"/>
                </a:lnTo>
                <a:cubicBezTo>
                  <a:pt x="507383" y="73373"/>
                  <a:pt x="517458" y="83452"/>
                  <a:pt x="517458" y="96352"/>
                </a:cubicBezTo>
                <a:lnTo>
                  <a:pt x="517458" y="258822"/>
                </a:lnTo>
                <a:lnTo>
                  <a:pt x="517458" y="300749"/>
                </a:lnTo>
                <a:lnTo>
                  <a:pt x="517458" y="347514"/>
                </a:lnTo>
                <a:cubicBezTo>
                  <a:pt x="517458" y="389845"/>
                  <a:pt x="482800" y="424919"/>
                  <a:pt x="440081" y="424919"/>
                </a:cubicBezTo>
                <a:lnTo>
                  <a:pt x="42315" y="424919"/>
                </a:lnTo>
                <a:cubicBezTo>
                  <a:pt x="18941" y="424919"/>
                  <a:pt x="0" y="405971"/>
                  <a:pt x="0" y="382588"/>
                </a:cubicBezTo>
                <a:lnTo>
                  <a:pt x="0" y="370897"/>
                </a:lnTo>
                <a:lnTo>
                  <a:pt x="0" y="300749"/>
                </a:lnTo>
                <a:lnTo>
                  <a:pt x="0" y="25801"/>
                </a:lnTo>
                <a:cubicBezTo>
                  <a:pt x="0" y="12094"/>
                  <a:pt x="11284" y="0"/>
                  <a:pt x="25792" y="0"/>
                </a:cubicBezTo>
                <a:close/>
              </a:path>
            </a:pathLst>
          </a:custGeom>
          <a:solidFill>
            <a:schemeClr val="accent3"/>
          </a:solidFill>
          <a:ln>
            <a:noFill/>
          </a:ln>
          <a:effectLst/>
        </p:spPr>
        <p:txBody>
          <a:bodyPr wrap="square" anchor="ctr">
            <a:noAutofit/>
          </a:bodyPr>
          <a:lstStyle/>
          <a:p>
            <a:endParaRPr lang="en-US" sz="725"/>
          </a:p>
        </p:txBody>
      </p:sp>
    </p:spTree>
    <p:extLst>
      <p:ext uri="{BB962C8B-B14F-4D97-AF65-F5344CB8AC3E}">
        <p14:creationId xmlns:p14="http://schemas.microsoft.com/office/powerpoint/2010/main" val="4247320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9D62D-53AB-CC2B-72EB-B379B2D15513}"/>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91E425E7-9922-FC69-C437-60AF64129D9B}"/>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AC1E3D82-ECA1-9C23-51BA-D0800CC41ED8}"/>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AMEND PROJECT WORKPLAN CONTRACT (CLOUD ERP) – 2/2</a:t>
            </a:r>
          </a:p>
        </p:txBody>
      </p:sp>
      <p:sp>
        <p:nvSpPr>
          <p:cNvPr id="39" name="Title 1">
            <a:extLst>
              <a:ext uri="{FF2B5EF4-FFF2-40B4-BE49-F238E27FC236}">
                <a16:creationId xmlns:a16="http://schemas.microsoft.com/office/drawing/2014/main" id="{63B82DC6-07CA-8234-715A-F39F17CFC631}"/>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2514F530-D0FB-746D-F3F2-AFB37F4598A7}"/>
              </a:ext>
            </a:extLst>
          </p:cNvPr>
          <p:cNvGrpSpPr/>
          <p:nvPr/>
        </p:nvGrpSpPr>
        <p:grpSpPr>
          <a:xfrm>
            <a:off x="10824856" y="98491"/>
            <a:ext cx="1143788" cy="1033155"/>
            <a:chOff x="10824856" y="250895"/>
            <a:chExt cx="1143788" cy="1033155"/>
          </a:xfrm>
        </p:grpSpPr>
        <p:pic>
          <p:nvPicPr>
            <p:cNvPr id="65" name="Picture 64">
              <a:extLst>
                <a:ext uri="{FF2B5EF4-FFF2-40B4-BE49-F238E27FC236}">
                  <a16:creationId xmlns:a16="http://schemas.microsoft.com/office/drawing/2014/main" id="{225EB354-CDC7-E4C4-AB4C-C104315A634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DF9286AD-E6F9-51EC-A62C-6ED8FED0AC9D}"/>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1D8D7072-CE3C-3C04-83AE-264C07B9E9B0}"/>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D31F0FEB-D498-90AE-EB93-BE8264831EC2}"/>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EDF90989-391F-982E-196D-2052BFA27C50}"/>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5F43B869-981F-5D43-E268-BDA39BF6B8E0}"/>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D6024879-81B0-E2B8-DDF3-D351175B696C}"/>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783CE394-A7F0-0428-4CEF-34169A9DEDC4}"/>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DDD11E14-8A08-96FA-4C5B-25018771A901}"/>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DD600CA7-C713-FE0D-E8DB-2A58938C3B41}"/>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21430770-647D-711D-D990-96FC75117674}"/>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4" name="Rettangolo 4">
            <a:extLst>
              <a:ext uri="{FF2B5EF4-FFF2-40B4-BE49-F238E27FC236}">
                <a16:creationId xmlns:a16="http://schemas.microsoft.com/office/drawing/2014/main" id="{1C80EB53-BEB9-F7DD-4867-FEA343C0111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grpSp>
        <p:nvGrpSpPr>
          <p:cNvPr id="13" name="Group 12">
            <a:extLst>
              <a:ext uri="{FF2B5EF4-FFF2-40B4-BE49-F238E27FC236}">
                <a16:creationId xmlns:a16="http://schemas.microsoft.com/office/drawing/2014/main" id="{32644791-C010-7C66-47DA-2D4A331D7DD4}"/>
              </a:ext>
            </a:extLst>
          </p:cNvPr>
          <p:cNvGrpSpPr/>
          <p:nvPr/>
        </p:nvGrpSpPr>
        <p:grpSpPr>
          <a:xfrm>
            <a:off x="1774839" y="2273553"/>
            <a:ext cx="8642322" cy="3630873"/>
            <a:chOff x="1727567" y="2280250"/>
            <a:chExt cx="8642322" cy="3630873"/>
          </a:xfrm>
        </p:grpSpPr>
        <p:sp>
          <p:nvSpPr>
            <p:cNvPr id="14" name="Isosceles Triangle 13">
              <a:extLst>
                <a:ext uri="{FF2B5EF4-FFF2-40B4-BE49-F238E27FC236}">
                  <a16:creationId xmlns:a16="http://schemas.microsoft.com/office/drawing/2014/main" id="{C8A9DDFC-4525-1853-43E0-54110053CA97}"/>
                </a:ext>
              </a:extLst>
            </p:cNvPr>
            <p:cNvSpPr/>
            <p:nvPr/>
          </p:nvSpPr>
          <p:spPr bwMode="gray">
            <a:xfrm rot="5400000">
              <a:off x="3879761" y="3796311"/>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a:solidFill>
                  <a:schemeClr val="tx1"/>
                </a:solidFill>
              </a:endParaRPr>
            </a:p>
          </p:txBody>
        </p:sp>
        <p:sp>
          <p:nvSpPr>
            <p:cNvPr id="15" name="Isosceles Triangle 14">
              <a:extLst>
                <a:ext uri="{FF2B5EF4-FFF2-40B4-BE49-F238E27FC236}">
                  <a16:creationId xmlns:a16="http://schemas.microsoft.com/office/drawing/2014/main" id="{53F950E7-EC14-C12B-9A23-0897BEEE225A}"/>
                </a:ext>
              </a:extLst>
            </p:cNvPr>
            <p:cNvSpPr/>
            <p:nvPr/>
          </p:nvSpPr>
          <p:spPr bwMode="gray">
            <a:xfrm rot="5400000">
              <a:off x="6849089" y="3796311"/>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6" name="Text Placeholder 5">
              <a:extLst>
                <a:ext uri="{FF2B5EF4-FFF2-40B4-BE49-F238E27FC236}">
                  <a16:creationId xmlns:a16="http://schemas.microsoft.com/office/drawing/2014/main" id="{3ABAD35E-5219-BF5F-7CDA-A2434A717866}"/>
                </a:ext>
              </a:extLst>
            </p:cNvPr>
            <p:cNvSpPr txBox="1">
              <a:spLocks/>
            </p:cNvSpPr>
            <p:nvPr/>
          </p:nvSpPr>
          <p:spPr>
            <a:xfrm>
              <a:off x="8558816" y="2686145"/>
              <a:ext cx="1811073" cy="289603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sends the amended project workplan contract to all parties for signature. Once signed, the contract is uploaded into Cloud ERP as a PDF under “</a:t>
              </a:r>
              <a:r>
                <a:rPr lang="en-GB" sz="1000" b="1">
                  <a:latin typeface="Proxima Nova" panose="02000506030000020004" pitchFamily="2" charset="0"/>
                  <a:cs typeface="Calibri" panose="020F0502020204030204" pitchFamily="34" charset="0"/>
                </a:rPr>
                <a:t>contract documents</a:t>
              </a:r>
              <a:r>
                <a:rPr lang="en-GB" sz="1000">
                  <a:latin typeface="Proxima Nova" panose="02000506030000020004" pitchFamily="2" charset="0"/>
                  <a:cs typeface="Calibri" panose="020F0502020204030204" pitchFamily="34" charset="0"/>
                </a:rPr>
                <a:t>” and UNHCR Programme submits the project workplan contract to the ‘Approver’ (as delegated by the Representative) for approval. The signatory information is entered in Cloud ERP and UNHCR Programme checks that the contract has an 'Active' status.</a:t>
              </a:r>
            </a:p>
          </p:txBody>
        </p:sp>
        <p:sp>
          <p:nvSpPr>
            <p:cNvPr id="17" name="Rectangle: Rounded Corners 16">
              <a:extLst>
                <a:ext uri="{FF2B5EF4-FFF2-40B4-BE49-F238E27FC236}">
                  <a16:creationId xmlns:a16="http://schemas.microsoft.com/office/drawing/2014/main" id="{6FBC749C-A7D8-95DF-9749-373E15800FDE}"/>
                </a:ext>
              </a:extLst>
            </p:cNvPr>
            <p:cNvSpPr/>
            <p:nvPr/>
          </p:nvSpPr>
          <p:spPr bwMode="gray">
            <a:xfrm>
              <a:off x="7849889" y="2691091"/>
              <a:ext cx="2520000" cy="290008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8" name="Ovale 10">
              <a:extLst>
                <a:ext uri="{FF2B5EF4-FFF2-40B4-BE49-F238E27FC236}">
                  <a16:creationId xmlns:a16="http://schemas.microsoft.com/office/drawing/2014/main" id="{BDA05F7C-B16F-D328-E2F3-4A9ACE6F6D6D}"/>
                </a:ext>
              </a:extLst>
            </p:cNvPr>
            <p:cNvSpPr/>
            <p:nvPr/>
          </p:nvSpPr>
          <p:spPr bwMode="gray">
            <a:xfrm>
              <a:off x="7712056" y="28384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7</a:t>
              </a:r>
            </a:p>
          </p:txBody>
        </p:sp>
        <p:sp>
          <p:nvSpPr>
            <p:cNvPr id="19" name="Rectangle: Rounded Corners 18">
              <a:extLst>
                <a:ext uri="{FF2B5EF4-FFF2-40B4-BE49-F238E27FC236}">
                  <a16:creationId xmlns:a16="http://schemas.microsoft.com/office/drawing/2014/main" id="{DBC3FB48-2314-BFD3-EE5F-30DB6381AF87}"/>
                </a:ext>
              </a:extLst>
            </p:cNvPr>
            <p:cNvSpPr/>
            <p:nvPr/>
          </p:nvSpPr>
          <p:spPr bwMode="gray">
            <a:xfrm>
              <a:off x="1865401" y="2691091"/>
              <a:ext cx="2520000" cy="290008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0" name="Ovale 10">
              <a:extLst>
                <a:ext uri="{FF2B5EF4-FFF2-40B4-BE49-F238E27FC236}">
                  <a16:creationId xmlns:a16="http://schemas.microsoft.com/office/drawing/2014/main" id="{DC86F633-83A2-6921-3EF2-4595D05B40F5}"/>
                </a:ext>
              </a:extLst>
            </p:cNvPr>
            <p:cNvSpPr/>
            <p:nvPr/>
          </p:nvSpPr>
          <p:spPr bwMode="gray">
            <a:xfrm>
              <a:off x="1727567" y="28384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5</a:t>
              </a:r>
            </a:p>
          </p:txBody>
        </p:sp>
        <p:sp>
          <p:nvSpPr>
            <p:cNvPr id="21" name="Text Placeholder 5">
              <a:extLst>
                <a:ext uri="{FF2B5EF4-FFF2-40B4-BE49-F238E27FC236}">
                  <a16:creationId xmlns:a16="http://schemas.microsoft.com/office/drawing/2014/main" id="{AD297D2B-6E52-1915-FDA7-EF787A3397FD}"/>
                </a:ext>
              </a:extLst>
            </p:cNvPr>
            <p:cNvSpPr txBox="1">
              <a:spLocks/>
            </p:cNvSpPr>
            <p:nvPr/>
          </p:nvSpPr>
          <p:spPr>
            <a:xfrm>
              <a:off x="5619646" y="2686145"/>
              <a:ext cx="1757997" cy="289603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1">
                  <a:latin typeface="Proxima Nova" panose="02000506030000020004" pitchFamily="2" charset="0"/>
                  <a:cs typeface="Calibri" panose="020F0502020204030204" pitchFamily="34" charset="0"/>
                </a:rPr>
                <a:t>Conduct Quality Assurance:  </a:t>
              </a:r>
              <a:r>
                <a:rPr lang="en-GB" sz="1000">
                  <a:latin typeface="Proxima Nova" panose="02000506030000020004" pitchFamily="2" charset="0"/>
                  <a:cs typeface="Calibri" panose="020F0502020204030204" pitchFamily="34" charset="0"/>
                </a:rPr>
                <a:t>An amendment requires that UNHCR Project Control reviews the agreement. Therefore, Project Control reviews the final project workplan documents and completes the Quality Assurance Checklist. </a:t>
              </a:r>
            </a:p>
          </p:txBody>
        </p:sp>
        <p:sp>
          <p:nvSpPr>
            <p:cNvPr id="22" name="Rectangle: Rounded Corners 21">
              <a:extLst>
                <a:ext uri="{FF2B5EF4-FFF2-40B4-BE49-F238E27FC236}">
                  <a16:creationId xmlns:a16="http://schemas.microsoft.com/office/drawing/2014/main" id="{E4B2FE7D-95C0-DD2D-8527-D9F293C2071F}"/>
                </a:ext>
              </a:extLst>
            </p:cNvPr>
            <p:cNvSpPr/>
            <p:nvPr/>
          </p:nvSpPr>
          <p:spPr bwMode="gray">
            <a:xfrm>
              <a:off x="4857645" y="2691091"/>
              <a:ext cx="2520000" cy="290008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3" name="Ovale 10">
              <a:extLst>
                <a:ext uri="{FF2B5EF4-FFF2-40B4-BE49-F238E27FC236}">
                  <a16:creationId xmlns:a16="http://schemas.microsoft.com/office/drawing/2014/main" id="{FD4CB29D-54ED-E098-1D85-74DD29E043C0}"/>
                </a:ext>
              </a:extLst>
            </p:cNvPr>
            <p:cNvSpPr/>
            <p:nvPr/>
          </p:nvSpPr>
          <p:spPr bwMode="gray">
            <a:xfrm>
              <a:off x="4719812" y="28384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6</a:t>
              </a:r>
            </a:p>
          </p:txBody>
        </p:sp>
        <p:pic>
          <p:nvPicPr>
            <p:cNvPr id="26" name="Picture 25" descr="Icon&#10;&#10;Description automatically generated">
              <a:extLst>
                <a:ext uri="{FF2B5EF4-FFF2-40B4-BE49-F238E27FC236}">
                  <a16:creationId xmlns:a16="http://schemas.microsoft.com/office/drawing/2014/main" id="{3008C1D2-54BC-640F-25EA-C7B59257A548}"/>
                </a:ext>
              </a:extLst>
            </p:cNvPr>
            <p:cNvPicPr>
              <a:picLocks noChangeAspect="1"/>
            </p:cNvPicPr>
            <p:nvPr/>
          </p:nvPicPr>
          <p:blipFill>
            <a:blip r:embed="rId4"/>
            <a:stretch>
              <a:fillRect/>
            </a:stretch>
          </p:blipFill>
          <p:spPr>
            <a:xfrm>
              <a:off x="2944952" y="2280250"/>
              <a:ext cx="360899" cy="360000"/>
            </a:xfrm>
            <a:prstGeom prst="rect">
              <a:avLst/>
            </a:prstGeom>
          </p:spPr>
        </p:pic>
        <p:sp>
          <p:nvSpPr>
            <p:cNvPr id="27" name="Text Placeholder 5">
              <a:extLst>
                <a:ext uri="{FF2B5EF4-FFF2-40B4-BE49-F238E27FC236}">
                  <a16:creationId xmlns:a16="http://schemas.microsoft.com/office/drawing/2014/main" id="{E1977AB7-E127-5F69-2FC6-01B1DC8C669D}"/>
                </a:ext>
              </a:extLst>
            </p:cNvPr>
            <p:cNvSpPr txBox="1">
              <a:spLocks/>
            </p:cNvSpPr>
            <p:nvPr/>
          </p:nvSpPr>
          <p:spPr>
            <a:xfrm>
              <a:off x="2605646" y="2704546"/>
              <a:ext cx="1790829" cy="28866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1">
                  <a:latin typeface="Proxima Nova" panose="02000506030000020004" pitchFamily="2" charset="0"/>
                  <a:cs typeface="Calibri" panose="020F0502020204030204" pitchFamily="34" charset="0"/>
                </a:rPr>
                <a:t>Review Risk Register:  </a:t>
              </a:r>
              <a:r>
                <a:rPr lang="en-GB" sz="1000">
                  <a:latin typeface="Proxima Nova" panose="02000506030000020004" pitchFamily="2" charset="0"/>
                  <a:cs typeface="Calibri" panose="020F0502020204030204" pitchFamily="34" charset="0"/>
                </a:rPr>
                <a:t>UNHCR Programme considers any changes or updates required to the Risk Register and actions accordingly. Changes to the Risk Register are updated in the Document Register.</a:t>
              </a:r>
            </a:p>
            <a:p>
              <a:pPr marL="0" indent="0">
                <a:lnSpc>
                  <a:spcPct val="100000"/>
                </a:lnSpc>
                <a:buNone/>
              </a:pPr>
              <a:r>
                <a:rPr lang="en-GB" sz="800" b="1" i="1">
                  <a:solidFill>
                    <a:schemeClr val="accent3"/>
                  </a:solidFill>
                  <a:latin typeface="Proxima Nova" panose="02000506030000020004" pitchFamily="2" charset="0"/>
                  <a:cs typeface="Calibri" panose="020F0502020204030204" pitchFamily="34" charset="0"/>
                </a:rPr>
                <a:t>Note</a:t>
              </a:r>
              <a:r>
                <a:rPr lang="en-GB" sz="800" i="1">
                  <a:solidFill>
                    <a:schemeClr val="accent3"/>
                  </a:solidFill>
                  <a:latin typeface="Proxima Nova" panose="02000506030000020004" pitchFamily="2" charset="0"/>
                  <a:cs typeface="Calibri" panose="020F0502020204030204" pitchFamily="34" charset="0"/>
                </a:rPr>
                <a:t>: If any risks are added/deleted, the total number of risks for the affected category(</a:t>
              </a:r>
              <a:r>
                <a:rPr lang="en-GB" sz="800" i="1" err="1">
                  <a:solidFill>
                    <a:schemeClr val="accent3"/>
                  </a:solidFill>
                  <a:latin typeface="Proxima Nova" panose="02000506030000020004" pitchFamily="2" charset="0"/>
                  <a:cs typeface="Calibri" panose="020F0502020204030204" pitchFamily="34" charset="0"/>
                </a:rPr>
                <a:t>ies</a:t>
              </a:r>
              <a:r>
                <a:rPr lang="en-GB" sz="800" i="1">
                  <a:solidFill>
                    <a:schemeClr val="accent3"/>
                  </a:solidFill>
                  <a:latin typeface="Proxima Nova" panose="02000506030000020004" pitchFamily="2" charset="0"/>
                  <a:cs typeface="Calibri" panose="020F0502020204030204" pitchFamily="34" charset="0"/>
                </a:rPr>
                <a:t>) needs to be updated in the Risk Register.</a:t>
              </a:r>
            </a:p>
          </p:txBody>
        </p:sp>
        <p:pic>
          <p:nvPicPr>
            <p:cNvPr id="28" name="Picture 27">
              <a:extLst>
                <a:ext uri="{FF2B5EF4-FFF2-40B4-BE49-F238E27FC236}">
                  <a16:creationId xmlns:a16="http://schemas.microsoft.com/office/drawing/2014/main" id="{6A1EBF6E-2B77-3B27-CE53-13C3130532DE}"/>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3017401" y="5695123"/>
              <a:ext cx="216000" cy="216000"/>
            </a:xfrm>
            <a:prstGeom prst="rect">
              <a:avLst/>
            </a:prstGeom>
            <a:solidFill>
              <a:schemeClr val="accent3"/>
            </a:solidFill>
            <a:ln>
              <a:solidFill>
                <a:schemeClr val="accent3"/>
              </a:solidFill>
            </a:ln>
            <a:effectLst/>
          </p:spPr>
        </p:pic>
        <p:pic>
          <p:nvPicPr>
            <p:cNvPr id="29" name="Picture 28">
              <a:extLst>
                <a:ext uri="{FF2B5EF4-FFF2-40B4-BE49-F238E27FC236}">
                  <a16:creationId xmlns:a16="http://schemas.microsoft.com/office/drawing/2014/main" id="{BC95DB05-E209-7883-996D-F3FBCB477B7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6009645" y="5695123"/>
              <a:ext cx="216000" cy="216000"/>
            </a:xfrm>
            <a:prstGeom prst="rect">
              <a:avLst/>
            </a:prstGeom>
            <a:solidFill>
              <a:schemeClr val="accent3"/>
            </a:solidFill>
            <a:ln>
              <a:solidFill>
                <a:schemeClr val="accent3"/>
              </a:solidFill>
            </a:ln>
            <a:effectLst/>
          </p:spPr>
        </p:pic>
        <p:grpSp>
          <p:nvGrpSpPr>
            <p:cNvPr id="30" name="Group 29">
              <a:extLst>
                <a:ext uri="{FF2B5EF4-FFF2-40B4-BE49-F238E27FC236}">
                  <a16:creationId xmlns:a16="http://schemas.microsoft.com/office/drawing/2014/main" id="{4888B2A7-41AE-B19F-316D-A94F0FD2F376}"/>
                </a:ext>
              </a:extLst>
            </p:cNvPr>
            <p:cNvGrpSpPr/>
            <p:nvPr/>
          </p:nvGrpSpPr>
          <p:grpSpPr>
            <a:xfrm>
              <a:off x="8942164" y="5676747"/>
              <a:ext cx="509735" cy="216000"/>
              <a:chOff x="9001890" y="5219547"/>
              <a:chExt cx="509735" cy="216000"/>
            </a:xfrm>
          </p:grpSpPr>
          <p:pic>
            <p:nvPicPr>
              <p:cNvPr id="36" name="Picture 35">
                <a:extLst>
                  <a:ext uri="{FF2B5EF4-FFF2-40B4-BE49-F238E27FC236}">
                    <a16:creationId xmlns:a16="http://schemas.microsoft.com/office/drawing/2014/main" id="{8E7FA5A1-9BFD-70A3-911B-E8BE6E4026B1}"/>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9001890" y="5219547"/>
                <a:ext cx="216000" cy="216000"/>
              </a:xfrm>
              <a:prstGeom prst="rect">
                <a:avLst/>
              </a:prstGeom>
              <a:solidFill>
                <a:schemeClr val="accent3"/>
              </a:solidFill>
              <a:ln>
                <a:solidFill>
                  <a:schemeClr val="accent3"/>
                </a:solidFill>
              </a:ln>
              <a:effectLst/>
            </p:spPr>
          </p:pic>
          <p:pic>
            <p:nvPicPr>
              <p:cNvPr id="37" name="Picture 36">
                <a:extLst>
                  <a:ext uri="{FF2B5EF4-FFF2-40B4-BE49-F238E27FC236}">
                    <a16:creationId xmlns:a16="http://schemas.microsoft.com/office/drawing/2014/main" id="{A5DC41A0-0273-D1C8-C3EB-4DE798697E4D}"/>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9295625" y="5219547"/>
                <a:ext cx="216000" cy="216000"/>
              </a:xfrm>
              <a:prstGeom prst="rect">
                <a:avLst/>
              </a:prstGeom>
              <a:solidFill>
                <a:srgbClr val="FFC000"/>
              </a:solidFill>
              <a:ln>
                <a:solidFill>
                  <a:srgbClr val="FFC000"/>
                </a:solidFill>
              </a:ln>
              <a:effectLst/>
            </p:spPr>
          </p:pic>
        </p:grpSp>
        <p:pic>
          <p:nvPicPr>
            <p:cNvPr id="32" name="Picture 31" descr="Icon&#10;&#10;Description automatically generated">
              <a:extLst>
                <a:ext uri="{FF2B5EF4-FFF2-40B4-BE49-F238E27FC236}">
                  <a16:creationId xmlns:a16="http://schemas.microsoft.com/office/drawing/2014/main" id="{954596C0-CC6E-741F-ACCE-FB6EBD5CAAE9}"/>
                </a:ext>
              </a:extLst>
            </p:cNvPr>
            <p:cNvPicPr>
              <a:picLocks noChangeAspect="1"/>
            </p:cNvPicPr>
            <p:nvPr/>
          </p:nvPicPr>
          <p:blipFill>
            <a:blip r:embed="rId5"/>
            <a:stretch>
              <a:fillRect/>
            </a:stretch>
          </p:blipFill>
          <p:spPr>
            <a:xfrm>
              <a:off x="9016582" y="2280250"/>
              <a:ext cx="360899" cy="360000"/>
            </a:xfrm>
            <a:prstGeom prst="rect">
              <a:avLst/>
            </a:prstGeom>
          </p:spPr>
        </p:pic>
        <p:sp>
          <p:nvSpPr>
            <p:cNvPr id="33" name="Freeform 8">
              <a:extLst>
                <a:ext uri="{FF2B5EF4-FFF2-40B4-BE49-F238E27FC236}">
                  <a16:creationId xmlns:a16="http://schemas.microsoft.com/office/drawing/2014/main" id="{BF198556-9E69-E52A-576B-4E28DE1D795D}"/>
                </a:ext>
              </a:extLst>
            </p:cNvPr>
            <p:cNvSpPr>
              <a:spLocks noChangeArrowheads="1"/>
            </p:cNvSpPr>
            <p:nvPr/>
          </p:nvSpPr>
          <p:spPr bwMode="auto">
            <a:xfrm>
              <a:off x="2072381" y="3610565"/>
              <a:ext cx="367971" cy="545931"/>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endParaRPr lang="en-US" sz="725"/>
            </a:p>
          </p:txBody>
        </p:sp>
        <p:sp>
          <p:nvSpPr>
            <p:cNvPr id="34" name="Freeform 2">
              <a:extLst>
                <a:ext uri="{FF2B5EF4-FFF2-40B4-BE49-F238E27FC236}">
                  <a16:creationId xmlns:a16="http://schemas.microsoft.com/office/drawing/2014/main" id="{0B78BADE-3D18-39B6-6D59-9C82F9513123}"/>
                </a:ext>
              </a:extLst>
            </p:cNvPr>
            <p:cNvSpPr>
              <a:spLocks noChangeArrowheads="1"/>
            </p:cNvSpPr>
            <p:nvPr/>
          </p:nvSpPr>
          <p:spPr bwMode="auto">
            <a:xfrm>
              <a:off x="7934859" y="3690984"/>
              <a:ext cx="548284" cy="516735"/>
            </a:xfrm>
            <a:custGeom>
              <a:avLst/>
              <a:gdLst>
                <a:gd name="connsiteX0" fmla="*/ 137051 w 548284"/>
                <a:gd name="connsiteY0" fmla="*/ 409913 h 516735"/>
                <a:gd name="connsiteX1" fmla="*/ 135024 w 548284"/>
                <a:gd name="connsiteY1" fmla="*/ 413959 h 516735"/>
                <a:gd name="connsiteX2" fmla="*/ 127725 w 548284"/>
                <a:gd name="connsiteY2" fmla="*/ 420029 h 516735"/>
                <a:gd name="connsiteX3" fmla="*/ 129347 w 548284"/>
                <a:gd name="connsiteY3" fmla="*/ 422052 h 516735"/>
                <a:gd name="connsiteX4" fmla="*/ 132186 w 548284"/>
                <a:gd name="connsiteY4" fmla="*/ 431763 h 516735"/>
                <a:gd name="connsiteX5" fmla="*/ 135024 w 548284"/>
                <a:gd name="connsiteY5" fmla="*/ 448757 h 516735"/>
                <a:gd name="connsiteX6" fmla="*/ 135024 w 548284"/>
                <a:gd name="connsiteY6" fmla="*/ 501763 h 516735"/>
                <a:gd name="connsiteX7" fmla="*/ 160163 w 548284"/>
                <a:gd name="connsiteY7" fmla="*/ 495289 h 516735"/>
                <a:gd name="connsiteX8" fmla="*/ 160163 w 548284"/>
                <a:gd name="connsiteY8" fmla="*/ 440665 h 516735"/>
                <a:gd name="connsiteX9" fmla="*/ 167057 w 548284"/>
                <a:gd name="connsiteY9" fmla="*/ 433381 h 516735"/>
                <a:gd name="connsiteX10" fmla="*/ 173950 w 548284"/>
                <a:gd name="connsiteY10" fmla="*/ 440665 h 516735"/>
                <a:gd name="connsiteX11" fmla="*/ 173950 w 548284"/>
                <a:gd name="connsiteY11" fmla="*/ 488815 h 516735"/>
                <a:gd name="connsiteX12" fmla="*/ 190980 w 548284"/>
                <a:gd name="connsiteY12" fmla="*/ 476676 h 516735"/>
                <a:gd name="connsiteX13" fmla="*/ 190980 w 548284"/>
                <a:gd name="connsiteY13" fmla="*/ 424075 h 516735"/>
                <a:gd name="connsiteX14" fmla="*/ 176788 w 548284"/>
                <a:gd name="connsiteY14" fmla="*/ 409913 h 516735"/>
                <a:gd name="connsiteX15" fmla="*/ 66498 w 548284"/>
                <a:gd name="connsiteY15" fmla="*/ 409913 h 516735"/>
                <a:gd name="connsiteX16" fmla="*/ 52306 w 548284"/>
                <a:gd name="connsiteY16" fmla="*/ 424075 h 516735"/>
                <a:gd name="connsiteX17" fmla="*/ 52306 w 548284"/>
                <a:gd name="connsiteY17" fmla="*/ 476676 h 516735"/>
                <a:gd name="connsiteX18" fmla="*/ 72580 w 548284"/>
                <a:gd name="connsiteY18" fmla="*/ 490434 h 516735"/>
                <a:gd name="connsiteX19" fmla="*/ 72580 w 548284"/>
                <a:gd name="connsiteY19" fmla="*/ 440665 h 516735"/>
                <a:gd name="connsiteX20" fmla="*/ 79473 w 548284"/>
                <a:gd name="connsiteY20" fmla="*/ 433381 h 516735"/>
                <a:gd name="connsiteX21" fmla="*/ 86772 w 548284"/>
                <a:gd name="connsiteY21" fmla="*/ 440665 h 516735"/>
                <a:gd name="connsiteX22" fmla="*/ 86772 w 548284"/>
                <a:gd name="connsiteY22" fmla="*/ 496503 h 516735"/>
                <a:gd name="connsiteX23" fmla="*/ 108668 w 548284"/>
                <a:gd name="connsiteY23" fmla="*/ 501763 h 516735"/>
                <a:gd name="connsiteX24" fmla="*/ 108668 w 548284"/>
                <a:gd name="connsiteY24" fmla="*/ 448757 h 516735"/>
                <a:gd name="connsiteX25" fmla="*/ 111101 w 548284"/>
                <a:gd name="connsiteY25" fmla="*/ 431763 h 516735"/>
                <a:gd name="connsiteX26" fmla="*/ 113939 w 548284"/>
                <a:gd name="connsiteY26" fmla="*/ 422052 h 516735"/>
                <a:gd name="connsiteX27" fmla="*/ 115967 w 548284"/>
                <a:gd name="connsiteY27" fmla="*/ 420029 h 516735"/>
                <a:gd name="connsiteX28" fmla="*/ 108668 w 548284"/>
                <a:gd name="connsiteY28" fmla="*/ 413959 h 516735"/>
                <a:gd name="connsiteX29" fmla="*/ 106641 w 548284"/>
                <a:gd name="connsiteY29" fmla="*/ 409913 h 516735"/>
                <a:gd name="connsiteX30" fmla="*/ 121927 w 548284"/>
                <a:gd name="connsiteY30" fmla="*/ 329669 h 516735"/>
                <a:gd name="connsiteX31" fmla="*/ 101442 w 548284"/>
                <a:gd name="connsiteY31" fmla="*/ 350155 h 516735"/>
                <a:gd name="connsiteX32" fmla="*/ 121927 w 548284"/>
                <a:gd name="connsiteY32" fmla="*/ 370231 h 516735"/>
                <a:gd name="connsiteX33" fmla="*/ 142413 w 548284"/>
                <a:gd name="connsiteY33" fmla="*/ 350155 h 516735"/>
                <a:gd name="connsiteX34" fmla="*/ 121927 w 548284"/>
                <a:gd name="connsiteY34" fmla="*/ 329669 h 516735"/>
                <a:gd name="connsiteX35" fmla="*/ 121927 w 548284"/>
                <a:gd name="connsiteY35" fmla="*/ 315329 h 516735"/>
                <a:gd name="connsiteX36" fmla="*/ 156753 w 548284"/>
                <a:gd name="connsiteY36" fmla="*/ 350155 h 516735"/>
                <a:gd name="connsiteX37" fmla="*/ 121927 w 548284"/>
                <a:gd name="connsiteY37" fmla="*/ 384572 h 516735"/>
                <a:gd name="connsiteX38" fmla="*/ 87511 w 548284"/>
                <a:gd name="connsiteY38" fmla="*/ 350155 h 516735"/>
                <a:gd name="connsiteX39" fmla="*/ 121927 w 548284"/>
                <a:gd name="connsiteY39" fmla="*/ 315329 h 516735"/>
                <a:gd name="connsiteX40" fmla="*/ 121643 w 548284"/>
                <a:gd name="connsiteY40" fmla="*/ 287715 h 516735"/>
                <a:gd name="connsiteX41" fmla="*/ 14192 w 548284"/>
                <a:gd name="connsiteY41" fmla="*/ 395346 h 516735"/>
                <a:gd name="connsiteX42" fmla="*/ 38115 w 548284"/>
                <a:gd name="connsiteY42" fmla="*/ 462110 h 516735"/>
                <a:gd name="connsiteX43" fmla="*/ 38115 w 548284"/>
                <a:gd name="connsiteY43" fmla="*/ 424075 h 516735"/>
                <a:gd name="connsiteX44" fmla="*/ 66498 w 548284"/>
                <a:gd name="connsiteY44" fmla="*/ 395751 h 516735"/>
                <a:gd name="connsiteX45" fmla="*/ 176788 w 548284"/>
                <a:gd name="connsiteY45" fmla="*/ 395751 h 516735"/>
                <a:gd name="connsiteX46" fmla="*/ 205577 w 548284"/>
                <a:gd name="connsiteY46" fmla="*/ 424075 h 516735"/>
                <a:gd name="connsiteX47" fmla="*/ 205577 w 548284"/>
                <a:gd name="connsiteY47" fmla="*/ 462110 h 516735"/>
                <a:gd name="connsiteX48" fmla="*/ 229095 w 548284"/>
                <a:gd name="connsiteY48" fmla="*/ 395346 h 516735"/>
                <a:gd name="connsiteX49" fmla="*/ 221390 w 548284"/>
                <a:gd name="connsiteY49" fmla="*/ 355288 h 516735"/>
                <a:gd name="connsiteX50" fmla="*/ 214092 w 548284"/>
                <a:gd name="connsiteY50" fmla="*/ 357311 h 516735"/>
                <a:gd name="connsiteX51" fmla="*/ 196251 w 548284"/>
                <a:gd name="connsiteY51" fmla="*/ 352051 h 516735"/>
                <a:gd name="connsiteX52" fmla="*/ 194629 w 548284"/>
                <a:gd name="connsiteY52" fmla="*/ 333843 h 516735"/>
                <a:gd name="connsiteX53" fmla="*/ 200711 w 548284"/>
                <a:gd name="connsiteY53" fmla="*/ 322513 h 516735"/>
                <a:gd name="connsiteX54" fmla="*/ 121643 w 548284"/>
                <a:gd name="connsiteY54" fmla="*/ 287715 h 516735"/>
                <a:gd name="connsiteX55" fmla="*/ 463114 w 548284"/>
                <a:gd name="connsiteY55" fmla="*/ 84804 h 516735"/>
                <a:gd name="connsiteX56" fmla="*/ 449585 w 548284"/>
                <a:gd name="connsiteY56" fmla="*/ 90556 h 516735"/>
                <a:gd name="connsiteX57" fmla="*/ 445143 w 548284"/>
                <a:gd name="connsiteY57" fmla="*/ 94997 h 516735"/>
                <a:gd name="connsiteX58" fmla="*/ 344186 w 548284"/>
                <a:gd name="connsiteY58" fmla="*/ 195914 h 516735"/>
                <a:gd name="connsiteX59" fmla="*/ 316322 w 548284"/>
                <a:gd name="connsiteY59" fmla="*/ 168465 h 516735"/>
                <a:gd name="connsiteX60" fmla="*/ 306630 w 548284"/>
                <a:gd name="connsiteY60" fmla="*/ 162813 h 516735"/>
                <a:gd name="connsiteX61" fmla="*/ 302995 w 548284"/>
                <a:gd name="connsiteY61" fmla="*/ 162410 h 516735"/>
                <a:gd name="connsiteX62" fmla="*/ 289265 w 548284"/>
                <a:gd name="connsiteY62" fmla="*/ 168465 h 516735"/>
                <a:gd name="connsiteX63" fmla="*/ 283611 w 548284"/>
                <a:gd name="connsiteY63" fmla="*/ 181786 h 516735"/>
                <a:gd name="connsiteX64" fmla="*/ 289265 w 548284"/>
                <a:gd name="connsiteY64" fmla="*/ 195107 h 516735"/>
                <a:gd name="connsiteX65" fmla="*/ 318745 w 548284"/>
                <a:gd name="connsiteY65" fmla="*/ 224979 h 516735"/>
                <a:gd name="connsiteX66" fmla="*/ 344186 w 548284"/>
                <a:gd name="connsiteY66" fmla="*/ 235071 h 516735"/>
                <a:gd name="connsiteX67" fmla="*/ 369223 w 548284"/>
                <a:gd name="connsiteY67" fmla="*/ 224979 h 516735"/>
                <a:gd name="connsiteX68" fmla="*/ 468565 w 548284"/>
                <a:gd name="connsiteY68" fmla="*/ 125272 h 516735"/>
                <a:gd name="connsiteX69" fmla="*/ 476642 w 548284"/>
                <a:gd name="connsiteY69" fmla="*/ 117602 h 516735"/>
                <a:gd name="connsiteX70" fmla="*/ 476642 w 548284"/>
                <a:gd name="connsiteY70" fmla="*/ 90556 h 516735"/>
                <a:gd name="connsiteX71" fmla="*/ 463114 w 548284"/>
                <a:gd name="connsiteY71" fmla="*/ 84804 h 516735"/>
                <a:gd name="connsiteX72" fmla="*/ 364377 w 548284"/>
                <a:gd name="connsiteY72" fmla="*/ 78042 h 516735"/>
                <a:gd name="connsiteX73" fmla="*/ 260593 w 548284"/>
                <a:gd name="connsiteY73" fmla="*/ 181382 h 516735"/>
                <a:gd name="connsiteX74" fmla="*/ 364377 w 548284"/>
                <a:gd name="connsiteY74" fmla="*/ 285126 h 516735"/>
                <a:gd name="connsiteX75" fmla="*/ 468162 w 548284"/>
                <a:gd name="connsiteY75" fmla="*/ 181382 h 516735"/>
                <a:gd name="connsiteX76" fmla="*/ 463316 w 548284"/>
                <a:gd name="connsiteY76" fmla="*/ 150703 h 516735"/>
                <a:gd name="connsiteX77" fmla="*/ 379319 w 548284"/>
                <a:gd name="connsiteY77" fmla="*/ 234667 h 516735"/>
                <a:gd name="connsiteX78" fmla="*/ 344186 w 548284"/>
                <a:gd name="connsiteY78" fmla="*/ 249603 h 516735"/>
                <a:gd name="connsiteX79" fmla="*/ 308649 w 548284"/>
                <a:gd name="connsiteY79" fmla="*/ 234667 h 516735"/>
                <a:gd name="connsiteX80" fmla="*/ 279573 w 548284"/>
                <a:gd name="connsiteY80" fmla="*/ 205199 h 516735"/>
                <a:gd name="connsiteX81" fmla="*/ 277150 w 548284"/>
                <a:gd name="connsiteY81" fmla="*/ 202777 h 516735"/>
                <a:gd name="connsiteX82" fmla="*/ 276746 w 548284"/>
                <a:gd name="connsiteY82" fmla="*/ 202373 h 516735"/>
                <a:gd name="connsiteX83" fmla="*/ 275131 w 548284"/>
                <a:gd name="connsiteY83" fmla="*/ 199951 h 516735"/>
                <a:gd name="connsiteX84" fmla="*/ 269881 w 548284"/>
                <a:gd name="connsiteY84" fmla="*/ 181786 h 516735"/>
                <a:gd name="connsiteX85" fmla="*/ 275131 w 548284"/>
                <a:gd name="connsiteY85" fmla="*/ 163621 h 516735"/>
                <a:gd name="connsiteX86" fmla="*/ 276746 w 548284"/>
                <a:gd name="connsiteY86" fmla="*/ 161199 h 516735"/>
                <a:gd name="connsiteX87" fmla="*/ 277150 w 548284"/>
                <a:gd name="connsiteY87" fmla="*/ 160795 h 516735"/>
                <a:gd name="connsiteX88" fmla="*/ 278765 w 548284"/>
                <a:gd name="connsiteY88" fmla="*/ 159180 h 516735"/>
                <a:gd name="connsiteX89" fmla="*/ 279573 w 548284"/>
                <a:gd name="connsiteY89" fmla="*/ 157969 h 516735"/>
                <a:gd name="connsiteX90" fmla="*/ 302995 w 548284"/>
                <a:gd name="connsiteY90" fmla="*/ 148281 h 516735"/>
                <a:gd name="connsiteX91" fmla="*/ 326417 w 548284"/>
                <a:gd name="connsiteY91" fmla="*/ 157969 h 516735"/>
                <a:gd name="connsiteX92" fmla="*/ 344186 w 548284"/>
                <a:gd name="connsiteY92" fmla="*/ 175731 h 516735"/>
                <a:gd name="connsiteX93" fmla="*/ 423337 w 548284"/>
                <a:gd name="connsiteY93" fmla="*/ 96208 h 516735"/>
                <a:gd name="connsiteX94" fmla="*/ 364377 w 548284"/>
                <a:gd name="connsiteY94" fmla="*/ 78042 h 516735"/>
                <a:gd name="connsiteX95" fmla="*/ 364377 w 548284"/>
                <a:gd name="connsiteY95" fmla="*/ 63510 h 516735"/>
                <a:gd name="connsiteX96" fmla="*/ 433836 w 548284"/>
                <a:gd name="connsiteY96" fmla="*/ 86520 h 516735"/>
                <a:gd name="connsiteX97" fmla="*/ 439086 w 548284"/>
                <a:gd name="connsiteY97" fmla="*/ 80464 h 516735"/>
                <a:gd name="connsiteX98" fmla="*/ 486334 w 548284"/>
                <a:gd name="connsiteY98" fmla="*/ 80464 h 516735"/>
                <a:gd name="connsiteX99" fmla="*/ 486334 w 548284"/>
                <a:gd name="connsiteY99" fmla="*/ 127290 h 516735"/>
                <a:gd name="connsiteX100" fmla="*/ 474623 w 548284"/>
                <a:gd name="connsiteY100" fmla="*/ 139400 h 516735"/>
                <a:gd name="connsiteX101" fmla="*/ 482296 w 548284"/>
                <a:gd name="connsiteY101" fmla="*/ 181382 h 516735"/>
                <a:gd name="connsiteX102" fmla="*/ 364377 w 548284"/>
                <a:gd name="connsiteY102" fmla="*/ 298851 h 516735"/>
                <a:gd name="connsiteX103" fmla="*/ 246459 w 548284"/>
                <a:gd name="connsiteY103" fmla="*/ 181382 h 516735"/>
                <a:gd name="connsiteX104" fmla="*/ 364377 w 548284"/>
                <a:gd name="connsiteY104" fmla="*/ 63510 h 516735"/>
                <a:gd name="connsiteX105" fmla="*/ 368984 w 548284"/>
                <a:gd name="connsiteY105" fmla="*/ 14187 h 516735"/>
                <a:gd name="connsiteX106" fmla="*/ 247746 w 548284"/>
                <a:gd name="connsiteY106" fmla="*/ 62742 h 516735"/>
                <a:gd name="connsiteX107" fmla="*/ 197467 w 548284"/>
                <a:gd name="connsiteY107" fmla="*/ 180893 h 516735"/>
                <a:gd name="connsiteX108" fmla="*/ 221796 w 548284"/>
                <a:gd name="connsiteY108" fmla="*/ 263842 h 516735"/>
                <a:gd name="connsiteX109" fmla="*/ 227473 w 548284"/>
                <a:gd name="connsiteY109" fmla="*/ 274362 h 516735"/>
                <a:gd name="connsiteX110" fmla="*/ 227067 w 548284"/>
                <a:gd name="connsiteY110" fmla="*/ 302686 h 516735"/>
                <a:gd name="connsiteX111" fmla="*/ 206793 w 548284"/>
                <a:gd name="connsiteY111" fmla="*/ 340722 h 516735"/>
                <a:gd name="connsiteX112" fmla="*/ 207199 w 548284"/>
                <a:gd name="connsiteY112" fmla="*/ 343149 h 516735"/>
                <a:gd name="connsiteX113" fmla="*/ 209226 w 548284"/>
                <a:gd name="connsiteY113" fmla="*/ 343554 h 516735"/>
                <a:gd name="connsiteX114" fmla="*/ 263966 w 548284"/>
                <a:gd name="connsiteY114" fmla="*/ 326964 h 516735"/>
                <a:gd name="connsiteX115" fmla="*/ 273292 w 548284"/>
                <a:gd name="connsiteY115" fmla="*/ 325751 h 516735"/>
                <a:gd name="connsiteX116" fmla="*/ 284239 w 548284"/>
                <a:gd name="connsiteY116" fmla="*/ 327774 h 516735"/>
                <a:gd name="connsiteX117" fmla="*/ 292754 w 548284"/>
                <a:gd name="connsiteY117" fmla="*/ 331415 h 516735"/>
                <a:gd name="connsiteX118" fmla="*/ 377094 w 548284"/>
                <a:gd name="connsiteY118" fmla="*/ 349624 h 516735"/>
                <a:gd name="connsiteX119" fmla="*/ 533608 w 548284"/>
                <a:gd name="connsiteY119" fmla="*/ 193437 h 516735"/>
                <a:gd name="connsiteX120" fmla="*/ 489411 w 548284"/>
                <a:gd name="connsiteY120" fmla="*/ 68407 h 516735"/>
                <a:gd name="connsiteX121" fmla="*/ 368984 w 548284"/>
                <a:gd name="connsiteY121" fmla="*/ 14187 h 516735"/>
                <a:gd name="connsiteX122" fmla="*/ 368984 w 548284"/>
                <a:gd name="connsiteY122" fmla="*/ 25 h 516735"/>
                <a:gd name="connsiteX123" fmla="*/ 500359 w 548284"/>
                <a:gd name="connsiteY123" fmla="*/ 58696 h 516735"/>
                <a:gd name="connsiteX124" fmla="*/ 547799 w 548284"/>
                <a:gd name="connsiteY124" fmla="*/ 194246 h 516735"/>
                <a:gd name="connsiteX125" fmla="*/ 377094 w 548284"/>
                <a:gd name="connsiteY125" fmla="*/ 364190 h 516735"/>
                <a:gd name="connsiteX126" fmla="*/ 287483 w 548284"/>
                <a:gd name="connsiteY126" fmla="*/ 344768 h 516735"/>
                <a:gd name="connsiteX127" fmla="*/ 279374 w 548284"/>
                <a:gd name="connsiteY127" fmla="*/ 341126 h 516735"/>
                <a:gd name="connsiteX128" fmla="*/ 268426 w 548284"/>
                <a:gd name="connsiteY128" fmla="*/ 340722 h 516735"/>
                <a:gd name="connsiteX129" fmla="*/ 235177 w 548284"/>
                <a:gd name="connsiteY129" fmla="*/ 350837 h 516735"/>
                <a:gd name="connsiteX130" fmla="*/ 243286 w 548284"/>
                <a:gd name="connsiteY130" fmla="*/ 395346 h 516735"/>
                <a:gd name="connsiteX131" fmla="*/ 205577 w 548284"/>
                <a:gd name="connsiteY131" fmla="*/ 483555 h 516735"/>
                <a:gd name="connsiteX132" fmla="*/ 205171 w 548284"/>
                <a:gd name="connsiteY132" fmla="*/ 483555 h 516735"/>
                <a:gd name="connsiteX133" fmla="*/ 121643 w 548284"/>
                <a:gd name="connsiteY133" fmla="*/ 516735 h 516735"/>
                <a:gd name="connsiteX134" fmla="*/ 0 w 548284"/>
                <a:gd name="connsiteY134" fmla="*/ 395346 h 516735"/>
                <a:gd name="connsiteX135" fmla="*/ 121643 w 548284"/>
                <a:gd name="connsiteY135" fmla="*/ 273553 h 516735"/>
                <a:gd name="connsiteX136" fmla="*/ 207604 w 548284"/>
                <a:gd name="connsiteY136" fmla="*/ 309160 h 516735"/>
                <a:gd name="connsiteX137" fmla="*/ 214497 w 548284"/>
                <a:gd name="connsiteY137" fmla="*/ 296212 h 516735"/>
                <a:gd name="connsiteX138" fmla="*/ 214497 w 548284"/>
                <a:gd name="connsiteY138" fmla="*/ 280836 h 516735"/>
                <a:gd name="connsiteX139" fmla="*/ 209226 w 548284"/>
                <a:gd name="connsiteY139" fmla="*/ 270721 h 516735"/>
                <a:gd name="connsiteX140" fmla="*/ 183276 w 548284"/>
                <a:gd name="connsiteY140" fmla="*/ 180893 h 516735"/>
                <a:gd name="connsiteX141" fmla="*/ 237610 w 548284"/>
                <a:gd name="connsiteY141" fmla="*/ 52627 h 516735"/>
                <a:gd name="connsiteX142" fmla="*/ 368984 w 548284"/>
                <a:gd name="connsiteY142" fmla="*/ 25 h 5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48284" h="516735">
                  <a:moveTo>
                    <a:pt x="137051" y="409913"/>
                  </a:moveTo>
                  <a:cubicBezTo>
                    <a:pt x="136646" y="411531"/>
                    <a:pt x="136240" y="412745"/>
                    <a:pt x="135024" y="413959"/>
                  </a:cubicBezTo>
                  <a:lnTo>
                    <a:pt x="127725" y="420029"/>
                  </a:lnTo>
                  <a:cubicBezTo>
                    <a:pt x="128131" y="420838"/>
                    <a:pt x="128942" y="421647"/>
                    <a:pt x="129347" y="422052"/>
                  </a:cubicBezTo>
                  <a:lnTo>
                    <a:pt x="132186" y="431763"/>
                  </a:lnTo>
                  <a:cubicBezTo>
                    <a:pt x="134213" y="437428"/>
                    <a:pt x="135024" y="443092"/>
                    <a:pt x="135024" y="448757"/>
                  </a:cubicBezTo>
                  <a:lnTo>
                    <a:pt x="135024" y="501763"/>
                  </a:lnTo>
                  <a:cubicBezTo>
                    <a:pt x="143539" y="500550"/>
                    <a:pt x="152054" y="498526"/>
                    <a:pt x="160163" y="495289"/>
                  </a:cubicBezTo>
                  <a:lnTo>
                    <a:pt x="160163" y="440665"/>
                  </a:lnTo>
                  <a:cubicBezTo>
                    <a:pt x="160163" y="436618"/>
                    <a:pt x="163002" y="433381"/>
                    <a:pt x="167057" y="433381"/>
                  </a:cubicBezTo>
                  <a:cubicBezTo>
                    <a:pt x="171111" y="433381"/>
                    <a:pt x="173950" y="436618"/>
                    <a:pt x="173950" y="440665"/>
                  </a:cubicBezTo>
                  <a:lnTo>
                    <a:pt x="173950" y="488815"/>
                  </a:lnTo>
                  <a:cubicBezTo>
                    <a:pt x="180032" y="485174"/>
                    <a:pt x="186114" y="481532"/>
                    <a:pt x="190980" y="476676"/>
                  </a:cubicBezTo>
                  <a:lnTo>
                    <a:pt x="190980" y="424075"/>
                  </a:lnTo>
                  <a:cubicBezTo>
                    <a:pt x="190980" y="415982"/>
                    <a:pt x="184898" y="409913"/>
                    <a:pt x="176788" y="409913"/>
                  </a:cubicBezTo>
                  <a:close/>
                  <a:moveTo>
                    <a:pt x="66498" y="409913"/>
                  </a:moveTo>
                  <a:cubicBezTo>
                    <a:pt x="58794" y="409913"/>
                    <a:pt x="52306" y="415982"/>
                    <a:pt x="52306" y="424075"/>
                  </a:cubicBezTo>
                  <a:lnTo>
                    <a:pt x="52306" y="476676"/>
                  </a:lnTo>
                  <a:cubicBezTo>
                    <a:pt x="58794" y="482341"/>
                    <a:pt x="65282" y="486792"/>
                    <a:pt x="72580" y="490434"/>
                  </a:cubicBezTo>
                  <a:lnTo>
                    <a:pt x="72580" y="440665"/>
                  </a:lnTo>
                  <a:cubicBezTo>
                    <a:pt x="72580" y="436618"/>
                    <a:pt x="75824" y="433381"/>
                    <a:pt x="79473" y="433381"/>
                  </a:cubicBezTo>
                  <a:cubicBezTo>
                    <a:pt x="83528" y="433381"/>
                    <a:pt x="86772" y="436618"/>
                    <a:pt x="86772" y="440665"/>
                  </a:cubicBezTo>
                  <a:lnTo>
                    <a:pt x="86772" y="496503"/>
                  </a:lnTo>
                  <a:cubicBezTo>
                    <a:pt x="94071" y="498931"/>
                    <a:pt x="101369" y="500954"/>
                    <a:pt x="108668" y="501763"/>
                  </a:cubicBezTo>
                  <a:lnTo>
                    <a:pt x="108668" y="448757"/>
                  </a:lnTo>
                  <a:cubicBezTo>
                    <a:pt x="108668" y="443092"/>
                    <a:pt x="109479" y="437428"/>
                    <a:pt x="111101" y="431763"/>
                  </a:cubicBezTo>
                  <a:lnTo>
                    <a:pt x="113939" y="422052"/>
                  </a:lnTo>
                  <a:cubicBezTo>
                    <a:pt x="114750" y="421647"/>
                    <a:pt x="115156" y="420838"/>
                    <a:pt x="115967" y="420029"/>
                  </a:cubicBezTo>
                  <a:lnTo>
                    <a:pt x="108668" y="413959"/>
                  </a:lnTo>
                  <a:cubicBezTo>
                    <a:pt x="107451" y="412745"/>
                    <a:pt x="106641" y="411531"/>
                    <a:pt x="106641" y="409913"/>
                  </a:cubicBezTo>
                  <a:close/>
                  <a:moveTo>
                    <a:pt x="121927" y="329669"/>
                  </a:moveTo>
                  <a:cubicBezTo>
                    <a:pt x="110865" y="329669"/>
                    <a:pt x="101442" y="339093"/>
                    <a:pt x="101442" y="350155"/>
                  </a:cubicBezTo>
                  <a:cubicBezTo>
                    <a:pt x="101442" y="361218"/>
                    <a:pt x="110865" y="370231"/>
                    <a:pt x="121927" y="370231"/>
                  </a:cubicBezTo>
                  <a:cubicBezTo>
                    <a:pt x="133400" y="370231"/>
                    <a:pt x="142413" y="361218"/>
                    <a:pt x="142413" y="350155"/>
                  </a:cubicBezTo>
                  <a:cubicBezTo>
                    <a:pt x="142413" y="339093"/>
                    <a:pt x="133400" y="329669"/>
                    <a:pt x="121927" y="329669"/>
                  </a:cubicBezTo>
                  <a:close/>
                  <a:moveTo>
                    <a:pt x="121927" y="315329"/>
                  </a:moveTo>
                  <a:cubicBezTo>
                    <a:pt x="141184" y="315329"/>
                    <a:pt x="156753" y="330899"/>
                    <a:pt x="156753" y="350155"/>
                  </a:cubicBezTo>
                  <a:cubicBezTo>
                    <a:pt x="156753" y="369412"/>
                    <a:pt x="141184" y="384572"/>
                    <a:pt x="121927" y="384572"/>
                  </a:cubicBezTo>
                  <a:cubicBezTo>
                    <a:pt x="102671" y="384572"/>
                    <a:pt x="87511" y="369412"/>
                    <a:pt x="87511" y="350155"/>
                  </a:cubicBezTo>
                  <a:cubicBezTo>
                    <a:pt x="87511" y="330899"/>
                    <a:pt x="102671" y="315329"/>
                    <a:pt x="121927" y="315329"/>
                  </a:cubicBezTo>
                  <a:close/>
                  <a:moveTo>
                    <a:pt x="121643" y="287715"/>
                  </a:moveTo>
                  <a:cubicBezTo>
                    <a:pt x="62443" y="287715"/>
                    <a:pt x="14192" y="336271"/>
                    <a:pt x="14192" y="395346"/>
                  </a:cubicBezTo>
                  <a:cubicBezTo>
                    <a:pt x="14192" y="420838"/>
                    <a:pt x="23112" y="443902"/>
                    <a:pt x="38115" y="462110"/>
                  </a:cubicBezTo>
                  <a:lnTo>
                    <a:pt x="38115" y="424075"/>
                  </a:lnTo>
                  <a:cubicBezTo>
                    <a:pt x="38115" y="408294"/>
                    <a:pt x="51090" y="395751"/>
                    <a:pt x="66498" y="395751"/>
                  </a:cubicBezTo>
                  <a:lnTo>
                    <a:pt x="176788" y="395751"/>
                  </a:lnTo>
                  <a:cubicBezTo>
                    <a:pt x="192602" y="395751"/>
                    <a:pt x="205577" y="408294"/>
                    <a:pt x="205577" y="424075"/>
                  </a:cubicBezTo>
                  <a:lnTo>
                    <a:pt x="205577" y="462110"/>
                  </a:lnTo>
                  <a:cubicBezTo>
                    <a:pt x="220174" y="443902"/>
                    <a:pt x="229095" y="420838"/>
                    <a:pt x="229095" y="395346"/>
                  </a:cubicBezTo>
                  <a:cubicBezTo>
                    <a:pt x="229095" y="381184"/>
                    <a:pt x="226662" y="367832"/>
                    <a:pt x="221390" y="355288"/>
                  </a:cubicBezTo>
                  <a:lnTo>
                    <a:pt x="214092" y="357311"/>
                  </a:lnTo>
                  <a:cubicBezTo>
                    <a:pt x="207604" y="359335"/>
                    <a:pt x="200711" y="357311"/>
                    <a:pt x="196251" y="352051"/>
                  </a:cubicBezTo>
                  <a:cubicBezTo>
                    <a:pt x="192196" y="347196"/>
                    <a:pt x="191385" y="339912"/>
                    <a:pt x="194629" y="333843"/>
                  </a:cubicBezTo>
                  <a:lnTo>
                    <a:pt x="200711" y="322513"/>
                  </a:lnTo>
                  <a:cubicBezTo>
                    <a:pt x="180437" y="300259"/>
                    <a:pt x="151648" y="287715"/>
                    <a:pt x="121643" y="287715"/>
                  </a:cubicBezTo>
                  <a:close/>
                  <a:moveTo>
                    <a:pt x="463114" y="84804"/>
                  </a:moveTo>
                  <a:cubicBezTo>
                    <a:pt x="458268" y="84804"/>
                    <a:pt x="453422" y="86721"/>
                    <a:pt x="449585" y="90556"/>
                  </a:cubicBezTo>
                  <a:lnTo>
                    <a:pt x="445143" y="94997"/>
                  </a:lnTo>
                  <a:lnTo>
                    <a:pt x="344186" y="195914"/>
                  </a:lnTo>
                  <a:lnTo>
                    <a:pt x="316322" y="168465"/>
                  </a:lnTo>
                  <a:cubicBezTo>
                    <a:pt x="313495" y="165639"/>
                    <a:pt x="310264" y="163621"/>
                    <a:pt x="306630" y="162813"/>
                  </a:cubicBezTo>
                  <a:cubicBezTo>
                    <a:pt x="305418" y="162813"/>
                    <a:pt x="304207" y="162410"/>
                    <a:pt x="302995" y="162410"/>
                  </a:cubicBezTo>
                  <a:cubicBezTo>
                    <a:pt x="297745" y="162410"/>
                    <a:pt x="292900" y="164832"/>
                    <a:pt x="289265" y="168465"/>
                  </a:cubicBezTo>
                  <a:cubicBezTo>
                    <a:pt x="286034" y="172098"/>
                    <a:pt x="283611" y="176538"/>
                    <a:pt x="283611" y="181786"/>
                  </a:cubicBezTo>
                  <a:cubicBezTo>
                    <a:pt x="283611" y="186630"/>
                    <a:pt x="286034" y="191474"/>
                    <a:pt x="289265" y="195107"/>
                  </a:cubicBezTo>
                  <a:lnTo>
                    <a:pt x="318745" y="224979"/>
                  </a:lnTo>
                  <a:cubicBezTo>
                    <a:pt x="325610" y="231437"/>
                    <a:pt x="334494" y="235071"/>
                    <a:pt x="344186" y="235071"/>
                  </a:cubicBezTo>
                  <a:cubicBezTo>
                    <a:pt x="353474" y="235071"/>
                    <a:pt x="362358" y="231437"/>
                    <a:pt x="369223" y="224979"/>
                  </a:cubicBezTo>
                  <a:lnTo>
                    <a:pt x="468565" y="125272"/>
                  </a:lnTo>
                  <a:lnTo>
                    <a:pt x="476642" y="117602"/>
                  </a:lnTo>
                  <a:cubicBezTo>
                    <a:pt x="483911" y="110336"/>
                    <a:pt x="483911" y="97822"/>
                    <a:pt x="476642" y="90556"/>
                  </a:cubicBezTo>
                  <a:cubicBezTo>
                    <a:pt x="472806" y="86721"/>
                    <a:pt x="467960" y="84804"/>
                    <a:pt x="463114" y="84804"/>
                  </a:cubicBezTo>
                  <a:close/>
                  <a:moveTo>
                    <a:pt x="364377" y="78042"/>
                  </a:moveTo>
                  <a:cubicBezTo>
                    <a:pt x="307437" y="78042"/>
                    <a:pt x="260593" y="124061"/>
                    <a:pt x="260593" y="181382"/>
                  </a:cubicBezTo>
                  <a:cubicBezTo>
                    <a:pt x="260593" y="238704"/>
                    <a:pt x="307437" y="285126"/>
                    <a:pt x="364377" y="285126"/>
                  </a:cubicBezTo>
                  <a:cubicBezTo>
                    <a:pt x="421721" y="285126"/>
                    <a:pt x="468162" y="238704"/>
                    <a:pt x="468162" y="181382"/>
                  </a:cubicBezTo>
                  <a:cubicBezTo>
                    <a:pt x="468162" y="170887"/>
                    <a:pt x="466546" y="160391"/>
                    <a:pt x="463316" y="150703"/>
                  </a:cubicBezTo>
                  <a:lnTo>
                    <a:pt x="379319" y="234667"/>
                  </a:lnTo>
                  <a:cubicBezTo>
                    <a:pt x="370031" y="244355"/>
                    <a:pt x="357108" y="249603"/>
                    <a:pt x="344186" y="249603"/>
                  </a:cubicBezTo>
                  <a:cubicBezTo>
                    <a:pt x="330456" y="249603"/>
                    <a:pt x="318341" y="244355"/>
                    <a:pt x="308649" y="234667"/>
                  </a:cubicBezTo>
                  <a:lnTo>
                    <a:pt x="279573" y="205199"/>
                  </a:lnTo>
                  <a:cubicBezTo>
                    <a:pt x="278765" y="204392"/>
                    <a:pt x="277958" y="203584"/>
                    <a:pt x="277150" y="202777"/>
                  </a:cubicBezTo>
                  <a:cubicBezTo>
                    <a:pt x="277150" y="202373"/>
                    <a:pt x="277150" y="202373"/>
                    <a:pt x="276746" y="202373"/>
                  </a:cubicBezTo>
                  <a:cubicBezTo>
                    <a:pt x="276343" y="201566"/>
                    <a:pt x="275535" y="201162"/>
                    <a:pt x="275131" y="199951"/>
                  </a:cubicBezTo>
                  <a:cubicBezTo>
                    <a:pt x="271497" y="194703"/>
                    <a:pt x="269881" y="188245"/>
                    <a:pt x="269881" y="181786"/>
                  </a:cubicBezTo>
                  <a:cubicBezTo>
                    <a:pt x="269881" y="174924"/>
                    <a:pt x="271497" y="168868"/>
                    <a:pt x="275131" y="163621"/>
                  </a:cubicBezTo>
                  <a:cubicBezTo>
                    <a:pt x="275535" y="162410"/>
                    <a:pt x="276343" y="162006"/>
                    <a:pt x="276746" y="161199"/>
                  </a:cubicBezTo>
                  <a:cubicBezTo>
                    <a:pt x="276746" y="161199"/>
                    <a:pt x="277150" y="160795"/>
                    <a:pt x="277150" y="160795"/>
                  </a:cubicBezTo>
                  <a:cubicBezTo>
                    <a:pt x="277554" y="159988"/>
                    <a:pt x="277958" y="159584"/>
                    <a:pt x="278765" y="159180"/>
                  </a:cubicBezTo>
                  <a:cubicBezTo>
                    <a:pt x="278765" y="158777"/>
                    <a:pt x="279169" y="158777"/>
                    <a:pt x="279573" y="157969"/>
                  </a:cubicBezTo>
                  <a:cubicBezTo>
                    <a:pt x="285631" y="151914"/>
                    <a:pt x="294111" y="148281"/>
                    <a:pt x="302995" y="148281"/>
                  </a:cubicBezTo>
                  <a:cubicBezTo>
                    <a:pt x="311880" y="148281"/>
                    <a:pt x="320360" y="151914"/>
                    <a:pt x="326417" y="157969"/>
                  </a:cubicBezTo>
                  <a:lnTo>
                    <a:pt x="344186" y="175731"/>
                  </a:lnTo>
                  <a:lnTo>
                    <a:pt x="423337" y="96208"/>
                  </a:lnTo>
                  <a:cubicBezTo>
                    <a:pt x="406376" y="84097"/>
                    <a:pt x="385780" y="78042"/>
                    <a:pt x="364377" y="78042"/>
                  </a:cubicBezTo>
                  <a:close/>
                  <a:moveTo>
                    <a:pt x="364377" y="63510"/>
                  </a:moveTo>
                  <a:cubicBezTo>
                    <a:pt x="389415" y="63510"/>
                    <a:pt x="414048" y="71584"/>
                    <a:pt x="433836" y="86520"/>
                  </a:cubicBezTo>
                  <a:lnTo>
                    <a:pt x="439086" y="80464"/>
                  </a:lnTo>
                  <a:cubicBezTo>
                    <a:pt x="452412" y="67547"/>
                    <a:pt x="473411" y="67547"/>
                    <a:pt x="486334" y="80464"/>
                  </a:cubicBezTo>
                  <a:cubicBezTo>
                    <a:pt x="499660" y="93382"/>
                    <a:pt x="499660" y="114373"/>
                    <a:pt x="486334" y="127290"/>
                  </a:cubicBezTo>
                  <a:lnTo>
                    <a:pt x="474623" y="139400"/>
                  </a:lnTo>
                  <a:cubicBezTo>
                    <a:pt x="479469" y="152722"/>
                    <a:pt x="482296" y="166850"/>
                    <a:pt x="482296" y="181382"/>
                  </a:cubicBezTo>
                  <a:cubicBezTo>
                    <a:pt x="482296" y="246373"/>
                    <a:pt x="429394" y="298851"/>
                    <a:pt x="364377" y="298851"/>
                  </a:cubicBezTo>
                  <a:cubicBezTo>
                    <a:pt x="299361" y="298851"/>
                    <a:pt x="246459" y="246373"/>
                    <a:pt x="246459" y="181382"/>
                  </a:cubicBezTo>
                  <a:cubicBezTo>
                    <a:pt x="246459" y="116391"/>
                    <a:pt x="299361" y="63510"/>
                    <a:pt x="364377" y="63510"/>
                  </a:cubicBezTo>
                  <a:close/>
                  <a:moveTo>
                    <a:pt x="368984" y="14187"/>
                  </a:moveTo>
                  <a:cubicBezTo>
                    <a:pt x="323571" y="13378"/>
                    <a:pt x="280590" y="30372"/>
                    <a:pt x="247746" y="62742"/>
                  </a:cubicBezTo>
                  <a:cubicBezTo>
                    <a:pt x="215308" y="94303"/>
                    <a:pt x="197467" y="136384"/>
                    <a:pt x="197467" y="180893"/>
                  </a:cubicBezTo>
                  <a:cubicBezTo>
                    <a:pt x="197467" y="218524"/>
                    <a:pt x="211659" y="244825"/>
                    <a:pt x="221796" y="263842"/>
                  </a:cubicBezTo>
                  <a:cubicBezTo>
                    <a:pt x="223823" y="267888"/>
                    <a:pt x="225851" y="271530"/>
                    <a:pt x="227473" y="274362"/>
                  </a:cubicBezTo>
                  <a:cubicBezTo>
                    <a:pt x="231933" y="283669"/>
                    <a:pt x="231933" y="294189"/>
                    <a:pt x="227067" y="302686"/>
                  </a:cubicBezTo>
                  <a:lnTo>
                    <a:pt x="206793" y="340722"/>
                  </a:lnTo>
                  <a:cubicBezTo>
                    <a:pt x="206388" y="341936"/>
                    <a:pt x="206793" y="342340"/>
                    <a:pt x="207199" y="343149"/>
                  </a:cubicBezTo>
                  <a:cubicBezTo>
                    <a:pt x="207604" y="343554"/>
                    <a:pt x="208415" y="344363"/>
                    <a:pt x="209226" y="343554"/>
                  </a:cubicBezTo>
                  <a:lnTo>
                    <a:pt x="263966" y="326964"/>
                  </a:lnTo>
                  <a:cubicBezTo>
                    <a:pt x="267209" y="326155"/>
                    <a:pt x="270048" y="325751"/>
                    <a:pt x="273292" y="325751"/>
                  </a:cubicBezTo>
                  <a:cubicBezTo>
                    <a:pt x="276941" y="325751"/>
                    <a:pt x="280996" y="326560"/>
                    <a:pt x="284239" y="327774"/>
                  </a:cubicBezTo>
                  <a:cubicBezTo>
                    <a:pt x="287078" y="328988"/>
                    <a:pt x="289916" y="330201"/>
                    <a:pt x="292754" y="331415"/>
                  </a:cubicBezTo>
                  <a:cubicBezTo>
                    <a:pt x="311001" y="339103"/>
                    <a:pt x="336140" y="349624"/>
                    <a:pt x="377094" y="349624"/>
                  </a:cubicBezTo>
                  <a:cubicBezTo>
                    <a:pt x="457784" y="349624"/>
                    <a:pt x="528336" y="279218"/>
                    <a:pt x="533608" y="193437"/>
                  </a:cubicBezTo>
                  <a:cubicBezTo>
                    <a:pt x="536852" y="146500"/>
                    <a:pt x="521038" y="102396"/>
                    <a:pt x="489411" y="68407"/>
                  </a:cubicBezTo>
                  <a:cubicBezTo>
                    <a:pt x="457784" y="34418"/>
                    <a:pt x="415614" y="14996"/>
                    <a:pt x="368984" y="14187"/>
                  </a:cubicBezTo>
                  <a:close/>
                  <a:moveTo>
                    <a:pt x="368984" y="25"/>
                  </a:moveTo>
                  <a:cubicBezTo>
                    <a:pt x="419263" y="834"/>
                    <a:pt x="465893" y="21470"/>
                    <a:pt x="500359" y="58696"/>
                  </a:cubicBezTo>
                  <a:cubicBezTo>
                    <a:pt x="534419" y="95517"/>
                    <a:pt x="551449" y="143668"/>
                    <a:pt x="547799" y="194246"/>
                  </a:cubicBezTo>
                  <a:cubicBezTo>
                    <a:pt x="541717" y="287715"/>
                    <a:pt x="465082" y="364190"/>
                    <a:pt x="377094" y="364190"/>
                  </a:cubicBezTo>
                  <a:cubicBezTo>
                    <a:pt x="333302" y="364190"/>
                    <a:pt x="305730" y="352051"/>
                    <a:pt x="287483" y="344768"/>
                  </a:cubicBezTo>
                  <a:cubicBezTo>
                    <a:pt x="284239" y="343554"/>
                    <a:pt x="281807" y="342340"/>
                    <a:pt x="279374" y="341126"/>
                  </a:cubicBezTo>
                  <a:cubicBezTo>
                    <a:pt x="275724" y="339912"/>
                    <a:pt x="272075" y="339508"/>
                    <a:pt x="268426" y="340722"/>
                  </a:cubicBezTo>
                  <a:lnTo>
                    <a:pt x="235177" y="350837"/>
                  </a:lnTo>
                  <a:cubicBezTo>
                    <a:pt x="240853" y="364999"/>
                    <a:pt x="243286" y="379971"/>
                    <a:pt x="243286" y="395346"/>
                  </a:cubicBezTo>
                  <a:cubicBezTo>
                    <a:pt x="243286" y="429740"/>
                    <a:pt x="228689" y="460896"/>
                    <a:pt x="205577" y="483555"/>
                  </a:cubicBezTo>
                  <a:lnTo>
                    <a:pt x="205171" y="483555"/>
                  </a:lnTo>
                  <a:cubicBezTo>
                    <a:pt x="183681" y="504191"/>
                    <a:pt x="154081" y="516735"/>
                    <a:pt x="121643" y="516735"/>
                  </a:cubicBezTo>
                  <a:cubicBezTo>
                    <a:pt x="54739" y="516735"/>
                    <a:pt x="0" y="462110"/>
                    <a:pt x="0" y="395346"/>
                  </a:cubicBezTo>
                  <a:cubicBezTo>
                    <a:pt x="0" y="328178"/>
                    <a:pt x="54739" y="273553"/>
                    <a:pt x="121643" y="273553"/>
                  </a:cubicBezTo>
                  <a:cubicBezTo>
                    <a:pt x="154081" y="273553"/>
                    <a:pt x="184898" y="286501"/>
                    <a:pt x="207604" y="309160"/>
                  </a:cubicBezTo>
                  <a:lnTo>
                    <a:pt x="214497" y="296212"/>
                  </a:lnTo>
                  <a:cubicBezTo>
                    <a:pt x="216930" y="291357"/>
                    <a:pt x="216930" y="285692"/>
                    <a:pt x="214497" y="280836"/>
                  </a:cubicBezTo>
                  <a:cubicBezTo>
                    <a:pt x="212875" y="278004"/>
                    <a:pt x="211659" y="274362"/>
                    <a:pt x="209226" y="270721"/>
                  </a:cubicBezTo>
                  <a:cubicBezTo>
                    <a:pt x="198278" y="250489"/>
                    <a:pt x="183276" y="222165"/>
                    <a:pt x="183276" y="180893"/>
                  </a:cubicBezTo>
                  <a:cubicBezTo>
                    <a:pt x="183276" y="132743"/>
                    <a:pt x="202333" y="87020"/>
                    <a:pt x="237610" y="52627"/>
                  </a:cubicBezTo>
                  <a:cubicBezTo>
                    <a:pt x="273292" y="17829"/>
                    <a:pt x="319516" y="-784"/>
                    <a:pt x="368984" y="25"/>
                  </a:cubicBezTo>
                  <a:close/>
                </a:path>
              </a:pathLst>
            </a:custGeom>
            <a:solidFill>
              <a:schemeClr val="accent3"/>
            </a:solidFill>
            <a:ln>
              <a:noFill/>
            </a:ln>
            <a:effectLst/>
          </p:spPr>
          <p:txBody>
            <a:bodyPr wrap="square" anchor="ctr">
              <a:noAutofit/>
            </a:bodyPr>
            <a:lstStyle/>
            <a:p>
              <a:endParaRPr lang="en-US" sz="725"/>
            </a:p>
          </p:txBody>
        </p:sp>
        <p:sp>
          <p:nvSpPr>
            <p:cNvPr id="35" name="Freeform 31">
              <a:extLst>
                <a:ext uri="{FF2B5EF4-FFF2-40B4-BE49-F238E27FC236}">
                  <a16:creationId xmlns:a16="http://schemas.microsoft.com/office/drawing/2014/main" id="{39FDB731-4167-8CBB-2293-D383CD0D46C1}"/>
                </a:ext>
              </a:extLst>
            </p:cNvPr>
            <p:cNvSpPr>
              <a:spLocks noChangeArrowheads="1"/>
            </p:cNvSpPr>
            <p:nvPr/>
          </p:nvSpPr>
          <p:spPr bwMode="auto">
            <a:xfrm>
              <a:off x="5027503" y="3713334"/>
              <a:ext cx="516470" cy="456795"/>
            </a:xfrm>
            <a:custGeom>
              <a:avLst/>
              <a:gdLst>
                <a:gd name="connsiteX0" fmla="*/ 189143 w 516470"/>
                <a:gd name="connsiteY0" fmla="*/ 396477 h 456795"/>
                <a:gd name="connsiteX1" fmla="*/ 235506 w 516470"/>
                <a:gd name="connsiteY1" fmla="*/ 396477 h 456795"/>
                <a:gd name="connsiteX2" fmla="*/ 242481 w 516470"/>
                <a:gd name="connsiteY2" fmla="*/ 403224 h 456795"/>
                <a:gd name="connsiteX3" fmla="*/ 235506 w 516470"/>
                <a:gd name="connsiteY3" fmla="*/ 410368 h 456795"/>
                <a:gd name="connsiteX4" fmla="*/ 189143 w 516470"/>
                <a:gd name="connsiteY4" fmla="*/ 410368 h 456795"/>
                <a:gd name="connsiteX5" fmla="*/ 182168 w 516470"/>
                <a:gd name="connsiteY5" fmla="*/ 403224 h 456795"/>
                <a:gd name="connsiteX6" fmla="*/ 189143 w 516470"/>
                <a:gd name="connsiteY6" fmla="*/ 396477 h 456795"/>
                <a:gd name="connsiteX7" fmla="*/ 273212 w 516470"/>
                <a:gd name="connsiteY7" fmla="*/ 380190 h 456795"/>
                <a:gd name="connsiteX8" fmla="*/ 273212 w 516470"/>
                <a:gd name="connsiteY8" fmla="*/ 411804 h 456795"/>
                <a:gd name="connsiteX9" fmla="*/ 410829 w 516470"/>
                <a:gd name="connsiteY9" fmla="*/ 411804 h 456795"/>
                <a:gd name="connsiteX10" fmla="*/ 410829 w 516470"/>
                <a:gd name="connsiteY10" fmla="*/ 380190 h 456795"/>
                <a:gd name="connsiteX11" fmla="*/ 189143 w 516470"/>
                <a:gd name="connsiteY11" fmla="*/ 366116 h 456795"/>
                <a:gd name="connsiteX12" fmla="*/ 235506 w 516470"/>
                <a:gd name="connsiteY12" fmla="*/ 366116 h 456795"/>
                <a:gd name="connsiteX13" fmla="*/ 242481 w 516470"/>
                <a:gd name="connsiteY13" fmla="*/ 373260 h 456795"/>
                <a:gd name="connsiteX14" fmla="*/ 235506 w 516470"/>
                <a:gd name="connsiteY14" fmla="*/ 380007 h 456795"/>
                <a:gd name="connsiteX15" fmla="*/ 189143 w 516470"/>
                <a:gd name="connsiteY15" fmla="*/ 380007 h 456795"/>
                <a:gd name="connsiteX16" fmla="*/ 182168 w 516470"/>
                <a:gd name="connsiteY16" fmla="*/ 373260 h 456795"/>
                <a:gd name="connsiteX17" fmla="*/ 189143 w 516470"/>
                <a:gd name="connsiteY17" fmla="*/ 366116 h 456795"/>
                <a:gd name="connsiteX18" fmla="*/ 189143 w 516470"/>
                <a:gd name="connsiteY18" fmla="*/ 319681 h 456795"/>
                <a:gd name="connsiteX19" fmla="*/ 235506 w 516470"/>
                <a:gd name="connsiteY19" fmla="*/ 319681 h 456795"/>
                <a:gd name="connsiteX20" fmla="*/ 242481 w 516470"/>
                <a:gd name="connsiteY20" fmla="*/ 326428 h 456795"/>
                <a:gd name="connsiteX21" fmla="*/ 235506 w 516470"/>
                <a:gd name="connsiteY21" fmla="*/ 333572 h 456795"/>
                <a:gd name="connsiteX22" fmla="*/ 189143 w 516470"/>
                <a:gd name="connsiteY22" fmla="*/ 333572 h 456795"/>
                <a:gd name="connsiteX23" fmla="*/ 182168 w 516470"/>
                <a:gd name="connsiteY23" fmla="*/ 326428 h 456795"/>
                <a:gd name="connsiteX24" fmla="*/ 189143 w 516470"/>
                <a:gd name="connsiteY24" fmla="*/ 319681 h 456795"/>
                <a:gd name="connsiteX25" fmla="*/ 273212 w 516470"/>
                <a:gd name="connsiteY25" fmla="*/ 303989 h 456795"/>
                <a:gd name="connsiteX26" fmla="*/ 273212 w 516470"/>
                <a:gd name="connsiteY26" fmla="*/ 335604 h 456795"/>
                <a:gd name="connsiteX27" fmla="*/ 350116 w 516470"/>
                <a:gd name="connsiteY27" fmla="*/ 335604 h 456795"/>
                <a:gd name="connsiteX28" fmla="*/ 350116 w 516470"/>
                <a:gd name="connsiteY28" fmla="*/ 303989 h 456795"/>
                <a:gd name="connsiteX29" fmla="*/ 189143 w 516470"/>
                <a:gd name="connsiteY29" fmla="*/ 289320 h 456795"/>
                <a:gd name="connsiteX30" fmla="*/ 235506 w 516470"/>
                <a:gd name="connsiteY30" fmla="*/ 289320 h 456795"/>
                <a:gd name="connsiteX31" fmla="*/ 242481 w 516470"/>
                <a:gd name="connsiteY31" fmla="*/ 296271 h 456795"/>
                <a:gd name="connsiteX32" fmla="*/ 235506 w 516470"/>
                <a:gd name="connsiteY32" fmla="*/ 303222 h 456795"/>
                <a:gd name="connsiteX33" fmla="*/ 189143 w 516470"/>
                <a:gd name="connsiteY33" fmla="*/ 303222 h 456795"/>
                <a:gd name="connsiteX34" fmla="*/ 182168 w 516470"/>
                <a:gd name="connsiteY34" fmla="*/ 296271 h 456795"/>
                <a:gd name="connsiteX35" fmla="*/ 189143 w 516470"/>
                <a:gd name="connsiteY35" fmla="*/ 289320 h 456795"/>
                <a:gd name="connsiteX36" fmla="*/ 382749 w 516470"/>
                <a:gd name="connsiteY36" fmla="*/ 288384 h 456795"/>
                <a:gd name="connsiteX37" fmla="*/ 372782 w 516470"/>
                <a:gd name="connsiteY37" fmla="*/ 292640 h 456795"/>
                <a:gd name="connsiteX38" fmla="*/ 370758 w 516470"/>
                <a:gd name="connsiteY38" fmla="*/ 294262 h 456795"/>
                <a:gd name="connsiteX39" fmla="*/ 366711 w 516470"/>
                <a:gd name="connsiteY39" fmla="*/ 304800 h 456795"/>
                <a:gd name="connsiteX40" fmla="*/ 370758 w 516470"/>
                <a:gd name="connsiteY40" fmla="*/ 314933 h 456795"/>
                <a:gd name="connsiteX41" fmla="*/ 475995 w 516470"/>
                <a:gd name="connsiteY41" fmla="*/ 419911 h 456795"/>
                <a:gd name="connsiteX42" fmla="*/ 496233 w 516470"/>
                <a:gd name="connsiteY42" fmla="*/ 419911 h 456795"/>
                <a:gd name="connsiteX43" fmla="*/ 497852 w 516470"/>
                <a:gd name="connsiteY43" fmla="*/ 417884 h 456795"/>
                <a:gd name="connsiteX44" fmla="*/ 497852 w 516470"/>
                <a:gd name="connsiteY44" fmla="*/ 397618 h 456795"/>
                <a:gd name="connsiteX45" fmla="*/ 471138 w 516470"/>
                <a:gd name="connsiteY45" fmla="*/ 370462 h 456795"/>
                <a:gd name="connsiteX46" fmla="*/ 393020 w 516470"/>
                <a:gd name="connsiteY46" fmla="*/ 292640 h 456795"/>
                <a:gd name="connsiteX47" fmla="*/ 382749 w 516470"/>
                <a:gd name="connsiteY47" fmla="*/ 288384 h 456795"/>
                <a:gd name="connsiteX48" fmla="*/ 304378 w 516470"/>
                <a:gd name="connsiteY48" fmla="*/ 248461 h 456795"/>
                <a:gd name="connsiteX49" fmla="*/ 298711 w 516470"/>
                <a:gd name="connsiteY49" fmla="*/ 252514 h 456795"/>
                <a:gd name="connsiteX50" fmla="*/ 297902 w 516470"/>
                <a:gd name="connsiteY50" fmla="*/ 252919 h 456795"/>
                <a:gd name="connsiteX51" fmla="*/ 289402 w 516470"/>
                <a:gd name="connsiteY51" fmla="*/ 258188 h 456795"/>
                <a:gd name="connsiteX52" fmla="*/ 288188 w 516470"/>
                <a:gd name="connsiteY52" fmla="*/ 258999 h 456795"/>
                <a:gd name="connsiteX53" fmla="*/ 304378 w 516470"/>
                <a:gd name="connsiteY53" fmla="*/ 258999 h 456795"/>
                <a:gd name="connsiteX54" fmla="*/ 151379 w 516470"/>
                <a:gd name="connsiteY54" fmla="*/ 244002 h 456795"/>
                <a:gd name="connsiteX55" fmla="*/ 151379 w 516470"/>
                <a:gd name="connsiteY55" fmla="*/ 440582 h 456795"/>
                <a:gd name="connsiteX56" fmla="*/ 152594 w 516470"/>
                <a:gd name="connsiteY56" fmla="*/ 442203 h 456795"/>
                <a:gd name="connsiteX57" fmla="*/ 174450 w 516470"/>
                <a:gd name="connsiteY57" fmla="*/ 442203 h 456795"/>
                <a:gd name="connsiteX58" fmla="*/ 454948 w 516470"/>
                <a:gd name="connsiteY58" fmla="*/ 442203 h 456795"/>
                <a:gd name="connsiteX59" fmla="*/ 456567 w 516470"/>
                <a:gd name="connsiteY59" fmla="*/ 440582 h 456795"/>
                <a:gd name="connsiteX60" fmla="*/ 456567 w 516470"/>
                <a:gd name="connsiteY60" fmla="*/ 421127 h 456795"/>
                <a:gd name="connsiteX61" fmla="*/ 425401 w 516470"/>
                <a:gd name="connsiteY61" fmla="*/ 389512 h 456795"/>
                <a:gd name="connsiteX62" fmla="*/ 425401 w 516470"/>
                <a:gd name="connsiteY62" fmla="*/ 419100 h 456795"/>
                <a:gd name="connsiteX63" fmla="*/ 418115 w 516470"/>
                <a:gd name="connsiteY63" fmla="*/ 425991 h 456795"/>
                <a:gd name="connsiteX64" fmla="*/ 265926 w 516470"/>
                <a:gd name="connsiteY64" fmla="*/ 425991 h 456795"/>
                <a:gd name="connsiteX65" fmla="*/ 258640 w 516470"/>
                <a:gd name="connsiteY65" fmla="*/ 419100 h 456795"/>
                <a:gd name="connsiteX66" fmla="*/ 258640 w 516470"/>
                <a:gd name="connsiteY66" fmla="*/ 373299 h 456795"/>
                <a:gd name="connsiteX67" fmla="*/ 265926 w 516470"/>
                <a:gd name="connsiteY67" fmla="*/ 366003 h 456795"/>
                <a:gd name="connsiteX68" fmla="*/ 401925 w 516470"/>
                <a:gd name="connsiteY68" fmla="*/ 366003 h 456795"/>
                <a:gd name="connsiteX69" fmla="*/ 364282 w 516470"/>
                <a:gd name="connsiteY69" fmla="*/ 328309 h 456795"/>
                <a:gd name="connsiteX70" fmla="*/ 364282 w 516470"/>
                <a:gd name="connsiteY70" fmla="*/ 342900 h 456795"/>
                <a:gd name="connsiteX71" fmla="*/ 356997 w 516470"/>
                <a:gd name="connsiteY71" fmla="*/ 349791 h 456795"/>
                <a:gd name="connsiteX72" fmla="*/ 265926 w 516470"/>
                <a:gd name="connsiteY72" fmla="*/ 349791 h 456795"/>
                <a:gd name="connsiteX73" fmla="*/ 258640 w 516470"/>
                <a:gd name="connsiteY73" fmla="*/ 342900 h 456795"/>
                <a:gd name="connsiteX74" fmla="*/ 258640 w 516470"/>
                <a:gd name="connsiteY74" fmla="*/ 296693 h 456795"/>
                <a:gd name="connsiteX75" fmla="*/ 265926 w 516470"/>
                <a:gd name="connsiteY75" fmla="*/ 289398 h 456795"/>
                <a:gd name="connsiteX76" fmla="*/ 356592 w 516470"/>
                <a:gd name="connsiteY76" fmla="*/ 289398 h 456795"/>
                <a:gd name="connsiteX77" fmla="*/ 356997 w 516470"/>
                <a:gd name="connsiteY77" fmla="*/ 288587 h 456795"/>
                <a:gd name="connsiteX78" fmla="*/ 318545 w 516470"/>
                <a:gd name="connsiteY78" fmla="*/ 250487 h 456795"/>
                <a:gd name="connsiteX79" fmla="*/ 318545 w 516470"/>
                <a:gd name="connsiteY79" fmla="*/ 266295 h 456795"/>
                <a:gd name="connsiteX80" fmla="*/ 311664 w 516470"/>
                <a:gd name="connsiteY80" fmla="*/ 273590 h 456795"/>
                <a:gd name="connsiteX81" fmla="*/ 265926 w 516470"/>
                <a:gd name="connsiteY81" fmla="*/ 273590 h 456795"/>
                <a:gd name="connsiteX82" fmla="*/ 259855 w 516470"/>
                <a:gd name="connsiteY82" fmla="*/ 269942 h 456795"/>
                <a:gd name="connsiteX83" fmla="*/ 257426 w 516470"/>
                <a:gd name="connsiteY83" fmla="*/ 270348 h 456795"/>
                <a:gd name="connsiteX84" fmla="*/ 255807 w 516470"/>
                <a:gd name="connsiteY84" fmla="*/ 270753 h 456795"/>
                <a:gd name="connsiteX85" fmla="*/ 246498 w 516470"/>
                <a:gd name="connsiteY85" fmla="*/ 272374 h 456795"/>
                <a:gd name="connsiteX86" fmla="*/ 244879 w 516470"/>
                <a:gd name="connsiteY86" fmla="*/ 272374 h 456795"/>
                <a:gd name="connsiteX87" fmla="*/ 235164 w 516470"/>
                <a:gd name="connsiteY87" fmla="*/ 273590 h 456795"/>
                <a:gd name="connsiteX88" fmla="*/ 233545 w 516470"/>
                <a:gd name="connsiteY88" fmla="*/ 273590 h 456795"/>
                <a:gd name="connsiteX89" fmla="*/ 230712 w 516470"/>
                <a:gd name="connsiteY89" fmla="*/ 273590 h 456795"/>
                <a:gd name="connsiteX90" fmla="*/ 223831 w 516470"/>
                <a:gd name="connsiteY90" fmla="*/ 273590 h 456795"/>
                <a:gd name="connsiteX91" fmla="*/ 222617 w 516470"/>
                <a:gd name="connsiteY91" fmla="*/ 273185 h 456795"/>
                <a:gd name="connsiteX92" fmla="*/ 212903 w 516470"/>
                <a:gd name="connsiteY92" fmla="*/ 272374 h 456795"/>
                <a:gd name="connsiteX93" fmla="*/ 211688 w 516470"/>
                <a:gd name="connsiteY93" fmla="*/ 271969 h 456795"/>
                <a:gd name="connsiteX94" fmla="*/ 201570 w 516470"/>
                <a:gd name="connsiteY94" fmla="*/ 269942 h 456795"/>
                <a:gd name="connsiteX95" fmla="*/ 201165 w 516470"/>
                <a:gd name="connsiteY95" fmla="*/ 269942 h 456795"/>
                <a:gd name="connsiteX96" fmla="*/ 191451 w 516470"/>
                <a:gd name="connsiteY96" fmla="*/ 267105 h 456795"/>
                <a:gd name="connsiteX97" fmla="*/ 190641 w 516470"/>
                <a:gd name="connsiteY97" fmla="*/ 266700 h 456795"/>
                <a:gd name="connsiteX98" fmla="*/ 180927 w 516470"/>
                <a:gd name="connsiteY98" fmla="*/ 262647 h 456795"/>
                <a:gd name="connsiteX99" fmla="*/ 180117 w 516470"/>
                <a:gd name="connsiteY99" fmla="*/ 262647 h 456795"/>
                <a:gd name="connsiteX100" fmla="*/ 170808 w 516470"/>
                <a:gd name="connsiteY100" fmla="*/ 257783 h 456795"/>
                <a:gd name="connsiteX101" fmla="*/ 169593 w 516470"/>
                <a:gd name="connsiteY101" fmla="*/ 256972 h 456795"/>
                <a:gd name="connsiteX102" fmla="*/ 161093 w 516470"/>
                <a:gd name="connsiteY102" fmla="*/ 251703 h 456795"/>
                <a:gd name="connsiteX103" fmla="*/ 159879 w 516470"/>
                <a:gd name="connsiteY103" fmla="*/ 250487 h 456795"/>
                <a:gd name="connsiteX104" fmla="*/ 151784 w 516470"/>
                <a:gd name="connsiteY104" fmla="*/ 244407 h 456795"/>
                <a:gd name="connsiteX105" fmla="*/ 151379 w 516470"/>
                <a:gd name="connsiteY105" fmla="*/ 244002 h 456795"/>
                <a:gd name="connsiteX106" fmla="*/ 221821 w 516470"/>
                <a:gd name="connsiteY106" fmla="*/ 166957 h 456795"/>
                <a:gd name="connsiteX107" fmla="*/ 231482 w 516470"/>
                <a:gd name="connsiteY107" fmla="*/ 182685 h 456795"/>
                <a:gd name="connsiteX108" fmla="*/ 240741 w 516470"/>
                <a:gd name="connsiteY108" fmla="*/ 166957 h 456795"/>
                <a:gd name="connsiteX109" fmla="*/ 224237 w 516470"/>
                <a:gd name="connsiteY109" fmla="*/ 150019 h 456795"/>
                <a:gd name="connsiteX110" fmla="*/ 238326 w 516470"/>
                <a:gd name="connsiteY110" fmla="*/ 150019 h 456795"/>
                <a:gd name="connsiteX111" fmla="*/ 258453 w 516470"/>
                <a:gd name="connsiteY111" fmla="*/ 153648 h 456795"/>
                <a:gd name="connsiteX112" fmla="*/ 277373 w 516470"/>
                <a:gd name="connsiteY112" fmla="*/ 161311 h 456795"/>
                <a:gd name="connsiteX113" fmla="*/ 294280 w 516470"/>
                <a:gd name="connsiteY113" fmla="*/ 187121 h 456795"/>
                <a:gd name="connsiteX114" fmla="*/ 294280 w 516470"/>
                <a:gd name="connsiteY114" fmla="*/ 205269 h 456795"/>
                <a:gd name="connsiteX115" fmla="*/ 287436 w 516470"/>
                <a:gd name="connsiteY115" fmla="*/ 212125 h 456795"/>
                <a:gd name="connsiteX116" fmla="*/ 280190 w 516470"/>
                <a:gd name="connsiteY116" fmla="*/ 205269 h 456795"/>
                <a:gd name="connsiteX117" fmla="*/ 280190 w 516470"/>
                <a:gd name="connsiteY117" fmla="*/ 187121 h 456795"/>
                <a:gd name="connsiteX118" fmla="*/ 272140 w 516470"/>
                <a:gd name="connsiteY118" fmla="*/ 174216 h 456795"/>
                <a:gd name="connsiteX119" fmla="*/ 256038 w 516470"/>
                <a:gd name="connsiteY119" fmla="*/ 168167 h 456795"/>
                <a:gd name="connsiteX120" fmla="*/ 237521 w 516470"/>
                <a:gd name="connsiteY120" fmla="*/ 200833 h 456795"/>
                <a:gd name="connsiteX121" fmla="*/ 231482 w 516470"/>
                <a:gd name="connsiteY121" fmla="*/ 204462 h 456795"/>
                <a:gd name="connsiteX122" fmla="*/ 225444 w 516470"/>
                <a:gd name="connsiteY122" fmla="*/ 200833 h 456795"/>
                <a:gd name="connsiteX123" fmla="*/ 206525 w 516470"/>
                <a:gd name="connsiteY123" fmla="*/ 168167 h 456795"/>
                <a:gd name="connsiteX124" fmla="*/ 190825 w 516470"/>
                <a:gd name="connsiteY124" fmla="*/ 174216 h 456795"/>
                <a:gd name="connsiteX125" fmla="*/ 182372 w 516470"/>
                <a:gd name="connsiteY125" fmla="*/ 187121 h 456795"/>
                <a:gd name="connsiteX126" fmla="*/ 182372 w 516470"/>
                <a:gd name="connsiteY126" fmla="*/ 205269 h 456795"/>
                <a:gd name="connsiteX127" fmla="*/ 175126 w 516470"/>
                <a:gd name="connsiteY127" fmla="*/ 212125 h 456795"/>
                <a:gd name="connsiteX128" fmla="*/ 167880 w 516470"/>
                <a:gd name="connsiteY128" fmla="*/ 205269 h 456795"/>
                <a:gd name="connsiteX129" fmla="*/ 167880 w 516470"/>
                <a:gd name="connsiteY129" fmla="*/ 187121 h 456795"/>
                <a:gd name="connsiteX130" fmla="*/ 185592 w 516470"/>
                <a:gd name="connsiteY130" fmla="*/ 161311 h 456795"/>
                <a:gd name="connsiteX131" fmla="*/ 204109 w 516470"/>
                <a:gd name="connsiteY131" fmla="*/ 153648 h 456795"/>
                <a:gd name="connsiteX132" fmla="*/ 224237 w 516470"/>
                <a:gd name="connsiteY132" fmla="*/ 150019 h 456795"/>
                <a:gd name="connsiteX133" fmla="*/ 231281 w 516470"/>
                <a:gd name="connsiteY133" fmla="*/ 78429 h 456795"/>
                <a:gd name="connsiteX134" fmla="*/ 205303 w 516470"/>
                <a:gd name="connsiteY134" fmla="*/ 104275 h 456795"/>
                <a:gd name="connsiteX135" fmla="*/ 231281 w 516470"/>
                <a:gd name="connsiteY135" fmla="*/ 129718 h 456795"/>
                <a:gd name="connsiteX136" fmla="*/ 256852 w 516470"/>
                <a:gd name="connsiteY136" fmla="*/ 104275 h 456795"/>
                <a:gd name="connsiteX137" fmla="*/ 231281 w 516470"/>
                <a:gd name="connsiteY137" fmla="*/ 78429 h 456795"/>
                <a:gd name="connsiteX138" fmla="*/ 231281 w 516470"/>
                <a:gd name="connsiteY138" fmla="*/ 64294 h 456795"/>
                <a:gd name="connsiteX139" fmla="*/ 271058 w 516470"/>
                <a:gd name="connsiteY139" fmla="*/ 104275 h 456795"/>
                <a:gd name="connsiteX140" fmla="*/ 231281 w 516470"/>
                <a:gd name="connsiteY140" fmla="*/ 144257 h 456795"/>
                <a:gd name="connsiteX141" fmla="*/ 191097 w 516470"/>
                <a:gd name="connsiteY141" fmla="*/ 104275 h 456795"/>
                <a:gd name="connsiteX142" fmla="*/ 231281 w 516470"/>
                <a:gd name="connsiteY142" fmla="*/ 64294 h 456795"/>
                <a:gd name="connsiteX143" fmla="*/ 342670 w 516470"/>
                <a:gd name="connsiteY143" fmla="*/ 46433 h 456795"/>
                <a:gd name="connsiteX144" fmla="*/ 419115 w 516470"/>
                <a:gd name="connsiteY144" fmla="*/ 46433 h 456795"/>
                <a:gd name="connsiteX145" fmla="*/ 426435 w 516470"/>
                <a:gd name="connsiteY145" fmla="*/ 53577 h 456795"/>
                <a:gd name="connsiteX146" fmla="*/ 419115 w 516470"/>
                <a:gd name="connsiteY146" fmla="*/ 60324 h 456795"/>
                <a:gd name="connsiteX147" fmla="*/ 342670 w 516470"/>
                <a:gd name="connsiteY147" fmla="*/ 60324 h 456795"/>
                <a:gd name="connsiteX148" fmla="*/ 335757 w 516470"/>
                <a:gd name="connsiteY148" fmla="*/ 53577 h 456795"/>
                <a:gd name="connsiteX149" fmla="*/ 342670 w 516470"/>
                <a:gd name="connsiteY149" fmla="*/ 46433 h 456795"/>
                <a:gd name="connsiteX150" fmla="*/ 230712 w 516470"/>
                <a:gd name="connsiteY150" fmla="*/ 44990 h 456795"/>
                <a:gd name="connsiteX151" fmla="*/ 155022 w 516470"/>
                <a:gd name="connsiteY151" fmla="*/ 76200 h 456795"/>
                <a:gd name="connsiteX152" fmla="*/ 149760 w 516470"/>
                <a:gd name="connsiteY152" fmla="*/ 82280 h 456795"/>
                <a:gd name="connsiteX153" fmla="*/ 146927 w 516470"/>
                <a:gd name="connsiteY153" fmla="*/ 85117 h 456795"/>
                <a:gd name="connsiteX154" fmla="*/ 146927 w 516470"/>
                <a:gd name="connsiteY154" fmla="*/ 219278 h 456795"/>
                <a:gd name="connsiteX155" fmla="*/ 149355 w 516470"/>
                <a:gd name="connsiteY155" fmla="*/ 221709 h 456795"/>
                <a:gd name="connsiteX156" fmla="*/ 155022 w 516470"/>
                <a:gd name="connsiteY156" fmla="*/ 227789 h 456795"/>
                <a:gd name="connsiteX157" fmla="*/ 230712 w 516470"/>
                <a:gd name="connsiteY157" fmla="*/ 259404 h 456795"/>
                <a:gd name="connsiteX158" fmla="*/ 264807 w 516470"/>
                <a:gd name="connsiteY158" fmla="*/ 252719 h 456795"/>
                <a:gd name="connsiteX159" fmla="*/ 271023 w 516470"/>
                <a:gd name="connsiteY159" fmla="*/ 251500 h 456795"/>
                <a:gd name="connsiteX160" fmla="*/ 306402 w 516470"/>
                <a:gd name="connsiteY160" fmla="*/ 227789 h 456795"/>
                <a:gd name="connsiteX161" fmla="*/ 306402 w 516470"/>
                <a:gd name="connsiteY161" fmla="*/ 76200 h 456795"/>
                <a:gd name="connsiteX162" fmla="*/ 230712 w 516470"/>
                <a:gd name="connsiteY162" fmla="*/ 44990 h 456795"/>
                <a:gd name="connsiteX163" fmla="*/ 152594 w 516470"/>
                <a:gd name="connsiteY163" fmla="*/ 14186 h 456795"/>
                <a:gd name="connsiteX164" fmla="*/ 151379 w 516470"/>
                <a:gd name="connsiteY164" fmla="*/ 16213 h 456795"/>
                <a:gd name="connsiteX165" fmla="*/ 151379 w 516470"/>
                <a:gd name="connsiteY165" fmla="*/ 59987 h 456795"/>
                <a:gd name="connsiteX166" fmla="*/ 151784 w 516470"/>
                <a:gd name="connsiteY166" fmla="*/ 59582 h 456795"/>
                <a:gd name="connsiteX167" fmla="*/ 159879 w 516470"/>
                <a:gd name="connsiteY167" fmla="*/ 53097 h 456795"/>
                <a:gd name="connsiteX168" fmla="*/ 161093 w 516470"/>
                <a:gd name="connsiteY168" fmla="*/ 52691 h 456795"/>
                <a:gd name="connsiteX169" fmla="*/ 169593 w 516470"/>
                <a:gd name="connsiteY169" fmla="*/ 47017 h 456795"/>
                <a:gd name="connsiteX170" fmla="*/ 170808 w 516470"/>
                <a:gd name="connsiteY170" fmla="*/ 46206 h 456795"/>
                <a:gd name="connsiteX171" fmla="*/ 180117 w 516470"/>
                <a:gd name="connsiteY171" fmla="*/ 41748 h 456795"/>
                <a:gd name="connsiteX172" fmla="*/ 180927 w 516470"/>
                <a:gd name="connsiteY172" fmla="*/ 41342 h 456795"/>
                <a:gd name="connsiteX173" fmla="*/ 190641 w 516470"/>
                <a:gd name="connsiteY173" fmla="*/ 37289 h 456795"/>
                <a:gd name="connsiteX174" fmla="*/ 191046 w 516470"/>
                <a:gd name="connsiteY174" fmla="*/ 37289 h 456795"/>
                <a:gd name="connsiteX175" fmla="*/ 201165 w 516470"/>
                <a:gd name="connsiteY175" fmla="*/ 34047 h 456795"/>
                <a:gd name="connsiteX176" fmla="*/ 201570 w 516470"/>
                <a:gd name="connsiteY176" fmla="*/ 34047 h 456795"/>
                <a:gd name="connsiteX177" fmla="*/ 212093 w 516470"/>
                <a:gd name="connsiteY177" fmla="*/ 32020 h 456795"/>
                <a:gd name="connsiteX178" fmla="*/ 212498 w 516470"/>
                <a:gd name="connsiteY178" fmla="*/ 32020 h 456795"/>
                <a:gd name="connsiteX179" fmla="*/ 222617 w 516470"/>
                <a:gd name="connsiteY179" fmla="*/ 31209 h 456795"/>
                <a:gd name="connsiteX180" fmla="*/ 223831 w 516470"/>
                <a:gd name="connsiteY180" fmla="*/ 30804 h 456795"/>
                <a:gd name="connsiteX181" fmla="*/ 233950 w 516470"/>
                <a:gd name="connsiteY181" fmla="*/ 30804 h 456795"/>
                <a:gd name="connsiteX182" fmla="*/ 235164 w 516470"/>
                <a:gd name="connsiteY182" fmla="*/ 30804 h 456795"/>
                <a:gd name="connsiteX183" fmla="*/ 244879 w 516470"/>
                <a:gd name="connsiteY183" fmla="*/ 31615 h 456795"/>
                <a:gd name="connsiteX184" fmla="*/ 246498 w 516470"/>
                <a:gd name="connsiteY184" fmla="*/ 31615 h 456795"/>
                <a:gd name="connsiteX185" fmla="*/ 255807 w 516470"/>
                <a:gd name="connsiteY185" fmla="*/ 33641 h 456795"/>
                <a:gd name="connsiteX186" fmla="*/ 257426 w 516470"/>
                <a:gd name="connsiteY186" fmla="*/ 33641 h 456795"/>
                <a:gd name="connsiteX187" fmla="*/ 267140 w 516470"/>
                <a:gd name="connsiteY187" fmla="*/ 36073 h 456795"/>
                <a:gd name="connsiteX188" fmla="*/ 268355 w 516470"/>
                <a:gd name="connsiteY188" fmla="*/ 36479 h 456795"/>
                <a:gd name="connsiteX189" fmla="*/ 277664 w 516470"/>
                <a:gd name="connsiteY189" fmla="*/ 40126 h 456795"/>
                <a:gd name="connsiteX190" fmla="*/ 278878 w 516470"/>
                <a:gd name="connsiteY190" fmla="*/ 40937 h 456795"/>
                <a:gd name="connsiteX191" fmla="*/ 288188 w 516470"/>
                <a:gd name="connsiteY191" fmla="*/ 44990 h 456795"/>
                <a:gd name="connsiteX192" fmla="*/ 288997 w 516470"/>
                <a:gd name="connsiteY192" fmla="*/ 45801 h 456795"/>
                <a:gd name="connsiteX193" fmla="*/ 297902 w 516470"/>
                <a:gd name="connsiteY193" fmla="*/ 51070 h 456795"/>
                <a:gd name="connsiteX194" fmla="*/ 298711 w 516470"/>
                <a:gd name="connsiteY194" fmla="*/ 51881 h 456795"/>
                <a:gd name="connsiteX195" fmla="*/ 307616 w 516470"/>
                <a:gd name="connsiteY195" fmla="*/ 57961 h 456795"/>
                <a:gd name="connsiteX196" fmla="*/ 308021 w 516470"/>
                <a:gd name="connsiteY196" fmla="*/ 58366 h 456795"/>
                <a:gd name="connsiteX197" fmla="*/ 316116 w 516470"/>
                <a:gd name="connsiteY197" fmla="*/ 66472 h 456795"/>
                <a:gd name="connsiteX198" fmla="*/ 343235 w 516470"/>
                <a:gd name="connsiteY198" fmla="*/ 106599 h 456795"/>
                <a:gd name="connsiteX199" fmla="*/ 418115 w 516470"/>
                <a:gd name="connsiteY199" fmla="*/ 106599 h 456795"/>
                <a:gd name="connsiteX200" fmla="*/ 425401 w 516470"/>
                <a:gd name="connsiteY200" fmla="*/ 113895 h 456795"/>
                <a:gd name="connsiteX201" fmla="*/ 418115 w 516470"/>
                <a:gd name="connsiteY201" fmla="*/ 120785 h 456795"/>
                <a:gd name="connsiteX202" fmla="*/ 347687 w 516470"/>
                <a:gd name="connsiteY202" fmla="*/ 120785 h 456795"/>
                <a:gd name="connsiteX203" fmla="*/ 351735 w 516470"/>
                <a:gd name="connsiteY203" fmla="*/ 152400 h 456795"/>
                <a:gd name="connsiteX204" fmla="*/ 418115 w 516470"/>
                <a:gd name="connsiteY204" fmla="*/ 152400 h 456795"/>
                <a:gd name="connsiteX205" fmla="*/ 425401 w 516470"/>
                <a:gd name="connsiteY205" fmla="*/ 159696 h 456795"/>
                <a:gd name="connsiteX206" fmla="*/ 418115 w 516470"/>
                <a:gd name="connsiteY206" fmla="*/ 166991 h 456795"/>
                <a:gd name="connsiteX207" fmla="*/ 350925 w 516470"/>
                <a:gd name="connsiteY207" fmla="*/ 166991 h 456795"/>
                <a:gd name="connsiteX208" fmla="*/ 342830 w 516470"/>
                <a:gd name="connsiteY208" fmla="*/ 198201 h 456795"/>
                <a:gd name="connsiteX209" fmla="*/ 418115 w 516470"/>
                <a:gd name="connsiteY209" fmla="*/ 198201 h 456795"/>
                <a:gd name="connsiteX210" fmla="*/ 425401 w 516470"/>
                <a:gd name="connsiteY210" fmla="*/ 205497 h 456795"/>
                <a:gd name="connsiteX211" fmla="*/ 418115 w 516470"/>
                <a:gd name="connsiteY211" fmla="*/ 212387 h 456795"/>
                <a:gd name="connsiteX212" fmla="*/ 335544 w 516470"/>
                <a:gd name="connsiteY212" fmla="*/ 212387 h 456795"/>
                <a:gd name="connsiteX213" fmla="*/ 320973 w 516470"/>
                <a:gd name="connsiteY213" fmla="*/ 232653 h 456795"/>
                <a:gd name="connsiteX214" fmla="*/ 367115 w 516470"/>
                <a:gd name="connsiteY214" fmla="*/ 278454 h 456795"/>
                <a:gd name="connsiteX215" fmla="*/ 382496 w 516470"/>
                <a:gd name="connsiteY215" fmla="*/ 273996 h 456795"/>
                <a:gd name="connsiteX216" fmla="*/ 403139 w 516470"/>
                <a:gd name="connsiteY216" fmla="*/ 282507 h 456795"/>
                <a:gd name="connsiteX217" fmla="*/ 456567 w 516470"/>
                <a:gd name="connsiteY217" fmla="*/ 336010 h 456795"/>
                <a:gd name="connsiteX218" fmla="*/ 456567 w 516470"/>
                <a:gd name="connsiteY218" fmla="*/ 16213 h 456795"/>
                <a:gd name="connsiteX219" fmla="*/ 454948 w 516470"/>
                <a:gd name="connsiteY219" fmla="*/ 14186 h 456795"/>
                <a:gd name="connsiteX220" fmla="*/ 174450 w 516470"/>
                <a:gd name="connsiteY220" fmla="*/ 14186 h 456795"/>
                <a:gd name="connsiteX221" fmla="*/ 107261 w 516470"/>
                <a:gd name="connsiteY221" fmla="*/ 14186 h 456795"/>
                <a:gd name="connsiteX222" fmla="*/ 105642 w 516470"/>
                <a:gd name="connsiteY222" fmla="*/ 16213 h 456795"/>
                <a:gd name="connsiteX223" fmla="*/ 105642 w 516470"/>
                <a:gd name="connsiteY223" fmla="*/ 440582 h 456795"/>
                <a:gd name="connsiteX224" fmla="*/ 107261 w 516470"/>
                <a:gd name="connsiteY224" fmla="*/ 442203 h 456795"/>
                <a:gd name="connsiteX225" fmla="*/ 128713 w 516470"/>
                <a:gd name="connsiteY225" fmla="*/ 442203 h 456795"/>
                <a:gd name="connsiteX226" fmla="*/ 136808 w 516470"/>
                <a:gd name="connsiteY226" fmla="*/ 442203 h 456795"/>
                <a:gd name="connsiteX227" fmla="*/ 136808 w 516470"/>
                <a:gd name="connsiteY227" fmla="*/ 440582 h 456795"/>
                <a:gd name="connsiteX228" fmla="*/ 136808 w 516470"/>
                <a:gd name="connsiteY228" fmla="*/ 229411 h 456795"/>
                <a:gd name="connsiteX229" fmla="*/ 136808 w 516470"/>
                <a:gd name="connsiteY229" fmla="*/ 74984 h 456795"/>
                <a:gd name="connsiteX230" fmla="*/ 136808 w 516470"/>
                <a:gd name="connsiteY230" fmla="*/ 16213 h 456795"/>
                <a:gd name="connsiteX231" fmla="*/ 136808 w 516470"/>
                <a:gd name="connsiteY231" fmla="*/ 14186 h 456795"/>
                <a:gd name="connsiteX232" fmla="*/ 128713 w 516470"/>
                <a:gd name="connsiteY232" fmla="*/ 14186 h 456795"/>
                <a:gd name="connsiteX233" fmla="*/ 61523 w 516470"/>
                <a:gd name="connsiteY233" fmla="*/ 14186 h 456795"/>
                <a:gd name="connsiteX234" fmla="*/ 59904 w 516470"/>
                <a:gd name="connsiteY234" fmla="*/ 16213 h 456795"/>
                <a:gd name="connsiteX235" fmla="*/ 59904 w 516470"/>
                <a:gd name="connsiteY235" fmla="*/ 440582 h 456795"/>
                <a:gd name="connsiteX236" fmla="*/ 61523 w 516470"/>
                <a:gd name="connsiteY236" fmla="*/ 442203 h 456795"/>
                <a:gd name="connsiteX237" fmla="*/ 83380 w 516470"/>
                <a:gd name="connsiteY237" fmla="*/ 442203 h 456795"/>
                <a:gd name="connsiteX238" fmla="*/ 91475 w 516470"/>
                <a:gd name="connsiteY238" fmla="*/ 442203 h 456795"/>
                <a:gd name="connsiteX239" fmla="*/ 91070 w 516470"/>
                <a:gd name="connsiteY239" fmla="*/ 440582 h 456795"/>
                <a:gd name="connsiteX240" fmla="*/ 91070 w 516470"/>
                <a:gd name="connsiteY240" fmla="*/ 16213 h 456795"/>
                <a:gd name="connsiteX241" fmla="*/ 91475 w 516470"/>
                <a:gd name="connsiteY241" fmla="*/ 14186 h 456795"/>
                <a:gd name="connsiteX242" fmla="*/ 83380 w 516470"/>
                <a:gd name="connsiteY242" fmla="*/ 14186 h 456795"/>
                <a:gd name="connsiteX243" fmla="*/ 15785 w 516470"/>
                <a:gd name="connsiteY243" fmla="*/ 14186 h 456795"/>
                <a:gd name="connsiteX244" fmla="*/ 14571 w 516470"/>
                <a:gd name="connsiteY244" fmla="*/ 16213 h 456795"/>
                <a:gd name="connsiteX245" fmla="*/ 14571 w 516470"/>
                <a:gd name="connsiteY245" fmla="*/ 440582 h 456795"/>
                <a:gd name="connsiteX246" fmla="*/ 15785 w 516470"/>
                <a:gd name="connsiteY246" fmla="*/ 442203 h 456795"/>
                <a:gd name="connsiteX247" fmla="*/ 45738 w 516470"/>
                <a:gd name="connsiteY247" fmla="*/ 442203 h 456795"/>
                <a:gd name="connsiteX248" fmla="*/ 45738 w 516470"/>
                <a:gd name="connsiteY248" fmla="*/ 440582 h 456795"/>
                <a:gd name="connsiteX249" fmla="*/ 45738 w 516470"/>
                <a:gd name="connsiteY249" fmla="*/ 16213 h 456795"/>
                <a:gd name="connsiteX250" fmla="*/ 45738 w 516470"/>
                <a:gd name="connsiteY250" fmla="*/ 14186 h 456795"/>
                <a:gd name="connsiteX251" fmla="*/ 15785 w 516470"/>
                <a:gd name="connsiteY251" fmla="*/ 0 h 456795"/>
                <a:gd name="connsiteX252" fmla="*/ 61523 w 516470"/>
                <a:gd name="connsiteY252" fmla="*/ 0 h 456795"/>
                <a:gd name="connsiteX253" fmla="*/ 83380 w 516470"/>
                <a:gd name="connsiteY253" fmla="*/ 0 h 456795"/>
                <a:gd name="connsiteX254" fmla="*/ 107261 w 516470"/>
                <a:gd name="connsiteY254" fmla="*/ 0 h 456795"/>
                <a:gd name="connsiteX255" fmla="*/ 128713 w 516470"/>
                <a:gd name="connsiteY255" fmla="*/ 0 h 456795"/>
                <a:gd name="connsiteX256" fmla="*/ 152594 w 516470"/>
                <a:gd name="connsiteY256" fmla="*/ 0 h 456795"/>
                <a:gd name="connsiteX257" fmla="*/ 174450 w 516470"/>
                <a:gd name="connsiteY257" fmla="*/ 0 h 456795"/>
                <a:gd name="connsiteX258" fmla="*/ 454948 w 516470"/>
                <a:gd name="connsiteY258" fmla="*/ 0 h 456795"/>
                <a:gd name="connsiteX259" fmla="*/ 471138 w 516470"/>
                <a:gd name="connsiteY259" fmla="*/ 16213 h 456795"/>
                <a:gd name="connsiteX260" fmla="*/ 471138 w 516470"/>
                <a:gd name="connsiteY260" fmla="*/ 350196 h 456795"/>
                <a:gd name="connsiteX261" fmla="*/ 507971 w 516470"/>
                <a:gd name="connsiteY261" fmla="*/ 387485 h 456795"/>
                <a:gd name="connsiteX262" fmla="*/ 507971 w 516470"/>
                <a:gd name="connsiteY262" fmla="*/ 428017 h 456795"/>
                <a:gd name="connsiteX263" fmla="*/ 506352 w 516470"/>
                <a:gd name="connsiteY263" fmla="*/ 430044 h 456795"/>
                <a:gd name="connsiteX264" fmla="*/ 485709 w 516470"/>
                <a:gd name="connsiteY264" fmla="*/ 438555 h 456795"/>
                <a:gd name="connsiteX265" fmla="*/ 471138 w 516470"/>
                <a:gd name="connsiteY265" fmla="*/ 434097 h 456795"/>
                <a:gd name="connsiteX266" fmla="*/ 471138 w 516470"/>
                <a:gd name="connsiteY266" fmla="*/ 440582 h 456795"/>
                <a:gd name="connsiteX267" fmla="*/ 454948 w 516470"/>
                <a:gd name="connsiteY267" fmla="*/ 456795 h 456795"/>
                <a:gd name="connsiteX268" fmla="*/ 174450 w 516470"/>
                <a:gd name="connsiteY268" fmla="*/ 456795 h 456795"/>
                <a:gd name="connsiteX269" fmla="*/ 152594 w 516470"/>
                <a:gd name="connsiteY269" fmla="*/ 456795 h 456795"/>
                <a:gd name="connsiteX270" fmla="*/ 128713 w 516470"/>
                <a:gd name="connsiteY270" fmla="*/ 456795 h 456795"/>
                <a:gd name="connsiteX271" fmla="*/ 107261 w 516470"/>
                <a:gd name="connsiteY271" fmla="*/ 456795 h 456795"/>
                <a:gd name="connsiteX272" fmla="*/ 83380 w 516470"/>
                <a:gd name="connsiteY272" fmla="*/ 456795 h 456795"/>
                <a:gd name="connsiteX273" fmla="*/ 61523 w 516470"/>
                <a:gd name="connsiteY273" fmla="*/ 456795 h 456795"/>
                <a:gd name="connsiteX274" fmla="*/ 15785 w 516470"/>
                <a:gd name="connsiteY274" fmla="*/ 456795 h 456795"/>
                <a:gd name="connsiteX275" fmla="*/ 0 w 516470"/>
                <a:gd name="connsiteY275" fmla="*/ 440582 h 456795"/>
                <a:gd name="connsiteX276" fmla="*/ 0 w 516470"/>
                <a:gd name="connsiteY276" fmla="*/ 16213 h 456795"/>
                <a:gd name="connsiteX277" fmla="*/ 15785 w 516470"/>
                <a:gd name="connsiteY277" fmla="*/ 0 h 4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516470" h="456795">
                  <a:moveTo>
                    <a:pt x="189143" y="396477"/>
                  </a:moveTo>
                  <a:lnTo>
                    <a:pt x="235506" y="396477"/>
                  </a:lnTo>
                  <a:cubicBezTo>
                    <a:pt x="239609" y="396477"/>
                    <a:pt x="242481" y="399652"/>
                    <a:pt x="242481" y="403224"/>
                  </a:cubicBezTo>
                  <a:cubicBezTo>
                    <a:pt x="242481" y="407193"/>
                    <a:pt x="239609" y="410368"/>
                    <a:pt x="235506" y="410368"/>
                  </a:cubicBezTo>
                  <a:lnTo>
                    <a:pt x="189143" y="410368"/>
                  </a:lnTo>
                  <a:cubicBezTo>
                    <a:pt x="185040" y="410368"/>
                    <a:pt x="182168" y="407193"/>
                    <a:pt x="182168" y="403224"/>
                  </a:cubicBezTo>
                  <a:cubicBezTo>
                    <a:pt x="182168" y="399652"/>
                    <a:pt x="185040" y="396477"/>
                    <a:pt x="189143" y="396477"/>
                  </a:cubicBezTo>
                  <a:close/>
                  <a:moveTo>
                    <a:pt x="273212" y="380190"/>
                  </a:moveTo>
                  <a:lnTo>
                    <a:pt x="273212" y="411804"/>
                  </a:lnTo>
                  <a:lnTo>
                    <a:pt x="410829" y="411804"/>
                  </a:lnTo>
                  <a:lnTo>
                    <a:pt x="410829" y="380190"/>
                  </a:lnTo>
                  <a:close/>
                  <a:moveTo>
                    <a:pt x="189143" y="366116"/>
                  </a:moveTo>
                  <a:lnTo>
                    <a:pt x="235506" y="366116"/>
                  </a:lnTo>
                  <a:cubicBezTo>
                    <a:pt x="239609" y="366116"/>
                    <a:pt x="242481" y="369291"/>
                    <a:pt x="242481" y="373260"/>
                  </a:cubicBezTo>
                  <a:cubicBezTo>
                    <a:pt x="242481" y="376832"/>
                    <a:pt x="239609" y="380007"/>
                    <a:pt x="235506" y="380007"/>
                  </a:cubicBezTo>
                  <a:lnTo>
                    <a:pt x="189143" y="380007"/>
                  </a:lnTo>
                  <a:cubicBezTo>
                    <a:pt x="185040" y="380007"/>
                    <a:pt x="182168" y="376832"/>
                    <a:pt x="182168" y="373260"/>
                  </a:cubicBezTo>
                  <a:cubicBezTo>
                    <a:pt x="182168" y="369291"/>
                    <a:pt x="185040" y="366116"/>
                    <a:pt x="189143" y="366116"/>
                  </a:cubicBezTo>
                  <a:close/>
                  <a:moveTo>
                    <a:pt x="189143" y="319681"/>
                  </a:moveTo>
                  <a:lnTo>
                    <a:pt x="235506" y="319681"/>
                  </a:lnTo>
                  <a:cubicBezTo>
                    <a:pt x="239609" y="319681"/>
                    <a:pt x="242481" y="322856"/>
                    <a:pt x="242481" y="326428"/>
                  </a:cubicBezTo>
                  <a:cubicBezTo>
                    <a:pt x="242481" y="330397"/>
                    <a:pt x="239609" y="333572"/>
                    <a:pt x="235506" y="333572"/>
                  </a:cubicBezTo>
                  <a:lnTo>
                    <a:pt x="189143" y="333572"/>
                  </a:lnTo>
                  <a:cubicBezTo>
                    <a:pt x="185040" y="333572"/>
                    <a:pt x="182168" y="330397"/>
                    <a:pt x="182168" y="326428"/>
                  </a:cubicBezTo>
                  <a:cubicBezTo>
                    <a:pt x="182168" y="322856"/>
                    <a:pt x="185040" y="319681"/>
                    <a:pt x="189143" y="319681"/>
                  </a:cubicBezTo>
                  <a:close/>
                  <a:moveTo>
                    <a:pt x="273212" y="303989"/>
                  </a:moveTo>
                  <a:lnTo>
                    <a:pt x="273212" y="335604"/>
                  </a:lnTo>
                  <a:lnTo>
                    <a:pt x="350116" y="335604"/>
                  </a:lnTo>
                  <a:lnTo>
                    <a:pt x="350116" y="303989"/>
                  </a:lnTo>
                  <a:close/>
                  <a:moveTo>
                    <a:pt x="189143" y="289320"/>
                  </a:moveTo>
                  <a:lnTo>
                    <a:pt x="235506" y="289320"/>
                  </a:lnTo>
                  <a:cubicBezTo>
                    <a:pt x="239609" y="289320"/>
                    <a:pt x="242481" y="292795"/>
                    <a:pt x="242481" y="296271"/>
                  </a:cubicBezTo>
                  <a:cubicBezTo>
                    <a:pt x="242481" y="300132"/>
                    <a:pt x="239609" y="303222"/>
                    <a:pt x="235506" y="303222"/>
                  </a:cubicBezTo>
                  <a:lnTo>
                    <a:pt x="189143" y="303222"/>
                  </a:lnTo>
                  <a:cubicBezTo>
                    <a:pt x="185040" y="303222"/>
                    <a:pt x="182168" y="300132"/>
                    <a:pt x="182168" y="296271"/>
                  </a:cubicBezTo>
                  <a:cubicBezTo>
                    <a:pt x="182168" y="292795"/>
                    <a:pt x="185040" y="289320"/>
                    <a:pt x="189143" y="289320"/>
                  </a:cubicBezTo>
                  <a:close/>
                  <a:moveTo>
                    <a:pt x="382749" y="288384"/>
                  </a:moveTo>
                  <a:cubicBezTo>
                    <a:pt x="379056" y="288384"/>
                    <a:pt x="375413" y="289803"/>
                    <a:pt x="372782" y="292640"/>
                  </a:cubicBezTo>
                  <a:lnTo>
                    <a:pt x="370758" y="294262"/>
                  </a:lnTo>
                  <a:cubicBezTo>
                    <a:pt x="367925" y="297099"/>
                    <a:pt x="366711" y="300747"/>
                    <a:pt x="366711" y="304800"/>
                  </a:cubicBezTo>
                  <a:cubicBezTo>
                    <a:pt x="366711" y="308448"/>
                    <a:pt x="367925" y="312096"/>
                    <a:pt x="370758" y="314933"/>
                  </a:cubicBezTo>
                  <a:lnTo>
                    <a:pt x="475995" y="419911"/>
                  </a:lnTo>
                  <a:cubicBezTo>
                    <a:pt x="481257" y="425180"/>
                    <a:pt x="490567" y="425180"/>
                    <a:pt x="496233" y="419911"/>
                  </a:cubicBezTo>
                  <a:lnTo>
                    <a:pt x="497852" y="417884"/>
                  </a:lnTo>
                  <a:cubicBezTo>
                    <a:pt x="503519" y="412210"/>
                    <a:pt x="503519" y="403293"/>
                    <a:pt x="497852" y="397618"/>
                  </a:cubicBezTo>
                  <a:lnTo>
                    <a:pt x="471138" y="370462"/>
                  </a:lnTo>
                  <a:lnTo>
                    <a:pt x="393020" y="292640"/>
                  </a:lnTo>
                  <a:cubicBezTo>
                    <a:pt x="390187" y="289803"/>
                    <a:pt x="386443" y="288384"/>
                    <a:pt x="382749" y="288384"/>
                  </a:cubicBezTo>
                  <a:close/>
                  <a:moveTo>
                    <a:pt x="304378" y="248461"/>
                  </a:moveTo>
                  <a:cubicBezTo>
                    <a:pt x="302759" y="249676"/>
                    <a:pt x="300735" y="251298"/>
                    <a:pt x="298711" y="252514"/>
                  </a:cubicBezTo>
                  <a:cubicBezTo>
                    <a:pt x="298711" y="252514"/>
                    <a:pt x="298307" y="252919"/>
                    <a:pt x="297902" y="252919"/>
                  </a:cubicBezTo>
                  <a:cubicBezTo>
                    <a:pt x="295069" y="255351"/>
                    <a:pt x="291831" y="256567"/>
                    <a:pt x="289402" y="258188"/>
                  </a:cubicBezTo>
                  <a:cubicBezTo>
                    <a:pt x="288592" y="258593"/>
                    <a:pt x="288188" y="258999"/>
                    <a:pt x="288188" y="258999"/>
                  </a:cubicBezTo>
                  <a:lnTo>
                    <a:pt x="304378" y="258999"/>
                  </a:lnTo>
                  <a:close/>
                  <a:moveTo>
                    <a:pt x="151379" y="244002"/>
                  </a:moveTo>
                  <a:lnTo>
                    <a:pt x="151379" y="440582"/>
                  </a:lnTo>
                  <a:cubicBezTo>
                    <a:pt x="151379" y="441393"/>
                    <a:pt x="151784" y="442203"/>
                    <a:pt x="152594" y="442203"/>
                  </a:cubicBezTo>
                  <a:lnTo>
                    <a:pt x="174450" y="442203"/>
                  </a:lnTo>
                  <a:lnTo>
                    <a:pt x="454948" y="442203"/>
                  </a:lnTo>
                  <a:cubicBezTo>
                    <a:pt x="455757" y="442203"/>
                    <a:pt x="456567" y="441393"/>
                    <a:pt x="456567" y="440582"/>
                  </a:cubicBezTo>
                  <a:lnTo>
                    <a:pt x="456567" y="421127"/>
                  </a:lnTo>
                  <a:lnTo>
                    <a:pt x="425401" y="389512"/>
                  </a:lnTo>
                  <a:lnTo>
                    <a:pt x="425401" y="419100"/>
                  </a:lnTo>
                  <a:cubicBezTo>
                    <a:pt x="425401" y="422748"/>
                    <a:pt x="422163" y="425991"/>
                    <a:pt x="418115" y="425991"/>
                  </a:cubicBezTo>
                  <a:lnTo>
                    <a:pt x="265926" y="425991"/>
                  </a:lnTo>
                  <a:cubicBezTo>
                    <a:pt x="261878" y="425991"/>
                    <a:pt x="258640" y="422748"/>
                    <a:pt x="258640" y="419100"/>
                  </a:cubicBezTo>
                  <a:lnTo>
                    <a:pt x="258640" y="373299"/>
                  </a:lnTo>
                  <a:cubicBezTo>
                    <a:pt x="258640" y="369246"/>
                    <a:pt x="261878" y="366003"/>
                    <a:pt x="265926" y="366003"/>
                  </a:cubicBezTo>
                  <a:lnTo>
                    <a:pt x="401925" y="366003"/>
                  </a:lnTo>
                  <a:lnTo>
                    <a:pt x="364282" y="328309"/>
                  </a:lnTo>
                  <a:lnTo>
                    <a:pt x="364282" y="342900"/>
                  </a:lnTo>
                  <a:cubicBezTo>
                    <a:pt x="364282" y="346548"/>
                    <a:pt x="361044" y="349791"/>
                    <a:pt x="356997" y="349791"/>
                  </a:cubicBezTo>
                  <a:lnTo>
                    <a:pt x="265926" y="349791"/>
                  </a:lnTo>
                  <a:cubicBezTo>
                    <a:pt x="261878" y="349791"/>
                    <a:pt x="258640" y="346548"/>
                    <a:pt x="258640" y="342900"/>
                  </a:cubicBezTo>
                  <a:lnTo>
                    <a:pt x="258640" y="296693"/>
                  </a:lnTo>
                  <a:cubicBezTo>
                    <a:pt x="258640" y="293046"/>
                    <a:pt x="261878" y="289398"/>
                    <a:pt x="265926" y="289398"/>
                  </a:cubicBezTo>
                  <a:lnTo>
                    <a:pt x="356592" y="289398"/>
                  </a:lnTo>
                  <a:cubicBezTo>
                    <a:pt x="356592" y="289398"/>
                    <a:pt x="356997" y="288992"/>
                    <a:pt x="356997" y="288587"/>
                  </a:cubicBezTo>
                  <a:lnTo>
                    <a:pt x="318545" y="250487"/>
                  </a:lnTo>
                  <a:lnTo>
                    <a:pt x="318545" y="266295"/>
                  </a:lnTo>
                  <a:cubicBezTo>
                    <a:pt x="318545" y="270348"/>
                    <a:pt x="315711" y="273590"/>
                    <a:pt x="311664" y="273590"/>
                  </a:cubicBezTo>
                  <a:lnTo>
                    <a:pt x="265926" y="273590"/>
                  </a:lnTo>
                  <a:cubicBezTo>
                    <a:pt x="263093" y="273590"/>
                    <a:pt x="261069" y="272374"/>
                    <a:pt x="259855" y="269942"/>
                  </a:cubicBezTo>
                  <a:cubicBezTo>
                    <a:pt x="259045" y="269942"/>
                    <a:pt x="258236" y="270348"/>
                    <a:pt x="257426" y="270348"/>
                  </a:cubicBezTo>
                  <a:cubicBezTo>
                    <a:pt x="257021" y="270753"/>
                    <a:pt x="256617" y="270753"/>
                    <a:pt x="255807" y="270753"/>
                  </a:cubicBezTo>
                  <a:cubicBezTo>
                    <a:pt x="252974" y="271158"/>
                    <a:pt x="249331" y="271969"/>
                    <a:pt x="246498" y="272374"/>
                  </a:cubicBezTo>
                  <a:cubicBezTo>
                    <a:pt x="245688" y="272374"/>
                    <a:pt x="245283" y="272374"/>
                    <a:pt x="244879" y="272374"/>
                  </a:cubicBezTo>
                  <a:cubicBezTo>
                    <a:pt x="241641" y="273185"/>
                    <a:pt x="238402" y="273185"/>
                    <a:pt x="235164" y="273590"/>
                  </a:cubicBezTo>
                  <a:cubicBezTo>
                    <a:pt x="234760" y="273590"/>
                    <a:pt x="234355" y="273590"/>
                    <a:pt x="233545" y="273590"/>
                  </a:cubicBezTo>
                  <a:cubicBezTo>
                    <a:pt x="232736" y="273590"/>
                    <a:pt x="231522" y="273590"/>
                    <a:pt x="230712" y="273590"/>
                  </a:cubicBezTo>
                  <a:cubicBezTo>
                    <a:pt x="228284" y="273590"/>
                    <a:pt x="226260" y="273590"/>
                    <a:pt x="223831" y="273590"/>
                  </a:cubicBezTo>
                  <a:cubicBezTo>
                    <a:pt x="223426" y="273185"/>
                    <a:pt x="223022" y="273185"/>
                    <a:pt x="222617" y="273185"/>
                  </a:cubicBezTo>
                  <a:cubicBezTo>
                    <a:pt x="219379" y="273185"/>
                    <a:pt x="216141" y="272374"/>
                    <a:pt x="212903" y="272374"/>
                  </a:cubicBezTo>
                  <a:cubicBezTo>
                    <a:pt x="212498" y="272374"/>
                    <a:pt x="212093" y="272374"/>
                    <a:pt x="211688" y="271969"/>
                  </a:cubicBezTo>
                  <a:cubicBezTo>
                    <a:pt x="208046" y="271564"/>
                    <a:pt x="204808" y="270753"/>
                    <a:pt x="201570" y="269942"/>
                  </a:cubicBezTo>
                  <a:cubicBezTo>
                    <a:pt x="201570" y="269942"/>
                    <a:pt x="201165" y="269942"/>
                    <a:pt x="201165" y="269942"/>
                  </a:cubicBezTo>
                  <a:cubicBezTo>
                    <a:pt x="197927" y="269132"/>
                    <a:pt x="194689" y="267916"/>
                    <a:pt x="191451" y="267105"/>
                  </a:cubicBezTo>
                  <a:cubicBezTo>
                    <a:pt x="191046" y="266700"/>
                    <a:pt x="191046" y="266700"/>
                    <a:pt x="190641" y="266700"/>
                  </a:cubicBezTo>
                  <a:cubicBezTo>
                    <a:pt x="187403" y="265484"/>
                    <a:pt x="184165" y="264268"/>
                    <a:pt x="180927" y="262647"/>
                  </a:cubicBezTo>
                  <a:cubicBezTo>
                    <a:pt x="180522" y="262647"/>
                    <a:pt x="180522" y="262647"/>
                    <a:pt x="180117" y="262647"/>
                  </a:cubicBezTo>
                  <a:cubicBezTo>
                    <a:pt x="176879" y="261025"/>
                    <a:pt x="173641" y="259404"/>
                    <a:pt x="170808" y="257783"/>
                  </a:cubicBezTo>
                  <a:cubicBezTo>
                    <a:pt x="170808" y="257783"/>
                    <a:pt x="169998" y="257378"/>
                    <a:pt x="169593" y="256972"/>
                  </a:cubicBezTo>
                  <a:cubicBezTo>
                    <a:pt x="166760" y="255351"/>
                    <a:pt x="163927" y="253730"/>
                    <a:pt x="161093" y="251703"/>
                  </a:cubicBezTo>
                  <a:cubicBezTo>
                    <a:pt x="160689" y="251298"/>
                    <a:pt x="160284" y="251298"/>
                    <a:pt x="159879" y="250487"/>
                  </a:cubicBezTo>
                  <a:cubicBezTo>
                    <a:pt x="157451" y="248866"/>
                    <a:pt x="154617" y="246839"/>
                    <a:pt x="151784" y="244407"/>
                  </a:cubicBezTo>
                  <a:cubicBezTo>
                    <a:pt x="151784" y="244407"/>
                    <a:pt x="151379" y="244407"/>
                    <a:pt x="151379" y="244002"/>
                  </a:cubicBezTo>
                  <a:close/>
                  <a:moveTo>
                    <a:pt x="221821" y="166957"/>
                  </a:moveTo>
                  <a:lnTo>
                    <a:pt x="231482" y="182685"/>
                  </a:lnTo>
                  <a:lnTo>
                    <a:pt x="240741" y="166957"/>
                  </a:lnTo>
                  <a:close/>
                  <a:moveTo>
                    <a:pt x="224237" y="150019"/>
                  </a:moveTo>
                  <a:lnTo>
                    <a:pt x="238326" y="150019"/>
                  </a:lnTo>
                  <a:cubicBezTo>
                    <a:pt x="245169" y="150019"/>
                    <a:pt x="252012" y="151229"/>
                    <a:pt x="258453" y="153648"/>
                  </a:cubicBezTo>
                  <a:lnTo>
                    <a:pt x="277373" y="161311"/>
                  </a:lnTo>
                  <a:cubicBezTo>
                    <a:pt x="287839" y="165747"/>
                    <a:pt x="294280" y="175426"/>
                    <a:pt x="294280" y="187121"/>
                  </a:cubicBezTo>
                  <a:lnTo>
                    <a:pt x="294280" y="205269"/>
                  </a:lnTo>
                  <a:cubicBezTo>
                    <a:pt x="294280" y="209302"/>
                    <a:pt x="291462" y="212125"/>
                    <a:pt x="287436" y="212125"/>
                  </a:cubicBezTo>
                  <a:cubicBezTo>
                    <a:pt x="283411" y="212125"/>
                    <a:pt x="280190" y="209302"/>
                    <a:pt x="280190" y="205269"/>
                  </a:cubicBezTo>
                  <a:lnTo>
                    <a:pt x="280190" y="187121"/>
                  </a:lnTo>
                  <a:cubicBezTo>
                    <a:pt x="280190" y="181475"/>
                    <a:pt x="276970" y="176636"/>
                    <a:pt x="272140" y="174216"/>
                  </a:cubicBezTo>
                  <a:lnTo>
                    <a:pt x="256038" y="168167"/>
                  </a:lnTo>
                  <a:lnTo>
                    <a:pt x="237521" y="200833"/>
                  </a:lnTo>
                  <a:cubicBezTo>
                    <a:pt x="236313" y="202849"/>
                    <a:pt x="233898" y="204462"/>
                    <a:pt x="231482" y="204462"/>
                  </a:cubicBezTo>
                  <a:cubicBezTo>
                    <a:pt x="229067" y="204462"/>
                    <a:pt x="226652" y="202849"/>
                    <a:pt x="225444" y="200833"/>
                  </a:cubicBezTo>
                  <a:lnTo>
                    <a:pt x="206525" y="168167"/>
                  </a:lnTo>
                  <a:lnTo>
                    <a:pt x="190825" y="174216"/>
                  </a:lnTo>
                  <a:cubicBezTo>
                    <a:pt x="185592" y="176636"/>
                    <a:pt x="182372" y="181475"/>
                    <a:pt x="182372" y="187121"/>
                  </a:cubicBezTo>
                  <a:lnTo>
                    <a:pt x="182372" y="205269"/>
                  </a:lnTo>
                  <a:cubicBezTo>
                    <a:pt x="182372" y="209302"/>
                    <a:pt x="179151" y="212125"/>
                    <a:pt x="175126" y="212125"/>
                  </a:cubicBezTo>
                  <a:cubicBezTo>
                    <a:pt x="171503" y="212125"/>
                    <a:pt x="167880" y="209302"/>
                    <a:pt x="167880" y="205269"/>
                  </a:cubicBezTo>
                  <a:lnTo>
                    <a:pt x="167880" y="187121"/>
                  </a:lnTo>
                  <a:cubicBezTo>
                    <a:pt x="167880" y="175426"/>
                    <a:pt x="175126" y="165747"/>
                    <a:pt x="185592" y="161311"/>
                  </a:cubicBezTo>
                  <a:lnTo>
                    <a:pt x="204109" y="153648"/>
                  </a:lnTo>
                  <a:cubicBezTo>
                    <a:pt x="210550" y="151229"/>
                    <a:pt x="216991" y="150019"/>
                    <a:pt x="224237" y="150019"/>
                  </a:cubicBezTo>
                  <a:close/>
                  <a:moveTo>
                    <a:pt x="231281" y="78429"/>
                  </a:moveTo>
                  <a:cubicBezTo>
                    <a:pt x="217074" y="78429"/>
                    <a:pt x="205303" y="90141"/>
                    <a:pt x="205303" y="104275"/>
                  </a:cubicBezTo>
                  <a:cubicBezTo>
                    <a:pt x="205303" y="118006"/>
                    <a:pt x="217074" y="129718"/>
                    <a:pt x="231281" y="129718"/>
                  </a:cubicBezTo>
                  <a:cubicBezTo>
                    <a:pt x="245081" y="129718"/>
                    <a:pt x="256852" y="118006"/>
                    <a:pt x="256852" y="104275"/>
                  </a:cubicBezTo>
                  <a:cubicBezTo>
                    <a:pt x="256852" y="90141"/>
                    <a:pt x="245081" y="78429"/>
                    <a:pt x="231281" y="78429"/>
                  </a:cubicBezTo>
                  <a:close/>
                  <a:moveTo>
                    <a:pt x="231281" y="64294"/>
                  </a:moveTo>
                  <a:cubicBezTo>
                    <a:pt x="253605" y="64294"/>
                    <a:pt x="271058" y="82063"/>
                    <a:pt x="271058" y="104275"/>
                  </a:cubicBezTo>
                  <a:cubicBezTo>
                    <a:pt x="271058" y="126084"/>
                    <a:pt x="253605" y="144257"/>
                    <a:pt x="231281" y="144257"/>
                  </a:cubicBezTo>
                  <a:cubicBezTo>
                    <a:pt x="208956" y="144257"/>
                    <a:pt x="191097" y="126084"/>
                    <a:pt x="191097" y="104275"/>
                  </a:cubicBezTo>
                  <a:cubicBezTo>
                    <a:pt x="191097" y="82063"/>
                    <a:pt x="208956" y="64294"/>
                    <a:pt x="231281" y="64294"/>
                  </a:cubicBezTo>
                  <a:close/>
                  <a:moveTo>
                    <a:pt x="342670" y="46433"/>
                  </a:moveTo>
                  <a:lnTo>
                    <a:pt x="419115" y="46433"/>
                  </a:lnTo>
                  <a:cubicBezTo>
                    <a:pt x="423182" y="46433"/>
                    <a:pt x="426435" y="49608"/>
                    <a:pt x="426435" y="53577"/>
                  </a:cubicBezTo>
                  <a:cubicBezTo>
                    <a:pt x="426435" y="57149"/>
                    <a:pt x="423182" y="60324"/>
                    <a:pt x="419115" y="60324"/>
                  </a:cubicBezTo>
                  <a:lnTo>
                    <a:pt x="342670" y="60324"/>
                  </a:lnTo>
                  <a:cubicBezTo>
                    <a:pt x="338604" y="60324"/>
                    <a:pt x="335757" y="57149"/>
                    <a:pt x="335757" y="53577"/>
                  </a:cubicBezTo>
                  <a:cubicBezTo>
                    <a:pt x="335757" y="49608"/>
                    <a:pt x="338604" y="46433"/>
                    <a:pt x="342670" y="46433"/>
                  </a:cubicBezTo>
                  <a:close/>
                  <a:moveTo>
                    <a:pt x="230712" y="44990"/>
                  </a:moveTo>
                  <a:cubicBezTo>
                    <a:pt x="203189" y="44990"/>
                    <a:pt x="175665" y="55529"/>
                    <a:pt x="155022" y="76200"/>
                  </a:cubicBezTo>
                  <a:cubicBezTo>
                    <a:pt x="152998" y="78226"/>
                    <a:pt x="151379" y="79848"/>
                    <a:pt x="149760" y="82280"/>
                  </a:cubicBezTo>
                  <a:lnTo>
                    <a:pt x="146927" y="85117"/>
                  </a:lnTo>
                  <a:cubicBezTo>
                    <a:pt x="115761" y="124433"/>
                    <a:pt x="115761" y="179962"/>
                    <a:pt x="146927" y="219278"/>
                  </a:cubicBezTo>
                  <a:lnTo>
                    <a:pt x="149355" y="221709"/>
                  </a:lnTo>
                  <a:cubicBezTo>
                    <a:pt x="151379" y="224141"/>
                    <a:pt x="152998" y="226168"/>
                    <a:pt x="155022" y="227789"/>
                  </a:cubicBezTo>
                  <a:cubicBezTo>
                    <a:pt x="175867" y="248866"/>
                    <a:pt x="203290" y="259404"/>
                    <a:pt x="230712" y="259404"/>
                  </a:cubicBezTo>
                  <a:lnTo>
                    <a:pt x="264807" y="252719"/>
                  </a:lnTo>
                  <a:lnTo>
                    <a:pt x="271023" y="251500"/>
                  </a:lnTo>
                  <a:cubicBezTo>
                    <a:pt x="283912" y="246231"/>
                    <a:pt x="295979" y="238327"/>
                    <a:pt x="306402" y="227789"/>
                  </a:cubicBezTo>
                  <a:cubicBezTo>
                    <a:pt x="348092" y="186041"/>
                    <a:pt x="348092" y="117948"/>
                    <a:pt x="306402" y="76200"/>
                  </a:cubicBezTo>
                  <a:cubicBezTo>
                    <a:pt x="285354" y="55529"/>
                    <a:pt x="257831" y="44990"/>
                    <a:pt x="230712" y="44990"/>
                  </a:cubicBezTo>
                  <a:close/>
                  <a:moveTo>
                    <a:pt x="152594" y="14186"/>
                  </a:moveTo>
                  <a:cubicBezTo>
                    <a:pt x="151784" y="14186"/>
                    <a:pt x="151379" y="14997"/>
                    <a:pt x="151379" y="16213"/>
                  </a:cubicBezTo>
                  <a:lnTo>
                    <a:pt x="151379" y="59987"/>
                  </a:lnTo>
                  <a:cubicBezTo>
                    <a:pt x="151379" y="59987"/>
                    <a:pt x="151784" y="59987"/>
                    <a:pt x="151784" y="59582"/>
                  </a:cubicBezTo>
                  <a:cubicBezTo>
                    <a:pt x="154617" y="57150"/>
                    <a:pt x="157451" y="55529"/>
                    <a:pt x="159879" y="53097"/>
                  </a:cubicBezTo>
                  <a:cubicBezTo>
                    <a:pt x="160284" y="53097"/>
                    <a:pt x="160689" y="53097"/>
                    <a:pt x="161093" y="52691"/>
                  </a:cubicBezTo>
                  <a:cubicBezTo>
                    <a:pt x="163927" y="50665"/>
                    <a:pt x="166760" y="48638"/>
                    <a:pt x="169593" y="47017"/>
                  </a:cubicBezTo>
                  <a:cubicBezTo>
                    <a:pt x="169998" y="46612"/>
                    <a:pt x="170808" y="46612"/>
                    <a:pt x="170808" y="46206"/>
                  </a:cubicBezTo>
                  <a:cubicBezTo>
                    <a:pt x="173641" y="44585"/>
                    <a:pt x="176879" y="42964"/>
                    <a:pt x="180117" y="41748"/>
                  </a:cubicBezTo>
                  <a:cubicBezTo>
                    <a:pt x="180522" y="41342"/>
                    <a:pt x="180522" y="41342"/>
                    <a:pt x="180927" y="41342"/>
                  </a:cubicBezTo>
                  <a:cubicBezTo>
                    <a:pt x="184165" y="39721"/>
                    <a:pt x="187403" y="38505"/>
                    <a:pt x="190641" y="37289"/>
                  </a:cubicBezTo>
                  <a:cubicBezTo>
                    <a:pt x="191046" y="37289"/>
                    <a:pt x="191046" y="37289"/>
                    <a:pt x="191046" y="37289"/>
                  </a:cubicBezTo>
                  <a:cubicBezTo>
                    <a:pt x="194689" y="36073"/>
                    <a:pt x="197927" y="34857"/>
                    <a:pt x="201165" y="34047"/>
                  </a:cubicBezTo>
                  <a:cubicBezTo>
                    <a:pt x="201570" y="34047"/>
                    <a:pt x="201570" y="34047"/>
                    <a:pt x="201570" y="34047"/>
                  </a:cubicBezTo>
                  <a:cubicBezTo>
                    <a:pt x="204808" y="33236"/>
                    <a:pt x="208450" y="32425"/>
                    <a:pt x="212093" y="32020"/>
                  </a:cubicBezTo>
                  <a:lnTo>
                    <a:pt x="212498" y="32020"/>
                  </a:lnTo>
                  <a:cubicBezTo>
                    <a:pt x="216141" y="31209"/>
                    <a:pt x="219379" y="31209"/>
                    <a:pt x="222617" y="31209"/>
                  </a:cubicBezTo>
                  <a:cubicBezTo>
                    <a:pt x="223426" y="31209"/>
                    <a:pt x="223426" y="30804"/>
                    <a:pt x="223831" y="30804"/>
                  </a:cubicBezTo>
                  <a:cubicBezTo>
                    <a:pt x="227474" y="30804"/>
                    <a:pt x="230712" y="30804"/>
                    <a:pt x="233950" y="30804"/>
                  </a:cubicBezTo>
                  <a:cubicBezTo>
                    <a:pt x="234355" y="30804"/>
                    <a:pt x="234760" y="30804"/>
                    <a:pt x="235164" y="30804"/>
                  </a:cubicBezTo>
                  <a:cubicBezTo>
                    <a:pt x="238402" y="30804"/>
                    <a:pt x="241641" y="31209"/>
                    <a:pt x="244879" y="31615"/>
                  </a:cubicBezTo>
                  <a:cubicBezTo>
                    <a:pt x="245688" y="31615"/>
                    <a:pt x="245688" y="31615"/>
                    <a:pt x="246498" y="31615"/>
                  </a:cubicBezTo>
                  <a:cubicBezTo>
                    <a:pt x="249331" y="32425"/>
                    <a:pt x="252974" y="32425"/>
                    <a:pt x="255807" y="33641"/>
                  </a:cubicBezTo>
                  <a:cubicBezTo>
                    <a:pt x="256617" y="33641"/>
                    <a:pt x="256617" y="33641"/>
                    <a:pt x="257426" y="33641"/>
                  </a:cubicBezTo>
                  <a:cubicBezTo>
                    <a:pt x="260664" y="34452"/>
                    <a:pt x="263902" y="35263"/>
                    <a:pt x="267140" y="36073"/>
                  </a:cubicBezTo>
                  <a:cubicBezTo>
                    <a:pt x="267545" y="36073"/>
                    <a:pt x="267950" y="36479"/>
                    <a:pt x="268355" y="36479"/>
                  </a:cubicBezTo>
                  <a:cubicBezTo>
                    <a:pt x="271593" y="37695"/>
                    <a:pt x="274831" y="38911"/>
                    <a:pt x="277664" y="40126"/>
                  </a:cubicBezTo>
                  <a:cubicBezTo>
                    <a:pt x="278069" y="40126"/>
                    <a:pt x="278473" y="40532"/>
                    <a:pt x="278878" y="40937"/>
                  </a:cubicBezTo>
                  <a:cubicBezTo>
                    <a:pt x="282116" y="42153"/>
                    <a:pt x="284950" y="43369"/>
                    <a:pt x="288188" y="44990"/>
                  </a:cubicBezTo>
                  <a:cubicBezTo>
                    <a:pt x="288188" y="45396"/>
                    <a:pt x="288592" y="45396"/>
                    <a:pt x="288997" y="45801"/>
                  </a:cubicBezTo>
                  <a:cubicBezTo>
                    <a:pt x="291831" y="47017"/>
                    <a:pt x="295069" y="49043"/>
                    <a:pt x="297902" y="51070"/>
                  </a:cubicBezTo>
                  <a:cubicBezTo>
                    <a:pt x="298307" y="51475"/>
                    <a:pt x="298711" y="51475"/>
                    <a:pt x="298711" y="51881"/>
                  </a:cubicBezTo>
                  <a:cubicBezTo>
                    <a:pt x="301545" y="53907"/>
                    <a:pt x="304378" y="55529"/>
                    <a:pt x="307616" y="57961"/>
                  </a:cubicBezTo>
                  <a:cubicBezTo>
                    <a:pt x="307616" y="58366"/>
                    <a:pt x="307616" y="58366"/>
                    <a:pt x="308021" y="58366"/>
                  </a:cubicBezTo>
                  <a:cubicBezTo>
                    <a:pt x="310854" y="60798"/>
                    <a:pt x="313687" y="63635"/>
                    <a:pt x="316116" y="66472"/>
                  </a:cubicBezTo>
                  <a:cubicBezTo>
                    <a:pt x="328259" y="78226"/>
                    <a:pt x="337163" y="91602"/>
                    <a:pt x="343235" y="106599"/>
                  </a:cubicBezTo>
                  <a:lnTo>
                    <a:pt x="418115" y="106599"/>
                  </a:lnTo>
                  <a:cubicBezTo>
                    <a:pt x="422163" y="106599"/>
                    <a:pt x="425401" y="109841"/>
                    <a:pt x="425401" y="113895"/>
                  </a:cubicBezTo>
                  <a:cubicBezTo>
                    <a:pt x="425401" y="117948"/>
                    <a:pt x="422163" y="120785"/>
                    <a:pt x="418115" y="120785"/>
                  </a:cubicBezTo>
                  <a:lnTo>
                    <a:pt x="347687" y="120785"/>
                  </a:lnTo>
                  <a:cubicBezTo>
                    <a:pt x="350520" y="131323"/>
                    <a:pt x="351735" y="141862"/>
                    <a:pt x="351735" y="152400"/>
                  </a:cubicBezTo>
                  <a:lnTo>
                    <a:pt x="418115" y="152400"/>
                  </a:lnTo>
                  <a:cubicBezTo>
                    <a:pt x="422163" y="152400"/>
                    <a:pt x="425401" y="155642"/>
                    <a:pt x="425401" y="159696"/>
                  </a:cubicBezTo>
                  <a:cubicBezTo>
                    <a:pt x="425401" y="163343"/>
                    <a:pt x="422163" y="166991"/>
                    <a:pt x="418115" y="166991"/>
                  </a:cubicBezTo>
                  <a:lnTo>
                    <a:pt x="350925" y="166991"/>
                  </a:lnTo>
                  <a:cubicBezTo>
                    <a:pt x="349711" y="177530"/>
                    <a:pt x="346878" y="188068"/>
                    <a:pt x="342830" y="198201"/>
                  </a:cubicBezTo>
                  <a:lnTo>
                    <a:pt x="418115" y="198201"/>
                  </a:lnTo>
                  <a:cubicBezTo>
                    <a:pt x="422163" y="198201"/>
                    <a:pt x="425401" y="201443"/>
                    <a:pt x="425401" y="205497"/>
                  </a:cubicBezTo>
                  <a:cubicBezTo>
                    <a:pt x="425401" y="209550"/>
                    <a:pt x="422163" y="212387"/>
                    <a:pt x="418115" y="212387"/>
                  </a:cubicBezTo>
                  <a:lnTo>
                    <a:pt x="335544" y="212387"/>
                  </a:lnTo>
                  <a:cubicBezTo>
                    <a:pt x="331902" y="219683"/>
                    <a:pt x="327044" y="226573"/>
                    <a:pt x="320973" y="232653"/>
                  </a:cubicBezTo>
                  <a:lnTo>
                    <a:pt x="367115" y="278454"/>
                  </a:lnTo>
                  <a:cubicBezTo>
                    <a:pt x="371568" y="275617"/>
                    <a:pt x="377234" y="273996"/>
                    <a:pt x="382496" y="273996"/>
                  </a:cubicBezTo>
                  <a:cubicBezTo>
                    <a:pt x="390591" y="273996"/>
                    <a:pt x="397877" y="277238"/>
                    <a:pt x="403139" y="282507"/>
                  </a:cubicBezTo>
                  <a:lnTo>
                    <a:pt x="456567" y="336010"/>
                  </a:lnTo>
                  <a:lnTo>
                    <a:pt x="456567" y="16213"/>
                  </a:lnTo>
                  <a:cubicBezTo>
                    <a:pt x="456567" y="14997"/>
                    <a:pt x="455757" y="14186"/>
                    <a:pt x="454948" y="14186"/>
                  </a:cubicBezTo>
                  <a:lnTo>
                    <a:pt x="174450" y="14186"/>
                  </a:lnTo>
                  <a:close/>
                  <a:moveTo>
                    <a:pt x="107261" y="14186"/>
                  </a:moveTo>
                  <a:cubicBezTo>
                    <a:pt x="106451" y="14186"/>
                    <a:pt x="105642" y="14997"/>
                    <a:pt x="105642" y="16213"/>
                  </a:cubicBezTo>
                  <a:lnTo>
                    <a:pt x="105642" y="440582"/>
                  </a:lnTo>
                  <a:cubicBezTo>
                    <a:pt x="105642" y="441393"/>
                    <a:pt x="106451" y="442203"/>
                    <a:pt x="107261" y="442203"/>
                  </a:cubicBezTo>
                  <a:lnTo>
                    <a:pt x="128713" y="442203"/>
                  </a:lnTo>
                  <a:lnTo>
                    <a:pt x="136808" y="442203"/>
                  </a:lnTo>
                  <a:cubicBezTo>
                    <a:pt x="136808" y="441798"/>
                    <a:pt x="136808" y="440987"/>
                    <a:pt x="136808" y="440582"/>
                  </a:cubicBezTo>
                  <a:lnTo>
                    <a:pt x="136808" y="229411"/>
                  </a:lnTo>
                  <a:cubicBezTo>
                    <a:pt x="100380" y="184825"/>
                    <a:pt x="100380" y="119569"/>
                    <a:pt x="136808" y="74984"/>
                  </a:cubicBezTo>
                  <a:lnTo>
                    <a:pt x="136808" y="16213"/>
                  </a:lnTo>
                  <a:cubicBezTo>
                    <a:pt x="136808" y="15402"/>
                    <a:pt x="136808" y="14997"/>
                    <a:pt x="136808" y="14186"/>
                  </a:cubicBezTo>
                  <a:lnTo>
                    <a:pt x="128713" y="14186"/>
                  </a:lnTo>
                  <a:close/>
                  <a:moveTo>
                    <a:pt x="61523" y="14186"/>
                  </a:moveTo>
                  <a:cubicBezTo>
                    <a:pt x="60714" y="14186"/>
                    <a:pt x="59904" y="14997"/>
                    <a:pt x="59904" y="16213"/>
                  </a:cubicBezTo>
                  <a:lnTo>
                    <a:pt x="59904" y="440582"/>
                  </a:lnTo>
                  <a:cubicBezTo>
                    <a:pt x="59904" y="441393"/>
                    <a:pt x="60714" y="442203"/>
                    <a:pt x="61523" y="442203"/>
                  </a:cubicBezTo>
                  <a:lnTo>
                    <a:pt x="83380" y="442203"/>
                  </a:lnTo>
                  <a:lnTo>
                    <a:pt x="91475" y="442203"/>
                  </a:lnTo>
                  <a:cubicBezTo>
                    <a:pt x="91475" y="441798"/>
                    <a:pt x="91070" y="440987"/>
                    <a:pt x="91070" y="440582"/>
                  </a:cubicBezTo>
                  <a:lnTo>
                    <a:pt x="91070" y="16213"/>
                  </a:lnTo>
                  <a:cubicBezTo>
                    <a:pt x="91070" y="15402"/>
                    <a:pt x="91475" y="14997"/>
                    <a:pt x="91475" y="14186"/>
                  </a:cubicBezTo>
                  <a:lnTo>
                    <a:pt x="83380" y="14186"/>
                  </a:lnTo>
                  <a:close/>
                  <a:moveTo>
                    <a:pt x="15785" y="14186"/>
                  </a:moveTo>
                  <a:cubicBezTo>
                    <a:pt x="14976" y="14186"/>
                    <a:pt x="14571" y="14997"/>
                    <a:pt x="14571" y="16213"/>
                  </a:cubicBezTo>
                  <a:lnTo>
                    <a:pt x="14571" y="440582"/>
                  </a:lnTo>
                  <a:cubicBezTo>
                    <a:pt x="14571" y="441393"/>
                    <a:pt x="14976" y="442203"/>
                    <a:pt x="15785" y="442203"/>
                  </a:cubicBezTo>
                  <a:lnTo>
                    <a:pt x="45738" y="442203"/>
                  </a:lnTo>
                  <a:cubicBezTo>
                    <a:pt x="45738" y="441798"/>
                    <a:pt x="45738" y="440987"/>
                    <a:pt x="45738" y="440582"/>
                  </a:cubicBezTo>
                  <a:lnTo>
                    <a:pt x="45738" y="16213"/>
                  </a:lnTo>
                  <a:cubicBezTo>
                    <a:pt x="45738" y="15402"/>
                    <a:pt x="45738" y="14997"/>
                    <a:pt x="45738" y="14186"/>
                  </a:cubicBezTo>
                  <a:close/>
                  <a:moveTo>
                    <a:pt x="15785" y="0"/>
                  </a:moveTo>
                  <a:lnTo>
                    <a:pt x="61523" y="0"/>
                  </a:lnTo>
                  <a:lnTo>
                    <a:pt x="83380" y="0"/>
                  </a:lnTo>
                  <a:lnTo>
                    <a:pt x="107261" y="0"/>
                  </a:lnTo>
                  <a:lnTo>
                    <a:pt x="128713" y="0"/>
                  </a:lnTo>
                  <a:lnTo>
                    <a:pt x="152594" y="0"/>
                  </a:lnTo>
                  <a:lnTo>
                    <a:pt x="174450" y="0"/>
                  </a:lnTo>
                  <a:lnTo>
                    <a:pt x="454948" y="0"/>
                  </a:lnTo>
                  <a:cubicBezTo>
                    <a:pt x="463853" y="0"/>
                    <a:pt x="471138" y="6890"/>
                    <a:pt x="471138" y="16213"/>
                  </a:cubicBezTo>
                  <a:lnTo>
                    <a:pt x="471138" y="350196"/>
                  </a:lnTo>
                  <a:lnTo>
                    <a:pt x="507971" y="387485"/>
                  </a:lnTo>
                  <a:cubicBezTo>
                    <a:pt x="519304" y="398429"/>
                    <a:pt x="519304" y="417074"/>
                    <a:pt x="507971" y="428017"/>
                  </a:cubicBezTo>
                  <a:lnTo>
                    <a:pt x="506352" y="430044"/>
                  </a:lnTo>
                  <a:cubicBezTo>
                    <a:pt x="500686" y="435313"/>
                    <a:pt x="493805" y="438555"/>
                    <a:pt x="485709" y="438555"/>
                  </a:cubicBezTo>
                  <a:cubicBezTo>
                    <a:pt x="480852" y="438555"/>
                    <a:pt x="475591" y="436934"/>
                    <a:pt x="471138" y="434097"/>
                  </a:cubicBezTo>
                  <a:lnTo>
                    <a:pt x="471138" y="440582"/>
                  </a:lnTo>
                  <a:cubicBezTo>
                    <a:pt x="471138" y="449499"/>
                    <a:pt x="463853" y="456795"/>
                    <a:pt x="454948" y="456795"/>
                  </a:cubicBezTo>
                  <a:lnTo>
                    <a:pt x="174450" y="456795"/>
                  </a:lnTo>
                  <a:lnTo>
                    <a:pt x="152594" y="456795"/>
                  </a:lnTo>
                  <a:lnTo>
                    <a:pt x="128713" y="456795"/>
                  </a:lnTo>
                  <a:lnTo>
                    <a:pt x="107261" y="456795"/>
                  </a:lnTo>
                  <a:lnTo>
                    <a:pt x="83380" y="456795"/>
                  </a:lnTo>
                  <a:lnTo>
                    <a:pt x="61523" y="456795"/>
                  </a:lnTo>
                  <a:lnTo>
                    <a:pt x="15785" y="456795"/>
                  </a:lnTo>
                  <a:cubicBezTo>
                    <a:pt x="7286" y="456795"/>
                    <a:pt x="0" y="449499"/>
                    <a:pt x="0" y="440582"/>
                  </a:cubicBezTo>
                  <a:lnTo>
                    <a:pt x="0" y="16213"/>
                  </a:lnTo>
                  <a:cubicBezTo>
                    <a:pt x="0" y="6890"/>
                    <a:pt x="7286" y="0"/>
                    <a:pt x="15785" y="0"/>
                  </a:cubicBezTo>
                  <a:close/>
                </a:path>
              </a:pathLst>
            </a:custGeom>
            <a:solidFill>
              <a:schemeClr val="accent3"/>
            </a:solidFill>
            <a:ln>
              <a:noFill/>
            </a:ln>
            <a:effectLst/>
          </p:spPr>
          <p:txBody>
            <a:bodyPr wrap="square" anchor="ctr">
              <a:noAutofit/>
            </a:bodyPr>
            <a:lstStyle/>
            <a:p>
              <a:endParaRPr lang="en-US" sz="725"/>
            </a:p>
          </p:txBody>
        </p:sp>
      </p:grpSp>
    </p:spTree>
    <p:extLst>
      <p:ext uri="{BB962C8B-B14F-4D97-AF65-F5344CB8AC3E}">
        <p14:creationId xmlns:p14="http://schemas.microsoft.com/office/powerpoint/2010/main" val="3393570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DC50D-CFDA-9E8C-E36C-9D5B871C71C8}"/>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00BC07F2-6C7D-B88C-6AF5-EE6E3F5641C4}"/>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E497CCEB-61FC-25D4-1B3F-2E55A978641F}"/>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GB" sz="1800" b="1" spc="300">
                <a:solidFill>
                  <a:srgbClr val="0072BC"/>
                </a:solidFill>
                <a:latin typeface="Proxima Nova Extrabold" panose="02000506030000020004" pitchFamily="2" charset="0"/>
              </a:rPr>
              <a:t>FINANCIAL PLAN AMENDMENT - 2</a:t>
            </a:r>
            <a:r>
              <a:rPr lang="en-GB" sz="1800" b="1" spc="300" baseline="30000">
                <a:solidFill>
                  <a:srgbClr val="0072BC"/>
                </a:solidFill>
                <a:latin typeface="Proxima Nova Extrabold" panose="02000506030000020004" pitchFamily="2" charset="0"/>
              </a:rPr>
              <a:t>ND</a:t>
            </a:r>
            <a:r>
              <a:rPr lang="en-GB" sz="1800" b="1" spc="300">
                <a:solidFill>
                  <a:srgbClr val="0072BC"/>
                </a:solidFill>
                <a:latin typeface="Proxima Nova Extrabold" panose="02000506030000020004" pitchFamily="2" charset="0"/>
              </a:rPr>
              <a:t> STAGE APPROVAL (PROMS) – 1/2</a:t>
            </a:r>
          </a:p>
        </p:txBody>
      </p:sp>
      <p:sp>
        <p:nvSpPr>
          <p:cNvPr id="39" name="Title 1">
            <a:extLst>
              <a:ext uri="{FF2B5EF4-FFF2-40B4-BE49-F238E27FC236}">
                <a16:creationId xmlns:a16="http://schemas.microsoft.com/office/drawing/2014/main" id="{CB000523-AEA7-3A2B-ABE1-660A089AB360}"/>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4" name="Group 63">
            <a:extLst>
              <a:ext uri="{FF2B5EF4-FFF2-40B4-BE49-F238E27FC236}">
                <a16:creationId xmlns:a16="http://schemas.microsoft.com/office/drawing/2014/main" id="{0B6CA39C-7137-FCC7-C950-858F66B376A5}"/>
              </a:ext>
            </a:extLst>
          </p:cNvPr>
          <p:cNvGrpSpPr/>
          <p:nvPr/>
        </p:nvGrpSpPr>
        <p:grpSpPr>
          <a:xfrm>
            <a:off x="10824856" y="250895"/>
            <a:ext cx="1143788" cy="1033155"/>
            <a:chOff x="10824856" y="250895"/>
            <a:chExt cx="1143788" cy="1033155"/>
          </a:xfrm>
        </p:grpSpPr>
        <p:pic>
          <p:nvPicPr>
            <p:cNvPr id="65" name="Picture 64">
              <a:extLst>
                <a:ext uri="{FF2B5EF4-FFF2-40B4-BE49-F238E27FC236}">
                  <a16:creationId xmlns:a16="http://schemas.microsoft.com/office/drawing/2014/main" id="{BB272AEF-31F1-1741-1284-9276974AADD8}"/>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6" name="Picture 65">
              <a:extLst>
                <a:ext uri="{FF2B5EF4-FFF2-40B4-BE49-F238E27FC236}">
                  <a16:creationId xmlns:a16="http://schemas.microsoft.com/office/drawing/2014/main" id="{0CCF6592-3C68-3DE6-0411-575B73F82BB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7" name="TextBox 66">
              <a:extLst>
                <a:ext uri="{FF2B5EF4-FFF2-40B4-BE49-F238E27FC236}">
                  <a16:creationId xmlns:a16="http://schemas.microsoft.com/office/drawing/2014/main" id="{87E0F446-B2D5-6403-74F9-2C27C769B99B}"/>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8" name="TextBox 67">
              <a:extLst>
                <a:ext uri="{FF2B5EF4-FFF2-40B4-BE49-F238E27FC236}">
                  <a16:creationId xmlns:a16="http://schemas.microsoft.com/office/drawing/2014/main" id="{B677EE39-2443-9BC4-7A4E-C909C7BA251C}"/>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0592C2FF-079E-AF68-088A-8ED4AAADEEFD}"/>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D96C1CEA-B04B-0AE3-FEBA-858BDAD44D7D}"/>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0" name="TextBox 79">
              <a:extLst>
                <a:ext uri="{FF2B5EF4-FFF2-40B4-BE49-F238E27FC236}">
                  <a16:creationId xmlns:a16="http://schemas.microsoft.com/office/drawing/2014/main" id="{C9E6A0A5-B36A-6DBA-2847-219982C03022}"/>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81" name="Group 80">
              <a:extLst>
                <a:ext uri="{FF2B5EF4-FFF2-40B4-BE49-F238E27FC236}">
                  <a16:creationId xmlns:a16="http://schemas.microsoft.com/office/drawing/2014/main" id="{2890D61E-109F-B183-153E-BC33E752CAFF}"/>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3" name="Freeform 35">
                <a:extLst>
                  <a:ext uri="{FF2B5EF4-FFF2-40B4-BE49-F238E27FC236}">
                    <a16:creationId xmlns:a16="http://schemas.microsoft.com/office/drawing/2014/main" id="{59F39E1B-AA35-A9B1-4F24-C54CABDA1B24}"/>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4" name="Freeform 36">
                <a:extLst>
                  <a:ext uri="{FF2B5EF4-FFF2-40B4-BE49-F238E27FC236}">
                    <a16:creationId xmlns:a16="http://schemas.microsoft.com/office/drawing/2014/main" id="{B0DA0A27-674D-28A0-D1F0-D827B565CD64}"/>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82" name="TextBox 81">
              <a:extLst>
                <a:ext uri="{FF2B5EF4-FFF2-40B4-BE49-F238E27FC236}">
                  <a16:creationId xmlns:a16="http://schemas.microsoft.com/office/drawing/2014/main" id="{106E58EF-B6EB-15DE-7336-17FDEBF64019}"/>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6" name="Isosceles Triangle 5">
            <a:extLst>
              <a:ext uri="{FF2B5EF4-FFF2-40B4-BE49-F238E27FC236}">
                <a16:creationId xmlns:a16="http://schemas.microsoft.com/office/drawing/2014/main" id="{1BA80944-F465-A39B-223E-83D159889700}"/>
              </a:ext>
            </a:extLst>
          </p:cNvPr>
          <p:cNvSpPr/>
          <p:nvPr/>
        </p:nvSpPr>
        <p:spPr bwMode="gray">
          <a:xfrm rot="5400000">
            <a:off x="3894272" y="3677541"/>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 name="Isosceles Triangle 8">
            <a:extLst>
              <a:ext uri="{FF2B5EF4-FFF2-40B4-BE49-F238E27FC236}">
                <a16:creationId xmlns:a16="http://schemas.microsoft.com/office/drawing/2014/main" id="{0A87DDC4-FCEC-C069-CF76-696D5166BDD7}"/>
              </a:ext>
            </a:extLst>
          </p:cNvPr>
          <p:cNvSpPr/>
          <p:nvPr/>
        </p:nvSpPr>
        <p:spPr bwMode="gray">
          <a:xfrm rot="5400000">
            <a:off x="6863600" y="3677541"/>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2" name="Text Placeholder 5">
            <a:extLst>
              <a:ext uri="{FF2B5EF4-FFF2-40B4-BE49-F238E27FC236}">
                <a16:creationId xmlns:a16="http://schemas.microsoft.com/office/drawing/2014/main" id="{1D0FABDF-3A00-2A31-D527-B528521365A2}"/>
              </a:ext>
            </a:extLst>
          </p:cNvPr>
          <p:cNvSpPr txBox="1">
            <a:spLocks/>
          </p:cNvSpPr>
          <p:nvPr/>
        </p:nvSpPr>
        <p:spPr>
          <a:xfrm>
            <a:off x="8644745" y="2536077"/>
            <a:ext cx="1757997" cy="270660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1">
                <a:latin typeface="Proxima Nova" panose="02000506030000020004" pitchFamily="2" charset="0"/>
                <a:cs typeface="Calibri" panose="020F0502020204030204" pitchFamily="34" charset="0"/>
              </a:rPr>
              <a:t>(</a:t>
            </a:r>
            <a:r>
              <a:rPr lang="en-GB" sz="1000" b="1" err="1">
                <a:latin typeface="Proxima Nova" panose="02000506030000020004" pitchFamily="2" charset="0"/>
                <a:cs typeface="Calibri" panose="020F0502020204030204" pitchFamily="34" charset="0"/>
              </a:rPr>
              <a:t>i</a:t>
            </a:r>
            <a:r>
              <a:rPr lang="en-GB" sz="1000" b="1">
                <a:latin typeface="Proxima Nova" panose="02000506030000020004" pitchFamily="2" charset="0"/>
                <a:cs typeface="Calibri" panose="020F0502020204030204" pitchFamily="34" charset="0"/>
              </a:rPr>
              <a:t>) UNHCR Programme Review: </a:t>
            </a:r>
            <a:r>
              <a:rPr lang="en-GB" sz="1000">
                <a:latin typeface="Proxima Nova" panose="02000506030000020004" pitchFamily="2" charset="0"/>
                <a:cs typeface="Calibri" panose="020F0502020204030204" pitchFamily="34" charset="0"/>
              </a:rPr>
              <a:t>UNHCR Programme reviews the Representative’s workflow note addresses the concerns, uploads the modified financial plan in the sub workflow and selects “</a:t>
            </a:r>
            <a:r>
              <a:rPr lang="en-GB" sz="1000" b="1">
                <a:latin typeface="Proxima Nova" panose="02000506030000020004" pitchFamily="2" charset="0"/>
                <a:cs typeface="Calibri" panose="020F0502020204030204" pitchFamily="34" charset="0"/>
              </a:rPr>
              <a:t>proceed</a:t>
            </a:r>
            <a:r>
              <a:rPr lang="en-GB" sz="1000">
                <a:latin typeface="Proxima Nova" panose="02000506030000020004" pitchFamily="2" charset="0"/>
                <a:cs typeface="Calibri" panose="020F0502020204030204" pitchFamily="34" charset="0"/>
              </a:rPr>
              <a:t>”. </a:t>
            </a:r>
          </a:p>
        </p:txBody>
      </p:sp>
      <p:sp>
        <p:nvSpPr>
          <p:cNvPr id="13" name="Rectangle: Rounded Corners 12">
            <a:extLst>
              <a:ext uri="{FF2B5EF4-FFF2-40B4-BE49-F238E27FC236}">
                <a16:creationId xmlns:a16="http://schemas.microsoft.com/office/drawing/2014/main" id="{64BFEAD9-91B5-AFF7-84B8-76A6A1B23F2E}"/>
              </a:ext>
            </a:extLst>
          </p:cNvPr>
          <p:cNvSpPr/>
          <p:nvPr/>
        </p:nvSpPr>
        <p:spPr bwMode="gray">
          <a:xfrm>
            <a:off x="7864401" y="2541023"/>
            <a:ext cx="2520000" cy="2688201"/>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3" name="Ovale 10">
            <a:extLst>
              <a:ext uri="{FF2B5EF4-FFF2-40B4-BE49-F238E27FC236}">
                <a16:creationId xmlns:a16="http://schemas.microsoft.com/office/drawing/2014/main" id="{296F9D10-7BCF-FE2E-83CB-24182487F0C3}"/>
              </a:ext>
            </a:extLst>
          </p:cNvPr>
          <p:cNvSpPr/>
          <p:nvPr/>
        </p:nvSpPr>
        <p:spPr bwMode="gray">
          <a:xfrm>
            <a:off x="7726567" y="2764546"/>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3</a:t>
            </a:r>
          </a:p>
        </p:txBody>
      </p:sp>
      <p:sp>
        <p:nvSpPr>
          <p:cNvPr id="33" name="Text Placeholder 5">
            <a:extLst>
              <a:ext uri="{FF2B5EF4-FFF2-40B4-BE49-F238E27FC236}">
                <a16:creationId xmlns:a16="http://schemas.microsoft.com/office/drawing/2014/main" id="{65FF570B-E0B7-15DE-5A0A-1AD91A59FAEE}"/>
              </a:ext>
            </a:extLst>
          </p:cNvPr>
          <p:cNvSpPr txBox="1">
            <a:spLocks/>
          </p:cNvSpPr>
          <p:nvPr/>
        </p:nvSpPr>
        <p:spPr>
          <a:xfrm>
            <a:off x="2520179" y="2554478"/>
            <a:ext cx="1861623" cy="26882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UNHCR Representative receives an email notification of the workflow transmittal, opens the workflow step, downloads the financial plan amendment and reviews the content. If in agreement with the financial plan amendment, the UNHCR Representative approves it by completing the workflow step with the review outcome of “</a:t>
            </a:r>
            <a:r>
              <a:rPr lang="en-GB" sz="1000" b="1">
                <a:latin typeface="Proxima Nova" panose="02000506030000020004" pitchFamily="2" charset="0"/>
                <a:cs typeface="Calibri" panose="020F0502020204030204" pitchFamily="34" charset="0"/>
              </a:rPr>
              <a:t>agreed</a:t>
            </a:r>
            <a:r>
              <a:rPr lang="en-GB" sz="1000">
                <a:latin typeface="Proxima Nova" panose="02000506030000020004" pitchFamily="2" charset="0"/>
                <a:cs typeface="Calibri" panose="020F0502020204030204" pitchFamily="34" charset="0"/>
              </a:rPr>
              <a:t>”. The workflow ends and the financial plan amendment has been approved. </a:t>
            </a:r>
          </a:p>
        </p:txBody>
      </p:sp>
      <p:sp>
        <p:nvSpPr>
          <p:cNvPr id="34" name="Rectangle: Rounded Corners 33">
            <a:extLst>
              <a:ext uri="{FF2B5EF4-FFF2-40B4-BE49-F238E27FC236}">
                <a16:creationId xmlns:a16="http://schemas.microsoft.com/office/drawing/2014/main" id="{ABF28AF5-D025-AE53-E531-CF89DFD5D698}"/>
              </a:ext>
            </a:extLst>
          </p:cNvPr>
          <p:cNvSpPr/>
          <p:nvPr/>
        </p:nvSpPr>
        <p:spPr bwMode="gray">
          <a:xfrm>
            <a:off x="1879912" y="2541023"/>
            <a:ext cx="2520000" cy="2688201"/>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5" name="Ovale 10">
            <a:extLst>
              <a:ext uri="{FF2B5EF4-FFF2-40B4-BE49-F238E27FC236}">
                <a16:creationId xmlns:a16="http://schemas.microsoft.com/office/drawing/2014/main" id="{2D41AE24-A26E-94CB-D8BF-034133B72559}"/>
              </a:ext>
            </a:extLst>
          </p:cNvPr>
          <p:cNvSpPr/>
          <p:nvPr/>
        </p:nvSpPr>
        <p:spPr bwMode="gray">
          <a:xfrm>
            <a:off x="1742078" y="2764546"/>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1</a:t>
            </a:r>
          </a:p>
        </p:txBody>
      </p:sp>
      <p:sp>
        <p:nvSpPr>
          <p:cNvPr id="36" name="Text Placeholder 5">
            <a:extLst>
              <a:ext uri="{FF2B5EF4-FFF2-40B4-BE49-F238E27FC236}">
                <a16:creationId xmlns:a16="http://schemas.microsoft.com/office/drawing/2014/main" id="{97883BB2-ECDA-BFF5-DD3D-C14CD437AE44}"/>
              </a:ext>
            </a:extLst>
          </p:cNvPr>
          <p:cNvSpPr txBox="1">
            <a:spLocks/>
          </p:cNvSpPr>
          <p:nvPr/>
        </p:nvSpPr>
        <p:spPr>
          <a:xfrm>
            <a:off x="5634157" y="2536077"/>
            <a:ext cx="1757997" cy="26882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modifications are required and can be achieved within the workflow step’s deadline, the Representative transmits the financial plan amendment</a:t>
            </a:r>
            <a:r>
              <a:rPr lang="en-GB" sz="1000" strike="sngStrike">
                <a:latin typeface="Proxima Nova" panose="02000506030000020004" pitchFamily="2" charset="0"/>
                <a:cs typeface="Calibri" panose="020F0502020204030204" pitchFamily="34" charset="0"/>
              </a:rPr>
              <a:t> </a:t>
            </a:r>
            <a:r>
              <a:rPr lang="en-GB" sz="1000">
                <a:latin typeface="Proxima Nova" panose="02000506030000020004" pitchFamily="2" charset="0"/>
                <a:cs typeface="Calibri" panose="020F0502020204030204" pitchFamily="34" charset="0"/>
              </a:rPr>
              <a:t>on a “Representative Sub Workflow”, </a:t>
            </a:r>
            <a:r>
              <a:rPr kumimoji="0" lang="en-GB" sz="1000" b="0" i="0" u="none" strike="noStrike" kern="1200" cap="none" spc="0" normalizeH="0" baseline="0" noProof="0">
                <a:ln>
                  <a:noFill/>
                </a:ln>
                <a:effectLst/>
                <a:uLnTx/>
                <a:uFillTx/>
                <a:latin typeface="Proxima Nova" panose="02000506030000020004" pitchFamily="2" charset="0"/>
                <a:ea typeface="+mn-ea"/>
                <a:cs typeface="Calibri" panose="020F0502020204030204" pitchFamily="34" charset="0"/>
              </a:rPr>
              <a:t>adding a workflow note in the workflow wizard. </a:t>
            </a:r>
            <a:endParaRPr lang="en-GB" sz="1000">
              <a:latin typeface="Proxima Nova" panose="02000506030000020004" pitchFamily="2" charset="0"/>
              <a:cs typeface="Calibri" panose="020F0502020204030204" pitchFamily="34" charset="0"/>
            </a:endParaRPr>
          </a:p>
        </p:txBody>
      </p:sp>
      <p:sp>
        <p:nvSpPr>
          <p:cNvPr id="40" name="Rectangle: Rounded Corners 39">
            <a:extLst>
              <a:ext uri="{FF2B5EF4-FFF2-40B4-BE49-F238E27FC236}">
                <a16:creationId xmlns:a16="http://schemas.microsoft.com/office/drawing/2014/main" id="{DD3AAB77-AF8D-A2A5-C5F5-003BB8085B0A}"/>
              </a:ext>
            </a:extLst>
          </p:cNvPr>
          <p:cNvSpPr/>
          <p:nvPr/>
        </p:nvSpPr>
        <p:spPr bwMode="gray">
          <a:xfrm>
            <a:off x="4872156" y="2541023"/>
            <a:ext cx="2520000" cy="2688201"/>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1" name="Ovale 10">
            <a:extLst>
              <a:ext uri="{FF2B5EF4-FFF2-40B4-BE49-F238E27FC236}">
                <a16:creationId xmlns:a16="http://schemas.microsoft.com/office/drawing/2014/main" id="{29002D5C-A653-748C-E29A-16D55DC33A79}"/>
              </a:ext>
            </a:extLst>
          </p:cNvPr>
          <p:cNvSpPr/>
          <p:nvPr/>
        </p:nvSpPr>
        <p:spPr bwMode="gray">
          <a:xfrm>
            <a:off x="4734323" y="2764545"/>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2</a:t>
            </a:r>
          </a:p>
        </p:txBody>
      </p:sp>
      <p:pic>
        <p:nvPicPr>
          <p:cNvPr id="75" name="Picture 74" descr="Icon&#10;&#10;Description automatically generated">
            <a:extLst>
              <a:ext uri="{FF2B5EF4-FFF2-40B4-BE49-F238E27FC236}">
                <a16:creationId xmlns:a16="http://schemas.microsoft.com/office/drawing/2014/main" id="{72746330-64A3-50DB-2418-F4DA094EE1C6}"/>
              </a:ext>
            </a:extLst>
          </p:cNvPr>
          <p:cNvPicPr>
            <a:picLocks noChangeAspect="1"/>
          </p:cNvPicPr>
          <p:nvPr/>
        </p:nvPicPr>
        <p:blipFill>
          <a:blip r:embed="rId4"/>
          <a:stretch>
            <a:fillRect/>
          </a:stretch>
        </p:blipFill>
        <p:spPr>
          <a:xfrm>
            <a:off x="5951707" y="2130182"/>
            <a:ext cx="360899" cy="360000"/>
          </a:xfrm>
          <a:prstGeom prst="rect">
            <a:avLst/>
          </a:prstGeom>
        </p:spPr>
      </p:pic>
      <p:pic>
        <p:nvPicPr>
          <p:cNvPr id="76" name="Picture 75" descr="Icon&#10;&#10;Description automatically generated">
            <a:extLst>
              <a:ext uri="{FF2B5EF4-FFF2-40B4-BE49-F238E27FC236}">
                <a16:creationId xmlns:a16="http://schemas.microsoft.com/office/drawing/2014/main" id="{B74D4CF3-7F5E-2BC0-7E8C-09A1EF184C76}"/>
              </a:ext>
            </a:extLst>
          </p:cNvPr>
          <p:cNvPicPr>
            <a:picLocks noChangeAspect="1"/>
          </p:cNvPicPr>
          <p:nvPr/>
        </p:nvPicPr>
        <p:blipFill>
          <a:blip r:embed="rId4"/>
          <a:stretch>
            <a:fillRect/>
          </a:stretch>
        </p:blipFill>
        <p:spPr>
          <a:xfrm>
            <a:off x="8943952" y="2130182"/>
            <a:ext cx="360899" cy="360000"/>
          </a:xfrm>
          <a:prstGeom prst="rect">
            <a:avLst/>
          </a:prstGeom>
        </p:spPr>
      </p:pic>
      <p:pic>
        <p:nvPicPr>
          <p:cNvPr id="79" name="Picture 78" descr="Icon&#10;&#10;Description automatically generated">
            <a:extLst>
              <a:ext uri="{FF2B5EF4-FFF2-40B4-BE49-F238E27FC236}">
                <a16:creationId xmlns:a16="http://schemas.microsoft.com/office/drawing/2014/main" id="{59DEADB9-2CFB-240B-71B5-9986F5B5DC62}"/>
              </a:ext>
            </a:extLst>
          </p:cNvPr>
          <p:cNvPicPr>
            <a:picLocks noChangeAspect="1"/>
          </p:cNvPicPr>
          <p:nvPr/>
        </p:nvPicPr>
        <p:blipFill>
          <a:blip r:embed="rId4"/>
          <a:stretch>
            <a:fillRect/>
          </a:stretch>
        </p:blipFill>
        <p:spPr>
          <a:xfrm>
            <a:off x="2959463" y="2139276"/>
            <a:ext cx="360899" cy="360000"/>
          </a:xfrm>
          <a:prstGeom prst="rect">
            <a:avLst/>
          </a:prstGeom>
        </p:spPr>
      </p:pic>
      <p:pic>
        <p:nvPicPr>
          <p:cNvPr id="28" name="Picture 27">
            <a:extLst>
              <a:ext uri="{FF2B5EF4-FFF2-40B4-BE49-F238E27FC236}">
                <a16:creationId xmlns:a16="http://schemas.microsoft.com/office/drawing/2014/main" id="{A337F37E-9708-D7BE-C95F-87A8792C4358}"/>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6024156" y="5279706"/>
            <a:ext cx="216000" cy="216000"/>
          </a:xfrm>
          <a:prstGeom prst="rect">
            <a:avLst/>
          </a:prstGeom>
          <a:solidFill>
            <a:schemeClr val="accent3"/>
          </a:solidFill>
          <a:ln>
            <a:solidFill>
              <a:schemeClr val="accent3"/>
            </a:solidFill>
          </a:ln>
          <a:effectLst/>
        </p:spPr>
      </p:pic>
      <p:pic>
        <p:nvPicPr>
          <p:cNvPr id="4" name="Picture 3">
            <a:extLst>
              <a:ext uri="{FF2B5EF4-FFF2-40B4-BE49-F238E27FC236}">
                <a16:creationId xmlns:a16="http://schemas.microsoft.com/office/drawing/2014/main" id="{03BEB892-7C1D-6464-A24B-60ED1441823B}"/>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9016401" y="5279706"/>
            <a:ext cx="216000" cy="216000"/>
          </a:xfrm>
          <a:prstGeom prst="rect">
            <a:avLst/>
          </a:prstGeom>
          <a:solidFill>
            <a:schemeClr val="accent3"/>
          </a:solidFill>
          <a:ln>
            <a:solidFill>
              <a:schemeClr val="accent3"/>
            </a:solidFill>
          </a:ln>
          <a:effectLst/>
        </p:spPr>
      </p:pic>
      <p:pic>
        <p:nvPicPr>
          <p:cNvPr id="8" name="Picture 7">
            <a:extLst>
              <a:ext uri="{FF2B5EF4-FFF2-40B4-BE49-F238E27FC236}">
                <a16:creationId xmlns:a16="http://schemas.microsoft.com/office/drawing/2014/main" id="{C55EB8BB-E1DE-0077-BEA4-15AF08636063}"/>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3031912" y="5288513"/>
            <a:ext cx="216000" cy="216000"/>
          </a:xfrm>
          <a:prstGeom prst="rect">
            <a:avLst/>
          </a:prstGeom>
          <a:solidFill>
            <a:schemeClr val="accent3"/>
          </a:solidFill>
          <a:ln>
            <a:solidFill>
              <a:schemeClr val="accent3"/>
            </a:solidFill>
          </a:ln>
          <a:effectLst/>
        </p:spPr>
      </p:pic>
      <p:pic>
        <p:nvPicPr>
          <p:cNvPr id="17" name="Picture 16" descr="Icon&#10;&#10;Description automatically generated">
            <a:extLst>
              <a:ext uri="{FF2B5EF4-FFF2-40B4-BE49-F238E27FC236}">
                <a16:creationId xmlns:a16="http://schemas.microsoft.com/office/drawing/2014/main" id="{673CB7A6-26FA-5C1B-1996-E08D13DED1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8415" y="3616936"/>
            <a:ext cx="563261" cy="563261"/>
          </a:xfrm>
          <a:prstGeom prst="rect">
            <a:avLst/>
          </a:prstGeom>
        </p:spPr>
      </p:pic>
      <p:pic>
        <p:nvPicPr>
          <p:cNvPr id="18" name="Picture 17" descr="Icon&#10;&#10;Description automatically generated">
            <a:extLst>
              <a:ext uri="{FF2B5EF4-FFF2-40B4-BE49-F238E27FC236}">
                <a16:creationId xmlns:a16="http://schemas.microsoft.com/office/drawing/2014/main" id="{0FAB9445-14A9-EAE8-45A9-5C80D3467B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4354" y="3616935"/>
            <a:ext cx="563261" cy="563261"/>
          </a:xfrm>
          <a:prstGeom prst="rect">
            <a:avLst/>
          </a:prstGeom>
        </p:spPr>
      </p:pic>
      <p:pic>
        <p:nvPicPr>
          <p:cNvPr id="20" name="Picture 19" descr="Icon&#10;&#10;Description automatically generated">
            <a:extLst>
              <a:ext uri="{FF2B5EF4-FFF2-40B4-BE49-F238E27FC236}">
                <a16:creationId xmlns:a16="http://schemas.microsoft.com/office/drawing/2014/main" id="{7A132A90-1FFB-2E30-AAB4-E60227AEB5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3228" y="3563418"/>
            <a:ext cx="566941" cy="654726"/>
          </a:xfrm>
          <a:prstGeom prst="rect">
            <a:avLst/>
          </a:prstGeom>
        </p:spPr>
      </p:pic>
    </p:spTree>
    <p:extLst>
      <p:ext uri="{BB962C8B-B14F-4D97-AF65-F5344CB8AC3E}">
        <p14:creationId xmlns:p14="http://schemas.microsoft.com/office/powerpoint/2010/main" val="1057762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DEE7F-E093-5B82-2EE3-54548F9B30CE}"/>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60553516-E7F6-2442-6CA8-F0652E6E1396}"/>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B019CDE5-0F44-9322-8301-0553D22EC73C}"/>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FINANCIAL PLAN AMENDMENT - 2</a:t>
            </a:r>
            <a:r>
              <a:rPr kumimoji="0" lang="en-GB" sz="1800" b="1" i="0" u="none" strike="noStrike" kern="1200" cap="none" spc="300" normalizeH="0" baseline="30000" noProof="0">
                <a:ln>
                  <a:noFill/>
                </a:ln>
                <a:solidFill>
                  <a:srgbClr val="0072BC"/>
                </a:solidFill>
                <a:effectLst/>
                <a:uLnTx/>
                <a:uFillTx/>
                <a:latin typeface="Proxima Nova Extrabold" panose="02000506030000020004" pitchFamily="2" charset="0"/>
                <a:ea typeface="+mn-ea"/>
                <a:cs typeface="+mn-cs"/>
              </a:rPr>
              <a:t>ND</a:t>
            </a: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 STAGE APPROVAL (PROMS) – 2/2</a:t>
            </a:r>
          </a:p>
        </p:txBody>
      </p:sp>
      <p:sp>
        <p:nvSpPr>
          <p:cNvPr id="39" name="Title 1">
            <a:extLst>
              <a:ext uri="{FF2B5EF4-FFF2-40B4-BE49-F238E27FC236}">
                <a16:creationId xmlns:a16="http://schemas.microsoft.com/office/drawing/2014/main" id="{80A68E3E-8C3C-59D7-AD51-901AF45BD082}"/>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70" name="Group 69">
            <a:extLst>
              <a:ext uri="{FF2B5EF4-FFF2-40B4-BE49-F238E27FC236}">
                <a16:creationId xmlns:a16="http://schemas.microsoft.com/office/drawing/2014/main" id="{0DAA59AA-F985-74C5-C1EC-C2C8A2E6D638}"/>
              </a:ext>
            </a:extLst>
          </p:cNvPr>
          <p:cNvGrpSpPr/>
          <p:nvPr/>
        </p:nvGrpSpPr>
        <p:grpSpPr>
          <a:xfrm>
            <a:off x="10824856" y="250895"/>
            <a:ext cx="1143788" cy="1033155"/>
            <a:chOff x="10824856" y="250895"/>
            <a:chExt cx="1143788" cy="1033155"/>
          </a:xfrm>
        </p:grpSpPr>
        <p:pic>
          <p:nvPicPr>
            <p:cNvPr id="71" name="Picture 70">
              <a:extLst>
                <a:ext uri="{FF2B5EF4-FFF2-40B4-BE49-F238E27FC236}">
                  <a16:creationId xmlns:a16="http://schemas.microsoft.com/office/drawing/2014/main" id="{632EBA89-D60C-5084-18CE-D99EB7EBF15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72" name="Picture 71">
              <a:extLst>
                <a:ext uri="{FF2B5EF4-FFF2-40B4-BE49-F238E27FC236}">
                  <a16:creationId xmlns:a16="http://schemas.microsoft.com/office/drawing/2014/main" id="{4469DF0A-9E0F-8E65-9E94-6EA7282745F8}"/>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73" name="TextBox 72">
              <a:extLst>
                <a:ext uri="{FF2B5EF4-FFF2-40B4-BE49-F238E27FC236}">
                  <a16:creationId xmlns:a16="http://schemas.microsoft.com/office/drawing/2014/main" id="{53870331-2F7B-0937-A90A-55C0FD14979E}"/>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74" name="TextBox 73">
              <a:extLst>
                <a:ext uri="{FF2B5EF4-FFF2-40B4-BE49-F238E27FC236}">
                  <a16:creationId xmlns:a16="http://schemas.microsoft.com/office/drawing/2014/main" id="{7E19D6BC-9DA5-65BD-4B37-9AD41EFB6A7E}"/>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5" name="Rectangle: Rounded Corners 74">
              <a:extLst>
                <a:ext uri="{FF2B5EF4-FFF2-40B4-BE49-F238E27FC236}">
                  <a16:creationId xmlns:a16="http://schemas.microsoft.com/office/drawing/2014/main" id="{3E5FFD59-7412-0EC2-9C78-6F9678FDC97B}"/>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6" name="Freeform 540">
              <a:extLst>
                <a:ext uri="{FF2B5EF4-FFF2-40B4-BE49-F238E27FC236}">
                  <a16:creationId xmlns:a16="http://schemas.microsoft.com/office/drawing/2014/main" id="{850CE38D-B240-1FA8-DD8F-11BAD0E3213B}"/>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77" name="TextBox 76">
              <a:extLst>
                <a:ext uri="{FF2B5EF4-FFF2-40B4-BE49-F238E27FC236}">
                  <a16:creationId xmlns:a16="http://schemas.microsoft.com/office/drawing/2014/main" id="{4290F7E7-25DB-A034-CFF3-3D1DF291A712}"/>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78" name="Group 77">
              <a:extLst>
                <a:ext uri="{FF2B5EF4-FFF2-40B4-BE49-F238E27FC236}">
                  <a16:creationId xmlns:a16="http://schemas.microsoft.com/office/drawing/2014/main" id="{BEDAE1F2-C023-CAE7-0A0A-6095C69A9495}"/>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0" name="Freeform 35">
                <a:extLst>
                  <a:ext uri="{FF2B5EF4-FFF2-40B4-BE49-F238E27FC236}">
                    <a16:creationId xmlns:a16="http://schemas.microsoft.com/office/drawing/2014/main" id="{C188FB68-1A5D-2C92-2328-556C88C58B87}"/>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1" name="Freeform 36">
                <a:extLst>
                  <a:ext uri="{FF2B5EF4-FFF2-40B4-BE49-F238E27FC236}">
                    <a16:creationId xmlns:a16="http://schemas.microsoft.com/office/drawing/2014/main" id="{14488629-6FE8-D475-0F06-DD57D792130F}"/>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79" name="TextBox 78">
              <a:extLst>
                <a:ext uri="{FF2B5EF4-FFF2-40B4-BE49-F238E27FC236}">
                  <a16:creationId xmlns:a16="http://schemas.microsoft.com/office/drawing/2014/main" id="{6122BDE1-FFF0-C349-B20F-043AE93BADBC}"/>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98" name="Isosceles Triangle 97">
            <a:extLst>
              <a:ext uri="{FF2B5EF4-FFF2-40B4-BE49-F238E27FC236}">
                <a16:creationId xmlns:a16="http://schemas.microsoft.com/office/drawing/2014/main" id="{91C1484E-89C6-A639-8483-D36094F9B820}"/>
              </a:ext>
            </a:extLst>
          </p:cNvPr>
          <p:cNvSpPr/>
          <p:nvPr/>
        </p:nvSpPr>
        <p:spPr bwMode="gray">
          <a:xfrm rot="5400000">
            <a:off x="2392810" y="3878409"/>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9" name="Isosceles Triangle 98">
            <a:extLst>
              <a:ext uri="{FF2B5EF4-FFF2-40B4-BE49-F238E27FC236}">
                <a16:creationId xmlns:a16="http://schemas.microsoft.com/office/drawing/2014/main" id="{89015F23-23A4-CE8E-7254-27810C8A6E76}"/>
              </a:ext>
            </a:extLst>
          </p:cNvPr>
          <p:cNvSpPr/>
          <p:nvPr/>
        </p:nvSpPr>
        <p:spPr bwMode="gray">
          <a:xfrm rot="5400000">
            <a:off x="8331466" y="3878409"/>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00" name="Isosceles Triangle 99">
            <a:extLst>
              <a:ext uri="{FF2B5EF4-FFF2-40B4-BE49-F238E27FC236}">
                <a16:creationId xmlns:a16="http://schemas.microsoft.com/office/drawing/2014/main" id="{B05652AA-2A64-2550-ED12-576E1FF31FB3}"/>
              </a:ext>
            </a:extLst>
          </p:cNvPr>
          <p:cNvSpPr/>
          <p:nvPr/>
        </p:nvSpPr>
        <p:spPr bwMode="gray">
          <a:xfrm rot="5400000">
            <a:off x="5362138" y="3878409"/>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01" name="Text Placeholder 5">
            <a:extLst>
              <a:ext uri="{FF2B5EF4-FFF2-40B4-BE49-F238E27FC236}">
                <a16:creationId xmlns:a16="http://schemas.microsoft.com/office/drawing/2014/main" id="{3C824923-F341-A89C-9A6A-4219D9163820}"/>
              </a:ext>
            </a:extLst>
          </p:cNvPr>
          <p:cNvSpPr txBox="1">
            <a:spLocks/>
          </p:cNvSpPr>
          <p:nvPr/>
        </p:nvSpPr>
        <p:spPr>
          <a:xfrm>
            <a:off x="7103184" y="2536920"/>
            <a:ext cx="1779755" cy="31528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Representative’s approval triggers the updated purchase order in Cloud ERP, and its PDF copy in Aconex, the subsequent prepayment invoice in Cloud ERP (if applicable) and the generation of the next project financial report (PFR). Once the prepayment invoice is validated and released, the new Certificate of Instalment is created in Aconex. Once the integration is completed in Aconex, the negotiated budget is reflected in COMPASS.</a:t>
            </a:r>
          </a:p>
        </p:txBody>
      </p:sp>
      <p:sp>
        <p:nvSpPr>
          <p:cNvPr id="102" name="Rectangle: Rounded Corners 101">
            <a:extLst>
              <a:ext uri="{FF2B5EF4-FFF2-40B4-BE49-F238E27FC236}">
                <a16:creationId xmlns:a16="http://schemas.microsoft.com/office/drawing/2014/main" id="{9C630D4F-30CD-038A-FA59-C7BA32205862}"/>
              </a:ext>
            </a:extLst>
          </p:cNvPr>
          <p:cNvSpPr/>
          <p:nvPr/>
        </p:nvSpPr>
        <p:spPr bwMode="gray">
          <a:xfrm>
            <a:off x="6362939" y="2541867"/>
            <a:ext cx="2520000" cy="313448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03" name="Ovale 10">
            <a:extLst>
              <a:ext uri="{FF2B5EF4-FFF2-40B4-BE49-F238E27FC236}">
                <a16:creationId xmlns:a16="http://schemas.microsoft.com/office/drawing/2014/main" id="{1C59F24B-8B78-41D1-BAF5-DA0882AC00BC}"/>
              </a:ext>
            </a:extLst>
          </p:cNvPr>
          <p:cNvSpPr/>
          <p:nvPr/>
        </p:nvSpPr>
        <p:spPr bwMode="gray">
          <a:xfrm>
            <a:off x="6225105" y="268918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6</a:t>
            </a:r>
          </a:p>
        </p:txBody>
      </p:sp>
      <p:sp>
        <p:nvSpPr>
          <p:cNvPr id="104" name="Text Placeholder 5">
            <a:extLst>
              <a:ext uri="{FF2B5EF4-FFF2-40B4-BE49-F238E27FC236}">
                <a16:creationId xmlns:a16="http://schemas.microsoft.com/office/drawing/2014/main" id="{75D3FAF4-87ED-2538-DD95-C9EF35BDB5F9}"/>
              </a:ext>
            </a:extLst>
          </p:cNvPr>
          <p:cNvSpPr txBox="1">
            <a:spLocks/>
          </p:cNvSpPr>
          <p:nvPr/>
        </p:nvSpPr>
        <p:spPr>
          <a:xfrm>
            <a:off x="1118695" y="2555321"/>
            <a:ext cx="1790829" cy="313448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1">
                <a:latin typeface="Proxima Nova" panose="02000506030000020004" pitchFamily="2" charset="0"/>
                <a:cs typeface="Calibri" panose="020F0502020204030204" pitchFamily="34" charset="0"/>
              </a:rPr>
              <a:t>(ii) Partner Review: </a:t>
            </a:r>
            <a:r>
              <a:rPr lang="en-GB" sz="1000">
                <a:latin typeface="Proxima Nova" panose="02000506030000020004" pitchFamily="2" charset="0"/>
                <a:cs typeface="Calibri" panose="020F0502020204030204" pitchFamily="34" charset="0"/>
              </a:rPr>
              <a:t>The partner then receives the modified financial plan amendment and, if accepts, updates it</a:t>
            </a:r>
            <a:r>
              <a:rPr lang="en-GB" sz="1000" strike="sngStrike">
                <a:latin typeface="Proxima Nova" panose="02000506030000020004" pitchFamily="2" charset="0"/>
                <a:cs typeface="Calibri" panose="020F0502020204030204" pitchFamily="34" charset="0"/>
              </a:rPr>
              <a:t> </a:t>
            </a:r>
            <a:r>
              <a:rPr lang="en-GB" sz="1000">
                <a:latin typeface="Proxima Nova" panose="02000506030000020004" pitchFamily="2" charset="0"/>
                <a:cs typeface="Calibri" panose="020F0502020204030204" pitchFamily="34" charset="0"/>
              </a:rPr>
              <a:t>and selects “proceed”. If the partner contests the changes, then they enter their comments in the financial plan amendment and select “revise and resubmit”.</a:t>
            </a:r>
          </a:p>
        </p:txBody>
      </p:sp>
      <p:sp>
        <p:nvSpPr>
          <p:cNvPr id="105" name="Rectangle: Rounded Corners 104">
            <a:extLst>
              <a:ext uri="{FF2B5EF4-FFF2-40B4-BE49-F238E27FC236}">
                <a16:creationId xmlns:a16="http://schemas.microsoft.com/office/drawing/2014/main" id="{6B35F48F-6812-2ED6-B9BD-67C7F66681CE}"/>
              </a:ext>
            </a:extLst>
          </p:cNvPr>
          <p:cNvSpPr/>
          <p:nvPr/>
        </p:nvSpPr>
        <p:spPr bwMode="gray">
          <a:xfrm>
            <a:off x="378450" y="2541867"/>
            <a:ext cx="2520000" cy="313448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06" name="Ovale 10">
            <a:extLst>
              <a:ext uri="{FF2B5EF4-FFF2-40B4-BE49-F238E27FC236}">
                <a16:creationId xmlns:a16="http://schemas.microsoft.com/office/drawing/2014/main" id="{1EFF75B1-B093-B699-06D4-C489290ACB6D}"/>
              </a:ext>
            </a:extLst>
          </p:cNvPr>
          <p:cNvSpPr/>
          <p:nvPr/>
        </p:nvSpPr>
        <p:spPr bwMode="gray">
          <a:xfrm>
            <a:off x="240616" y="268918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4</a:t>
            </a:r>
          </a:p>
        </p:txBody>
      </p:sp>
      <p:sp>
        <p:nvSpPr>
          <p:cNvPr id="107" name="Text Placeholder 5">
            <a:extLst>
              <a:ext uri="{FF2B5EF4-FFF2-40B4-BE49-F238E27FC236}">
                <a16:creationId xmlns:a16="http://schemas.microsoft.com/office/drawing/2014/main" id="{9C8A6DDD-9B6C-41F4-EAC5-D0F42EDDB14C}"/>
              </a:ext>
            </a:extLst>
          </p:cNvPr>
          <p:cNvSpPr txBox="1">
            <a:spLocks/>
          </p:cNvSpPr>
          <p:nvPr/>
        </p:nvSpPr>
        <p:spPr>
          <a:xfrm>
            <a:off x="4132695" y="2536920"/>
            <a:ext cx="1746157" cy="313448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1">
                <a:latin typeface="Proxima Nova" panose="02000506030000020004" pitchFamily="2" charset="0"/>
                <a:cs typeface="Calibri" panose="020F0502020204030204" pitchFamily="34" charset="0"/>
              </a:rPr>
              <a:t>(iii) UNHCR Programme Approval: </a:t>
            </a:r>
            <a:r>
              <a:rPr lang="en-GB" sz="1000">
                <a:latin typeface="Proxima Nova" panose="02000506030000020004" pitchFamily="2" charset="0"/>
                <a:cs typeface="Calibri" panose="020F0502020204030204" pitchFamily="34" charset="0"/>
              </a:rPr>
              <a:t>UNHCR Programme reviews the financial plan amendment and, if in agreement, finalizes it and selects “proceed”. If UNHCR Programme is not in agreement with partner’s comments, they start a “Partner Sub Workflow” and the process continues until both parties agree on content. Once agreed, the Sub Workflow ends and returns to the parent “2</a:t>
            </a:r>
            <a:r>
              <a:rPr lang="en-GB" sz="1000" baseline="30000">
                <a:latin typeface="Proxima Nova" panose="02000506030000020004" pitchFamily="2" charset="0"/>
                <a:cs typeface="Calibri" panose="020F0502020204030204" pitchFamily="34" charset="0"/>
              </a:rPr>
              <a:t>nd</a:t>
            </a:r>
            <a:r>
              <a:rPr lang="en-GB" sz="1000">
                <a:latin typeface="Proxima Nova" panose="02000506030000020004" pitchFamily="2" charset="0"/>
                <a:cs typeface="Calibri" panose="020F0502020204030204" pitchFamily="34" charset="0"/>
              </a:rPr>
              <a:t> Stage Approval” workflow step.</a:t>
            </a:r>
          </a:p>
        </p:txBody>
      </p:sp>
      <p:sp>
        <p:nvSpPr>
          <p:cNvPr id="108" name="Rectangle: Rounded Corners 107">
            <a:extLst>
              <a:ext uri="{FF2B5EF4-FFF2-40B4-BE49-F238E27FC236}">
                <a16:creationId xmlns:a16="http://schemas.microsoft.com/office/drawing/2014/main" id="{6DCCDB1D-5AC4-CFF5-DC65-15D6759B9B4F}"/>
              </a:ext>
            </a:extLst>
          </p:cNvPr>
          <p:cNvSpPr/>
          <p:nvPr/>
        </p:nvSpPr>
        <p:spPr bwMode="gray">
          <a:xfrm>
            <a:off x="3370694" y="2541867"/>
            <a:ext cx="2520000" cy="313448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09" name="Ovale 10">
            <a:extLst>
              <a:ext uri="{FF2B5EF4-FFF2-40B4-BE49-F238E27FC236}">
                <a16:creationId xmlns:a16="http://schemas.microsoft.com/office/drawing/2014/main" id="{00DC81ED-4392-AF28-8DDC-808F92EC6D34}"/>
              </a:ext>
            </a:extLst>
          </p:cNvPr>
          <p:cNvSpPr/>
          <p:nvPr/>
        </p:nvSpPr>
        <p:spPr bwMode="gray">
          <a:xfrm>
            <a:off x="3232861" y="2689188"/>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5</a:t>
            </a:r>
          </a:p>
        </p:txBody>
      </p:sp>
      <p:sp>
        <p:nvSpPr>
          <p:cNvPr id="110" name="Text Placeholder 5">
            <a:extLst>
              <a:ext uri="{FF2B5EF4-FFF2-40B4-BE49-F238E27FC236}">
                <a16:creationId xmlns:a16="http://schemas.microsoft.com/office/drawing/2014/main" id="{BC0004D4-DFCF-7D10-4B81-4467B4B5E4F4}"/>
              </a:ext>
            </a:extLst>
          </p:cNvPr>
          <p:cNvSpPr txBox="1">
            <a:spLocks/>
          </p:cNvSpPr>
          <p:nvPr/>
        </p:nvSpPr>
        <p:spPr>
          <a:xfrm>
            <a:off x="10289164" y="2539394"/>
            <a:ext cx="1586020" cy="315041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amended financial plan is used to update the cost worksheet, contract and contract line items in “Connected Cost”. This information is populated in “Connected Cost” via the integration.</a:t>
            </a:r>
          </a:p>
        </p:txBody>
      </p:sp>
      <p:sp>
        <p:nvSpPr>
          <p:cNvPr id="111" name="Rectangle: Rounded Corners 110">
            <a:extLst>
              <a:ext uri="{FF2B5EF4-FFF2-40B4-BE49-F238E27FC236}">
                <a16:creationId xmlns:a16="http://schemas.microsoft.com/office/drawing/2014/main" id="{D8ECDBC9-95B9-2BC9-7653-22FBF1D5CBBF}"/>
              </a:ext>
            </a:extLst>
          </p:cNvPr>
          <p:cNvSpPr/>
          <p:nvPr/>
        </p:nvSpPr>
        <p:spPr bwMode="gray">
          <a:xfrm>
            <a:off x="9355184" y="2544341"/>
            <a:ext cx="2520000" cy="3134487"/>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12" name="Ovale 10">
            <a:extLst>
              <a:ext uri="{FF2B5EF4-FFF2-40B4-BE49-F238E27FC236}">
                <a16:creationId xmlns:a16="http://schemas.microsoft.com/office/drawing/2014/main" id="{A1216991-6728-8B96-4E11-9774F7DD091D}"/>
              </a:ext>
            </a:extLst>
          </p:cNvPr>
          <p:cNvSpPr/>
          <p:nvPr/>
        </p:nvSpPr>
        <p:spPr bwMode="gray">
          <a:xfrm>
            <a:off x="9217351" y="2691662"/>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7</a:t>
            </a:r>
          </a:p>
        </p:txBody>
      </p:sp>
      <p:pic>
        <p:nvPicPr>
          <p:cNvPr id="113" name="Picture 112" descr="Icon&#10;&#10;Description automatically generated">
            <a:extLst>
              <a:ext uri="{FF2B5EF4-FFF2-40B4-BE49-F238E27FC236}">
                <a16:creationId xmlns:a16="http://schemas.microsoft.com/office/drawing/2014/main" id="{41183CC7-3C35-7B9B-27BC-A12631E3CC47}"/>
              </a:ext>
            </a:extLst>
          </p:cNvPr>
          <p:cNvPicPr>
            <a:picLocks noChangeAspect="1"/>
          </p:cNvPicPr>
          <p:nvPr/>
        </p:nvPicPr>
        <p:blipFill>
          <a:blip r:embed="rId4"/>
          <a:stretch>
            <a:fillRect/>
          </a:stretch>
        </p:blipFill>
        <p:spPr>
          <a:xfrm>
            <a:off x="1458001" y="2140753"/>
            <a:ext cx="360899" cy="360000"/>
          </a:xfrm>
          <a:prstGeom prst="rect">
            <a:avLst/>
          </a:prstGeom>
        </p:spPr>
      </p:pic>
      <p:pic>
        <p:nvPicPr>
          <p:cNvPr id="114" name="Picture 113" descr="Icon&#10;&#10;Description automatically generated">
            <a:extLst>
              <a:ext uri="{FF2B5EF4-FFF2-40B4-BE49-F238E27FC236}">
                <a16:creationId xmlns:a16="http://schemas.microsoft.com/office/drawing/2014/main" id="{0524B893-58D0-EFD1-95B2-40305CD6F274}"/>
              </a:ext>
            </a:extLst>
          </p:cNvPr>
          <p:cNvPicPr>
            <a:picLocks noChangeAspect="1"/>
          </p:cNvPicPr>
          <p:nvPr/>
        </p:nvPicPr>
        <p:blipFill>
          <a:blip r:embed="rId4"/>
          <a:stretch>
            <a:fillRect/>
          </a:stretch>
        </p:blipFill>
        <p:spPr>
          <a:xfrm>
            <a:off x="4450245" y="2140753"/>
            <a:ext cx="360899" cy="360000"/>
          </a:xfrm>
          <a:prstGeom prst="rect">
            <a:avLst/>
          </a:prstGeom>
        </p:spPr>
      </p:pic>
      <p:grpSp>
        <p:nvGrpSpPr>
          <p:cNvPr id="115" name="Group 114">
            <a:extLst>
              <a:ext uri="{FF2B5EF4-FFF2-40B4-BE49-F238E27FC236}">
                <a16:creationId xmlns:a16="http://schemas.microsoft.com/office/drawing/2014/main" id="{6A66CC99-DF55-A7A1-7564-83BDE328932A}"/>
              </a:ext>
            </a:extLst>
          </p:cNvPr>
          <p:cNvGrpSpPr/>
          <p:nvPr/>
        </p:nvGrpSpPr>
        <p:grpSpPr>
          <a:xfrm>
            <a:off x="10289164" y="5788812"/>
            <a:ext cx="652041" cy="222816"/>
            <a:chOff x="10527920" y="5960262"/>
            <a:chExt cx="652041" cy="222816"/>
          </a:xfrm>
        </p:grpSpPr>
        <p:pic>
          <p:nvPicPr>
            <p:cNvPr id="137" name="Picture 136">
              <a:extLst>
                <a:ext uri="{FF2B5EF4-FFF2-40B4-BE49-F238E27FC236}">
                  <a16:creationId xmlns:a16="http://schemas.microsoft.com/office/drawing/2014/main" id="{17D84535-A25E-D928-5E67-88FFCBCC202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527920" y="5960262"/>
              <a:ext cx="216000" cy="216000"/>
            </a:xfrm>
            <a:prstGeom prst="rect">
              <a:avLst/>
            </a:prstGeom>
            <a:solidFill>
              <a:schemeClr val="accent3"/>
            </a:solidFill>
            <a:ln>
              <a:solidFill>
                <a:schemeClr val="accent3"/>
              </a:solidFill>
            </a:ln>
            <a:effectLst/>
          </p:spPr>
        </p:pic>
        <p:sp>
          <p:nvSpPr>
            <p:cNvPr id="138" name="Freeform 540">
              <a:extLst>
                <a:ext uri="{FF2B5EF4-FFF2-40B4-BE49-F238E27FC236}">
                  <a16:creationId xmlns:a16="http://schemas.microsoft.com/office/drawing/2014/main" id="{30F6087D-7F12-32BF-F33F-CB629719749C}"/>
                </a:ext>
              </a:extLst>
            </p:cNvPr>
            <p:cNvSpPr>
              <a:spLocks noChangeAspect="1" noEditPoints="1"/>
            </p:cNvSpPr>
            <p:nvPr/>
          </p:nvSpPr>
          <p:spPr bwMode="auto">
            <a:xfrm>
              <a:off x="10857439" y="5967078"/>
              <a:ext cx="322522" cy="21600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grpSp>
      <p:grpSp>
        <p:nvGrpSpPr>
          <p:cNvPr id="116" name="Group 115">
            <a:extLst>
              <a:ext uri="{FF2B5EF4-FFF2-40B4-BE49-F238E27FC236}">
                <a16:creationId xmlns:a16="http://schemas.microsoft.com/office/drawing/2014/main" id="{529BF490-03DA-0013-68C8-84B54F632C5B}"/>
              </a:ext>
            </a:extLst>
          </p:cNvPr>
          <p:cNvGrpSpPr/>
          <p:nvPr/>
        </p:nvGrpSpPr>
        <p:grpSpPr>
          <a:xfrm>
            <a:off x="4235501" y="5791477"/>
            <a:ext cx="790387" cy="216291"/>
            <a:chOff x="4370843" y="5962927"/>
            <a:chExt cx="790387" cy="216291"/>
          </a:xfrm>
        </p:grpSpPr>
        <p:pic>
          <p:nvPicPr>
            <p:cNvPr id="132" name="Picture 131">
              <a:extLst>
                <a:ext uri="{FF2B5EF4-FFF2-40B4-BE49-F238E27FC236}">
                  <a16:creationId xmlns:a16="http://schemas.microsoft.com/office/drawing/2014/main" id="{501366D2-F165-1EB5-4FC7-F377585828A8}"/>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370843" y="5962927"/>
              <a:ext cx="216000" cy="216000"/>
            </a:xfrm>
            <a:prstGeom prst="rect">
              <a:avLst/>
            </a:prstGeom>
            <a:solidFill>
              <a:schemeClr val="accent3"/>
            </a:solidFill>
            <a:ln>
              <a:solidFill>
                <a:schemeClr val="accent3"/>
              </a:solidFill>
            </a:ln>
            <a:effectLst/>
          </p:spPr>
        </p:pic>
        <p:pic>
          <p:nvPicPr>
            <p:cNvPr id="133" name="Picture 132">
              <a:extLst>
                <a:ext uri="{FF2B5EF4-FFF2-40B4-BE49-F238E27FC236}">
                  <a16:creationId xmlns:a16="http://schemas.microsoft.com/office/drawing/2014/main" id="{F29DAB6D-E18C-0320-47BC-AEC6B1E2C6E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663039" y="5962927"/>
              <a:ext cx="216000" cy="216000"/>
            </a:xfrm>
            <a:prstGeom prst="rect">
              <a:avLst/>
            </a:prstGeom>
            <a:solidFill>
              <a:srgbClr val="FFC000"/>
            </a:solidFill>
            <a:ln>
              <a:solidFill>
                <a:srgbClr val="FFC000"/>
              </a:solidFill>
            </a:ln>
            <a:effectLst/>
          </p:spPr>
        </p:pic>
        <p:grpSp>
          <p:nvGrpSpPr>
            <p:cNvPr id="134" name="Group 133">
              <a:extLst>
                <a:ext uri="{FF2B5EF4-FFF2-40B4-BE49-F238E27FC236}">
                  <a16:creationId xmlns:a16="http://schemas.microsoft.com/office/drawing/2014/main" id="{2B874CB9-6171-B338-7FA7-FFE732F1C35B}"/>
                </a:ext>
              </a:extLst>
            </p:cNvPr>
            <p:cNvGrpSpPr>
              <a:grpSpLocks noChangeAspect="1"/>
            </p:cNvGrpSpPr>
            <p:nvPr/>
          </p:nvGrpSpPr>
          <p:grpSpPr>
            <a:xfrm>
              <a:off x="4945230" y="5963218"/>
              <a:ext cx="216000" cy="216000"/>
              <a:chOff x="7964488" y="458788"/>
              <a:chExt cx="457200" cy="457200"/>
            </a:xfrm>
            <a:solidFill>
              <a:schemeClr val="accent2"/>
            </a:solidFill>
          </p:grpSpPr>
          <p:sp>
            <p:nvSpPr>
              <p:cNvPr id="135" name="Freeform 35">
                <a:extLst>
                  <a:ext uri="{FF2B5EF4-FFF2-40B4-BE49-F238E27FC236}">
                    <a16:creationId xmlns:a16="http://schemas.microsoft.com/office/drawing/2014/main" id="{0EEBD5A6-D6A9-B2FD-0EAE-CEC2842495E2}"/>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136" name="Freeform 36">
                <a:extLst>
                  <a:ext uri="{FF2B5EF4-FFF2-40B4-BE49-F238E27FC236}">
                    <a16:creationId xmlns:a16="http://schemas.microsoft.com/office/drawing/2014/main" id="{6D7CB2FE-5C7F-1C48-B087-53408E45AC4D}"/>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grpSp>
      <p:grpSp>
        <p:nvGrpSpPr>
          <p:cNvPr id="117" name="Group 116">
            <a:extLst>
              <a:ext uri="{FF2B5EF4-FFF2-40B4-BE49-F238E27FC236}">
                <a16:creationId xmlns:a16="http://schemas.microsoft.com/office/drawing/2014/main" id="{F3676366-EA69-E624-EDE5-B6E4D4A81556}"/>
              </a:ext>
            </a:extLst>
          </p:cNvPr>
          <p:cNvGrpSpPr/>
          <p:nvPr/>
        </p:nvGrpSpPr>
        <p:grpSpPr>
          <a:xfrm>
            <a:off x="7293721" y="5780274"/>
            <a:ext cx="658437" cy="222832"/>
            <a:chOff x="7589230" y="5951724"/>
            <a:chExt cx="658437" cy="222832"/>
          </a:xfrm>
        </p:grpSpPr>
        <p:pic>
          <p:nvPicPr>
            <p:cNvPr id="130" name="Picture 129">
              <a:extLst>
                <a:ext uri="{FF2B5EF4-FFF2-40B4-BE49-F238E27FC236}">
                  <a16:creationId xmlns:a16="http://schemas.microsoft.com/office/drawing/2014/main" id="{EC2119B2-0B7B-6E47-339E-C83B4A55414B}"/>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89230" y="5951724"/>
              <a:ext cx="216000" cy="216000"/>
            </a:xfrm>
            <a:prstGeom prst="rect">
              <a:avLst/>
            </a:prstGeom>
            <a:solidFill>
              <a:schemeClr val="accent3"/>
            </a:solidFill>
            <a:ln>
              <a:solidFill>
                <a:schemeClr val="accent3"/>
              </a:solidFill>
            </a:ln>
            <a:effectLst/>
          </p:spPr>
        </p:pic>
        <p:sp>
          <p:nvSpPr>
            <p:cNvPr id="131" name="Freeform 540">
              <a:extLst>
                <a:ext uri="{FF2B5EF4-FFF2-40B4-BE49-F238E27FC236}">
                  <a16:creationId xmlns:a16="http://schemas.microsoft.com/office/drawing/2014/main" id="{D226E16D-F212-C020-CD6B-B1F789D65D4B}"/>
                </a:ext>
              </a:extLst>
            </p:cNvPr>
            <p:cNvSpPr>
              <a:spLocks noChangeAspect="1" noEditPoints="1"/>
            </p:cNvSpPr>
            <p:nvPr/>
          </p:nvSpPr>
          <p:spPr bwMode="auto">
            <a:xfrm>
              <a:off x="7925145" y="5958556"/>
              <a:ext cx="322522" cy="21600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grpSp>
      <p:pic>
        <p:nvPicPr>
          <p:cNvPr id="118" name="Picture 117">
            <a:extLst>
              <a:ext uri="{FF2B5EF4-FFF2-40B4-BE49-F238E27FC236}">
                <a16:creationId xmlns:a16="http://schemas.microsoft.com/office/drawing/2014/main" id="{3AA6CA59-33A5-8F6B-D2AE-8DD48AB458B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530450" y="5783200"/>
            <a:ext cx="216000" cy="216000"/>
          </a:xfrm>
          <a:prstGeom prst="rect">
            <a:avLst/>
          </a:prstGeom>
          <a:solidFill>
            <a:srgbClr val="FFC000"/>
          </a:solidFill>
          <a:ln>
            <a:solidFill>
              <a:srgbClr val="FFC000"/>
            </a:solidFill>
          </a:ln>
          <a:effectLst/>
        </p:spPr>
      </p:pic>
      <p:grpSp>
        <p:nvGrpSpPr>
          <p:cNvPr id="119" name="Group 118">
            <a:extLst>
              <a:ext uri="{FF2B5EF4-FFF2-40B4-BE49-F238E27FC236}">
                <a16:creationId xmlns:a16="http://schemas.microsoft.com/office/drawing/2014/main" id="{E87C3198-BB93-2DE7-9765-8776D64F15DC}"/>
              </a:ext>
            </a:extLst>
          </p:cNvPr>
          <p:cNvGrpSpPr/>
          <p:nvPr/>
        </p:nvGrpSpPr>
        <p:grpSpPr>
          <a:xfrm>
            <a:off x="7058023" y="2140753"/>
            <a:ext cx="1129833" cy="360000"/>
            <a:chOff x="7081777" y="2312203"/>
            <a:chExt cx="1129833" cy="360000"/>
          </a:xfrm>
        </p:grpSpPr>
        <p:pic>
          <p:nvPicPr>
            <p:cNvPr id="127" name="Picture 126" descr="Icon&#10;&#10;Description automatically generated">
              <a:extLst>
                <a:ext uri="{FF2B5EF4-FFF2-40B4-BE49-F238E27FC236}">
                  <a16:creationId xmlns:a16="http://schemas.microsoft.com/office/drawing/2014/main" id="{8C389908-8549-9C6E-9793-9AAAAB86E6A9}"/>
                </a:ext>
              </a:extLst>
            </p:cNvPr>
            <p:cNvPicPr>
              <a:picLocks noChangeAspect="1"/>
            </p:cNvPicPr>
            <p:nvPr/>
          </p:nvPicPr>
          <p:blipFill>
            <a:blip r:embed="rId4"/>
            <a:stretch>
              <a:fillRect/>
            </a:stretch>
          </p:blipFill>
          <p:spPr>
            <a:xfrm>
              <a:off x="7470127" y="2312203"/>
              <a:ext cx="360899" cy="360000"/>
            </a:xfrm>
            <a:prstGeom prst="rect">
              <a:avLst/>
            </a:prstGeom>
          </p:spPr>
        </p:pic>
        <p:pic>
          <p:nvPicPr>
            <p:cNvPr id="128" name="Picture 127" descr="Icon&#10;&#10;Description automatically generated">
              <a:extLst>
                <a:ext uri="{FF2B5EF4-FFF2-40B4-BE49-F238E27FC236}">
                  <a16:creationId xmlns:a16="http://schemas.microsoft.com/office/drawing/2014/main" id="{BF2C507A-6CE0-4CCA-D8C9-85DEA67CD688}"/>
                </a:ext>
              </a:extLst>
            </p:cNvPr>
            <p:cNvPicPr>
              <a:picLocks noChangeAspect="1"/>
            </p:cNvPicPr>
            <p:nvPr/>
          </p:nvPicPr>
          <p:blipFill>
            <a:blip r:embed="rId5"/>
            <a:stretch>
              <a:fillRect/>
            </a:stretch>
          </p:blipFill>
          <p:spPr>
            <a:xfrm>
              <a:off x="7850711" y="2312203"/>
              <a:ext cx="360899" cy="360000"/>
            </a:xfrm>
            <a:prstGeom prst="rect">
              <a:avLst/>
            </a:prstGeom>
          </p:spPr>
        </p:pic>
        <p:pic>
          <p:nvPicPr>
            <p:cNvPr id="129" name="Picture 128" descr="Icon&#10;&#10;Description automatically generated with medium confidence">
              <a:extLst>
                <a:ext uri="{FF2B5EF4-FFF2-40B4-BE49-F238E27FC236}">
                  <a16:creationId xmlns:a16="http://schemas.microsoft.com/office/drawing/2014/main" id="{81C2A68B-DC6D-DE96-2F70-F305CDED5902}"/>
                </a:ext>
              </a:extLst>
            </p:cNvPr>
            <p:cNvPicPr>
              <a:picLocks noChangeAspect="1"/>
            </p:cNvPicPr>
            <p:nvPr/>
          </p:nvPicPr>
          <p:blipFill>
            <a:blip r:embed="rId6"/>
            <a:stretch>
              <a:fillRect/>
            </a:stretch>
          </p:blipFill>
          <p:spPr>
            <a:xfrm>
              <a:off x="7081777" y="2312203"/>
              <a:ext cx="360899" cy="360000"/>
            </a:xfrm>
            <a:prstGeom prst="rect">
              <a:avLst/>
            </a:prstGeom>
          </p:spPr>
        </p:pic>
      </p:grpSp>
      <p:grpSp>
        <p:nvGrpSpPr>
          <p:cNvPr id="120" name="Group 119">
            <a:extLst>
              <a:ext uri="{FF2B5EF4-FFF2-40B4-BE49-F238E27FC236}">
                <a16:creationId xmlns:a16="http://schemas.microsoft.com/office/drawing/2014/main" id="{46C56E45-F680-6540-43CA-B717FE5A9D71}"/>
              </a:ext>
            </a:extLst>
          </p:cNvPr>
          <p:cNvGrpSpPr/>
          <p:nvPr/>
        </p:nvGrpSpPr>
        <p:grpSpPr>
          <a:xfrm>
            <a:off x="10240729" y="2140753"/>
            <a:ext cx="748911" cy="360000"/>
            <a:chOff x="10217759" y="2312203"/>
            <a:chExt cx="748911" cy="360000"/>
          </a:xfrm>
        </p:grpSpPr>
        <p:pic>
          <p:nvPicPr>
            <p:cNvPr id="125" name="Picture 124" descr="Icon&#10;&#10;Description automatically generated">
              <a:extLst>
                <a:ext uri="{FF2B5EF4-FFF2-40B4-BE49-F238E27FC236}">
                  <a16:creationId xmlns:a16="http://schemas.microsoft.com/office/drawing/2014/main" id="{D844FDB6-31FE-2D65-CF68-4C6E026F3F2E}"/>
                </a:ext>
              </a:extLst>
            </p:cNvPr>
            <p:cNvPicPr>
              <a:picLocks noChangeAspect="1"/>
            </p:cNvPicPr>
            <p:nvPr/>
          </p:nvPicPr>
          <p:blipFill>
            <a:blip r:embed="rId4"/>
            <a:stretch>
              <a:fillRect/>
            </a:stretch>
          </p:blipFill>
          <p:spPr>
            <a:xfrm>
              <a:off x="10605771" y="2312203"/>
              <a:ext cx="360899" cy="360000"/>
            </a:xfrm>
            <a:prstGeom prst="rect">
              <a:avLst/>
            </a:prstGeom>
          </p:spPr>
        </p:pic>
        <p:pic>
          <p:nvPicPr>
            <p:cNvPr id="126" name="Picture 125" descr="Icon&#10;&#10;Description automatically generated">
              <a:extLst>
                <a:ext uri="{FF2B5EF4-FFF2-40B4-BE49-F238E27FC236}">
                  <a16:creationId xmlns:a16="http://schemas.microsoft.com/office/drawing/2014/main" id="{D9726D97-DED7-6091-9052-05808A672AE7}"/>
                </a:ext>
              </a:extLst>
            </p:cNvPr>
            <p:cNvPicPr>
              <a:picLocks noChangeAspect="1"/>
            </p:cNvPicPr>
            <p:nvPr/>
          </p:nvPicPr>
          <p:blipFill>
            <a:blip r:embed="rId5"/>
            <a:stretch>
              <a:fillRect/>
            </a:stretch>
          </p:blipFill>
          <p:spPr>
            <a:xfrm>
              <a:off x="10217759" y="2312203"/>
              <a:ext cx="360899" cy="360000"/>
            </a:xfrm>
            <a:prstGeom prst="rect">
              <a:avLst/>
            </a:prstGeom>
          </p:spPr>
        </p:pic>
      </p:grpSp>
      <p:pic>
        <p:nvPicPr>
          <p:cNvPr id="121" name="Picture 120" descr="Text, icon&#10;&#10;Description automatically generated">
            <a:extLst>
              <a:ext uri="{FF2B5EF4-FFF2-40B4-BE49-F238E27FC236}">
                <a16:creationId xmlns:a16="http://schemas.microsoft.com/office/drawing/2014/main" id="{647BF989-7324-9FB5-581D-5609BF1AAF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9017" y="3896891"/>
            <a:ext cx="649022" cy="649022"/>
          </a:xfrm>
          <a:prstGeom prst="rect">
            <a:avLst/>
          </a:prstGeom>
        </p:spPr>
      </p:pic>
      <p:pic>
        <p:nvPicPr>
          <p:cNvPr id="122" name="Picture 121" descr="Icon&#10;&#10;Description automatically generated">
            <a:extLst>
              <a:ext uri="{FF2B5EF4-FFF2-40B4-BE49-F238E27FC236}">
                <a16:creationId xmlns:a16="http://schemas.microsoft.com/office/drawing/2014/main" id="{C6EA1BE0-77E6-C040-2415-E0D276F56A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0637" y="3864334"/>
            <a:ext cx="649022" cy="649022"/>
          </a:xfrm>
          <a:prstGeom prst="rect">
            <a:avLst/>
          </a:prstGeom>
        </p:spPr>
      </p:pic>
      <p:pic>
        <p:nvPicPr>
          <p:cNvPr id="123" name="Picture 122" descr="Icon&#10;&#10;Description automatically generated">
            <a:extLst>
              <a:ext uri="{FF2B5EF4-FFF2-40B4-BE49-F238E27FC236}">
                <a16:creationId xmlns:a16="http://schemas.microsoft.com/office/drawing/2014/main" id="{4447A45B-FCA2-2E1D-8202-099E75DCD8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143" y="3949300"/>
            <a:ext cx="649022" cy="649022"/>
          </a:xfrm>
          <a:prstGeom prst="rect">
            <a:avLst/>
          </a:prstGeom>
        </p:spPr>
      </p:pic>
      <p:sp>
        <p:nvSpPr>
          <p:cNvPr id="124" name="Freeform 32">
            <a:extLst>
              <a:ext uri="{FF2B5EF4-FFF2-40B4-BE49-F238E27FC236}">
                <a16:creationId xmlns:a16="http://schemas.microsoft.com/office/drawing/2014/main" id="{08DD7984-356A-3CAB-1DAE-FB44A6E7BDA5}"/>
              </a:ext>
            </a:extLst>
          </p:cNvPr>
          <p:cNvSpPr>
            <a:spLocks noChangeArrowheads="1"/>
          </p:cNvSpPr>
          <p:nvPr/>
        </p:nvSpPr>
        <p:spPr bwMode="auto">
          <a:xfrm>
            <a:off x="3530629" y="3916504"/>
            <a:ext cx="547228" cy="472791"/>
          </a:xfrm>
          <a:custGeom>
            <a:avLst/>
            <a:gdLst>
              <a:gd name="connsiteX0" fmla="*/ 434205 w 547228"/>
              <a:gd name="connsiteY0" fmla="*/ 411166 h 472791"/>
              <a:gd name="connsiteX1" fmla="*/ 440900 w 547228"/>
              <a:gd name="connsiteY1" fmla="*/ 418464 h 472791"/>
              <a:gd name="connsiteX2" fmla="*/ 440900 w 547228"/>
              <a:gd name="connsiteY2" fmla="*/ 465088 h 472791"/>
              <a:gd name="connsiteX3" fmla="*/ 434205 w 547228"/>
              <a:gd name="connsiteY3" fmla="*/ 472791 h 472791"/>
              <a:gd name="connsiteX4" fmla="*/ 427116 w 547228"/>
              <a:gd name="connsiteY4" fmla="*/ 465088 h 472791"/>
              <a:gd name="connsiteX5" fmla="*/ 427116 w 547228"/>
              <a:gd name="connsiteY5" fmla="*/ 418464 h 472791"/>
              <a:gd name="connsiteX6" fmla="*/ 434205 w 547228"/>
              <a:gd name="connsiteY6" fmla="*/ 411166 h 472791"/>
              <a:gd name="connsiteX7" fmla="*/ 113425 w 547228"/>
              <a:gd name="connsiteY7" fmla="*/ 411166 h 472791"/>
              <a:gd name="connsiteX8" fmla="*/ 120120 w 547228"/>
              <a:gd name="connsiteY8" fmla="*/ 418464 h 472791"/>
              <a:gd name="connsiteX9" fmla="*/ 120120 w 547228"/>
              <a:gd name="connsiteY9" fmla="*/ 465088 h 472791"/>
              <a:gd name="connsiteX10" fmla="*/ 113425 w 547228"/>
              <a:gd name="connsiteY10" fmla="*/ 472791 h 472791"/>
              <a:gd name="connsiteX11" fmla="*/ 106336 w 547228"/>
              <a:gd name="connsiteY11" fmla="*/ 465088 h 472791"/>
              <a:gd name="connsiteX12" fmla="*/ 106336 w 547228"/>
              <a:gd name="connsiteY12" fmla="*/ 418464 h 472791"/>
              <a:gd name="connsiteX13" fmla="*/ 113425 w 547228"/>
              <a:gd name="connsiteY13" fmla="*/ 411166 h 472791"/>
              <a:gd name="connsiteX14" fmla="*/ 369904 w 547228"/>
              <a:gd name="connsiteY14" fmla="*/ 336731 h 472791"/>
              <a:gd name="connsiteX15" fmla="*/ 377093 w 547228"/>
              <a:gd name="connsiteY15" fmla="*/ 343968 h 472791"/>
              <a:gd name="connsiteX16" fmla="*/ 377093 w 547228"/>
              <a:gd name="connsiteY16" fmla="*/ 370505 h 472791"/>
              <a:gd name="connsiteX17" fmla="*/ 377093 w 547228"/>
              <a:gd name="connsiteY17" fmla="*/ 463382 h 472791"/>
              <a:gd name="connsiteX18" fmla="*/ 369904 w 547228"/>
              <a:gd name="connsiteY18" fmla="*/ 471021 h 472791"/>
              <a:gd name="connsiteX19" fmla="*/ 363114 w 547228"/>
              <a:gd name="connsiteY19" fmla="*/ 463382 h 472791"/>
              <a:gd name="connsiteX20" fmla="*/ 363114 w 547228"/>
              <a:gd name="connsiteY20" fmla="*/ 416340 h 472791"/>
              <a:gd name="connsiteX21" fmla="*/ 349136 w 547228"/>
              <a:gd name="connsiteY21" fmla="*/ 420763 h 472791"/>
              <a:gd name="connsiteX22" fmla="*/ 320779 w 547228"/>
              <a:gd name="connsiteY22" fmla="*/ 389402 h 472791"/>
              <a:gd name="connsiteX23" fmla="*/ 320779 w 547228"/>
              <a:gd name="connsiteY23" fmla="*/ 345577 h 472791"/>
              <a:gd name="connsiteX24" fmla="*/ 327968 w 547228"/>
              <a:gd name="connsiteY24" fmla="*/ 338339 h 472791"/>
              <a:gd name="connsiteX25" fmla="*/ 334758 w 547228"/>
              <a:gd name="connsiteY25" fmla="*/ 345577 h 472791"/>
              <a:gd name="connsiteX26" fmla="*/ 334758 w 547228"/>
              <a:gd name="connsiteY26" fmla="*/ 389402 h 472791"/>
              <a:gd name="connsiteX27" fmla="*/ 349136 w 547228"/>
              <a:gd name="connsiteY27" fmla="*/ 406288 h 472791"/>
              <a:gd name="connsiteX28" fmla="*/ 363114 w 547228"/>
              <a:gd name="connsiteY28" fmla="*/ 389402 h 472791"/>
              <a:gd name="connsiteX29" fmla="*/ 363114 w 547228"/>
              <a:gd name="connsiteY29" fmla="*/ 343968 h 472791"/>
              <a:gd name="connsiteX30" fmla="*/ 369904 w 547228"/>
              <a:gd name="connsiteY30" fmla="*/ 336731 h 472791"/>
              <a:gd name="connsiteX31" fmla="*/ 177326 w 547228"/>
              <a:gd name="connsiteY31" fmla="*/ 336731 h 472791"/>
              <a:gd name="connsiteX32" fmla="*/ 184515 w 547228"/>
              <a:gd name="connsiteY32" fmla="*/ 343968 h 472791"/>
              <a:gd name="connsiteX33" fmla="*/ 184515 w 547228"/>
              <a:gd name="connsiteY33" fmla="*/ 389402 h 472791"/>
              <a:gd name="connsiteX34" fmla="*/ 198094 w 547228"/>
              <a:gd name="connsiteY34" fmla="*/ 406288 h 472791"/>
              <a:gd name="connsiteX35" fmla="*/ 212073 w 547228"/>
              <a:gd name="connsiteY35" fmla="*/ 389402 h 472791"/>
              <a:gd name="connsiteX36" fmla="*/ 212073 w 547228"/>
              <a:gd name="connsiteY36" fmla="*/ 345577 h 472791"/>
              <a:gd name="connsiteX37" fmla="*/ 219262 w 547228"/>
              <a:gd name="connsiteY37" fmla="*/ 338339 h 472791"/>
              <a:gd name="connsiteX38" fmla="*/ 226451 w 547228"/>
              <a:gd name="connsiteY38" fmla="*/ 345577 h 472791"/>
              <a:gd name="connsiteX39" fmla="*/ 226451 w 547228"/>
              <a:gd name="connsiteY39" fmla="*/ 389402 h 472791"/>
              <a:gd name="connsiteX40" fmla="*/ 198094 w 547228"/>
              <a:gd name="connsiteY40" fmla="*/ 420763 h 472791"/>
              <a:gd name="connsiteX41" fmla="*/ 184515 w 547228"/>
              <a:gd name="connsiteY41" fmla="*/ 416340 h 472791"/>
              <a:gd name="connsiteX42" fmla="*/ 184515 w 547228"/>
              <a:gd name="connsiteY42" fmla="*/ 463382 h 472791"/>
              <a:gd name="connsiteX43" fmla="*/ 177326 w 547228"/>
              <a:gd name="connsiteY43" fmla="*/ 471021 h 472791"/>
              <a:gd name="connsiteX44" fmla="*/ 170137 w 547228"/>
              <a:gd name="connsiteY44" fmla="*/ 463382 h 472791"/>
              <a:gd name="connsiteX45" fmla="*/ 170137 w 547228"/>
              <a:gd name="connsiteY45" fmla="*/ 370505 h 472791"/>
              <a:gd name="connsiteX46" fmla="*/ 170137 w 547228"/>
              <a:gd name="connsiteY46" fmla="*/ 343968 h 472791"/>
              <a:gd name="connsiteX47" fmla="*/ 177326 w 547228"/>
              <a:gd name="connsiteY47" fmla="*/ 336731 h 472791"/>
              <a:gd name="connsiteX48" fmla="*/ 176721 w 547228"/>
              <a:gd name="connsiteY48" fmla="*/ 234988 h 472791"/>
              <a:gd name="connsiteX49" fmla="*/ 186742 w 547228"/>
              <a:gd name="connsiteY49" fmla="*/ 234988 h 472791"/>
              <a:gd name="connsiteX50" fmla="*/ 186742 w 547228"/>
              <a:gd name="connsiteY50" fmla="*/ 245460 h 472791"/>
              <a:gd name="connsiteX51" fmla="*/ 162289 w 547228"/>
              <a:gd name="connsiteY51" fmla="*/ 269628 h 472791"/>
              <a:gd name="connsiteX52" fmla="*/ 383168 w 547228"/>
              <a:gd name="connsiteY52" fmla="*/ 269628 h 472791"/>
              <a:gd name="connsiteX53" fmla="*/ 359116 w 547228"/>
              <a:gd name="connsiteY53" fmla="*/ 245460 h 472791"/>
              <a:gd name="connsiteX54" fmla="*/ 359116 w 547228"/>
              <a:gd name="connsiteY54" fmla="*/ 234988 h 472791"/>
              <a:gd name="connsiteX55" fmla="*/ 369138 w 547228"/>
              <a:gd name="connsiteY55" fmla="*/ 234988 h 472791"/>
              <a:gd name="connsiteX56" fmla="*/ 405216 w 547228"/>
              <a:gd name="connsiteY56" fmla="*/ 271239 h 472791"/>
              <a:gd name="connsiteX57" fmla="*/ 406819 w 547228"/>
              <a:gd name="connsiteY57" fmla="*/ 274058 h 472791"/>
              <a:gd name="connsiteX58" fmla="*/ 407220 w 547228"/>
              <a:gd name="connsiteY58" fmla="*/ 274461 h 472791"/>
              <a:gd name="connsiteX59" fmla="*/ 407220 w 547228"/>
              <a:gd name="connsiteY59" fmla="*/ 276475 h 472791"/>
              <a:gd name="connsiteX60" fmla="*/ 407220 w 547228"/>
              <a:gd name="connsiteY60" fmla="*/ 276878 h 472791"/>
              <a:gd name="connsiteX61" fmla="*/ 406819 w 547228"/>
              <a:gd name="connsiteY61" fmla="*/ 279295 h 472791"/>
              <a:gd name="connsiteX62" fmla="*/ 406819 w 547228"/>
              <a:gd name="connsiteY62" fmla="*/ 279697 h 472791"/>
              <a:gd name="connsiteX63" fmla="*/ 405617 w 547228"/>
              <a:gd name="connsiteY63" fmla="*/ 281309 h 472791"/>
              <a:gd name="connsiteX64" fmla="*/ 405216 w 547228"/>
              <a:gd name="connsiteY64" fmla="*/ 281711 h 472791"/>
              <a:gd name="connsiteX65" fmla="*/ 369138 w 547228"/>
              <a:gd name="connsiteY65" fmla="*/ 318768 h 472791"/>
              <a:gd name="connsiteX66" fmla="*/ 363926 w 547228"/>
              <a:gd name="connsiteY66" fmla="*/ 320379 h 472791"/>
              <a:gd name="connsiteX67" fmla="*/ 359116 w 547228"/>
              <a:gd name="connsiteY67" fmla="*/ 318768 h 472791"/>
              <a:gd name="connsiteX68" fmla="*/ 359116 w 547228"/>
              <a:gd name="connsiteY68" fmla="*/ 308296 h 472791"/>
              <a:gd name="connsiteX69" fmla="*/ 383168 w 547228"/>
              <a:gd name="connsiteY69" fmla="*/ 283725 h 472791"/>
              <a:gd name="connsiteX70" fmla="*/ 162289 w 547228"/>
              <a:gd name="connsiteY70" fmla="*/ 283725 h 472791"/>
              <a:gd name="connsiteX71" fmla="*/ 186742 w 547228"/>
              <a:gd name="connsiteY71" fmla="*/ 308296 h 472791"/>
              <a:gd name="connsiteX72" fmla="*/ 186742 w 547228"/>
              <a:gd name="connsiteY72" fmla="*/ 318768 h 472791"/>
              <a:gd name="connsiteX73" fmla="*/ 181932 w 547228"/>
              <a:gd name="connsiteY73" fmla="*/ 320379 h 472791"/>
              <a:gd name="connsiteX74" fmla="*/ 176721 w 547228"/>
              <a:gd name="connsiteY74" fmla="*/ 318768 h 472791"/>
              <a:gd name="connsiteX75" fmla="*/ 140241 w 547228"/>
              <a:gd name="connsiteY75" fmla="*/ 281711 h 472791"/>
              <a:gd name="connsiteX76" fmla="*/ 139841 w 547228"/>
              <a:gd name="connsiteY76" fmla="*/ 281309 h 472791"/>
              <a:gd name="connsiteX77" fmla="*/ 138638 w 547228"/>
              <a:gd name="connsiteY77" fmla="*/ 279697 h 472791"/>
              <a:gd name="connsiteX78" fmla="*/ 138638 w 547228"/>
              <a:gd name="connsiteY78" fmla="*/ 279295 h 472791"/>
              <a:gd name="connsiteX79" fmla="*/ 138237 w 547228"/>
              <a:gd name="connsiteY79" fmla="*/ 276878 h 472791"/>
              <a:gd name="connsiteX80" fmla="*/ 138237 w 547228"/>
              <a:gd name="connsiteY80" fmla="*/ 276475 h 472791"/>
              <a:gd name="connsiteX81" fmla="*/ 138638 w 547228"/>
              <a:gd name="connsiteY81" fmla="*/ 274461 h 472791"/>
              <a:gd name="connsiteX82" fmla="*/ 138638 w 547228"/>
              <a:gd name="connsiteY82" fmla="*/ 274058 h 472791"/>
              <a:gd name="connsiteX83" fmla="*/ 140241 w 547228"/>
              <a:gd name="connsiteY83" fmla="*/ 271239 h 472791"/>
              <a:gd name="connsiteX84" fmla="*/ 379504 w 547228"/>
              <a:gd name="connsiteY84" fmla="*/ 159504 h 472791"/>
              <a:gd name="connsiteX85" fmla="*/ 488102 w 547228"/>
              <a:gd name="connsiteY85" fmla="*/ 159504 h 472791"/>
              <a:gd name="connsiteX86" fmla="*/ 547228 w 547228"/>
              <a:gd name="connsiteY86" fmla="*/ 213768 h 472791"/>
              <a:gd name="connsiteX87" fmla="*/ 547228 w 547228"/>
              <a:gd name="connsiteY87" fmla="*/ 231454 h 472791"/>
              <a:gd name="connsiteX88" fmla="*/ 547228 w 547228"/>
              <a:gd name="connsiteY88" fmla="*/ 274062 h 472791"/>
              <a:gd name="connsiteX89" fmla="*/ 547228 w 547228"/>
              <a:gd name="connsiteY89" fmla="*/ 389425 h 472791"/>
              <a:gd name="connsiteX90" fmla="*/ 518671 w 547228"/>
              <a:gd name="connsiteY90" fmla="*/ 420777 h 472791"/>
              <a:gd name="connsiteX91" fmla="*/ 504995 w 547228"/>
              <a:gd name="connsiteY91" fmla="*/ 416356 h 472791"/>
              <a:gd name="connsiteX92" fmla="*/ 504995 w 547228"/>
              <a:gd name="connsiteY92" fmla="*/ 463385 h 472791"/>
              <a:gd name="connsiteX93" fmla="*/ 497755 w 547228"/>
              <a:gd name="connsiteY93" fmla="*/ 471022 h 472791"/>
              <a:gd name="connsiteX94" fmla="*/ 490113 w 547228"/>
              <a:gd name="connsiteY94" fmla="*/ 463385 h 472791"/>
              <a:gd name="connsiteX95" fmla="*/ 490113 w 547228"/>
              <a:gd name="connsiteY95" fmla="*/ 389425 h 472791"/>
              <a:gd name="connsiteX96" fmla="*/ 490113 w 547228"/>
              <a:gd name="connsiteY96" fmla="*/ 370532 h 472791"/>
              <a:gd name="connsiteX97" fmla="*/ 490113 w 547228"/>
              <a:gd name="connsiteY97" fmla="*/ 223817 h 472791"/>
              <a:gd name="connsiteX98" fmla="*/ 497755 w 547228"/>
              <a:gd name="connsiteY98" fmla="*/ 216984 h 472791"/>
              <a:gd name="connsiteX99" fmla="*/ 504995 w 547228"/>
              <a:gd name="connsiteY99" fmla="*/ 223817 h 472791"/>
              <a:gd name="connsiteX100" fmla="*/ 504995 w 547228"/>
              <a:gd name="connsiteY100" fmla="*/ 370532 h 472791"/>
              <a:gd name="connsiteX101" fmla="*/ 504995 w 547228"/>
              <a:gd name="connsiteY101" fmla="*/ 389425 h 472791"/>
              <a:gd name="connsiteX102" fmla="*/ 518671 w 547228"/>
              <a:gd name="connsiteY102" fmla="*/ 406307 h 472791"/>
              <a:gd name="connsiteX103" fmla="*/ 532748 w 547228"/>
              <a:gd name="connsiteY103" fmla="*/ 389425 h 472791"/>
              <a:gd name="connsiteX104" fmla="*/ 532748 w 547228"/>
              <a:gd name="connsiteY104" fmla="*/ 274062 h 472791"/>
              <a:gd name="connsiteX105" fmla="*/ 532748 w 547228"/>
              <a:gd name="connsiteY105" fmla="*/ 231454 h 472791"/>
              <a:gd name="connsiteX106" fmla="*/ 532748 w 547228"/>
              <a:gd name="connsiteY106" fmla="*/ 213768 h 472791"/>
              <a:gd name="connsiteX107" fmla="*/ 488102 w 547228"/>
              <a:gd name="connsiteY107" fmla="*/ 173572 h 472791"/>
              <a:gd name="connsiteX108" fmla="*/ 379504 w 547228"/>
              <a:gd name="connsiteY108" fmla="*/ 173572 h 472791"/>
              <a:gd name="connsiteX109" fmla="*/ 334858 w 547228"/>
              <a:gd name="connsiteY109" fmla="*/ 213768 h 472791"/>
              <a:gd name="connsiteX110" fmla="*/ 328020 w 547228"/>
              <a:gd name="connsiteY110" fmla="*/ 221004 h 472791"/>
              <a:gd name="connsiteX111" fmla="*/ 320780 w 547228"/>
              <a:gd name="connsiteY111" fmla="*/ 213768 h 472791"/>
              <a:gd name="connsiteX112" fmla="*/ 379504 w 547228"/>
              <a:gd name="connsiteY112" fmla="*/ 159504 h 472791"/>
              <a:gd name="connsiteX113" fmla="*/ 59126 w 547228"/>
              <a:gd name="connsiteY113" fmla="*/ 159504 h 472791"/>
              <a:gd name="connsiteX114" fmla="*/ 167724 w 547228"/>
              <a:gd name="connsiteY114" fmla="*/ 159504 h 472791"/>
              <a:gd name="connsiteX115" fmla="*/ 226448 w 547228"/>
              <a:gd name="connsiteY115" fmla="*/ 213768 h 472791"/>
              <a:gd name="connsiteX116" fmla="*/ 219208 w 547228"/>
              <a:gd name="connsiteY116" fmla="*/ 221004 h 472791"/>
              <a:gd name="connsiteX117" fmla="*/ 211968 w 547228"/>
              <a:gd name="connsiteY117" fmla="*/ 213768 h 472791"/>
              <a:gd name="connsiteX118" fmla="*/ 167724 w 547228"/>
              <a:gd name="connsiteY118" fmla="*/ 173572 h 472791"/>
              <a:gd name="connsiteX119" fmla="*/ 59126 w 547228"/>
              <a:gd name="connsiteY119" fmla="*/ 173572 h 472791"/>
              <a:gd name="connsiteX120" fmla="*/ 14480 w 547228"/>
              <a:gd name="connsiteY120" fmla="*/ 213768 h 472791"/>
              <a:gd name="connsiteX121" fmla="*/ 14480 w 547228"/>
              <a:gd name="connsiteY121" fmla="*/ 231454 h 472791"/>
              <a:gd name="connsiteX122" fmla="*/ 14480 w 547228"/>
              <a:gd name="connsiteY122" fmla="*/ 274062 h 472791"/>
              <a:gd name="connsiteX123" fmla="*/ 14480 w 547228"/>
              <a:gd name="connsiteY123" fmla="*/ 389425 h 472791"/>
              <a:gd name="connsiteX124" fmla="*/ 28557 w 547228"/>
              <a:gd name="connsiteY124" fmla="*/ 406307 h 472791"/>
              <a:gd name="connsiteX125" fmla="*/ 42635 w 547228"/>
              <a:gd name="connsiteY125" fmla="*/ 389425 h 472791"/>
              <a:gd name="connsiteX126" fmla="*/ 42635 w 547228"/>
              <a:gd name="connsiteY126" fmla="*/ 370532 h 472791"/>
              <a:gd name="connsiteX127" fmla="*/ 42635 w 547228"/>
              <a:gd name="connsiteY127" fmla="*/ 223817 h 472791"/>
              <a:gd name="connsiteX128" fmla="*/ 49875 w 547228"/>
              <a:gd name="connsiteY128" fmla="*/ 216984 h 472791"/>
              <a:gd name="connsiteX129" fmla="*/ 56712 w 547228"/>
              <a:gd name="connsiteY129" fmla="*/ 223817 h 472791"/>
              <a:gd name="connsiteX130" fmla="*/ 56712 w 547228"/>
              <a:gd name="connsiteY130" fmla="*/ 370532 h 472791"/>
              <a:gd name="connsiteX131" fmla="*/ 56712 w 547228"/>
              <a:gd name="connsiteY131" fmla="*/ 389425 h 472791"/>
              <a:gd name="connsiteX132" fmla="*/ 56712 w 547228"/>
              <a:gd name="connsiteY132" fmla="*/ 463385 h 472791"/>
              <a:gd name="connsiteX133" fmla="*/ 49875 w 547228"/>
              <a:gd name="connsiteY133" fmla="*/ 471022 h 472791"/>
              <a:gd name="connsiteX134" fmla="*/ 42635 w 547228"/>
              <a:gd name="connsiteY134" fmla="*/ 463385 h 472791"/>
              <a:gd name="connsiteX135" fmla="*/ 42635 w 547228"/>
              <a:gd name="connsiteY135" fmla="*/ 416356 h 472791"/>
              <a:gd name="connsiteX136" fmla="*/ 28557 w 547228"/>
              <a:gd name="connsiteY136" fmla="*/ 420777 h 472791"/>
              <a:gd name="connsiteX137" fmla="*/ 0 w 547228"/>
              <a:gd name="connsiteY137" fmla="*/ 389425 h 472791"/>
              <a:gd name="connsiteX138" fmla="*/ 0 w 547228"/>
              <a:gd name="connsiteY138" fmla="*/ 274062 h 472791"/>
              <a:gd name="connsiteX139" fmla="*/ 0 w 547228"/>
              <a:gd name="connsiteY139" fmla="*/ 231454 h 472791"/>
              <a:gd name="connsiteX140" fmla="*/ 0 w 547228"/>
              <a:gd name="connsiteY140" fmla="*/ 213768 h 472791"/>
              <a:gd name="connsiteX141" fmla="*/ 59126 w 547228"/>
              <a:gd name="connsiteY141" fmla="*/ 159504 h 472791"/>
              <a:gd name="connsiteX142" fmla="*/ 438234 w 547228"/>
              <a:gd name="connsiteY142" fmla="*/ 14457 h 472791"/>
              <a:gd name="connsiteX143" fmla="*/ 386275 w 547228"/>
              <a:gd name="connsiteY143" fmla="*/ 66260 h 472791"/>
              <a:gd name="connsiteX144" fmla="*/ 438234 w 547228"/>
              <a:gd name="connsiteY144" fmla="*/ 118063 h 472791"/>
              <a:gd name="connsiteX145" fmla="*/ 490596 w 547228"/>
              <a:gd name="connsiteY145" fmla="*/ 66260 h 472791"/>
              <a:gd name="connsiteX146" fmla="*/ 438234 w 547228"/>
              <a:gd name="connsiteY146" fmla="*/ 14457 h 472791"/>
              <a:gd name="connsiteX147" fmla="*/ 108793 w 547228"/>
              <a:gd name="connsiteY147" fmla="*/ 14457 h 472791"/>
              <a:gd name="connsiteX148" fmla="*/ 56990 w 547228"/>
              <a:gd name="connsiteY148" fmla="*/ 66260 h 472791"/>
              <a:gd name="connsiteX149" fmla="*/ 108793 w 547228"/>
              <a:gd name="connsiteY149" fmla="*/ 118063 h 472791"/>
              <a:gd name="connsiteX150" fmla="*/ 160595 w 547228"/>
              <a:gd name="connsiteY150" fmla="*/ 66260 h 472791"/>
              <a:gd name="connsiteX151" fmla="*/ 108793 w 547228"/>
              <a:gd name="connsiteY151" fmla="*/ 14457 h 472791"/>
              <a:gd name="connsiteX152" fmla="*/ 438234 w 547228"/>
              <a:gd name="connsiteY152" fmla="*/ 0 h 472791"/>
              <a:gd name="connsiteX153" fmla="*/ 504693 w 547228"/>
              <a:gd name="connsiteY153" fmla="*/ 66260 h 472791"/>
              <a:gd name="connsiteX154" fmla="*/ 438234 w 547228"/>
              <a:gd name="connsiteY154" fmla="*/ 132519 h 472791"/>
              <a:gd name="connsiteX155" fmla="*/ 372177 w 547228"/>
              <a:gd name="connsiteY155" fmla="*/ 66260 h 472791"/>
              <a:gd name="connsiteX156" fmla="*/ 438234 w 547228"/>
              <a:gd name="connsiteY156" fmla="*/ 0 h 472791"/>
              <a:gd name="connsiteX157" fmla="*/ 108793 w 547228"/>
              <a:gd name="connsiteY157" fmla="*/ 0 h 472791"/>
              <a:gd name="connsiteX158" fmla="*/ 175052 w 547228"/>
              <a:gd name="connsiteY158" fmla="*/ 66260 h 472791"/>
              <a:gd name="connsiteX159" fmla="*/ 108793 w 547228"/>
              <a:gd name="connsiteY159" fmla="*/ 132519 h 472791"/>
              <a:gd name="connsiteX160" fmla="*/ 42534 w 547228"/>
              <a:gd name="connsiteY160" fmla="*/ 66260 h 472791"/>
              <a:gd name="connsiteX161" fmla="*/ 108793 w 547228"/>
              <a:gd name="connsiteY161" fmla="*/ 0 h 47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547228" h="472791">
                <a:moveTo>
                  <a:pt x="434205" y="411166"/>
                </a:moveTo>
                <a:cubicBezTo>
                  <a:pt x="437750" y="411166"/>
                  <a:pt x="440900" y="414410"/>
                  <a:pt x="440900" y="418464"/>
                </a:cubicBezTo>
                <a:lnTo>
                  <a:pt x="440900" y="465088"/>
                </a:lnTo>
                <a:cubicBezTo>
                  <a:pt x="440900" y="469142"/>
                  <a:pt x="437750" y="472791"/>
                  <a:pt x="434205" y="472791"/>
                </a:cubicBezTo>
                <a:cubicBezTo>
                  <a:pt x="430267" y="472791"/>
                  <a:pt x="427116" y="469142"/>
                  <a:pt x="427116" y="465088"/>
                </a:cubicBezTo>
                <a:lnTo>
                  <a:pt x="427116" y="418464"/>
                </a:lnTo>
                <a:cubicBezTo>
                  <a:pt x="427116" y="414410"/>
                  <a:pt x="430267" y="411166"/>
                  <a:pt x="434205" y="411166"/>
                </a:cubicBezTo>
                <a:close/>
                <a:moveTo>
                  <a:pt x="113425" y="411166"/>
                </a:moveTo>
                <a:cubicBezTo>
                  <a:pt x="117363" y="411166"/>
                  <a:pt x="120120" y="414410"/>
                  <a:pt x="120120" y="418464"/>
                </a:cubicBezTo>
                <a:lnTo>
                  <a:pt x="120120" y="465088"/>
                </a:lnTo>
                <a:cubicBezTo>
                  <a:pt x="120120" y="469142"/>
                  <a:pt x="117363" y="472791"/>
                  <a:pt x="113425" y="472791"/>
                </a:cubicBezTo>
                <a:cubicBezTo>
                  <a:pt x="109487" y="472791"/>
                  <a:pt x="106336" y="469142"/>
                  <a:pt x="106336" y="465088"/>
                </a:cubicBezTo>
                <a:lnTo>
                  <a:pt x="106336" y="418464"/>
                </a:lnTo>
                <a:cubicBezTo>
                  <a:pt x="106336" y="414410"/>
                  <a:pt x="109487" y="411166"/>
                  <a:pt x="113425" y="411166"/>
                </a:cubicBezTo>
                <a:close/>
                <a:moveTo>
                  <a:pt x="369904" y="336731"/>
                </a:moveTo>
                <a:cubicBezTo>
                  <a:pt x="373898" y="336731"/>
                  <a:pt x="377093" y="339948"/>
                  <a:pt x="377093" y="343968"/>
                </a:cubicBezTo>
                <a:lnTo>
                  <a:pt x="377093" y="370505"/>
                </a:lnTo>
                <a:lnTo>
                  <a:pt x="377093" y="463382"/>
                </a:lnTo>
                <a:cubicBezTo>
                  <a:pt x="377093" y="467402"/>
                  <a:pt x="373898" y="471021"/>
                  <a:pt x="369904" y="471021"/>
                </a:cubicBezTo>
                <a:cubicBezTo>
                  <a:pt x="365910" y="471021"/>
                  <a:pt x="363114" y="467402"/>
                  <a:pt x="363114" y="463382"/>
                </a:cubicBezTo>
                <a:lnTo>
                  <a:pt x="363114" y="416340"/>
                </a:lnTo>
                <a:cubicBezTo>
                  <a:pt x="358721" y="419155"/>
                  <a:pt x="354328" y="420763"/>
                  <a:pt x="349136" y="420763"/>
                </a:cubicBezTo>
                <a:cubicBezTo>
                  <a:pt x="333560" y="420763"/>
                  <a:pt x="320779" y="406691"/>
                  <a:pt x="320779" y="389402"/>
                </a:cubicBezTo>
                <a:lnTo>
                  <a:pt x="320779" y="345577"/>
                </a:lnTo>
                <a:cubicBezTo>
                  <a:pt x="320779" y="341556"/>
                  <a:pt x="323974" y="338339"/>
                  <a:pt x="327968" y="338339"/>
                </a:cubicBezTo>
                <a:cubicBezTo>
                  <a:pt x="331962" y="338339"/>
                  <a:pt x="334758" y="341556"/>
                  <a:pt x="334758" y="345577"/>
                </a:cubicBezTo>
                <a:lnTo>
                  <a:pt x="334758" y="389402"/>
                </a:lnTo>
                <a:cubicBezTo>
                  <a:pt x="334758" y="399051"/>
                  <a:pt x="341148" y="406288"/>
                  <a:pt x="349136" y="406288"/>
                </a:cubicBezTo>
                <a:cubicBezTo>
                  <a:pt x="356724" y="406288"/>
                  <a:pt x="363114" y="399051"/>
                  <a:pt x="363114" y="389402"/>
                </a:cubicBezTo>
                <a:lnTo>
                  <a:pt x="363114" y="343968"/>
                </a:lnTo>
                <a:cubicBezTo>
                  <a:pt x="363114" y="339948"/>
                  <a:pt x="365910" y="336731"/>
                  <a:pt x="369904" y="336731"/>
                </a:cubicBezTo>
                <a:close/>
                <a:moveTo>
                  <a:pt x="177326" y="336731"/>
                </a:moveTo>
                <a:cubicBezTo>
                  <a:pt x="181320" y="336731"/>
                  <a:pt x="184515" y="339948"/>
                  <a:pt x="184515" y="343968"/>
                </a:cubicBezTo>
                <a:lnTo>
                  <a:pt x="184515" y="389402"/>
                </a:lnTo>
                <a:cubicBezTo>
                  <a:pt x="184515" y="399051"/>
                  <a:pt x="190905" y="406288"/>
                  <a:pt x="198094" y="406288"/>
                </a:cubicBezTo>
                <a:cubicBezTo>
                  <a:pt x="206082" y="406288"/>
                  <a:pt x="212073" y="399051"/>
                  <a:pt x="212073" y="389402"/>
                </a:cubicBezTo>
                <a:lnTo>
                  <a:pt x="212073" y="345577"/>
                </a:lnTo>
                <a:cubicBezTo>
                  <a:pt x="212073" y="341556"/>
                  <a:pt x="215667" y="338339"/>
                  <a:pt x="219262" y="338339"/>
                </a:cubicBezTo>
                <a:cubicBezTo>
                  <a:pt x="223256" y="338339"/>
                  <a:pt x="226451" y="341556"/>
                  <a:pt x="226451" y="345577"/>
                </a:cubicBezTo>
                <a:lnTo>
                  <a:pt x="226451" y="389402"/>
                </a:lnTo>
                <a:cubicBezTo>
                  <a:pt x="226451" y="406691"/>
                  <a:pt x="214070" y="420763"/>
                  <a:pt x="198094" y="420763"/>
                </a:cubicBezTo>
                <a:cubicBezTo>
                  <a:pt x="193302" y="420763"/>
                  <a:pt x="188509" y="419155"/>
                  <a:pt x="184515" y="416340"/>
                </a:cubicBezTo>
                <a:lnTo>
                  <a:pt x="184515" y="463382"/>
                </a:lnTo>
                <a:cubicBezTo>
                  <a:pt x="184515" y="467402"/>
                  <a:pt x="180921" y="471021"/>
                  <a:pt x="177326" y="471021"/>
                </a:cubicBezTo>
                <a:cubicBezTo>
                  <a:pt x="173332" y="471021"/>
                  <a:pt x="170137" y="467402"/>
                  <a:pt x="170137" y="463382"/>
                </a:cubicBezTo>
                <a:lnTo>
                  <a:pt x="170137" y="370505"/>
                </a:lnTo>
                <a:lnTo>
                  <a:pt x="170137" y="343968"/>
                </a:lnTo>
                <a:cubicBezTo>
                  <a:pt x="170137" y="339948"/>
                  <a:pt x="173332" y="336731"/>
                  <a:pt x="177326" y="336731"/>
                </a:cubicBezTo>
                <a:close/>
                <a:moveTo>
                  <a:pt x="176721" y="234988"/>
                </a:moveTo>
                <a:cubicBezTo>
                  <a:pt x="179527" y="232168"/>
                  <a:pt x="183936" y="232168"/>
                  <a:pt x="186742" y="234988"/>
                </a:cubicBezTo>
                <a:cubicBezTo>
                  <a:pt x="189548" y="237807"/>
                  <a:pt x="189548" y="242641"/>
                  <a:pt x="186742" y="245460"/>
                </a:cubicBezTo>
                <a:lnTo>
                  <a:pt x="162289" y="269628"/>
                </a:lnTo>
                <a:lnTo>
                  <a:pt x="383168" y="269628"/>
                </a:lnTo>
                <a:lnTo>
                  <a:pt x="359116" y="245460"/>
                </a:lnTo>
                <a:cubicBezTo>
                  <a:pt x="355909" y="242641"/>
                  <a:pt x="355909" y="237807"/>
                  <a:pt x="359116" y="234988"/>
                </a:cubicBezTo>
                <a:cubicBezTo>
                  <a:pt x="361521" y="232168"/>
                  <a:pt x="366332" y="232168"/>
                  <a:pt x="369138" y="234988"/>
                </a:cubicBezTo>
                <a:lnTo>
                  <a:pt x="405216" y="271239"/>
                </a:lnTo>
                <a:cubicBezTo>
                  <a:pt x="406018" y="272447"/>
                  <a:pt x="406419" y="272850"/>
                  <a:pt x="406819" y="274058"/>
                </a:cubicBezTo>
                <a:cubicBezTo>
                  <a:pt x="406819" y="274058"/>
                  <a:pt x="406819" y="274058"/>
                  <a:pt x="407220" y="274461"/>
                </a:cubicBezTo>
                <a:cubicBezTo>
                  <a:pt x="407220" y="275267"/>
                  <a:pt x="407220" y="275670"/>
                  <a:pt x="407220" y="276475"/>
                </a:cubicBezTo>
                <a:cubicBezTo>
                  <a:pt x="407220" y="276475"/>
                  <a:pt x="407220" y="276878"/>
                  <a:pt x="407220" y="276878"/>
                </a:cubicBezTo>
                <a:cubicBezTo>
                  <a:pt x="407220" y="277683"/>
                  <a:pt x="407220" y="278489"/>
                  <a:pt x="406819" y="279295"/>
                </a:cubicBezTo>
                <a:lnTo>
                  <a:pt x="406819" y="279697"/>
                </a:lnTo>
                <a:cubicBezTo>
                  <a:pt x="406819" y="280100"/>
                  <a:pt x="406018" y="280906"/>
                  <a:pt x="405617" y="281309"/>
                </a:cubicBezTo>
                <a:cubicBezTo>
                  <a:pt x="405216" y="281711"/>
                  <a:pt x="405216" y="281711"/>
                  <a:pt x="405216" y="281711"/>
                </a:cubicBezTo>
                <a:lnTo>
                  <a:pt x="369138" y="318768"/>
                </a:lnTo>
                <a:cubicBezTo>
                  <a:pt x="367935" y="319977"/>
                  <a:pt x="365530" y="320379"/>
                  <a:pt x="363926" y="320379"/>
                </a:cubicBezTo>
                <a:cubicBezTo>
                  <a:pt x="361922" y="320379"/>
                  <a:pt x="360319" y="319977"/>
                  <a:pt x="359116" y="318768"/>
                </a:cubicBezTo>
                <a:cubicBezTo>
                  <a:pt x="355909" y="315546"/>
                  <a:pt x="355909" y="311115"/>
                  <a:pt x="359116" y="308296"/>
                </a:cubicBezTo>
                <a:lnTo>
                  <a:pt x="383168" y="283725"/>
                </a:lnTo>
                <a:lnTo>
                  <a:pt x="162289" y="283725"/>
                </a:lnTo>
                <a:lnTo>
                  <a:pt x="186742" y="308296"/>
                </a:lnTo>
                <a:cubicBezTo>
                  <a:pt x="189548" y="311115"/>
                  <a:pt x="189548" y="315546"/>
                  <a:pt x="186742" y="318768"/>
                </a:cubicBezTo>
                <a:cubicBezTo>
                  <a:pt x="185540" y="319977"/>
                  <a:pt x="183535" y="320379"/>
                  <a:pt x="181932" y="320379"/>
                </a:cubicBezTo>
                <a:cubicBezTo>
                  <a:pt x="179928" y="320379"/>
                  <a:pt x="178324" y="319977"/>
                  <a:pt x="176721" y="318768"/>
                </a:cubicBezTo>
                <a:lnTo>
                  <a:pt x="140241" y="281711"/>
                </a:lnTo>
                <a:cubicBezTo>
                  <a:pt x="139841" y="281711"/>
                  <a:pt x="139841" y="281711"/>
                  <a:pt x="139841" y="281309"/>
                </a:cubicBezTo>
                <a:cubicBezTo>
                  <a:pt x="139440" y="280906"/>
                  <a:pt x="139039" y="280100"/>
                  <a:pt x="138638" y="279697"/>
                </a:cubicBezTo>
                <a:lnTo>
                  <a:pt x="138638" y="279295"/>
                </a:lnTo>
                <a:cubicBezTo>
                  <a:pt x="138638" y="278489"/>
                  <a:pt x="138237" y="277683"/>
                  <a:pt x="138237" y="276878"/>
                </a:cubicBezTo>
                <a:cubicBezTo>
                  <a:pt x="138237" y="276878"/>
                  <a:pt x="138237" y="276475"/>
                  <a:pt x="138237" y="276475"/>
                </a:cubicBezTo>
                <a:cubicBezTo>
                  <a:pt x="138237" y="275670"/>
                  <a:pt x="138638" y="275267"/>
                  <a:pt x="138638" y="274461"/>
                </a:cubicBezTo>
                <a:cubicBezTo>
                  <a:pt x="138638" y="274058"/>
                  <a:pt x="138638" y="274058"/>
                  <a:pt x="138638" y="274058"/>
                </a:cubicBezTo>
                <a:cubicBezTo>
                  <a:pt x="139039" y="272850"/>
                  <a:pt x="139841" y="272447"/>
                  <a:pt x="140241" y="271239"/>
                </a:cubicBezTo>
                <a:close/>
                <a:moveTo>
                  <a:pt x="379504" y="159504"/>
                </a:moveTo>
                <a:lnTo>
                  <a:pt x="488102" y="159504"/>
                </a:lnTo>
                <a:cubicBezTo>
                  <a:pt x="520682" y="159504"/>
                  <a:pt x="547228" y="183621"/>
                  <a:pt x="547228" y="213768"/>
                </a:cubicBezTo>
                <a:lnTo>
                  <a:pt x="547228" y="231454"/>
                </a:lnTo>
                <a:lnTo>
                  <a:pt x="547228" y="274062"/>
                </a:lnTo>
                <a:lnTo>
                  <a:pt x="547228" y="389425"/>
                </a:lnTo>
                <a:cubicBezTo>
                  <a:pt x="547228" y="406709"/>
                  <a:pt x="534759" y="420777"/>
                  <a:pt x="518671" y="420777"/>
                </a:cubicBezTo>
                <a:cubicBezTo>
                  <a:pt x="513844" y="420777"/>
                  <a:pt x="508615" y="419169"/>
                  <a:pt x="504995" y="416356"/>
                </a:cubicBezTo>
                <a:lnTo>
                  <a:pt x="504995" y="463385"/>
                </a:lnTo>
                <a:cubicBezTo>
                  <a:pt x="504995" y="467405"/>
                  <a:pt x="501375" y="471022"/>
                  <a:pt x="497755" y="471022"/>
                </a:cubicBezTo>
                <a:cubicBezTo>
                  <a:pt x="493733" y="471022"/>
                  <a:pt x="490113" y="467405"/>
                  <a:pt x="490113" y="463385"/>
                </a:cubicBezTo>
                <a:lnTo>
                  <a:pt x="490113" y="389425"/>
                </a:lnTo>
                <a:lnTo>
                  <a:pt x="490113" y="370532"/>
                </a:lnTo>
                <a:lnTo>
                  <a:pt x="490113" y="223817"/>
                </a:lnTo>
                <a:cubicBezTo>
                  <a:pt x="490113" y="220200"/>
                  <a:pt x="493733" y="216984"/>
                  <a:pt x="497755" y="216984"/>
                </a:cubicBezTo>
                <a:cubicBezTo>
                  <a:pt x="501375" y="216984"/>
                  <a:pt x="504995" y="220200"/>
                  <a:pt x="504995" y="223817"/>
                </a:cubicBezTo>
                <a:lnTo>
                  <a:pt x="504995" y="370532"/>
                </a:lnTo>
                <a:lnTo>
                  <a:pt x="504995" y="389425"/>
                </a:lnTo>
                <a:cubicBezTo>
                  <a:pt x="504995" y="399072"/>
                  <a:pt x="511431" y="406307"/>
                  <a:pt x="518671" y="406307"/>
                </a:cubicBezTo>
                <a:cubicBezTo>
                  <a:pt x="526313" y="406307"/>
                  <a:pt x="532748" y="399072"/>
                  <a:pt x="532748" y="389425"/>
                </a:cubicBezTo>
                <a:lnTo>
                  <a:pt x="532748" y="274062"/>
                </a:lnTo>
                <a:lnTo>
                  <a:pt x="532748" y="231454"/>
                </a:lnTo>
                <a:lnTo>
                  <a:pt x="532748" y="213768"/>
                </a:lnTo>
                <a:cubicBezTo>
                  <a:pt x="532748" y="191661"/>
                  <a:pt x="512637" y="173572"/>
                  <a:pt x="488102" y="173572"/>
                </a:cubicBezTo>
                <a:lnTo>
                  <a:pt x="379504" y="173572"/>
                </a:lnTo>
                <a:cubicBezTo>
                  <a:pt x="354969" y="173572"/>
                  <a:pt x="334858" y="191661"/>
                  <a:pt x="334858" y="213768"/>
                </a:cubicBezTo>
                <a:cubicBezTo>
                  <a:pt x="334858" y="217788"/>
                  <a:pt x="332042" y="221004"/>
                  <a:pt x="328020" y="221004"/>
                </a:cubicBezTo>
                <a:cubicBezTo>
                  <a:pt x="323998" y="221004"/>
                  <a:pt x="320780" y="217788"/>
                  <a:pt x="320780" y="213768"/>
                </a:cubicBezTo>
                <a:cubicBezTo>
                  <a:pt x="320780" y="183621"/>
                  <a:pt x="347326" y="159504"/>
                  <a:pt x="379504" y="159504"/>
                </a:cubicBezTo>
                <a:close/>
                <a:moveTo>
                  <a:pt x="59126" y="159504"/>
                </a:moveTo>
                <a:lnTo>
                  <a:pt x="167724" y="159504"/>
                </a:lnTo>
                <a:cubicBezTo>
                  <a:pt x="199902" y="159504"/>
                  <a:pt x="226448" y="183621"/>
                  <a:pt x="226448" y="213768"/>
                </a:cubicBezTo>
                <a:cubicBezTo>
                  <a:pt x="226448" y="217788"/>
                  <a:pt x="223230" y="221004"/>
                  <a:pt x="219208" y="221004"/>
                </a:cubicBezTo>
                <a:cubicBezTo>
                  <a:pt x="215588" y="221004"/>
                  <a:pt x="211968" y="217788"/>
                  <a:pt x="211968" y="213768"/>
                </a:cubicBezTo>
                <a:cubicBezTo>
                  <a:pt x="211968" y="191661"/>
                  <a:pt x="192260" y="173572"/>
                  <a:pt x="167724" y="173572"/>
                </a:cubicBezTo>
                <a:lnTo>
                  <a:pt x="59126" y="173572"/>
                </a:lnTo>
                <a:cubicBezTo>
                  <a:pt x="34188" y="173572"/>
                  <a:pt x="14480" y="191661"/>
                  <a:pt x="14480" y="213768"/>
                </a:cubicBezTo>
                <a:lnTo>
                  <a:pt x="14480" y="231454"/>
                </a:lnTo>
                <a:lnTo>
                  <a:pt x="14480" y="274062"/>
                </a:lnTo>
                <a:lnTo>
                  <a:pt x="14480" y="389425"/>
                </a:lnTo>
                <a:cubicBezTo>
                  <a:pt x="14480" y="399072"/>
                  <a:pt x="20915" y="406307"/>
                  <a:pt x="28557" y="406307"/>
                </a:cubicBezTo>
                <a:cubicBezTo>
                  <a:pt x="36199" y="406307"/>
                  <a:pt x="42635" y="399072"/>
                  <a:pt x="42635" y="389425"/>
                </a:cubicBezTo>
                <a:lnTo>
                  <a:pt x="42635" y="370532"/>
                </a:lnTo>
                <a:lnTo>
                  <a:pt x="42635" y="223817"/>
                </a:lnTo>
                <a:cubicBezTo>
                  <a:pt x="42635" y="220200"/>
                  <a:pt x="45450" y="216984"/>
                  <a:pt x="49875" y="216984"/>
                </a:cubicBezTo>
                <a:cubicBezTo>
                  <a:pt x="53897" y="216984"/>
                  <a:pt x="56712" y="220200"/>
                  <a:pt x="56712" y="223817"/>
                </a:cubicBezTo>
                <a:lnTo>
                  <a:pt x="56712" y="370532"/>
                </a:lnTo>
                <a:lnTo>
                  <a:pt x="56712" y="389425"/>
                </a:lnTo>
                <a:lnTo>
                  <a:pt x="56712" y="463385"/>
                </a:lnTo>
                <a:cubicBezTo>
                  <a:pt x="56712" y="467405"/>
                  <a:pt x="53897" y="471022"/>
                  <a:pt x="49875" y="471022"/>
                </a:cubicBezTo>
                <a:cubicBezTo>
                  <a:pt x="45450" y="471022"/>
                  <a:pt x="42635" y="467405"/>
                  <a:pt x="42635" y="463385"/>
                </a:cubicBezTo>
                <a:lnTo>
                  <a:pt x="42635" y="416356"/>
                </a:lnTo>
                <a:cubicBezTo>
                  <a:pt x="38613" y="419169"/>
                  <a:pt x="33786" y="420777"/>
                  <a:pt x="28557" y="420777"/>
                </a:cubicBezTo>
                <a:cubicBezTo>
                  <a:pt x="12871" y="420777"/>
                  <a:pt x="0" y="406709"/>
                  <a:pt x="0" y="389425"/>
                </a:cubicBezTo>
                <a:lnTo>
                  <a:pt x="0" y="274062"/>
                </a:lnTo>
                <a:lnTo>
                  <a:pt x="0" y="231454"/>
                </a:lnTo>
                <a:lnTo>
                  <a:pt x="0" y="213768"/>
                </a:lnTo>
                <a:cubicBezTo>
                  <a:pt x="0" y="183621"/>
                  <a:pt x="26546" y="159504"/>
                  <a:pt x="59126" y="159504"/>
                </a:cubicBezTo>
                <a:close/>
                <a:moveTo>
                  <a:pt x="438234" y="14457"/>
                </a:moveTo>
                <a:cubicBezTo>
                  <a:pt x="409636" y="14457"/>
                  <a:pt x="386275" y="37748"/>
                  <a:pt x="386275" y="66260"/>
                </a:cubicBezTo>
                <a:cubicBezTo>
                  <a:pt x="386275" y="94771"/>
                  <a:pt x="409636" y="118063"/>
                  <a:pt x="438234" y="118063"/>
                </a:cubicBezTo>
                <a:cubicBezTo>
                  <a:pt x="466832" y="118063"/>
                  <a:pt x="490596" y="94771"/>
                  <a:pt x="490596" y="66260"/>
                </a:cubicBezTo>
                <a:cubicBezTo>
                  <a:pt x="490596" y="37748"/>
                  <a:pt x="466832" y="14457"/>
                  <a:pt x="438234" y="14457"/>
                </a:cubicBezTo>
                <a:close/>
                <a:moveTo>
                  <a:pt x="108793" y="14457"/>
                </a:moveTo>
                <a:cubicBezTo>
                  <a:pt x="79880" y="14457"/>
                  <a:pt x="56990" y="37748"/>
                  <a:pt x="56990" y="66260"/>
                </a:cubicBezTo>
                <a:cubicBezTo>
                  <a:pt x="56990" y="94771"/>
                  <a:pt x="79880" y="118063"/>
                  <a:pt x="108793" y="118063"/>
                </a:cubicBezTo>
                <a:cubicBezTo>
                  <a:pt x="137304" y="118063"/>
                  <a:pt x="160595" y="94771"/>
                  <a:pt x="160595" y="66260"/>
                </a:cubicBezTo>
                <a:cubicBezTo>
                  <a:pt x="160595" y="37748"/>
                  <a:pt x="137304" y="14457"/>
                  <a:pt x="108793" y="14457"/>
                </a:cubicBezTo>
                <a:close/>
                <a:moveTo>
                  <a:pt x="438234" y="0"/>
                </a:moveTo>
                <a:cubicBezTo>
                  <a:pt x="474887" y="0"/>
                  <a:pt x="504693" y="29716"/>
                  <a:pt x="504693" y="66260"/>
                </a:cubicBezTo>
                <a:cubicBezTo>
                  <a:pt x="504693" y="102803"/>
                  <a:pt x="474887" y="132519"/>
                  <a:pt x="438234" y="132519"/>
                </a:cubicBezTo>
                <a:cubicBezTo>
                  <a:pt x="401983" y="132519"/>
                  <a:pt x="372177" y="102803"/>
                  <a:pt x="372177" y="66260"/>
                </a:cubicBezTo>
                <a:cubicBezTo>
                  <a:pt x="372177" y="29716"/>
                  <a:pt x="401983" y="0"/>
                  <a:pt x="438234" y="0"/>
                </a:cubicBezTo>
                <a:close/>
                <a:moveTo>
                  <a:pt x="108793" y="0"/>
                </a:moveTo>
                <a:cubicBezTo>
                  <a:pt x="145336" y="0"/>
                  <a:pt x="175052" y="29716"/>
                  <a:pt x="175052" y="66260"/>
                </a:cubicBezTo>
                <a:cubicBezTo>
                  <a:pt x="175052" y="102803"/>
                  <a:pt x="145336" y="132519"/>
                  <a:pt x="108793" y="132519"/>
                </a:cubicBezTo>
                <a:cubicBezTo>
                  <a:pt x="72250" y="132519"/>
                  <a:pt x="42534" y="102803"/>
                  <a:pt x="42534" y="66260"/>
                </a:cubicBezTo>
                <a:cubicBezTo>
                  <a:pt x="42534" y="29716"/>
                  <a:pt x="72250" y="0"/>
                  <a:pt x="108793" y="0"/>
                </a:cubicBezTo>
                <a:close/>
              </a:path>
            </a:pathLst>
          </a:custGeom>
          <a:solidFill>
            <a:schemeClr val="accent3"/>
          </a:solidFill>
          <a:ln>
            <a:noFill/>
          </a:ln>
          <a:effectLst/>
        </p:spPr>
        <p:txBody>
          <a:bodyPr wrap="square" anchor="ctr">
            <a:noAutofit/>
          </a:bodyPr>
          <a:lstStyle/>
          <a:p>
            <a:endParaRPr lang="en-US"/>
          </a:p>
        </p:txBody>
      </p:sp>
    </p:spTree>
    <p:extLst>
      <p:ext uri="{BB962C8B-B14F-4D97-AF65-F5344CB8AC3E}">
        <p14:creationId xmlns:p14="http://schemas.microsoft.com/office/powerpoint/2010/main" val="340322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859A-C76B-9333-2239-A198707E9454}"/>
            </a:ext>
          </a:extLst>
        </p:cNvPr>
        <p:cNvGrpSpPr/>
        <p:nvPr/>
      </p:nvGrpSpPr>
      <p:grpSpPr>
        <a:xfrm>
          <a:off x="0" y="0"/>
          <a:ext cx="0" cy="0"/>
          <a:chOff x="0" y="0"/>
          <a:chExt cx="0" cy="0"/>
        </a:xfrm>
      </p:grpSpPr>
      <p:sp>
        <p:nvSpPr>
          <p:cNvPr id="367" name="Rectangle: Rounded Corners 366">
            <a:extLst>
              <a:ext uri="{FF2B5EF4-FFF2-40B4-BE49-F238E27FC236}">
                <a16:creationId xmlns:a16="http://schemas.microsoft.com/office/drawing/2014/main" id="{E648E2E6-E936-D686-38D0-16C79E14E0A8}"/>
              </a:ext>
            </a:extLst>
          </p:cNvPr>
          <p:cNvSpPr/>
          <p:nvPr/>
        </p:nvSpPr>
        <p:spPr bwMode="gray">
          <a:xfrm>
            <a:off x="4164749" y="5572839"/>
            <a:ext cx="982412" cy="400396"/>
          </a:xfrm>
          <a:prstGeom prst="roundRect">
            <a:avLst/>
          </a:prstGeom>
          <a:solidFill>
            <a:schemeClr val="bg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5" name="Rettangolo 4">
            <a:extLst>
              <a:ext uri="{FF2B5EF4-FFF2-40B4-BE49-F238E27FC236}">
                <a16:creationId xmlns:a16="http://schemas.microsoft.com/office/drawing/2014/main" id="{6D32BDDE-3C3A-0890-15EA-FA561965700C}"/>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Arial"/>
              <a:ea typeface="+mn-ea"/>
              <a:cs typeface="+mn-cs"/>
            </a:endParaRPr>
          </a:p>
        </p:txBody>
      </p:sp>
      <p:sp>
        <p:nvSpPr>
          <p:cNvPr id="31" name="Title 1">
            <a:extLst>
              <a:ext uri="{FF2B5EF4-FFF2-40B4-BE49-F238E27FC236}">
                <a16:creationId xmlns:a16="http://schemas.microsoft.com/office/drawing/2014/main" id="{197C7E21-AD2C-3F61-DD5B-B738FE986082}"/>
              </a:ext>
            </a:extLst>
          </p:cNvPr>
          <p:cNvSpPr txBox="1">
            <a:spLocks/>
          </p:cNvSpPr>
          <p:nvPr/>
        </p:nvSpPr>
        <p:spPr>
          <a:xfrm>
            <a:off x="330137" y="711476"/>
            <a:ext cx="994676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rPr>
              <a:t>BIG PICTURE – PROMS FUNCTIONALITY</a:t>
            </a:r>
          </a:p>
        </p:txBody>
      </p:sp>
      <p:sp>
        <p:nvSpPr>
          <p:cNvPr id="39" name="Title 1">
            <a:extLst>
              <a:ext uri="{FF2B5EF4-FFF2-40B4-BE49-F238E27FC236}">
                <a16:creationId xmlns:a16="http://schemas.microsoft.com/office/drawing/2014/main" id="{0A62D706-F6E4-B904-DF5B-02860F5B95A9}"/>
              </a:ext>
            </a:extLst>
          </p:cNvPr>
          <p:cNvSpPr txBox="1">
            <a:spLocks/>
          </p:cNvSpPr>
          <p:nvPr/>
        </p:nvSpPr>
        <p:spPr>
          <a:xfrm>
            <a:off x="274252" y="237256"/>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rPr>
              <a:t>PROMS IN PRACTICE</a:t>
            </a:r>
          </a:p>
        </p:txBody>
      </p:sp>
      <p:grpSp>
        <p:nvGrpSpPr>
          <p:cNvPr id="94" name="Group 93">
            <a:extLst>
              <a:ext uri="{FF2B5EF4-FFF2-40B4-BE49-F238E27FC236}">
                <a16:creationId xmlns:a16="http://schemas.microsoft.com/office/drawing/2014/main" id="{72A65644-60FD-0BF0-42E9-329E86104216}"/>
              </a:ext>
            </a:extLst>
          </p:cNvPr>
          <p:cNvGrpSpPr/>
          <p:nvPr/>
        </p:nvGrpSpPr>
        <p:grpSpPr>
          <a:xfrm>
            <a:off x="9215574" y="792535"/>
            <a:ext cx="2244324" cy="265127"/>
            <a:chOff x="9215574" y="792535"/>
            <a:chExt cx="2244324" cy="265127"/>
          </a:xfrm>
        </p:grpSpPr>
        <p:sp>
          <p:nvSpPr>
            <p:cNvPr id="136" name="Rectangle: Rounded Corners 135">
              <a:extLst>
                <a:ext uri="{FF2B5EF4-FFF2-40B4-BE49-F238E27FC236}">
                  <a16:creationId xmlns:a16="http://schemas.microsoft.com/office/drawing/2014/main" id="{5217A2B0-3356-1B45-3486-68642C484535}"/>
                </a:ext>
              </a:extLst>
            </p:cNvPr>
            <p:cNvSpPr/>
            <p:nvPr/>
          </p:nvSpPr>
          <p:spPr bwMode="gray">
            <a:xfrm>
              <a:off x="9215574" y="801867"/>
              <a:ext cx="1080000" cy="255795"/>
            </a:xfrm>
            <a:prstGeom prst="roundRect">
              <a:avLst/>
            </a:prstGeom>
            <a:solidFill>
              <a:schemeClr val="accent4">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prstClr val="black"/>
                  </a:solidFill>
                  <a:effectLst/>
                  <a:uLnTx/>
                  <a:uFillTx/>
                  <a:latin typeface="Proxima Nova" panose="02000506030000020004"/>
                  <a:ea typeface="+mn-ea"/>
                  <a:cs typeface="+mn-cs"/>
                </a:rPr>
                <a:t>PROMS</a:t>
              </a:r>
            </a:p>
          </p:txBody>
        </p:sp>
        <p:sp>
          <p:nvSpPr>
            <p:cNvPr id="162" name="Rectangle: Rounded Corners 161">
              <a:extLst>
                <a:ext uri="{FF2B5EF4-FFF2-40B4-BE49-F238E27FC236}">
                  <a16:creationId xmlns:a16="http://schemas.microsoft.com/office/drawing/2014/main" id="{2085F3F9-8506-AA99-01E4-23F4F1816B4D}"/>
                </a:ext>
              </a:extLst>
            </p:cNvPr>
            <p:cNvSpPr/>
            <p:nvPr/>
          </p:nvSpPr>
          <p:spPr bwMode="gray">
            <a:xfrm>
              <a:off x="10379898" y="792535"/>
              <a:ext cx="1080000" cy="255795"/>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prstClr val="black"/>
                  </a:solidFill>
                  <a:effectLst/>
                  <a:uLnTx/>
                  <a:uFillTx/>
                  <a:latin typeface="Proxima Nova" panose="02000506030000020004"/>
                  <a:ea typeface="+mn-ea"/>
                  <a:cs typeface="+mn-cs"/>
                </a:rPr>
                <a:t>Other Systems</a:t>
              </a:r>
            </a:p>
          </p:txBody>
        </p:sp>
      </p:grpSp>
      <p:sp>
        <p:nvSpPr>
          <p:cNvPr id="140" name="Rectangle: Rounded Corners 139">
            <a:extLst>
              <a:ext uri="{FF2B5EF4-FFF2-40B4-BE49-F238E27FC236}">
                <a16:creationId xmlns:a16="http://schemas.microsoft.com/office/drawing/2014/main" id="{37876FB8-4B88-2D7B-B68A-0B0A37526085}"/>
              </a:ext>
            </a:extLst>
          </p:cNvPr>
          <p:cNvSpPr/>
          <p:nvPr/>
        </p:nvSpPr>
        <p:spPr bwMode="gray">
          <a:xfrm>
            <a:off x="9285515" y="1366536"/>
            <a:ext cx="2729595"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400" b="0" i="0" u="none" strike="noStrike" kern="1200" cap="none" spc="0" normalizeH="0" baseline="0" noProof="0" err="1">
              <a:ln>
                <a:noFill/>
              </a:ln>
              <a:solidFill>
                <a:prstClr val="black"/>
              </a:solidFill>
              <a:effectLst/>
              <a:uLnTx/>
              <a:uFillTx/>
              <a:latin typeface="Arial"/>
              <a:ea typeface="+mn-ea"/>
              <a:cs typeface="+mn-cs"/>
            </a:endParaRPr>
          </a:p>
        </p:txBody>
      </p:sp>
      <p:sp>
        <p:nvSpPr>
          <p:cNvPr id="141" name="TextBox 140">
            <a:extLst>
              <a:ext uri="{FF2B5EF4-FFF2-40B4-BE49-F238E27FC236}">
                <a16:creationId xmlns:a16="http://schemas.microsoft.com/office/drawing/2014/main" id="{62E888EC-3F45-4CB0-B4DC-463BBCD0A1BA}"/>
              </a:ext>
            </a:extLst>
          </p:cNvPr>
          <p:cNvSpPr txBox="1"/>
          <p:nvPr/>
        </p:nvSpPr>
        <p:spPr bwMode="gray">
          <a:xfrm>
            <a:off x="9285515" y="1439674"/>
            <a:ext cx="2729594" cy="23428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Audits and Closure</a:t>
            </a:r>
          </a:p>
        </p:txBody>
      </p:sp>
      <p:sp>
        <p:nvSpPr>
          <p:cNvPr id="146" name="Rectangle: Rounded Corners 145">
            <a:extLst>
              <a:ext uri="{FF2B5EF4-FFF2-40B4-BE49-F238E27FC236}">
                <a16:creationId xmlns:a16="http://schemas.microsoft.com/office/drawing/2014/main" id="{10874941-4291-EE1A-63A4-5E6CC6BD05E6}"/>
              </a:ext>
            </a:extLst>
          </p:cNvPr>
          <p:cNvSpPr/>
          <p:nvPr/>
        </p:nvSpPr>
        <p:spPr bwMode="gray">
          <a:xfrm>
            <a:off x="9467312" y="2661151"/>
            <a:ext cx="1039925" cy="403410"/>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2" name="Ovale 10">
            <a:extLst>
              <a:ext uri="{FF2B5EF4-FFF2-40B4-BE49-F238E27FC236}">
                <a16:creationId xmlns:a16="http://schemas.microsoft.com/office/drawing/2014/main" id="{87DB0BD5-B68B-E999-5135-E6C8920038BE}"/>
              </a:ext>
            </a:extLst>
          </p:cNvPr>
          <p:cNvSpPr/>
          <p:nvPr/>
        </p:nvSpPr>
        <p:spPr bwMode="gray">
          <a:xfrm>
            <a:off x="9437997" y="2613178"/>
            <a:ext cx="153650"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60" name="Freeform 23">
            <a:extLst>
              <a:ext uri="{FF2B5EF4-FFF2-40B4-BE49-F238E27FC236}">
                <a16:creationId xmlns:a16="http://schemas.microsoft.com/office/drawing/2014/main" id="{027AFB20-E358-874A-31E1-A97DB562C2F3}"/>
              </a:ext>
            </a:extLst>
          </p:cNvPr>
          <p:cNvSpPr>
            <a:spLocks noChangeArrowheads="1"/>
          </p:cNvSpPr>
          <p:nvPr/>
        </p:nvSpPr>
        <p:spPr bwMode="auto">
          <a:xfrm>
            <a:off x="9622558" y="2738123"/>
            <a:ext cx="191470"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65" name="Rectangle: Rounded Corners 164">
            <a:extLst>
              <a:ext uri="{FF2B5EF4-FFF2-40B4-BE49-F238E27FC236}">
                <a16:creationId xmlns:a16="http://schemas.microsoft.com/office/drawing/2014/main" id="{F7586BB9-4E92-53D3-1217-7C5F9DEA1505}"/>
              </a:ext>
            </a:extLst>
          </p:cNvPr>
          <p:cNvSpPr/>
          <p:nvPr/>
        </p:nvSpPr>
        <p:spPr bwMode="gray">
          <a:xfrm>
            <a:off x="9467312" y="3235866"/>
            <a:ext cx="1039925" cy="403410"/>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66" name="Ovale 10">
            <a:extLst>
              <a:ext uri="{FF2B5EF4-FFF2-40B4-BE49-F238E27FC236}">
                <a16:creationId xmlns:a16="http://schemas.microsoft.com/office/drawing/2014/main" id="{6652E48E-6746-F1CA-F168-DC60193B6644}"/>
              </a:ext>
            </a:extLst>
          </p:cNvPr>
          <p:cNvSpPr/>
          <p:nvPr/>
        </p:nvSpPr>
        <p:spPr bwMode="gray">
          <a:xfrm>
            <a:off x="9437997" y="3193068"/>
            <a:ext cx="153650"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84" name="Freeform 40">
            <a:extLst>
              <a:ext uri="{FF2B5EF4-FFF2-40B4-BE49-F238E27FC236}">
                <a16:creationId xmlns:a16="http://schemas.microsoft.com/office/drawing/2014/main" id="{942D7185-F8D4-A138-2045-7D2062E4B790}"/>
              </a:ext>
            </a:extLst>
          </p:cNvPr>
          <p:cNvSpPr>
            <a:spLocks noChangeArrowheads="1"/>
          </p:cNvSpPr>
          <p:nvPr/>
        </p:nvSpPr>
        <p:spPr bwMode="auto">
          <a:xfrm>
            <a:off x="9643257" y="3325041"/>
            <a:ext cx="191470"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85" name="Rectangle: Rounded Corners 184">
            <a:extLst>
              <a:ext uri="{FF2B5EF4-FFF2-40B4-BE49-F238E27FC236}">
                <a16:creationId xmlns:a16="http://schemas.microsoft.com/office/drawing/2014/main" id="{3A9AF5DE-C657-8A12-009A-AB8A9C5C2F00}"/>
              </a:ext>
            </a:extLst>
          </p:cNvPr>
          <p:cNvSpPr/>
          <p:nvPr/>
        </p:nvSpPr>
        <p:spPr bwMode="gray">
          <a:xfrm>
            <a:off x="9467312" y="2086436"/>
            <a:ext cx="1039925"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86" name="Ovale 10">
            <a:extLst>
              <a:ext uri="{FF2B5EF4-FFF2-40B4-BE49-F238E27FC236}">
                <a16:creationId xmlns:a16="http://schemas.microsoft.com/office/drawing/2014/main" id="{82D4DB59-D12D-625D-9721-352E1E602B4E}"/>
              </a:ext>
            </a:extLst>
          </p:cNvPr>
          <p:cNvSpPr/>
          <p:nvPr/>
        </p:nvSpPr>
        <p:spPr bwMode="gray">
          <a:xfrm>
            <a:off x="9437997" y="2033286"/>
            <a:ext cx="153650"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87" name="TextBox 186">
            <a:extLst>
              <a:ext uri="{FF2B5EF4-FFF2-40B4-BE49-F238E27FC236}">
                <a16:creationId xmlns:a16="http://schemas.microsoft.com/office/drawing/2014/main" id="{52614E77-3F21-F894-E429-52CB826B0988}"/>
              </a:ext>
            </a:extLst>
          </p:cNvPr>
          <p:cNvSpPr txBox="1"/>
          <p:nvPr/>
        </p:nvSpPr>
        <p:spPr bwMode="gray">
          <a:xfrm>
            <a:off x="9834653" y="2179153"/>
            <a:ext cx="670145"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Commence project audit</a:t>
            </a:r>
          </a:p>
        </p:txBody>
      </p:sp>
      <p:sp>
        <p:nvSpPr>
          <p:cNvPr id="188" name="Freeform 24">
            <a:extLst>
              <a:ext uri="{FF2B5EF4-FFF2-40B4-BE49-F238E27FC236}">
                <a16:creationId xmlns:a16="http://schemas.microsoft.com/office/drawing/2014/main" id="{621DA96E-60E7-DE4F-ABCC-1E7AF89457F9}"/>
              </a:ext>
            </a:extLst>
          </p:cNvPr>
          <p:cNvSpPr>
            <a:spLocks noChangeArrowheads="1"/>
          </p:cNvSpPr>
          <p:nvPr/>
        </p:nvSpPr>
        <p:spPr bwMode="auto">
          <a:xfrm>
            <a:off x="9622558" y="2163973"/>
            <a:ext cx="191470"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89" name="Rectangle: Rounded Corners 188">
            <a:extLst>
              <a:ext uri="{FF2B5EF4-FFF2-40B4-BE49-F238E27FC236}">
                <a16:creationId xmlns:a16="http://schemas.microsoft.com/office/drawing/2014/main" id="{9C6EA3D6-B257-ABC1-2ED8-B9AA69B45AAB}"/>
              </a:ext>
            </a:extLst>
          </p:cNvPr>
          <p:cNvSpPr/>
          <p:nvPr/>
        </p:nvSpPr>
        <p:spPr bwMode="gray">
          <a:xfrm>
            <a:off x="9393404" y="1862532"/>
            <a:ext cx="1217035" cy="1860132"/>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90" name="Straight Arrow Connector 189">
            <a:extLst>
              <a:ext uri="{FF2B5EF4-FFF2-40B4-BE49-F238E27FC236}">
                <a16:creationId xmlns:a16="http://schemas.microsoft.com/office/drawing/2014/main" id="{6F446DF6-5D3F-90B4-1F88-B272B5A4E0D0}"/>
              </a:ext>
            </a:extLst>
          </p:cNvPr>
          <p:cNvCxnSpPr>
            <a:stCxn id="185" idx="2"/>
            <a:endCxn id="146" idx="0"/>
          </p:cNvCxnSpPr>
          <p:nvPr/>
        </p:nvCxnSpPr>
        <p:spPr bwMode="gray">
          <a:xfrm>
            <a:off x="9987275" y="2489846"/>
            <a:ext cx="847" cy="17130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EE02C0D9-D0CE-2221-B030-38A799CA578C}"/>
              </a:ext>
            </a:extLst>
          </p:cNvPr>
          <p:cNvCxnSpPr>
            <a:stCxn id="146" idx="2"/>
            <a:endCxn id="165" idx="0"/>
          </p:cNvCxnSpPr>
          <p:nvPr/>
        </p:nvCxnSpPr>
        <p:spPr bwMode="gray">
          <a:xfrm>
            <a:off x="9987275" y="3064562"/>
            <a:ext cx="0" cy="17130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3" name="Oval 192">
            <a:extLst>
              <a:ext uri="{FF2B5EF4-FFF2-40B4-BE49-F238E27FC236}">
                <a16:creationId xmlns:a16="http://schemas.microsoft.com/office/drawing/2014/main" id="{5DB6AE81-C4FC-D91C-3DCF-378493C0C280}"/>
              </a:ext>
            </a:extLst>
          </p:cNvPr>
          <p:cNvSpPr/>
          <p:nvPr/>
        </p:nvSpPr>
        <p:spPr bwMode="gray">
          <a:xfrm>
            <a:off x="9889713" y="1755979"/>
            <a:ext cx="26796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8</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197" name="TextBox 196">
            <a:extLst>
              <a:ext uri="{FF2B5EF4-FFF2-40B4-BE49-F238E27FC236}">
                <a16:creationId xmlns:a16="http://schemas.microsoft.com/office/drawing/2014/main" id="{60E23261-035F-37F4-AA1B-19831C78A9DB}"/>
              </a:ext>
            </a:extLst>
          </p:cNvPr>
          <p:cNvSpPr txBox="1"/>
          <p:nvPr/>
        </p:nvSpPr>
        <p:spPr bwMode="gray">
          <a:xfrm>
            <a:off x="9845058" y="3295025"/>
            <a:ext cx="634100"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Receive Response to Enquiry for Information </a:t>
            </a:r>
          </a:p>
        </p:txBody>
      </p:sp>
      <p:sp>
        <p:nvSpPr>
          <p:cNvPr id="225" name="TextBox 224">
            <a:extLst>
              <a:ext uri="{FF2B5EF4-FFF2-40B4-BE49-F238E27FC236}">
                <a16:creationId xmlns:a16="http://schemas.microsoft.com/office/drawing/2014/main" id="{C8BEC2D5-0580-5150-3683-CDC9E6F8CDF7}"/>
              </a:ext>
            </a:extLst>
          </p:cNvPr>
          <p:cNvSpPr txBox="1"/>
          <p:nvPr/>
        </p:nvSpPr>
        <p:spPr bwMode="gray">
          <a:xfrm>
            <a:off x="9823540" y="2712962"/>
            <a:ext cx="66001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Submit Enquiry for Information via Mail module </a:t>
            </a:r>
          </a:p>
        </p:txBody>
      </p:sp>
      <p:grpSp>
        <p:nvGrpSpPr>
          <p:cNvPr id="322" name="Group 321">
            <a:extLst>
              <a:ext uri="{FF2B5EF4-FFF2-40B4-BE49-F238E27FC236}">
                <a16:creationId xmlns:a16="http://schemas.microsoft.com/office/drawing/2014/main" id="{DED06878-222E-B994-E322-95009D64E494}"/>
              </a:ext>
            </a:extLst>
          </p:cNvPr>
          <p:cNvGrpSpPr/>
          <p:nvPr/>
        </p:nvGrpSpPr>
        <p:grpSpPr>
          <a:xfrm>
            <a:off x="10809490" y="2095071"/>
            <a:ext cx="1099019" cy="1471315"/>
            <a:chOff x="10820376" y="2084185"/>
            <a:chExt cx="1099019" cy="1471315"/>
          </a:xfrm>
        </p:grpSpPr>
        <p:sp>
          <p:nvSpPr>
            <p:cNvPr id="270" name="Rectangle: Rounded Corners 269">
              <a:extLst>
                <a:ext uri="{FF2B5EF4-FFF2-40B4-BE49-F238E27FC236}">
                  <a16:creationId xmlns:a16="http://schemas.microsoft.com/office/drawing/2014/main" id="{1D8C4EDB-2278-AB79-461E-605D0096F1B2}"/>
                </a:ext>
              </a:extLst>
            </p:cNvPr>
            <p:cNvSpPr/>
            <p:nvPr/>
          </p:nvSpPr>
          <p:spPr bwMode="gray">
            <a:xfrm>
              <a:off x="10875092" y="2099799"/>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71" name="Ovale 10">
              <a:extLst>
                <a:ext uri="{FF2B5EF4-FFF2-40B4-BE49-F238E27FC236}">
                  <a16:creationId xmlns:a16="http://schemas.microsoft.com/office/drawing/2014/main" id="{6442C576-DC74-17F0-9460-1F1B9BE2B71F}"/>
                </a:ext>
              </a:extLst>
            </p:cNvPr>
            <p:cNvSpPr/>
            <p:nvPr/>
          </p:nvSpPr>
          <p:spPr bwMode="gray">
            <a:xfrm>
              <a:off x="10822047" y="2084185"/>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72" name="TextBox 271">
              <a:extLst>
                <a:ext uri="{FF2B5EF4-FFF2-40B4-BE49-F238E27FC236}">
                  <a16:creationId xmlns:a16="http://schemas.microsoft.com/office/drawing/2014/main" id="{457F2E17-AAC8-F677-18C1-603D175A303B}"/>
                </a:ext>
              </a:extLst>
            </p:cNvPr>
            <p:cNvSpPr txBox="1"/>
            <p:nvPr/>
          </p:nvSpPr>
          <p:spPr bwMode="gray">
            <a:xfrm>
              <a:off x="11155192" y="2093231"/>
              <a:ext cx="76420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Submit Request for Payment for unspent balances / audit recoveries</a:t>
              </a:r>
              <a:endPar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endParaRPr>
            </a:p>
          </p:txBody>
        </p:sp>
        <p:sp>
          <p:nvSpPr>
            <p:cNvPr id="273" name="Rectangle: Rounded Corners 272">
              <a:extLst>
                <a:ext uri="{FF2B5EF4-FFF2-40B4-BE49-F238E27FC236}">
                  <a16:creationId xmlns:a16="http://schemas.microsoft.com/office/drawing/2014/main" id="{5DA118AC-4604-F2BC-1746-7BE4598F680D}"/>
                </a:ext>
              </a:extLst>
            </p:cNvPr>
            <p:cNvSpPr/>
            <p:nvPr/>
          </p:nvSpPr>
          <p:spPr bwMode="gray">
            <a:xfrm>
              <a:off x="10874701" y="2640014"/>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74" name="Ovale 10">
              <a:extLst>
                <a:ext uri="{FF2B5EF4-FFF2-40B4-BE49-F238E27FC236}">
                  <a16:creationId xmlns:a16="http://schemas.microsoft.com/office/drawing/2014/main" id="{B629FB93-EF9D-3855-38B4-5EA121A051C4}"/>
                </a:ext>
              </a:extLst>
            </p:cNvPr>
            <p:cNvSpPr/>
            <p:nvPr/>
          </p:nvSpPr>
          <p:spPr bwMode="gray">
            <a:xfrm>
              <a:off x="10820376" y="2622678"/>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75" name="TextBox 274">
              <a:extLst>
                <a:ext uri="{FF2B5EF4-FFF2-40B4-BE49-F238E27FC236}">
                  <a16:creationId xmlns:a16="http://schemas.microsoft.com/office/drawing/2014/main" id="{BBB467BC-CB6E-9ABC-D156-72E5363B3B0B}"/>
                </a:ext>
              </a:extLst>
            </p:cNvPr>
            <p:cNvSpPr txBox="1"/>
            <p:nvPr/>
          </p:nvSpPr>
          <p:spPr bwMode="gray">
            <a:xfrm>
              <a:off x="11217626" y="2732465"/>
              <a:ext cx="648052" cy="149647"/>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Receive Response </a:t>
              </a:r>
            </a:p>
          </p:txBody>
        </p:sp>
        <p:sp>
          <p:nvSpPr>
            <p:cNvPr id="276" name="Rectangle: Rounded Corners 275">
              <a:extLst>
                <a:ext uri="{FF2B5EF4-FFF2-40B4-BE49-F238E27FC236}">
                  <a16:creationId xmlns:a16="http://schemas.microsoft.com/office/drawing/2014/main" id="{5DA656C1-A137-4FE7-E48F-BBEEECD00E15}"/>
                </a:ext>
              </a:extLst>
            </p:cNvPr>
            <p:cNvSpPr/>
            <p:nvPr/>
          </p:nvSpPr>
          <p:spPr bwMode="gray">
            <a:xfrm>
              <a:off x="10885221" y="3195141"/>
              <a:ext cx="972000" cy="350297"/>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77" name="Ovale 10">
              <a:extLst>
                <a:ext uri="{FF2B5EF4-FFF2-40B4-BE49-F238E27FC236}">
                  <a16:creationId xmlns:a16="http://schemas.microsoft.com/office/drawing/2014/main" id="{3B17A6CC-D14E-59FF-EED3-8BC188EC281B}"/>
                </a:ext>
              </a:extLst>
            </p:cNvPr>
            <p:cNvSpPr/>
            <p:nvPr/>
          </p:nvSpPr>
          <p:spPr bwMode="gray">
            <a:xfrm>
              <a:off x="10822191" y="3155204"/>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78" name="TextBox 277">
              <a:extLst>
                <a:ext uri="{FF2B5EF4-FFF2-40B4-BE49-F238E27FC236}">
                  <a16:creationId xmlns:a16="http://schemas.microsoft.com/office/drawing/2014/main" id="{524FE53E-03FB-4600-22ED-5B78B484CC5F}"/>
                </a:ext>
              </a:extLst>
            </p:cNvPr>
            <p:cNvSpPr txBox="1"/>
            <p:nvPr/>
          </p:nvSpPr>
          <p:spPr bwMode="gray">
            <a:xfrm>
              <a:off x="11236548" y="3251964"/>
              <a:ext cx="64805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Verify Payment has been made in Cloud ERP </a:t>
              </a:r>
            </a:p>
          </p:txBody>
        </p:sp>
        <p:cxnSp>
          <p:nvCxnSpPr>
            <p:cNvPr id="282" name="Straight Arrow Connector 281">
              <a:extLst>
                <a:ext uri="{FF2B5EF4-FFF2-40B4-BE49-F238E27FC236}">
                  <a16:creationId xmlns:a16="http://schemas.microsoft.com/office/drawing/2014/main" id="{A94F1B60-B9CD-FA9A-914C-E31308560080}"/>
                </a:ext>
              </a:extLst>
            </p:cNvPr>
            <p:cNvCxnSpPr>
              <a:stCxn id="270" idx="2"/>
              <a:endCxn id="273" idx="0"/>
            </p:cNvCxnSpPr>
            <p:nvPr/>
          </p:nvCxnSpPr>
          <p:spPr bwMode="gray">
            <a:xfrm flipH="1">
              <a:off x="11360701" y="2450096"/>
              <a:ext cx="391" cy="18991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339ADF57-32FB-6CA2-6B69-236B4919F65A}"/>
                </a:ext>
              </a:extLst>
            </p:cNvPr>
            <p:cNvCxnSpPr>
              <a:stCxn id="273" idx="2"/>
              <a:endCxn id="276" idx="0"/>
            </p:cNvCxnSpPr>
            <p:nvPr/>
          </p:nvCxnSpPr>
          <p:spPr bwMode="gray">
            <a:xfrm>
              <a:off x="11360701" y="2990311"/>
              <a:ext cx="10520" cy="20483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85" name="Freeform 6">
              <a:extLst>
                <a:ext uri="{FF2B5EF4-FFF2-40B4-BE49-F238E27FC236}">
                  <a16:creationId xmlns:a16="http://schemas.microsoft.com/office/drawing/2014/main" id="{992C6C48-47EA-DC1B-06FD-4B8BF08F703A}"/>
                </a:ext>
              </a:extLst>
            </p:cNvPr>
            <p:cNvSpPr>
              <a:spLocks noChangeArrowheads="1"/>
            </p:cNvSpPr>
            <p:nvPr/>
          </p:nvSpPr>
          <p:spPr bwMode="auto">
            <a:xfrm>
              <a:off x="11014029" y="2187733"/>
              <a:ext cx="237735" cy="233531"/>
            </a:xfrm>
            <a:custGeom>
              <a:avLst/>
              <a:gdLst>
                <a:gd name="connsiteX0" fmla="*/ 400884 w 542278"/>
                <a:gd name="connsiteY0" fmla="*/ 383496 h 427001"/>
                <a:gd name="connsiteX1" fmla="*/ 400884 w 542278"/>
                <a:gd name="connsiteY1" fmla="*/ 398400 h 427001"/>
                <a:gd name="connsiteX2" fmla="*/ 463548 w 542278"/>
                <a:gd name="connsiteY2" fmla="*/ 412902 h 427001"/>
                <a:gd name="connsiteX3" fmla="*/ 528219 w 542278"/>
                <a:gd name="connsiteY3" fmla="*/ 399609 h 427001"/>
                <a:gd name="connsiteX4" fmla="*/ 528219 w 542278"/>
                <a:gd name="connsiteY4" fmla="*/ 383496 h 427001"/>
                <a:gd name="connsiteX5" fmla="*/ 464351 w 542278"/>
                <a:gd name="connsiteY5" fmla="*/ 393969 h 427001"/>
                <a:gd name="connsiteX6" fmla="*/ 400884 w 542278"/>
                <a:gd name="connsiteY6" fmla="*/ 383496 h 427001"/>
                <a:gd name="connsiteX7" fmla="*/ 400884 w 542278"/>
                <a:gd name="connsiteY7" fmla="*/ 350463 h 427001"/>
                <a:gd name="connsiteX8" fmla="*/ 400884 w 542278"/>
                <a:gd name="connsiteY8" fmla="*/ 366980 h 427001"/>
                <a:gd name="connsiteX9" fmla="*/ 464351 w 542278"/>
                <a:gd name="connsiteY9" fmla="*/ 379467 h 427001"/>
                <a:gd name="connsiteX10" fmla="*/ 528219 w 542278"/>
                <a:gd name="connsiteY10" fmla="*/ 366577 h 427001"/>
                <a:gd name="connsiteX11" fmla="*/ 528219 w 542278"/>
                <a:gd name="connsiteY11" fmla="*/ 350866 h 427001"/>
                <a:gd name="connsiteX12" fmla="*/ 463949 w 542278"/>
                <a:gd name="connsiteY12" fmla="*/ 360937 h 427001"/>
                <a:gd name="connsiteX13" fmla="*/ 400884 w 542278"/>
                <a:gd name="connsiteY13" fmla="*/ 350463 h 427001"/>
                <a:gd name="connsiteX14" fmla="*/ 528219 w 542278"/>
                <a:gd name="connsiteY14" fmla="*/ 315014 h 427001"/>
                <a:gd name="connsiteX15" fmla="*/ 464351 w 542278"/>
                <a:gd name="connsiteY15" fmla="*/ 327502 h 427001"/>
                <a:gd name="connsiteX16" fmla="*/ 400884 w 542278"/>
                <a:gd name="connsiteY16" fmla="*/ 316223 h 427001"/>
                <a:gd name="connsiteX17" fmla="*/ 400884 w 542278"/>
                <a:gd name="connsiteY17" fmla="*/ 333545 h 427001"/>
                <a:gd name="connsiteX18" fmla="*/ 463949 w 542278"/>
                <a:gd name="connsiteY18" fmla="*/ 346435 h 427001"/>
                <a:gd name="connsiteX19" fmla="*/ 527416 w 542278"/>
                <a:gd name="connsiteY19" fmla="*/ 334350 h 427001"/>
                <a:gd name="connsiteX20" fmla="*/ 528219 w 542278"/>
                <a:gd name="connsiteY20" fmla="*/ 332336 h 427001"/>
                <a:gd name="connsiteX21" fmla="*/ 211690 w 542278"/>
                <a:gd name="connsiteY21" fmla="*/ 289233 h 427001"/>
                <a:gd name="connsiteX22" fmla="*/ 211690 w 542278"/>
                <a:gd name="connsiteY22" fmla="*/ 327502 h 427001"/>
                <a:gd name="connsiteX23" fmla="*/ 204459 w 542278"/>
                <a:gd name="connsiteY23" fmla="*/ 334753 h 427001"/>
                <a:gd name="connsiteX24" fmla="*/ 189195 w 542278"/>
                <a:gd name="connsiteY24" fmla="*/ 334753 h 427001"/>
                <a:gd name="connsiteX25" fmla="*/ 136574 w 542278"/>
                <a:gd name="connsiteY25" fmla="*/ 377050 h 427001"/>
                <a:gd name="connsiteX26" fmla="*/ 137377 w 542278"/>
                <a:gd name="connsiteY26" fmla="*/ 380273 h 427001"/>
                <a:gd name="connsiteX27" fmla="*/ 140189 w 542278"/>
                <a:gd name="connsiteY27" fmla="*/ 381481 h 427001"/>
                <a:gd name="connsiteX28" fmla="*/ 314120 w 542278"/>
                <a:gd name="connsiteY28" fmla="*/ 381481 h 427001"/>
                <a:gd name="connsiteX29" fmla="*/ 316932 w 542278"/>
                <a:gd name="connsiteY29" fmla="*/ 380273 h 427001"/>
                <a:gd name="connsiteX30" fmla="*/ 317735 w 542278"/>
                <a:gd name="connsiteY30" fmla="*/ 377050 h 427001"/>
                <a:gd name="connsiteX31" fmla="*/ 265114 w 542278"/>
                <a:gd name="connsiteY31" fmla="*/ 334753 h 427001"/>
                <a:gd name="connsiteX32" fmla="*/ 249850 w 542278"/>
                <a:gd name="connsiteY32" fmla="*/ 334753 h 427001"/>
                <a:gd name="connsiteX33" fmla="*/ 243021 w 542278"/>
                <a:gd name="connsiteY33" fmla="*/ 327502 h 427001"/>
                <a:gd name="connsiteX34" fmla="*/ 243021 w 542278"/>
                <a:gd name="connsiteY34" fmla="*/ 289233 h 427001"/>
                <a:gd name="connsiteX35" fmla="*/ 528219 w 542278"/>
                <a:gd name="connsiteY35" fmla="*/ 286816 h 427001"/>
                <a:gd name="connsiteX36" fmla="*/ 463949 w 542278"/>
                <a:gd name="connsiteY36" fmla="*/ 297693 h 427001"/>
                <a:gd name="connsiteX37" fmla="*/ 400884 w 542278"/>
                <a:gd name="connsiteY37" fmla="*/ 287219 h 427001"/>
                <a:gd name="connsiteX38" fmla="*/ 400884 w 542278"/>
                <a:gd name="connsiteY38" fmla="*/ 294067 h 427001"/>
                <a:gd name="connsiteX39" fmla="*/ 402089 w 542278"/>
                <a:gd name="connsiteY39" fmla="*/ 298498 h 427001"/>
                <a:gd name="connsiteX40" fmla="*/ 464351 w 542278"/>
                <a:gd name="connsiteY40" fmla="*/ 313000 h 427001"/>
                <a:gd name="connsiteX41" fmla="*/ 527014 w 542278"/>
                <a:gd name="connsiteY41" fmla="*/ 296887 h 427001"/>
                <a:gd name="connsiteX42" fmla="*/ 528219 w 542278"/>
                <a:gd name="connsiteY42" fmla="*/ 293261 h 427001"/>
                <a:gd name="connsiteX43" fmla="*/ 463949 w 542278"/>
                <a:gd name="connsiteY43" fmla="*/ 257812 h 427001"/>
                <a:gd name="connsiteX44" fmla="*/ 400884 w 542278"/>
                <a:gd name="connsiteY44" fmla="*/ 270703 h 427001"/>
                <a:gd name="connsiteX45" fmla="*/ 463949 w 542278"/>
                <a:gd name="connsiteY45" fmla="*/ 283191 h 427001"/>
                <a:gd name="connsiteX46" fmla="*/ 527014 w 542278"/>
                <a:gd name="connsiteY46" fmla="*/ 270703 h 427001"/>
                <a:gd name="connsiteX47" fmla="*/ 463949 w 542278"/>
                <a:gd name="connsiteY47" fmla="*/ 257812 h 427001"/>
                <a:gd name="connsiteX48" fmla="*/ 61799 w 542278"/>
                <a:gd name="connsiteY48" fmla="*/ 250058 h 427001"/>
                <a:gd name="connsiteX49" fmla="*/ 102330 w 542278"/>
                <a:gd name="connsiteY49" fmla="*/ 250058 h 427001"/>
                <a:gd name="connsiteX50" fmla="*/ 109553 w 542278"/>
                <a:gd name="connsiteY50" fmla="*/ 256960 h 427001"/>
                <a:gd name="connsiteX51" fmla="*/ 102330 w 542278"/>
                <a:gd name="connsiteY51" fmla="*/ 263862 h 427001"/>
                <a:gd name="connsiteX52" fmla="*/ 61799 w 542278"/>
                <a:gd name="connsiteY52" fmla="*/ 263862 h 427001"/>
                <a:gd name="connsiteX53" fmla="*/ 54977 w 542278"/>
                <a:gd name="connsiteY53" fmla="*/ 256960 h 427001"/>
                <a:gd name="connsiteX54" fmla="*/ 61799 w 542278"/>
                <a:gd name="connsiteY54" fmla="*/ 250058 h 427001"/>
                <a:gd name="connsiteX55" fmla="*/ 189361 w 542278"/>
                <a:gd name="connsiteY55" fmla="*/ 103859 h 427001"/>
                <a:gd name="connsiteX56" fmla="*/ 208914 w 542278"/>
                <a:gd name="connsiteY56" fmla="*/ 163008 h 427001"/>
                <a:gd name="connsiteX57" fmla="*/ 210510 w 542278"/>
                <a:gd name="connsiteY57" fmla="*/ 164207 h 427001"/>
                <a:gd name="connsiteX58" fmla="*/ 212106 w 542278"/>
                <a:gd name="connsiteY58" fmla="*/ 164207 h 427001"/>
                <a:gd name="connsiteX59" fmla="*/ 223678 w 542278"/>
                <a:gd name="connsiteY59" fmla="*/ 159811 h 427001"/>
                <a:gd name="connsiteX60" fmla="*/ 236048 w 542278"/>
                <a:gd name="connsiteY60" fmla="*/ 164607 h 427001"/>
                <a:gd name="connsiteX61" fmla="*/ 259590 w 542278"/>
                <a:gd name="connsiteY61" fmla="*/ 186987 h 427001"/>
                <a:gd name="connsiteX62" fmla="*/ 263581 w 542278"/>
                <a:gd name="connsiteY62" fmla="*/ 186588 h 427001"/>
                <a:gd name="connsiteX63" fmla="*/ 268369 w 542278"/>
                <a:gd name="connsiteY63" fmla="*/ 181392 h 427001"/>
                <a:gd name="connsiteX64" fmla="*/ 267970 w 542278"/>
                <a:gd name="connsiteY64" fmla="*/ 177795 h 427001"/>
                <a:gd name="connsiteX65" fmla="*/ 247220 w 542278"/>
                <a:gd name="connsiteY65" fmla="*/ 156214 h 427001"/>
                <a:gd name="connsiteX66" fmla="*/ 242033 w 542278"/>
                <a:gd name="connsiteY66" fmla="*/ 143025 h 427001"/>
                <a:gd name="connsiteX67" fmla="*/ 247220 w 542278"/>
                <a:gd name="connsiteY67" fmla="*/ 129837 h 427001"/>
                <a:gd name="connsiteX68" fmla="*/ 248018 w 542278"/>
                <a:gd name="connsiteY68" fmla="*/ 128638 h 427001"/>
                <a:gd name="connsiteX69" fmla="*/ 246821 w 542278"/>
                <a:gd name="connsiteY69" fmla="*/ 127439 h 427001"/>
                <a:gd name="connsiteX70" fmla="*/ 194549 w 542278"/>
                <a:gd name="connsiteY70" fmla="*/ 90671 h 427001"/>
                <a:gd name="connsiteX71" fmla="*/ 252009 w 542278"/>
                <a:gd name="connsiteY71" fmla="*/ 113851 h 427001"/>
                <a:gd name="connsiteX72" fmla="*/ 261984 w 542278"/>
                <a:gd name="connsiteY72" fmla="*/ 125840 h 427001"/>
                <a:gd name="connsiteX73" fmla="*/ 257196 w 542278"/>
                <a:gd name="connsiteY73" fmla="*/ 140228 h 427001"/>
                <a:gd name="connsiteX74" fmla="*/ 255999 w 542278"/>
                <a:gd name="connsiteY74" fmla="*/ 143425 h 427001"/>
                <a:gd name="connsiteX75" fmla="*/ 257196 w 542278"/>
                <a:gd name="connsiteY75" fmla="*/ 145823 h 427001"/>
                <a:gd name="connsiteX76" fmla="*/ 278345 w 542278"/>
                <a:gd name="connsiteY76" fmla="*/ 167804 h 427001"/>
                <a:gd name="connsiteX77" fmla="*/ 278744 w 542278"/>
                <a:gd name="connsiteY77" fmla="*/ 191384 h 427001"/>
                <a:gd name="connsiteX78" fmla="*/ 273955 w 542278"/>
                <a:gd name="connsiteY78" fmla="*/ 196179 h 427001"/>
                <a:gd name="connsiteX79" fmla="*/ 261585 w 542278"/>
                <a:gd name="connsiteY79" fmla="*/ 201775 h 427001"/>
                <a:gd name="connsiteX80" fmla="*/ 250014 w 542278"/>
                <a:gd name="connsiteY80" fmla="*/ 197378 h 427001"/>
                <a:gd name="connsiteX81" fmla="*/ 226471 w 542278"/>
                <a:gd name="connsiteY81" fmla="*/ 175397 h 427001"/>
                <a:gd name="connsiteX82" fmla="*/ 220884 w 542278"/>
                <a:gd name="connsiteY82" fmla="*/ 174998 h 427001"/>
                <a:gd name="connsiteX83" fmla="*/ 206519 w 542278"/>
                <a:gd name="connsiteY83" fmla="*/ 177795 h 427001"/>
                <a:gd name="connsiteX84" fmla="*/ 195746 w 542278"/>
                <a:gd name="connsiteY84" fmla="*/ 167804 h 427001"/>
                <a:gd name="connsiteX85" fmla="*/ 175794 w 542278"/>
                <a:gd name="connsiteY85" fmla="*/ 108655 h 427001"/>
                <a:gd name="connsiteX86" fmla="*/ 179785 w 542278"/>
                <a:gd name="connsiteY86" fmla="*/ 93868 h 427001"/>
                <a:gd name="connsiteX87" fmla="*/ 194549 w 542278"/>
                <a:gd name="connsiteY87" fmla="*/ 90671 h 427001"/>
                <a:gd name="connsiteX88" fmla="*/ 65379 w 542278"/>
                <a:gd name="connsiteY88" fmla="*/ 60182 h 427001"/>
                <a:gd name="connsiteX89" fmla="*/ 60562 w 542278"/>
                <a:gd name="connsiteY89" fmla="*/ 65409 h 427001"/>
                <a:gd name="connsiteX90" fmla="*/ 60562 w 542278"/>
                <a:gd name="connsiteY90" fmla="*/ 225035 h 427001"/>
                <a:gd name="connsiteX91" fmla="*/ 65379 w 542278"/>
                <a:gd name="connsiteY91" fmla="*/ 229860 h 427001"/>
                <a:gd name="connsiteX92" fmla="*/ 396990 w 542278"/>
                <a:gd name="connsiteY92" fmla="*/ 229860 h 427001"/>
                <a:gd name="connsiteX93" fmla="*/ 396990 w 542278"/>
                <a:gd name="connsiteY93" fmla="*/ 65409 h 427001"/>
                <a:gd name="connsiteX94" fmla="*/ 392173 w 542278"/>
                <a:gd name="connsiteY94" fmla="*/ 60182 h 427001"/>
                <a:gd name="connsiteX95" fmla="*/ 65379 w 542278"/>
                <a:gd name="connsiteY95" fmla="*/ 46109 h 427001"/>
                <a:gd name="connsiteX96" fmla="*/ 392173 w 542278"/>
                <a:gd name="connsiteY96" fmla="*/ 46109 h 427001"/>
                <a:gd name="connsiteX97" fmla="*/ 411042 w 542278"/>
                <a:gd name="connsiteY97" fmla="*/ 65409 h 427001"/>
                <a:gd name="connsiteX98" fmla="*/ 411042 w 542278"/>
                <a:gd name="connsiteY98" fmla="*/ 237098 h 427001"/>
                <a:gd name="connsiteX99" fmla="*/ 404217 w 542278"/>
                <a:gd name="connsiteY99" fmla="*/ 244335 h 427001"/>
                <a:gd name="connsiteX100" fmla="*/ 65379 w 542278"/>
                <a:gd name="connsiteY100" fmla="*/ 244335 h 427001"/>
                <a:gd name="connsiteX101" fmla="*/ 46109 w 542278"/>
                <a:gd name="connsiteY101" fmla="*/ 225035 h 427001"/>
                <a:gd name="connsiteX102" fmla="*/ 46109 w 542278"/>
                <a:gd name="connsiteY102" fmla="*/ 65409 h 427001"/>
                <a:gd name="connsiteX103" fmla="*/ 65379 w 542278"/>
                <a:gd name="connsiteY103" fmla="*/ 46109 h 427001"/>
                <a:gd name="connsiteX104" fmla="*/ 29323 w 542278"/>
                <a:gd name="connsiteY104" fmla="*/ 14099 h 427001"/>
                <a:gd name="connsiteX105" fmla="*/ 14059 w 542278"/>
                <a:gd name="connsiteY105" fmla="*/ 29407 h 427001"/>
                <a:gd name="connsiteX106" fmla="*/ 14059 w 542278"/>
                <a:gd name="connsiteY106" fmla="*/ 259424 h 427001"/>
                <a:gd name="connsiteX107" fmla="*/ 29323 w 542278"/>
                <a:gd name="connsiteY107" fmla="*/ 274731 h 427001"/>
                <a:gd name="connsiteX108" fmla="*/ 204459 w 542278"/>
                <a:gd name="connsiteY108" fmla="*/ 274731 h 427001"/>
                <a:gd name="connsiteX109" fmla="*/ 249850 w 542278"/>
                <a:gd name="connsiteY109" fmla="*/ 274731 h 427001"/>
                <a:gd name="connsiteX110" fmla="*/ 386424 w 542278"/>
                <a:gd name="connsiteY110" fmla="*/ 274731 h 427001"/>
                <a:gd name="connsiteX111" fmla="*/ 386424 w 542278"/>
                <a:gd name="connsiteY111" fmla="*/ 269092 h 427001"/>
                <a:gd name="connsiteX112" fmla="*/ 387629 w 542278"/>
                <a:gd name="connsiteY112" fmla="*/ 264660 h 427001"/>
                <a:gd name="connsiteX113" fmla="*/ 441053 w 542278"/>
                <a:gd name="connsiteY113" fmla="*/ 244519 h 427001"/>
                <a:gd name="connsiteX114" fmla="*/ 441053 w 542278"/>
                <a:gd name="connsiteY114" fmla="*/ 29407 h 427001"/>
                <a:gd name="connsiteX115" fmla="*/ 426191 w 542278"/>
                <a:gd name="connsiteY115" fmla="*/ 14099 h 427001"/>
                <a:gd name="connsiteX116" fmla="*/ 29323 w 542278"/>
                <a:gd name="connsiteY116" fmla="*/ 0 h 427001"/>
                <a:gd name="connsiteX117" fmla="*/ 426191 w 542278"/>
                <a:gd name="connsiteY117" fmla="*/ 0 h 427001"/>
                <a:gd name="connsiteX118" fmla="*/ 455514 w 542278"/>
                <a:gd name="connsiteY118" fmla="*/ 29407 h 427001"/>
                <a:gd name="connsiteX119" fmla="*/ 455514 w 542278"/>
                <a:gd name="connsiteY119" fmla="*/ 243713 h 427001"/>
                <a:gd name="connsiteX120" fmla="*/ 463949 w 542278"/>
                <a:gd name="connsiteY120" fmla="*/ 243310 h 427001"/>
                <a:gd name="connsiteX121" fmla="*/ 541073 w 542278"/>
                <a:gd name="connsiteY121" fmla="*/ 269897 h 427001"/>
                <a:gd name="connsiteX122" fmla="*/ 542278 w 542278"/>
                <a:gd name="connsiteY122" fmla="*/ 273926 h 427001"/>
                <a:gd name="connsiteX123" fmla="*/ 542278 w 542278"/>
                <a:gd name="connsiteY123" fmla="*/ 403234 h 427001"/>
                <a:gd name="connsiteX124" fmla="*/ 537860 w 542278"/>
                <a:gd name="connsiteY124" fmla="*/ 409680 h 427001"/>
                <a:gd name="connsiteX125" fmla="*/ 463548 w 542278"/>
                <a:gd name="connsiteY125" fmla="*/ 427001 h 427001"/>
                <a:gd name="connsiteX126" fmla="*/ 386424 w 542278"/>
                <a:gd name="connsiteY126" fmla="*/ 400012 h 427001"/>
                <a:gd name="connsiteX127" fmla="*/ 386424 w 542278"/>
                <a:gd name="connsiteY127" fmla="*/ 398400 h 427001"/>
                <a:gd name="connsiteX128" fmla="*/ 386424 w 542278"/>
                <a:gd name="connsiteY128" fmla="*/ 289233 h 427001"/>
                <a:gd name="connsiteX129" fmla="*/ 257482 w 542278"/>
                <a:gd name="connsiteY129" fmla="*/ 289233 h 427001"/>
                <a:gd name="connsiteX130" fmla="*/ 257482 w 542278"/>
                <a:gd name="connsiteY130" fmla="*/ 320251 h 427001"/>
                <a:gd name="connsiteX131" fmla="*/ 265114 w 542278"/>
                <a:gd name="connsiteY131" fmla="*/ 320251 h 427001"/>
                <a:gd name="connsiteX132" fmla="*/ 331392 w 542278"/>
                <a:gd name="connsiteY132" fmla="*/ 373828 h 427001"/>
                <a:gd name="connsiteX133" fmla="*/ 328179 w 542278"/>
                <a:gd name="connsiteY133" fmla="*/ 389135 h 427001"/>
                <a:gd name="connsiteX134" fmla="*/ 314120 w 542278"/>
                <a:gd name="connsiteY134" fmla="*/ 395983 h 427001"/>
                <a:gd name="connsiteX135" fmla="*/ 140189 w 542278"/>
                <a:gd name="connsiteY135" fmla="*/ 395983 h 427001"/>
                <a:gd name="connsiteX136" fmla="*/ 126130 w 542278"/>
                <a:gd name="connsiteY136" fmla="*/ 389135 h 427001"/>
                <a:gd name="connsiteX137" fmla="*/ 122917 w 542278"/>
                <a:gd name="connsiteY137" fmla="*/ 373828 h 427001"/>
                <a:gd name="connsiteX138" fmla="*/ 189195 w 542278"/>
                <a:gd name="connsiteY138" fmla="*/ 320251 h 427001"/>
                <a:gd name="connsiteX139" fmla="*/ 197229 w 542278"/>
                <a:gd name="connsiteY139" fmla="*/ 320251 h 427001"/>
                <a:gd name="connsiteX140" fmla="*/ 197229 w 542278"/>
                <a:gd name="connsiteY140" fmla="*/ 289233 h 427001"/>
                <a:gd name="connsiteX141" fmla="*/ 29323 w 542278"/>
                <a:gd name="connsiteY141" fmla="*/ 289233 h 427001"/>
                <a:gd name="connsiteX142" fmla="*/ 0 w 542278"/>
                <a:gd name="connsiteY142" fmla="*/ 259424 h 427001"/>
                <a:gd name="connsiteX143" fmla="*/ 0 w 542278"/>
                <a:gd name="connsiteY143" fmla="*/ 29407 h 427001"/>
                <a:gd name="connsiteX144" fmla="*/ 29323 w 542278"/>
                <a:gd name="connsiteY144" fmla="*/ 0 h 4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2278" h="427001">
                  <a:moveTo>
                    <a:pt x="400884" y="383496"/>
                  </a:moveTo>
                  <a:lnTo>
                    <a:pt x="400884" y="398400"/>
                  </a:lnTo>
                  <a:cubicBezTo>
                    <a:pt x="402089" y="402026"/>
                    <a:pt x="423379" y="412902"/>
                    <a:pt x="463548" y="412902"/>
                  </a:cubicBezTo>
                  <a:cubicBezTo>
                    <a:pt x="504922" y="412902"/>
                    <a:pt x="525809" y="403637"/>
                    <a:pt x="528219" y="399609"/>
                  </a:cubicBezTo>
                  <a:lnTo>
                    <a:pt x="528219" y="383496"/>
                  </a:lnTo>
                  <a:cubicBezTo>
                    <a:pt x="511349" y="391552"/>
                    <a:pt x="483632" y="393969"/>
                    <a:pt x="464351" y="393969"/>
                  </a:cubicBezTo>
                  <a:cubicBezTo>
                    <a:pt x="445070" y="393969"/>
                    <a:pt x="417354" y="391552"/>
                    <a:pt x="400884" y="383496"/>
                  </a:cubicBezTo>
                  <a:close/>
                  <a:moveTo>
                    <a:pt x="400884" y="350463"/>
                  </a:moveTo>
                  <a:lnTo>
                    <a:pt x="400884" y="366980"/>
                  </a:lnTo>
                  <a:cubicBezTo>
                    <a:pt x="402491" y="371008"/>
                    <a:pt x="426191" y="379467"/>
                    <a:pt x="464351" y="379467"/>
                  </a:cubicBezTo>
                  <a:cubicBezTo>
                    <a:pt x="502110" y="379467"/>
                    <a:pt x="525809" y="371008"/>
                    <a:pt x="528219" y="366577"/>
                  </a:cubicBezTo>
                  <a:lnTo>
                    <a:pt x="528219" y="350866"/>
                  </a:lnTo>
                  <a:cubicBezTo>
                    <a:pt x="509340" y="359729"/>
                    <a:pt x="476000" y="360937"/>
                    <a:pt x="463949" y="360937"/>
                  </a:cubicBezTo>
                  <a:cubicBezTo>
                    <a:pt x="445070" y="360937"/>
                    <a:pt x="417354" y="358117"/>
                    <a:pt x="400884" y="350463"/>
                  </a:cubicBezTo>
                  <a:close/>
                  <a:moveTo>
                    <a:pt x="528219" y="315014"/>
                  </a:moveTo>
                  <a:cubicBezTo>
                    <a:pt x="513357" y="323474"/>
                    <a:pt x="488452" y="327502"/>
                    <a:pt x="464351" y="327502"/>
                  </a:cubicBezTo>
                  <a:cubicBezTo>
                    <a:pt x="441053" y="327502"/>
                    <a:pt x="415747" y="324279"/>
                    <a:pt x="400884" y="316223"/>
                  </a:cubicBezTo>
                  <a:lnTo>
                    <a:pt x="400884" y="333545"/>
                  </a:lnTo>
                  <a:cubicBezTo>
                    <a:pt x="402491" y="337573"/>
                    <a:pt x="425789" y="346435"/>
                    <a:pt x="463949" y="346435"/>
                  </a:cubicBezTo>
                  <a:cubicBezTo>
                    <a:pt x="504520" y="346435"/>
                    <a:pt x="525809" y="338379"/>
                    <a:pt x="527416" y="334350"/>
                  </a:cubicBezTo>
                  <a:cubicBezTo>
                    <a:pt x="527416" y="333545"/>
                    <a:pt x="527818" y="332739"/>
                    <a:pt x="528219" y="332336"/>
                  </a:cubicBezTo>
                  <a:close/>
                  <a:moveTo>
                    <a:pt x="211690" y="289233"/>
                  </a:moveTo>
                  <a:lnTo>
                    <a:pt x="211690" y="327502"/>
                  </a:lnTo>
                  <a:cubicBezTo>
                    <a:pt x="211690" y="331530"/>
                    <a:pt x="208476" y="334753"/>
                    <a:pt x="204459" y="334753"/>
                  </a:cubicBezTo>
                  <a:lnTo>
                    <a:pt x="189195" y="334753"/>
                  </a:lnTo>
                  <a:cubicBezTo>
                    <a:pt x="164290" y="334753"/>
                    <a:pt x="142198" y="352478"/>
                    <a:pt x="136574" y="377050"/>
                  </a:cubicBezTo>
                  <a:cubicBezTo>
                    <a:pt x="136172" y="378259"/>
                    <a:pt x="136574" y="379467"/>
                    <a:pt x="137377" y="380273"/>
                  </a:cubicBezTo>
                  <a:cubicBezTo>
                    <a:pt x="137779" y="380676"/>
                    <a:pt x="138582" y="381481"/>
                    <a:pt x="140189" y="381481"/>
                  </a:cubicBezTo>
                  <a:lnTo>
                    <a:pt x="314120" y="381481"/>
                  </a:lnTo>
                  <a:cubicBezTo>
                    <a:pt x="315727" y="381481"/>
                    <a:pt x="316530" y="380676"/>
                    <a:pt x="316932" y="380273"/>
                  </a:cubicBezTo>
                  <a:cubicBezTo>
                    <a:pt x="317735" y="379467"/>
                    <a:pt x="317735" y="378259"/>
                    <a:pt x="317735" y="377050"/>
                  </a:cubicBezTo>
                  <a:cubicBezTo>
                    <a:pt x="312111" y="352478"/>
                    <a:pt x="290420" y="334753"/>
                    <a:pt x="265114" y="334753"/>
                  </a:cubicBezTo>
                  <a:lnTo>
                    <a:pt x="249850" y="334753"/>
                  </a:lnTo>
                  <a:cubicBezTo>
                    <a:pt x="246235" y="334753"/>
                    <a:pt x="243021" y="331530"/>
                    <a:pt x="243021" y="327502"/>
                  </a:cubicBezTo>
                  <a:lnTo>
                    <a:pt x="243021" y="289233"/>
                  </a:lnTo>
                  <a:close/>
                  <a:moveTo>
                    <a:pt x="528219" y="286816"/>
                  </a:moveTo>
                  <a:cubicBezTo>
                    <a:pt x="511750" y="295276"/>
                    <a:pt x="483230" y="297693"/>
                    <a:pt x="463949" y="297693"/>
                  </a:cubicBezTo>
                  <a:cubicBezTo>
                    <a:pt x="445070" y="297693"/>
                    <a:pt x="417354" y="295276"/>
                    <a:pt x="400884" y="287219"/>
                  </a:cubicBezTo>
                  <a:lnTo>
                    <a:pt x="400884" y="294067"/>
                  </a:lnTo>
                  <a:cubicBezTo>
                    <a:pt x="401688" y="295276"/>
                    <a:pt x="402089" y="296887"/>
                    <a:pt x="402089" y="298498"/>
                  </a:cubicBezTo>
                  <a:cubicBezTo>
                    <a:pt x="402089" y="302527"/>
                    <a:pt x="420969" y="313000"/>
                    <a:pt x="464351" y="313000"/>
                  </a:cubicBezTo>
                  <a:cubicBezTo>
                    <a:pt x="504922" y="313000"/>
                    <a:pt x="527014" y="301721"/>
                    <a:pt x="527014" y="296887"/>
                  </a:cubicBezTo>
                  <a:cubicBezTo>
                    <a:pt x="527014" y="295678"/>
                    <a:pt x="527416" y="294067"/>
                    <a:pt x="528219" y="293261"/>
                  </a:cubicBezTo>
                  <a:close/>
                  <a:moveTo>
                    <a:pt x="463949" y="257812"/>
                  </a:moveTo>
                  <a:cubicBezTo>
                    <a:pt x="426994" y="257812"/>
                    <a:pt x="404098" y="265869"/>
                    <a:pt x="400884" y="270703"/>
                  </a:cubicBezTo>
                  <a:cubicBezTo>
                    <a:pt x="404098" y="275537"/>
                    <a:pt x="426994" y="283191"/>
                    <a:pt x="463949" y="283191"/>
                  </a:cubicBezTo>
                  <a:cubicBezTo>
                    <a:pt x="500503" y="283191"/>
                    <a:pt x="523399" y="275537"/>
                    <a:pt x="527014" y="270703"/>
                  </a:cubicBezTo>
                  <a:cubicBezTo>
                    <a:pt x="523399" y="265869"/>
                    <a:pt x="500503" y="257812"/>
                    <a:pt x="463949" y="257812"/>
                  </a:cubicBezTo>
                  <a:close/>
                  <a:moveTo>
                    <a:pt x="61799" y="250058"/>
                  </a:moveTo>
                  <a:lnTo>
                    <a:pt x="102330" y="250058"/>
                  </a:lnTo>
                  <a:cubicBezTo>
                    <a:pt x="106342" y="250058"/>
                    <a:pt x="109553" y="253509"/>
                    <a:pt x="109553" y="256960"/>
                  </a:cubicBezTo>
                  <a:cubicBezTo>
                    <a:pt x="109553" y="260794"/>
                    <a:pt x="106342" y="263862"/>
                    <a:pt x="102330" y="263862"/>
                  </a:cubicBezTo>
                  <a:lnTo>
                    <a:pt x="61799" y="263862"/>
                  </a:lnTo>
                  <a:cubicBezTo>
                    <a:pt x="57786" y="263862"/>
                    <a:pt x="54977" y="260794"/>
                    <a:pt x="54977" y="256960"/>
                  </a:cubicBezTo>
                  <a:cubicBezTo>
                    <a:pt x="54977" y="253509"/>
                    <a:pt x="57786" y="250058"/>
                    <a:pt x="61799" y="250058"/>
                  </a:cubicBezTo>
                  <a:close/>
                  <a:moveTo>
                    <a:pt x="189361" y="103859"/>
                  </a:moveTo>
                  <a:lnTo>
                    <a:pt x="208914" y="163008"/>
                  </a:lnTo>
                  <a:cubicBezTo>
                    <a:pt x="209313" y="164207"/>
                    <a:pt x="210111" y="164207"/>
                    <a:pt x="210510" y="164207"/>
                  </a:cubicBezTo>
                  <a:cubicBezTo>
                    <a:pt x="210909" y="164207"/>
                    <a:pt x="211707" y="164607"/>
                    <a:pt x="212106" y="164207"/>
                  </a:cubicBezTo>
                  <a:cubicBezTo>
                    <a:pt x="215298" y="161409"/>
                    <a:pt x="219288" y="159811"/>
                    <a:pt x="223678" y="159811"/>
                  </a:cubicBezTo>
                  <a:cubicBezTo>
                    <a:pt x="227668" y="159811"/>
                    <a:pt x="232456" y="161809"/>
                    <a:pt x="236048" y="164607"/>
                  </a:cubicBezTo>
                  <a:lnTo>
                    <a:pt x="259590" y="186987"/>
                  </a:lnTo>
                  <a:cubicBezTo>
                    <a:pt x="260787" y="187787"/>
                    <a:pt x="262783" y="187787"/>
                    <a:pt x="263581" y="186588"/>
                  </a:cubicBezTo>
                  <a:lnTo>
                    <a:pt x="268369" y="181392"/>
                  </a:lnTo>
                  <a:cubicBezTo>
                    <a:pt x="269167" y="180593"/>
                    <a:pt x="269167" y="178994"/>
                    <a:pt x="267970" y="177795"/>
                  </a:cubicBezTo>
                  <a:lnTo>
                    <a:pt x="247220" y="156214"/>
                  </a:lnTo>
                  <a:cubicBezTo>
                    <a:pt x="243629" y="152617"/>
                    <a:pt x="242033" y="148221"/>
                    <a:pt x="242033" y="143025"/>
                  </a:cubicBezTo>
                  <a:cubicBezTo>
                    <a:pt x="242033" y="138229"/>
                    <a:pt x="244028" y="133434"/>
                    <a:pt x="247220" y="129837"/>
                  </a:cubicBezTo>
                  <a:cubicBezTo>
                    <a:pt x="248018" y="129837"/>
                    <a:pt x="248018" y="129037"/>
                    <a:pt x="248018" y="128638"/>
                  </a:cubicBezTo>
                  <a:cubicBezTo>
                    <a:pt x="248018" y="128238"/>
                    <a:pt x="247619" y="127439"/>
                    <a:pt x="246821" y="127439"/>
                  </a:cubicBezTo>
                  <a:close/>
                  <a:moveTo>
                    <a:pt x="194549" y="90671"/>
                  </a:moveTo>
                  <a:lnTo>
                    <a:pt x="252009" y="113851"/>
                  </a:lnTo>
                  <a:cubicBezTo>
                    <a:pt x="257196" y="116248"/>
                    <a:pt x="260787" y="120645"/>
                    <a:pt x="261984" y="125840"/>
                  </a:cubicBezTo>
                  <a:cubicBezTo>
                    <a:pt x="262783" y="131036"/>
                    <a:pt x="261186" y="136631"/>
                    <a:pt x="257196" y="140228"/>
                  </a:cubicBezTo>
                  <a:cubicBezTo>
                    <a:pt x="256398" y="141027"/>
                    <a:pt x="255999" y="141826"/>
                    <a:pt x="255999" y="143425"/>
                  </a:cubicBezTo>
                  <a:cubicBezTo>
                    <a:pt x="255999" y="144624"/>
                    <a:pt x="256398" y="145423"/>
                    <a:pt x="257196" y="145823"/>
                  </a:cubicBezTo>
                  <a:lnTo>
                    <a:pt x="278345" y="167804"/>
                  </a:lnTo>
                  <a:cubicBezTo>
                    <a:pt x="285128" y="174198"/>
                    <a:pt x="285128" y="184589"/>
                    <a:pt x="278744" y="191384"/>
                  </a:cubicBezTo>
                  <a:lnTo>
                    <a:pt x="273955" y="196179"/>
                  </a:lnTo>
                  <a:cubicBezTo>
                    <a:pt x="270364" y="199776"/>
                    <a:pt x="265975" y="201775"/>
                    <a:pt x="261585" y="201775"/>
                  </a:cubicBezTo>
                  <a:cubicBezTo>
                    <a:pt x="257595" y="201775"/>
                    <a:pt x="253206" y="200176"/>
                    <a:pt x="250014" y="197378"/>
                  </a:cubicBezTo>
                  <a:lnTo>
                    <a:pt x="226471" y="175397"/>
                  </a:lnTo>
                  <a:cubicBezTo>
                    <a:pt x="224875" y="173799"/>
                    <a:pt x="222481" y="173799"/>
                    <a:pt x="220884" y="174998"/>
                  </a:cubicBezTo>
                  <a:cubicBezTo>
                    <a:pt x="216894" y="178195"/>
                    <a:pt x="211707" y="179394"/>
                    <a:pt x="206519" y="177795"/>
                  </a:cubicBezTo>
                  <a:cubicBezTo>
                    <a:pt x="201731" y="176596"/>
                    <a:pt x="197342" y="172600"/>
                    <a:pt x="195746" y="167804"/>
                  </a:cubicBezTo>
                  <a:lnTo>
                    <a:pt x="175794" y="108655"/>
                  </a:lnTo>
                  <a:cubicBezTo>
                    <a:pt x="173799" y="103060"/>
                    <a:pt x="175395" y="97864"/>
                    <a:pt x="179785" y="93868"/>
                  </a:cubicBezTo>
                  <a:cubicBezTo>
                    <a:pt x="183376" y="89871"/>
                    <a:pt x="189361" y="88672"/>
                    <a:pt x="194549" y="90671"/>
                  </a:cubicBezTo>
                  <a:close/>
                  <a:moveTo>
                    <a:pt x="65379" y="60182"/>
                  </a:moveTo>
                  <a:cubicBezTo>
                    <a:pt x="62569" y="60182"/>
                    <a:pt x="60562" y="62595"/>
                    <a:pt x="60562" y="65409"/>
                  </a:cubicBezTo>
                  <a:lnTo>
                    <a:pt x="60562" y="225035"/>
                  </a:lnTo>
                  <a:cubicBezTo>
                    <a:pt x="60562" y="227850"/>
                    <a:pt x="62569" y="229860"/>
                    <a:pt x="65379" y="229860"/>
                  </a:cubicBezTo>
                  <a:lnTo>
                    <a:pt x="396990" y="229860"/>
                  </a:lnTo>
                  <a:lnTo>
                    <a:pt x="396990" y="65409"/>
                  </a:lnTo>
                  <a:cubicBezTo>
                    <a:pt x="396990" y="62595"/>
                    <a:pt x="394582" y="60182"/>
                    <a:pt x="392173" y="60182"/>
                  </a:cubicBezTo>
                  <a:close/>
                  <a:moveTo>
                    <a:pt x="65379" y="46109"/>
                  </a:moveTo>
                  <a:lnTo>
                    <a:pt x="392173" y="46109"/>
                  </a:lnTo>
                  <a:cubicBezTo>
                    <a:pt x="402611" y="46109"/>
                    <a:pt x="411042" y="54553"/>
                    <a:pt x="411042" y="65409"/>
                  </a:cubicBezTo>
                  <a:lnTo>
                    <a:pt x="411042" y="237098"/>
                  </a:lnTo>
                  <a:cubicBezTo>
                    <a:pt x="411042" y="241119"/>
                    <a:pt x="408231" y="244335"/>
                    <a:pt x="404217" y="244335"/>
                  </a:cubicBezTo>
                  <a:lnTo>
                    <a:pt x="65379" y="244335"/>
                  </a:lnTo>
                  <a:cubicBezTo>
                    <a:pt x="54941" y="244335"/>
                    <a:pt x="46109" y="235489"/>
                    <a:pt x="46109" y="225035"/>
                  </a:cubicBezTo>
                  <a:lnTo>
                    <a:pt x="46109" y="65409"/>
                  </a:lnTo>
                  <a:cubicBezTo>
                    <a:pt x="46109" y="54553"/>
                    <a:pt x="54941" y="46109"/>
                    <a:pt x="65379" y="46109"/>
                  </a:cubicBezTo>
                  <a:close/>
                  <a:moveTo>
                    <a:pt x="29323" y="14099"/>
                  </a:moveTo>
                  <a:cubicBezTo>
                    <a:pt x="20888" y="14099"/>
                    <a:pt x="14059" y="21350"/>
                    <a:pt x="14059" y="29407"/>
                  </a:cubicBezTo>
                  <a:lnTo>
                    <a:pt x="14059" y="259424"/>
                  </a:lnTo>
                  <a:cubicBezTo>
                    <a:pt x="14059" y="267883"/>
                    <a:pt x="20888" y="274731"/>
                    <a:pt x="29323" y="274731"/>
                  </a:cubicBezTo>
                  <a:lnTo>
                    <a:pt x="204459" y="274731"/>
                  </a:lnTo>
                  <a:lnTo>
                    <a:pt x="249850" y="274731"/>
                  </a:lnTo>
                  <a:lnTo>
                    <a:pt x="386424" y="274731"/>
                  </a:lnTo>
                  <a:lnTo>
                    <a:pt x="386424" y="269092"/>
                  </a:lnTo>
                  <a:cubicBezTo>
                    <a:pt x="386424" y="267077"/>
                    <a:pt x="386825" y="265466"/>
                    <a:pt x="387629" y="264660"/>
                  </a:cubicBezTo>
                  <a:cubicBezTo>
                    <a:pt x="393654" y="252173"/>
                    <a:pt x="418157" y="246936"/>
                    <a:pt x="441053" y="244519"/>
                  </a:cubicBezTo>
                  <a:lnTo>
                    <a:pt x="441053" y="29407"/>
                  </a:lnTo>
                  <a:cubicBezTo>
                    <a:pt x="441053" y="21350"/>
                    <a:pt x="434224" y="14099"/>
                    <a:pt x="426191" y="14099"/>
                  </a:cubicBezTo>
                  <a:close/>
                  <a:moveTo>
                    <a:pt x="29323" y="0"/>
                  </a:moveTo>
                  <a:lnTo>
                    <a:pt x="426191" y="0"/>
                  </a:lnTo>
                  <a:cubicBezTo>
                    <a:pt x="442258" y="0"/>
                    <a:pt x="455514" y="13294"/>
                    <a:pt x="455514" y="29407"/>
                  </a:cubicBezTo>
                  <a:lnTo>
                    <a:pt x="455514" y="243713"/>
                  </a:lnTo>
                  <a:cubicBezTo>
                    <a:pt x="458326" y="243310"/>
                    <a:pt x="461138" y="243310"/>
                    <a:pt x="463949" y="243310"/>
                  </a:cubicBezTo>
                  <a:cubicBezTo>
                    <a:pt x="492067" y="243310"/>
                    <a:pt x="539868" y="248950"/>
                    <a:pt x="541073" y="269897"/>
                  </a:cubicBezTo>
                  <a:cubicBezTo>
                    <a:pt x="541877" y="271106"/>
                    <a:pt x="542278" y="272314"/>
                    <a:pt x="542278" y="273926"/>
                  </a:cubicBezTo>
                  <a:lnTo>
                    <a:pt x="542278" y="403234"/>
                  </a:lnTo>
                  <a:cubicBezTo>
                    <a:pt x="542278" y="406054"/>
                    <a:pt x="540270" y="408471"/>
                    <a:pt x="537860" y="409680"/>
                  </a:cubicBezTo>
                  <a:cubicBezTo>
                    <a:pt x="525809" y="422973"/>
                    <a:pt x="487649" y="427001"/>
                    <a:pt x="463548" y="427001"/>
                  </a:cubicBezTo>
                  <a:cubicBezTo>
                    <a:pt x="426191" y="427001"/>
                    <a:pt x="388834" y="417736"/>
                    <a:pt x="386424" y="400012"/>
                  </a:cubicBezTo>
                  <a:cubicBezTo>
                    <a:pt x="386424" y="399609"/>
                    <a:pt x="386424" y="398803"/>
                    <a:pt x="386424" y="398400"/>
                  </a:cubicBezTo>
                  <a:lnTo>
                    <a:pt x="386424" y="289233"/>
                  </a:lnTo>
                  <a:lnTo>
                    <a:pt x="257482" y="289233"/>
                  </a:lnTo>
                  <a:lnTo>
                    <a:pt x="257482" y="320251"/>
                  </a:lnTo>
                  <a:lnTo>
                    <a:pt x="265114" y="320251"/>
                  </a:lnTo>
                  <a:cubicBezTo>
                    <a:pt x="296847" y="320251"/>
                    <a:pt x="324965" y="342810"/>
                    <a:pt x="331392" y="373828"/>
                  </a:cubicBezTo>
                  <a:cubicBezTo>
                    <a:pt x="332598" y="379467"/>
                    <a:pt x="331392" y="384704"/>
                    <a:pt x="328179" y="389135"/>
                  </a:cubicBezTo>
                  <a:cubicBezTo>
                    <a:pt x="324965" y="393164"/>
                    <a:pt x="319744" y="395983"/>
                    <a:pt x="314120" y="395983"/>
                  </a:cubicBezTo>
                  <a:lnTo>
                    <a:pt x="140189" y="395983"/>
                  </a:lnTo>
                  <a:cubicBezTo>
                    <a:pt x="134967" y="395983"/>
                    <a:pt x="129745" y="393164"/>
                    <a:pt x="126130" y="389135"/>
                  </a:cubicBezTo>
                  <a:cubicBezTo>
                    <a:pt x="122917" y="384704"/>
                    <a:pt x="121711" y="379467"/>
                    <a:pt x="122917" y="373828"/>
                  </a:cubicBezTo>
                  <a:cubicBezTo>
                    <a:pt x="129745" y="342810"/>
                    <a:pt x="157462" y="320251"/>
                    <a:pt x="189195" y="320251"/>
                  </a:cubicBezTo>
                  <a:lnTo>
                    <a:pt x="197229" y="320251"/>
                  </a:lnTo>
                  <a:lnTo>
                    <a:pt x="197229" y="289233"/>
                  </a:lnTo>
                  <a:lnTo>
                    <a:pt x="29323" y="289233"/>
                  </a:lnTo>
                  <a:cubicBezTo>
                    <a:pt x="13256" y="289233"/>
                    <a:pt x="0" y="275537"/>
                    <a:pt x="0" y="259424"/>
                  </a:cubicBezTo>
                  <a:lnTo>
                    <a:pt x="0" y="29407"/>
                  </a:lnTo>
                  <a:cubicBezTo>
                    <a:pt x="0" y="13294"/>
                    <a:pt x="13256" y="0"/>
                    <a:pt x="2932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86" name="Freeform 28">
              <a:extLst>
                <a:ext uri="{FF2B5EF4-FFF2-40B4-BE49-F238E27FC236}">
                  <a16:creationId xmlns:a16="http://schemas.microsoft.com/office/drawing/2014/main" id="{01A10E9A-A2F4-B57F-D1BB-36E73C45DABE}"/>
                </a:ext>
              </a:extLst>
            </p:cNvPr>
            <p:cNvSpPr>
              <a:spLocks noChangeArrowheads="1"/>
            </p:cNvSpPr>
            <p:nvPr/>
          </p:nvSpPr>
          <p:spPr bwMode="auto">
            <a:xfrm>
              <a:off x="11016873" y="3251127"/>
              <a:ext cx="237735" cy="233531"/>
            </a:xfrm>
            <a:custGeom>
              <a:avLst/>
              <a:gdLst>
                <a:gd name="connsiteX0" fmla="*/ 66809 w 519627"/>
                <a:gd name="connsiteY0" fmla="*/ 449415 h 577954"/>
                <a:gd name="connsiteX1" fmla="*/ 52300 w 519627"/>
                <a:gd name="connsiteY1" fmla="*/ 449834 h 577954"/>
                <a:gd name="connsiteX2" fmla="*/ 52300 w 519627"/>
                <a:gd name="connsiteY2" fmla="*/ 464496 h 577954"/>
                <a:gd name="connsiteX3" fmla="*/ 66395 w 519627"/>
                <a:gd name="connsiteY3" fmla="*/ 464077 h 577954"/>
                <a:gd name="connsiteX4" fmla="*/ 66809 w 519627"/>
                <a:gd name="connsiteY4" fmla="*/ 449415 h 577954"/>
                <a:gd name="connsiteX5" fmla="*/ 56860 w 519627"/>
                <a:gd name="connsiteY5" fmla="*/ 438524 h 577954"/>
                <a:gd name="connsiteX6" fmla="*/ 61006 w 519627"/>
                <a:gd name="connsiteY6" fmla="*/ 438524 h 577954"/>
                <a:gd name="connsiteX7" fmla="*/ 78002 w 519627"/>
                <a:gd name="connsiteY7" fmla="*/ 455280 h 577954"/>
                <a:gd name="connsiteX8" fmla="*/ 78002 w 519627"/>
                <a:gd name="connsiteY8" fmla="*/ 459469 h 577954"/>
                <a:gd name="connsiteX9" fmla="*/ 61835 w 519627"/>
                <a:gd name="connsiteY9" fmla="*/ 475388 h 577954"/>
                <a:gd name="connsiteX10" fmla="*/ 57689 w 519627"/>
                <a:gd name="connsiteY10" fmla="*/ 475388 h 577954"/>
                <a:gd name="connsiteX11" fmla="*/ 40693 w 519627"/>
                <a:gd name="connsiteY11" fmla="*/ 458631 h 577954"/>
                <a:gd name="connsiteX12" fmla="*/ 40693 w 519627"/>
                <a:gd name="connsiteY12" fmla="*/ 454023 h 577954"/>
                <a:gd name="connsiteX13" fmla="*/ 63810 w 519627"/>
                <a:gd name="connsiteY13" fmla="*/ 410644 h 577954"/>
                <a:gd name="connsiteX14" fmla="*/ 60533 w 519627"/>
                <a:gd name="connsiteY14" fmla="*/ 411875 h 577954"/>
                <a:gd name="connsiteX15" fmla="*/ 15465 w 519627"/>
                <a:gd name="connsiteY15" fmla="*/ 456983 h 577954"/>
                <a:gd name="connsiteX16" fmla="*/ 15465 w 519627"/>
                <a:gd name="connsiteY16" fmla="*/ 463134 h 577954"/>
                <a:gd name="connsiteX17" fmla="*/ 114613 w 519627"/>
                <a:gd name="connsiteY17" fmla="*/ 561961 h 577954"/>
                <a:gd name="connsiteX18" fmla="*/ 120349 w 519627"/>
                <a:gd name="connsiteY18" fmla="*/ 561961 h 577954"/>
                <a:gd name="connsiteX19" fmla="*/ 165826 w 519627"/>
                <a:gd name="connsiteY19" fmla="*/ 516853 h 577954"/>
                <a:gd name="connsiteX20" fmla="*/ 165826 w 519627"/>
                <a:gd name="connsiteY20" fmla="*/ 510702 h 577954"/>
                <a:gd name="connsiteX21" fmla="*/ 67088 w 519627"/>
                <a:gd name="connsiteY21" fmla="*/ 411875 h 577954"/>
                <a:gd name="connsiteX22" fmla="*/ 63810 w 519627"/>
                <a:gd name="connsiteY22" fmla="*/ 410644 h 577954"/>
                <a:gd name="connsiteX23" fmla="*/ 467877 w 519627"/>
                <a:gd name="connsiteY23" fmla="*/ 357027 h 577954"/>
                <a:gd name="connsiteX24" fmla="*/ 444422 w 519627"/>
                <a:gd name="connsiteY24" fmla="*/ 369227 h 577954"/>
                <a:gd name="connsiteX25" fmla="*/ 402223 w 519627"/>
                <a:gd name="connsiteY25" fmla="*/ 419256 h 577954"/>
                <a:gd name="connsiteX26" fmla="*/ 386654 w 519627"/>
                <a:gd name="connsiteY26" fmla="*/ 427457 h 577954"/>
                <a:gd name="connsiteX27" fmla="*/ 386654 w 519627"/>
                <a:gd name="connsiteY27" fmla="*/ 428277 h 577954"/>
                <a:gd name="connsiteX28" fmla="*/ 386654 w 519627"/>
                <a:gd name="connsiteY28" fmla="*/ 430738 h 577954"/>
                <a:gd name="connsiteX29" fmla="*/ 344045 w 519627"/>
                <a:gd name="connsiteY29" fmla="*/ 473796 h 577954"/>
                <a:gd name="connsiteX30" fmla="*/ 201060 w 519627"/>
                <a:gd name="connsiteY30" fmla="*/ 473796 h 577954"/>
                <a:gd name="connsiteX31" fmla="*/ 194095 w 519627"/>
                <a:gd name="connsiteY31" fmla="*/ 466414 h 577954"/>
                <a:gd name="connsiteX32" fmla="*/ 201060 w 519627"/>
                <a:gd name="connsiteY32" fmla="*/ 459443 h 577954"/>
                <a:gd name="connsiteX33" fmla="*/ 344045 w 519627"/>
                <a:gd name="connsiteY33" fmla="*/ 459443 h 577954"/>
                <a:gd name="connsiteX34" fmla="*/ 372315 w 519627"/>
                <a:gd name="connsiteY34" fmla="*/ 430738 h 577954"/>
                <a:gd name="connsiteX35" fmla="*/ 372315 w 519627"/>
                <a:gd name="connsiteY35" fmla="*/ 428277 h 577954"/>
                <a:gd name="connsiteX36" fmla="*/ 344045 w 519627"/>
                <a:gd name="connsiteY36" fmla="*/ 400393 h 577954"/>
                <a:gd name="connsiteX37" fmla="*/ 261696 w 519627"/>
                <a:gd name="connsiteY37" fmla="*/ 400393 h 577954"/>
                <a:gd name="connsiteX38" fmla="*/ 249814 w 519627"/>
                <a:gd name="connsiteY38" fmla="*/ 391371 h 577954"/>
                <a:gd name="connsiteX39" fmla="*/ 221955 w 519627"/>
                <a:gd name="connsiteY39" fmla="*/ 379479 h 577954"/>
                <a:gd name="connsiteX40" fmla="*/ 122397 w 519627"/>
                <a:gd name="connsiteY40" fmla="*/ 379479 h 577954"/>
                <a:gd name="connsiteX41" fmla="*/ 114203 w 519627"/>
                <a:gd name="connsiteY41" fmla="*/ 382349 h 577954"/>
                <a:gd name="connsiteX42" fmla="*/ 87163 w 519627"/>
                <a:gd name="connsiteY42" fmla="*/ 412285 h 577954"/>
                <a:gd name="connsiteX43" fmla="*/ 171152 w 519627"/>
                <a:gd name="connsiteY43" fmla="*/ 496350 h 577954"/>
                <a:gd name="connsiteX44" fmla="*/ 307992 w 519627"/>
                <a:gd name="connsiteY44" fmla="*/ 496350 h 577954"/>
                <a:gd name="connsiteX45" fmla="*/ 311679 w 519627"/>
                <a:gd name="connsiteY45" fmla="*/ 496350 h 577954"/>
                <a:gd name="connsiteX46" fmla="*/ 403042 w 519627"/>
                <a:gd name="connsiteY46" fmla="*/ 496350 h 577954"/>
                <a:gd name="connsiteX47" fmla="*/ 443193 w 519627"/>
                <a:gd name="connsiteY47" fmla="*/ 477486 h 577954"/>
                <a:gd name="connsiteX48" fmla="*/ 497274 w 519627"/>
                <a:gd name="connsiteY48" fmla="*/ 413105 h 577954"/>
                <a:gd name="connsiteX49" fmla="*/ 505468 w 519627"/>
                <a:gd name="connsiteY49" fmla="*/ 388090 h 577954"/>
                <a:gd name="connsiteX50" fmla="*/ 493176 w 519627"/>
                <a:gd name="connsiteY50" fmla="*/ 365126 h 577954"/>
                <a:gd name="connsiteX51" fmla="*/ 467877 w 519627"/>
                <a:gd name="connsiteY51" fmla="*/ 357027 h 577954"/>
                <a:gd name="connsiteX52" fmla="*/ 258008 w 519627"/>
                <a:gd name="connsiteY52" fmla="*/ 154759 h 577954"/>
                <a:gd name="connsiteX53" fmla="*/ 146979 w 519627"/>
                <a:gd name="connsiteY53" fmla="*/ 322069 h 577954"/>
                <a:gd name="connsiteX54" fmla="*/ 146160 w 519627"/>
                <a:gd name="connsiteY54" fmla="*/ 365126 h 577954"/>
                <a:gd name="connsiteX55" fmla="*/ 221955 w 519627"/>
                <a:gd name="connsiteY55" fmla="*/ 365126 h 577954"/>
                <a:gd name="connsiteX56" fmla="*/ 260466 w 519627"/>
                <a:gd name="connsiteY56" fmla="*/ 381939 h 577954"/>
                <a:gd name="connsiteX57" fmla="*/ 264154 w 519627"/>
                <a:gd name="connsiteY57" fmla="*/ 386040 h 577954"/>
                <a:gd name="connsiteX58" fmla="*/ 303895 w 519627"/>
                <a:gd name="connsiteY58" fmla="*/ 386040 h 577954"/>
                <a:gd name="connsiteX59" fmla="*/ 303895 w 519627"/>
                <a:gd name="connsiteY59" fmla="*/ 369227 h 577954"/>
                <a:gd name="connsiteX60" fmla="*/ 296520 w 519627"/>
                <a:gd name="connsiteY60" fmla="*/ 369227 h 577954"/>
                <a:gd name="connsiteX61" fmla="*/ 273167 w 519627"/>
                <a:gd name="connsiteY61" fmla="*/ 345443 h 577954"/>
                <a:gd name="connsiteX62" fmla="*/ 280132 w 519627"/>
                <a:gd name="connsiteY62" fmla="*/ 338472 h 577954"/>
                <a:gd name="connsiteX63" fmla="*/ 287507 w 519627"/>
                <a:gd name="connsiteY63" fmla="*/ 345443 h 577954"/>
                <a:gd name="connsiteX64" fmla="*/ 296520 w 519627"/>
                <a:gd name="connsiteY64" fmla="*/ 354875 h 577954"/>
                <a:gd name="connsiteX65" fmla="*/ 314547 w 519627"/>
                <a:gd name="connsiteY65" fmla="*/ 354875 h 577954"/>
                <a:gd name="connsiteX66" fmla="*/ 334213 w 519627"/>
                <a:gd name="connsiteY66" fmla="*/ 335191 h 577954"/>
                <a:gd name="connsiteX67" fmla="*/ 323970 w 519627"/>
                <a:gd name="connsiteY67" fmla="*/ 320018 h 577954"/>
                <a:gd name="connsiteX68" fmla="*/ 292013 w 519627"/>
                <a:gd name="connsiteY68" fmla="*/ 306076 h 577954"/>
                <a:gd name="connsiteX69" fmla="*/ 273167 w 519627"/>
                <a:gd name="connsiteY69" fmla="*/ 277781 h 577954"/>
                <a:gd name="connsiteX70" fmla="*/ 303895 w 519627"/>
                <a:gd name="connsiteY70" fmla="*/ 245385 h 577954"/>
                <a:gd name="connsiteX71" fmla="*/ 303895 w 519627"/>
                <a:gd name="connsiteY71" fmla="*/ 225292 h 577954"/>
                <a:gd name="connsiteX72" fmla="*/ 310860 w 519627"/>
                <a:gd name="connsiteY72" fmla="*/ 217911 h 577954"/>
                <a:gd name="connsiteX73" fmla="*/ 317825 w 519627"/>
                <a:gd name="connsiteY73" fmla="*/ 225292 h 577954"/>
                <a:gd name="connsiteX74" fmla="*/ 317825 w 519627"/>
                <a:gd name="connsiteY74" fmla="*/ 245385 h 577954"/>
                <a:gd name="connsiteX75" fmla="*/ 325199 w 519627"/>
                <a:gd name="connsiteY75" fmla="*/ 245385 h 577954"/>
                <a:gd name="connsiteX76" fmla="*/ 348552 w 519627"/>
                <a:gd name="connsiteY76" fmla="*/ 268759 h 577954"/>
                <a:gd name="connsiteX77" fmla="*/ 341178 w 519627"/>
                <a:gd name="connsiteY77" fmla="*/ 275731 h 577954"/>
                <a:gd name="connsiteX78" fmla="*/ 334213 w 519627"/>
                <a:gd name="connsiteY78" fmla="*/ 268759 h 577954"/>
                <a:gd name="connsiteX79" fmla="*/ 325199 w 519627"/>
                <a:gd name="connsiteY79" fmla="*/ 259328 h 577954"/>
                <a:gd name="connsiteX80" fmla="*/ 305943 w 519627"/>
                <a:gd name="connsiteY80" fmla="*/ 259328 h 577954"/>
                <a:gd name="connsiteX81" fmla="*/ 287507 w 519627"/>
                <a:gd name="connsiteY81" fmla="*/ 277781 h 577954"/>
                <a:gd name="connsiteX82" fmla="*/ 297749 w 519627"/>
                <a:gd name="connsiteY82" fmla="*/ 292954 h 577954"/>
                <a:gd name="connsiteX83" fmla="*/ 329706 w 519627"/>
                <a:gd name="connsiteY83" fmla="*/ 306486 h 577954"/>
                <a:gd name="connsiteX84" fmla="*/ 348552 w 519627"/>
                <a:gd name="connsiteY84" fmla="*/ 335191 h 577954"/>
                <a:gd name="connsiteX85" fmla="*/ 317825 w 519627"/>
                <a:gd name="connsiteY85" fmla="*/ 368817 h 577954"/>
                <a:gd name="connsiteX86" fmla="*/ 317825 w 519627"/>
                <a:gd name="connsiteY86" fmla="*/ 386040 h 577954"/>
                <a:gd name="connsiteX87" fmla="*/ 344045 w 519627"/>
                <a:gd name="connsiteY87" fmla="*/ 386040 h 577954"/>
                <a:gd name="connsiteX88" fmla="*/ 383786 w 519627"/>
                <a:gd name="connsiteY88" fmla="*/ 413105 h 577954"/>
                <a:gd name="connsiteX89" fmla="*/ 385016 w 519627"/>
                <a:gd name="connsiteY89" fmla="*/ 413105 h 577954"/>
                <a:gd name="connsiteX90" fmla="*/ 391161 w 519627"/>
                <a:gd name="connsiteY90" fmla="*/ 410234 h 577954"/>
                <a:gd name="connsiteX91" fmla="*/ 433770 w 519627"/>
                <a:gd name="connsiteY91" fmla="*/ 360206 h 577954"/>
                <a:gd name="connsiteX92" fmla="*/ 470233 w 519627"/>
                <a:gd name="connsiteY92" fmla="*/ 342572 h 577954"/>
                <a:gd name="connsiteX93" fmla="*/ 469824 w 519627"/>
                <a:gd name="connsiteY93" fmla="*/ 321249 h 577954"/>
                <a:gd name="connsiteX94" fmla="*/ 357975 w 519627"/>
                <a:gd name="connsiteY94" fmla="*/ 154759 h 577954"/>
                <a:gd name="connsiteX95" fmla="*/ 274908 w 519627"/>
                <a:gd name="connsiteY95" fmla="*/ 14207 h 577954"/>
                <a:gd name="connsiteX96" fmla="*/ 236294 w 519627"/>
                <a:gd name="connsiteY96" fmla="*/ 17385 h 577954"/>
                <a:gd name="connsiteX97" fmla="*/ 234246 w 519627"/>
                <a:gd name="connsiteY97" fmla="*/ 18616 h 577954"/>
                <a:gd name="connsiteX98" fmla="*/ 234246 w 519627"/>
                <a:gd name="connsiteY98" fmla="*/ 21486 h 577954"/>
                <a:gd name="connsiteX99" fmla="*/ 276035 w 519627"/>
                <a:gd name="connsiteY99" fmla="*/ 124004 h 577954"/>
                <a:gd name="connsiteX100" fmla="*/ 290375 w 519627"/>
                <a:gd name="connsiteY100" fmla="*/ 124004 h 577954"/>
                <a:gd name="connsiteX101" fmla="*/ 270709 w 519627"/>
                <a:gd name="connsiteY101" fmla="*/ 47321 h 577954"/>
                <a:gd name="connsiteX102" fmla="*/ 275625 w 519627"/>
                <a:gd name="connsiteY102" fmla="*/ 38709 h 577954"/>
                <a:gd name="connsiteX103" fmla="*/ 284229 w 519627"/>
                <a:gd name="connsiteY103" fmla="*/ 43630 h 577954"/>
                <a:gd name="connsiteX104" fmla="*/ 305124 w 519627"/>
                <a:gd name="connsiteY104" fmla="*/ 124004 h 577954"/>
                <a:gd name="connsiteX105" fmla="*/ 307172 w 519627"/>
                <a:gd name="connsiteY105" fmla="*/ 124004 h 577954"/>
                <a:gd name="connsiteX106" fmla="*/ 330935 w 519627"/>
                <a:gd name="connsiteY106" fmla="*/ 66184 h 577954"/>
                <a:gd name="connsiteX107" fmla="*/ 340358 w 519627"/>
                <a:gd name="connsiteY107" fmla="*/ 62493 h 577954"/>
                <a:gd name="connsiteX108" fmla="*/ 344455 w 519627"/>
                <a:gd name="connsiteY108" fmla="*/ 71515 h 577954"/>
                <a:gd name="connsiteX109" fmla="*/ 322331 w 519627"/>
                <a:gd name="connsiteY109" fmla="*/ 124004 h 577954"/>
                <a:gd name="connsiteX110" fmla="*/ 339539 w 519627"/>
                <a:gd name="connsiteY110" fmla="*/ 124004 h 577954"/>
                <a:gd name="connsiteX111" fmla="*/ 389522 w 519627"/>
                <a:gd name="connsiteY111" fmla="*/ 25997 h 577954"/>
                <a:gd name="connsiteX112" fmla="*/ 389522 w 519627"/>
                <a:gd name="connsiteY112" fmla="*/ 22716 h 577954"/>
                <a:gd name="connsiteX113" fmla="*/ 386654 w 519627"/>
                <a:gd name="connsiteY113" fmla="*/ 21486 h 577954"/>
                <a:gd name="connsiteX114" fmla="*/ 316595 w 519627"/>
                <a:gd name="connsiteY114" fmla="*/ 17795 h 577954"/>
                <a:gd name="connsiteX115" fmla="*/ 274908 w 519627"/>
                <a:gd name="connsiteY115" fmla="*/ 14207 h 577954"/>
                <a:gd name="connsiteX116" fmla="*/ 274755 w 519627"/>
                <a:gd name="connsiteY116" fmla="*/ 60 h 577954"/>
                <a:gd name="connsiteX117" fmla="*/ 318234 w 519627"/>
                <a:gd name="connsiteY117" fmla="*/ 3443 h 577954"/>
                <a:gd name="connsiteX118" fmla="*/ 386245 w 519627"/>
                <a:gd name="connsiteY118" fmla="*/ 7134 h 577954"/>
                <a:gd name="connsiteX119" fmla="*/ 401404 w 519627"/>
                <a:gd name="connsiteY119" fmla="*/ 15335 h 577954"/>
                <a:gd name="connsiteX120" fmla="*/ 402223 w 519627"/>
                <a:gd name="connsiteY120" fmla="*/ 32558 h 577954"/>
                <a:gd name="connsiteX121" fmla="*/ 355517 w 519627"/>
                <a:gd name="connsiteY121" fmla="*/ 124004 h 577954"/>
                <a:gd name="connsiteX122" fmla="*/ 371495 w 519627"/>
                <a:gd name="connsiteY122" fmla="*/ 124004 h 577954"/>
                <a:gd name="connsiteX123" fmla="*/ 378870 w 519627"/>
                <a:gd name="connsiteY123" fmla="*/ 130975 h 577954"/>
                <a:gd name="connsiteX124" fmla="*/ 372315 w 519627"/>
                <a:gd name="connsiteY124" fmla="*/ 137947 h 577954"/>
                <a:gd name="connsiteX125" fmla="*/ 372725 w 519627"/>
                <a:gd name="connsiteY125" fmla="*/ 139997 h 577954"/>
                <a:gd name="connsiteX126" fmla="*/ 372315 w 519627"/>
                <a:gd name="connsiteY126" fmla="*/ 140407 h 577954"/>
                <a:gd name="connsiteX127" fmla="*/ 373544 w 519627"/>
                <a:gd name="connsiteY127" fmla="*/ 140407 h 577954"/>
                <a:gd name="connsiteX128" fmla="*/ 380919 w 519627"/>
                <a:gd name="connsiteY128" fmla="*/ 147788 h 577954"/>
                <a:gd name="connsiteX129" fmla="*/ 377231 w 519627"/>
                <a:gd name="connsiteY129" fmla="*/ 154349 h 577954"/>
                <a:gd name="connsiteX130" fmla="*/ 484163 w 519627"/>
                <a:gd name="connsiteY130" fmla="*/ 320018 h 577954"/>
                <a:gd name="connsiteX131" fmla="*/ 484573 w 519627"/>
                <a:gd name="connsiteY131" fmla="*/ 344623 h 577954"/>
                <a:gd name="connsiteX132" fmla="*/ 502190 w 519627"/>
                <a:gd name="connsiteY132" fmla="*/ 354054 h 577954"/>
                <a:gd name="connsiteX133" fmla="*/ 519397 w 519627"/>
                <a:gd name="connsiteY133" fmla="*/ 386860 h 577954"/>
                <a:gd name="connsiteX134" fmla="*/ 508335 w 519627"/>
                <a:gd name="connsiteY134" fmla="*/ 422536 h 577954"/>
                <a:gd name="connsiteX135" fmla="*/ 453845 w 519627"/>
                <a:gd name="connsiteY135" fmla="*/ 486918 h 577954"/>
                <a:gd name="connsiteX136" fmla="*/ 403042 w 519627"/>
                <a:gd name="connsiteY136" fmla="*/ 510702 h 577954"/>
                <a:gd name="connsiteX137" fmla="*/ 311679 w 519627"/>
                <a:gd name="connsiteY137" fmla="*/ 510702 h 577954"/>
                <a:gd name="connsiteX138" fmla="*/ 306763 w 519627"/>
                <a:gd name="connsiteY138" fmla="*/ 510292 h 577954"/>
                <a:gd name="connsiteX139" fmla="*/ 180985 w 519627"/>
                <a:gd name="connsiteY139" fmla="*/ 510292 h 577954"/>
                <a:gd name="connsiteX140" fmla="*/ 180985 w 519627"/>
                <a:gd name="connsiteY140" fmla="*/ 513573 h 577954"/>
                <a:gd name="connsiteX141" fmla="*/ 175658 w 519627"/>
                <a:gd name="connsiteY141" fmla="*/ 527105 h 577954"/>
                <a:gd name="connsiteX142" fmla="*/ 130591 w 519627"/>
                <a:gd name="connsiteY142" fmla="*/ 572213 h 577954"/>
                <a:gd name="connsiteX143" fmla="*/ 117481 w 519627"/>
                <a:gd name="connsiteY143" fmla="*/ 577954 h 577954"/>
                <a:gd name="connsiteX144" fmla="*/ 104371 w 519627"/>
                <a:gd name="connsiteY144" fmla="*/ 572213 h 577954"/>
                <a:gd name="connsiteX145" fmla="*/ 5223 w 519627"/>
                <a:gd name="connsiteY145" fmla="*/ 472976 h 577954"/>
                <a:gd name="connsiteX146" fmla="*/ 5223 w 519627"/>
                <a:gd name="connsiteY146" fmla="*/ 447141 h 577954"/>
                <a:gd name="connsiteX147" fmla="*/ 50700 w 519627"/>
                <a:gd name="connsiteY147" fmla="*/ 401623 h 577954"/>
                <a:gd name="connsiteX148" fmla="*/ 76921 w 519627"/>
                <a:gd name="connsiteY148" fmla="*/ 401623 h 577954"/>
                <a:gd name="connsiteX149" fmla="*/ 77330 w 519627"/>
                <a:gd name="connsiteY149" fmla="*/ 401623 h 577954"/>
                <a:gd name="connsiteX150" fmla="*/ 104371 w 519627"/>
                <a:gd name="connsiteY150" fmla="*/ 372508 h 577954"/>
                <a:gd name="connsiteX151" fmla="*/ 122397 w 519627"/>
                <a:gd name="connsiteY151" fmla="*/ 365126 h 577954"/>
                <a:gd name="connsiteX152" fmla="*/ 131820 w 519627"/>
                <a:gd name="connsiteY152" fmla="*/ 365126 h 577954"/>
                <a:gd name="connsiteX153" fmla="*/ 132640 w 519627"/>
                <a:gd name="connsiteY153" fmla="*/ 319608 h 577954"/>
                <a:gd name="connsiteX154" fmla="*/ 239981 w 519627"/>
                <a:gd name="connsiteY154" fmla="*/ 153119 h 577954"/>
                <a:gd name="connsiteX155" fmla="*/ 237523 w 519627"/>
                <a:gd name="connsiteY155" fmla="*/ 147788 h 577954"/>
                <a:gd name="connsiteX156" fmla="*/ 244898 w 519627"/>
                <a:gd name="connsiteY156" fmla="*/ 140407 h 577954"/>
                <a:gd name="connsiteX157" fmla="*/ 246127 w 519627"/>
                <a:gd name="connsiteY157" fmla="*/ 140407 h 577954"/>
                <a:gd name="connsiteX158" fmla="*/ 246127 w 519627"/>
                <a:gd name="connsiteY158" fmla="*/ 139997 h 577954"/>
                <a:gd name="connsiteX159" fmla="*/ 246537 w 519627"/>
                <a:gd name="connsiteY159" fmla="*/ 137947 h 577954"/>
                <a:gd name="connsiteX160" fmla="*/ 239981 w 519627"/>
                <a:gd name="connsiteY160" fmla="*/ 130975 h 577954"/>
                <a:gd name="connsiteX161" fmla="*/ 246946 w 519627"/>
                <a:gd name="connsiteY161" fmla="*/ 124004 h 577954"/>
                <a:gd name="connsiteX162" fmla="*/ 260876 w 519627"/>
                <a:gd name="connsiteY162" fmla="*/ 124004 h 577954"/>
                <a:gd name="connsiteX163" fmla="*/ 221135 w 519627"/>
                <a:gd name="connsiteY163" fmla="*/ 26817 h 577954"/>
                <a:gd name="connsiteX164" fmla="*/ 221955 w 519627"/>
                <a:gd name="connsiteY164" fmla="*/ 12054 h 577954"/>
                <a:gd name="connsiteX165" fmla="*/ 233426 w 519627"/>
                <a:gd name="connsiteY165" fmla="*/ 3443 h 577954"/>
                <a:gd name="connsiteX166" fmla="*/ 274755 w 519627"/>
                <a:gd name="connsiteY166" fmla="*/ 60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19627" h="577954">
                  <a:moveTo>
                    <a:pt x="66809" y="449415"/>
                  </a:moveTo>
                  <a:cubicBezTo>
                    <a:pt x="62249" y="451510"/>
                    <a:pt x="56860" y="451510"/>
                    <a:pt x="52300" y="449834"/>
                  </a:cubicBezTo>
                  <a:cubicBezTo>
                    <a:pt x="53958" y="454442"/>
                    <a:pt x="53958" y="459888"/>
                    <a:pt x="52300" y="464496"/>
                  </a:cubicBezTo>
                  <a:cubicBezTo>
                    <a:pt x="56860" y="462401"/>
                    <a:pt x="61420" y="462401"/>
                    <a:pt x="66395" y="464077"/>
                  </a:cubicBezTo>
                  <a:cubicBezTo>
                    <a:pt x="64737" y="459469"/>
                    <a:pt x="65151" y="454023"/>
                    <a:pt x="66809" y="449415"/>
                  </a:cubicBezTo>
                  <a:close/>
                  <a:moveTo>
                    <a:pt x="56860" y="438524"/>
                  </a:moveTo>
                  <a:cubicBezTo>
                    <a:pt x="58104" y="437267"/>
                    <a:pt x="60177" y="437267"/>
                    <a:pt x="61006" y="438524"/>
                  </a:cubicBezTo>
                  <a:lnTo>
                    <a:pt x="78002" y="455280"/>
                  </a:lnTo>
                  <a:cubicBezTo>
                    <a:pt x="79246" y="456537"/>
                    <a:pt x="79246" y="458631"/>
                    <a:pt x="78002" y="459469"/>
                  </a:cubicBezTo>
                  <a:lnTo>
                    <a:pt x="61835" y="475388"/>
                  </a:lnTo>
                  <a:cubicBezTo>
                    <a:pt x="60591" y="476644"/>
                    <a:pt x="58933" y="476644"/>
                    <a:pt x="57689" y="475388"/>
                  </a:cubicBezTo>
                  <a:lnTo>
                    <a:pt x="40693" y="458631"/>
                  </a:lnTo>
                  <a:cubicBezTo>
                    <a:pt x="39864" y="457793"/>
                    <a:pt x="39864" y="455280"/>
                    <a:pt x="40693" y="454023"/>
                  </a:cubicBezTo>
                  <a:close/>
                  <a:moveTo>
                    <a:pt x="63810" y="410644"/>
                  </a:moveTo>
                  <a:cubicBezTo>
                    <a:pt x="62581" y="410644"/>
                    <a:pt x="61352" y="411054"/>
                    <a:pt x="60533" y="411875"/>
                  </a:cubicBezTo>
                  <a:lnTo>
                    <a:pt x="15465" y="456983"/>
                  </a:lnTo>
                  <a:cubicBezTo>
                    <a:pt x="13827" y="458623"/>
                    <a:pt x="13827" y="461494"/>
                    <a:pt x="15465" y="463134"/>
                  </a:cubicBezTo>
                  <a:lnTo>
                    <a:pt x="114613" y="561961"/>
                  </a:lnTo>
                  <a:cubicBezTo>
                    <a:pt x="115842" y="564012"/>
                    <a:pt x="118710" y="564012"/>
                    <a:pt x="120349" y="561961"/>
                  </a:cubicBezTo>
                  <a:lnTo>
                    <a:pt x="165826" y="516853"/>
                  </a:lnTo>
                  <a:cubicBezTo>
                    <a:pt x="167055" y="515213"/>
                    <a:pt x="167055" y="512343"/>
                    <a:pt x="165826" y="510702"/>
                  </a:cubicBezTo>
                  <a:lnTo>
                    <a:pt x="67088" y="411875"/>
                  </a:lnTo>
                  <a:cubicBezTo>
                    <a:pt x="65859" y="411054"/>
                    <a:pt x="64630" y="410644"/>
                    <a:pt x="63810" y="410644"/>
                  </a:cubicBezTo>
                  <a:close/>
                  <a:moveTo>
                    <a:pt x="467877" y="357027"/>
                  </a:moveTo>
                  <a:cubicBezTo>
                    <a:pt x="459069" y="357848"/>
                    <a:pt x="450568" y="362051"/>
                    <a:pt x="444422" y="369227"/>
                  </a:cubicBezTo>
                  <a:lnTo>
                    <a:pt x="402223" y="419256"/>
                  </a:lnTo>
                  <a:cubicBezTo>
                    <a:pt x="398126" y="423767"/>
                    <a:pt x="392800" y="427047"/>
                    <a:pt x="386654" y="427457"/>
                  </a:cubicBezTo>
                  <a:cubicBezTo>
                    <a:pt x="386654" y="427867"/>
                    <a:pt x="386654" y="428277"/>
                    <a:pt x="386654" y="428277"/>
                  </a:cubicBezTo>
                  <a:lnTo>
                    <a:pt x="386654" y="430738"/>
                  </a:lnTo>
                  <a:cubicBezTo>
                    <a:pt x="386654" y="454522"/>
                    <a:pt x="367808" y="473796"/>
                    <a:pt x="344045" y="473796"/>
                  </a:cubicBezTo>
                  <a:lnTo>
                    <a:pt x="201060" y="473796"/>
                  </a:lnTo>
                  <a:cubicBezTo>
                    <a:pt x="197373" y="473796"/>
                    <a:pt x="194095" y="470515"/>
                    <a:pt x="194095" y="466414"/>
                  </a:cubicBezTo>
                  <a:cubicBezTo>
                    <a:pt x="194095" y="462314"/>
                    <a:pt x="197373" y="459443"/>
                    <a:pt x="201060" y="459443"/>
                  </a:cubicBezTo>
                  <a:lnTo>
                    <a:pt x="344045" y="459443"/>
                  </a:lnTo>
                  <a:cubicBezTo>
                    <a:pt x="359614" y="459443"/>
                    <a:pt x="372315" y="446321"/>
                    <a:pt x="372315" y="430738"/>
                  </a:cubicBezTo>
                  <a:lnTo>
                    <a:pt x="372315" y="428277"/>
                  </a:lnTo>
                  <a:cubicBezTo>
                    <a:pt x="372315" y="413105"/>
                    <a:pt x="359614" y="400393"/>
                    <a:pt x="344045" y="400393"/>
                  </a:cubicBezTo>
                  <a:lnTo>
                    <a:pt x="261696" y="400393"/>
                  </a:lnTo>
                  <a:cubicBezTo>
                    <a:pt x="258008" y="400393"/>
                    <a:pt x="255960" y="397932"/>
                    <a:pt x="249814" y="391371"/>
                  </a:cubicBezTo>
                  <a:cubicBezTo>
                    <a:pt x="242849" y="383580"/>
                    <a:pt x="232607" y="379479"/>
                    <a:pt x="221955" y="379479"/>
                  </a:cubicBezTo>
                  <a:lnTo>
                    <a:pt x="122397" y="379479"/>
                  </a:lnTo>
                  <a:cubicBezTo>
                    <a:pt x="119529" y="379479"/>
                    <a:pt x="116252" y="380299"/>
                    <a:pt x="114203" y="382349"/>
                  </a:cubicBezTo>
                  <a:lnTo>
                    <a:pt x="87163" y="412285"/>
                  </a:lnTo>
                  <a:lnTo>
                    <a:pt x="171152" y="496350"/>
                  </a:lnTo>
                  <a:lnTo>
                    <a:pt x="307992" y="496350"/>
                  </a:lnTo>
                  <a:cubicBezTo>
                    <a:pt x="309221" y="496350"/>
                    <a:pt x="310450" y="496350"/>
                    <a:pt x="311679" y="496350"/>
                  </a:cubicBezTo>
                  <a:lnTo>
                    <a:pt x="403042" y="496350"/>
                  </a:lnTo>
                  <a:cubicBezTo>
                    <a:pt x="419021" y="496350"/>
                    <a:pt x="433360" y="489379"/>
                    <a:pt x="443193" y="477486"/>
                  </a:cubicBezTo>
                  <a:lnTo>
                    <a:pt x="497274" y="413105"/>
                  </a:lnTo>
                  <a:cubicBezTo>
                    <a:pt x="503009" y="406134"/>
                    <a:pt x="506287" y="397522"/>
                    <a:pt x="505468" y="388090"/>
                  </a:cubicBezTo>
                  <a:cubicBezTo>
                    <a:pt x="504238" y="379069"/>
                    <a:pt x="500141" y="370867"/>
                    <a:pt x="493176" y="365126"/>
                  </a:cubicBezTo>
                  <a:cubicBezTo>
                    <a:pt x="485802" y="358770"/>
                    <a:pt x="476686" y="356207"/>
                    <a:pt x="467877" y="357027"/>
                  </a:cubicBezTo>
                  <a:close/>
                  <a:moveTo>
                    <a:pt x="258008" y="154759"/>
                  </a:moveTo>
                  <a:cubicBezTo>
                    <a:pt x="224413" y="190436"/>
                    <a:pt x="154764" y="269580"/>
                    <a:pt x="146979" y="322069"/>
                  </a:cubicBezTo>
                  <a:cubicBezTo>
                    <a:pt x="144521" y="336831"/>
                    <a:pt x="144521" y="351184"/>
                    <a:pt x="146160" y="365126"/>
                  </a:cubicBezTo>
                  <a:lnTo>
                    <a:pt x="221955" y="365126"/>
                  </a:lnTo>
                  <a:cubicBezTo>
                    <a:pt x="236704" y="365126"/>
                    <a:pt x="250634" y="371277"/>
                    <a:pt x="260466" y="381939"/>
                  </a:cubicBezTo>
                  <a:cubicBezTo>
                    <a:pt x="262105" y="383990"/>
                    <a:pt x="263334" y="385220"/>
                    <a:pt x="264154" y="386040"/>
                  </a:cubicBezTo>
                  <a:lnTo>
                    <a:pt x="303895" y="386040"/>
                  </a:lnTo>
                  <a:lnTo>
                    <a:pt x="303895" y="369227"/>
                  </a:lnTo>
                  <a:lnTo>
                    <a:pt x="296520" y="369227"/>
                  </a:lnTo>
                  <a:cubicBezTo>
                    <a:pt x="283819" y="369227"/>
                    <a:pt x="273167" y="358565"/>
                    <a:pt x="273167" y="345443"/>
                  </a:cubicBezTo>
                  <a:cubicBezTo>
                    <a:pt x="273167" y="341752"/>
                    <a:pt x="276445" y="338472"/>
                    <a:pt x="280132" y="338472"/>
                  </a:cubicBezTo>
                  <a:cubicBezTo>
                    <a:pt x="284229" y="338472"/>
                    <a:pt x="287507" y="341752"/>
                    <a:pt x="287507" y="345443"/>
                  </a:cubicBezTo>
                  <a:cubicBezTo>
                    <a:pt x="287507" y="350774"/>
                    <a:pt x="291604" y="354875"/>
                    <a:pt x="296520" y="354875"/>
                  </a:cubicBezTo>
                  <a:lnTo>
                    <a:pt x="314547" y="354875"/>
                  </a:lnTo>
                  <a:cubicBezTo>
                    <a:pt x="325609" y="354875"/>
                    <a:pt x="334213" y="345853"/>
                    <a:pt x="334213" y="335191"/>
                  </a:cubicBezTo>
                  <a:cubicBezTo>
                    <a:pt x="334213" y="328220"/>
                    <a:pt x="330525" y="322069"/>
                    <a:pt x="323970" y="320018"/>
                  </a:cubicBezTo>
                  <a:lnTo>
                    <a:pt x="292013" y="306076"/>
                  </a:lnTo>
                  <a:cubicBezTo>
                    <a:pt x="280542" y="301155"/>
                    <a:pt x="273167" y="290083"/>
                    <a:pt x="273167" y="277781"/>
                  </a:cubicBezTo>
                  <a:cubicBezTo>
                    <a:pt x="273167" y="260558"/>
                    <a:pt x="287097" y="246206"/>
                    <a:pt x="303895" y="245385"/>
                  </a:cubicBezTo>
                  <a:lnTo>
                    <a:pt x="303895" y="225292"/>
                  </a:lnTo>
                  <a:cubicBezTo>
                    <a:pt x="303895" y="221191"/>
                    <a:pt x="307172" y="217911"/>
                    <a:pt x="310860" y="217911"/>
                  </a:cubicBezTo>
                  <a:cubicBezTo>
                    <a:pt x="314957" y="217911"/>
                    <a:pt x="317825" y="221191"/>
                    <a:pt x="317825" y="225292"/>
                  </a:cubicBezTo>
                  <a:lnTo>
                    <a:pt x="317825" y="245385"/>
                  </a:lnTo>
                  <a:lnTo>
                    <a:pt x="325199" y="245385"/>
                  </a:lnTo>
                  <a:cubicBezTo>
                    <a:pt x="338310" y="245385"/>
                    <a:pt x="348552" y="255637"/>
                    <a:pt x="348552" y="268759"/>
                  </a:cubicBezTo>
                  <a:cubicBezTo>
                    <a:pt x="348552" y="272450"/>
                    <a:pt x="345684" y="275731"/>
                    <a:pt x="341178" y="275731"/>
                  </a:cubicBezTo>
                  <a:cubicBezTo>
                    <a:pt x="337490" y="275731"/>
                    <a:pt x="334213" y="272450"/>
                    <a:pt x="334213" y="268759"/>
                  </a:cubicBezTo>
                  <a:cubicBezTo>
                    <a:pt x="334213" y="263429"/>
                    <a:pt x="330116" y="259328"/>
                    <a:pt x="325199" y="259328"/>
                  </a:cubicBezTo>
                  <a:lnTo>
                    <a:pt x="305943" y="259328"/>
                  </a:lnTo>
                  <a:cubicBezTo>
                    <a:pt x="295701" y="259328"/>
                    <a:pt x="287507" y="267529"/>
                    <a:pt x="287507" y="277781"/>
                  </a:cubicBezTo>
                  <a:cubicBezTo>
                    <a:pt x="287507" y="284342"/>
                    <a:pt x="291604" y="290493"/>
                    <a:pt x="297749" y="292954"/>
                  </a:cubicBezTo>
                  <a:lnTo>
                    <a:pt x="329706" y="306486"/>
                  </a:lnTo>
                  <a:cubicBezTo>
                    <a:pt x="341178" y="311407"/>
                    <a:pt x="348552" y="322889"/>
                    <a:pt x="348552" y="335191"/>
                  </a:cubicBezTo>
                  <a:cubicBezTo>
                    <a:pt x="348552" y="352414"/>
                    <a:pt x="335032" y="367177"/>
                    <a:pt x="317825" y="368817"/>
                  </a:cubicBezTo>
                  <a:lnTo>
                    <a:pt x="317825" y="386040"/>
                  </a:lnTo>
                  <a:lnTo>
                    <a:pt x="344045" y="386040"/>
                  </a:lnTo>
                  <a:cubicBezTo>
                    <a:pt x="362072" y="386040"/>
                    <a:pt x="377231" y="397112"/>
                    <a:pt x="383786" y="413105"/>
                  </a:cubicBezTo>
                  <a:lnTo>
                    <a:pt x="385016" y="413105"/>
                  </a:lnTo>
                  <a:cubicBezTo>
                    <a:pt x="387064" y="413105"/>
                    <a:pt x="389932" y="412285"/>
                    <a:pt x="391161" y="410234"/>
                  </a:cubicBezTo>
                  <a:lnTo>
                    <a:pt x="433770" y="360206"/>
                  </a:lnTo>
                  <a:cubicBezTo>
                    <a:pt x="443193" y="348724"/>
                    <a:pt x="456713" y="342983"/>
                    <a:pt x="470233" y="342572"/>
                  </a:cubicBezTo>
                  <a:cubicBezTo>
                    <a:pt x="470643" y="335601"/>
                    <a:pt x="470233" y="328630"/>
                    <a:pt x="469824" y="321249"/>
                  </a:cubicBezTo>
                  <a:cubicBezTo>
                    <a:pt x="464907" y="269170"/>
                    <a:pt x="393210" y="190436"/>
                    <a:pt x="357975" y="154759"/>
                  </a:cubicBezTo>
                  <a:close/>
                  <a:moveTo>
                    <a:pt x="274908" y="14207"/>
                  </a:moveTo>
                  <a:cubicBezTo>
                    <a:pt x="261696" y="13797"/>
                    <a:pt x="248995" y="14515"/>
                    <a:pt x="236294" y="17385"/>
                  </a:cubicBezTo>
                  <a:cubicBezTo>
                    <a:pt x="235065" y="17795"/>
                    <a:pt x="234655" y="18205"/>
                    <a:pt x="234246" y="18616"/>
                  </a:cubicBezTo>
                  <a:cubicBezTo>
                    <a:pt x="234246" y="19436"/>
                    <a:pt x="233426" y="20256"/>
                    <a:pt x="234246" y="21486"/>
                  </a:cubicBezTo>
                  <a:lnTo>
                    <a:pt x="276035" y="124004"/>
                  </a:lnTo>
                  <a:lnTo>
                    <a:pt x="290375" y="124004"/>
                  </a:lnTo>
                  <a:lnTo>
                    <a:pt x="270709" y="47321"/>
                  </a:lnTo>
                  <a:cubicBezTo>
                    <a:pt x="269480" y="43220"/>
                    <a:pt x="271938" y="39939"/>
                    <a:pt x="275625" y="38709"/>
                  </a:cubicBezTo>
                  <a:cubicBezTo>
                    <a:pt x="279313" y="37479"/>
                    <a:pt x="283410" y="39939"/>
                    <a:pt x="284229" y="43630"/>
                  </a:cubicBezTo>
                  <a:lnTo>
                    <a:pt x="305124" y="124004"/>
                  </a:lnTo>
                  <a:lnTo>
                    <a:pt x="307172" y="124004"/>
                  </a:lnTo>
                  <a:lnTo>
                    <a:pt x="330935" y="66184"/>
                  </a:lnTo>
                  <a:cubicBezTo>
                    <a:pt x="332574" y="62493"/>
                    <a:pt x="336671" y="60853"/>
                    <a:pt x="340358" y="62493"/>
                  </a:cubicBezTo>
                  <a:cubicBezTo>
                    <a:pt x="344045" y="64134"/>
                    <a:pt x="345684" y="67824"/>
                    <a:pt x="344455" y="71515"/>
                  </a:cubicBezTo>
                  <a:lnTo>
                    <a:pt x="322331" y="124004"/>
                  </a:lnTo>
                  <a:lnTo>
                    <a:pt x="339539" y="124004"/>
                  </a:lnTo>
                  <a:lnTo>
                    <a:pt x="389522" y="25997"/>
                  </a:lnTo>
                  <a:cubicBezTo>
                    <a:pt x="390342" y="24767"/>
                    <a:pt x="389932" y="23536"/>
                    <a:pt x="389522" y="22716"/>
                  </a:cubicBezTo>
                  <a:cubicBezTo>
                    <a:pt x="389113" y="22306"/>
                    <a:pt x="388293" y="21486"/>
                    <a:pt x="386654" y="21486"/>
                  </a:cubicBezTo>
                  <a:cubicBezTo>
                    <a:pt x="361663" y="22306"/>
                    <a:pt x="338719" y="19846"/>
                    <a:pt x="316595" y="17795"/>
                  </a:cubicBezTo>
                  <a:cubicBezTo>
                    <a:pt x="301846" y="16155"/>
                    <a:pt x="288121" y="14617"/>
                    <a:pt x="274908" y="14207"/>
                  </a:cubicBezTo>
                  <a:close/>
                  <a:moveTo>
                    <a:pt x="274755" y="60"/>
                  </a:moveTo>
                  <a:cubicBezTo>
                    <a:pt x="288838" y="367"/>
                    <a:pt x="303280" y="1803"/>
                    <a:pt x="318234" y="3443"/>
                  </a:cubicBezTo>
                  <a:cubicBezTo>
                    <a:pt x="339539" y="5493"/>
                    <a:pt x="362072" y="7954"/>
                    <a:pt x="386245" y="7134"/>
                  </a:cubicBezTo>
                  <a:cubicBezTo>
                    <a:pt x="392390" y="7134"/>
                    <a:pt x="398126" y="10004"/>
                    <a:pt x="401404" y="15335"/>
                  </a:cubicBezTo>
                  <a:cubicBezTo>
                    <a:pt x="404681" y="20666"/>
                    <a:pt x="405091" y="26817"/>
                    <a:pt x="402223" y="32558"/>
                  </a:cubicBezTo>
                  <a:lnTo>
                    <a:pt x="355517" y="124004"/>
                  </a:lnTo>
                  <a:lnTo>
                    <a:pt x="371495" y="124004"/>
                  </a:lnTo>
                  <a:cubicBezTo>
                    <a:pt x="375592" y="124004"/>
                    <a:pt x="378870" y="127285"/>
                    <a:pt x="378870" y="130975"/>
                  </a:cubicBezTo>
                  <a:cubicBezTo>
                    <a:pt x="378870" y="134666"/>
                    <a:pt x="376002" y="137947"/>
                    <a:pt x="372315" y="137947"/>
                  </a:cubicBezTo>
                  <a:cubicBezTo>
                    <a:pt x="372315" y="138767"/>
                    <a:pt x="372725" y="139177"/>
                    <a:pt x="372725" y="139997"/>
                  </a:cubicBezTo>
                  <a:lnTo>
                    <a:pt x="372315" y="140407"/>
                  </a:lnTo>
                  <a:lnTo>
                    <a:pt x="373544" y="140407"/>
                  </a:lnTo>
                  <a:cubicBezTo>
                    <a:pt x="377641" y="140407"/>
                    <a:pt x="380919" y="143688"/>
                    <a:pt x="380919" y="147788"/>
                  </a:cubicBezTo>
                  <a:cubicBezTo>
                    <a:pt x="380919" y="150659"/>
                    <a:pt x="379280" y="153119"/>
                    <a:pt x="377231" y="154349"/>
                  </a:cubicBezTo>
                  <a:cubicBezTo>
                    <a:pt x="415333" y="193716"/>
                    <a:pt x="479247" y="267119"/>
                    <a:pt x="484163" y="320018"/>
                  </a:cubicBezTo>
                  <a:cubicBezTo>
                    <a:pt x="484573" y="328220"/>
                    <a:pt x="484982" y="336421"/>
                    <a:pt x="484573" y="344623"/>
                  </a:cubicBezTo>
                  <a:cubicBezTo>
                    <a:pt x="490718" y="346673"/>
                    <a:pt x="496864" y="349544"/>
                    <a:pt x="502190" y="354054"/>
                  </a:cubicBezTo>
                  <a:cubicBezTo>
                    <a:pt x="512432" y="362256"/>
                    <a:pt x="518168" y="374148"/>
                    <a:pt x="519397" y="386860"/>
                  </a:cubicBezTo>
                  <a:cubicBezTo>
                    <a:pt x="520626" y="399983"/>
                    <a:pt x="516939" y="412695"/>
                    <a:pt x="508335" y="422536"/>
                  </a:cubicBezTo>
                  <a:lnTo>
                    <a:pt x="453845" y="486918"/>
                  </a:lnTo>
                  <a:cubicBezTo>
                    <a:pt x="441554" y="502091"/>
                    <a:pt x="423118" y="510702"/>
                    <a:pt x="403042" y="510702"/>
                  </a:cubicBezTo>
                  <a:lnTo>
                    <a:pt x="311679" y="510702"/>
                  </a:lnTo>
                  <a:cubicBezTo>
                    <a:pt x="310040" y="510702"/>
                    <a:pt x="308401" y="510292"/>
                    <a:pt x="306763" y="510292"/>
                  </a:cubicBezTo>
                  <a:lnTo>
                    <a:pt x="180985" y="510292"/>
                  </a:lnTo>
                  <a:cubicBezTo>
                    <a:pt x="180985" y="511522"/>
                    <a:pt x="180985" y="512343"/>
                    <a:pt x="180985" y="513573"/>
                  </a:cubicBezTo>
                  <a:cubicBezTo>
                    <a:pt x="180985" y="518904"/>
                    <a:pt x="179346" y="523415"/>
                    <a:pt x="175658" y="527105"/>
                  </a:cubicBezTo>
                  <a:lnTo>
                    <a:pt x="130591" y="572213"/>
                  </a:lnTo>
                  <a:cubicBezTo>
                    <a:pt x="126904" y="575494"/>
                    <a:pt x="122397" y="577954"/>
                    <a:pt x="117481" y="577954"/>
                  </a:cubicBezTo>
                  <a:cubicBezTo>
                    <a:pt x="112565" y="577954"/>
                    <a:pt x="107648" y="575494"/>
                    <a:pt x="104371" y="572213"/>
                  </a:cubicBezTo>
                  <a:lnTo>
                    <a:pt x="5223" y="472976"/>
                  </a:lnTo>
                  <a:cubicBezTo>
                    <a:pt x="-1742" y="466004"/>
                    <a:pt x="-1742" y="454112"/>
                    <a:pt x="5223" y="447141"/>
                  </a:cubicBezTo>
                  <a:lnTo>
                    <a:pt x="50700" y="401623"/>
                  </a:lnTo>
                  <a:cubicBezTo>
                    <a:pt x="57665" y="394652"/>
                    <a:pt x="69956" y="394652"/>
                    <a:pt x="76921" y="401623"/>
                  </a:cubicBezTo>
                  <a:lnTo>
                    <a:pt x="77330" y="401623"/>
                  </a:lnTo>
                  <a:lnTo>
                    <a:pt x="104371" y="372508"/>
                  </a:lnTo>
                  <a:cubicBezTo>
                    <a:pt x="108877" y="367587"/>
                    <a:pt x="115432" y="365126"/>
                    <a:pt x="122397" y="365126"/>
                  </a:cubicBezTo>
                  <a:lnTo>
                    <a:pt x="131820" y="365126"/>
                  </a:lnTo>
                  <a:cubicBezTo>
                    <a:pt x="129772" y="350364"/>
                    <a:pt x="130591" y="335191"/>
                    <a:pt x="132640" y="319608"/>
                  </a:cubicBezTo>
                  <a:cubicBezTo>
                    <a:pt x="140834" y="267119"/>
                    <a:pt x="203518" y="192896"/>
                    <a:pt x="239981" y="153119"/>
                  </a:cubicBezTo>
                  <a:cubicBezTo>
                    <a:pt x="238752" y="151889"/>
                    <a:pt x="237523" y="149839"/>
                    <a:pt x="237523" y="147788"/>
                  </a:cubicBezTo>
                  <a:cubicBezTo>
                    <a:pt x="237523" y="143688"/>
                    <a:pt x="240801" y="140407"/>
                    <a:pt x="244898" y="140407"/>
                  </a:cubicBezTo>
                  <a:lnTo>
                    <a:pt x="246127" y="140407"/>
                  </a:lnTo>
                  <a:lnTo>
                    <a:pt x="246127" y="139997"/>
                  </a:lnTo>
                  <a:cubicBezTo>
                    <a:pt x="246127" y="139177"/>
                    <a:pt x="246127" y="138767"/>
                    <a:pt x="246537" y="137947"/>
                  </a:cubicBezTo>
                  <a:cubicBezTo>
                    <a:pt x="242849" y="137947"/>
                    <a:pt x="239981" y="134666"/>
                    <a:pt x="239981" y="130975"/>
                  </a:cubicBezTo>
                  <a:cubicBezTo>
                    <a:pt x="239981" y="127285"/>
                    <a:pt x="242849" y="124004"/>
                    <a:pt x="246946" y="124004"/>
                  </a:cubicBezTo>
                  <a:lnTo>
                    <a:pt x="260876" y="124004"/>
                  </a:lnTo>
                  <a:lnTo>
                    <a:pt x="221135" y="26817"/>
                  </a:lnTo>
                  <a:cubicBezTo>
                    <a:pt x="219087" y="22306"/>
                    <a:pt x="219496" y="16565"/>
                    <a:pt x="221955" y="12054"/>
                  </a:cubicBezTo>
                  <a:cubicBezTo>
                    <a:pt x="224413" y="7544"/>
                    <a:pt x="228510" y="4263"/>
                    <a:pt x="233426" y="3443"/>
                  </a:cubicBezTo>
                  <a:cubicBezTo>
                    <a:pt x="246946" y="572"/>
                    <a:pt x="260671" y="-248"/>
                    <a:pt x="274755" y="6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87" name="Freeform 8">
              <a:extLst>
                <a:ext uri="{FF2B5EF4-FFF2-40B4-BE49-F238E27FC236}">
                  <a16:creationId xmlns:a16="http://schemas.microsoft.com/office/drawing/2014/main" id="{819755C2-6B6F-24AD-2FE1-D9DAAA830458}"/>
                </a:ext>
              </a:extLst>
            </p:cNvPr>
            <p:cNvSpPr>
              <a:spLocks noChangeArrowheads="1"/>
            </p:cNvSpPr>
            <p:nvPr/>
          </p:nvSpPr>
          <p:spPr bwMode="auto">
            <a:xfrm>
              <a:off x="11031990" y="2734508"/>
              <a:ext cx="237735" cy="233531"/>
            </a:xfrm>
            <a:custGeom>
              <a:avLst/>
              <a:gdLst>
                <a:gd name="connsiteX0" fmla="*/ 292771 w 364992"/>
                <a:gd name="connsiteY0" fmla="*/ 388917 h 516941"/>
                <a:gd name="connsiteX1" fmla="*/ 321440 w 364992"/>
                <a:gd name="connsiteY1" fmla="*/ 388917 h 516941"/>
                <a:gd name="connsiteX2" fmla="*/ 328813 w 364992"/>
                <a:gd name="connsiteY2" fmla="*/ 395946 h 516941"/>
                <a:gd name="connsiteX3" fmla="*/ 321440 w 364992"/>
                <a:gd name="connsiteY3" fmla="*/ 402975 h 516941"/>
                <a:gd name="connsiteX4" fmla="*/ 292771 w 364992"/>
                <a:gd name="connsiteY4" fmla="*/ 402975 h 516941"/>
                <a:gd name="connsiteX5" fmla="*/ 285808 w 364992"/>
                <a:gd name="connsiteY5" fmla="*/ 395946 h 516941"/>
                <a:gd name="connsiteX6" fmla="*/ 292771 w 364992"/>
                <a:gd name="connsiteY6" fmla="*/ 388917 h 516941"/>
                <a:gd name="connsiteX7" fmla="*/ 236695 w 364992"/>
                <a:gd name="connsiteY7" fmla="*/ 388917 h 516941"/>
                <a:gd name="connsiteX8" fmla="*/ 265364 w 364992"/>
                <a:gd name="connsiteY8" fmla="*/ 388917 h 516941"/>
                <a:gd name="connsiteX9" fmla="*/ 272736 w 364992"/>
                <a:gd name="connsiteY9" fmla="*/ 395946 h 516941"/>
                <a:gd name="connsiteX10" fmla="*/ 265364 w 364992"/>
                <a:gd name="connsiteY10" fmla="*/ 402975 h 516941"/>
                <a:gd name="connsiteX11" fmla="*/ 236695 w 364992"/>
                <a:gd name="connsiteY11" fmla="*/ 402975 h 516941"/>
                <a:gd name="connsiteX12" fmla="*/ 229732 w 364992"/>
                <a:gd name="connsiteY12" fmla="*/ 395946 h 516941"/>
                <a:gd name="connsiteX13" fmla="*/ 236695 w 364992"/>
                <a:gd name="connsiteY13" fmla="*/ 388917 h 516941"/>
                <a:gd name="connsiteX14" fmla="*/ 179219 w 364992"/>
                <a:gd name="connsiteY14" fmla="*/ 388917 h 516941"/>
                <a:gd name="connsiteX15" fmla="*/ 207889 w 364992"/>
                <a:gd name="connsiteY15" fmla="*/ 388917 h 516941"/>
                <a:gd name="connsiteX16" fmla="*/ 214851 w 364992"/>
                <a:gd name="connsiteY16" fmla="*/ 395946 h 516941"/>
                <a:gd name="connsiteX17" fmla="*/ 207889 w 364992"/>
                <a:gd name="connsiteY17" fmla="*/ 402975 h 516941"/>
                <a:gd name="connsiteX18" fmla="*/ 179219 w 364992"/>
                <a:gd name="connsiteY18" fmla="*/ 402975 h 516941"/>
                <a:gd name="connsiteX19" fmla="*/ 171847 w 364992"/>
                <a:gd name="connsiteY19" fmla="*/ 395946 h 516941"/>
                <a:gd name="connsiteX20" fmla="*/ 179219 w 364992"/>
                <a:gd name="connsiteY20" fmla="*/ 388917 h 516941"/>
                <a:gd name="connsiteX21" fmla="*/ 120925 w 364992"/>
                <a:gd name="connsiteY21" fmla="*/ 388917 h 516941"/>
                <a:gd name="connsiteX22" fmla="*/ 150004 w 364992"/>
                <a:gd name="connsiteY22" fmla="*/ 388917 h 516941"/>
                <a:gd name="connsiteX23" fmla="*/ 156966 w 364992"/>
                <a:gd name="connsiteY23" fmla="*/ 395946 h 516941"/>
                <a:gd name="connsiteX24" fmla="*/ 150004 w 364992"/>
                <a:gd name="connsiteY24" fmla="*/ 402975 h 516941"/>
                <a:gd name="connsiteX25" fmla="*/ 120925 w 364992"/>
                <a:gd name="connsiteY25" fmla="*/ 402975 h 516941"/>
                <a:gd name="connsiteX26" fmla="*/ 113962 w 364992"/>
                <a:gd name="connsiteY26" fmla="*/ 395946 h 516941"/>
                <a:gd name="connsiteX27" fmla="*/ 120925 w 364992"/>
                <a:gd name="connsiteY27" fmla="*/ 388917 h 516941"/>
                <a:gd name="connsiteX28" fmla="*/ 64848 w 364992"/>
                <a:gd name="connsiteY28" fmla="*/ 388917 h 516941"/>
                <a:gd name="connsiteX29" fmla="*/ 93517 w 364992"/>
                <a:gd name="connsiteY29" fmla="*/ 388917 h 516941"/>
                <a:gd name="connsiteX30" fmla="*/ 100889 w 364992"/>
                <a:gd name="connsiteY30" fmla="*/ 395946 h 516941"/>
                <a:gd name="connsiteX31" fmla="*/ 93517 w 364992"/>
                <a:gd name="connsiteY31" fmla="*/ 402975 h 516941"/>
                <a:gd name="connsiteX32" fmla="*/ 64848 w 364992"/>
                <a:gd name="connsiteY32" fmla="*/ 402975 h 516941"/>
                <a:gd name="connsiteX33" fmla="*/ 57885 w 364992"/>
                <a:gd name="connsiteY33" fmla="*/ 395946 h 516941"/>
                <a:gd name="connsiteX34" fmla="*/ 64848 w 364992"/>
                <a:gd name="connsiteY34" fmla="*/ 388917 h 516941"/>
                <a:gd name="connsiteX35" fmla="*/ 206013 w 364992"/>
                <a:gd name="connsiteY35" fmla="*/ 320179 h 516941"/>
                <a:gd name="connsiteX36" fmla="*/ 297848 w 364992"/>
                <a:gd name="connsiteY36" fmla="*/ 320179 h 516941"/>
                <a:gd name="connsiteX37" fmla="*/ 305294 w 364992"/>
                <a:gd name="connsiteY37" fmla="*/ 327414 h 516941"/>
                <a:gd name="connsiteX38" fmla="*/ 297848 w 364992"/>
                <a:gd name="connsiteY38" fmla="*/ 334248 h 516941"/>
                <a:gd name="connsiteX39" fmla="*/ 206013 w 364992"/>
                <a:gd name="connsiteY39" fmla="*/ 334248 h 516941"/>
                <a:gd name="connsiteX40" fmla="*/ 198981 w 364992"/>
                <a:gd name="connsiteY40" fmla="*/ 327414 h 516941"/>
                <a:gd name="connsiteX41" fmla="*/ 206013 w 364992"/>
                <a:gd name="connsiteY41" fmla="*/ 320179 h 516941"/>
                <a:gd name="connsiteX42" fmla="*/ 68873 w 364992"/>
                <a:gd name="connsiteY42" fmla="*/ 320179 h 516941"/>
                <a:gd name="connsiteX43" fmla="*/ 175331 w 364992"/>
                <a:gd name="connsiteY43" fmla="*/ 320179 h 516941"/>
                <a:gd name="connsiteX44" fmla="*/ 182291 w 364992"/>
                <a:gd name="connsiteY44" fmla="*/ 327414 h 516941"/>
                <a:gd name="connsiteX45" fmla="*/ 175331 w 364992"/>
                <a:gd name="connsiteY45" fmla="*/ 334248 h 516941"/>
                <a:gd name="connsiteX46" fmla="*/ 68873 w 364992"/>
                <a:gd name="connsiteY46" fmla="*/ 334248 h 516941"/>
                <a:gd name="connsiteX47" fmla="*/ 61503 w 364992"/>
                <a:gd name="connsiteY47" fmla="*/ 327414 h 516941"/>
                <a:gd name="connsiteX48" fmla="*/ 68873 w 364992"/>
                <a:gd name="connsiteY48" fmla="*/ 320179 h 516941"/>
                <a:gd name="connsiteX49" fmla="*/ 120980 w 364992"/>
                <a:gd name="connsiteY49" fmla="*/ 258675 h 516941"/>
                <a:gd name="connsiteX50" fmla="*/ 244009 w 364992"/>
                <a:gd name="connsiteY50" fmla="*/ 258675 h 516941"/>
                <a:gd name="connsiteX51" fmla="*/ 251027 w 364992"/>
                <a:gd name="connsiteY51" fmla="*/ 265508 h 516941"/>
                <a:gd name="connsiteX52" fmla="*/ 244009 w 364992"/>
                <a:gd name="connsiteY52" fmla="*/ 272744 h 516941"/>
                <a:gd name="connsiteX53" fmla="*/ 120980 w 364992"/>
                <a:gd name="connsiteY53" fmla="*/ 272744 h 516941"/>
                <a:gd name="connsiteX54" fmla="*/ 113962 w 364992"/>
                <a:gd name="connsiteY54" fmla="*/ 265508 h 516941"/>
                <a:gd name="connsiteX55" fmla="*/ 120980 w 364992"/>
                <a:gd name="connsiteY55" fmla="*/ 258675 h 516941"/>
                <a:gd name="connsiteX56" fmla="*/ 68861 w 364992"/>
                <a:gd name="connsiteY56" fmla="*/ 198981 h 516941"/>
                <a:gd name="connsiteX57" fmla="*/ 296132 w 364992"/>
                <a:gd name="connsiteY57" fmla="*/ 198981 h 516941"/>
                <a:gd name="connsiteX58" fmla="*/ 303489 w 364992"/>
                <a:gd name="connsiteY58" fmla="*/ 206010 h 516941"/>
                <a:gd name="connsiteX59" fmla="*/ 296132 w 364992"/>
                <a:gd name="connsiteY59" fmla="*/ 213038 h 516941"/>
                <a:gd name="connsiteX60" fmla="*/ 68861 w 364992"/>
                <a:gd name="connsiteY60" fmla="*/ 213038 h 516941"/>
                <a:gd name="connsiteX61" fmla="*/ 61503 w 364992"/>
                <a:gd name="connsiteY61" fmla="*/ 206010 h 516941"/>
                <a:gd name="connsiteX62" fmla="*/ 68861 w 364992"/>
                <a:gd name="connsiteY62" fmla="*/ 198981 h 516941"/>
                <a:gd name="connsiteX63" fmla="*/ 182496 w 364992"/>
                <a:gd name="connsiteY63" fmla="*/ 37987 h 516941"/>
                <a:gd name="connsiteX64" fmla="*/ 189827 w 364992"/>
                <a:gd name="connsiteY64" fmla="*/ 44960 h 516941"/>
                <a:gd name="connsiteX65" fmla="*/ 189827 w 364992"/>
                <a:gd name="connsiteY65" fmla="*/ 58905 h 516941"/>
                <a:gd name="connsiteX66" fmla="*/ 193493 w 364992"/>
                <a:gd name="connsiteY66" fmla="*/ 58905 h 516941"/>
                <a:gd name="connsiteX67" fmla="*/ 213044 w 364992"/>
                <a:gd name="connsiteY67" fmla="*/ 78593 h 516941"/>
                <a:gd name="connsiteX68" fmla="*/ 206119 w 364992"/>
                <a:gd name="connsiteY68" fmla="*/ 85566 h 516941"/>
                <a:gd name="connsiteX69" fmla="*/ 198788 w 364992"/>
                <a:gd name="connsiteY69" fmla="*/ 78593 h 516941"/>
                <a:gd name="connsiteX70" fmla="*/ 193493 w 364992"/>
                <a:gd name="connsiteY70" fmla="*/ 73261 h 516941"/>
                <a:gd name="connsiteX71" fmla="*/ 178830 w 364992"/>
                <a:gd name="connsiteY71" fmla="*/ 73261 h 516941"/>
                <a:gd name="connsiteX72" fmla="*/ 166204 w 364992"/>
                <a:gd name="connsiteY72" fmla="*/ 85566 h 516941"/>
                <a:gd name="connsiteX73" fmla="*/ 172720 w 364992"/>
                <a:gd name="connsiteY73" fmla="*/ 95820 h 516941"/>
                <a:gd name="connsiteX74" fmla="*/ 197566 w 364992"/>
                <a:gd name="connsiteY74" fmla="*/ 106484 h 516941"/>
                <a:gd name="connsiteX75" fmla="*/ 213044 w 364992"/>
                <a:gd name="connsiteY75" fmla="*/ 130273 h 516941"/>
                <a:gd name="connsiteX76" fmla="*/ 189827 w 364992"/>
                <a:gd name="connsiteY76" fmla="*/ 157754 h 516941"/>
                <a:gd name="connsiteX77" fmla="*/ 189827 w 364992"/>
                <a:gd name="connsiteY77" fmla="*/ 171290 h 516941"/>
                <a:gd name="connsiteX78" fmla="*/ 182496 w 364992"/>
                <a:gd name="connsiteY78" fmla="*/ 178673 h 516941"/>
                <a:gd name="connsiteX79" fmla="*/ 175164 w 364992"/>
                <a:gd name="connsiteY79" fmla="*/ 171290 h 516941"/>
                <a:gd name="connsiteX80" fmla="*/ 175164 w 364992"/>
                <a:gd name="connsiteY80" fmla="*/ 158164 h 516941"/>
                <a:gd name="connsiteX81" fmla="*/ 171499 w 364992"/>
                <a:gd name="connsiteY81" fmla="*/ 158164 h 516941"/>
                <a:gd name="connsiteX82" fmla="*/ 151948 w 364992"/>
                <a:gd name="connsiteY82" fmla="*/ 138477 h 516941"/>
                <a:gd name="connsiteX83" fmla="*/ 158872 w 364992"/>
                <a:gd name="connsiteY83" fmla="*/ 131094 h 516941"/>
                <a:gd name="connsiteX84" fmla="*/ 166204 w 364992"/>
                <a:gd name="connsiteY84" fmla="*/ 138477 h 516941"/>
                <a:gd name="connsiteX85" fmla="*/ 171499 w 364992"/>
                <a:gd name="connsiteY85" fmla="*/ 143809 h 516941"/>
                <a:gd name="connsiteX86" fmla="*/ 185347 w 364992"/>
                <a:gd name="connsiteY86" fmla="*/ 143809 h 516941"/>
                <a:gd name="connsiteX87" fmla="*/ 198788 w 364992"/>
                <a:gd name="connsiteY87" fmla="*/ 130273 h 516941"/>
                <a:gd name="connsiteX88" fmla="*/ 192271 w 364992"/>
                <a:gd name="connsiteY88" fmla="*/ 119609 h 516941"/>
                <a:gd name="connsiteX89" fmla="*/ 167426 w 364992"/>
                <a:gd name="connsiteY89" fmla="*/ 108945 h 516941"/>
                <a:gd name="connsiteX90" fmla="*/ 151948 w 364992"/>
                <a:gd name="connsiteY90" fmla="*/ 85566 h 516941"/>
                <a:gd name="connsiteX91" fmla="*/ 175164 w 364992"/>
                <a:gd name="connsiteY91" fmla="*/ 58905 h 516941"/>
                <a:gd name="connsiteX92" fmla="*/ 175164 w 364992"/>
                <a:gd name="connsiteY92" fmla="*/ 44960 h 516941"/>
                <a:gd name="connsiteX93" fmla="*/ 182496 w 364992"/>
                <a:gd name="connsiteY93" fmla="*/ 37987 h 516941"/>
                <a:gd name="connsiteX94" fmla="*/ 35269 w 364992"/>
                <a:gd name="connsiteY94" fmla="*/ 14371 h 516941"/>
                <a:gd name="connsiteX95" fmla="*/ 14764 w 364992"/>
                <a:gd name="connsiteY95" fmla="*/ 35311 h 516941"/>
                <a:gd name="connsiteX96" fmla="*/ 14764 w 364992"/>
                <a:gd name="connsiteY96" fmla="*/ 389245 h 516941"/>
                <a:gd name="connsiteX97" fmla="*/ 36089 w 364992"/>
                <a:gd name="connsiteY97" fmla="*/ 389245 h 516941"/>
                <a:gd name="connsiteX98" fmla="*/ 43061 w 364992"/>
                <a:gd name="connsiteY98" fmla="*/ 396225 h 516941"/>
                <a:gd name="connsiteX99" fmla="*/ 36089 w 364992"/>
                <a:gd name="connsiteY99" fmla="*/ 403206 h 516941"/>
                <a:gd name="connsiteX100" fmla="*/ 14764 w 364992"/>
                <a:gd name="connsiteY100" fmla="*/ 403206 h 516941"/>
                <a:gd name="connsiteX101" fmla="*/ 14764 w 364992"/>
                <a:gd name="connsiteY101" fmla="*/ 448782 h 516941"/>
                <a:gd name="connsiteX102" fmla="*/ 14764 w 364992"/>
                <a:gd name="connsiteY102" fmla="*/ 463153 h 516941"/>
                <a:gd name="connsiteX103" fmla="*/ 16404 w 364992"/>
                <a:gd name="connsiteY103" fmla="*/ 466848 h 516941"/>
                <a:gd name="connsiteX104" fmla="*/ 20505 w 364992"/>
                <a:gd name="connsiteY104" fmla="*/ 467259 h 516941"/>
                <a:gd name="connsiteX105" fmla="*/ 89813 w 364992"/>
                <a:gd name="connsiteY105" fmla="*/ 445086 h 516941"/>
                <a:gd name="connsiteX106" fmla="*/ 95554 w 364992"/>
                <a:gd name="connsiteY106" fmla="*/ 444265 h 516941"/>
                <a:gd name="connsiteX107" fmla="*/ 101295 w 364992"/>
                <a:gd name="connsiteY107" fmla="*/ 445086 h 516941"/>
                <a:gd name="connsiteX108" fmla="*/ 181266 w 364992"/>
                <a:gd name="connsiteY108" fmla="*/ 470954 h 516941"/>
                <a:gd name="connsiteX109" fmla="*/ 184136 w 364992"/>
                <a:gd name="connsiteY109" fmla="*/ 470954 h 516941"/>
                <a:gd name="connsiteX110" fmla="*/ 263696 w 364992"/>
                <a:gd name="connsiteY110" fmla="*/ 445086 h 516941"/>
                <a:gd name="connsiteX111" fmla="*/ 275179 w 364992"/>
                <a:gd name="connsiteY111" fmla="*/ 445086 h 516941"/>
                <a:gd name="connsiteX112" fmla="*/ 344487 w 364992"/>
                <a:gd name="connsiteY112" fmla="*/ 467669 h 516941"/>
                <a:gd name="connsiteX113" fmla="*/ 348588 w 364992"/>
                <a:gd name="connsiteY113" fmla="*/ 466848 h 516941"/>
                <a:gd name="connsiteX114" fmla="*/ 350638 w 364992"/>
                <a:gd name="connsiteY114" fmla="*/ 463153 h 516941"/>
                <a:gd name="connsiteX115" fmla="*/ 350638 w 364992"/>
                <a:gd name="connsiteY115" fmla="*/ 403206 h 516941"/>
                <a:gd name="connsiteX116" fmla="*/ 350228 w 364992"/>
                <a:gd name="connsiteY116" fmla="*/ 403206 h 516941"/>
                <a:gd name="connsiteX117" fmla="*/ 343257 w 364992"/>
                <a:gd name="connsiteY117" fmla="*/ 396225 h 516941"/>
                <a:gd name="connsiteX118" fmla="*/ 350228 w 364992"/>
                <a:gd name="connsiteY118" fmla="*/ 389245 h 516941"/>
                <a:gd name="connsiteX119" fmla="*/ 350638 w 364992"/>
                <a:gd name="connsiteY119" fmla="*/ 389245 h 516941"/>
                <a:gd name="connsiteX120" fmla="*/ 350638 w 364992"/>
                <a:gd name="connsiteY120" fmla="*/ 35311 h 516941"/>
                <a:gd name="connsiteX121" fmla="*/ 330133 w 364992"/>
                <a:gd name="connsiteY121" fmla="*/ 14371 h 516941"/>
                <a:gd name="connsiteX122" fmla="*/ 35269 w 364992"/>
                <a:gd name="connsiteY122" fmla="*/ 0 h 516941"/>
                <a:gd name="connsiteX123" fmla="*/ 330133 w 364992"/>
                <a:gd name="connsiteY123" fmla="*/ 0 h 516941"/>
                <a:gd name="connsiteX124" fmla="*/ 364992 w 364992"/>
                <a:gd name="connsiteY124" fmla="*/ 35311 h 516941"/>
                <a:gd name="connsiteX125" fmla="*/ 364992 w 364992"/>
                <a:gd name="connsiteY125" fmla="*/ 395404 h 516941"/>
                <a:gd name="connsiteX126" fmla="*/ 364992 w 364992"/>
                <a:gd name="connsiteY126" fmla="*/ 396225 h 516941"/>
                <a:gd name="connsiteX127" fmla="*/ 364992 w 364992"/>
                <a:gd name="connsiteY127" fmla="*/ 397457 h 516941"/>
                <a:gd name="connsiteX128" fmla="*/ 364992 w 364992"/>
                <a:gd name="connsiteY128" fmla="*/ 447550 h 516941"/>
                <a:gd name="connsiteX129" fmla="*/ 364992 w 364992"/>
                <a:gd name="connsiteY129" fmla="*/ 448782 h 516941"/>
                <a:gd name="connsiteX130" fmla="*/ 364992 w 364992"/>
                <a:gd name="connsiteY130" fmla="*/ 509961 h 516941"/>
                <a:gd name="connsiteX131" fmla="*/ 357610 w 364992"/>
                <a:gd name="connsiteY131" fmla="*/ 516941 h 516941"/>
                <a:gd name="connsiteX132" fmla="*/ 350638 w 364992"/>
                <a:gd name="connsiteY132" fmla="*/ 509961 h 516941"/>
                <a:gd name="connsiteX133" fmla="*/ 350638 w 364992"/>
                <a:gd name="connsiteY133" fmla="*/ 481629 h 516941"/>
                <a:gd name="connsiteX134" fmla="*/ 339976 w 364992"/>
                <a:gd name="connsiteY134" fmla="*/ 481219 h 516941"/>
                <a:gd name="connsiteX135" fmla="*/ 270668 w 364992"/>
                <a:gd name="connsiteY135" fmla="*/ 458636 h 516941"/>
                <a:gd name="connsiteX136" fmla="*/ 267797 w 364992"/>
                <a:gd name="connsiteY136" fmla="*/ 458636 h 516941"/>
                <a:gd name="connsiteX137" fmla="*/ 188647 w 364992"/>
                <a:gd name="connsiteY137" fmla="*/ 484914 h 516941"/>
                <a:gd name="connsiteX138" fmla="*/ 182496 w 364992"/>
                <a:gd name="connsiteY138" fmla="*/ 485735 h 516941"/>
                <a:gd name="connsiteX139" fmla="*/ 176754 w 364992"/>
                <a:gd name="connsiteY139" fmla="*/ 484914 h 516941"/>
                <a:gd name="connsiteX140" fmla="*/ 96784 w 364992"/>
                <a:gd name="connsiteY140" fmla="*/ 458636 h 516941"/>
                <a:gd name="connsiteX141" fmla="*/ 93914 w 364992"/>
                <a:gd name="connsiteY141" fmla="*/ 458225 h 516941"/>
                <a:gd name="connsiteX142" fmla="*/ 25016 w 364992"/>
                <a:gd name="connsiteY142" fmla="*/ 481219 h 516941"/>
                <a:gd name="connsiteX143" fmla="*/ 14764 w 364992"/>
                <a:gd name="connsiteY143" fmla="*/ 481219 h 516941"/>
                <a:gd name="connsiteX144" fmla="*/ 14764 w 364992"/>
                <a:gd name="connsiteY144" fmla="*/ 509961 h 516941"/>
                <a:gd name="connsiteX145" fmla="*/ 7382 w 364992"/>
                <a:gd name="connsiteY145" fmla="*/ 516941 h 516941"/>
                <a:gd name="connsiteX146" fmla="*/ 0 w 364992"/>
                <a:gd name="connsiteY146" fmla="*/ 509961 h 516941"/>
                <a:gd name="connsiteX147" fmla="*/ 0 w 364992"/>
                <a:gd name="connsiteY147" fmla="*/ 463153 h 516941"/>
                <a:gd name="connsiteX148" fmla="*/ 0 w 364992"/>
                <a:gd name="connsiteY148" fmla="*/ 448782 h 516941"/>
                <a:gd name="connsiteX149" fmla="*/ 0 w 364992"/>
                <a:gd name="connsiteY149" fmla="*/ 35311 h 516941"/>
                <a:gd name="connsiteX150" fmla="*/ 35269 w 364992"/>
                <a:gd name="connsiteY150" fmla="*/ 0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64992" h="516941">
                  <a:moveTo>
                    <a:pt x="292771" y="388917"/>
                  </a:moveTo>
                  <a:lnTo>
                    <a:pt x="321440" y="388917"/>
                  </a:lnTo>
                  <a:cubicBezTo>
                    <a:pt x="325536" y="388917"/>
                    <a:pt x="328813" y="392225"/>
                    <a:pt x="328813" y="395946"/>
                  </a:cubicBezTo>
                  <a:cubicBezTo>
                    <a:pt x="328813" y="400081"/>
                    <a:pt x="325536" y="402975"/>
                    <a:pt x="321440" y="402975"/>
                  </a:cubicBezTo>
                  <a:lnTo>
                    <a:pt x="292771" y="402975"/>
                  </a:lnTo>
                  <a:cubicBezTo>
                    <a:pt x="289085" y="402975"/>
                    <a:pt x="285808" y="400081"/>
                    <a:pt x="285808" y="395946"/>
                  </a:cubicBezTo>
                  <a:cubicBezTo>
                    <a:pt x="285808" y="392225"/>
                    <a:pt x="289085" y="388917"/>
                    <a:pt x="292771" y="388917"/>
                  </a:cubicBezTo>
                  <a:close/>
                  <a:moveTo>
                    <a:pt x="236695" y="388917"/>
                  </a:moveTo>
                  <a:lnTo>
                    <a:pt x="265364" y="388917"/>
                  </a:lnTo>
                  <a:cubicBezTo>
                    <a:pt x="269460" y="388917"/>
                    <a:pt x="272736" y="392225"/>
                    <a:pt x="272736" y="395946"/>
                  </a:cubicBezTo>
                  <a:cubicBezTo>
                    <a:pt x="272736" y="400081"/>
                    <a:pt x="269460" y="402975"/>
                    <a:pt x="265364" y="402975"/>
                  </a:cubicBezTo>
                  <a:lnTo>
                    <a:pt x="236695" y="402975"/>
                  </a:lnTo>
                  <a:cubicBezTo>
                    <a:pt x="233008" y="402975"/>
                    <a:pt x="229732" y="400081"/>
                    <a:pt x="229732" y="395946"/>
                  </a:cubicBezTo>
                  <a:cubicBezTo>
                    <a:pt x="229732" y="392225"/>
                    <a:pt x="233008" y="388917"/>
                    <a:pt x="236695" y="388917"/>
                  </a:cubicBezTo>
                  <a:close/>
                  <a:moveTo>
                    <a:pt x="179219" y="388917"/>
                  </a:moveTo>
                  <a:lnTo>
                    <a:pt x="207889" y="388917"/>
                  </a:lnTo>
                  <a:cubicBezTo>
                    <a:pt x="211575" y="388917"/>
                    <a:pt x="214851" y="392225"/>
                    <a:pt x="214851" y="395946"/>
                  </a:cubicBezTo>
                  <a:cubicBezTo>
                    <a:pt x="214851" y="400081"/>
                    <a:pt x="211575" y="402975"/>
                    <a:pt x="207889" y="402975"/>
                  </a:cubicBezTo>
                  <a:lnTo>
                    <a:pt x="179219" y="402975"/>
                  </a:lnTo>
                  <a:cubicBezTo>
                    <a:pt x="175533" y="402975"/>
                    <a:pt x="171847" y="400081"/>
                    <a:pt x="171847" y="395946"/>
                  </a:cubicBezTo>
                  <a:cubicBezTo>
                    <a:pt x="171847" y="392225"/>
                    <a:pt x="175533" y="388917"/>
                    <a:pt x="179219" y="388917"/>
                  </a:cubicBezTo>
                  <a:close/>
                  <a:moveTo>
                    <a:pt x="120925" y="388917"/>
                  </a:moveTo>
                  <a:lnTo>
                    <a:pt x="150004" y="388917"/>
                  </a:lnTo>
                  <a:cubicBezTo>
                    <a:pt x="153690" y="388917"/>
                    <a:pt x="156966" y="392225"/>
                    <a:pt x="156966" y="395946"/>
                  </a:cubicBezTo>
                  <a:cubicBezTo>
                    <a:pt x="156966" y="400081"/>
                    <a:pt x="153690" y="402975"/>
                    <a:pt x="150004" y="402975"/>
                  </a:cubicBezTo>
                  <a:lnTo>
                    <a:pt x="120925" y="402975"/>
                  </a:lnTo>
                  <a:cubicBezTo>
                    <a:pt x="117238" y="402975"/>
                    <a:pt x="113962" y="400081"/>
                    <a:pt x="113962" y="395946"/>
                  </a:cubicBezTo>
                  <a:cubicBezTo>
                    <a:pt x="113962" y="392225"/>
                    <a:pt x="117238" y="388917"/>
                    <a:pt x="120925" y="388917"/>
                  </a:cubicBezTo>
                  <a:close/>
                  <a:moveTo>
                    <a:pt x="64848" y="388917"/>
                  </a:moveTo>
                  <a:lnTo>
                    <a:pt x="93517" y="388917"/>
                  </a:lnTo>
                  <a:cubicBezTo>
                    <a:pt x="97203" y="388917"/>
                    <a:pt x="100889" y="392225"/>
                    <a:pt x="100889" y="395946"/>
                  </a:cubicBezTo>
                  <a:cubicBezTo>
                    <a:pt x="100889" y="400081"/>
                    <a:pt x="97203" y="402975"/>
                    <a:pt x="93517" y="402975"/>
                  </a:cubicBezTo>
                  <a:lnTo>
                    <a:pt x="64848" y="402975"/>
                  </a:lnTo>
                  <a:cubicBezTo>
                    <a:pt x="61161" y="402975"/>
                    <a:pt x="57885" y="400081"/>
                    <a:pt x="57885" y="395946"/>
                  </a:cubicBezTo>
                  <a:cubicBezTo>
                    <a:pt x="57885" y="392225"/>
                    <a:pt x="61161" y="388917"/>
                    <a:pt x="64848" y="388917"/>
                  </a:cubicBezTo>
                  <a:close/>
                  <a:moveTo>
                    <a:pt x="206013" y="320179"/>
                  </a:moveTo>
                  <a:lnTo>
                    <a:pt x="297848" y="320179"/>
                  </a:lnTo>
                  <a:cubicBezTo>
                    <a:pt x="301985" y="320179"/>
                    <a:pt x="305294" y="323797"/>
                    <a:pt x="305294" y="327414"/>
                  </a:cubicBezTo>
                  <a:cubicBezTo>
                    <a:pt x="305294" y="331434"/>
                    <a:pt x="301985" y="334248"/>
                    <a:pt x="297848" y="334248"/>
                  </a:cubicBezTo>
                  <a:lnTo>
                    <a:pt x="206013" y="334248"/>
                  </a:lnTo>
                  <a:cubicBezTo>
                    <a:pt x="201877" y="334248"/>
                    <a:pt x="198981" y="331434"/>
                    <a:pt x="198981" y="327414"/>
                  </a:cubicBezTo>
                  <a:cubicBezTo>
                    <a:pt x="198981" y="323797"/>
                    <a:pt x="201877" y="320179"/>
                    <a:pt x="206013" y="320179"/>
                  </a:cubicBezTo>
                  <a:close/>
                  <a:moveTo>
                    <a:pt x="68873" y="320179"/>
                  </a:moveTo>
                  <a:lnTo>
                    <a:pt x="175331" y="320179"/>
                  </a:lnTo>
                  <a:cubicBezTo>
                    <a:pt x="179016" y="320179"/>
                    <a:pt x="182291" y="323797"/>
                    <a:pt x="182291" y="327414"/>
                  </a:cubicBezTo>
                  <a:cubicBezTo>
                    <a:pt x="182291" y="331434"/>
                    <a:pt x="179016" y="334248"/>
                    <a:pt x="175331" y="334248"/>
                  </a:cubicBezTo>
                  <a:lnTo>
                    <a:pt x="68873" y="334248"/>
                  </a:lnTo>
                  <a:cubicBezTo>
                    <a:pt x="64779" y="334248"/>
                    <a:pt x="61503" y="331434"/>
                    <a:pt x="61503" y="327414"/>
                  </a:cubicBezTo>
                  <a:cubicBezTo>
                    <a:pt x="61503" y="323797"/>
                    <a:pt x="64779" y="320179"/>
                    <a:pt x="68873" y="320179"/>
                  </a:cubicBezTo>
                  <a:close/>
                  <a:moveTo>
                    <a:pt x="120980" y="258675"/>
                  </a:moveTo>
                  <a:lnTo>
                    <a:pt x="244009" y="258675"/>
                  </a:lnTo>
                  <a:cubicBezTo>
                    <a:pt x="247724" y="258675"/>
                    <a:pt x="251027" y="261891"/>
                    <a:pt x="251027" y="265508"/>
                  </a:cubicBezTo>
                  <a:cubicBezTo>
                    <a:pt x="251027" y="269528"/>
                    <a:pt x="247724" y="272744"/>
                    <a:pt x="244009" y="272744"/>
                  </a:cubicBezTo>
                  <a:lnTo>
                    <a:pt x="120980" y="272744"/>
                  </a:lnTo>
                  <a:cubicBezTo>
                    <a:pt x="117265" y="272744"/>
                    <a:pt x="113962" y="269528"/>
                    <a:pt x="113962" y="265508"/>
                  </a:cubicBezTo>
                  <a:cubicBezTo>
                    <a:pt x="113962" y="261891"/>
                    <a:pt x="117265" y="258675"/>
                    <a:pt x="120980" y="258675"/>
                  </a:cubicBezTo>
                  <a:close/>
                  <a:moveTo>
                    <a:pt x="68861" y="198981"/>
                  </a:moveTo>
                  <a:lnTo>
                    <a:pt x="296132" y="198981"/>
                  </a:lnTo>
                  <a:cubicBezTo>
                    <a:pt x="300219" y="198981"/>
                    <a:pt x="303489" y="201875"/>
                    <a:pt x="303489" y="206010"/>
                  </a:cubicBezTo>
                  <a:cubicBezTo>
                    <a:pt x="303489" y="209731"/>
                    <a:pt x="300219" y="213038"/>
                    <a:pt x="296132" y="213038"/>
                  </a:cubicBezTo>
                  <a:lnTo>
                    <a:pt x="68861" y="213038"/>
                  </a:lnTo>
                  <a:cubicBezTo>
                    <a:pt x="64773" y="213038"/>
                    <a:pt x="61503" y="209731"/>
                    <a:pt x="61503" y="206010"/>
                  </a:cubicBezTo>
                  <a:cubicBezTo>
                    <a:pt x="61503" y="201875"/>
                    <a:pt x="64773" y="198981"/>
                    <a:pt x="68861" y="198981"/>
                  </a:cubicBezTo>
                  <a:close/>
                  <a:moveTo>
                    <a:pt x="182496" y="37987"/>
                  </a:moveTo>
                  <a:cubicBezTo>
                    <a:pt x="186569" y="37987"/>
                    <a:pt x="189827" y="40858"/>
                    <a:pt x="189827" y="44960"/>
                  </a:cubicBezTo>
                  <a:lnTo>
                    <a:pt x="189827" y="58905"/>
                  </a:lnTo>
                  <a:lnTo>
                    <a:pt x="193493" y="58905"/>
                  </a:lnTo>
                  <a:cubicBezTo>
                    <a:pt x="204083" y="58905"/>
                    <a:pt x="213044" y="67518"/>
                    <a:pt x="213044" y="78593"/>
                  </a:cubicBezTo>
                  <a:cubicBezTo>
                    <a:pt x="213044" y="82284"/>
                    <a:pt x="209785" y="85566"/>
                    <a:pt x="206119" y="85566"/>
                  </a:cubicBezTo>
                  <a:cubicBezTo>
                    <a:pt x="202046" y="85566"/>
                    <a:pt x="198788" y="82284"/>
                    <a:pt x="198788" y="78593"/>
                  </a:cubicBezTo>
                  <a:cubicBezTo>
                    <a:pt x="198788" y="75312"/>
                    <a:pt x="196344" y="73261"/>
                    <a:pt x="193493" y="73261"/>
                  </a:cubicBezTo>
                  <a:lnTo>
                    <a:pt x="178830" y="73261"/>
                  </a:lnTo>
                  <a:cubicBezTo>
                    <a:pt x="171499" y="73261"/>
                    <a:pt x="166204" y="78593"/>
                    <a:pt x="166204" y="85566"/>
                  </a:cubicBezTo>
                  <a:cubicBezTo>
                    <a:pt x="166204" y="90077"/>
                    <a:pt x="169055" y="94179"/>
                    <a:pt x="172720" y="95820"/>
                  </a:cubicBezTo>
                  <a:lnTo>
                    <a:pt x="197566" y="106484"/>
                  </a:lnTo>
                  <a:cubicBezTo>
                    <a:pt x="206934" y="110586"/>
                    <a:pt x="213044" y="119609"/>
                    <a:pt x="213044" y="130273"/>
                  </a:cubicBezTo>
                  <a:cubicBezTo>
                    <a:pt x="213044" y="143809"/>
                    <a:pt x="202861" y="155703"/>
                    <a:pt x="189827" y="157754"/>
                  </a:cubicBezTo>
                  <a:lnTo>
                    <a:pt x="189827" y="171290"/>
                  </a:lnTo>
                  <a:cubicBezTo>
                    <a:pt x="189827" y="175391"/>
                    <a:pt x="186569" y="178673"/>
                    <a:pt x="182496" y="178673"/>
                  </a:cubicBezTo>
                  <a:cubicBezTo>
                    <a:pt x="178830" y="178673"/>
                    <a:pt x="175164" y="175391"/>
                    <a:pt x="175164" y="171290"/>
                  </a:cubicBezTo>
                  <a:lnTo>
                    <a:pt x="175164" y="158164"/>
                  </a:lnTo>
                  <a:lnTo>
                    <a:pt x="171499" y="158164"/>
                  </a:lnTo>
                  <a:cubicBezTo>
                    <a:pt x="160909" y="158164"/>
                    <a:pt x="151948" y="149141"/>
                    <a:pt x="151948" y="138477"/>
                  </a:cubicBezTo>
                  <a:cubicBezTo>
                    <a:pt x="151948" y="134375"/>
                    <a:pt x="155206" y="131094"/>
                    <a:pt x="158872" y="131094"/>
                  </a:cubicBezTo>
                  <a:cubicBezTo>
                    <a:pt x="162945" y="131094"/>
                    <a:pt x="166204" y="134375"/>
                    <a:pt x="166204" y="138477"/>
                  </a:cubicBezTo>
                  <a:cubicBezTo>
                    <a:pt x="166204" y="141348"/>
                    <a:pt x="168647" y="143809"/>
                    <a:pt x="171499" y="143809"/>
                  </a:cubicBezTo>
                  <a:lnTo>
                    <a:pt x="185347" y="143809"/>
                  </a:lnTo>
                  <a:cubicBezTo>
                    <a:pt x="192678" y="143809"/>
                    <a:pt x="198788" y="137246"/>
                    <a:pt x="198788" y="130273"/>
                  </a:cubicBezTo>
                  <a:cubicBezTo>
                    <a:pt x="198788" y="125762"/>
                    <a:pt x="196344" y="121250"/>
                    <a:pt x="192271" y="119609"/>
                  </a:cubicBezTo>
                  <a:lnTo>
                    <a:pt x="167426" y="108945"/>
                  </a:lnTo>
                  <a:cubicBezTo>
                    <a:pt x="158058" y="104843"/>
                    <a:pt x="151948" y="95820"/>
                    <a:pt x="151948" y="85566"/>
                  </a:cubicBezTo>
                  <a:cubicBezTo>
                    <a:pt x="151948" y="72030"/>
                    <a:pt x="162538" y="60546"/>
                    <a:pt x="175164" y="58905"/>
                  </a:cubicBezTo>
                  <a:lnTo>
                    <a:pt x="175164" y="44960"/>
                  </a:lnTo>
                  <a:cubicBezTo>
                    <a:pt x="175164" y="40858"/>
                    <a:pt x="178830" y="37987"/>
                    <a:pt x="182496" y="37987"/>
                  </a:cubicBezTo>
                  <a:close/>
                  <a:moveTo>
                    <a:pt x="35269" y="14371"/>
                  </a:moveTo>
                  <a:cubicBezTo>
                    <a:pt x="23786" y="14371"/>
                    <a:pt x="14764" y="23814"/>
                    <a:pt x="14764" y="35311"/>
                  </a:cubicBezTo>
                  <a:lnTo>
                    <a:pt x="14764" y="389245"/>
                  </a:lnTo>
                  <a:lnTo>
                    <a:pt x="36089" y="389245"/>
                  </a:lnTo>
                  <a:cubicBezTo>
                    <a:pt x="39780" y="389245"/>
                    <a:pt x="43061" y="392530"/>
                    <a:pt x="43061" y="396225"/>
                  </a:cubicBezTo>
                  <a:cubicBezTo>
                    <a:pt x="43061" y="400331"/>
                    <a:pt x="39780" y="403206"/>
                    <a:pt x="36089" y="403206"/>
                  </a:cubicBezTo>
                  <a:lnTo>
                    <a:pt x="14764" y="403206"/>
                  </a:lnTo>
                  <a:lnTo>
                    <a:pt x="14764" y="448782"/>
                  </a:lnTo>
                  <a:lnTo>
                    <a:pt x="14764" y="463153"/>
                  </a:lnTo>
                  <a:cubicBezTo>
                    <a:pt x="14764" y="464384"/>
                    <a:pt x="15174" y="466027"/>
                    <a:pt x="16404" y="466848"/>
                  </a:cubicBezTo>
                  <a:cubicBezTo>
                    <a:pt x="17634" y="467669"/>
                    <a:pt x="19275" y="467669"/>
                    <a:pt x="20505" y="467259"/>
                  </a:cubicBezTo>
                  <a:lnTo>
                    <a:pt x="89813" y="445086"/>
                  </a:lnTo>
                  <a:cubicBezTo>
                    <a:pt x="91453" y="444265"/>
                    <a:pt x="93503" y="444265"/>
                    <a:pt x="95554" y="444265"/>
                  </a:cubicBezTo>
                  <a:cubicBezTo>
                    <a:pt x="97605" y="444265"/>
                    <a:pt x="99245" y="444265"/>
                    <a:pt x="101295" y="445086"/>
                  </a:cubicBezTo>
                  <a:lnTo>
                    <a:pt x="181266" y="470954"/>
                  </a:lnTo>
                  <a:cubicBezTo>
                    <a:pt x="182086" y="471364"/>
                    <a:pt x="183316" y="471364"/>
                    <a:pt x="184136" y="470954"/>
                  </a:cubicBezTo>
                  <a:lnTo>
                    <a:pt x="263696" y="445086"/>
                  </a:lnTo>
                  <a:cubicBezTo>
                    <a:pt x="267387" y="443855"/>
                    <a:pt x="271078" y="443855"/>
                    <a:pt x="275179" y="445086"/>
                  </a:cubicBezTo>
                  <a:lnTo>
                    <a:pt x="344487" y="467669"/>
                  </a:lnTo>
                  <a:cubicBezTo>
                    <a:pt x="346127" y="468080"/>
                    <a:pt x="347768" y="467669"/>
                    <a:pt x="348588" y="466848"/>
                  </a:cubicBezTo>
                  <a:cubicBezTo>
                    <a:pt x="349818" y="466027"/>
                    <a:pt x="350638" y="464795"/>
                    <a:pt x="350638" y="463153"/>
                  </a:cubicBezTo>
                  <a:lnTo>
                    <a:pt x="350638" y="403206"/>
                  </a:lnTo>
                  <a:lnTo>
                    <a:pt x="350228" y="403206"/>
                  </a:lnTo>
                  <a:cubicBezTo>
                    <a:pt x="346127" y="403206"/>
                    <a:pt x="343257" y="400331"/>
                    <a:pt x="343257" y="396225"/>
                  </a:cubicBezTo>
                  <a:cubicBezTo>
                    <a:pt x="343257" y="392530"/>
                    <a:pt x="346127" y="389245"/>
                    <a:pt x="350228" y="389245"/>
                  </a:cubicBezTo>
                  <a:lnTo>
                    <a:pt x="350638" y="389245"/>
                  </a:lnTo>
                  <a:lnTo>
                    <a:pt x="350638" y="35311"/>
                  </a:lnTo>
                  <a:cubicBezTo>
                    <a:pt x="350638" y="23814"/>
                    <a:pt x="341206" y="14371"/>
                    <a:pt x="330133" y="14371"/>
                  </a:cubicBezTo>
                  <a:close/>
                  <a:moveTo>
                    <a:pt x="35269" y="0"/>
                  </a:moveTo>
                  <a:lnTo>
                    <a:pt x="330133" y="0"/>
                  </a:lnTo>
                  <a:cubicBezTo>
                    <a:pt x="348998" y="0"/>
                    <a:pt x="364992" y="15602"/>
                    <a:pt x="364992" y="35311"/>
                  </a:cubicBezTo>
                  <a:lnTo>
                    <a:pt x="364992" y="395404"/>
                  </a:lnTo>
                  <a:cubicBezTo>
                    <a:pt x="364992" y="395815"/>
                    <a:pt x="364992" y="396225"/>
                    <a:pt x="364992" y="396225"/>
                  </a:cubicBezTo>
                  <a:cubicBezTo>
                    <a:pt x="364992" y="396636"/>
                    <a:pt x="364992" y="397047"/>
                    <a:pt x="364992" y="397457"/>
                  </a:cubicBezTo>
                  <a:lnTo>
                    <a:pt x="364992" y="447550"/>
                  </a:lnTo>
                  <a:cubicBezTo>
                    <a:pt x="364992" y="447961"/>
                    <a:pt x="364992" y="448782"/>
                    <a:pt x="364992" y="448782"/>
                  </a:cubicBezTo>
                  <a:lnTo>
                    <a:pt x="364992" y="509961"/>
                  </a:lnTo>
                  <a:cubicBezTo>
                    <a:pt x="364992" y="514066"/>
                    <a:pt x="361711" y="516941"/>
                    <a:pt x="357610" y="516941"/>
                  </a:cubicBezTo>
                  <a:cubicBezTo>
                    <a:pt x="353509" y="516941"/>
                    <a:pt x="350638" y="514066"/>
                    <a:pt x="350638" y="509961"/>
                  </a:cubicBezTo>
                  <a:lnTo>
                    <a:pt x="350638" y="481629"/>
                  </a:lnTo>
                  <a:cubicBezTo>
                    <a:pt x="347358" y="482451"/>
                    <a:pt x="343667" y="482451"/>
                    <a:pt x="339976" y="481219"/>
                  </a:cubicBezTo>
                  <a:lnTo>
                    <a:pt x="270668" y="458636"/>
                  </a:lnTo>
                  <a:cubicBezTo>
                    <a:pt x="269848" y="458225"/>
                    <a:pt x="268617" y="458225"/>
                    <a:pt x="267797" y="458636"/>
                  </a:cubicBezTo>
                  <a:lnTo>
                    <a:pt x="188647" y="484914"/>
                  </a:lnTo>
                  <a:cubicBezTo>
                    <a:pt x="186597" y="485325"/>
                    <a:pt x="184546" y="485735"/>
                    <a:pt x="182496" y="485735"/>
                  </a:cubicBezTo>
                  <a:cubicBezTo>
                    <a:pt x="180445" y="485735"/>
                    <a:pt x="178805" y="485325"/>
                    <a:pt x="176754" y="484914"/>
                  </a:cubicBezTo>
                  <a:lnTo>
                    <a:pt x="96784" y="458636"/>
                  </a:lnTo>
                  <a:cubicBezTo>
                    <a:pt x="95554" y="458225"/>
                    <a:pt x="94734" y="458225"/>
                    <a:pt x="93914" y="458225"/>
                  </a:cubicBezTo>
                  <a:lnTo>
                    <a:pt x="25016" y="481219"/>
                  </a:lnTo>
                  <a:cubicBezTo>
                    <a:pt x="21735" y="482040"/>
                    <a:pt x="18044" y="482040"/>
                    <a:pt x="14764" y="481219"/>
                  </a:cubicBezTo>
                  <a:lnTo>
                    <a:pt x="14764" y="509961"/>
                  </a:lnTo>
                  <a:cubicBezTo>
                    <a:pt x="14764" y="514066"/>
                    <a:pt x="11483" y="516941"/>
                    <a:pt x="7382" y="516941"/>
                  </a:cubicBezTo>
                  <a:cubicBezTo>
                    <a:pt x="3691" y="516941"/>
                    <a:pt x="0" y="514066"/>
                    <a:pt x="0" y="509961"/>
                  </a:cubicBezTo>
                  <a:lnTo>
                    <a:pt x="0" y="463153"/>
                  </a:lnTo>
                  <a:lnTo>
                    <a:pt x="0" y="448782"/>
                  </a:lnTo>
                  <a:lnTo>
                    <a:pt x="0" y="35311"/>
                  </a:lnTo>
                  <a:cubicBezTo>
                    <a:pt x="0" y="15602"/>
                    <a:pt x="15994" y="0"/>
                    <a:pt x="3526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grpSp>
      <p:sp>
        <p:nvSpPr>
          <p:cNvPr id="289" name="Rectangle: Rounded Corners 288">
            <a:extLst>
              <a:ext uri="{FF2B5EF4-FFF2-40B4-BE49-F238E27FC236}">
                <a16:creationId xmlns:a16="http://schemas.microsoft.com/office/drawing/2014/main" id="{5737E4A7-4425-F1BD-E984-E3EC28A9C236}"/>
              </a:ext>
            </a:extLst>
          </p:cNvPr>
          <p:cNvSpPr/>
          <p:nvPr/>
        </p:nvSpPr>
        <p:spPr bwMode="gray">
          <a:xfrm>
            <a:off x="10760693" y="1907577"/>
            <a:ext cx="1158960" cy="1823844"/>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90" name="Oval 289">
            <a:extLst>
              <a:ext uri="{FF2B5EF4-FFF2-40B4-BE49-F238E27FC236}">
                <a16:creationId xmlns:a16="http://schemas.microsoft.com/office/drawing/2014/main" id="{2767F424-90EB-AB14-0CCB-C26040380670}"/>
              </a:ext>
            </a:extLst>
          </p:cNvPr>
          <p:cNvSpPr/>
          <p:nvPr/>
        </p:nvSpPr>
        <p:spPr bwMode="gray">
          <a:xfrm>
            <a:off x="11269726" y="1758587"/>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10</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cxnSp>
        <p:nvCxnSpPr>
          <p:cNvPr id="384" name="Connector: Elbow 383">
            <a:extLst>
              <a:ext uri="{FF2B5EF4-FFF2-40B4-BE49-F238E27FC236}">
                <a16:creationId xmlns:a16="http://schemas.microsoft.com/office/drawing/2014/main" id="{2B3CD4D3-B494-16BA-762D-E8C0E9264D8E}"/>
              </a:ext>
            </a:extLst>
          </p:cNvPr>
          <p:cNvCxnSpPr>
            <a:cxnSpLocks/>
            <a:endCxn id="289" idx="1"/>
          </p:cNvCxnSpPr>
          <p:nvPr/>
        </p:nvCxnSpPr>
        <p:spPr bwMode="gray">
          <a:xfrm flipV="1">
            <a:off x="10607392" y="2819499"/>
            <a:ext cx="153301" cy="2206780"/>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8BCE6749-23DD-CD60-6651-82ADB54CB5C1}"/>
              </a:ext>
            </a:extLst>
          </p:cNvPr>
          <p:cNvGrpSpPr/>
          <p:nvPr/>
        </p:nvGrpSpPr>
        <p:grpSpPr>
          <a:xfrm>
            <a:off x="9404095" y="3722664"/>
            <a:ext cx="2504414" cy="2591521"/>
            <a:chOff x="9404095" y="3722664"/>
            <a:chExt cx="2504414" cy="2591521"/>
          </a:xfrm>
        </p:grpSpPr>
        <p:sp>
          <p:nvSpPr>
            <p:cNvPr id="248" name="Rectangle: Rounded Corners 247">
              <a:extLst>
                <a:ext uri="{FF2B5EF4-FFF2-40B4-BE49-F238E27FC236}">
                  <a16:creationId xmlns:a16="http://schemas.microsoft.com/office/drawing/2014/main" id="{C7D9389A-F9D5-99C6-6692-9525E9FBAF88}"/>
                </a:ext>
              </a:extLst>
            </p:cNvPr>
            <p:cNvSpPr/>
            <p:nvPr/>
          </p:nvSpPr>
          <p:spPr bwMode="gray">
            <a:xfrm>
              <a:off x="10876371" y="3964864"/>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49" name="Ovale 10">
              <a:extLst>
                <a:ext uri="{FF2B5EF4-FFF2-40B4-BE49-F238E27FC236}">
                  <a16:creationId xmlns:a16="http://schemas.microsoft.com/office/drawing/2014/main" id="{EB508213-8504-2192-9A7C-76FA30DA853C}"/>
                </a:ext>
              </a:extLst>
            </p:cNvPr>
            <p:cNvSpPr/>
            <p:nvPr/>
          </p:nvSpPr>
          <p:spPr bwMode="gray">
            <a:xfrm>
              <a:off x="10813341" y="3847678"/>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50" name="TextBox 249">
              <a:extLst>
                <a:ext uri="{FF2B5EF4-FFF2-40B4-BE49-F238E27FC236}">
                  <a16:creationId xmlns:a16="http://schemas.microsoft.com/office/drawing/2014/main" id="{6D5213B0-6E2F-3486-3C8E-285C86282F0B}"/>
                </a:ext>
              </a:extLst>
            </p:cNvPr>
            <p:cNvSpPr txBox="1"/>
            <p:nvPr/>
          </p:nvSpPr>
          <p:spPr bwMode="gray">
            <a:xfrm>
              <a:off x="11194162" y="3952459"/>
              <a:ext cx="64805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Submit Partner Agreement Closure Request via Mail module</a:t>
              </a:r>
            </a:p>
          </p:txBody>
        </p:sp>
        <p:sp>
          <p:nvSpPr>
            <p:cNvPr id="251" name="Rectangle: Rounded Corners 250">
              <a:extLst>
                <a:ext uri="{FF2B5EF4-FFF2-40B4-BE49-F238E27FC236}">
                  <a16:creationId xmlns:a16="http://schemas.microsoft.com/office/drawing/2014/main" id="{05D6D4E1-D5F7-6229-0686-44479D5E45F2}"/>
                </a:ext>
              </a:extLst>
            </p:cNvPr>
            <p:cNvSpPr/>
            <p:nvPr/>
          </p:nvSpPr>
          <p:spPr bwMode="gray">
            <a:xfrm>
              <a:off x="10874701" y="4497391"/>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52" name="Ovale 10">
              <a:extLst>
                <a:ext uri="{FF2B5EF4-FFF2-40B4-BE49-F238E27FC236}">
                  <a16:creationId xmlns:a16="http://schemas.microsoft.com/office/drawing/2014/main" id="{12F62BB1-F57F-0E05-ADBB-320A9EEDBB4B}"/>
                </a:ext>
              </a:extLst>
            </p:cNvPr>
            <p:cNvSpPr/>
            <p:nvPr/>
          </p:nvSpPr>
          <p:spPr bwMode="gray">
            <a:xfrm>
              <a:off x="10811670" y="4451487"/>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53" name="TextBox 252">
              <a:extLst>
                <a:ext uri="{FF2B5EF4-FFF2-40B4-BE49-F238E27FC236}">
                  <a16:creationId xmlns:a16="http://schemas.microsoft.com/office/drawing/2014/main" id="{4059CF90-5E60-C4F9-40E3-8DFC2F374EAF}"/>
                </a:ext>
              </a:extLst>
            </p:cNvPr>
            <p:cNvSpPr txBox="1"/>
            <p:nvPr/>
          </p:nvSpPr>
          <p:spPr bwMode="gray">
            <a:xfrm>
              <a:off x="11234106" y="4574509"/>
              <a:ext cx="601709"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Approval of Request </a:t>
              </a:r>
            </a:p>
          </p:txBody>
        </p:sp>
        <p:sp>
          <p:nvSpPr>
            <p:cNvPr id="254" name="Rectangle: Rounded Corners 253">
              <a:extLst>
                <a:ext uri="{FF2B5EF4-FFF2-40B4-BE49-F238E27FC236}">
                  <a16:creationId xmlns:a16="http://schemas.microsoft.com/office/drawing/2014/main" id="{50EA06CF-112B-5D17-A8EA-DBA515B1BF09}"/>
                </a:ext>
              </a:extLst>
            </p:cNvPr>
            <p:cNvSpPr/>
            <p:nvPr/>
          </p:nvSpPr>
          <p:spPr bwMode="gray">
            <a:xfrm>
              <a:off x="10876515" y="5023950"/>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55" name="Ovale 10">
              <a:extLst>
                <a:ext uri="{FF2B5EF4-FFF2-40B4-BE49-F238E27FC236}">
                  <a16:creationId xmlns:a16="http://schemas.microsoft.com/office/drawing/2014/main" id="{27E83B8A-B900-A8D5-BD54-524DC6AFB451}"/>
                </a:ext>
              </a:extLst>
            </p:cNvPr>
            <p:cNvSpPr/>
            <p:nvPr/>
          </p:nvSpPr>
          <p:spPr bwMode="gray">
            <a:xfrm>
              <a:off x="10813485" y="4984013"/>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56" name="TextBox 255">
              <a:extLst>
                <a:ext uri="{FF2B5EF4-FFF2-40B4-BE49-F238E27FC236}">
                  <a16:creationId xmlns:a16="http://schemas.microsoft.com/office/drawing/2014/main" id="{BA40CF3D-D1F8-7196-6414-11E9E6674934}"/>
                </a:ext>
              </a:extLst>
            </p:cNvPr>
            <p:cNvSpPr txBox="1"/>
            <p:nvPr/>
          </p:nvSpPr>
          <p:spPr bwMode="gray">
            <a:xfrm>
              <a:off x="11232584" y="5105110"/>
              <a:ext cx="648052"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Update Status of Contract </a:t>
              </a:r>
            </a:p>
          </p:txBody>
        </p:sp>
        <p:sp>
          <p:nvSpPr>
            <p:cNvPr id="257" name="Rectangle: Rounded Corners 256">
              <a:extLst>
                <a:ext uri="{FF2B5EF4-FFF2-40B4-BE49-F238E27FC236}">
                  <a16:creationId xmlns:a16="http://schemas.microsoft.com/office/drawing/2014/main" id="{32D84AC4-536F-1362-58FD-9849072B6854}"/>
                </a:ext>
              </a:extLst>
            </p:cNvPr>
            <p:cNvSpPr/>
            <p:nvPr/>
          </p:nvSpPr>
          <p:spPr bwMode="gray">
            <a:xfrm>
              <a:off x="10876515" y="5544542"/>
              <a:ext cx="972000" cy="437871"/>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58" name="Ovale 10">
              <a:extLst>
                <a:ext uri="{FF2B5EF4-FFF2-40B4-BE49-F238E27FC236}">
                  <a16:creationId xmlns:a16="http://schemas.microsoft.com/office/drawing/2014/main" id="{FDB21CFF-0959-85E9-121A-6F60F565791A}"/>
                </a:ext>
              </a:extLst>
            </p:cNvPr>
            <p:cNvSpPr/>
            <p:nvPr/>
          </p:nvSpPr>
          <p:spPr bwMode="gray">
            <a:xfrm>
              <a:off x="10813485" y="5510573"/>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59" name="TextBox 258">
              <a:extLst>
                <a:ext uri="{FF2B5EF4-FFF2-40B4-BE49-F238E27FC236}">
                  <a16:creationId xmlns:a16="http://schemas.microsoft.com/office/drawing/2014/main" id="{85227EF9-E286-7E21-44CA-BC899DEB49F9}"/>
                </a:ext>
              </a:extLst>
            </p:cNvPr>
            <p:cNvSpPr txBox="1"/>
            <p:nvPr/>
          </p:nvSpPr>
          <p:spPr bwMode="gray">
            <a:xfrm>
              <a:off x="11232584" y="5608987"/>
              <a:ext cx="64805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Update Status of Partnership Agreement </a:t>
              </a:r>
            </a:p>
          </p:txBody>
        </p:sp>
        <p:cxnSp>
          <p:nvCxnSpPr>
            <p:cNvPr id="260" name="Straight Arrow Connector 259">
              <a:extLst>
                <a:ext uri="{FF2B5EF4-FFF2-40B4-BE49-F238E27FC236}">
                  <a16:creationId xmlns:a16="http://schemas.microsoft.com/office/drawing/2014/main" id="{F693D149-1776-C400-BC91-4F54C1DED187}"/>
                </a:ext>
              </a:extLst>
            </p:cNvPr>
            <p:cNvCxnSpPr>
              <a:stCxn id="248" idx="2"/>
              <a:endCxn id="251" idx="0"/>
            </p:cNvCxnSpPr>
            <p:nvPr/>
          </p:nvCxnSpPr>
          <p:spPr bwMode="gray">
            <a:xfrm flipH="1">
              <a:off x="11360701" y="4315161"/>
              <a:ext cx="1670" cy="18223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53C269A1-5AFC-E799-D3DA-CE9452879AD3}"/>
                </a:ext>
              </a:extLst>
            </p:cNvPr>
            <p:cNvCxnSpPr>
              <a:stCxn id="251" idx="2"/>
              <a:endCxn id="254" idx="0"/>
            </p:cNvCxnSpPr>
            <p:nvPr/>
          </p:nvCxnSpPr>
          <p:spPr bwMode="gray">
            <a:xfrm>
              <a:off x="11360701" y="4847688"/>
              <a:ext cx="1814" cy="17626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62D3648-21F8-85E6-CF3B-6F2466EF6E62}"/>
                </a:ext>
              </a:extLst>
            </p:cNvPr>
            <p:cNvCxnSpPr>
              <a:stCxn id="254" idx="2"/>
              <a:endCxn id="257" idx="0"/>
            </p:cNvCxnSpPr>
            <p:nvPr/>
          </p:nvCxnSpPr>
          <p:spPr bwMode="gray">
            <a:xfrm>
              <a:off x="11362515" y="5374247"/>
              <a:ext cx="0" cy="17029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67" name="Rectangle: Rounded Corners 266">
              <a:extLst>
                <a:ext uri="{FF2B5EF4-FFF2-40B4-BE49-F238E27FC236}">
                  <a16:creationId xmlns:a16="http://schemas.microsoft.com/office/drawing/2014/main" id="{88D5709A-43D9-828F-28AF-90741897F53E}"/>
                </a:ext>
              </a:extLst>
            </p:cNvPr>
            <p:cNvSpPr/>
            <p:nvPr/>
          </p:nvSpPr>
          <p:spPr bwMode="gray">
            <a:xfrm>
              <a:off x="10784045" y="3854342"/>
              <a:ext cx="1124464" cy="2330634"/>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68" name="Oval 267">
              <a:extLst>
                <a:ext uri="{FF2B5EF4-FFF2-40B4-BE49-F238E27FC236}">
                  <a16:creationId xmlns:a16="http://schemas.microsoft.com/office/drawing/2014/main" id="{BF22DAB1-1390-C81D-8A45-B3E19E464E0E}"/>
                </a:ext>
              </a:extLst>
            </p:cNvPr>
            <p:cNvSpPr/>
            <p:nvPr/>
          </p:nvSpPr>
          <p:spPr bwMode="gray">
            <a:xfrm>
              <a:off x="11220277" y="6062185"/>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11</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309" name="Freeform 38">
              <a:extLst>
                <a:ext uri="{FF2B5EF4-FFF2-40B4-BE49-F238E27FC236}">
                  <a16:creationId xmlns:a16="http://schemas.microsoft.com/office/drawing/2014/main" id="{2E605306-A0C7-E2AC-5DCE-DC86F3B359CB}"/>
                </a:ext>
              </a:extLst>
            </p:cNvPr>
            <p:cNvSpPr>
              <a:spLocks noChangeArrowheads="1"/>
            </p:cNvSpPr>
            <p:nvPr/>
          </p:nvSpPr>
          <p:spPr bwMode="auto">
            <a:xfrm>
              <a:off x="11006697" y="4007317"/>
              <a:ext cx="232244" cy="269039"/>
            </a:xfrm>
            <a:custGeom>
              <a:avLst/>
              <a:gdLst>
                <a:gd name="connsiteX0" fmla="*/ 417866 w 517517"/>
                <a:gd name="connsiteY0" fmla="*/ 171351 h 321063"/>
                <a:gd name="connsiteX1" fmla="*/ 407291 w 517517"/>
                <a:gd name="connsiteY1" fmla="*/ 252090 h 321063"/>
                <a:gd name="connsiteX2" fmla="*/ 407698 w 517517"/>
                <a:gd name="connsiteY2" fmla="*/ 255742 h 321063"/>
                <a:gd name="connsiteX3" fmla="*/ 418680 w 517517"/>
                <a:gd name="connsiteY3" fmla="*/ 284548 h 321063"/>
                <a:gd name="connsiteX4" fmla="*/ 430475 w 517517"/>
                <a:gd name="connsiteY4" fmla="*/ 256148 h 321063"/>
                <a:gd name="connsiteX5" fmla="*/ 431695 w 517517"/>
                <a:gd name="connsiteY5" fmla="*/ 251685 h 321063"/>
                <a:gd name="connsiteX6" fmla="*/ 420713 w 517517"/>
                <a:gd name="connsiteY6" fmla="*/ 171351 h 321063"/>
                <a:gd name="connsiteX7" fmla="*/ 419493 w 517517"/>
                <a:gd name="connsiteY7" fmla="*/ 171351 h 321063"/>
                <a:gd name="connsiteX8" fmla="*/ 417866 w 517517"/>
                <a:gd name="connsiteY8" fmla="*/ 171351 h 321063"/>
                <a:gd name="connsiteX9" fmla="*/ 96397 w 517517"/>
                <a:gd name="connsiteY9" fmla="*/ 171351 h 321063"/>
                <a:gd name="connsiteX10" fmla="*/ 85822 w 517517"/>
                <a:gd name="connsiteY10" fmla="*/ 252090 h 321063"/>
                <a:gd name="connsiteX11" fmla="*/ 86635 w 517517"/>
                <a:gd name="connsiteY11" fmla="*/ 255742 h 321063"/>
                <a:gd name="connsiteX12" fmla="*/ 97211 w 517517"/>
                <a:gd name="connsiteY12" fmla="*/ 284548 h 321063"/>
                <a:gd name="connsiteX13" fmla="*/ 109006 w 517517"/>
                <a:gd name="connsiteY13" fmla="*/ 256148 h 321063"/>
                <a:gd name="connsiteX14" fmla="*/ 110226 w 517517"/>
                <a:gd name="connsiteY14" fmla="*/ 251685 h 321063"/>
                <a:gd name="connsiteX15" fmla="*/ 99244 w 517517"/>
                <a:gd name="connsiteY15" fmla="*/ 171351 h 321063"/>
                <a:gd name="connsiteX16" fmla="*/ 98024 w 517517"/>
                <a:gd name="connsiteY16" fmla="*/ 171351 h 321063"/>
                <a:gd name="connsiteX17" fmla="*/ 96397 w 517517"/>
                <a:gd name="connsiteY17" fmla="*/ 171351 h 321063"/>
                <a:gd name="connsiteX18" fmla="*/ 402410 w 517517"/>
                <a:gd name="connsiteY18" fmla="*/ 144979 h 321063"/>
                <a:gd name="connsiteX19" fmla="*/ 419493 w 517517"/>
                <a:gd name="connsiteY19" fmla="*/ 156339 h 321063"/>
                <a:gd name="connsiteX20" fmla="*/ 436576 w 517517"/>
                <a:gd name="connsiteY20" fmla="*/ 144979 h 321063"/>
                <a:gd name="connsiteX21" fmla="*/ 430882 w 517517"/>
                <a:gd name="connsiteY21" fmla="*/ 144979 h 321063"/>
                <a:gd name="connsiteX22" fmla="*/ 407698 w 517517"/>
                <a:gd name="connsiteY22" fmla="*/ 144979 h 321063"/>
                <a:gd name="connsiteX23" fmla="*/ 402410 w 517517"/>
                <a:gd name="connsiteY23" fmla="*/ 144979 h 321063"/>
                <a:gd name="connsiteX24" fmla="*/ 80941 w 517517"/>
                <a:gd name="connsiteY24" fmla="*/ 144979 h 321063"/>
                <a:gd name="connsiteX25" fmla="*/ 98024 w 517517"/>
                <a:gd name="connsiteY25" fmla="*/ 156339 h 321063"/>
                <a:gd name="connsiteX26" fmla="*/ 115107 w 517517"/>
                <a:gd name="connsiteY26" fmla="*/ 144979 h 321063"/>
                <a:gd name="connsiteX27" fmla="*/ 109413 w 517517"/>
                <a:gd name="connsiteY27" fmla="*/ 144979 h 321063"/>
                <a:gd name="connsiteX28" fmla="*/ 86635 w 517517"/>
                <a:gd name="connsiteY28" fmla="*/ 144979 h 321063"/>
                <a:gd name="connsiteX29" fmla="*/ 80941 w 517517"/>
                <a:gd name="connsiteY29" fmla="*/ 144979 h 321063"/>
                <a:gd name="connsiteX30" fmla="*/ 407698 w 517517"/>
                <a:gd name="connsiteY30" fmla="*/ 130373 h 321063"/>
                <a:gd name="connsiteX31" fmla="*/ 430882 w 517517"/>
                <a:gd name="connsiteY31" fmla="*/ 130373 h 321063"/>
                <a:gd name="connsiteX32" fmla="*/ 461387 w 517517"/>
                <a:gd name="connsiteY32" fmla="*/ 136459 h 321063"/>
                <a:gd name="connsiteX33" fmla="*/ 491893 w 517517"/>
                <a:gd name="connsiteY33" fmla="*/ 148631 h 321063"/>
                <a:gd name="connsiteX34" fmla="*/ 517517 w 517517"/>
                <a:gd name="connsiteY34" fmla="*/ 185957 h 321063"/>
                <a:gd name="connsiteX35" fmla="*/ 517517 w 517517"/>
                <a:gd name="connsiteY35" fmla="*/ 268319 h 321063"/>
                <a:gd name="connsiteX36" fmla="*/ 510196 w 517517"/>
                <a:gd name="connsiteY36" fmla="*/ 285765 h 321063"/>
                <a:gd name="connsiteX37" fmla="*/ 486605 w 517517"/>
                <a:gd name="connsiteY37" fmla="*/ 308892 h 321063"/>
                <a:gd name="connsiteX38" fmla="*/ 486605 w 517517"/>
                <a:gd name="connsiteY38" fmla="*/ 313760 h 321063"/>
                <a:gd name="connsiteX39" fmla="*/ 479691 w 517517"/>
                <a:gd name="connsiteY39" fmla="*/ 321063 h 321063"/>
                <a:gd name="connsiteX40" fmla="*/ 472369 w 517517"/>
                <a:gd name="connsiteY40" fmla="*/ 313760 h 321063"/>
                <a:gd name="connsiteX41" fmla="*/ 472369 w 517517"/>
                <a:gd name="connsiteY41" fmla="*/ 193666 h 321063"/>
                <a:gd name="connsiteX42" fmla="*/ 479691 w 517517"/>
                <a:gd name="connsiteY42" fmla="*/ 186769 h 321063"/>
                <a:gd name="connsiteX43" fmla="*/ 486605 w 517517"/>
                <a:gd name="connsiteY43" fmla="*/ 193666 h 321063"/>
                <a:gd name="connsiteX44" fmla="*/ 486605 w 517517"/>
                <a:gd name="connsiteY44" fmla="*/ 288605 h 321063"/>
                <a:gd name="connsiteX45" fmla="*/ 499621 w 517517"/>
                <a:gd name="connsiteY45" fmla="*/ 276028 h 321063"/>
                <a:gd name="connsiteX46" fmla="*/ 503282 w 517517"/>
                <a:gd name="connsiteY46" fmla="*/ 268319 h 321063"/>
                <a:gd name="connsiteX47" fmla="*/ 503282 w 517517"/>
                <a:gd name="connsiteY47" fmla="*/ 185957 h 321063"/>
                <a:gd name="connsiteX48" fmla="*/ 486605 w 517517"/>
                <a:gd name="connsiteY48" fmla="*/ 162020 h 321063"/>
                <a:gd name="connsiteX49" fmla="*/ 456100 w 517517"/>
                <a:gd name="connsiteY49" fmla="*/ 149848 h 321063"/>
                <a:gd name="connsiteX50" fmla="*/ 455693 w 517517"/>
                <a:gd name="connsiteY50" fmla="*/ 149848 h 321063"/>
                <a:gd name="connsiteX51" fmla="*/ 434136 w 517517"/>
                <a:gd name="connsiteY51" fmla="*/ 163642 h 321063"/>
                <a:gd name="connsiteX52" fmla="*/ 445525 w 517517"/>
                <a:gd name="connsiteY52" fmla="*/ 250062 h 321063"/>
                <a:gd name="connsiteX53" fmla="*/ 443898 w 517517"/>
                <a:gd name="connsiteY53" fmla="*/ 262233 h 321063"/>
                <a:gd name="connsiteX54" fmla="*/ 430475 w 517517"/>
                <a:gd name="connsiteY54" fmla="*/ 294286 h 321063"/>
                <a:gd name="connsiteX55" fmla="*/ 418680 w 517517"/>
                <a:gd name="connsiteY55" fmla="*/ 301589 h 321063"/>
                <a:gd name="connsiteX56" fmla="*/ 418273 w 517517"/>
                <a:gd name="connsiteY56" fmla="*/ 301589 h 321063"/>
                <a:gd name="connsiteX57" fmla="*/ 406884 w 517517"/>
                <a:gd name="connsiteY57" fmla="*/ 294286 h 321063"/>
                <a:gd name="connsiteX58" fmla="*/ 394682 w 517517"/>
                <a:gd name="connsiteY58" fmla="*/ 261016 h 321063"/>
                <a:gd name="connsiteX59" fmla="*/ 393055 w 517517"/>
                <a:gd name="connsiteY59" fmla="*/ 250467 h 321063"/>
                <a:gd name="connsiteX60" fmla="*/ 404444 w 517517"/>
                <a:gd name="connsiteY60" fmla="*/ 163642 h 321063"/>
                <a:gd name="connsiteX61" fmla="*/ 382887 w 517517"/>
                <a:gd name="connsiteY61" fmla="*/ 149848 h 321063"/>
                <a:gd name="connsiteX62" fmla="*/ 351975 w 517517"/>
                <a:gd name="connsiteY62" fmla="*/ 162020 h 321063"/>
                <a:gd name="connsiteX63" fmla="*/ 335705 w 517517"/>
                <a:gd name="connsiteY63" fmla="*/ 185957 h 321063"/>
                <a:gd name="connsiteX64" fmla="*/ 335705 w 517517"/>
                <a:gd name="connsiteY64" fmla="*/ 268319 h 321063"/>
                <a:gd name="connsiteX65" fmla="*/ 338959 w 517517"/>
                <a:gd name="connsiteY65" fmla="*/ 276028 h 321063"/>
                <a:gd name="connsiteX66" fmla="*/ 349941 w 517517"/>
                <a:gd name="connsiteY66" fmla="*/ 286983 h 321063"/>
                <a:gd name="connsiteX67" fmla="*/ 349941 w 517517"/>
                <a:gd name="connsiteY67" fmla="*/ 193666 h 321063"/>
                <a:gd name="connsiteX68" fmla="*/ 357262 w 517517"/>
                <a:gd name="connsiteY68" fmla="*/ 186769 h 321063"/>
                <a:gd name="connsiteX69" fmla="*/ 364583 w 517517"/>
                <a:gd name="connsiteY69" fmla="*/ 193666 h 321063"/>
                <a:gd name="connsiteX70" fmla="*/ 364583 w 517517"/>
                <a:gd name="connsiteY70" fmla="*/ 313760 h 321063"/>
                <a:gd name="connsiteX71" fmla="*/ 357262 w 517517"/>
                <a:gd name="connsiteY71" fmla="*/ 321063 h 321063"/>
                <a:gd name="connsiteX72" fmla="*/ 349941 w 517517"/>
                <a:gd name="connsiteY72" fmla="*/ 313760 h 321063"/>
                <a:gd name="connsiteX73" fmla="*/ 349941 w 517517"/>
                <a:gd name="connsiteY73" fmla="*/ 307675 h 321063"/>
                <a:gd name="connsiteX74" fmla="*/ 328790 w 517517"/>
                <a:gd name="connsiteY74" fmla="*/ 285765 h 321063"/>
                <a:gd name="connsiteX75" fmla="*/ 321469 w 517517"/>
                <a:gd name="connsiteY75" fmla="*/ 268319 h 321063"/>
                <a:gd name="connsiteX76" fmla="*/ 321469 w 517517"/>
                <a:gd name="connsiteY76" fmla="*/ 185957 h 321063"/>
                <a:gd name="connsiteX77" fmla="*/ 346687 w 517517"/>
                <a:gd name="connsiteY77" fmla="*/ 148631 h 321063"/>
                <a:gd name="connsiteX78" fmla="*/ 377192 w 517517"/>
                <a:gd name="connsiteY78" fmla="*/ 136459 h 321063"/>
                <a:gd name="connsiteX79" fmla="*/ 407698 w 517517"/>
                <a:gd name="connsiteY79" fmla="*/ 130373 h 321063"/>
                <a:gd name="connsiteX80" fmla="*/ 86635 w 517517"/>
                <a:gd name="connsiteY80" fmla="*/ 130373 h 321063"/>
                <a:gd name="connsiteX81" fmla="*/ 109413 w 517517"/>
                <a:gd name="connsiteY81" fmla="*/ 130373 h 321063"/>
                <a:gd name="connsiteX82" fmla="*/ 139918 w 517517"/>
                <a:gd name="connsiteY82" fmla="*/ 136459 h 321063"/>
                <a:gd name="connsiteX83" fmla="*/ 170830 w 517517"/>
                <a:gd name="connsiteY83" fmla="*/ 148631 h 321063"/>
                <a:gd name="connsiteX84" fmla="*/ 196048 w 517517"/>
                <a:gd name="connsiteY84" fmla="*/ 185957 h 321063"/>
                <a:gd name="connsiteX85" fmla="*/ 196048 w 517517"/>
                <a:gd name="connsiteY85" fmla="*/ 268319 h 321063"/>
                <a:gd name="connsiteX86" fmla="*/ 188727 w 517517"/>
                <a:gd name="connsiteY86" fmla="*/ 285765 h 321063"/>
                <a:gd name="connsiteX87" fmla="*/ 165543 w 517517"/>
                <a:gd name="connsiteY87" fmla="*/ 308892 h 321063"/>
                <a:gd name="connsiteX88" fmla="*/ 165543 w 517517"/>
                <a:gd name="connsiteY88" fmla="*/ 313760 h 321063"/>
                <a:gd name="connsiteX89" fmla="*/ 158221 w 517517"/>
                <a:gd name="connsiteY89" fmla="*/ 321063 h 321063"/>
                <a:gd name="connsiteX90" fmla="*/ 150900 w 517517"/>
                <a:gd name="connsiteY90" fmla="*/ 313760 h 321063"/>
                <a:gd name="connsiteX91" fmla="*/ 150900 w 517517"/>
                <a:gd name="connsiteY91" fmla="*/ 193666 h 321063"/>
                <a:gd name="connsiteX92" fmla="*/ 158221 w 517517"/>
                <a:gd name="connsiteY92" fmla="*/ 186769 h 321063"/>
                <a:gd name="connsiteX93" fmla="*/ 165543 w 517517"/>
                <a:gd name="connsiteY93" fmla="*/ 193666 h 321063"/>
                <a:gd name="connsiteX94" fmla="*/ 165543 w 517517"/>
                <a:gd name="connsiteY94" fmla="*/ 288605 h 321063"/>
                <a:gd name="connsiteX95" fmla="*/ 178558 w 517517"/>
                <a:gd name="connsiteY95" fmla="*/ 276028 h 321063"/>
                <a:gd name="connsiteX96" fmla="*/ 181812 w 517517"/>
                <a:gd name="connsiteY96" fmla="*/ 268319 h 321063"/>
                <a:gd name="connsiteX97" fmla="*/ 181812 w 517517"/>
                <a:gd name="connsiteY97" fmla="*/ 185957 h 321063"/>
                <a:gd name="connsiteX98" fmla="*/ 165136 w 517517"/>
                <a:gd name="connsiteY98" fmla="*/ 162020 h 321063"/>
                <a:gd name="connsiteX99" fmla="*/ 134631 w 517517"/>
                <a:gd name="connsiteY99" fmla="*/ 149848 h 321063"/>
                <a:gd name="connsiteX100" fmla="*/ 112667 w 517517"/>
                <a:gd name="connsiteY100" fmla="*/ 163642 h 321063"/>
                <a:gd name="connsiteX101" fmla="*/ 124055 w 517517"/>
                <a:gd name="connsiteY101" fmla="*/ 250062 h 321063"/>
                <a:gd name="connsiteX102" fmla="*/ 122428 w 517517"/>
                <a:gd name="connsiteY102" fmla="*/ 262233 h 321063"/>
                <a:gd name="connsiteX103" fmla="*/ 109006 w 517517"/>
                <a:gd name="connsiteY103" fmla="*/ 294286 h 321063"/>
                <a:gd name="connsiteX104" fmla="*/ 97211 w 517517"/>
                <a:gd name="connsiteY104" fmla="*/ 301589 h 321063"/>
                <a:gd name="connsiteX105" fmla="*/ 96804 w 517517"/>
                <a:gd name="connsiteY105" fmla="*/ 301589 h 321063"/>
                <a:gd name="connsiteX106" fmla="*/ 85822 w 517517"/>
                <a:gd name="connsiteY106" fmla="*/ 294286 h 321063"/>
                <a:gd name="connsiteX107" fmla="*/ 73213 w 517517"/>
                <a:gd name="connsiteY107" fmla="*/ 261016 h 321063"/>
                <a:gd name="connsiteX108" fmla="*/ 71586 w 517517"/>
                <a:gd name="connsiteY108" fmla="*/ 250467 h 321063"/>
                <a:gd name="connsiteX109" fmla="*/ 82975 w 517517"/>
                <a:gd name="connsiteY109" fmla="*/ 163642 h 321063"/>
                <a:gd name="connsiteX110" fmla="*/ 61418 w 517517"/>
                <a:gd name="connsiteY110" fmla="*/ 149848 h 321063"/>
                <a:gd name="connsiteX111" fmla="*/ 30505 w 517517"/>
                <a:gd name="connsiteY111" fmla="*/ 162020 h 321063"/>
                <a:gd name="connsiteX112" fmla="*/ 14236 w 517517"/>
                <a:gd name="connsiteY112" fmla="*/ 185957 h 321063"/>
                <a:gd name="connsiteX113" fmla="*/ 14236 w 517517"/>
                <a:gd name="connsiteY113" fmla="*/ 268319 h 321063"/>
                <a:gd name="connsiteX114" fmla="*/ 17490 w 517517"/>
                <a:gd name="connsiteY114" fmla="*/ 276028 h 321063"/>
                <a:gd name="connsiteX115" fmla="*/ 28878 w 517517"/>
                <a:gd name="connsiteY115" fmla="*/ 286983 h 321063"/>
                <a:gd name="connsiteX116" fmla="*/ 28878 w 517517"/>
                <a:gd name="connsiteY116" fmla="*/ 193666 h 321063"/>
                <a:gd name="connsiteX117" fmla="*/ 35793 w 517517"/>
                <a:gd name="connsiteY117" fmla="*/ 186769 h 321063"/>
                <a:gd name="connsiteX118" fmla="*/ 43114 w 517517"/>
                <a:gd name="connsiteY118" fmla="*/ 193666 h 321063"/>
                <a:gd name="connsiteX119" fmla="*/ 43114 w 517517"/>
                <a:gd name="connsiteY119" fmla="*/ 313760 h 321063"/>
                <a:gd name="connsiteX120" fmla="*/ 35793 w 517517"/>
                <a:gd name="connsiteY120" fmla="*/ 321063 h 321063"/>
                <a:gd name="connsiteX121" fmla="*/ 28878 w 517517"/>
                <a:gd name="connsiteY121" fmla="*/ 313760 h 321063"/>
                <a:gd name="connsiteX122" fmla="*/ 28878 w 517517"/>
                <a:gd name="connsiteY122" fmla="*/ 307675 h 321063"/>
                <a:gd name="connsiteX123" fmla="*/ 7321 w 517517"/>
                <a:gd name="connsiteY123" fmla="*/ 285765 h 321063"/>
                <a:gd name="connsiteX124" fmla="*/ 0 w 517517"/>
                <a:gd name="connsiteY124" fmla="*/ 268319 h 321063"/>
                <a:gd name="connsiteX125" fmla="*/ 0 w 517517"/>
                <a:gd name="connsiteY125" fmla="*/ 185957 h 321063"/>
                <a:gd name="connsiteX126" fmla="*/ 25218 w 517517"/>
                <a:gd name="connsiteY126" fmla="*/ 148631 h 321063"/>
                <a:gd name="connsiteX127" fmla="*/ 55723 w 517517"/>
                <a:gd name="connsiteY127" fmla="*/ 136459 h 321063"/>
                <a:gd name="connsiteX128" fmla="*/ 86635 w 517517"/>
                <a:gd name="connsiteY128" fmla="*/ 130373 h 321063"/>
                <a:gd name="connsiteX129" fmla="*/ 290929 w 517517"/>
                <a:gd name="connsiteY129" fmla="*/ 125015 h 321063"/>
                <a:gd name="connsiteX130" fmla="*/ 321240 w 517517"/>
                <a:gd name="connsiteY130" fmla="*/ 125015 h 321063"/>
                <a:gd name="connsiteX131" fmla="*/ 328204 w 517517"/>
                <a:gd name="connsiteY131" fmla="*/ 131966 h 321063"/>
                <a:gd name="connsiteX132" fmla="*/ 321240 w 517517"/>
                <a:gd name="connsiteY132" fmla="*/ 138917 h 321063"/>
                <a:gd name="connsiteX133" fmla="*/ 290929 w 517517"/>
                <a:gd name="connsiteY133" fmla="*/ 138917 h 321063"/>
                <a:gd name="connsiteX134" fmla="*/ 283965 w 517517"/>
                <a:gd name="connsiteY134" fmla="*/ 131966 h 321063"/>
                <a:gd name="connsiteX135" fmla="*/ 290929 w 517517"/>
                <a:gd name="connsiteY135" fmla="*/ 125015 h 321063"/>
                <a:gd name="connsiteX136" fmla="*/ 227632 w 517517"/>
                <a:gd name="connsiteY136" fmla="*/ 88534 h 321063"/>
                <a:gd name="connsiteX137" fmla="*/ 237455 w 517517"/>
                <a:gd name="connsiteY137" fmla="*/ 88534 h 321063"/>
                <a:gd name="connsiteX138" fmla="*/ 237455 w 517517"/>
                <a:gd name="connsiteY138" fmla="*/ 98966 h 321063"/>
                <a:gd name="connsiteX139" fmla="*/ 211670 w 517517"/>
                <a:gd name="connsiteY139" fmla="*/ 124245 h 321063"/>
                <a:gd name="connsiteX140" fmla="*/ 258328 w 517517"/>
                <a:gd name="connsiteY140" fmla="*/ 124245 h 321063"/>
                <a:gd name="connsiteX141" fmla="*/ 265695 w 517517"/>
                <a:gd name="connsiteY141" fmla="*/ 131468 h 321063"/>
                <a:gd name="connsiteX142" fmla="*/ 258328 w 517517"/>
                <a:gd name="connsiteY142" fmla="*/ 138690 h 321063"/>
                <a:gd name="connsiteX143" fmla="*/ 211670 w 517517"/>
                <a:gd name="connsiteY143" fmla="*/ 138690 h 321063"/>
                <a:gd name="connsiteX144" fmla="*/ 237455 w 517517"/>
                <a:gd name="connsiteY144" fmla="*/ 163969 h 321063"/>
                <a:gd name="connsiteX145" fmla="*/ 237455 w 517517"/>
                <a:gd name="connsiteY145" fmla="*/ 174000 h 321063"/>
                <a:gd name="connsiteX146" fmla="*/ 232543 w 517517"/>
                <a:gd name="connsiteY146" fmla="*/ 176408 h 321063"/>
                <a:gd name="connsiteX147" fmla="*/ 227632 w 517517"/>
                <a:gd name="connsiteY147" fmla="*/ 174000 h 321063"/>
                <a:gd name="connsiteX148" fmla="*/ 192025 w 517517"/>
                <a:gd name="connsiteY148" fmla="*/ 139493 h 321063"/>
                <a:gd name="connsiteX149" fmla="*/ 192025 w 517517"/>
                <a:gd name="connsiteY149" fmla="*/ 123041 h 321063"/>
                <a:gd name="connsiteX150" fmla="*/ 196317 w 517517"/>
                <a:gd name="connsiteY150" fmla="*/ 41075 h 321063"/>
                <a:gd name="connsiteX151" fmla="*/ 229701 w 517517"/>
                <a:gd name="connsiteY151" fmla="*/ 41075 h 321063"/>
                <a:gd name="connsiteX152" fmla="*/ 237120 w 517517"/>
                <a:gd name="connsiteY152" fmla="*/ 48026 h 321063"/>
                <a:gd name="connsiteX153" fmla="*/ 229701 w 517517"/>
                <a:gd name="connsiteY153" fmla="*/ 54977 h 321063"/>
                <a:gd name="connsiteX154" fmla="*/ 196317 w 517517"/>
                <a:gd name="connsiteY154" fmla="*/ 54977 h 321063"/>
                <a:gd name="connsiteX155" fmla="*/ 189311 w 517517"/>
                <a:gd name="connsiteY155" fmla="*/ 48026 h 321063"/>
                <a:gd name="connsiteX156" fmla="*/ 196317 w 517517"/>
                <a:gd name="connsiteY156" fmla="*/ 41075 h 321063"/>
                <a:gd name="connsiteX157" fmla="*/ 418803 w 517517"/>
                <a:gd name="connsiteY157" fmla="*/ 14076 h 321063"/>
                <a:gd name="connsiteX158" fmla="*/ 380193 w 517517"/>
                <a:gd name="connsiteY158" fmla="*/ 52283 h 321063"/>
                <a:gd name="connsiteX159" fmla="*/ 418803 w 517517"/>
                <a:gd name="connsiteY159" fmla="*/ 90490 h 321063"/>
                <a:gd name="connsiteX160" fmla="*/ 457412 w 517517"/>
                <a:gd name="connsiteY160" fmla="*/ 52283 h 321063"/>
                <a:gd name="connsiteX161" fmla="*/ 418803 w 517517"/>
                <a:gd name="connsiteY161" fmla="*/ 14076 h 321063"/>
                <a:gd name="connsiteX162" fmla="*/ 97333 w 517517"/>
                <a:gd name="connsiteY162" fmla="*/ 14076 h 321063"/>
                <a:gd name="connsiteX163" fmla="*/ 58724 w 517517"/>
                <a:gd name="connsiteY163" fmla="*/ 52283 h 321063"/>
                <a:gd name="connsiteX164" fmla="*/ 97333 w 517517"/>
                <a:gd name="connsiteY164" fmla="*/ 90490 h 321063"/>
                <a:gd name="connsiteX165" fmla="*/ 135943 w 517517"/>
                <a:gd name="connsiteY165" fmla="*/ 52283 h 321063"/>
                <a:gd name="connsiteX166" fmla="*/ 97333 w 517517"/>
                <a:gd name="connsiteY166" fmla="*/ 14076 h 321063"/>
                <a:gd name="connsiteX167" fmla="*/ 279157 w 517517"/>
                <a:gd name="connsiteY167" fmla="*/ 5989 h 321063"/>
                <a:gd name="connsiteX168" fmla="*/ 289209 w 517517"/>
                <a:gd name="connsiteY168" fmla="*/ 5989 h 321063"/>
                <a:gd name="connsiteX169" fmla="*/ 323787 w 517517"/>
                <a:gd name="connsiteY169" fmla="*/ 40649 h 321063"/>
                <a:gd name="connsiteX170" fmla="*/ 323787 w 517517"/>
                <a:gd name="connsiteY170" fmla="*/ 57173 h 321063"/>
                <a:gd name="connsiteX171" fmla="*/ 289209 w 517517"/>
                <a:gd name="connsiteY171" fmla="*/ 91834 h 321063"/>
                <a:gd name="connsiteX172" fmla="*/ 284384 w 517517"/>
                <a:gd name="connsiteY172" fmla="*/ 94252 h 321063"/>
                <a:gd name="connsiteX173" fmla="*/ 279157 w 517517"/>
                <a:gd name="connsiteY173" fmla="*/ 91834 h 321063"/>
                <a:gd name="connsiteX174" fmla="*/ 279157 w 517517"/>
                <a:gd name="connsiteY174" fmla="*/ 81758 h 321063"/>
                <a:gd name="connsiteX175" fmla="*/ 304890 w 517517"/>
                <a:gd name="connsiteY175" fmla="*/ 56367 h 321063"/>
                <a:gd name="connsiteX176" fmla="*/ 259053 w 517517"/>
                <a:gd name="connsiteY176" fmla="*/ 56367 h 321063"/>
                <a:gd name="connsiteX177" fmla="*/ 251816 w 517517"/>
                <a:gd name="connsiteY177" fmla="*/ 49113 h 321063"/>
                <a:gd name="connsiteX178" fmla="*/ 259053 w 517517"/>
                <a:gd name="connsiteY178" fmla="*/ 41858 h 321063"/>
                <a:gd name="connsiteX179" fmla="*/ 304890 w 517517"/>
                <a:gd name="connsiteY179" fmla="*/ 41858 h 321063"/>
                <a:gd name="connsiteX180" fmla="*/ 279157 w 517517"/>
                <a:gd name="connsiteY180" fmla="*/ 16468 h 321063"/>
                <a:gd name="connsiteX181" fmla="*/ 279157 w 517517"/>
                <a:gd name="connsiteY181" fmla="*/ 5989 h 321063"/>
                <a:gd name="connsiteX182" fmla="*/ 418803 w 517517"/>
                <a:gd name="connsiteY182" fmla="*/ 0 h 321063"/>
                <a:gd name="connsiteX183" fmla="*/ 471086 w 517517"/>
                <a:gd name="connsiteY183" fmla="*/ 52283 h 321063"/>
                <a:gd name="connsiteX184" fmla="*/ 418803 w 517517"/>
                <a:gd name="connsiteY184" fmla="*/ 104969 h 321063"/>
                <a:gd name="connsiteX185" fmla="*/ 366117 w 517517"/>
                <a:gd name="connsiteY185" fmla="*/ 52283 h 321063"/>
                <a:gd name="connsiteX186" fmla="*/ 418803 w 517517"/>
                <a:gd name="connsiteY186" fmla="*/ 0 h 321063"/>
                <a:gd name="connsiteX187" fmla="*/ 97333 w 517517"/>
                <a:gd name="connsiteY187" fmla="*/ 0 h 321063"/>
                <a:gd name="connsiteX188" fmla="*/ 149617 w 517517"/>
                <a:gd name="connsiteY188" fmla="*/ 52283 h 321063"/>
                <a:gd name="connsiteX189" fmla="*/ 97333 w 517517"/>
                <a:gd name="connsiteY189" fmla="*/ 104969 h 321063"/>
                <a:gd name="connsiteX190" fmla="*/ 44648 w 517517"/>
                <a:gd name="connsiteY190" fmla="*/ 52283 h 321063"/>
                <a:gd name="connsiteX191" fmla="*/ 97333 w 517517"/>
                <a:gd name="connsiteY191" fmla="*/ 0 h 32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17517" h="321063">
                  <a:moveTo>
                    <a:pt x="417866" y="171351"/>
                  </a:moveTo>
                  <a:lnTo>
                    <a:pt x="407291" y="252090"/>
                  </a:lnTo>
                  <a:cubicBezTo>
                    <a:pt x="407291" y="253307"/>
                    <a:pt x="407291" y="254525"/>
                    <a:pt x="407698" y="255742"/>
                  </a:cubicBezTo>
                  <a:lnTo>
                    <a:pt x="418680" y="284548"/>
                  </a:lnTo>
                  <a:lnTo>
                    <a:pt x="430475" y="256148"/>
                  </a:lnTo>
                  <a:cubicBezTo>
                    <a:pt x="431695" y="254525"/>
                    <a:pt x="431695" y="252902"/>
                    <a:pt x="431695" y="251685"/>
                  </a:cubicBezTo>
                  <a:lnTo>
                    <a:pt x="420713" y="171351"/>
                  </a:lnTo>
                  <a:cubicBezTo>
                    <a:pt x="420713" y="171351"/>
                    <a:pt x="419900" y="171351"/>
                    <a:pt x="419493" y="171351"/>
                  </a:cubicBezTo>
                  <a:cubicBezTo>
                    <a:pt x="419087" y="171351"/>
                    <a:pt x="418273" y="171351"/>
                    <a:pt x="417866" y="171351"/>
                  </a:cubicBezTo>
                  <a:close/>
                  <a:moveTo>
                    <a:pt x="96397" y="171351"/>
                  </a:moveTo>
                  <a:lnTo>
                    <a:pt x="85822" y="252090"/>
                  </a:lnTo>
                  <a:cubicBezTo>
                    <a:pt x="85822" y="253307"/>
                    <a:pt x="85822" y="254525"/>
                    <a:pt x="86635" y="255742"/>
                  </a:cubicBezTo>
                  <a:lnTo>
                    <a:pt x="97211" y="284548"/>
                  </a:lnTo>
                  <a:lnTo>
                    <a:pt x="109006" y="256148"/>
                  </a:lnTo>
                  <a:cubicBezTo>
                    <a:pt x="110226" y="254525"/>
                    <a:pt x="110226" y="252902"/>
                    <a:pt x="110226" y="251685"/>
                  </a:cubicBezTo>
                  <a:lnTo>
                    <a:pt x="99244" y="171351"/>
                  </a:lnTo>
                  <a:cubicBezTo>
                    <a:pt x="99244" y="171351"/>
                    <a:pt x="98431" y="171351"/>
                    <a:pt x="98024" y="171351"/>
                  </a:cubicBezTo>
                  <a:cubicBezTo>
                    <a:pt x="97617" y="171351"/>
                    <a:pt x="96804" y="171351"/>
                    <a:pt x="96397" y="171351"/>
                  </a:cubicBezTo>
                  <a:close/>
                  <a:moveTo>
                    <a:pt x="402410" y="144979"/>
                  </a:moveTo>
                  <a:lnTo>
                    <a:pt x="419493" y="156339"/>
                  </a:lnTo>
                  <a:lnTo>
                    <a:pt x="436576" y="144979"/>
                  </a:lnTo>
                  <a:cubicBezTo>
                    <a:pt x="434543" y="144979"/>
                    <a:pt x="432916" y="144979"/>
                    <a:pt x="430882" y="144979"/>
                  </a:cubicBezTo>
                  <a:lnTo>
                    <a:pt x="407698" y="144979"/>
                  </a:lnTo>
                  <a:cubicBezTo>
                    <a:pt x="406071" y="144979"/>
                    <a:pt x="404037" y="144979"/>
                    <a:pt x="402410" y="144979"/>
                  </a:cubicBezTo>
                  <a:close/>
                  <a:moveTo>
                    <a:pt x="80941" y="144979"/>
                  </a:moveTo>
                  <a:lnTo>
                    <a:pt x="98024" y="156339"/>
                  </a:lnTo>
                  <a:lnTo>
                    <a:pt x="115107" y="144979"/>
                  </a:lnTo>
                  <a:cubicBezTo>
                    <a:pt x="113073" y="144979"/>
                    <a:pt x="111446" y="144979"/>
                    <a:pt x="109413" y="144979"/>
                  </a:cubicBezTo>
                  <a:lnTo>
                    <a:pt x="86635" y="144979"/>
                  </a:lnTo>
                  <a:cubicBezTo>
                    <a:pt x="84602" y="144979"/>
                    <a:pt x="82975" y="144979"/>
                    <a:pt x="80941" y="144979"/>
                  </a:cubicBezTo>
                  <a:close/>
                  <a:moveTo>
                    <a:pt x="407698" y="130373"/>
                  </a:moveTo>
                  <a:lnTo>
                    <a:pt x="430882" y="130373"/>
                  </a:lnTo>
                  <a:cubicBezTo>
                    <a:pt x="441457" y="130373"/>
                    <a:pt x="451626" y="132402"/>
                    <a:pt x="461387" y="136459"/>
                  </a:cubicBezTo>
                  <a:lnTo>
                    <a:pt x="491893" y="148631"/>
                  </a:lnTo>
                  <a:cubicBezTo>
                    <a:pt x="507349" y="154717"/>
                    <a:pt x="517517" y="169323"/>
                    <a:pt x="517517" y="185957"/>
                  </a:cubicBezTo>
                  <a:lnTo>
                    <a:pt x="517517" y="268319"/>
                  </a:lnTo>
                  <a:cubicBezTo>
                    <a:pt x="517517" y="274811"/>
                    <a:pt x="514670" y="280897"/>
                    <a:pt x="510196" y="285765"/>
                  </a:cubicBezTo>
                  <a:lnTo>
                    <a:pt x="486605" y="308892"/>
                  </a:lnTo>
                  <a:lnTo>
                    <a:pt x="486605" y="313760"/>
                  </a:lnTo>
                  <a:cubicBezTo>
                    <a:pt x="486605" y="317412"/>
                    <a:pt x="483758" y="321063"/>
                    <a:pt x="479691" y="321063"/>
                  </a:cubicBezTo>
                  <a:cubicBezTo>
                    <a:pt x="475623" y="321063"/>
                    <a:pt x="472369" y="317412"/>
                    <a:pt x="472369" y="313760"/>
                  </a:cubicBezTo>
                  <a:lnTo>
                    <a:pt x="472369" y="193666"/>
                  </a:lnTo>
                  <a:cubicBezTo>
                    <a:pt x="472369" y="189609"/>
                    <a:pt x="475623" y="186769"/>
                    <a:pt x="479691" y="186769"/>
                  </a:cubicBezTo>
                  <a:cubicBezTo>
                    <a:pt x="483758" y="186769"/>
                    <a:pt x="486605" y="189609"/>
                    <a:pt x="486605" y="193666"/>
                  </a:cubicBezTo>
                  <a:lnTo>
                    <a:pt x="486605" y="288605"/>
                  </a:lnTo>
                  <a:lnTo>
                    <a:pt x="499621" y="276028"/>
                  </a:lnTo>
                  <a:cubicBezTo>
                    <a:pt x="501655" y="273594"/>
                    <a:pt x="503282" y="271159"/>
                    <a:pt x="503282" y="268319"/>
                  </a:cubicBezTo>
                  <a:lnTo>
                    <a:pt x="503282" y="185957"/>
                  </a:lnTo>
                  <a:cubicBezTo>
                    <a:pt x="503282" y="175408"/>
                    <a:pt x="496367" y="165671"/>
                    <a:pt x="486605" y="162020"/>
                  </a:cubicBezTo>
                  <a:lnTo>
                    <a:pt x="456100" y="149848"/>
                  </a:lnTo>
                  <a:cubicBezTo>
                    <a:pt x="456100" y="149848"/>
                    <a:pt x="456100" y="149848"/>
                    <a:pt x="455693" y="149848"/>
                  </a:cubicBezTo>
                  <a:lnTo>
                    <a:pt x="434136" y="163642"/>
                  </a:lnTo>
                  <a:lnTo>
                    <a:pt x="445525" y="250062"/>
                  </a:lnTo>
                  <a:cubicBezTo>
                    <a:pt x="446338" y="254119"/>
                    <a:pt x="445525" y="258176"/>
                    <a:pt x="443898" y="262233"/>
                  </a:cubicBezTo>
                  <a:lnTo>
                    <a:pt x="430475" y="294286"/>
                  </a:lnTo>
                  <a:cubicBezTo>
                    <a:pt x="428035" y="299154"/>
                    <a:pt x="423561" y="301589"/>
                    <a:pt x="418680" y="301589"/>
                  </a:cubicBezTo>
                  <a:cubicBezTo>
                    <a:pt x="418680" y="301589"/>
                    <a:pt x="418680" y="301589"/>
                    <a:pt x="418273" y="301589"/>
                  </a:cubicBezTo>
                  <a:cubicBezTo>
                    <a:pt x="413392" y="301589"/>
                    <a:pt x="408918" y="298749"/>
                    <a:pt x="406884" y="294286"/>
                  </a:cubicBezTo>
                  <a:lnTo>
                    <a:pt x="394682" y="261016"/>
                  </a:lnTo>
                  <a:cubicBezTo>
                    <a:pt x="393055" y="257770"/>
                    <a:pt x="392648" y="254119"/>
                    <a:pt x="393055" y="250467"/>
                  </a:cubicBezTo>
                  <a:lnTo>
                    <a:pt x="404444" y="163642"/>
                  </a:lnTo>
                  <a:lnTo>
                    <a:pt x="382887" y="149848"/>
                  </a:lnTo>
                  <a:lnTo>
                    <a:pt x="351975" y="162020"/>
                  </a:lnTo>
                  <a:cubicBezTo>
                    <a:pt x="342213" y="165671"/>
                    <a:pt x="335705" y="175408"/>
                    <a:pt x="335705" y="185957"/>
                  </a:cubicBezTo>
                  <a:lnTo>
                    <a:pt x="335705" y="268319"/>
                  </a:lnTo>
                  <a:cubicBezTo>
                    <a:pt x="335705" y="271159"/>
                    <a:pt x="336518" y="273594"/>
                    <a:pt x="338959" y="276028"/>
                  </a:cubicBezTo>
                  <a:lnTo>
                    <a:pt x="349941" y="286983"/>
                  </a:lnTo>
                  <a:lnTo>
                    <a:pt x="349941" y="193666"/>
                  </a:lnTo>
                  <a:cubicBezTo>
                    <a:pt x="349941" y="189609"/>
                    <a:pt x="353195" y="186769"/>
                    <a:pt x="357262" y="186769"/>
                  </a:cubicBezTo>
                  <a:cubicBezTo>
                    <a:pt x="360923" y="186769"/>
                    <a:pt x="364583" y="189609"/>
                    <a:pt x="364583" y="193666"/>
                  </a:cubicBezTo>
                  <a:lnTo>
                    <a:pt x="364583" y="313760"/>
                  </a:lnTo>
                  <a:cubicBezTo>
                    <a:pt x="364583" y="317412"/>
                    <a:pt x="360923" y="321063"/>
                    <a:pt x="357262" y="321063"/>
                  </a:cubicBezTo>
                  <a:cubicBezTo>
                    <a:pt x="353195" y="321063"/>
                    <a:pt x="349941" y="317412"/>
                    <a:pt x="349941" y="313760"/>
                  </a:cubicBezTo>
                  <a:lnTo>
                    <a:pt x="349941" y="307675"/>
                  </a:lnTo>
                  <a:lnTo>
                    <a:pt x="328790" y="285765"/>
                  </a:lnTo>
                  <a:cubicBezTo>
                    <a:pt x="324316" y="280897"/>
                    <a:pt x="321469" y="274811"/>
                    <a:pt x="321469" y="268319"/>
                  </a:cubicBezTo>
                  <a:lnTo>
                    <a:pt x="321469" y="185957"/>
                  </a:lnTo>
                  <a:cubicBezTo>
                    <a:pt x="321469" y="169323"/>
                    <a:pt x="331231" y="154717"/>
                    <a:pt x="346687" y="148631"/>
                  </a:cubicBezTo>
                  <a:lnTo>
                    <a:pt x="377192" y="136459"/>
                  </a:lnTo>
                  <a:cubicBezTo>
                    <a:pt x="386954" y="132402"/>
                    <a:pt x="397529" y="130373"/>
                    <a:pt x="407698" y="130373"/>
                  </a:cubicBezTo>
                  <a:close/>
                  <a:moveTo>
                    <a:pt x="86635" y="130373"/>
                  </a:moveTo>
                  <a:lnTo>
                    <a:pt x="109413" y="130373"/>
                  </a:lnTo>
                  <a:cubicBezTo>
                    <a:pt x="119988" y="130373"/>
                    <a:pt x="130156" y="132402"/>
                    <a:pt x="139918" y="136459"/>
                  </a:cubicBezTo>
                  <a:lnTo>
                    <a:pt x="170830" y="148631"/>
                  </a:lnTo>
                  <a:cubicBezTo>
                    <a:pt x="185880" y="154717"/>
                    <a:pt x="196048" y="169323"/>
                    <a:pt x="196048" y="185957"/>
                  </a:cubicBezTo>
                  <a:lnTo>
                    <a:pt x="196048" y="268319"/>
                  </a:lnTo>
                  <a:cubicBezTo>
                    <a:pt x="196048" y="274811"/>
                    <a:pt x="193201" y="280897"/>
                    <a:pt x="188727" y="285765"/>
                  </a:cubicBezTo>
                  <a:lnTo>
                    <a:pt x="165543" y="308892"/>
                  </a:lnTo>
                  <a:lnTo>
                    <a:pt x="165543" y="313760"/>
                  </a:lnTo>
                  <a:cubicBezTo>
                    <a:pt x="165543" y="317412"/>
                    <a:pt x="162289" y="321063"/>
                    <a:pt x="158221" y="321063"/>
                  </a:cubicBezTo>
                  <a:cubicBezTo>
                    <a:pt x="154154" y="321063"/>
                    <a:pt x="150900" y="317412"/>
                    <a:pt x="150900" y="313760"/>
                  </a:cubicBezTo>
                  <a:lnTo>
                    <a:pt x="150900" y="193666"/>
                  </a:lnTo>
                  <a:cubicBezTo>
                    <a:pt x="150900" y="189609"/>
                    <a:pt x="154154" y="186769"/>
                    <a:pt x="158221" y="186769"/>
                  </a:cubicBezTo>
                  <a:cubicBezTo>
                    <a:pt x="162289" y="186769"/>
                    <a:pt x="165543" y="189609"/>
                    <a:pt x="165543" y="193666"/>
                  </a:cubicBezTo>
                  <a:lnTo>
                    <a:pt x="165543" y="288605"/>
                  </a:lnTo>
                  <a:lnTo>
                    <a:pt x="178558" y="276028"/>
                  </a:lnTo>
                  <a:cubicBezTo>
                    <a:pt x="180592" y="273594"/>
                    <a:pt x="181812" y="271159"/>
                    <a:pt x="181812" y="268319"/>
                  </a:cubicBezTo>
                  <a:lnTo>
                    <a:pt x="181812" y="185957"/>
                  </a:lnTo>
                  <a:cubicBezTo>
                    <a:pt x="181812" y="175408"/>
                    <a:pt x="175304" y="165671"/>
                    <a:pt x="165136" y="162020"/>
                  </a:cubicBezTo>
                  <a:lnTo>
                    <a:pt x="134631" y="149848"/>
                  </a:lnTo>
                  <a:lnTo>
                    <a:pt x="112667" y="163642"/>
                  </a:lnTo>
                  <a:lnTo>
                    <a:pt x="124055" y="250062"/>
                  </a:lnTo>
                  <a:cubicBezTo>
                    <a:pt x="124869" y="254119"/>
                    <a:pt x="124055" y="258176"/>
                    <a:pt x="122428" y="262233"/>
                  </a:cubicBezTo>
                  <a:lnTo>
                    <a:pt x="109006" y="294286"/>
                  </a:lnTo>
                  <a:cubicBezTo>
                    <a:pt x="106566" y="299154"/>
                    <a:pt x="102091" y="301589"/>
                    <a:pt x="97211" y="301589"/>
                  </a:cubicBezTo>
                  <a:lnTo>
                    <a:pt x="96804" y="301589"/>
                  </a:lnTo>
                  <a:cubicBezTo>
                    <a:pt x="91923" y="301589"/>
                    <a:pt x="87449" y="298749"/>
                    <a:pt x="85822" y="294286"/>
                  </a:cubicBezTo>
                  <a:lnTo>
                    <a:pt x="73213" y="261016"/>
                  </a:lnTo>
                  <a:cubicBezTo>
                    <a:pt x="71586" y="257770"/>
                    <a:pt x="71179" y="254119"/>
                    <a:pt x="71586" y="250467"/>
                  </a:cubicBezTo>
                  <a:lnTo>
                    <a:pt x="82975" y="163642"/>
                  </a:lnTo>
                  <a:lnTo>
                    <a:pt x="61418" y="149848"/>
                  </a:lnTo>
                  <a:lnTo>
                    <a:pt x="30505" y="162020"/>
                  </a:lnTo>
                  <a:cubicBezTo>
                    <a:pt x="20744" y="165671"/>
                    <a:pt x="14236" y="175408"/>
                    <a:pt x="14236" y="185957"/>
                  </a:cubicBezTo>
                  <a:lnTo>
                    <a:pt x="14236" y="268319"/>
                  </a:lnTo>
                  <a:cubicBezTo>
                    <a:pt x="14236" y="271159"/>
                    <a:pt x="15456" y="273594"/>
                    <a:pt x="17490" y="276028"/>
                  </a:cubicBezTo>
                  <a:lnTo>
                    <a:pt x="28878" y="286983"/>
                  </a:lnTo>
                  <a:lnTo>
                    <a:pt x="28878" y="193666"/>
                  </a:lnTo>
                  <a:cubicBezTo>
                    <a:pt x="28878" y="189609"/>
                    <a:pt x="31726" y="186769"/>
                    <a:pt x="35793" y="186769"/>
                  </a:cubicBezTo>
                  <a:cubicBezTo>
                    <a:pt x="39860" y="186769"/>
                    <a:pt x="43114" y="189609"/>
                    <a:pt x="43114" y="193666"/>
                  </a:cubicBezTo>
                  <a:lnTo>
                    <a:pt x="43114" y="313760"/>
                  </a:lnTo>
                  <a:cubicBezTo>
                    <a:pt x="43114" y="317412"/>
                    <a:pt x="39860" y="321063"/>
                    <a:pt x="35793" y="321063"/>
                  </a:cubicBezTo>
                  <a:cubicBezTo>
                    <a:pt x="31726" y="321063"/>
                    <a:pt x="28878" y="317412"/>
                    <a:pt x="28878" y="313760"/>
                  </a:cubicBezTo>
                  <a:lnTo>
                    <a:pt x="28878" y="307675"/>
                  </a:lnTo>
                  <a:lnTo>
                    <a:pt x="7321" y="285765"/>
                  </a:lnTo>
                  <a:cubicBezTo>
                    <a:pt x="2847" y="280897"/>
                    <a:pt x="0" y="274811"/>
                    <a:pt x="0" y="268319"/>
                  </a:cubicBezTo>
                  <a:lnTo>
                    <a:pt x="0" y="185957"/>
                  </a:lnTo>
                  <a:cubicBezTo>
                    <a:pt x="0" y="169323"/>
                    <a:pt x="10168" y="154717"/>
                    <a:pt x="25218" y="148631"/>
                  </a:cubicBezTo>
                  <a:lnTo>
                    <a:pt x="55723" y="136459"/>
                  </a:lnTo>
                  <a:cubicBezTo>
                    <a:pt x="65485" y="132402"/>
                    <a:pt x="76060" y="130373"/>
                    <a:pt x="86635" y="130373"/>
                  </a:cubicBezTo>
                  <a:close/>
                  <a:moveTo>
                    <a:pt x="290929" y="125015"/>
                  </a:moveTo>
                  <a:lnTo>
                    <a:pt x="321240" y="125015"/>
                  </a:lnTo>
                  <a:cubicBezTo>
                    <a:pt x="325336" y="125015"/>
                    <a:pt x="328204" y="128104"/>
                    <a:pt x="328204" y="131966"/>
                  </a:cubicBezTo>
                  <a:cubicBezTo>
                    <a:pt x="328204" y="135441"/>
                    <a:pt x="325336" y="138917"/>
                    <a:pt x="321240" y="138917"/>
                  </a:cubicBezTo>
                  <a:lnTo>
                    <a:pt x="290929" y="138917"/>
                  </a:lnTo>
                  <a:cubicBezTo>
                    <a:pt x="287242" y="138917"/>
                    <a:pt x="283965" y="135441"/>
                    <a:pt x="283965" y="131966"/>
                  </a:cubicBezTo>
                  <a:cubicBezTo>
                    <a:pt x="283965" y="128104"/>
                    <a:pt x="287242" y="125015"/>
                    <a:pt x="290929" y="125015"/>
                  </a:cubicBezTo>
                  <a:close/>
                  <a:moveTo>
                    <a:pt x="227632" y="88534"/>
                  </a:moveTo>
                  <a:cubicBezTo>
                    <a:pt x="230088" y="85725"/>
                    <a:pt x="234999" y="85725"/>
                    <a:pt x="237455" y="88534"/>
                  </a:cubicBezTo>
                  <a:cubicBezTo>
                    <a:pt x="240320" y="91342"/>
                    <a:pt x="240320" y="96157"/>
                    <a:pt x="237455" y="98966"/>
                  </a:cubicBezTo>
                  <a:lnTo>
                    <a:pt x="211670" y="124245"/>
                  </a:lnTo>
                  <a:lnTo>
                    <a:pt x="258328" y="124245"/>
                  </a:lnTo>
                  <a:cubicBezTo>
                    <a:pt x="262011" y="124245"/>
                    <a:pt x="265695" y="127455"/>
                    <a:pt x="265695" y="131468"/>
                  </a:cubicBezTo>
                  <a:cubicBezTo>
                    <a:pt x="265695" y="135079"/>
                    <a:pt x="262011" y="138690"/>
                    <a:pt x="258328" y="138690"/>
                  </a:cubicBezTo>
                  <a:lnTo>
                    <a:pt x="211670" y="138690"/>
                  </a:lnTo>
                  <a:lnTo>
                    <a:pt x="237455" y="163969"/>
                  </a:lnTo>
                  <a:cubicBezTo>
                    <a:pt x="240320" y="166778"/>
                    <a:pt x="240320" y="171192"/>
                    <a:pt x="237455" y="174000"/>
                  </a:cubicBezTo>
                  <a:cubicBezTo>
                    <a:pt x="236227" y="175605"/>
                    <a:pt x="234590" y="176408"/>
                    <a:pt x="232543" y="176408"/>
                  </a:cubicBezTo>
                  <a:cubicBezTo>
                    <a:pt x="230906" y="176408"/>
                    <a:pt x="228860" y="175605"/>
                    <a:pt x="227632" y="174000"/>
                  </a:cubicBezTo>
                  <a:lnTo>
                    <a:pt x="192025" y="139493"/>
                  </a:lnTo>
                  <a:cubicBezTo>
                    <a:pt x="187523" y="135079"/>
                    <a:pt x="187523" y="127856"/>
                    <a:pt x="192025" y="123041"/>
                  </a:cubicBezTo>
                  <a:close/>
                  <a:moveTo>
                    <a:pt x="196317" y="41075"/>
                  </a:moveTo>
                  <a:lnTo>
                    <a:pt x="229701" y="41075"/>
                  </a:lnTo>
                  <a:cubicBezTo>
                    <a:pt x="233410" y="41075"/>
                    <a:pt x="237120" y="44164"/>
                    <a:pt x="237120" y="48026"/>
                  </a:cubicBezTo>
                  <a:cubicBezTo>
                    <a:pt x="237120" y="51501"/>
                    <a:pt x="233410" y="54977"/>
                    <a:pt x="229701" y="54977"/>
                  </a:cubicBezTo>
                  <a:lnTo>
                    <a:pt x="196317" y="54977"/>
                  </a:lnTo>
                  <a:cubicBezTo>
                    <a:pt x="192608" y="54977"/>
                    <a:pt x="189311" y="51501"/>
                    <a:pt x="189311" y="48026"/>
                  </a:cubicBezTo>
                  <a:cubicBezTo>
                    <a:pt x="189311" y="44164"/>
                    <a:pt x="192608" y="41075"/>
                    <a:pt x="196317" y="41075"/>
                  </a:cubicBezTo>
                  <a:close/>
                  <a:moveTo>
                    <a:pt x="418803" y="14076"/>
                  </a:moveTo>
                  <a:cubicBezTo>
                    <a:pt x="397487" y="14076"/>
                    <a:pt x="380193" y="31370"/>
                    <a:pt x="380193" y="52283"/>
                  </a:cubicBezTo>
                  <a:cubicBezTo>
                    <a:pt x="380193" y="73599"/>
                    <a:pt x="397487" y="90490"/>
                    <a:pt x="418803" y="90490"/>
                  </a:cubicBezTo>
                  <a:cubicBezTo>
                    <a:pt x="439716" y="90490"/>
                    <a:pt x="457412" y="73599"/>
                    <a:pt x="457412" y="52283"/>
                  </a:cubicBezTo>
                  <a:cubicBezTo>
                    <a:pt x="457412" y="31370"/>
                    <a:pt x="439716" y="14076"/>
                    <a:pt x="418803" y="14076"/>
                  </a:cubicBezTo>
                  <a:close/>
                  <a:moveTo>
                    <a:pt x="97333" y="14076"/>
                  </a:moveTo>
                  <a:cubicBezTo>
                    <a:pt x="76018" y="14076"/>
                    <a:pt x="58724" y="31370"/>
                    <a:pt x="58724" y="52283"/>
                  </a:cubicBezTo>
                  <a:cubicBezTo>
                    <a:pt x="58724" y="73599"/>
                    <a:pt x="76018" y="90490"/>
                    <a:pt x="97333" y="90490"/>
                  </a:cubicBezTo>
                  <a:cubicBezTo>
                    <a:pt x="118247" y="90490"/>
                    <a:pt x="135943" y="73599"/>
                    <a:pt x="135943" y="52283"/>
                  </a:cubicBezTo>
                  <a:cubicBezTo>
                    <a:pt x="135943" y="31370"/>
                    <a:pt x="118247" y="14076"/>
                    <a:pt x="97333" y="14076"/>
                  </a:cubicBezTo>
                  <a:close/>
                  <a:moveTo>
                    <a:pt x="279157" y="5989"/>
                  </a:moveTo>
                  <a:cubicBezTo>
                    <a:pt x="281971" y="3571"/>
                    <a:pt x="286394" y="3571"/>
                    <a:pt x="289209" y="5989"/>
                  </a:cubicBezTo>
                  <a:lnTo>
                    <a:pt x="323787" y="40649"/>
                  </a:lnTo>
                  <a:cubicBezTo>
                    <a:pt x="328210" y="45486"/>
                    <a:pt x="328210" y="52740"/>
                    <a:pt x="323787" y="57173"/>
                  </a:cubicBezTo>
                  <a:lnTo>
                    <a:pt x="289209" y="91834"/>
                  </a:lnTo>
                  <a:cubicBezTo>
                    <a:pt x="288003" y="93446"/>
                    <a:pt x="285992" y="94252"/>
                    <a:pt x="284384" y="94252"/>
                  </a:cubicBezTo>
                  <a:cubicBezTo>
                    <a:pt x="282374" y="94252"/>
                    <a:pt x="280765" y="93446"/>
                    <a:pt x="279157" y="91834"/>
                  </a:cubicBezTo>
                  <a:cubicBezTo>
                    <a:pt x="276342" y="89013"/>
                    <a:pt x="276342" y="84579"/>
                    <a:pt x="279157" y="81758"/>
                  </a:cubicBezTo>
                  <a:lnTo>
                    <a:pt x="304890" y="56367"/>
                  </a:lnTo>
                  <a:lnTo>
                    <a:pt x="259053" y="56367"/>
                  </a:lnTo>
                  <a:cubicBezTo>
                    <a:pt x="255033" y="56367"/>
                    <a:pt x="251816" y="52740"/>
                    <a:pt x="251816" y="49113"/>
                  </a:cubicBezTo>
                  <a:cubicBezTo>
                    <a:pt x="251816" y="45083"/>
                    <a:pt x="255033" y="41858"/>
                    <a:pt x="259053" y="41858"/>
                  </a:cubicBezTo>
                  <a:lnTo>
                    <a:pt x="304890" y="41858"/>
                  </a:lnTo>
                  <a:lnTo>
                    <a:pt x="279157" y="16468"/>
                  </a:lnTo>
                  <a:cubicBezTo>
                    <a:pt x="276342" y="13647"/>
                    <a:pt x="276342" y="8810"/>
                    <a:pt x="279157" y="5989"/>
                  </a:cubicBezTo>
                  <a:close/>
                  <a:moveTo>
                    <a:pt x="418803" y="0"/>
                  </a:moveTo>
                  <a:cubicBezTo>
                    <a:pt x="447760" y="0"/>
                    <a:pt x="471086" y="23326"/>
                    <a:pt x="471086" y="52283"/>
                  </a:cubicBezTo>
                  <a:cubicBezTo>
                    <a:pt x="471086" y="81240"/>
                    <a:pt x="447760" y="104969"/>
                    <a:pt x="418803" y="104969"/>
                  </a:cubicBezTo>
                  <a:cubicBezTo>
                    <a:pt x="389846" y="104969"/>
                    <a:pt x="366117" y="81240"/>
                    <a:pt x="366117" y="52283"/>
                  </a:cubicBezTo>
                  <a:cubicBezTo>
                    <a:pt x="366117" y="23326"/>
                    <a:pt x="389846" y="0"/>
                    <a:pt x="418803" y="0"/>
                  </a:cubicBezTo>
                  <a:close/>
                  <a:moveTo>
                    <a:pt x="97333" y="0"/>
                  </a:moveTo>
                  <a:cubicBezTo>
                    <a:pt x="126290" y="0"/>
                    <a:pt x="149617" y="23326"/>
                    <a:pt x="149617" y="52283"/>
                  </a:cubicBezTo>
                  <a:cubicBezTo>
                    <a:pt x="149617" y="81240"/>
                    <a:pt x="126290" y="104969"/>
                    <a:pt x="97333" y="104969"/>
                  </a:cubicBezTo>
                  <a:cubicBezTo>
                    <a:pt x="68377" y="104969"/>
                    <a:pt x="44648" y="81240"/>
                    <a:pt x="44648" y="52283"/>
                  </a:cubicBezTo>
                  <a:cubicBezTo>
                    <a:pt x="44648" y="23326"/>
                    <a:pt x="68377" y="0"/>
                    <a:pt x="9733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10" name="Freeform 8">
              <a:extLst>
                <a:ext uri="{FF2B5EF4-FFF2-40B4-BE49-F238E27FC236}">
                  <a16:creationId xmlns:a16="http://schemas.microsoft.com/office/drawing/2014/main" id="{958E2F02-EC1A-8FCC-1AAE-576F2C92DEA0}"/>
                </a:ext>
              </a:extLst>
            </p:cNvPr>
            <p:cNvSpPr>
              <a:spLocks noChangeArrowheads="1"/>
            </p:cNvSpPr>
            <p:nvPr/>
          </p:nvSpPr>
          <p:spPr bwMode="auto">
            <a:xfrm>
              <a:off x="11013327" y="4560577"/>
              <a:ext cx="203213" cy="23540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14" name="Freeform 2">
              <a:extLst>
                <a:ext uri="{FF2B5EF4-FFF2-40B4-BE49-F238E27FC236}">
                  <a16:creationId xmlns:a16="http://schemas.microsoft.com/office/drawing/2014/main" id="{F5C1FAC7-10C0-4767-6333-7E1D5215CD21}"/>
                </a:ext>
              </a:extLst>
            </p:cNvPr>
            <p:cNvSpPr>
              <a:spLocks noChangeArrowheads="1"/>
            </p:cNvSpPr>
            <p:nvPr/>
          </p:nvSpPr>
          <p:spPr bwMode="auto">
            <a:xfrm>
              <a:off x="10994481" y="5077656"/>
              <a:ext cx="232244" cy="269039"/>
            </a:xfrm>
            <a:custGeom>
              <a:avLst/>
              <a:gdLst>
                <a:gd name="connsiteX0" fmla="*/ 283589 w 547281"/>
                <a:gd name="connsiteY0" fmla="*/ 392536 h 440973"/>
                <a:gd name="connsiteX1" fmla="*/ 291062 w 547281"/>
                <a:gd name="connsiteY1" fmla="*/ 399802 h 440973"/>
                <a:gd name="connsiteX2" fmla="*/ 291062 w 547281"/>
                <a:gd name="connsiteY2" fmla="*/ 409893 h 440973"/>
                <a:gd name="connsiteX3" fmla="*/ 301441 w 547281"/>
                <a:gd name="connsiteY3" fmla="*/ 409893 h 440973"/>
                <a:gd name="connsiteX4" fmla="*/ 308499 w 547281"/>
                <a:gd name="connsiteY4" fmla="*/ 416754 h 440973"/>
                <a:gd name="connsiteX5" fmla="*/ 301441 w 547281"/>
                <a:gd name="connsiteY5" fmla="*/ 423616 h 440973"/>
                <a:gd name="connsiteX6" fmla="*/ 291062 w 547281"/>
                <a:gd name="connsiteY6" fmla="*/ 423616 h 440973"/>
                <a:gd name="connsiteX7" fmla="*/ 291062 w 547281"/>
                <a:gd name="connsiteY7" fmla="*/ 433707 h 440973"/>
                <a:gd name="connsiteX8" fmla="*/ 283589 w 547281"/>
                <a:gd name="connsiteY8" fmla="*/ 440973 h 440973"/>
                <a:gd name="connsiteX9" fmla="*/ 276116 w 547281"/>
                <a:gd name="connsiteY9" fmla="*/ 433707 h 440973"/>
                <a:gd name="connsiteX10" fmla="*/ 276116 w 547281"/>
                <a:gd name="connsiteY10" fmla="*/ 423616 h 440973"/>
                <a:gd name="connsiteX11" fmla="*/ 265737 w 547281"/>
                <a:gd name="connsiteY11" fmla="*/ 423616 h 440973"/>
                <a:gd name="connsiteX12" fmla="*/ 258264 w 547281"/>
                <a:gd name="connsiteY12" fmla="*/ 416754 h 440973"/>
                <a:gd name="connsiteX13" fmla="*/ 265737 w 547281"/>
                <a:gd name="connsiteY13" fmla="*/ 409893 h 440973"/>
                <a:gd name="connsiteX14" fmla="*/ 276116 w 547281"/>
                <a:gd name="connsiteY14" fmla="*/ 409893 h 440973"/>
                <a:gd name="connsiteX15" fmla="*/ 276116 w 547281"/>
                <a:gd name="connsiteY15" fmla="*/ 399802 h 440973"/>
                <a:gd name="connsiteX16" fmla="*/ 283589 w 547281"/>
                <a:gd name="connsiteY16" fmla="*/ 392536 h 440973"/>
                <a:gd name="connsiteX17" fmla="*/ 313845 w 547281"/>
                <a:gd name="connsiteY17" fmla="*/ 295570 h 440973"/>
                <a:gd name="connsiteX18" fmla="*/ 302768 w 547281"/>
                <a:gd name="connsiteY18" fmla="*/ 306636 h 440973"/>
                <a:gd name="connsiteX19" fmla="*/ 313845 w 547281"/>
                <a:gd name="connsiteY19" fmla="*/ 318522 h 440973"/>
                <a:gd name="connsiteX20" fmla="*/ 325332 w 547281"/>
                <a:gd name="connsiteY20" fmla="*/ 306636 h 440973"/>
                <a:gd name="connsiteX21" fmla="*/ 313845 w 547281"/>
                <a:gd name="connsiteY21" fmla="*/ 295570 h 440973"/>
                <a:gd name="connsiteX22" fmla="*/ 419154 w 547281"/>
                <a:gd name="connsiteY22" fmla="*/ 213131 h 440973"/>
                <a:gd name="connsiteX23" fmla="*/ 419154 w 547281"/>
                <a:gd name="connsiteY23" fmla="*/ 279582 h 440973"/>
                <a:gd name="connsiteX24" fmla="*/ 435231 w 547281"/>
                <a:gd name="connsiteY24" fmla="*/ 279582 h 440973"/>
                <a:gd name="connsiteX25" fmla="*/ 435231 w 547281"/>
                <a:gd name="connsiteY25" fmla="*/ 213131 h 440973"/>
                <a:gd name="connsiteX26" fmla="*/ 469444 w 547281"/>
                <a:gd name="connsiteY26" fmla="*/ 192907 h 440973"/>
                <a:gd name="connsiteX27" fmla="*/ 469444 w 547281"/>
                <a:gd name="connsiteY27" fmla="*/ 279582 h 440973"/>
                <a:gd name="connsiteX28" fmla="*/ 485932 w 547281"/>
                <a:gd name="connsiteY28" fmla="*/ 279582 h 440973"/>
                <a:gd name="connsiteX29" fmla="*/ 485932 w 547281"/>
                <a:gd name="connsiteY29" fmla="*/ 192907 h 440973"/>
                <a:gd name="connsiteX30" fmla="*/ 122392 w 547281"/>
                <a:gd name="connsiteY30" fmla="*/ 189937 h 440973"/>
                <a:gd name="connsiteX31" fmla="*/ 129316 w 547281"/>
                <a:gd name="connsiteY31" fmla="*/ 197298 h 440973"/>
                <a:gd name="connsiteX32" fmla="*/ 129316 w 547281"/>
                <a:gd name="connsiteY32" fmla="*/ 211203 h 440973"/>
                <a:gd name="connsiteX33" fmla="*/ 133389 w 547281"/>
                <a:gd name="connsiteY33" fmla="*/ 211203 h 440973"/>
                <a:gd name="connsiteX34" fmla="*/ 152940 w 547281"/>
                <a:gd name="connsiteY34" fmla="*/ 230834 h 440973"/>
                <a:gd name="connsiteX35" fmla="*/ 146015 w 547281"/>
                <a:gd name="connsiteY35" fmla="*/ 238196 h 440973"/>
                <a:gd name="connsiteX36" fmla="*/ 138684 w 547281"/>
                <a:gd name="connsiteY36" fmla="*/ 230834 h 440973"/>
                <a:gd name="connsiteX37" fmla="*/ 133389 w 547281"/>
                <a:gd name="connsiteY37" fmla="*/ 225517 h 440973"/>
                <a:gd name="connsiteX38" fmla="*/ 118726 w 547281"/>
                <a:gd name="connsiteY38" fmla="*/ 225517 h 440973"/>
                <a:gd name="connsiteX39" fmla="*/ 105692 w 547281"/>
                <a:gd name="connsiteY39" fmla="*/ 237787 h 440973"/>
                <a:gd name="connsiteX40" fmla="*/ 112616 w 547281"/>
                <a:gd name="connsiteY40" fmla="*/ 248011 h 440973"/>
                <a:gd name="connsiteX41" fmla="*/ 137462 w 547281"/>
                <a:gd name="connsiteY41" fmla="*/ 258644 h 440973"/>
                <a:gd name="connsiteX42" fmla="*/ 152940 w 547281"/>
                <a:gd name="connsiteY42" fmla="*/ 282365 h 440973"/>
                <a:gd name="connsiteX43" fmla="*/ 129316 w 547281"/>
                <a:gd name="connsiteY43" fmla="*/ 309766 h 440973"/>
                <a:gd name="connsiteX44" fmla="*/ 129316 w 547281"/>
                <a:gd name="connsiteY44" fmla="*/ 323671 h 440973"/>
                <a:gd name="connsiteX45" fmla="*/ 122392 w 547281"/>
                <a:gd name="connsiteY45" fmla="*/ 330624 h 440973"/>
                <a:gd name="connsiteX46" fmla="*/ 115060 w 547281"/>
                <a:gd name="connsiteY46" fmla="*/ 323671 h 440973"/>
                <a:gd name="connsiteX47" fmla="*/ 115060 w 547281"/>
                <a:gd name="connsiteY47" fmla="*/ 310175 h 440973"/>
                <a:gd name="connsiteX48" fmla="*/ 111394 w 547281"/>
                <a:gd name="connsiteY48" fmla="*/ 310175 h 440973"/>
                <a:gd name="connsiteX49" fmla="*/ 91844 w 547281"/>
                <a:gd name="connsiteY49" fmla="*/ 290544 h 440973"/>
                <a:gd name="connsiteX50" fmla="*/ 98768 w 547281"/>
                <a:gd name="connsiteY50" fmla="*/ 283183 h 440973"/>
                <a:gd name="connsiteX51" fmla="*/ 105692 w 547281"/>
                <a:gd name="connsiteY51" fmla="*/ 290544 h 440973"/>
                <a:gd name="connsiteX52" fmla="*/ 111394 w 547281"/>
                <a:gd name="connsiteY52" fmla="*/ 295861 h 440973"/>
                <a:gd name="connsiteX53" fmla="*/ 125243 w 547281"/>
                <a:gd name="connsiteY53" fmla="*/ 295861 h 440973"/>
                <a:gd name="connsiteX54" fmla="*/ 138684 w 547281"/>
                <a:gd name="connsiteY54" fmla="*/ 282365 h 440973"/>
                <a:gd name="connsiteX55" fmla="*/ 132167 w 547281"/>
                <a:gd name="connsiteY55" fmla="*/ 272141 h 440973"/>
                <a:gd name="connsiteX56" fmla="*/ 107321 w 547281"/>
                <a:gd name="connsiteY56" fmla="*/ 261507 h 440973"/>
                <a:gd name="connsiteX57" fmla="*/ 91844 w 547281"/>
                <a:gd name="connsiteY57" fmla="*/ 237787 h 440973"/>
                <a:gd name="connsiteX58" fmla="*/ 115060 w 547281"/>
                <a:gd name="connsiteY58" fmla="*/ 211203 h 440973"/>
                <a:gd name="connsiteX59" fmla="*/ 115060 w 547281"/>
                <a:gd name="connsiteY59" fmla="*/ 197298 h 440973"/>
                <a:gd name="connsiteX60" fmla="*/ 122392 w 547281"/>
                <a:gd name="connsiteY60" fmla="*/ 189937 h 440973"/>
                <a:gd name="connsiteX61" fmla="*/ 368865 w 547281"/>
                <a:gd name="connsiteY61" fmla="*/ 183001 h 440973"/>
                <a:gd name="connsiteX62" fmla="*/ 368865 w 547281"/>
                <a:gd name="connsiteY62" fmla="*/ 279582 h 440973"/>
                <a:gd name="connsiteX63" fmla="*/ 384941 w 547281"/>
                <a:gd name="connsiteY63" fmla="*/ 279582 h 440973"/>
                <a:gd name="connsiteX64" fmla="*/ 384941 w 547281"/>
                <a:gd name="connsiteY64" fmla="*/ 183001 h 440973"/>
                <a:gd name="connsiteX65" fmla="*/ 89025 w 547281"/>
                <a:gd name="connsiteY65" fmla="*/ 161139 h 440973"/>
                <a:gd name="connsiteX66" fmla="*/ 15589 w 547281"/>
                <a:gd name="connsiteY66" fmla="*/ 271389 h 440973"/>
                <a:gd name="connsiteX67" fmla="*/ 15589 w 547281"/>
                <a:gd name="connsiteY67" fmla="*/ 303357 h 440973"/>
                <a:gd name="connsiteX68" fmla="*/ 15589 w 547281"/>
                <a:gd name="connsiteY68" fmla="*/ 303767 h 440973"/>
                <a:gd name="connsiteX69" fmla="*/ 119794 w 547281"/>
                <a:gd name="connsiteY69" fmla="*/ 369343 h 440973"/>
                <a:gd name="connsiteX70" fmla="*/ 228101 w 547281"/>
                <a:gd name="connsiteY70" fmla="*/ 290242 h 440973"/>
                <a:gd name="connsiteX71" fmla="*/ 228101 w 547281"/>
                <a:gd name="connsiteY71" fmla="*/ 270979 h 440973"/>
                <a:gd name="connsiteX72" fmla="*/ 214153 w 547281"/>
                <a:gd name="connsiteY72" fmla="*/ 234503 h 440973"/>
                <a:gd name="connsiteX73" fmla="*/ 212922 w 547281"/>
                <a:gd name="connsiteY73" fmla="*/ 233273 h 440973"/>
                <a:gd name="connsiteX74" fmla="*/ 154255 w 547281"/>
                <a:gd name="connsiteY74" fmla="*/ 161139 h 440973"/>
                <a:gd name="connsiteX75" fmla="*/ 301127 w 547281"/>
                <a:gd name="connsiteY75" fmla="*/ 151303 h 440973"/>
                <a:gd name="connsiteX76" fmla="*/ 228922 w 547281"/>
                <a:gd name="connsiteY76" fmla="*/ 228765 h 440973"/>
                <a:gd name="connsiteX77" fmla="*/ 298255 w 547281"/>
                <a:gd name="connsiteY77" fmla="*/ 286963 h 440973"/>
                <a:gd name="connsiteX78" fmla="*/ 308102 w 547281"/>
                <a:gd name="connsiteY78" fmla="*/ 282455 h 440973"/>
                <a:gd name="connsiteX79" fmla="*/ 308102 w 547281"/>
                <a:gd name="connsiteY79" fmla="*/ 153762 h 440973"/>
                <a:gd name="connsiteX80" fmla="*/ 301127 w 547281"/>
                <a:gd name="connsiteY80" fmla="*/ 151303 h 440973"/>
                <a:gd name="connsiteX81" fmla="*/ 341659 w 547281"/>
                <a:gd name="connsiteY81" fmla="*/ 148331 h 440973"/>
                <a:gd name="connsiteX82" fmla="*/ 348666 w 547281"/>
                <a:gd name="connsiteY82" fmla="*/ 155760 h 440973"/>
                <a:gd name="connsiteX83" fmla="*/ 348666 w 547281"/>
                <a:gd name="connsiteY83" fmla="*/ 279582 h 440973"/>
                <a:gd name="connsiteX84" fmla="*/ 354437 w 547281"/>
                <a:gd name="connsiteY84" fmla="*/ 279582 h 440973"/>
                <a:gd name="connsiteX85" fmla="*/ 354437 w 547281"/>
                <a:gd name="connsiteY85" fmla="*/ 180525 h 440973"/>
                <a:gd name="connsiteX86" fmla="*/ 366392 w 547281"/>
                <a:gd name="connsiteY86" fmla="*/ 168555 h 440973"/>
                <a:gd name="connsiteX87" fmla="*/ 387002 w 547281"/>
                <a:gd name="connsiteY87" fmla="*/ 168555 h 440973"/>
                <a:gd name="connsiteX88" fmla="*/ 399368 w 547281"/>
                <a:gd name="connsiteY88" fmla="*/ 180525 h 440973"/>
                <a:gd name="connsiteX89" fmla="*/ 399368 w 547281"/>
                <a:gd name="connsiteY89" fmla="*/ 279582 h 440973"/>
                <a:gd name="connsiteX90" fmla="*/ 405139 w 547281"/>
                <a:gd name="connsiteY90" fmla="*/ 279582 h 440973"/>
                <a:gd name="connsiteX91" fmla="*/ 405139 w 547281"/>
                <a:gd name="connsiteY91" fmla="*/ 211067 h 440973"/>
                <a:gd name="connsiteX92" fmla="*/ 408437 w 547281"/>
                <a:gd name="connsiteY92" fmla="*/ 202400 h 440973"/>
                <a:gd name="connsiteX93" fmla="*/ 416681 w 547281"/>
                <a:gd name="connsiteY93" fmla="*/ 199098 h 440973"/>
                <a:gd name="connsiteX94" fmla="*/ 437704 w 547281"/>
                <a:gd name="connsiteY94" fmla="*/ 199098 h 440973"/>
                <a:gd name="connsiteX95" fmla="*/ 449658 w 547281"/>
                <a:gd name="connsiteY95" fmla="*/ 211067 h 440973"/>
                <a:gd name="connsiteX96" fmla="*/ 449658 w 547281"/>
                <a:gd name="connsiteY96" fmla="*/ 279582 h 440973"/>
                <a:gd name="connsiteX97" fmla="*/ 455429 w 547281"/>
                <a:gd name="connsiteY97" fmla="*/ 279582 h 440973"/>
                <a:gd name="connsiteX98" fmla="*/ 455429 w 547281"/>
                <a:gd name="connsiteY98" fmla="*/ 190843 h 440973"/>
                <a:gd name="connsiteX99" fmla="*/ 467383 w 547281"/>
                <a:gd name="connsiteY99" fmla="*/ 178461 h 440973"/>
                <a:gd name="connsiteX100" fmla="*/ 487994 w 547281"/>
                <a:gd name="connsiteY100" fmla="*/ 178461 h 440973"/>
                <a:gd name="connsiteX101" fmla="*/ 499948 w 547281"/>
                <a:gd name="connsiteY101" fmla="*/ 190843 h 440973"/>
                <a:gd name="connsiteX102" fmla="*/ 499948 w 547281"/>
                <a:gd name="connsiteY102" fmla="*/ 279582 h 440973"/>
                <a:gd name="connsiteX103" fmla="*/ 513138 w 547281"/>
                <a:gd name="connsiteY103" fmla="*/ 279582 h 440973"/>
                <a:gd name="connsiteX104" fmla="*/ 520146 w 547281"/>
                <a:gd name="connsiteY104" fmla="*/ 287012 h 440973"/>
                <a:gd name="connsiteX105" fmla="*/ 513138 w 547281"/>
                <a:gd name="connsiteY105" fmla="*/ 294028 h 440973"/>
                <a:gd name="connsiteX106" fmla="*/ 494177 w 547281"/>
                <a:gd name="connsiteY106" fmla="*/ 294028 h 440973"/>
                <a:gd name="connsiteX107" fmla="*/ 491703 w 547281"/>
                <a:gd name="connsiteY107" fmla="*/ 294441 h 440973"/>
                <a:gd name="connsiteX108" fmla="*/ 463261 w 547281"/>
                <a:gd name="connsiteY108" fmla="*/ 294441 h 440973"/>
                <a:gd name="connsiteX109" fmla="*/ 461612 w 547281"/>
                <a:gd name="connsiteY109" fmla="*/ 294028 h 440973"/>
                <a:gd name="connsiteX110" fmla="*/ 443475 w 547281"/>
                <a:gd name="connsiteY110" fmla="*/ 294028 h 440973"/>
                <a:gd name="connsiteX111" fmla="*/ 441414 w 547281"/>
                <a:gd name="connsiteY111" fmla="*/ 294441 h 440973"/>
                <a:gd name="connsiteX112" fmla="*/ 412971 w 547281"/>
                <a:gd name="connsiteY112" fmla="*/ 294441 h 440973"/>
                <a:gd name="connsiteX113" fmla="*/ 410910 w 547281"/>
                <a:gd name="connsiteY113" fmla="*/ 294028 h 440973"/>
                <a:gd name="connsiteX114" fmla="*/ 392773 w 547281"/>
                <a:gd name="connsiteY114" fmla="*/ 294028 h 440973"/>
                <a:gd name="connsiteX115" fmla="*/ 391124 w 547281"/>
                <a:gd name="connsiteY115" fmla="*/ 294441 h 440973"/>
                <a:gd name="connsiteX116" fmla="*/ 362269 w 547281"/>
                <a:gd name="connsiteY116" fmla="*/ 294441 h 440973"/>
                <a:gd name="connsiteX117" fmla="*/ 360621 w 547281"/>
                <a:gd name="connsiteY117" fmla="*/ 294028 h 440973"/>
                <a:gd name="connsiteX118" fmla="*/ 348666 w 547281"/>
                <a:gd name="connsiteY118" fmla="*/ 294028 h 440973"/>
                <a:gd name="connsiteX119" fmla="*/ 334239 w 547281"/>
                <a:gd name="connsiteY119" fmla="*/ 279582 h 440973"/>
                <a:gd name="connsiteX120" fmla="*/ 334239 w 547281"/>
                <a:gd name="connsiteY120" fmla="*/ 155760 h 440973"/>
                <a:gd name="connsiteX121" fmla="*/ 341659 w 547281"/>
                <a:gd name="connsiteY121" fmla="*/ 148331 h 440973"/>
                <a:gd name="connsiteX122" fmla="*/ 313845 w 547281"/>
                <a:gd name="connsiteY122" fmla="*/ 117695 h 440973"/>
                <a:gd name="connsiteX123" fmla="*/ 302768 w 547281"/>
                <a:gd name="connsiteY123" fmla="*/ 129581 h 440973"/>
                <a:gd name="connsiteX124" fmla="*/ 313845 w 547281"/>
                <a:gd name="connsiteY124" fmla="*/ 140647 h 440973"/>
                <a:gd name="connsiteX125" fmla="*/ 325332 w 547281"/>
                <a:gd name="connsiteY125" fmla="*/ 129581 h 440973"/>
                <a:gd name="connsiteX126" fmla="*/ 313845 w 547281"/>
                <a:gd name="connsiteY126" fmla="*/ 117695 h 440973"/>
                <a:gd name="connsiteX127" fmla="*/ 479999 w 547281"/>
                <a:gd name="connsiteY127" fmla="*/ 70153 h 440973"/>
                <a:gd name="connsiteX128" fmla="*/ 479999 w 547281"/>
                <a:gd name="connsiteY128" fmla="*/ 92695 h 440973"/>
                <a:gd name="connsiteX129" fmla="*/ 486563 w 547281"/>
                <a:gd name="connsiteY129" fmla="*/ 99252 h 440973"/>
                <a:gd name="connsiteX130" fmla="*/ 518973 w 547281"/>
                <a:gd name="connsiteY130" fmla="*/ 99252 h 440973"/>
                <a:gd name="connsiteX131" fmla="*/ 99435 w 547281"/>
                <a:gd name="connsiteY131" fmla="*/ 66772 h 440973"/>
                <a:gd name="connsiteX132" fmla="*/ 73845 w 547281"/>
                <a:gd name="connsiteY132" fmla="*/ 68923 h 440973"/>
                <a:gd name="connsiteX133" fmla="*/ 101743 w 547281"/>
                <a:gd name="connsiteY133" fmla="*/ 135729 h 440973"/>
                <a:gd name="connsiteX134" fmla="*/ 106666 w 547281"/>
                <a:gd name="connsiteY134" fmla="*/ 135729 h 440973"/>
                <a:gd name="connsiteX135" fmla="*/ 93948 w 547281"/>
                <a:gd name="connsiteY135" fmla="*/ 87367 h 440973"/>
                <a:gd name="connsiteX136" fmla="*/ 99281 w 547281"/>
                <a:gd name="connsiteY136" fmla="*/ 78760 h 440973"/>
                <a:gd name="connsiteX137" fmla="*/ 107896 w 547281"/>
                <a:gd name="connsiteY137" fmla="*/ 83678 h 440973"/>
                <a:gd name="connsiteX138" fmla="*/ 120614 w 547281"/>
                <a:gd name="connsiteY138" fmla="*/ 132860 h 440973"/>
                <a:gd name="connsiteX139" fmla="*/ 134973 w 547281"/>
                <a:gd name="connsiteY139" fmla="*/ 98433 h 440973"/>
                <a:gd name="connsiteX140" fmla="*/ 143999 w 547281"/>
                <a:gd name="connsiteY140" fmla="*/ 94744 h 440973"/>
                <a:gd name="connsiteX141" fmla="*/ 148102 w 547281"/>
                <a:gd name="connsiteY141" fmla="*/ 103761 h 440973"/>
                <a:gd name="connsiteX142" fmla="*/ 134973 w 547281"/>
                <a:gd name="connsiteY142" fmla="*/ 135729 h 440973"/>
                <a:gd name="connsiteX143" fmla="*/ 141127 w 547281"/>
                <a:gd name="connsiteY143" fmla="*/ 135729 h 440973"/>
                <a:gd name="connsiteX144" fmla="*/ 174358 w 547281"/>
                <a:gd name="connsiteY144" fmla="*/ 71382 h 440973"/>
                <a:gd name="connsiteX145" fmla="*/ 127178 w 547281"/>
                <a:gd name="connsiteY145" fmla="*/ 68923 h 440973"/>
                <a:gd name="connsiteX146" fmla="*/ 99435 w 547281"/>
                <a:gd name="connsiteY146" fmla="*/ 66772 h 440973"/>
                <a:gd name="connsiteX147" fmla="*/ 324512 w 547281"/>
                <a:gd name="connsiteY147" fmla="*/ 62776 h 440973"/>
                <a:gd name="connsiteX148" fmla="*/ 322461 w 547281"/>
                <a:gd name="connsiteY148" fmla="*/ 65235 h 440973"/>
                <a:gd name="connsiteX149" fmla="*/ 322461 w 547281"/>
                <a:gd name="connsiteY149" fmla="*/ 104990 h 440973"/>
                <a:gd name="connsiteX150" fmla="*/ 339691 w 547281"/>
                <a:gd name="connsiteY150" fmla="*/ 129581 h 440973"/>
                <a:gd name="connsiteX151" fmla="*/ 322461 w 547281"/>
                <a:gd name="connsiteY151" fmla="*/ 153352 h 440973"/>
                <a:gd name="connsiteX152" fmla="*/ 322461 w 547281"/>
                <a:gd name="connsiteY152" fmla="*/ 282865 h 440973"/>
                <a:gd name="connsiteX153" fmla="*/ 339691 w 547281"/>
                <a:gd name="connsiteY153" fmla="*/ 306636 h 440973"/>
                <a:gd name="connsiteX154" fmla="*/ 322461 w 547281"/>
                <a:gd name="connsiteY154" fmla="*/ 331227 h 440973"/>
                <a:gd name="connsiteX155" fmla="*/ 322461 w 547281"/>
                <a:gd name="connsiteY155" fmla="*/ 377130 h 440973"/>
                <a:gd name="connsiteX156" fmla="*/ 324512 w 547281"/>
                <a:gd name="connsiteY156" fmla="*/ 379589 h 440973"/>
                <a:gd name="connsiteX157" fmla="*/ 530460 w 547281"/>
                <a:gd name="connsiteY157" fmla="*/ 379589 h 440973"/>
                <a:gd name="connsiteX158" fmla="*/ 532922 w 547281"/>
                <a:gd name="connsiteY158" fmla="*/ 377130 h 440973"/>
                <a:gd name="connsiteX159" fmla="*/ 532922 w 547281"/>
                <a:gd name="connsiteY159" fmla="*/ 113597 h 440973"/>
                <a:gd name="connsiteX160" fmla="*/ 486563 w 547281"/>
                <a:gd name="connsiteY160" fmla="*/ 113597 h 440973"/>
                <a:gd name="connsiteX161" fmla="*/ 465640 w 547281"/>
                <a:gd name="connsiteY161" fmla="*/ 92695 h 440973"/>
                <a:gd name="connsiteX162" fmla="*/ 465640 w 547281"/>
                <a:gd name="connsiteY162" fmla="*/ 62776 h 440973"/>
                <a:gd name="connsiteX163" fmla="*/ 324512 w 547281"/>
                <a:gd name="connsiteY163" fmla="*/ 48841 h 440973"/>
                <a:gd name="connsiteX164" fmla="*/ 472614 w 547281"/>
                <a:gd name="connsiteY164" fmla="*/ 48841 h 440973"/>
                <a:gd name="connsiteX165" fmla="*/ 476717 w 547281"/>
                <a:gd name="connsiteY165" fmla="*/ 50070 h 440973"/>
                <a:gd name="connsiteX166" fmla="*/ 544819 w 547281"/>
                <a:gd name="connsiteY166" fmla="*/ 100892 h 440973"/>
                <a:gd name="connsiteX167" fmla="*/ 547281 w 547281"/>
                <a:gd name="connsiteY167" fmla="*/ 106630 h 440973"/>
                <a:gd name="connsiteX168" fmla="*/ 547281 w 547281"/>
                <a:gd name="connsiteY168" fmla="*/ 377130 h 440973"/>
                <a:gd name="connsiteX169" fmla="*/ 530460 w 547281"/>
                <a:gd name="connsiteY169" fmla="*/ 393934 h 440973"/>
                <a:gd name="connsiteX170" fmla="*/ 324512 w 547281"/>
                <a:gd name="connsiteY170" fmla="*/ 393934 h 440973"/>
                <a:gd name="connsiteX171" fmla="*/ 308102 w 547281"/>
                <a:gd name="connsiteY171" fmla="*/ 377130 h 440973"/>
                <a:gd name="connsiteX172" fmla="*/ 308102 w 547281"/>
                <a:gd name="connsiteY172" fmla="*/ 332047 h 440973"/>
                <a:gd name="connsiteX173" fmla="*/ 287999 w 547281"/>
                <a:gd name="connsiteY173" fmla="*/ 306636 h 440973"/>
                <a:gd name="connsiteX174" fmla="*/ 290050 w 547281"/>
                <a:gd name="connsiteY174" fmla="*/ 298029 h 440973"/>
                <a:gd name="connsiteX175" fmla="*/ 239178 w 547281"/>
                <a:gd name="connsiteY175" fmla="*/ 255815 h 440973"/>
                <a:gd name="connsiteX176" fmla="*/ 242050 w 547281"/>
                <a:gd name="connsiteY176" fmla="*/ 269750 h 440973"/>
                <a:gd name="connsiteX177" fmla="*/ 242050 w 547281"/>
                <a:gd name="connsiteY177" fmla="*/ 291062 h 440973"/>
                <a:gd name="connsiteX178" fmla="*/ 119794 w 547281"/>
                <a:gd name="connsiteY178" fmla="*/ 383688 h 440973"/>
                <a:gd name="connsiteX179" fmla="*/ 1230 w 547281"/>
                <a:gd name="connsiteY179" fmla="*/ 305406 h 440973"/>
                <a:gd name="connsiteX180" fmla="*/ 1230 w 547281"/>
                <a:gd name="connsiteY180" fmla="*/ 269340 h 440973"/>
                <a:gd name="connsiteX181" fmla="*/ 73025 w 547281"/>
                <a:gd name="connsiteY181" fmla="*/ 157451 h 440973"/>
                <a:gd name="connsiteX182" fmla="*/ 71794 w 547281"/>
                <a:gd name="connsiteY182" fmla="*/ 153762 h 440973"/>
                <a:gd name="connsiteX183" fmla="*/ 75486 w 547281"/>
                <a:gd name="connsiteY183" fmla="*/ 148024 h 440973"/>
                <a:gd name="connsiteX184" fmla="*/ 73435 w 547281"/>
                <a:gd name="connsiteY184" fmla="*/ 142696 h 440973"/>
                <a:gd name="connsiteX185" fmla="*/ 80409 w 547281"/>
                <a:gd name="connsiteY185" fmla="*/ 135729 h 440973"/>
                <a:gd name="connsiteX186" fmla="*/ 86153 w 547281"/>
                <a:gd name="connsiteY186" fmla="*/ 135729 h 440973"/>
                <a:gd name="connsiteX187" fmla="*/ 61127 w 547281"/>
                <a:gd name="connsiteY187" fmla="*/ 73842 h 440973"/>
                <a:gd name="connsiteX188" fmla="*/ 61127 w 547281"/>
                <a:gd name="connsiteY188" fmla="*/ 61956 h 440973"/>
                <a:gd name="connsiteX189" fmla="*/ 70973 w 547281"/>
                <a:gd name="connsiteY189" fmla="*/ 54988 h 440973"/>
                <a:gd name="connsiteX190" fmla="*/ 128820 w 547281"/>
                <a:gd name="connsiteY190" fmla="*/ 54988 h 440973"/>
                <a:gd name="connsiteX191" fmla="*/ 174358 w 547281"/>
                <a:gd name="connsiteY191" fmla="*/ 57448 h 440973"/>
                <a:gd name="connsiteX192" fmla="*/ 186255 w 547281"/>
                <a:gd name="connsiteY192" fmla="*/ 64005 h 440973"/>
                <a:gd name="connsiteX193" fmla="*/ 187076 w 547281"/>
                <a:gd name="connsiteY193" fmla="*/ 77940 h 440973"/>
                <a:gd name="connsiteX194" fmla="*/ 157127 w 547281"/>
                <a:gd name="connsiteY194" fmla="*/ 135729 h 440973"/>
                <a:gd name="connsiteX195" fmla="*/ 164102 w 547281"/>
                <a:gd name="connsiteY195" fmla="*/ 135729 h 440973"/>
                <a:gd name="connsiteX196" fmla="*/ 171486 w 547281"/>
                <a:gd name="connsiteY196" fmla="*/ 142696 h 440973"/>
                <a:gd name="connsiteX197" fmla="*/ 169435 w 547281"/>
                <a:gd name="connsiteY197" fmla="*/ 148024 h 440973"/>
                <a:gd name="connsiteX198" fmla="*/ 173127 w 547281"/>
                <a:gd name="connsiteY198" fmla="*/ 153762 h 440973"/>
                <a:gd name="connsiteX199" fmla="*/ 171486 w 547281"/>
                <a:gd name="connsiteY199" fmla="*/ 158680 h 440973"/>
                <a:gd name="connsiteX200" fmla="*/ 219896 w 547281"/>
                <a:gd name="connsiteY200" fmla="*/ 217699 h 440973"/>
                <a:gd name="connsiteX201" fmla="*/ 291281 w 547281"/>
                <a:gd name="connsiteY201" fmla="*/ 141057 h 440973"/>
                <a:gd name="connsiteX202" fmla="*/ 287999 w 547281"/>
                <a:gd name="connsiteY202" fmla="*/ 129581 h 440973"/>
                <a:gd name="connsiteX203" fmla="*/ 308102 w 547281"/>
                <a:gd name="connsiteY203" fmla="*/ 104170 h 440973"/>
                <a:gd name="connsiteX204" fmla="*/ 308102 w 547281"/>
                <a:gd name="connsiteY204" fmla="*/ 65235 h 440973"/>
                <a:gd name="connsiteX205" fmla="*/ 324512 w 547281"/>
                <a:gd name="connsiteY205" fmla="*/ 48841 h 440973"/>
                <a:gd name="connsiteX206" fmla="*/ 204486 w 547281"/>
                <a:gd name="connsiteY206" fmla="*/ 0 h 440973"/>
                <a:gd name="connsiteX207" fmla="*/ 211948 w 547281"/>
                <a:gd name="connsiteY207" fmla="*/ 6881 h 440973"/>
                <a:gd name="connsiteX208" fmla="*/ 211948 w 547281"/>
                <a:gd name="connsiteY208" fmla="*/ 21454 h 440973"/>
                <a:gd name="connsiteX209" fmla="*/ 226871 w 547281"/>
                <a:gd name="connsiteY209" fmla="*/ 21454 h 440973"/>
                <a:gd name="connsiteX210" fmla="*/ 234333 w 547281"/>
                <a:gd name="connsiteY210" fmla="*/ 28740 h 440973"/>
                <a:gd name="connsiteX211" fmla="*/ 226871 w 547281"/>
                <a:gd name="connsiteY211" fmla="*/ 35622 h 440973"/>
                <a:gd name="connsiteX212" fmla="*/ 211948 w 547281"/>
                <a:gd name="connsiteY212" fmla="*/ 35622 h 440973"/>
                <a:gd name="connsiteX213" fmla="*/ 211948 w 547281"/>
                <a:gd name="connsiteY213" fmla="*/ 50599 h 440973"/>
                <a:gd name="connsiteX214" fmla="*/ 204486 w 547281"/>
                <a:gd name="connsiteY214" fmla="*/ 57481 h 440973"/>
                <a:gd name="connsiteX215" fmla="*/ 197438 w 547281"/>
                <a:gd name="connsiteY215" fmla="*/ 50599 h 440973"/>
                <a:gd name="connsiteX216" fmla="*/ 197438 w 547281"/>
                <a:gd name="connsiteY216" fmla="*/ 35622 h 440973"/>
                <a:gd name="connsiteX217" fmla="*/ 182100 w 547281"/>
                <a:gd name="connsiteY217" fmla="*/ 35622 h 440973"/>
                <a:gd name="connsiteX218" fmla="*/ 175053 w 547281"/>
                <a:gd name="connsiteY218" fmla="*/ 28740 h 440973"/>
                <a:gd name="connsiteX219" fmla="*/ 182100 w 547281"/>
                <a:gd name="connsiteY219" fmla="*/ 21454 h 440973"/>
                <a:gd name="connsiteX220" fmla="*/ 197438 w 547281"/>
                <a:gd name="connsiteY220" fmla="*/ 21454 h 440973"/>
                <a:gd name="connsiteX221" fmla="*/ 197438 w 547281"/>
                <a:gd name="connsiteY221" fmla="*/ 6881 h 440973"/>
                <a:gd name="connsiteX222" fmla="*/ 204486 w 547281"/>
                <a:gd name="connsiteY222" fmla="*/ 0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47281" h="440973">
                  <a:moveTo>
                    <a:pt x="283589" y="392536"/>
                  </a:moveTo>
                  <a:cubicBezTo>
                    <a:pt x="287741" y="392536"/>
                    <a:pt x="291062" y="395362"/>
                    <a:pt x="291062" y="399802"/>
                  </a:cubicBezTo>
                  <a:lnTo>
                    <a:pt x="291062" y="409893"/>
                  </a:lnTo>
                  <a:lnTo>
                    <a:pt x="301441" y="409893"/>
                  </a:lnTo>
                  <a:cubicBezTo>
                    <a:pt x="305593" y="409893"/>
                    <a:pt x="308499" y="412718"/>
                    <a:pt x="308499" y="416754"/>
                  </a:cubicBezTo>
                  <a:cubicBezTo>
                    <a:pt x="308499" y="420387"/>
                    <a:pt x="305593" y="423616"/>
                    <a:pt x="301441" y="423616"/>
                  </a:cubicBezTo>
                  <a:lnTo>
                    <a:pt x="291062" y="423616"/>
                  </a:lnTo>
                  <a:lnTo>
                    <a:pt x="291062" y="433707"/>
                  </a:lnTo>
                  <a:cubicBezTo>
                    <a:pt x="291062" y="437744"/>
                    <a:pt x="287741" y="440973"/>
                    <a:pt x="283589" y="440973"/>
                  </a:cubicBezTo>
                  <a:cubicBezTo>
                    <a:pt x="279853" y="440973"/>
                    <a:pt x="276116" y="437744"/>
                    <a:pt x="276116" y="433707"/>
                  </a:cubicBezTo>
                  <a:lnTo>
                    <a:pt x="276116" y="423616"/>
                  </a:lnTo>
                  <a:lnTo>
                    <a:pt x="265737" y="423616"/>
                  </a:lnTo>
                  <a:cubicBezTo>
                    <a:pt x="262001" y="423616"/>
                    <a:pt x="258264" y="420387"/>
                    <a:pt x="258264" y="416754"/>
                  </a:cubicBezTo>
                  <a:cubicBezTo>
                    <a:pt x="258264" y="412718"/>
                    <a:pt x="262001" y="409893"/>
                    <a:pt x="265737" y="409893"/>
                  </a:cubicBezTo>
                  <a:lnTo>
                    <a:pt x="276116" y="409893"/>
                  </a:lnTo>
                  <a:lnTo>
                    <a:pt x="276116" y="399802"/>
                  </a:lnTo>
                  <a:cubicBezTo>
                    <a:pt x="276116" y="395362"/>
                    <a:pt x="279853" y="392536"/>
                    <a:pt x="283589" y="392536"/>
                  </a:cubicBezTo>
                  <a:close/>
                  <a:moveTo>
                    <a:pt x="313845" y="295570"/>
                  </a:moveTo>
                  <a:cubicBezTo>
                    <a:pt x="307691" y="295570"/>
                    <a:pt x="302768" y="300898"/>
                    <a:pt x="302768" y="306636"/>
                  </a:cubicBezTo>
                  <a:cubicBezTo>
                    <a:pt x="302768" y="313194"/>
                    <a:pt x="307691" y="318522"/>
                    <a:pt x="313845" y="318522"/>
                  </a:cubicBezTo>
                  <a:cubicBezTo>
                    <a:pt x="320409" y="318522"/>
                    <a:pt x="325332" y="313194"/>
                    <a:pt x="325332" y="306636"/>
                  </a:cubicBezTo>
                  <a:cubicBezTo>
                    <a:pt x="325332" y="300898"/>
                    <a:pt x="320409" y="295570"/>
                    <a:pt x="313845" y="295570"/>
                  </a:cubicBezTo>
                  <a:close/>
                  <a:moveTo>
                    <a:pt x="419154" y="213131"/>
                  </a:moveTo>
                  <a:lnTo>
                    <a:pt x="419154" y="279582"/>
                  </a:lnTo>
                  <a:lnTo>
                    <a:pt x="435231" y="279582"/>
                  </a:lnTo>
                  <a:lnTo>
                    <a:pt x="435231" y="213131"/>
                  </a:lnTo>
                  <a:close/>
                  <a:moveTo>
                    <a:pt x="469444" y="192907"/>
                  </a:moveTo>
                  <a:lnTo>
                    <a:pt x="469444" y="279582"/>
                  </a:lnTo>
                  <a:lnTo>
                    <a:pt x="485932" y="279582"/>
                  </a:lnTo>
                  <a:lnTo>
                    <a:pt x="485932" y="192907"/>
                  </a:lnTo>
                  <a:close/>
                  <a:moveTo>
                    <a:pt x="122392" y="189937"/>
                  </a:moveTo>
                  <a:cubicBezTo>
                    <a:pt x="126465" y="189937"/>
                    <a:pt x="129316" y="193209"/>
                    <a:pt x="129316" y="197298"/>
                  </a:cubicBezTo>
                  <a:lnTo>
                    <a:pt x="129316" y="211203"/>
                  </a:lnTo>
                  <a:lnTo>
                    <a:pt x="133389" y="211203"/>
                  </a:lnTo>
                  <a:cubicBezTo>
                    <a:pt x="143979" y="211203"/>
                    <a:pt x="152940" y="220201"/>
                    <a:pt x="152940" y="230834"/>
                  </a:cubicBezTo>
                  <a:cubicBezTo>
                    <a:pt x="152940" y="234924"/>
                    <a:pt x="149681" y="238196"/>
                    <a:pt x="146015" y="238196"/>
                  </a:cubicBezTo>
                  <a:cubicBezTo>
                    <a:pt x="141942" y="238196"/>
                    <a:pt x="138684" y="234924"/>
                    <a:pt x="138684" y="230834"/>
                  </a:cubicBezTo>
                  <a:cubicBezTo>
                    <a:pt x="138684" y="227971"/>
                    <a:pt x="136240" y="225517"/>
                    <a:pt x="133389" y="225517"/>
                  </a:cubicBezTo>
                  <a:lnTo>
                    <a:pt x="118726" y="225517"/>
                  </a:lnTo>
                  <a:cubicBezTo>
                    <a:pt x="111802" y="225517"/>
                    <a:pt x="105692" y="230834"/>
                    <a:pt x="105692" y="237787"/>
                  </a:cubicBezTo>
                  <a:cubicBezTo>
                    <a:pt x="105692" y="242285"/>
                    <a:pt x="108543" y="246784"/>
                    <a:pt x="112616" y="248011"/>
                  </a:cubicBezTo>
                  <a:lnTo>
                    <a:pt x="137462" y="258644"/>
                  </a:lnTo>
                  <a:cubicBezTo>
                    <a:pt x="146830" y="262734"/>
                    <a:pt x="152940" y="272141"/>
                    <a:pt x="152940" y="282365"/>
                  </a:cubicBezTo>
                  <a:cubicBezTo>
                    <a:pt x="152940" y="295861"/>
                    <a:pt x="142757" y="307312"/>
                    <a:pt x="129316" y="309766"/>
                  </a:cubicBezTo>
                  <a:lnTo>
                    <a:pt x="129316" y="323671"/>
                  </a:lnTo>
                  <a:cubicBezTo>
                    <a:pt x="129316" y="327352"/>
                    <a:pt x="126465" y="330624"/>
                    <a:pt x="122392" y="330624"/>
                  </a:cubicBezTo>
                  <a:cubicBezTo>
                    <a:pt x="118726" y="330624"/>
                    <a:pt x="115060" y="327352"/>
                    <a:pt x="115060" y="323671"/>
                  </a:cubicBezTo>
                  <a:lnTo>
                    <a:pt x="115060" y="310175"/>
                  </a:lnTo>
                  <a:lnTo>
                    <a:pt x="111394" y="310175"/>
                  </a:lnTo>
                  <a:cubicBezTo>
                    <a:pt x="100805" y="310175"/>
                    <a:pt x="91844" y="301587"/>
                    <a:pt x="91844" y="290544"/>
                  </a:cubicBezTo>
                  <a:cubicBezTo>
                    <a:pt x="91844" y="286455"/>
                    <a:pt x="95102" y="283183"/>
                    <a:pt x="98768" y="283183"/>
                  </a:cubicBezTo>
                  <a:cubicBezTo>
                    <a:pt x="102841" y="283183"/>
                    <a:pt x="105692" y="286455"/>
                    <a:pt x="105692" y="290544"/>
                  </a:cubicBezTo>
                  <a:cubicBezTo>
                    <a:pt x="105692" y="293407"/>
                    <a:pt x="108543" y="295861"/>
                    <a:pt x="111394" y="295861"/>
                  </a:cubicBezTo>
                  <a:lnTo>
                    <a:pt x="125243" y="295861"/>
                  </a:lnTo>
                  <a:cubicBezTo>
                    <a:pt x="132574" y="295861"/>
                    <a:pt x="138684" y="289726"/>
                    <a:pt x="138684" y="282365"/>
                  </a:cubicBezTo>
                  <a:cubicBezTo>
                    <a:pt x="138684" y="277866"/>
                    <a:pt x="135833" y="273776"/>
                    <a:pt x="132167" y="272141"/>
                  </a:cubicBezTo>
                  <a:lnTo>
                    <a:pt x="107321" y="261507"/>
                  </a:lnTo>
                  <a:cubicBezTo>
                    <a:pt x="97953" y="257417"/>
                    <a:pt x="91844" y="248011"/>
                    <a:pt x="91844" y="237787"/>
                  </a:cubicBezTo>
                  <a:cubicBezTo>
                    <a:pt x="91844" y="224291"/>
                    <a:pt x="102434" y="213248"/>
                    <a:pt x="115060" y="211203"/>
                  </a:cubicBezTo>
                  <a:lnTo>
                    <a:pt x="115060" y="197298"/>
                  </a:lnTo>
                  <a:cubicBezTo>
                    <a:pt x="115060" y="193209"/>
                    <a:pt x="118726" y="189937"/>
                    <a:pt x="122392" y="189937"/>
                  </a:cubicBezTo>
                  <a:close/>
                  <a:moveTo>
                    <a:pt x="368865" y="183001"/>
                  </a:moveTo>
                  <a:lnTo>
                    <a:pt x="368865" y="279582"/>
                  </a:lnTo>
                  <a:lnTo>
                    <a:pt x="384941" y="279582"/>
                  </a:lnTo>
                  <a:lnTo>
                    <a:pt x="384941" y="183001"/>
                  </a:lnTo>
                  <a:close/>
                  <a:moveTo>
                    <a:pt x="89025" y="161139"/>
                  </a:moveTo>
                  <a:cubicBezTo>
                    <a:pt x="66050" y="185321"/>
                    <a:pt x="20512" y="237371"/>
                    <a:pt x="15589" y="271389"/>
                  </a:cubicBezTo>
                  <a:cubicBezTo>
                    <a:pt x="13538" y="282455"/>
                    <a:pt x="13538" y="293521"/>
                    <a:pt x="15589" y="303357"/>
                  </a:cubicBezTo>
                  <a:lnTo>
                    <a:pt x="15589" y="303767"/>
                  </a:lnTo>
                  <a:cubicBezTo>
                    <a:pt x="15589" y="306636"/>
                    <a:pt x="23794" y="369343"/>
                    <a:pt x="119794" y="369343"/>
                  </a:cubicBezTo>
                  <a:cubicBezTo>
                    <a:pt x="221127" y="369343"/>
                    <a:pt x="228101" y="293521"/>
                    <a:pt x="228101" y="290242"/>
                  </a:cubicBezTo>
                  <a:cubicBezTo>
                    <a:pt x="228512" y="284094"/>
                    <a:pt x="228512" y="277537"/>
                    <a:pt x="228101" y="270979"/>
                  </a:cubicBezTo>
                  <a:cubicBezTo>
                    <a:pt x="226871" y="259913"/>
                    <a:pt x="221537" y="247208"/>
                    <a:pt x="214153" y="234503"/>
                  </a:cubicBezTo>
                  <a:cubicBezTo>
                    <a:pt x="213332" y="234093"/>
                    <a:pt x="212922" y="233683"/>
                    <a:pt x="212922" y="233273"/>
                  </a:cubicBezTo>
                  <a:cubicBezTo>
                    <a:pt x="196512" y="205813"/>
                    <a:pt x="169845" y="177124"/>
                    <a:pt x="154255" y="161139"/>
                  </a:cubicBezTo>
                  <a:close/>
                  <a:moveTo>
                    <a:pt x="301127" y="151303"/>
                  </a:moveTo>
                  <a:lnTo>
                    <a:pt x="228922" y="228765"/>
                  </a:lnTo>
                  <a:lnTo>
                    <a:pt x="298255" y="286963"/>
                  </a:lnTo>
                  <a:cubicBezTo>
                    <a:pt x="301538" y="284504"/>
                    <a:pt x="304409" y="282865"/>
                    <a:pt x="308102" y="282455"/>
                  </a:cubicBezTo>
                  <a:lnTo>
                    <a:pt x="308102" y="153762"/>
                  </a:lnTo>
                  <a:cubicBezTo>
                    <a:pt x="305230" y="153762"/>
                    <a:pt x="303179" y="152942"/>
                    <a:pt x="301127" y="151303"/>
                  </a:cubicBezTo>
                  <a:close/>
                  <a:moveTo>
                    <a:pt x="341659" y="148331"/>
                  </a:moveTo>
                  <a:cubicBezTo>
                    <a:pt x="345369" y="148331"/>
                    <a:pt x="348666" y="151220"/>
                    <a:pt x="348666" y="155760"/>
                  </a:cubicBezTo>
                  <a:lnTo>
                    <a:pt x="348666" y="279582"/>
                  </a:lnTo>
                  <a:lnTo>
                    <a:pt x="354437" y="279582"/>
                  </a:lnTo>
                  <a:lnTo>
                    <a:pt x="354437" y="180525"/>
                  </a:lnTo>
                  <a:cubicBezTo>
                    <a:pt x="354437" y="173921"/>
                    <a:pt x="359796" y="168555"/>
                    <a:pt x="366392" y="168555"/>
                  </a:cubicBezTo>
                  <a:lnTo>
                    <a:pt x="387002" y="168555"/>
                  </a:lnTo>
                  <a:cubicBezTo>
                    <a:pt x="393597" y="168555"/>
                    <a:pt x="399368" y="173921"/>
                    <a:pt x="399368" y="180525"/>
                  </a:cubicBezTo>
                  <a:lnTo>
                    <a:pt x="399368" y="279582"/>
                  </a:lnTo>
                  <a:lnTo>
                    <a:pt x="405139" y="279582"/>
                  </a:lnTo>
                  <a:lnTo>
                    <a:pt x="405139" y="211067"/>
                  </a:lnTo>
                  <a:cubicBezTo>
                    <a:pt x="405139" y="207353"/>
                    <a:pt x="406376" y="204464"/>
                    <a:pt x="408437" y="202400"/>
                  </a:cubicBezTo>
                  <a:cubicBezTo>
                    <a:pt x="410910" y="199923"/>
                    <a:pt x="413796" y="198685"/>
                    <a:pt x="416681" y="199098"/>
                  </a:cubicBezTo>
                  <a:lnTo>
                    <a:pt x="437704" y="199098"/>
                  </a:lnTo>
                  <a:cubicBezTo>
                    <a:pt x="443887" y="199098"/>
                    <a:pt x="449658" y="204051"/>
                    <a:pt x="449658" y="211067"/>
                  </a:cubicBezTo>
                  <a:lnTo>
                    <a:pt x="449658" y="279582"/>
                  </a:lnTo>
                  <a:lnTo>
                    <a:pt x="455429" y="279582"/>
                  </a:lnTo>
                  <a:lnTo>
                    <a:pt x="455429" y="190843"/>
                  </a:lnTo>
                  <a:cubicBezTo>
                    <a:pt x="455429" y="183826"/>
                    <a:pt x="460788" y="178461"/>
                    <a:pt x="467383" y="178461"/>
                  </a:cubicBezTo>
                  <a:lnTo>
                    <a:pt x="487994" y="178461"/>
                  </a:lnTo>
                  <a:cubicBezTo>
                    <a:pt x="494589" y="178461"/>
                    <a:pt x="499948" y="183826"/>
                    <a:pt x="499948" y="190843"/>
                  </a:cubicBezTo>
                  <a:lnTo>
                    <a:pt x="499948" y="279582"/>
                  </a:lnTo>
                  <a:lnTo>
                    <a:pt x="513138" y="279582"/>
                  </a:lnTo>
                  <a:cubicBezTo>
                    <a:pt x="516848" y="279582"/>
                    <a:pt x="520146" y="282884"/>
                    <a:pt x="520146" y="287012"/>
                  </a:cubicBezTo>
                  <a:cubicBezTo>
                    <a:pt x="520146" y="290726"/>
                    <a:pt x="516848" y="294028"/>
                    <a:pt x="513138" y="294028"/>
                  </a:cubicBezTo>
                  <a:lnTo>
                    <a:pt x="494177" y="294028"/>
                  </a:lnTo>
                  <a:cubicBezTo>
                    <a:pt x="492940" y="294441"/>
                    <a:pt x="492940" y="294441"/>
                    <a:pt x="491703" y="294441"/>
                  </a:cubicBezTo>
                  <a:lnTo>
                    <a:pt x="463261" y="294441"/>
                  </a:lnTo>
                  <a:cubicBezTo>
                    <a:pt x="462849" y="294441"/>
                    <a:pt x="462024" y="294441"/>
                    <a:pt x="461612" y="294028"/>
                  </a:cubicBezTo>
                  <a:lnTo>
                    <a:pt x="443475" y="294028"/>
                  </a:lnTo>
                  <a:cubicBezTo>
                    <a:pt x="442650" y="294441"/>
                    <a:pt x="442238" y="294441"/>
                    <a:pt x="441414" y="294441"/>
                  </a:cubicBezTo>
                  <a:lnTo>
                    <a:pt x="412971" y="294441"/>
                  </a:lnTo>
                  <a:cubicBezTo>
                    <a:pt x="412147" y="294441"/>
                    <a:pt x="411735" y="294441"/>
                    <a:pt x="410910" y="294028"/>
                  </a:cubicBezTo>
                  <a:lnTo>
                    <a:pt x="392773" y="294028"/>
                  </a:lnTo>
                  <a:cubicBezTo>
                    <a:pt x="392361" y="294441"/>
                    <a:pt x="391949" y="294441"/>
                    <a:pt x="391124" y="294441"/>
                  </a:cubicBezTo>
                  <a:lnTo>
                    <a:pt x="362269" y="294441"/>
                  </a:lnTo>
                  <a:cubicBezTo>
                    <a:pt x="361857" y="294441"/>
                    <a:pt x="361033" y="294441"/>
                    <a:pt x="360621" y="294028"/>
                  </a:cubicBezTo>
                  <a:lnTo>
                    <a:pt x="348666" y="294028"/>
                  </a:lnTo>
                  <a:cubicBezTo>
                    <a:pt x="340834" y="294028"/>
                    <a:pt x="334239" y="287424"/>
                    <a:pt x="334239" y="279582"/>
                  </a:cubicBezTo>
                  <a:lnTo>
                    <a:pt x="334239" y="155760"/>
                  </a:lnTo>
                  <a:cubicBezTo>
                    <a:pt x="334239" y="151220"/>
                    <a:pt x="337125" y="148331"/>
                    <a:pt x="341659" y="148331"/>
                  </a:cubicBezTo>
                  <a:close/>
                  <a:moveTo>
                    <a:pt x="313845" y="117695"/>
                  </a:moveTo>
                  <a:cubicBezTo>
                    <a:pt x="307691" y="117695"/>
                    <a:pt x="302768" y="123023"/>
                    <a:pt x="302768" y="129581"/>
                  </a:cubicBezTo>
                  <a:cubicBezTo>
                    <a:pt x="302768" y="135319"/>
                    <a:pt x="307691" y="140647"/>
                    <a:pt x="313845" y="140647"/>
                  </a:cubicBezTo>
                  <a:cubicBezTo>
                    <a:pt x="320409" y="140647"/>
                    <a:pt x="325332" y="135319"/>
                    <a:pt x="325332" y="129581"/>
                  </a:cubicBezTo>
                  <a:cubicBezTo>
                    <a:pt x="325332" y="123023"/>
                    <a:pt x="320409" y="117695"/>
                    <a:pt x="313845" y="117695"/>
                  </a:cubicBezTo>
                  <a:close/>
                  <a:moveTo>
                    <a:pt x="479999" y="70153"/>
                  </a:moveTo>
                  <a:lnTo>
                    <a:pt x="479999" y="92695"/>
                  </a:lnTo>
                  <a:cubicBezTo>
                    <a:pt x="479999" y="96383"/>
                    <a:pt x="482871" y="99252"/>
                    <a:pt x="486563" y="99252"/>
                  </a:cubicBezTo>
                  <a:lnTo>
                    <a:pt x="518973" y="99252"/>
                  </a:lnTo>
                  <a:close/>
                  <a:moveTo>
                    <a:pt x="99435" y="66772"/>
                  </a:moveTo>
                  <a:cubicBezTo>
                    <a:pt x="90666" y="66567"/>
                    <a:pt x="82255" y="67079"/>
                    <a:pt x="73845" y="68923"/>
                  </a:cubicBezTo>
                  <a:lnTo>
                    <a:pt x="101743" y="135729"/>
                  </a:lnTo>
                  <a:lnTo>
                    <a:pt x="106666" y="135729"/>
                  </a:lnTo>
                  <a:lnTo>
                    <a:pt x="93948" y="87367"/>
                  </a:lnTo>
                  <a:cubicBezTo>
                    <a:pt x="93127" y="83678"/>
                    <a:pt x="95179" y="79579"/>
                    <a:pt x="99281" y="78760"/>
                  </a:cubicBezTo>
                  <a:cubicBezTo>
                    <a:pt x="102973" y="77530"/>
                    <a:pt x="106666" y="79989"/>
                    <a:pt x="107896" y="83678"/>
                  </a:cubicBezTo>
                  <a:lnTo>
                    <a:pt x="120614" y="132860"/>
                  </a:lnTo>
                  <a:lnTo>
                    <a:pt x="134973" y="98433"/>
                  </a:lnTo>
                  <a:cubicBezTo>
                    <a:pt x="136204" y="94744"/>
                    <a:pt x="140717" y="93104"/>
                    <a:pt x="143999" y="94744"/>
                  </a:cubicBezTo>
                  <a:cubicBezTo>
                    <a:pt x="147691" y="96383"/>
                    <a:pt x="149743" y="100482"/>
                    <a:pt x="148102" y="103761"/>
                  </a:cubicBezTo>
                  <a:lnTo>
                    <a:pt x="134973" y="135729"/>
                  </a:lnTo>
                  <a:lnTo>
                    <a:pt x="141127" y="135729"/>
                  </a:lnTo>
                  <a:lnTo>
                    <a:pt x="174358" y="71382"/>
                  </a:lnTo>
                  <a:cubicBezTo>
                    <a:pt x="157127" y="72202"/>
                    <a:pt x="141948" y="70563"/>
                    <a:pt x="127178" y="68923"/>
                  </a:cubicBezTo>
                  <a:cubicBezTo>
                    <a:pt x="117332" y="67899"/>
                    <a:pt x="108204" y="66977"/>
                    <a:pt x="99435" y="66772"/>
                  </a:cubicBezTo>
                  <a:close/>
                  <a:moveTo>
                    <a:pt x="324512" y="62776"/>
                  </a:moveTo>
                  <a:cubicBezTo>
                    <a:pt x="323281" y="62776"/>
                    <a:pt x="322461" y="64005"/>
                    <a:pt x="322461" y="65235"/>
                  </a:cubicBezTo>
                  <a:lnTo>
                    <a:pt x="322461" y="104990"/>
                  </a:lnTo>
                  <a:cubicBezTo>
                    <a:pt x="332307" y="108269"/>
                    <a:pt x="339691" y="117695"/>
                    <a:pt x="339691" y="129581"/>
                  </a:cubicBezTo>
                  <a:cubicBezTo>
                    <a:pt x="339691" y="140237"/>
                    <a:pt x="332307" y="150074"/>
                    <a:pt x="322461" y="153352"/>
                  </a:cubicBezTo>
                  <a:lnTo>
                    <a:pt x="322461" y="282865"/>
                  </a:lnTo>
                  <a:cubicBezTo>
                    <a:pt x="332307" y="286553"/>
                    <a:pt x="339691" y="295980"/>
                    <a:pt x="339691" y="306636"/>
                  </a:cubicBezTo>
                  <a:cubicBezTo>
                    <a:pt x="339691" y="318522"/>
                    <a:pt x="332307" y="327948"/>
                    <a:pt x="322461" y="331227"/>
                  </a:cubicBezTo>
                  <a:lnTo>
                    <a:pt x="322461" y="377130"/>
                  </a:lnTo>
                  <a:cubicBezTo>
                    <a:pt x="322461" y="378360"/>
                    <a:pt x="323281" y="379589"/>
                    <a:pt x="324512" y="379589"/>
                  </a:cubicBezTo>
                  <a:lnTo>
                    <a:pt x="530460" y="379589"/>
                  </a:lnTo>
                  <a:cubicBezTo>
                    <a:pt x="532101" y="379589"/>
                    <a:pt x="532922" y="378360"/>
                    <a:pt x="532922" y="377130"/>
                  </a:cubicBezTo>
                  <a:lnTo>
                    <a:pt x="532922" y="113597"/>
                  </a:lnTo>
                  <a:lnTo>
                    <a:pt x="486563" y="113597"/>
                  </a:lnTo>
                  <a:cubicBezTo>
                    <a:pt x="475076" y="113597"/>
                    <a:pt x="465640" y="104170"/>
                    <a:pt x="465640" y="92695"/>
                  </a:cubicBezTo>
                  <a:lnTo>
                    <a:pt x="465640" y="62776"/>
                  </a:lnTo>
                  <a:close/>
                  <a:moveTo>
                    <a:pt x="324512" y="48841"/>
                  </a:moveTo>
                  <a:lnTo>
                    <a:pt x="472614" y="48841"/>
                  </a:lnTo>
                  <a:cubicBezTo>
                    <a:pt x="474255" y="48841"/>
                    <a:pt x="475896" y="49251"/>
                    <a:pt x="476717" y="50070"/>
                  </a:cubicBezTo>
                  <a:lnTo>
                    <a:pt x="544819" y="100892"/>
                  </a:lnTo>
                  <a:cubicBezTo>
                    <a:pt x="546460" y="102121"/>
                    <a:pt x="547281" y="104170"/>
                    <a:pt x="547281" y="106630"/>
                  </a:cubicBezTo>
                  <a:lnTo>
                    <a:pt x="547281" y="377130"/>
                  </a:lnTo>
                  <a:cubicBezTo>
                    <a:pt x="547281" y="386147"/>
                    <a:pt x="539896" y="393934"/>
                    <a:pt x="530460" y="393934"/>
                  </a:cubicBezTo>
                  <a:lnTo>
                    <a:pt x="324512" y="393934"/>
                  </a:lnTo>
                  <a:cubicBezTo>
                    <a:pt x="315486" y="393934"/>
                    <a:pt x="308102" y="386147"/>
                    <a:pt x="308102" y="377130"/>
                  </a:cubicBezTo>
                  <a:lnTo>
                    <a:pt x="308102" y="332047"/>
                  </a:lnTo>
                  <a:cubicBezTo>
                    <a:pt x="297025" y="329178"/>
                    <a:pt x="287999" y="319341"/>
                    <a:pt x="287999" y="306636"/>
                  </a:cubicBezTo>
                  <a:cubicBezTo>
                    <a:pt x="287999" y="303767"/>
                    <a:pt x="288820" y="300898"/>
                    <a:pt x="290050" y="298029"/>
                  </a:cubicBezTo>
                  <a:lnTo>
                    <a:pt x="239178" y="255815"/>
                  </a:lnTo>
                  <a:cubicBezTo>
                    <a:pt x="240819" y="260733"/>
                    <a:pt x="241640" y="265241"/>
                    <a:pt x="242050" y="269750"/>
                  </a:cubicBezTo>
                  <a:cubicBezTo>
                    <a:pt x="242871" y="276717"/>
                    <a:pt x="242871" y="284094"/>
                    <a:pt x="242050" y="291062"/>
                  </a:cubicBezTo>
                  <a:cubicBezTo>
                    <a:pt x="242050" y="291881"/>
                    <a:pt x="234666" y="383688"/>
                    <a:pt x="119794" y="383688"/>
                  </a:cubicBezTo>
                  <a:cubicBezTo>
                    <a:pt x="14358" y="383688"/>
                    <a:pt x="2050" y="311554"/>
                    <a:pt x="1230" y="305406"/>
                  </a:cubicBezTo>
                  <a:cubicBezTo>
                    <a:pt x="-411" y="293931"/>
                    <a:pt x="-411" y="282045"/>
                    <a:pt x="1230" y="269340"/>
                  </a:cubicBezTo>
                  <a:cubicBezTo>
                    <a:pt x="6973" y="233683"/>
                    <a:pt x="47999" y="184911"/>
                    <a:pt x="73025" y="157451"/>
                  </a:cubicBezTo>
                  <a:cubicBezTo>
                    <a:pt x="72204" y="156631"/>
                    <a:pt x="71794" y="155402"/>
                    <a:pt x="71794" y="153762"/>
                  </a:cubicBezTo>
                  <a:cubicBezTo>
                    <a:pt x="71794" y="151713"/>
                    <a:pt x="73435" y="149254"/>
                    <a:pt x="75486" y="148024"/>
                  </a:cubicBezTo>
                  <a:cubicBezTo>
                    <a:pt x="74255" y="146795"/>
                    <a:pt x="73435" y="144746"/>
                    <a:pt x="73435" y="142696"/>
                  </a:cubicBezTo>
                  <a:cubicBezTo>
                    <a:pt x="73435" y="138598"/>
                    <a:pt x="76307" y="135729"/>
                    <a:pt x="80409" y="135729"/>
                  </a:cubicBezTo>
                  <a:lnTo>
                    <a:pt x="86153" y="135729"/>
                  </a:lnTo>
                  <a:lnTo>
                    <a:pt x="61127" y="73842"/>
                  </a:lnTo>
                  <a:cubicBezTo>
                    <a:pt x="59076" y="70153"/>
                    <a:pt x="59486" y="65645"/>
                    <a:pt x="61127" y="61956"/>
                  </a:cubicBezTo>
                  <a:cubicBezTo>
                    <a:pt x="63589" y="58267"/>
                    <a:pt x="66871" y="55808"/>
                    <a:pt x="70973" y="54988"/>
                  </a:cubicBezTo>
                  <a:cubicBezTo>
                    <a:pt x="89435" y="50890"/>
                    <a:pt x="108307" y="52939"/>
                    <a:pt x="128820" y="54988"/>
                  </a:cubicBezTo>
                  <a:cubicBezTo>
                    <a:pt x="143178" y="56218"/>
                    <a:pt x="157948" y="57857"/>
                    <a:pt x="174358" y="57448"/>
                  </a:cubicBezTo>
                  <a:cubicBezTo>
                    <a:pt x="178871" y="57038"/>
                    <a:pt x="183794" y="59497"/>
                    <a:pt x="186255" y="64005"/>
                  </a:cubicBezTo>
                  <a:cubicBezTo>
                    <a:pt x="189127" y="68104"/>
                    <a:pt x="189127" y="73432"/>
                    <a:pt x="187076" y="77940"/>
                  </a:cubicBezTo>
                  <a:lnTo>
                    <a:pt x="157127" y="135729"/>
                  </a:lnTo>
                  <a:lnTo>
                    <a:pt x="164102" y="135729"/>
                  </a:lnTo>
                  <a:cubicBezTo>
                    <a:pt x="168204" y="135729"/>
                    <a:pt x="171486" y="138598"/>
                    <a:pt x="171486" y="142696"/>
                  </a:cubicBezTo>
                  <a:cubicBezTo>
                    <a:pt x="171486" y="144746"/>
                    <a:pt x="170666" y="146795"/>
                    <a:pt x="169435" y="148024"/>
                  </a:cubicBezTo>
                  <a:cubicBezTo>
                    <a:pt x="171486" y="149254"/>
                    <a:pt x="173127" y="151713"/>
                    <a:pt x="173127" y="153762"/>
                  </a:cubicBezTo>
                  <a:cubicBezTo>
                    <a:pt x="173127" y="155811"/>
                    <a:pt x="172307" y="157451"/>
                    <a:pt x="171486" y="158680"/>
                  </a:cubicBezTo>
                  <a:cubicBezTo>
                    <a:pt x="185845" y="173845"/>
                    <a:pt x="204717" y="195157"/>
                    <a:pt x="219896" y="217699"/>
                  </a:cubicBezTo>
                  <a:lnTo>
                    <a:pt x="291281" y="141057"/>
                  </a:lnTo>
                  <a:cubicBezTo>
                    <a:pt x="289230" y="137368"/>
                    <a:pt x="287999" y="133270"/>
                    <a:pt x="287999" y="129581"/>
                  </a:cubicBezTo>
                  <a:cubicBezTo>
                    <a:pt x="287999" y="117286"/>
                    <a:pt x="297025" y="107039"/>
                    <a:pt x="308102" y="104170"/>
                  </a:cubicBezTo>
                  <a:lnTo>
                    <a:pt x="308102" y="65235"/>
                  </a:lnTo>
                  <a:cubicBezTo>
                    <a:pt x="308102" y="56218"/>
                    <a:pt x="315486" y="48841"/>
                    <a:pt x="324512" y="48841"/>
                  </a:cubicBezTo>
                  <a:close/>
                  <a:moveTo>
                    <a:pt x="204486" y="0"/>
                  </a:moveTo>
                  <a:cubicBezTo>
                    <a:pt x="208631" y="0"/>
                    <a:pt x="211948" y="2833"/>
                    <a:pt x="211948" y="6881"/>
                  </a:cubicBezTo>
                  <a:lnTo>
                    <a:pt x="211948" y="21454"/>
                  </a:lnTo>
                  <a:lnTo>
                    <a:pt x="226871" y="21454"/>
                  </a:lnTo>
                  <a:cubicBezTo>
                    <a:pt x="231017" y="21454"/>
                    <a:pt x="234333" y="24692"/>
                    <a:pt x="234333" y="28740"/>
                  </a:cubicBezTo>
                  <a:cubicBezTo>
                    <a:pt x="234333" y="32384"/>
                    <a:pt x="231017" y="35622"/>
                    <a:pt x="226871" y="35622"/>
                  </a:cubicBezTo>
                  <a:lnTo>
                    <a:pt x="211948" y="35622"/>
                  </a:lnTo>
                  <a:lnTo>
                    <a:pt x="211948" y="50599"/>
                  </a:lnTo>
                  <a:cubicBezTo>
                    <a:pt x="211948" y="54647"/>
                    <a:pt x="208631" y="57481"/>
                    <a:pt x="204486" y="57481"/>
                  </a:cubicBezTo>
                  <a:cubicBezTo>
                    <a:pt x="200755" y="57481"/>
                    <a:pt x="197438" y="54647"/>
                    <a:pt x="197438" y="50599"/>
                  </a:cubicBezTo>
                  <a:lnTo>
                    <a:pt x="197438" y="35622"/>
                  </a:lnTo>
                  <a:lnTo>
                    <a:pt x="182100" y="35622"/>
                  </a:lnTo>
                  <a:cubicBezTo>
                    <a:pt x="178369" y="35622"/>
                    <a:pt x="175053" y="32384"/>
                    <a:pt x="175053" y="28740"/>
                  </a:cubicBezTo>
                  <a:cubicBezTo>
                    <a:pt x="175053" y="24692"/>
                    <a:pt x="178369" y="21454"/>
                    <a:pt x="182100" y="21454"/>
                  </a:cubicBezTo>
                  <a:lnTo>
                    <a:pt x="197438" y="21454"/>
                  </a:lnTo>
                  <a:lnTo>
                    <a:pt x="197438" y="6881"/>
                  </a:lnTo>
                  <a:cubicBezTo>
                    <a:pt x="197438" y="2833"/>
                    <a:pt x="200755" y="0"/>
                    <a:pt x="204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18" name="Freeform 48">
              <a:extLst>
                <a:ext uri="{FF2B5EF4-FFF2-40B4-BE49-F238E27FC236}">
                  <a16:creationId xmlns:a16="http://schemas.microsoft.com/office/drawing/2014/main" id="{16670314-EA7D-3A9A-68C5-6E83EA102092}"/>
                </a:ext>
              </a:extLst>
            </p:cNvPr>
            <p:cNvSpPr>
              <a:spLocks noChangeArrowheads="1"/>
            </p:cNvSpPr>
            <p:nvPr/>
          </p:nvSpPr>
          <p:spPr bwMode="auto">
            <a:xfrm>
              <a:off x="11068475" y="5627202"/>
              <a:ext cx="180881" cy="269039"/>
            </a:xfrm>
            <a:custGeom>
              <a:avLst/>
              <a:gdLst>
                <a:gd name="connsiteX0" fmla="*/ 173936 w 531637"/>
                <a:gd name="connsiteY0" fmla="*/ 361787 h 487302"/>
                <a:gd name="connsiteX1" fmla="*/ 432591 w 531637"/>
                <a:gd name="connsiteY1" fmla="*/ 361787 h 487302"/>
                <a:gd name="connsiteX2" fmla="*/ 439419 w 531637"/>
                <a:gd name="connsiteY2" fmla="*/ 369072 h 487302"/>
                <a:gd name="connsiteX3" fmla="*/ 432591 w 531637"/>
                <a:gd name="connsiteY3" fmla="*/ 375591 h 487302"/>
                <a:gd name="connsiteX4" fmla="*/ 173936 w 531637"/>
                <a:gd name="connsiteY4" fmla="*/ 375591 h 487302"/>
                <a:gd name="connsiteX5" fmla="*/ 166706 w 531637"/>
                <a:gd name="connsiteY5" fmla="*/ 369072 h 487302"/>
                <a:gd name="connsiteX6" fmla="*/ 173936 w 531637"/>
                <a:gd name="connsiteY6" fmla="*/ 361787 h 487302"/>
                <a:gd name="connsiteX7" fmla="*/ 173957 w 531637"/>
                <a:gd name="connsiteY7" fmla="*/ 324546 h 487302"/>
                <a:gd name="connsiteX8" fmla="*/ 414835 w 531637"/>
                <a:gd name="connsiteY8" fmla="*/ 324546 h 487302"/>
                <a:gd name="connsiteX9" fmla="*/ 421682 w 531637"/>
                <a:gd name="connsiteY9" fmla="*/ 332527 h 487302"/>
                <a:gd name="connsiteX10" fmla="*/ 414835 w 531637"/>
                <a:gd name="connsiteY10" fmla="*/ 340087 h 487302"/>
                <a:gd name="connsiteX11" fmla="*/ 173957 w 531637"/>
                <a:gd name="connsiteY11" fmla="*/ 340087 h 487302"/>
                <a:gd name="connsiteX12" fmla="*/ 166706 w 531637"/>
                <a:gd name="connsiteY12" fmla="*/ 332527 h 487302"/>
                <a:gd name="connsiteX13" fmla="*/ 173957 w 531637"/>
                <a:gd name="connsiteY13" fmla="*/ 324546 h 487302"/>
                <a:gd name="connsiteX14" fmla="*/ 110127 w 531637"/>
                <a:gd name="connsiteY14" fmla="*/ 320840 h 487302"/>
                <a:gd name="connsiteX15" fmla="*/ 97163 w 531637"/>
                <a:gd name="connsiteY15" fmla="*/ 368982 h 487302"/>
                <a:gd name="connsiteX16" fmla="*/ 99189 w 531637"/>
                <a:gd name="connsiteY16" fmla="*/ 368982 h 487302"/>
                <a:gd name="connsiteX17" fmla="*/ 101214 w 531637"/>
                <a:gd name="connsiteY17" fmla="*/ 368982 h 487302"/>
                <a:gd name="connsiteX18" fmla="*/ 125520 w 531637"/>
                <a:gd name="connsiteY18" fmla="*/ 344911 h 487302"/>
                <a:gd name="connsiteX19" fmla="*/ 125520 w 531637"/>
                <a:gd name="connsiteY19" fmla="*/ 342905 h 487302"/>
                <a:gd name="connsiteX20" fmla="*/ 110127 w 531637"/>
                <a:gd name="connsiteY20" fmla="*/ 320840 h 487302"/>
                <a:gd name="connsiteX21" fmla="*/ 175719 w 531637"/>
                <a:gd name="connsiteY21" fmla="*/ 287301 h 487302"/>
                <a:gd name="connsiteX22" fmla="*/ 377202 w 531637"/>
                <a:gd name="connsiteY22" fmla="*/ 287301 h 487302"/>
                <a:gd name="connsiteX23" fmla="*/ 384441 w 531637"/>
                <a:gd name="connsiteY23" fmla="*/ 293819 h 487302"/>
                <a:gd name="connsiteX24" fmla="*/ 377202 w 531637"/>
                <a:gd name="connsiteY24" fmla="*/ 301105 h 487302"/>
                <a:gd name="connsiteX25" fmla="*/ 175719 w 531637"/>
                <a:gd name="connsiteY25" fmla="*/ 301105 h 487302"/>
                <a:gd name="connsiteX26" fmla="*/ 168480 w 531637"/>
                <a:gd name="connsiteY26" fmla="*/ 293819 h 487302"/>
                <a:gd name="connsiteX27" fmla="*/ 175719 w 531637"/>
                <a:gd name="connsiteY27" fmla="*/ 287301 h 487302"/>
                <a:gd name="connsiteX28" fmla="*/ 99189 w 531637"/>
                <a:gd name="connsiteY28" fmla="*/ 254244 h 487302"/>
                <a:gd name="connsiteX29" fmla="*/ 74478 w 531637"/>
                <a:gd name="connsiteY29" fmla="*/ 278315 h 487302"/>
                <a:gd name="connsiteX30" fmla="*/ 74478 w 531637"/>
                <a:gd name="connsiteY30" fmla="*/ 280321 h 487302"/>
                <a:gd name="connsiteX31" fmla="*/ 99189 w 531637"/>
                <a:gd name="connsiteY31" fmla="*/ 304793 h 487302"/>
                <a:gd name="connsiteX32" fmla="*/ 112152 w 531637"/>
                <a:gd name="connsiteY32" fmla="*/ 257052 h 487302"/>
                <a:gd name="connsiteX33" fmla="*/ 101214 w 531637"/>
                <a:gd name="connsiteY33" fmla="*/ 254244 h 487302"/>
                <a:gd name="connsiteX34" fmla="*/ 175682 w 531637"/>
                <a:gd name="connsiteY34" fmla="*/ 253606 h 487302"/>
                <a:gd name="connsiteX35" fmla="*/ 304528 w 531637"/>
                <a:gd name="connsiteY35" fmla="*/ 253606 h 487302"/>
                <a:gd name="connsiteX36" fmla="*/ 311731 w 531637"/>
                <a:gd name="connsiteY36" fmla="*/ 260508 h 487302"/>
                <a:gd name="connsiteX37" fmla="*/ 304528 w 531637"/>
                <a:gd name="connsiteY37" fmla="*/ 267410 h 487302"/>
                <a:gd name="connsiteX38" fmla="*/ 175682 w 531637"/>
                <a:gd name="connsiteY38" fmla="*/ 267410 h 487302"/>
                <a:gd name="connsiteX39" fmla="*/ 168479 w 531637"/>
                <a:gd name="connsiteY39" fmla="*/ 260508 h 487302"/>
                <a:gd name="connsiteX40" fmla="*/ 175682 w 531637"/>
                <a:gd name="connsiteY40" fmla="*/ 253606 h 487302"/>
                <a:gd name="connsiteX41" fmla="*/ 495792 w 531637"/>
                <a:gd name="connsiteY41" fmla="*/ 228403 h 487302"/>
                <a:gd name="connsiteX42" fmla="*/ 495792 w 531637"/>
                <a:gd name="connsiteY42" fmla="*/ 418959 h 487302"/>
                <a:gd name="connsiteX43" fmla="*/ 464780 w 531637"/>
                <a:gd name="connsiteY43" fmla="*/ 450316 h 487302"/>
                <a:gd name="connsiteX44" fmla="*/ 49942 w 531637"/>
                <a:gd name="connsiteY44" fmla="*/ 450316 h 487302"/>
                <a:gd name="connsiteX45" fmla="*/ 49942 w 531637"/>
                <a:gd name="connsiteY45" fmla="*/ 450718 h 487302"/>
                <a:gd name="connsiteX46" fmla="*/ 72496 w 531637"/>
                <a:gd name="connsiteY46" fmla="*/ 473231 h 487302"/>
                <a:gd name="connsiteX47" fmla="*/ 494584 w 531637"/>
                <a:gd name="connsiteY47" fmla="*/ 473231 h 487302"/>
                <a:gd name="connsiteX48" fmla="*/ 517138 w 531637"/>
                <a:gd name="connsiteY48" fmla="*/ 450718 h 487302"/>
                <a:gd name="connsiteX49" fmla="*/ 517138 w 531637"/>
                <a:gd name="connsiteY49" fmla="*/ 250916 h 487302"/>
                <a:gd name="connsiteX50" fmla="*/ 495792 w 531637"/>
                <a:gd name="connsiteY50" fmla="*/ 228403 h 487302"/>
                <a:gd name="connsiteX51" fmla="*/ 129166 w 531637"/>
                <a:gd name="connsiteY51" fmla="*/ 219341 h 487302"/>
                <a:gd name="connsiteX52" fmla="*/ 134433 w 531637"/>
                <a:gd name="connsiteY52" fmla="*/ 228167 h 487302"/>
                <a:gd name="connsiteX53" fmla="*/ 128761 w 531637"/>
                <a:gd name="connsiteY53" fmla="*/ 251435 h 487302"/>
                <a:gd name="connsiteX54" fmla="*/ 139699 w 531637"/>
                <a:gd name="connsiteY54" fmla="*/ 278315 h 487302"/>
                <a:gd name="connsiteX55" fmla="*/ 132812 w 531637"/>
                <a:gd name="connsiteY55" fmla="*/ 285536 h 487302"/>
                <a:gd name="connsiteX56" fmla="*/ 125520 w 531637"/>
                <a:gd name="connsiteY56" fmla="*/ 278315 h 487302"/>
                <a:gd name="connsiteX57" fmla="*/ 123495 w 531637"/>
                <a:gd name="connsiteY57" fmla="*/ 269489 h 487302"/>
                <a:gd name="connsiteX58" fmla="*/ 113772 w 531637"/>
                <a:gd name="connsiteY58" fmla="*/ 306799 h 487302"/>
                <a:gd name="connsiteX59" fmla="*/ 139699 w 531637"/>
                <a:gd name="connsiteY59" fmla="*/ 342905 h 487302"/>
                <a:gd name="connsiteX60" fmla="*/ 139699 w 531637"/>
                <a:gd name="connsiteY60" fmla="*/ 344911 h 487302"/>
                <a:gd name="connsiteX61" fmla="*/ 101214 w 531637"/>
                <a:gd name="connsiteY61" fmla="*/ 383425 h 487302"/>
                <a:gd name="connsiteX62" fmla="*/ 99189 w 531637"/>
                <a:gd name="connsiteY62" fmla="*/ 383425 h 487302"/>
                <a:gd name="connsiteX63" fmla="*/ 93517 w 531637"/>
                <a:gd name="connsiteY63" fmla="*/ 383024 h 487302"/>
                <a:gd name="connsiteX64" fmla="*/ 88251 w 531637"/>
                <a:gd name="connsiteY64" fmla="*/ 402280 h 487302"/>
                <a:gd name="connsiteX65" fmla="*/ 81364 w 531637"/>
                <a:gd name="connsiteY65" fmla="*/ 407496 h 487302"/>
                <a:gd name="connsiteX66" fmla="*/ 79339 w 531637"/>
                <a:gd name="connsiteY66" fmla="*/ 407095 h 487302"/>
                <a:gd name="connsiteX67" fmla="*/ 74073 w 531637"/>
                <a:gd name="connsiteY67" fmla="*/ 398670 h 487302"/>
                <a:gd name="connsiteX68" fmla="*/ 79744 w 531637"/>
                <a:gd name="connsiteY68" fmla="*/ 378209 h 487302"/>
                <a:gd name="connsiteX69" fmla="*/ 60299 w 531637"/>
                <a:gd name="connsiteY69" fmla="*/ 344911 h 487302"/>
                <a:gd name="connsiteX70" fmla="*/ 60299 w 531637"/>
                <a:gd name="connsiteY70" fmla="*/ 344109 h 487302"/>
                <a:gd name="connsiteX71" fmla="*/ 67591 w 531637"/>
                <a:gd name="connsiteY71" fmla="*/ 336887 h 487302"/>
                <a:gd name="connsiteX72" fmla="*/ 74478 w 531637"/>
                <a:gd name="connsiteY72" fmla="*/ 344109 h 487302"/>
                <a:gd name="connsiteX73" fmla="*/ 74478 w 531637"/>
                <a:gd name="connsiteY73" fmla="*/ 344911 h 487302"/>
                <a:gd name="connsiteX74" fmla="*/ 83795 w 531637"/>
                <a:gd name="connsiteY74" fmla="*/ 363767 h 487302"/>
                <a:gd name="connsiteX75" fmla="*/ 95543 w 531637"/>
                <a:gd name="connsiteY75" fmla="*/ 318433 h 487302"/>
                <a:gd name="connsiteX76" fmla="*/ 60299 w 531637"/>
                <a:gd name="connsiteY76" fmla="*/ 280321 h 487302"/>
                <a:gd name="connsiteX77" fmla="*/ 60299 w 531637"/>
                <a:gd name="connsiteY77" fmla="*/ 278315 h 487302"/>
                <a:gd name="connsiteX78" fmla="*/ 99189 w 531637"/>
                <a:gd name="connsiteY78" fmla="*/ 239801 h 487302"/>
                <a:gd name="connsiteX79" fmla="*/ 101214 w 531637"/>
                <a:gd name="connsiteY79" fmla="*/ 239801 h 487302"/>
                <a:gd name="connsiteX80" fmla="*/ 115798 w 531637"/>
                <a:gd name="connsiteY80" fmla="*/ 243010 h 487302"/>
                <a:gd name="connsiteX81" fmla="*/ 120659 w 531637"/>
                <a:gd name="connsiteY81" fmla="*/ 224556 h 487302"/>
                <a:gd name="connsiteX82" fmla="*/ 129166 w 531637"/>
                <a:gd name="connsiteY82" fmla="*/ 219341 h 487302"/>
                <a:gd name="connsiteX83" fmla="*/ 31818 w 531637"/>
                <a:gd name="connsiteY83" fmla="*/ 191418 h 487302"/>
                <a:gd name="connsiteX84" fmla="*/ 14499 w 531637"/>
                <a:gd name="connsiteY84" fmla="*/ 208704 h 487302"/>
                <a:gd name="connsiteX85" fmla="*/ 14499 w 531637"/>
                <a:gd name="connsiteY85" fmla="*/ 418959 h 487302"/>
                <a:gd name="connsiteX86" fmla="*/ 31818 w 531637"/>
                <a:gd name="connsiteY86" fmla="*/ 436246 h 487302"/>
                <a:gd name="connsiteX87" fmla="*/ 464780 w 531637"/>
                <a:gd name="connsiteY87" fmla="*/ 436246 h 487302"/>
                <a:gd name="connsiteX88" fmla="*/ 481696 w 531637"/>
                <a:gd name="connsiteY88" fmla="*/ 418959 h 487302"/>
                <a:gd name="connsiteX89" fmla="*/ 481696 w 531637"/>
                <a:gd name="connsiteY89" fmla="*/ 208704 h 487302"/>
                <a:gd name="connsiteX90" fmla="*/ 464780 w 531637"/>
                <a:gd name="connsiteY90" fmla="*/ 191418 h 487302"/>
                <a:gd name="connsiteX91" fmla="*/ 31818 w 531637"/>
                <a:gd name="connsiteY91" fmla="*/ 177347 h 487302"/>
                <a:gd name="connsiteX92" fmla="*/ 464780 w 531637"/>
                <a:gd name="connsiteY92" fmla="*/ 177347 h 487302"/>
                <a:gd name="connsiteX93" fmla="*/ 495792 w 531637"/>
                <a:gd name="connsiteY93" fmla="*/ 208704 h 487302"/>
                <a:gd name="connsiteX94" fmla="*/ 495792 w 531637"/>
                <a:gd name="connsiteY94" fmla="*/ 214333 h 487302"/>
                <a:gd name="connsiteX95" fmla="*/ 531637 w 531637"/>
                <a:gd name="connsiteY95" fmla="*/ 250916 h 487302"/>
                <a:gd name="connsiteX96" fmla="*/ 531637 w 531637"/>
                <a:gd name="connsiteY96" fmla="*/ 450718 h 487302"/>
                <a:gd name="connsiteX97" fmla="*/ 494584 w 531637"/>
                <a:gd name="connsiteY97" fmla="*/ 487302 h 487302"/>
                <a:gd name="connsiteX98" fmla="*/ 72496 w 531637"/>
                <a:gd name="connsiteY98" fmla="*/ 487302 h 487302"/>
                <a:gd name="connsiteX99" fmla="*/ 35845 w 531637"/>
                <a:gd name="connsiteY99" fmla="*/ 450718 h 487302"/>
                <a:gd name="connsiteX100" fmla="*/ 35845 w 531637"/>
                <a:gd name="connsiteY100" fmla="*/ 450316 h 487302"/>
                <a:gd name="connsiteX101" fmla="*/ 31818 w 531637"/>
                <a:gd name="connsiteY101" fmla="*/ 450316 h 487302"/>
                <a:gd name="connsiteX102" fmla="*/ 0 w 531637"/>
                <a:gd name="connsiteY102" fmla="*/ 418959 h 487302"/>
                <a:gd name="connsiteX103" fmla="*/ 0 w 531637"/>
                <a:gd name="connsiteY103" fmla="*/ 208704 h 487302"/>
                <a:gd name="connsiteX104" fmla="*/ 31818 w 531637"/>
                <a:gd name="connsiteY104" fmla="*/ 177347 h 487302"/>
                <a:gd name="connsiteX105" fmla="*/ 117671 w 531637"/>
                <a:gd name="connsiteY105" fmla="*/ 67856 h 487302"/>
                <a:gd name="connsiteX106" fmla="*/ 34393 w 531637"/>
                <a:gd name="connsiteY106" fmla="*/ 93706 h 487302"/>
                <a:gd name="connsiteX107" fmla="*/ 33991 w 531637"/>
                <a:gd name="connsiteY107" fmla="*/ 94110 h 487302"/>
                <a:gd name="connsiteX108" fmla="*/ 34393 w 531637"/>
                <a:gd name="connsiteY108" fmla="*/ 94514 h 487302"/>
                <a:gd name="connsiteX109" fmla="*/ 117671 w 531637"/>
                <a:gd name="connsiteY109" fmla="*/ 123999 h 487302"/>
                <a:gd name="connsiteX110" fmla="*/ 132154 w 531637"/>
                <a:gd name="connsiteY110" fmla="*/ 66241 h 487302"/>
                <a:gd name="connsiteX111" fmla="*/ 132154 w 531637"/>
                <a:gd name="connsiteY111" fmla="*/ 126019 h 487302"/>
                <a:gd name="connsiteX112" fmla="*/ 252444 w 531637"/>
                <a:gd name="connsiteY112" fmla="*/ 126019 h 487302"/>
                <a:gd name="connsiteX113" fmla="*/ 252444 w 531637"/>
                <a:gd name="connsiteY113" fmla="*/ 66241 h 487302"/>
                <a:gd name="connsiteX114" fmla="*/ 416988 w 531637"/>
                <a:gd name="connsiteY114" fmla="*/ 57355 h 487302"/>
                <a:gd name="connsiteX115" fmla="*/ 416988 w 531637"/>
                <a:gd name="connsiteY115" fmla="*/ 139348 h 487302"/>
                <a:gd name="connsiteX116" fmla="*/ 445954 w 531637"/>
                <a:gd name="connsiteY116" fmla="*/ 139348 h 487302"/>
                <a:gd name="connsiteX117" fmla="*/ 478541 w 531637"/>
                <a:gd name="connsiteY117" fmla="*/ 107035 h 487302"/>
                <a:gd name="connsiteX118" fmla="*/ 478541 w 531637"/>
                <a:gd name="connsiteY118" fmla="*/ 89667 h 487302"/>
                <a:gd name="connsiteX119" fmla="*/ 445954 w 531637"/>
                <a:gd name="connsiteY119" fmla="*/ 57355 h 487302"/>
                <a:gd name="connsiteX120" fmla="*/ 266525 w 531637"/>
                <a:gd name="connsiteY120" fmla="*/ 57355 h 487302"/>
                <a:gd name="connsiteX121" fmla="*/ 266525 w 531637"/>
                <a:gd name="connsiteY121" fmla="*/ 139348 h 487302"/>
                <a:gd name="connsiteX122" fmla="*/ 402505 w 531637"/>
                <a:gd name="connsiteY122" fmla="*/ 139348 h 487302"/>
                <a:gd name="connsiteX123" fmla="*/ 402505 w 531637"/>
                <a:gd name="connsiteY123" fmla="*/ 57355 h 487302"/>
                <a:gd name="connsiteX124" fmla="*/ 322446 w 531637"/>
                <a:gd name="connsiteY124" fmla="*/ 0 h 487302"/>
                <a:gd name="connsiteX125" fmla="*/ 332906 w 531637"/>
                <a:gd name="connsiteY125" fmla="*/ 5251 h 487302"/>
                <a:gd name="connsiteX126" fmla="*/ 405321 w 531637"/>
                <a:gd name="connsiteY126" fmla="*/ 5251 h 487302"/>
                <a:gd name="connsiteX127" fmla="*/ 443540 w 531637"/>
                <a:gd name="connsiteY127" fmla="*/ 42410 h 487302"/>
                <a:gd name="connsiteX128" fmla="*/ 445954 w 531637"/>
                <a:gd name="connsiteY128" fmla="*/ 42410 h 487302"/>
                <a:gd name="connsiteX129" fmla="*/ 492622 w 531637"/>
                <a:gd name="connsiteY129" fmla="*/ 89667 h 487302"/>
                <a:gd name="connsiteX130" fmla="*/ 492622 w 531637"/>
                <a:gd name="connsiteY130" fmla="*/ 107035 h 487302"/>
                <a:gd name="connsiteX131" fmla="*/ 445954 w 531637"/>
                <a:gd name="connsiteY131" fmla="*/ 153888 h 487302"/>
                <a:gd name="connsiteX132" fmla="*/ 409746 w 531637"/>
                <a:gd name="connsiteY132" fmla="*/ 153888 h 487302"/>
                <a:gd name="connsiteX133" fmla="*/ 259283 w 531637"/>
                <a:gd name="connsiteY133" fmla="*/ 153888 h 487302"/>
                <a:gd name="connsiteX134" fmla="*/ 252444 w 531637"/>
                <a:gd name="connsiteY134" fmla="*/ 147022 h 487302"/>
                <a:gd name="connsiteX135" fmla="*/ 252444 w 531637"/>
                <a:gd name="connsiteY135" fmla="*/ 140559 h 487302"/>
                <a:gd name="connsiteX136" fmla="*/ 124913 w 531637"/>
                <a:gd name="connsiteY136" fmla="*/ 140559 h 487302"/>
                <a:gd name="connsiteX137" fmla="*/ 120890 w 531637"/>
                <a:gd name="connsiteY137" fmla="*/ 139348 h 487302"/>
                <a:gd name="connsiteX138" fmla="*/ 120487 w 531637"/>
                <a:gd name="connsiteY138" fmla="*/ 139751 h 487302"/>
                <a:gd name="connsiteX139" fmla="*/ 118073 w 531637"/>
                <a:gd name="connsiteY139" fmla="*/ 139348 h 487302"/>
                <a:gd name="connsiteX140" fmla="*/ 29968 w 531637"/>
                <a:gd name="connsiteY140" fmla="*/ 107843 h 487302"/>
                <a:gd name="connsiteX141" fmla="*/ 19508 w 531637"/>
                <a:gd name="connsiteY141" fmla="*/ 94110 h 487302"/>
                <a:gd name="connsiteX142" fmla="*/ 30370 w 531637"/>
                <a:gd name="connsiteY142" fmla="*/ 79973 h 487302"/>
                <a:gd name="connsiteX143" fmla="*/ 119280 w 531637"/>
                <a:gd name="connsiteY143" fmla="*/ 52508 h 487302"/>
                <a:gd name="connsiteX144" fmla="*/ 122901 w 531637"/>
                <a:gd name="connsiteY144" fmla="*/ 52104 h 487302"/>
                <a:gd name="connsiteX145" fmla="*/ 124913 w 531637"/>
                <a:gd name="connsiteY145" fmla="*/ 52104 h 487302"/>
                <a:gd name="connsiteX146" fmla="*/ 252444 w 531637"/>
                <a:gd name="connsiteY146" fmla="*/ 52104 h 487302"/>
                <a:gd name="connsiteX147" fmla="*/ 252444 w 531637"/>
                <a:gd name="connsiteY147" fmla="*/ 50084 h 487302"/>
                <a:gd name="connsiteX148" fmla="*/ 259283 w 531637"/>
                <a:gd name="connsiteY148" fmla="*/ 42410 h 487302"/>
                <a:gd name="connsiteX149" fmla="*/ 409746 w 531637"/>
                <a:gd name="connsiteY149" fmla="*/ 42410 h 487302"/>
                <a:gd name="connsiteX150" fmla="*/ 429460 w 531637"/>
                <a:gd name="connsiteY150" fmla="*/ 42410 h 487302"/>
                <a:gd name="connsiteX151" fmla="*/ 405321 w 531637"/>
                <a:gd name="connsiteY151" fmla="*/ 19791 h 487302"/>
                <a:gd name="connsiteX152" fmla="*/ 332906 w 531637"/>
                <a:gd name="connsiteY152" fmla="*/ 19791 h 487302"/>
                <a:gd name="connsiteX153" fmla="*/ 322446 w 531637"/>
                <a:gd name="connsiteY153" fmla="*/ 25446 h 487302"/>
                <a:gd name="connsiteX154" fmla="*/ 309974 w 531637"/>
                <a:gd name="connsiteY154" fmla="*/ 12521 h 487302"/>
                <a:gd name="connsiteX155" fmla="*/ 322446 w 531637"/>
                <a:gd name="connsiteY155" fmla="*/ 0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31637" h="487302">
                  <a:moveTo>
                    <a:pt x="173936" y="361787"/>
                  </a:moveTo>
                  <a:lnTo>
                    <a:pt x="432591" y="361787"/>
                  </a:lnTo>
                  <a:cubicBezTo>
                    <a:pt x="436607" y="361787"/>
                    <a:pt x="439419" y="365238"/>
                    <a:pt x="439419" y="369072"/>
                  </a:cubicBezTo>
                  <a:cubicBezTo>
                    <a:pt x="439419" y="372523"/>
                    <a:pt x="436607" y="375591"/>
                    <a:pt x="432591" y="375591"/>
                  </a:cubicBezTo>
                  <a:lnTo>
                    <a:pt x="173936" y="375591"/>
                  </a:lnTo>
                  <a:cubicBezTo>
                    <a:pt x="169919" y="375591"/>
                    <a:pt x="166706" y="372523"/>
                    <a:pt x="166706" y="369072"/>
                  </a:cubicBezTo>
                  <a:cubicBezTo>
                    <a:pt x="166706" y="365238"/>
                    <a:pt x="169919" y="361787"/>
                    <a:pt x="173936" y="361787"/>
                  </a:cubicBezTo>
                  <a:close/>
                  <a:moveTo>
                    <a:pt x="173957" y="324546"/>
                  </a:moveTo>
                  <a:lnTo>
                    <a:pt x="414835" y="324546"/>
                  </a:lnTo>
                  <a:cubicBezTo>
                    <a:pt x="418863" y="324546"/>
                    <a:pt x="421682" y="328326"/>
                    <a:pt x="421682" y="332527"/>
                  </a:cubicBezTo>
                  <a:cubicBezTo>
                    <a:pt x="421682" y="336307"/>
                    <a:pt x="418863" y="340087"/>
                    <a:pt x="414835" y="340087"/>
                  </a:cubicBezTo>
                  <a:lnTo>
                    <a:pt x="173957" y="340087"/>
                  </a:lnTo>
                  <a:cubicBezTo>
                    <a:pt x="169929" y="340087"/>
                    <a:pt x="166706" y="336307"/>
                    <a:pt x="166706" y="332527"/>
                  </a:cubicBezTo>
                  <a:cubicBezTo>
                    <a:pt x="166706" y="328326"/>
                    <a:pt x="169929" y="324546"/>
                    <a:pt x="173957" y="324546"/>
                  </a:cubicBezTo>
                  <a:close/>
                  <a:moveTo>
                    <a:pt x="110127" y="320840"/>
                  </a:moveTo>
                  <a:lnTo>
                    <a:pt x="97163" y="368982"/>
                  </a:lnTo>
                  <a:cubicBezTo>
                    <a:pt x="97974" y="368982"/>
                    <a:pt x="98379" y="368982"/>
                    <a:pt x="99189" y="368982"/>
                  </a:cubicBezTo>
                  <a:lnTo>
                    <a:pt x="101214" y="368982"/>
                  </a:lnTo>
                  <a:cubicBezTo>
                    <a:pt x="114583" y="368982"/>
                    <a:pt x="125520" y="358150"/>
                    <a:pt x="125520" y="344911"/>
                  </a:cubicBezTo>
                  <a:lnTo>
                    <a:pt x="125520" y="342905"/>
                  </a:lnTo>
                  <a:cubicBezTo>
                    <a:pt x="125520" y="332876"/>
                    <a:pt x="119039" y="324050"/>
                    <a:pt x="110127" y="320840"/>
                  </a:cubicBezTo>
                  <a:close/>
                  <a:moveTo>
                    <a:pt x="175719" y="287301"/>
                  </a:moveTo>
                  <a:lnTo>
                    <a:pt x="377202" y="287301"/>
                  </a:lnTo>
                  <a:cubicBezTo>
                    <a:pt x="381224" y="287301"/>
                    <a:pt x="384441" y="290368"/>
                    <a:pt x="384441" y="293819"/>
                  </a:cubicBezTo>
                  <a:cubicBezTo>
                    <a:pt x="384441" y="297654"/>
                    <a:pt x="381224" y="301105"/>
                    <a:pt x="377202" y="301105"/>
                  </a:cubicBezTo>
                  <a:lnTo>
                    <a:pt x="175719" y="301105"/>
                  </a:lnTo>
                  <a:cubicBezTo>
                    <a:pt x="172100" y="301105"/>
                    <a:pt x="168480" y="297654"/>
                    <a:pt x="168480" y="293819"/>
                  </a:cubicBezTo>
                  <a:cubicBezTo>
                    <a:pt x="168480" y="290368"/>
                    <a:pt x="172100" y="287301"/>
                    <a:pt x="175719" y="287301"/>
                  </a:cubicBezTo>
                  <a:close/>
                  <a:moveTo>
                    <a:pt x="99189" y="254244"/>
                  </a:moveTo>
                  <a:cubicBezTo>
                    <a:pt x="85415" y="254244"/>
                    <a:pt x="74478" y="265076"/>
                    <a:pt x="74478" y="278315"/>
                  </a:cubicBezTo>
                  <a:lnTo>
                    <a:pt x="74478" y="280321"/>
                  </a:lnTo>
                  <a:cubicBezTo>
                    <a:pt x="74478" y="293560"/>
                    <a:pt x="85415" y="304793"/>
                    <a:pt x="99189" y="304793"/>
                  </a:cubicBezTo>
                  <a:lnTo>
                    <a:pt x="112152" y="257052"/>
                  </a:lnTo>
                  <a:cubicBezTo>
                    <a:pt x="108911" y="255447"/>
                    <a:pt x="105265" y="254244"/>
                    <a:pt x="101214" y="254244"/>
                  </a:cubicBezTo>
                  <a:close/>
                  <a:moveTo>
                    <a:pt x="175682" y="253606"/>
                  </a:moveTo>
                  <a:lnTo>
                    <a:pt x="304528" y="253606"/>
                  </a:lnTo>
                  <a:cubicBezTo>
                    <a:pt x="308530" y="253606"/>
                    <a:pt x="311731" y="256673"/>
                    <a:pt x="311731" y="260508"/>
                  </a:cubicBezTo>
                  <a:cubicBezTo>
                    <a:pt x="311731" y="264342"/>
                    <a:pt x="308530" y="267410"/>
                    <a:pt x="304528" y="267410"/>
                  </a:cubicBezTo>
                  <a:lnTo>
                    <a:pt x="175682" y="267410"/>
                  </a:lnTo>
                  <a:cubicBezTo>
                    <a:pt x="172080" y="267410"/>
                    <a:pt x="168479" y="264342"/>
                    <a:pt x="168479" y="260508"/>
                  </a:cubicBezTo>
                  <a:cubicBezTo>
                    <a:pt x="168479" y="256673"/>
                    <a:pt x="172080" y="253606"/>
                    <a:pt x="175682" y="253606"/>
                  </a:cubicBezTo>
                  <a:close/>
                  <a:moveTo>
                    <a:pt x="495792" y="228403"/>
                  </a:moveTo>
                  <a:lnTo>
                    <a:pt x="495792" y="418959"/>
                  </a:lnTo>
                  <a:cubicBezTo>
                    <a:pt x="495792" y="436246"/>
                    <a:pt x="482098" y="450316"/>
                    <a:pt x="464780" y="450316"/>
                  </a:cubicBezTo>
                  <a:lnTo>
                    <a:pt x="49942" y="450316"/>
                  </a:lnTo>
                  <a:lnTo>
                    <a:pt x="49942" y="450718"/>
                  </a:lnTo>
                  <a:cubicBezTo>
                    <a:pt x="49942" y="462779"/>
                    <a:pt x="60413" y="473231"/>
                    <a:pt x="72496" y="473231"/>
                  </a:cubicBezTo>
                  <a:lnTo>
                    <a:pt x="494584" y="473231"/>
                  </a:lnTo>
                  <a:cubicBezTo>
                    <a:pt x="507069" y="473231"/>
                    <a:pt x="517138" y="462779"/>
                    <a:pt x="517138" y="450718"/>
                  </a:cubicBezTo>
                  <a:lnTo>
                    <a:pt x="517138" y="250916"/>
                  </a:lnTo>
                  <a:cubicBezTo>
                    <a:pt x="517138" y="238856"/>
                    <a:pt x="507875" y="229207"/>
                    <a:pt x="495792" y="228403"/>
                  </a:cubicBezTo>
                  <a:close/>
                  <a:moveTo>
                    <a:pt x="129166" y="219341"/>
                  </a:moveTo>
                  <a:cubicBezTo>
                    <a:pt x="133217" y="220544"/>
                    <a:pt x="135648" y="224556"/>
                    <a:pt x="134433" y="228167"/>
                  </a:cubicBezTo>
                  <a:lnTo>
                    <a:pt x="128761" y="251435"/>
                  </a:lnTo>
                  <a:cubicBezTo>
                    <a:pt x="135243" y="258255"/>
                    <a:pt x="139699" y="267884"/>
                    <a:pt x="139699" y="278315"/>
                  </a:cubicBezTo>
                  <a:cubicBezTo>
                    <a:pt x="139699" y="282326"/>
                    <a:pt x="136458" y="285536"/>
                    <a:pt x="132812" y="285536"/>
                  </a:cubicBezTo>
                  <a:cubicBezTo>
                    <a:pt x="128761" y="285536"/>
                    <a:pt x="125520" y="282326"/>
                    <a:pt x="125520" y="278315"/>
                  </a:cubicBezTo>
                  <a:cubicBezTo>
                    <a:pt x="125520" y="275105"/>
                    <a:pt x="124710" y="272297"/>
                    <a:pt x="123495" y="269489"/>
                  </a:cubicBezTo>
                  <a:lnTo>
                    <a:pt x="113772" y="306799"/>
                  </a:lnTo>
                  <a:cubicBezTo>
                    <a:pt x="128761" y="312014"/>
                    <a:pt x="139699" y="326056"/>
                    <a:pt x="139699" y="342905"/>
                  </a:cubicBezTo>
                  <a:lnTo>
                    <a:pt x="139699" y="344911"/>
                  </a:lnTo>
                  <a:cubicBezTo>
                    <a:pt x="139699" y="366174"/>
                    <a:pt x="122280" y="383425"/>
                    <a:pt x="101214" y="383425"/>
                  </a:cubicBezTo>
                  <a:lnTo>
                    <a:pt x="99189" y="383425"/>
                  </a:lnTo>
                  <a:cubicBezTo>
                    <a:pt x="97163" y="383425"/>
                    <a:pt x="95138" y="383425"/>
                    <a:pt x="93517" y="383024"/>
                  </a:cubicBezTo>
                  <a:lnTo>
                    <a:pt x="88251" y="402280"/>
                  </a:lnTo>
                  <a:cubicBezTo>
                    <a:pt x="87441" y="405490"/>
                    <a:pt x="84200" y="407496"/>
                    <a:pt x="81364" y="407496"/>
                  </a:cubicBezTo>
                  <a:cubicBezTo>
                    <a:pt x="80554" y="407496"/>
                    <a:pt x="80149" y="407496"/>
                    <a:pt x="79339" y="407095"/>
                  </a:cubicBezTo>
                  <a:cubicBezTo>
                    <a:pt x="75693" y="406292"/>
                    <a:pt x="73262" y="402280"/>
                    <a:pt x="74073" y="398670"/>
                  </a:cubicBezTo>
                  <a:lnTo>
                    <a:pt x="79744" y="378209"/>
                  </a:lnTo>
                  <a:cubicBezTo>
                    <a:pt x="67996" y="371389"/>
                    <a:pt x="60299" y="358953"/>
                    <a:pt x="60299" y="344911"/>
                  </a:cubicBezTo>
                  <a:lnTo>
                    <a:pt x="60299" y="344109"/>
                  </a:lnTo>
                  <a:cubicBezTo>
                    <a:pt x="60299" y="340097"/>
                    <a:pt x="63540" y="336887"/>
                    <a:pt x="67591" y="336887"/>
                  </a:cubicBezTo>
                  <a:cubicBezTo>
                    <a:pt x="71642" y="336887"/>
                    <a:pt x="74478" y="340097"/>
                    <a:pt x="74478" y="344109"/>
                  </a:cubicBezTo>
                  <a:lnTo>
                    <a:pt x="74478" y="344911"/>
                  </a:lnTo>
                  <a:cubicBezTo>
                    <a:pt x="74478" y="352534"/>
                    <a:pt x="78124" y="358953"/>
                    <a:pt x="83795" y="363767"/>
                  </a:cubicBezTo>
                  <a:lnTo>
                    <a:pt x="95543" y="318433"/>
                  </a:lnTo>
                  <a:cubicBezTo>
                    <a:pt x="75693" y="317229"/>
                    <a:pt x="60299" y="300380"/>
                    <a:pt x="60299" y="280321"/>
                  </a:cubicBezTo>
                  <a:lnTo>
                    <a:pt x="60299" y="278315"/>
                  </a:lnTo>
                  <a:cubicBezTo>
                    <a:pt x="60299" y="257052"/>
                    <a:pt x="77718" y="239801"/>
                    <a:pt x="99189" y="239801"/>
                  </a:cubicBezTo>
                  <a:lnTo>
                    <a:pt x="101214" y="239801"/>
                  </a:lnTo>
                  <a:cubicBezTo>
                    <a:pt x="106481" y="239801"/>
                    <a:pt x="111342" y="241005"/>
                    <a:pt x="115798" y="243010"/>
                  </a:cubicBezTo>
                  <a:lnTo>
                    <a:pt x="120659" y="224556"/>
                  </a:lnTo>
                  <a:cubicBezTo>
                    <a:pt x="121469" y="220544"/>
                    <a:pt x="125520" y="218137"/>
                    <a:pt x="129166" y="219341"/>
                  </a:cubicBezTo>
                  <a:close/>
                  <a:moveTo>
                    <a:pt x="31818" y="191418"/>
                  </a:moveTo>
                  <a:cubicBezTo>
                    <a:pt x="22152" y="191418"/>
                    <a:pt x="14499" y="199458"/>
                    <a:pt x="14499" y="208704"/>
                  </a:cubicBezTo>
                  <a:lnTo>
                    <a:pt x="14499" y="418959"/>
                  </a:lnTo>
                  <a:cubicBezTo>
                    <a:pt x="14499" y="428608"/>
                    <a:pt x="22152" y="436246"/>
                    <a:pt x="31818" y="436246"/>
                  </a:cubicBezTo>
                  <a:lnTo>
                    <a:pt x="464780" y="436246"/>
                  </a:lnTo>
                  <a:cubicBezTo>
                    <a:pt x="474043" y="436246"/>
                    <a:pt x="481696" y="428608"/>
                    <a:pt x="481696" y="418959"/>
                  </a:cubicBezTo>
                  <a:lnTo>
                    <a:pt x="481696" y="208704"/>
                  </a:lnTo>
                  <a:cubicBezTo>
                    <a:pt x="481696" y="199458"/>
                    <a:pt x="474043" y="191418"/>
                    <a:pt x="464780" y="191418"/>
                  </a:cubicBezTo>
                  <a:close/>
                  <a:moveTo>
                    <a:pt x="31818" y="177347"/>
                  </a:moveTo>
                  <a:lnTo>
                    <a:pt x="464780" y="177347"/>
                  </a:lnTo>
                  <a:cubicBezTo>
                    <a:pt x="482098" y="177347"/>
                    <a:pt x="495792" y="191418"/>
                    <a:pt x="495792" y="208704"/>
                  </a:cubicBezTo>
                  <a:lnTo>
                    <a:pt x="495792" y="214333"/>
                  </a:lnTo>
                  <a:cubicBezTo>
                    <a:pt x="515527" y="214735"/>
                    <a:pt x="531637" y="231217"/>
                    <a:pt x="531637" y="250916"/>
                  </a:cubicBezTo>
                  <a:lnTo>
                    <a:pt x="531637" y="450718"/>
                  </a:lnTo>
                  <a:cubicBezTo>
                    <a:pt x="531637" y="470819"/>
                    <a:pt x="515124" y="487302"/>
                    <a:pt x="494584" y="487302"/>
                  </a:cubicBezTo>
                  <a:lnTo>
                    <a:pt x="72496" y="487302"/>
                  </a:lnTo>
                  <a:cubicBezTo>
                    <a:pt x="52358" y="487302"/>
                    <a:pt x="35845" y="470819"/>
                    <a:pt x="35845" y="450718"/>
                  </a:cubicBezTo>
                  <a:lnTo>
                    <a:pt x="35845" y="450316"/>
                  </a:lnTo>
                  <a:lnTo>
                    <a:pt x="31818" y="450316"/>
                  </a:lnTo>
                  <a:cubicBezTo>
                    <a:pt x="14096" y="450316"/>
                    <a:pt x="0" y="436246"/>
                    <a:pt x="0" y="418959"/>
                  </a:cubicBezTo>
                  <a:lnTo>
                    <a:pt x="0" y="208704"/>
                  </a:lnTo>
                  <a:cubicBezTo>
                    <a:pt x="0" y="191418"/>
                    <a:pt x="14096" y="177347"/>
                    <a:pt x="31818" y="177347"/>
                  </a:cubicBezTo>
                  <a:close/>
                  <a:moveTo>
                    <a:pt x="117671" y="67856"/>
                  </a:moveTo>
                  <a:lnTo>
                    <a:pt x="34393" y="93706"/>
                  </a:lnTo>
                  <a:cubicBezTo>
                    <a:pt x="34393" y="93706"/>
                    <a:pt x="33991" y="94110"/>
                    <a:pt x="33991" y="94110"/>
                  </a:cubicBezTo>
                  <a:cubicBezTo>
                    <a:pt x="33991" y="94110"/>
                    <a:pt x="34393" y="94110"/>
                    <a:pt x="34393" y="94514"/>
                  </a:cubicBezTo>
                  <a:lnTo>
                    <a:pt x="117671" y="123999"/>
                  </a:lnTo>
                  <a:close/>
                  <a:moveTo>
                    <a:pt x="132154" y="66241"/>
                  </a:moveTo>
                  <a:lnTo>
                    <a:pt x="132154" y="126019"/>
                  </a:lnTo>
                  <a:lnTo>
                    <a:pt x="252444" y="126019"/>
                  </a:lnTo>
                  <a:lnTo>
                    <a:pt x="252444" y="66241"/>
                  </a:lnTo>
                  <a:close/>
                  <a:moveTo>
                    <a:pt x="416988" y="57355"/>
                  </a:moveTo>
                  <a:lnTo>
                    <a:pt x="416988" y="139348"/>
                  </a:lnTo>
                  <a:lnTo>
                    <a:pt x="445954" y="139348"/>
                  </a:lnTo>
                  <a:cubicBezTo>
                    <a:pt x="464058" y="139348"/>
                    <a:pt x="478541" y="124807"/>
                    <a:pt x="478541" y="107035"/>
                  </a:cubicBezTo>
                  <a:lnTo>
                    <a:pt x="478541" y="89667"/>
                  </a:lnTo>
                  <a:cubicBezTo>
                    <a:pt x="478541" y="71895"/>
                    <a:pt x="464058" y="57355"/>
                    <a:pt x="445954" y="57355"/>
                  </a:cubicBezTo>
                  <a:close/>
                  <a:moveTo>
                    <a:pt x="266525" y="57355"/>
                  </a:moveTo>
                  <a:lnTo>
                    <a:pt x="266525" y="139348"/>
                  </a:lnTo>
                  <a:lnTo>
                    <a:pt x="402505" y="139348"/>
                  </a:lnTo>
                  <a:lnTo>
                    <a:pt x="402505" y="57355"/>
                  </a:lnTo>
                  <a:close/>
                  <a:moveTo>
                    <a:pt x="322446" y="0"/>
                  </a:moveTo>
                  <a:cubicBezTo>
                    <a:pt x="326871" y="0"/>
                    <a:pt x="330492" y="2423"/>
                    <a:pt x="332906" y="5251"/>
                  </a:cubicBezTo>
                  <a:lnTo>
                    <a:pt x="405321" y="5251"/>
                  </a:lnTo>
                  <a:cubicBezTo>
                    <a:pt x="425839" y="5251"/>
                    <a:pt x="443138" y="22215"/>
                    <a:pt x="443540" y="42410"/>
                  </a:cubicBezTo>
                  <a:lnTo>
                    <a:pt x="445954" y="42410"/>
                  </a:lnTo>
                  <a:cubicBezTo>
                    <a:pt x="471702" y="42410"/>
                    <a:pt x="492622" y="63817"/>
                    <a:pt x="492622" y="89667"/>
                  </a:cubicBezTo>
                  <a:lnTo>
                    <a:pt x="492622" y="107035"/>
                  </a:lnTo>
                  <a:cubicBezTo>
                    <a:pt x="492622" y="132885"/>
                    <a:pt x="471702" y="153888"/>
                    <a:pt x="445954" y="153888"/>
                  </a:cubicBezTo>
                  <a:lnTo>
                    <a:pt x="409746" y="153888"/>
                  </a:lnTo>
                  <a:lnTo>
                    <a:pt x="259283" y="153888"/>
                  </a:lnTo>
                  <a:cubicBezTo>
                    <a:pt x="255260" y="153888"/>
                    <a:pt x="252444" y="150657"/>
                    <a:pt x="252444" y="147022"/>
                  </a:cubicBezTo>
                  <a:lnTo>
                    <a:pt x="252444" y="140559"/>
                  </a:lnTo>
                  <a:lnTo>
                    <a:pt x="124913" y="140559"/>
                  </a:lnTo>
                  <a:cubicBezTo>
                    <a:pt x="123706" y="140559"/>
                    <a:pt x="122096" y="140559"/>
                    <a:pt x="120890" y="139348"/>
                  </a:cubicBezTo>
                  <a:cubicBezTo>
                    <a:pt x="120890" y="139751"/>
                    <a:pt x="120890" y="139751"/>
                    <a:pt x="120487" y="139751"/>
                  </a:cubicBezTo>
                  <a:cubicBezTo>
                    <a:pt x="119683" y="139751"/>
                    <a:pt x="118878" y="139348"/>
                    <a:pt x="118073" y="139348"/>
                  </a:cubicBezTo>
                  <a:lnTo>
                    <a:pt x="29968" y="107843"/>
                  </a:lnTo>
                  <a:cubicBezTo>
                    <a:pt x="23531" y="105823"/>
                    <a:pt x="19508" y="100169"/>
                    <a:pt x="19508" y="94110"/>
                  </a:cubicBezTo>
                  <a:cubicBezTo>
                    <a:pt x="19508" y="87648"/>
                    <a:pt x="23933" y="82397"/>
                    <a:pt x="30370" y="79973"/>
                  </a:cubicBezTo>
                  <a:lnTo>
                    <a:pt x="119280" y="52508"/>
                  </a:lnTo>
                  <a:cubicBezTo>
                    <a:pt x="120487" y="52104"/>
                    <a:pt x="121694" y="52104"/>
                    <a:pt x="122901" y="52104"/>
                  </a:cubicBezTo>
                  <a:cubicBezTo>
                    <a:pt x="123706" y="52104"/>
                    <a:pt x="124108" y="52104"/>
                    <a:pt x="124913" y="52104"/>
                  </a:cubicBezTo>
                  <a:lnTo>
                    <a:pt x="252444" y="52104"/>
                  </a:lnTo>
                  <a:lnTo>
                    <a:pt x="252444" y="50084"/>
                  </a:lnTo>
                  <a:cubicBezTo>
                    <a:pt x="252444" y="46045"/>
                    <a:pt x="255260" y="42410"/>
                    <a:pt x="259283" y="42410"/>
                  </a:cubicBezTo>
                  <a:lnTo>
                    <a:pt x="409746" y="42410"/>
                  </a:lnTo>
                  <a:lnTo>
                    <a:pt x="429460" y="42410"/>
                  </a:lnTo>
                  <a:cubicBezTo>
                    <a:pt x="428655" y="29889"/>
                    <a:pt x="418195" y="19791"/>
                    <a:pt x="405321" y="19791"/>
                  </a:cubicBezTo>
                  <a:lnTo>
                    <a:pt x="332906" y="19791"/>
                  </a:lnTo>
                  <a:cubicBezTo>
                    <a:pt x="330492" y="23427"/>
                    <a:pt x="326871" y="25446"/>
                    <a:pt x="322446" y="25446"/>
                  </a:cubicBezTo>
                  <a:cubicBezTo>
                    <a:pt x="315606" y="25446"/>
                    <a:pt x="309974" y="19791"/>
                    <a:pt x="309974" y="12521"/>
                  </a:cubicBezTo>
                  <a:cubicBezTo>
                    <a:pt x="309974" y="5655"/>
                    <a:pt x="315606" y="0"/>
                    <a:pt x="32244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cxnSp>
          <p:nvCxnSpPr>
            <p:cNvPr id="269" name="Straight Arrow Connector 268">
              <a:extLst>
                <a:ext uri="{FF2B5EF4-FFF2-40B4-BE49-F238E27FC236}">
                  <a16:creationId xmlns:a16="http://schemas.microsoft.com/office/drawing/2014/main" id="{2C325A5D-D19F-DFC3-AF97-FE77A3C67867}"/>
                </a:ext>
              </a:extLst>
            </p:cNvPr>
            <p:cNvCxnSpPr>
              <a:stCxn id="181" idx="2"/>
              <a:endCxn id="155" idx="0"/>
            </p:cNvCxnSpPr>
            <p:nvPr/>
          </p:nvCxnSpPr>
          <p:spPr bwMode="gray">
            <a:xfrm>
              <a:off x="10009548" y="4392290"/>
              <a:ext cx="0" cy="127021"/>
            </a:xfrm>
            <a:prstGeom prst="straightConnector1">
              <a:avLst/>
            </a:prstGeom>
            <a:noFill/>
            <a:ln w="9525" cap="flat" cmpd="sng" algn="ctr">
              <a:solidFill>
                <a:srgbClr val="0072BC"/>
              </a:solidFill>
              <a:prstDash val="solid"/>
              <a:miter lim="800000"/>
              <a:tailEnd type="triangle"/>
            </a:ln>
            <a:effectLst/>
          </p:spPr>
        </p:cxnSp>
        <p:cxnSp>
          <p:nvCxnSpPr>
            <p:cNvPr id="291" name="Straight Arrow Connector 290">
              <a:extLst>
                <a:ext uri="{FF2B5EF4-FFF2-40B4-BE49-F238E27FC236}">
                  <a16:creationId xmlns:a16="http://schemas.microsoft.com/office/drawing/2014/main" id="{68919E6D-FE57-4BC2-8B9C-90E47AC8FDDD}"/>
                </a:ext>
              </a:extLst>
            </p:cNvPr>
            <p:cNvCxnSpPr>
              <a:stCxn id="155" idx="2"/>
              <a:endCxn id="168" idx="0"/>
            </p:cNvCxnSpPr>
            <p:nvPr/>
          </p:nvCxnSpPr>
          <p:spPr bwMode="gray">
            <a:xfrm>
              <a:off x="10009548" y="4922721"/>
              <a:ext cx="0" cy="121846"/>
            </a:xfrm>
            <a:prstGeom prst="straightConnector1">
              <a:avLst/>
            </a:prstGeom>
            <a:noFill/>
            <a:ln w="9525" cap="flat" cmpd="sng" algn="ctr">
              <a:solidFill>
                <a:srgbClr val="0072BC"/>
              </a:solidFill>
              <a:prstDash val="solid"/>
              <a:miter lim="800000"/>
              <a:tailEnd type="triangle"/>
            </a:ln>
            <a:effectLst/>
          </p:spPr>
        </p:cxnSp>
        <p:grpSp>
          <p:nvGrpSpPr>
            <p:cNvPr id="328" name="Group 327">
              <a:extLst>
                <a:ext uri="{FF2B5EF4-FFF2-40B4-BE49-F238E27FC236}">
                  <a16:creationId xmlns:a16="http://schemas.microsoft.com/office/drawing/2014/main" id="{BE3159F2-5D80-0B01-04D5-E29EE3146026}"/>
                </a:ext>
              </a:extLst>
            </p:cNvPr>
            <p:cNvGrpSpPr/>
            <p:nvPr/>
          </p:nvGrpSpPr>
          <p:grpSpPr>
            <a:xfrm>
              <a:off x="9428247" y="3935730"/>
              <a:ext cx="1131578" cy="456560"/>
              <a:chOff x="9587156" y="4451112"/>
              <a:chExt cx="1005554" cy="456560"/>
            </a:xfrm>
          </p:grpSpPr>
          <p:sp>
            <p:nvSpPr>
              <p:cNvPr id="181" name="Rectangle: Rounded Corners 180">
                <a:extLst>
                  <a:ext uri="{FF2B5EF4-FFF2-40B4-BE49-F238E27FC236}">
                    <a16:creationId xmlns:a16="http://schemas.microsoft.com/office/drawing/2014/main" id="{8653F9C8-457E-F7D2-9288-16CB84CDBDC6}"/>
                  </a:ext>
                </a:extLst>
              </p:cNvPr>
              <p:cNvSpPr/>
              <p:nvPr/>
            </p:nvSpPr>
            <p:spPr bwMode="gray">
              <a:xfrm>
                <a:off x="9614725" y="4504262"/>
                <a:ext cx="977985" cy="403410"/>
              </a:xfrm>
              <a:prstGeom prst="roundRect">
                <a:avLst/>
              </a:prstGeom>
              <a:solidFill>
                <a:schemeClr val="bg1"/>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182" name="Ovale 10">
                <a:extLst>
                  <a:ext uri="{FF2B5EF4-FFF2-40B4-BE49-F238E27FC236}">
                    <a16:creationId xmlns:a16="http://schemas.microsoft.com/office/drawing/2014/main" id="{379B7F6E-0EAE-629B-B5A0-91153ECB432E}"/>
                  </a:ext>
                </a:extLst>
              </p:cNvPr>
              <p:cNvSpPr/>
              <p:nvPr/>
            </p:nvSpPr>
            <p:spPr bwMode="gray">
              <a:xfrm>
                <a:off x="9587156" y="4451112"/>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83" name="TextBox 182">
                <a:extLst>
                  <a:ext uri="{FF2B5EF4-FFF2-40B4-BE49-F238E27FC236}">
                    <a16:creationId xmlns:a16="http://schemas.microsoft.com/office/drawing/2014/main" id="{8D4A3F6A-FCBA-87C9-EA8F-2AB153201ED0}"/>
                  </a:ext>
                </a:extLst>
              </p:cNvPr>
              <p:cNvSpPr txBox="1"/>
              <p:nvPr/>
            </p:nvSpPr>
            <p:spPr bwMode="gray">
              <a:xfrm>
                <a:off x="9983059" y="4596979"/>
                <a:ext cx="60735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Auditor uploads draft audit report</a:t>
                </a:r>
                <a:endParaRPr kumimoji="0" lang="en-GB" sz="500" b="0" i="0" u="none" strike="sngStrike" kern="0" cap="none" spc="0" normalizeH="0" baseline="0" noProof="0">
                  <a:ln>
                    <a:noFill/>
                  </a:ln>
                  <a:solidFill>
                    <a:srgbClr val="00B050"/>
                  </a:solidFill>
                  <a:effectLst/>
                  <a:uLnTx/>
                  <a:uFillTx/>
                  <a:latin typeface="Proxima Nova" panose="02000506030000020004"/>
                  <a:ea typeface="+mn-ea"/>
                  <a:cs typeface="+mn-cs"/>
                </a:endParaRPr>
              </a:p>
            </p:txBody>
          </p:sp>
          <p:sp>
            <p:nvSpPr>
              <p:cNvPr id="237" name="Freeform 24">
                <a:extLst>
                  <a:ext uri="{FF2B5EF4-FFF2-40B4-BE49-F238E27FC236}">
                    <a16:creationId xmlns:a16="http://schemas.microsoft.com/office/drawing/2014/main" id="{0E28D64C-0DE5-4C7A-9599-6D3AAF030281}"/>
                  </a:ext>
                </a:extLst>
              </p:cNvPr>
              <p:cNvSpPr>
                <a:spLocks noChangeArrowheads="1"/>
              </p:cNvSpPr>
              <p:nvPr/>
            </p:nvSpPr>
            <p:spPr bwMode="auto">
              <a:xfrm>
                <a:off x="9760724" y="4581799"/>
                <a:ext cx="180066"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rgbClr val="0072BC"/>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grpSp>
        <p:sp>
          <p:nvSpPr>
            <p:cNvPr id="239" name="Rectangle: Rounded Corners 238">
              <a:extLst>
                <a:ext uri="{FF2B5EF4-FFF2-40B4-BE49-F238E27FC236}">
                  <a16:creationId xmlns:a16="http://schemas.microsoft.com/office/drawing/2014/main" id="{94E4F2D2-F61F-4426-3FA0-2CA3DE0CB831}"/>
                </a:ext>
              </a:extLst>
            </p:cNvPr>
            <p:cNvSpPr/>
            <p:nvPr/>
          </p:nvSpPr>
          <p:spPr bwMode="gray">
            <a:xfrm>
              <a:off x="9404095" y="3866258"/>
              <a:ext cx="1203297" cy="2320042"/>
            </a:xfrm>
            <a:prstGeom prst="roundRect">
              <a:avLst/>
            </a:prstGeom>
            <a:noFill/>
            <a:ln w="9525" cap="flat" cmpd="sng" algn="ctr">
              <a:solidFill>
                <a:srgbClr val="0072BC"/>
              </a:solidFill>
              <a:prstDash val="dash"/>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0" cap="none" spc="0" normalizeH="0" baseline="0" noProof="0" err="1">
                <a:ln>
                  <a:noFill/>
                </a:ln>
                <a:solidFill>
                  <a:prstClr val="black"/>
                </a:solidFill>
                <a:effectLst/>
                <a:uLnTx/>
                <a:uFillTx/>
                <a:latin typeface="Arial"/>
                <a:ea typeface="+mn-ea"/>
                <a:cs typeface="+mn-cs"/>
              </a:endParaRPr>
            </a:p>
          </p:txBody>
        </p:sp>
        <p:grpSp>
          <p:nvGrpSpPr>
            <p:cNvPr id="326" name="Group 325">
              <a:extLst>
                <a:ext uri="{FF2B5EF4-FFF2-40B4-BE49-F238E27FC236}">
                  <a16:creationId xmlns:a16="http://schemas.microsoft.com/office/drawing/2014/main" id="{ABF2B4C6-AC40-05B9-8062-654C924071AB}"/>
                </a:ext>
              </a:extLst>
            </p:cNvPr>
            <p:cNvGrpSpPr/>
            <p:nvPr/>
          </p:nvGrpSpPr>
          <p:grpSpPr>
            <a:xfrm>
              <a:off x="9428247" y="5001769"/>
              <a:ext cx="1131578" cy="446208"/>
              <a:chOff x="9587156" y="5496594"/>
              <a:chExt cx="1005554" cy="446208"/>
            </a:xfrm>
          </p:grpSpPr>
          <p:sp>
            <p:nvSpPr>
              <p:cNvPr id="168" name="Rectangle: Rounded Corners 167">
                <a:extLst>
                  <a:ext uri="{FF2B5EF4-FFF2-40B4-BE49-F238E27FC236}">
                    <a16:creationId xmlns:a16="http://schemas.microsoft.com/office/drawing/2014/main" id="{6AA8841D-A585-D7E5-853D-D00A25758AC4}"/>
                  </a:ext>
                </a:extLst>
              </p:cNvPr>
              <p:cNvSpPr/>
              <p:nvPr/>
            </p:nvSpPr>
            <p:spPr bwMode="gray">
              <a:xfrm>
                <a:off x="9614725" y="5539392"/>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179" name="Ovale 10">
                <a:extLst>
                  <a:ext uri="{FF2B5EF4-FFF2-40B4-BE49-F238E27FC236}">
                    <a16:creationId xmlns:a16="http://schemas.microsoft.com/office/drawing/2014/main" id="{46F7F007-9002-B376-1497-F97F2D6FE9C4}"/>
                  </a:ext>
                </a:extLst>
              </p:cNvPr>
              <p:cNvSpPr/>
              <p:nvPr/>
            </p:nvSpPr>
            <p:spPr bwMode="gray">
              <a:xfrm>
                <a:off x="9587156" y="5496594"/>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80" name="Freeform 40">
                <a:extLst>
                  <a:ext uri="{FF2B5EF4-FFF2-40B4-BE49-F238E27FC236}">
                    <a16:creationId xmlns:a16="http://schemas.microsoft.com/office/drawing/2014/main" id="{2828ABF0-B34B-0155-3A0E-FD403758E21F}"/>
                  </a:ext>
                </a:extLst>
              </p:cNvPr>
              <p:cNvSpPr>
                <a:spLocks noChangeArrowheads="1"/>
              </p:cNvSpPr>
              <p:nvPr/>
            </p:nvSpPr>
            <p:spPr bwMode="auto">
              <a:xfrm>
                <a:off x="9780190" y="5628567"/>
                <a:ext cx="180066"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rgbClr val="0072BC"/>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sp>
            <p:nvSpPr>
              <p:cNvPr id="294" name="TextBox 293">
                <a:extLst>
                  <a:ext uri="{FF2B5EF4-FFF2-40B4-BE49-F238E27FC236}">
                    <a16:creationId xmlns:a16="http://schemas.microsoft.com/office/drawing/2014/main" id="{7C85143D-8AC2-9E7C-982E-0EDCA8EC2C2A}"/>
                  </a:ext>
                </a:extLst>
              </p:cNvPr>
              <p:cNvSpPr txBox="1"/>
              <p:nvPr/>
            </p:nvSpPr>
            <p:spPr bwMode="gray">
              <a:xfrm>
                <a:off x="9953690" y="5610462"/>
                <a:ext cx="630230"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UNHCR uploads audit recommendations</a:t>
                </a:r>
                <a:endParaRPr kumimoji="0" lang="en-GB" sz="500" b="0" i="0" u="none" strike="noStrike" kern="0" cap="none" spc="0" normalizeH="0" baseline="0" noProof="0">
                  <a:ln>
                    <a:noFill/>
                  </a:ln>
                  <a:solidFill>
                    <a:srgbClr val="00B050"/>
                  </a:solidFill>
                  <a:effectLst/>
                  <a:uLnTx/>
                  <a:uFillTx/>
                  <a:latin typeface="Proxima Nova" panose="02000506030000020004"/>
                  <a:ea typeface="+mn-ea"/>
                  <a:cs typeface="+mn-cs"/>
                </a:endParaRPr>
              </a:p>
            </p:txBody>
          </p:sp>
        </p:grpSp>
        <p:grpSp>
          <p:nvGrpSpPr>
            <p:cNvPr id="327" name="Group 326">
              <a:extLst>
                <a:ext uri="{FF2B5EF4-FFF2-40B4-BE49-F238E27FC236}">
                  <a16:creationId xmlns:a16="http://schemas.microsoft.com/office/drawing/2014/main" id="{5D08F188-FB19-A9EE-754E-53AE52A53F2B}"/>
                </a:ext>
              </a:extLst>
            </p:cNvPr>
            <p:cNvGrpSpPr/>
            <p:nvPr/>
          </p:nvGrpSpPr>
          <p:grpSpPr>
            <a:xfrm>
              <a:off x="9428247" y="4471338"/>
              <a:ext cx="1131578" cy="451383"/>
              <a:chOff x="9587156" y="4964329"/>
              <a:chExt cx="1005554" cy="451383"/>
            </a:xfrm>
          </p:grpSpPr>
          <p:sp>
            <p:nvSpPr>
              <p:cNvPr id="155" name="Rectangle: Rounded Corners 154">
                <a:extLst>
                  <a:ext uri="{FF2B5EF4-FFF2-40B4-BE49-F238E27FC236}">
                    <a16:creationId xmlns:a16="http://schemas.microsoft.com/office/drawing/2014/main" id="{A2431FD4-F09B-3FE4-712C-7FF78C2C44DA}"/>
                  </a:ext>
                </a:extLst>
              </p:cNvPr>
              <p:cNvSpPr/>
              <p:nvPr/>
            </p:nvSpPr>
            <p:spPr bwMode="gray">
              <a:xfrm>
                <a:off x="9614725" y="5012302"/>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156" name="Ovale 10">
                <a:extLst>
                  <a:ext uri="{FF2B5EF4-FFF2-40B4-BE49-F238E27FC236}">
                    <a16:creationId xmlns:a16="http://schemas.microsoft.com/office/drawing/2014/main" id="{3D2B21D0-20D6-F64C-B754-E23104178BE8}"/>
                  </a:ext>
                </a:extLst>
              </p:cNvPr>
              <p:cNvSpPr/>
              <p:nvPr/>
            </p:nvSpPr>
            <p:spPr bwMode="gray">
              <a:xfrm>
                <a:off x="9587156" y="4964329"/>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67" name="Freeform 23">
                <a:extLst>
                  <a:ext uri="{FF2B5EF4-FFF2-40B4-BE49-F238E27FC236}">
                    <a16:creationId xmlns:a16="http://schemas.microsoft.com/office/drawing/2014/main" id="{1CF1026A-5FD9-CD17-BCE3-C64BB82CDBE0}"/>
                  </a:ext>
                </a:extLst>
              </p:cNvPr>
              <p:cNvSpPr>
                <a:spLocks noChangeArrowheads="1"/>
              </p:cNvSpPr>
              <p:nvPr/>
            </p:nvSpPr>
            <p:spPr bwMode="auto">
              <a:xfrm>
                <a:off x="9760724" y="5089274"/>
                <a:ext cx="180066"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rgbClr val="0072BC"/>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sp>
            <p:nvSpPr>
              <p:cNvPr id="319" name="TextBox 318">
                <a:extLst>
                  <a:ext uri="{FF2B5EF4-FFF2-40B4-BE49-F238E27FC236}">
                    <a16:creationId xmlns:a16="http://schemas.microsoft.com/office/drawing/2014/main" id="{E83931EE-3733-F1C5-11F1-464293B8ECA1}"/>
                  </a:ext>
                </a:extLst>
              </p:cNvPr>
              <p:cNvSpPr txBox="1"/>
              <p:nvPr/>
            </p:nvSpPr>
            <p:spPr bwMode="gray">
              <a:xfrm>
                <a:off x="9940206" y="5057409"/>
                <a:ext cx="630230"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0" cap="none" spc="0" normalizeH="0" baseline="0" noProof="0">
                    <a:ln>
                      <a:noFill/>
                    </a:ln>
                    <a:effectLst/>
                    <a:uLnTx/>
                    <a:uFillTx/>
                    <a:latin typeface="Proxima Nova" panose="02000506030000020004"/>
                    <a:ea typeface="+mn-ea"/>
                    <a:cs typeface="+mn-cs"/>
                  </a:rPr>
                  <a:t>Auditor transmits audit report to partner via a workflow</a:t>
                </a:r>
              </a:p>
            </p:txBody>
          </p:sp>
        </p:grpSp>
        <p:grpSp>
          <p:nvGrpSpPr>
            <p:cNvPr id="325" name="Group 324">
              <a:extLst>
                <a:ext uri="{FF2B5EF4-FFF2-40B4-BE49-F238E27FC236}">
                  <a16:creationId xmlns:a16="http://schemas.microsoft.com/office/drawing/2014/main" id="{DEC62AE9-819C-7CE2-D7AD-0CA93F816610}"/>
                </a:ext>
              </a:extLst>
            </p:cNvPr>
            <p:cNvGrpSpPr/>
            <p:nvPr/>
          </p:nvGrpSpPr>
          <p:grpSpPr>
            <a:xfrm>
              <a:off x="9448072" y="5527026"/>
              <a:ext cx="1111753" cy="446208"/>
              <a:chOff x="9604773" y="6042408"/>
              <a:chExt cx="987937" cy="446208"/>
            </a:xfrm>
          </p:grpSpPr>
          <p:sp>
            <p:nvSpPr>
              <p:cNvPr id="320" name="Rectangle: Rounded Corners 319">
                <a:extLst>
                  <a:ext uri="{FF2B5EF4-FFF2-40B4-BE49-F238E27FC236}">
                    <a16:creationId xmlns:a16="http://schemas.microsoft.com/office/drawing/2014/main" id="{C37AB25C-BB05-4EB6-EE08-B4781754EE71}"/>
                  </a:ext>
                </a:extLst>
              </p:cNvPr>
              <p:cNvSpPr/>
              <p:nvPr/>
            </p:nvSpPr>
            <p:spPr bwMode="gray">
              <a:xfrm>
                <a:off x="9614725" y="6085206"/>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321" name="Ovale 10">
                <a:extLst>
                  <a:ext uri="{FF2B5EF4-FFF2-40B4-BE49-F238E27FC236}">
                    <a16:creationId xmlns:a16="http://schemas.microsoft.com/office/drawing/2014/main" id="{17D2179B-E678-C7AD-B67D-662AB8777B67}"/>
                  </a:ext>
                </a:extLst>
              </p:cNvPr>
              <p:cNvSpPr/>
              <p:nvPr/>
            </p:nvSpPr>
            <p:spPr bwMode="gray">
              <a:xfrm>
                <a:off x="9604773" y="6042408"/>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23" name="TextBox 322">
                <a:extLst>
                  <a:ext uri="{FF2B5EF4-FFF2-40B4-BE49-F238E27FC236}">
                    <a16:creationId xmlns:a16="http://schemas.microsoft.com/office/drawing/2014/main" id="{6724318D-DC99-14FF-1170-5CF712118F65}"/>
                  </a:ext>
                </a:extLst>
              </p:cNvPr>
              <p:cNvSpPr txBox="1"/>
              <p:nvPr/>
            </p:nvSpPr>
            <p:spPr bwMode="gray">
              <a:xfrm>
                <a:off x="9953690" y="6093565"/>
                <a:ext cx="630230"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UNHCR transmits audit </a:t>
                </a:r>
                <a:r>
                  <a:rPr kumimoji="0" lang="en-GB" sz="500" b="0" i="0" u="none" strike="noStrike" kern="0" cap="none" spc="0" normalizeH="0" baseline="0" noProof="0">
                    <a:ln>
                      <a:noFill/>
                    </a:ln>
                    <a:solidFill>
                      <a:schemeClr val="accent6"/>
                    </a:solidFill>
                    <a:effectLst/>
                    <a:uLnTx/>
                    <a:uFillTx/>
                    <a:latin typeface="Proxima Nova" panose="02000506030000020004"/>
                    <a:ea typeface="+mn-ea"/>
                    <a:cs typeface="+mn-cs"/>
                  </a:rPr>
                  <a:t>recommendations to partner via a workflow</a:t>
                </a:r>
              </a:p>
            </p:txBody>
          </p:sp>
        </p:grpSp>
        <p:cxnSp>
          <p:nvCxnSpPr>
            <p:cNvPr id="324" name="Straight Arrow Connector 323">
              <a:extLst>
                <a:ext uri="{FF2B5EF4-FFF2-40B4-BE49-F238E27FC236}">
                  <a16:creationId xmlns:a16="http://schemas.microsoft.com/office/drawing/2014/main" id="{23FA9D95-E6EB-2C63-A0C9-F8230E2EFC91}"/>
                </a:ext>
              </a:extLst>
            </p:cNvPr>
            <p:cNvCxnSpPr>
              <a:cxnSpLocks/>
              <a:stCxn id="168" idx="2"/>
              <a:endCxn id="320" idx="0"/>
            </p:cNvCxnSpPr>
            <p:nvPr/>
          </p:nvCxnSpPr>
          <p:spPr>
            <a:xfrm>
              <a:off x="10009548" y="5447977"/>
              <a:ext cx="0" cy="121847"/>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32" name="Oval 331">
              <a:extLst>
                <a:ext uri="{FF2B5EF4-FFF2-40B4-BE49-F238E27FC236}">
                  <a16:creationId xmlns:a16="http://schemas.microsoft.com/office/drawing/2014/main" id="{4252CFA2-57D6-2F27-68C9-47BCD6DAB0D3}"/>
                </a:ext>
              </a:extLst>
            </p:cNvPr>
            <p:cNvSpPr/>
            <p:nvPr/>
          </p:nvSpPr>
          <p:spPr bwMode="gray">
            <a:xfrm>
              <a:off x="9879743" y="6062185"/>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800" b="0" i="0" u="none" strike="noStrike" kern="1200" cap="none" spc="0" normalizeH="0" baseline="0" noProof="0">
                  <a:ln>
                    <a:noFill/>
                  </a:ln>
                  <a:solidFill>
                    <a:srgbClr val="FFFFFF"/>
                  </a:solidFill>
                  <a:effectLst/>
                  <a:uLnTx/>
                  <a:uFillTx/>
                  <a:latin typeface="Arial"/>
                  <a:ea typeface="+mn-ea"/>
                  <a:cs typeface="+mn-cs"/>
                </a:rPr>
                <a:t>9</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335" name="Freeform 43">
              <a:extLst>
                <a:ext uri="{FF2B5EF4-FFF2-40B4-BE49-F238E27FC236}">
                  <a16:creationId xmlns:a16="http://schemas.microsoft.com/office/drawing/2014/main" id="{690BD824-B6E3-66AF-4A30-E167B4F50E02}"/>
                </a:ext>
              </a:extLst>
            </p:cNvPr>
            <p:cNvSpPr>
              <a:spLocks noChangeArrowheads="1"/>
            </p:cNvSpPr>
            <p:nvPr/>
          </p:nvSpPr>
          <p:spPr bwMode="auto">
            <a:xfrm>
              <a:off x="9612814" y="5645850"/>
              <a:ext cx="232244" cy="269039"/>
            </a:xfrm>
            <a:custGeom>
              <a:avLst/>
              <a:gdLst>
                <a:gd name="connsiteX0" fmla="*/ 252290 w 362702"/>
                <a:gd name="connsiteY0" fmla="*/ 469647 h 547344"/>
                <a:gd name="connsiteX1" fmla="*/ 270771 w 362702"/>
                <a:gd name="connsiteY1" fmla="*/ 475106 h 547344"/>
                <a:gd name="connsiteX2" fmla="*/ 265950 w 362702"/>
                <a:gd name="connsiteY2" fmla="*/ 494004 h 547344"/>
                <a:gd name="connsiteX3" fmla="*/ 247469 w 362702"/>
                <a:gd name="connsiteY3" fmla="*/ 489384 h 547344"/>
                <a:gd name="connsiteX4" fmla="*/ 252290 w 362702"/>
                <a:gd name="connsiteY4" fmla="*/ 469647 h 547344"/>
                <a:gd name="connsiteX5" fmla="*/ 310192 w 362702"/>
                <a:gd name="connsiteY5" fmla="*/ 420621 h 547344"/>
                <a:gd name="connsiteX6" fmla="*/ 226646 w 362702"/>
                <a:gd name="connsiteY6" fmla="*/ 469329 h 547344"/>
                <a:gd name="connsiteX7" fmla="*/ 262215 w 362702"/>
                <a:gd name="connsiteY7" fmla="*/ 530833 h 547344"/>
                <a:gd name="connsiteX8" fmla="*/ 345760 w 362702"/>
                <a:gd name="connsiteY8" fmla="*/ 482538 h 547344"/>
                <a:gd name="connsiteX9" fmla="*/ 14062 w 362702"/>
                <a:gd name="connsiteY9" fmla="*/ 399157 h 547344"/>
                <a:gd name="connsiteX10" fmla="*/ 14062 w 362702"/>
                <a:gd name="connsiteY10" fmla="*/ 431354 h 547344"/>
                <a:gd name="connsiteX11" fmla="*/ 36809 w 362702"/>
                <a:gd name="connsiteY11" fmla="*/ 453644 h 547344"/>
                <a:gd name="connsiteX12" fmla="*/ 169571 w 362702"/>
                <a:gd name="connsiteY12" fmla="*/ 453644 h 547344"/>
                <a:gd name="connsiteX13" fmla="*/ 132348 w 362702"/>
                <a:gd name="connsiteY13" fmla="*/ 416494 h 547344"/>
                <a:gd name="connsiteX14" fmla="*/ 131521 w 362702"/>
                <a:gd name="connsiteY14" fmla="*/ 415255 h 547344"/>
                <a:gd name="connsiteX15" fmla="*/ 124490 w 362702"/>
                <a:gd name="connsiteY15" fmla="*/ 399157 h 547344"/>
                <a:gd name="connsiteX16" fmla="*/ 101277 w 362702"/>
                <a:gd name="connsiteY16" fmla="*/ 217792 h 547344"/>
                <a:gd name="connsiteX17" fmla="*/ 92644 w 362702"/>
                <a:gd name="connsiteY17" fmla="*/ 220011 h 547344"/>
                <a:gd name="connsiteX18" fmla="*/ 86026 w 362702"/>
                <a:gd name="connsiteY18" fmla="*/ 227028 h 547344"/>
                <a:gd name="connsiteX19" fmla="*/ 85613 w 362702"/>
                <a:gd name="connsiteY19" fmla="*/ 231569 h 547344"/>
                <a:gd name="connsiteX20" fmla="*/ 137311 w 362702"/>
                <a:gd name="connsiteY20" fmla="*/ 321142 h 547344"/>
                <a:gd name="connsiteX21" fmla="*/ 167503 w 362702"/>
                <a:gd name="connsiteY21" fmla="*/ 373152 h 547344"/>
                <a:gd name="connsiteX22" fmla="*/ 164608 w 362702"/>
                <a:gd name="connsiteY22" fmla="*/ 383059 h 547344"/>
                <a:gd name="connsiteX23" fmla="*/ 155096 w 362702"/>
                <a:gd name="connsiteY23" fmla="*/ 380169 h 547344"/>
                <a:gd name="connsiteX24" fmla="*/ 121181 w 362702"/>
                <a:gd name="connsiteY24" fmla="*/ 321142 h 547344"/>
                <a:gd name="connsiteX25" fmla="*/ 117045 w 362702"/>
                <a:gd name="connsiteY25" fmla="*/ 319491 h 547344"/>
                <a:gd name="connsiteX26" fmla="*/ 107533 w 362702"/>
                <a:gd name="connsiteY26" fmla="*/ 321967 h 547344"/>
                <a:gd name="connsiteX27" fmla="*/ 100088 w 362702"/>
                <a:gd name="connsiteY27" fmla="*/ 332700 h 547344"/>
                <a:gd name="connsiteX28" fmla="*/ 129040 w 362702"/>
                <a:gd name="connsiteY28" fmla="*/ 374803 h 547344"/>
                <a:gd name="connsiteX29" fmla="*/ 144756 w 362702"/>
                <a:gd name="connsiteY29" fmla="*/ 409476 h 547344"/>
                <a:gd name="connsiteX30" fmla="*/ 205967 w 362702"/>
                <a:gd name="connsiteY30" fmla="*/ 451580 h 547344"/>
                <a:gd name="connsiteX31" fmla="*/ 212998 w 362702"/>
                <a:gd name="connsiteY31" fmla="*/ 454056 h 547344"/>
                <a:gd name="connsiteX32" fmla="*/ 215066 w 362702"/>
                <a:gd name="connsiteY32" fmla="*/ 454882 h 547344"/>
                <a:gd name="connsiteX33" fmla="*/ 217961 w 362702"/>
                <a:gd name="connsiteY33" fmla="*/ 457359 h 547344"/>
                <a:gd name="connsiteX34" fmla="*/ 303574 w 362702"/>
                <a:gd name="connsiteY34" fmla="*/ 408238 h 547344"/>
                <a:gd name="connsiteX35" fmla="*/ 303574 w 362702"/>
                <a:gd name="connsiteY35" fmla="*/ 393791 h 547344"/>
                <a:gd name="connsiteX36" fmla="*/ 296543 w 362702"/>
                <a:gd name="connsiteY36" fmla="*/ 321142 h 547344"/>
                <a:gd name="connsiteX37" fmla="*/ 263870 w 362702"/>
                <a:gd name="connsiteY37" fmla="*/ 265004 h 547344"/>
                <a:gd name="connsiteX38" fmla="*/ 260147 w 362702"/>
                <a:gd name="connsiteY38" fmla="*/ 258399 h 547344"/>
                <a:gd name="connsiteX39" fmla="*/ 256011 w 362702"/>
                <a:gd name="connsiteY39" fmla="*/ 256748 h 547344"/>
                <a:gd name="connsiteX40" fmla="*/ 246912 w 362702"/>
                <a:gd name="connsiteY40" fmla="*/ 259225 h 547344"/>
                <a:gd name="connsiteX41" fmla="*/ 239468 w 362702"/>
                <a:gd name="connsiteY41" fmla="*/ 270370 h 547344"/>
                <a:gd name="connsiteX42" fmla="*/ 249808 w 362702"/>
                <a:gd name="connsiteY42" fmla="*/ 288119 h 547344"/>
                <a:gd name="connsiteX43" fmla="*/ 254357 w 362702"/>
                <a:gd name="connsiteY43" fmla="*/ 296375 h 547344"/>
                <a:gd name="connsiteX44" fmla="*/ 252289 w 362702"/>
                <a:gd name="connsiteY44" fmla="*/ 306282 h 547344"/>
                <a:gd name="connsiteX45" fmla="*/ 248567 w 362702"/>
                <a:gd name="connsiteY45" fmla="*/ 307107 h 547344"/>
                <a:gd name="connsiteX46" fmla="*/ 241949 w 362702"/>
                <a:gd name="connsiteY46" fmla="*/ 303392 h 547344"/>
                <a:gd name="connsiteX47" fmla="*/ 227060 w 362702"/>
                <a:gd name="connsiteY47" fmla="*/ 277387 h 547344"/>
                <a:gd name="connsiteX48" fmla="*/ 223338 w 362702"/>
                <a:gd name="connsiteY48" fmla="*/ 275736 h 547344"/>
                <a:gd name="connsiteX49" fmla="*/ 213825 w 362702"/>
                <a:gd name="connsiteY49" fmla="*/ 277800 h 547344"/>
                <a:gd name="connsiteX50" fmla="*/ 206794 w 362702"/>
                <a:gd name="connsiteY50" fmla="*/ 289358 h 547344"/>
                <a:gd name="connsiteX51" fmla="*/ 217134 w 362702"/>
                <a:gd name="connsiteY51" fmla="*/ 307107 h 547344"/>
                <a:gd name="connsiteX52" fmla="*/ 221683 w 362702"/>
                <a:gd name="connsiteY52" fmla="*/ 315363 h 547344"/>
                <a:gd name="connsiteX53" fmla="*/ 219202 w 362702"/>
                <a:gd name="connsiteY53" fmla="*/ 324857 h 547344"/>
                <a:gd name="connsiteX54" fmla="*/ 209689 w 362702"/>
                <a:gd name="connsiteY54" fmla="*/ 322380 h 547344"/>
                <a:gd name="connsiteX55" fmla="*/ 194387 w 362702"/>
                <a:gd name="connsiteY55" fmla="*/ 296375 h 547344"/>
                <a:gd name="connsiteX56" fmla="*/ 190251 w 362702"/>
                <a:gd name="connsiteY56" fmla="*/ 294724 h 547344"/>
                <a:gd name="connsiteX57" fmla="*/ 180738 w 362702"/>
                <a:gd name="connsiteY57" fmla="*/ 296788 h 547344"/>
                <a:gd name="connsiteX58" fmla="*/ 173707 w 362702"/>
                <a:gd name="connsiteY58" fmla="*/ 308346 h 547344"/>
                <a:gd name="connsiteX59" fmla="*/ 174121 w 362702"/>
                <a:gd name="connsiteY59" fmla="*/ 308758 h 547344"/>
                <a:gd name="connsiteX60" fmla="*/ 189010 w 362702"/>
                <a:gd name="connsiteY60" fmla="*/ 333938 h 547344"/>
                <a:gd name="connsiteX61" fmla="*/ 186115 w 362702"/>
                <a:gd name="connsiteY61" fmla="*/ 343845 h 547344"/>
                <a:gd name="connsiteX62" fmla="*/ 182806 w 362702"/>
                <a:gd name="connsiteY62" fmla="*/ 345083 h 547344"/>
                <a:gd name="connsiteX63" fmla="*/ 176189 w 362702"/>
                <a:gd name="connsiteY63" fmla="*/ 341368 h 547344"/>
                <a:gd name="connsiteX64" fmla="*/ 161299 w 362702"/>
                <a:gd name="connsiteY64" fmla="*/ 315363 h 547344"/>
                <a:gd name="connsiteX65" fmla="*/ 105879 w 362702"/>
                <a:gd name="connsiteY65" fmla="*/ 219598 h 547344"/>
                <a:gd name="connsiteX66" fmla="*/ 101277 w 362702"/>
                <a:gd name="connsiteY66" fmla="*/ 217792 h 547344"/>
                <a:gd name="connsiteX67" fmla="*/ 105243 w 362702"/>
                <a:gd name="connsiteY67" fmla="*/ 127385 h 547344"/>
                <a:gd name="connsiteX68" fmla="*/ 203300 w 362702"/>
                <a:gd name="connsiteY68" fmla="*/ 127385 h 547344"/>
                <a:gd name="connsiteX69" fmla="*/ 210685 w 362702"/>
                <a:gd name="connsiteY69" fmla="*/ 134456 h 547344"/>
                <a:gd name="connsiteX70" fmla="*/ 203300 w 362702"/>
                <a:gd name="connsiteY70" fmla="*/ 141527 h 547344"/>
                <a:gd name="connsiteX71" fmla="*/ 105243 w 362702"/>
                <a:gd name="connsiteY71" fmla="*/ 141527 h 547344"/>
                <a:gd name="connsiteX72" fmla="*/ 98268 w 362702"/>
                <a:gd name="connsiteY72" fmla="*/ 134456 h 547344"/>
                <a:gd name="connsiteX73" fmla="*/ 105243 w 362702"/>
                <a:gd name="connsiteY73" fmla="*/ 127385 h 547344"/>
                <a:gd name="connsiteX74" fmla="*/ 103424 w 362702"/>
                <a:gd name="connsiteY74" fmla="*/ 98268 h 547344"/>
                <a:gd name="connsiteX75" fmla="*/ 201891 w 362702"/>
                <a:gd name="connsiteY75" fmla="*/ 98268 h 547344"/>
                <a:gd name="connsiteX76" fmla="*/ 208866 w 362702"/>
                <a:gd name="connsiteY76" fmla="*/ 105339 h 547344"/>
                <a:gd name="connsiteX77" fmla="*/ 201891 w 362702"/>
                <a:gd name="connsiteY77" fmla="*/ 112410 h 547344"/>
                <a:gd name="connsiteX78" fmla="*/ 103424 w 362702"/>
                <a:gd name="connsiteY78" fmla="*/ 112410 h 547344"/>
                <a:gd name="connsiteX79" fmla="*/ 96449 w 362702"/>
                <a:gd name="connsiteY79" fmla="*/ 105339 h 547344"/>
                <a:gd name="connsiteX80" fmla="*/ 103424 w 362702"/>
                <a:gd name="connsiteY80" fmla="*/ 98268 h 547344"/>
                <a:gd name="connsiteX81" fmla="*/ 36809 w 362702"/>
                <a:gd name="connsiteY81" fmla="*/ 77602 h 547344"/>
                <a:gd name="connsiteX82" fmla="*/ 14062 w 362702"/>
                <a:gd name="connsiteY82" fmla="*/ 100718 h 547344"/>
                <a:gd name="connsiteX83" fmla="*/ 14062 w 362702"/>
                <a:gd name="connsiteY83" fmla="*/ 384710 h 547344"/>
                <a:gd name="connsiteX84" fmla="*/ 117459 w 362702"/>
                <a:gd name="connsiteY84" fmla="*/ 384710 h 547344"/>
                <a:gd name="connsiteX85" fmla="*/ 116218 w 362702"/>
                <a:gd name="connsiteY85" fmla="*/ 380582 h 547344"/>
                <a:gd name="connsiteX86" fmla="*/ 89335 w 362702"/>
                <a:gd name="connsiteY86" fmla="*/ 341781 h 547344"/>
                <a:gd name="connsiteX87" fmla="*/ 88094 w 362702"/>
                <a:gd name="connsiteY87" fmla="*/ 340542 h 547344"/>
                <a:gd name="connsiteX88" fmla="*/ 100088 w 362702"/>
                <a:gd name="connsiteY88" fmla="*/ 309584 h 547344"/>
                <a:gd name="connsiteX89" fmla="*/ 111669 w 362702"/>
                <a:gd name="connsiteY89" fmla="*/ 305456 h 547344"/>
                <a:gd name="connsiteX90" fmla="*/ 73205 w 362702"/>
                <a:gd name="connsiteY90" fmla="*/ 238586 h 547344"/>
                <a:gd name="connsiteX91" fmla="*/ 72791 w 362702"/>
                <a:gd name="connsiteY91" fmla="*/ 220837 h 547344"/>
                <a:gd name="connsiteX92" fmla="*/ 85199 w 362702"/>
                <a:gd name="connsiteY92" fmla="*/ 207628 h 547344"/>
                <a:gd name="connsiteX93" fmla="*/ 118700 w 362702"/>
                <a:gd name="connsiteY93" fmla="*/ 212581 h 547344"/>
                <a:gd name="connsiteX94" fmla="*/ 164608 w 362702"/>
                <a:gd name="connsiteY94" fmla="*/ 292247 h 547344"/>
                <a:gd name="connsiteX95" fmla="*/ 173707 w 362702"/>
                <a:gd name="connsiteY95" fmla="*/ 284404 h 547344"/>
                <a:gd name="connsiteX96" fmla="*/ 191491 w 362702"/>
                <a:gd name="connsiteY96" fmla="*/ 280277 h 547344"/>
                <a:gd name="connsiteX97" fmla="*/ 193559 w 362702"/>
                <a:gd name="connsiteY97" fmla="*/ 280689 h 547344"/>
                <a:gd name="connsiteX98" fmla="*/ 206794 w 362702"/>
                <a:gd name="connsiteY98" fmla="*/ 265417 h 547344"/>
                <a:gd name="connsiteX99" fmla="*/ 224578 w 362702"/>
                <a:gd name="connsiteY99" fmla="*/ 261289 h 547344"/>
                <a:gd name="connsiteX100" fmla="*/ 226233 w 362702"/>
                <a:gd name="connsiteY100" fmla="*/ 261702 h 547344"/>
                <a:gd name="connsiteX101" fmla="*/ 239468 w 362702"/>
                <a:gd name="connsiteY101" fmla="*/ 246429 h 547344"/>
                <a:gd name="connsiteX102" fmla="*/ 252703 w 362702"/>
                <a:gd name="connsiteY102" fmla="*/ 242301 h 547344"/>
                <a:gd name="connsiteX103" fmla="*/ 252703 w 362702"/>
                <a:gd name="connsiteY103" fmla="*/ 183686 h 547344"/>
                <a:gd name="connsiteX104" fmla="*/ 212171 w 362702"/>
                <a:gd name="connsiteY104" fmla="*/ 183686 h 547344"/>
                <a:gd name="connsiteX105" fmla="*/ 202658 w 362702"/>
                <a:gd name="connsiteY105" fmla="*/ 207215 h 547344"/>
                <a:gd name="connsiteX106" fmla="*/ 190251 w 362702"/>
                <a:gd name="connsiteY106" fmla="*/ 215883 h 547344"/>
                <a:gd name="connsiteX107" fmla="*/ 189837 w 362702"/>
                <a:gd name="connsiteY107" fmla="*/ 215883 h 547344"/>
                <a:gd name="connsiteX108" fmla="*/ 177429 w 362702"/>
                <a:gd name="connsiteY108" fmla="*/ 208040 h 547344"/>
                <a:gd name="connsiteX109" fmla="*/ 165435 w 362702"/>
                <a:gd name="connsiteY109" fmla="*/ 183686 h 547344"/>
                <a:gd name="connsiteX110" fmla="*/ 121181 w 362702"/>
                <a:gd name="connsiteY110" fmla="*/ 183686 h 547344"/>
                <a:gd name="connsiteX111" fmla="*/ 74032 w 362702"/>
                <a:gd name="connsiteY111" fmla="*/ 164286 h 547344"/>
                <a:gd name="connsiteX112" fmla="*/ 54594 w 362702"/>
                <a:gd name="connsiteY112" fmla="*/ 117642 h 547344"/>
                <a:gd name="connsiteX113" fmla="*/ 54594 w 362702"/>
                <a:gd name="connsiteY113" fmla="*/ 77602 h 547344"/>
                <a:gd name="connsiteX114" fmla="*/ 103424 w 362702"/>
                <a:gd name="connsiteY114" fmla="*/ 70971 h 547344"/>
                <a:gd name="connsiteX115" fmla="*/ 201891 w 362702"/>
                <a:gd name="connsiteY115" fmla="*/ 70971 h 547344"/>
                <a:gd name="connsiteX116" fmla="*/ 208866 w 362702"/>
                <a:gd name="connsiteY116" fmla="*/ 78042 h 547344"/>
                <a:gd name="connsiteX117" fmla="*/ 201891 w 362702"/>
                <a:gd name="connsiteY117" fmla="*/ 85113 h 547344"/>
                <a:gd name="connsiteX118" fmla="*/ 103424 w 362702"/>
                <a:gd name="connsiteY118" fmla="*/ 85113 h 547344"/>
                <a:gd name="connsiteX119" fmla="*/ 96449 w 362702"/>
                <a:gd name="connsiteY119" fmla="*/ 78042 h 547344"/>
                <a:gd name="connsiteX120" fmla="*/ 103424 w 362702"/>
                <a:gd name="connsiteY120" fmla="*/ 70971 h 547344"/>
                <a:gd name="connsiteX121" fmla="*/ 271651 w 362702"/>
                <a:gd name="connsiteY121" fmla="*/ 41855 h 547344"/>
                <a:gd name="connsiteX122" fmla="*/ 278963 w 362702"/>
                <a:gd name="connsiteY122" fmla="*/ 49331 h 547344"/>
                <a:gd name="connsiteX123" fmla="*/ 278963 w 362702"/>
                <a:gd name="connsiteY123" fmla="*/ 51822 h 547344"/>
                <a:gd name="connsiteX124" fmla="*/ 294399 w 362702"/>
                <a:gd name="connsiteY124" fmla="*/ 68435 h 547344"/>
                <a:gd name="connsiteX125" fmla="*/ 294399 w 362702"/>
                <a:gd name="connsiteY125" fmla="*/ 70511 h 547344"/>
                <a:gd name="connsiteX126" fmla="*/ 287087 w 362702"/>
                <a:gd name="connsiteY126" fmla="*/ 77571 h 547344"/>
                <a:gd name="connsiteX127" fmla="*/ 280182 w 362702"/>
                <a:gd name="connsiteY127" fmla="*/ 70511 h 547344"/>
                <a:gd name="connsiteX128" fmla="*/ 280182 w 362702"/>
                <a:gd name="connsiteY128" fmla="*/ 68435 h 547344"/>
                <a:gd name="connsiteX129" fmla="*/ 271651 w 362702"/>
                <a:gd name="connsiteY129" fmla="*/ 65112 h 547344"/>
                <a:gd name="connsiteX130" fmla="*/ 263121 w 362702"/>
                <a:gd name="connsiteY130" fmla="*/ 68435 h 547344"/>
                <a:gd name="connsiteX131" fmla="*/ 263121 w 362702"/>
                <a:gd name="connsiteY131" fmla="*/ 80894 h 547344"/>
                <a:gd name="connsiteX132" fmla="*/ 271651 w 362702"/>
                <a:gd name="connsiteY132" fmla="*/ 84632 h 547344"/>
                <a:gd name="connsiteX133" fmla="*/ 294399 w 362702"/>
                <a:gd name="connsiteY133" fmla="*/ 102075 h 547344"/>
                <a:gd name="connsiteX134" fmla="*/ 294399 w 362702"/>
                <a:gd name="connsiteY134" fmla="*/ 115364 h 547344"/>
                <a:gd name="connsiteX135" fmla="*/ 278963 w 362702"/>
                <a:gd name="connsiteY135" fmla="*/ 131977 h 547344"/>
                <a:gd name="connsiteX136" fmla="*/ 278963 w 362702"/>
                <a:gd name="connsiteY136" fmla="*/ 134469 h 547344"/>
                <a:gd name="connsiteX137" fmla="*/ 271651 w 362702"/>
                <a:gd name="connsiteY137" fmla="*/ 141529 h 547344"/>
                <a:gd name="connsiteX138" fmla="*/ 264746 w 362702"/>
                <a:gd name="connsiteY138" fmla="*/ 134469 h 547344"/>
                <a:gd name="connsiteX139" fmla="*/ 264746 w 362702"/>
                <a:gd name="connsiteY139" fmla="*/ 131977 h 547344"/>
                <a:gd name="connsiteX140" fmla="*/ 249310 w 362702"/>
                <a:gd name="connsiteY140" fmla="*/ 115364 h 547344"/>
                <a:gd name="connsiteX141" fmla="*/ 249310 w 362702"/>
                <a:gd name="connsiteY141" fmla="*/ 113288 h 547344"/>
                <a:gd name="connsiteX142" fmla="*/ 256216 w 362702"/>
                <a:gd name="connsiteY142" fmla="*/ 106228 h 547344"/>
                <a:gd name="connsiteX143" fmla="*/ 263121 w 362702"/>
                <a:gd name="connsiteY143" fmla="*/ 113288 h 547344"/>
                <a:gd name="connsiteX144" fmla="*/ 263121 w 362702"/>
                <a:gd name="connsiteY144" fmla="*/ 115364 h 547344"/>
                <a:gd name="connsiteX145" fmla="*/ 271651 w 362702"/>
                <a:gd name="connsiteY145" fmla="*/ 119102 h 547344"/>
                <a:gd name="connsiteX146" fmla="*/ 280182 w 362702"/>
                <a:gd name="connsiteY146" fmla="*/ 115364 h 547344"/>
                <a:gd name="connsiteX147" fmla="*/ 280182 w 362702"/>
                <a:gd name="connsiteY147" fmla="*/ 102075 h 547344"/>
                <a:gd name="connsiteX148" fmla="*/ 271651 w 362702"/>
                <a:gd name="connsiteY148" fmla="*/ 98752 h 547344"/>
                <a:gd name="connsiteX149" fmla="*/ 249310 w 362702"/>
                <a:gd name="connsiteY149" fmla="*/ 80894 h 547344"/>
                <a:gd name="connsiteX150" fmla="*/ 249310 w 362702"/>
                <a:gd name="connsiteY150" fmla="*/ 68435 h 547344"/>
                <a:gd name="connsiteX151" fmla="*/ 264746 w 362702"/>
                <a:gd name="connsiteY151" fmla="*/ 51822 h 547344"/>
                <a:gd name="connsiteX152" fmla="*/ 264746 w 362702"/>
                <a:gd name="connsiteY152" fmla="*/ 49331 h 547344"/>
                <a:gd name="connsiteX153" fmla="*/ 271651 w 362702"/>
                <a:gd name="connsiteY153" fmla="*/ 41855 h 547344"/>
                <a:gd name="connsiteX154" fmla="*/ 103424 w 362702"/>
                <a:gd name="connsiteY154" fmla="*/ 41855 h 547344"/>
                <a:gd name="connsiteX155" fmla="*/ 201891 w 362702"/>
                <a:gd name="connsiteY155" fmla="*/ 41855 h 547344"/>
                <a:gd name="connsiteX156" fmla="*/ 208866 w 362702"/>
                <a:gd name="connsiteY156" fmla="*/ 49134 h 547344"/>
                <a:gd name="connsiteX157" fmla="*/ 201891 w 362702"/>
                <a:gd name="connsiteY157" fmla="*/ 56009 h 547344"/>
                <a:gd name="connsiteX158" fmla="*/ 103424 w 362702"/>
                <a:gd name="connsiteY158" fmla="*/ 56009 h 547344"/>
                <a:gd name="connsiteX159" fmla="*/ 96449 w 362702"/>
                <a:gd name="connsiteY159" fmla="*/ 49134 h 547344"/>
                <a:gd name="connsiteX160" fmla="*/ 103424 w 362702"/>
                <a:gd name="connsiteY160" fmla="*/ 41855 h 547344"/>
                <a:gd name="connsiteX161" fmla="*/ 121181 w 362702"/>
                <a:gd name="connsiteY161" fmla="*/ 14447 h 547344"/>
                <a:gd name="connsiteX162" fmla="*/ 69069 w 362702"/>
                <a:gd name="connsiteY162" fmla="*/ 66457 h 547344"/>
                <a:gd name="connsiteX163" fmla="*/ 69069 w 362702"/>
                <a:gd name="connsiteY163" fmla="*/ 117642 h 547344"/>
                <a:gd name="connsiteX164" fmla="*/ 84372 w 362702"/>
                <a:gd name="connsiteY164" fmla="*/ 154379 h 547344"/>
                <a:gd name="connsiteX165" fmla="*/ 121181 w 362702"/>
                <a:gd name="connsiteY165" fmla="*/ 169652 h 547344"/>
                <a:gd name="connsiteX166" fmla="*/ 169985 w 362702"/>
                <a:gd name="connsiteY166" fmla="*/ 169652 h 547344"/>
                <a:gd name="connsiteX167" fmla="*/ 176189 w 362702"/>
                <a:gd name="connsiteY167" fmla="*/ 173367 h 547344"/>
                <a:gd name="connsiteX168" fmla="*/ 189837 w 362702"/>
                <a:gd name="connsiteY168" fmla="*/ 201436 h 547344"/>
                <a:gd name="connsiteX169" fmla="*/ 201004 w 362702"/>
                <a:gd name="connsiteY169" fmla="*/ 173780 h 547344"/>
                <a:gd name="connsiteX170" fmla="*/ 207621 w 362702"/>
                <a:gd name="connsiteY170" fmla="*/ 169652 h 547344"/>
                <a:gd name="connsiteX171" fmla="*/ 260147 w 362702"/>
                <a:gd name="connsiteY171" fmla="*/ 169652 h 547344"/>
                <a:gd name="connsiteX172" fmla="*/ 272141 w 362702"/>
                <a:gd name="connsiteY172" fmla="*/ 169652 h 547344"/>
                <a:gd name="connsiteX173" fmla="*/ 308951 w 362702"/>
                <a:gd name="connsiteY173" fmla="*/ 154379 h 547344"/>
                <a:gd name="connsiteX174" fmla="*/ 324254 w 362702"/>
                <a:gd name="connsiteY174" fmla="*/ 117642 h 547344"/>
                <a:gd name="connsiteX175" fmla="*/ 324254 w 362702"/>
                <a:gd name="connsiteY175" fmla="*/ 66457 h 547344"/>
                <a:gd name="connsiteX176" fmla="*/ 272141 w 362702"/>
                <a:gd name="connsiteY176" fmla="*/ 14447 h 547344"/>
                <a:gd name="connsiteX177" fmla="*/ 121181 w 362702"/>
                <a:gd name="connsiteY177" fmla="*/ 0 h 547344"/>
                <a:gd name="connsiteX178" fmla="*/ 272141 w 362702"/>
                <a:gd name="connsiteY178" fmla="*/ 0 h 547344"/>
                <a:gd name="connsiteX179" fmla="*/ 338316 w 362702"/>
                <a:gd name="connsiteY179" fmla="*/ 66457 h 547344"/>
                <a:gd name="connsiteX180" fmla="*/ 338316 w 362702"/>
                <a:gd name="connsiteY180" fmla="*/ 117642 h 547344"/>
                <a:gd name="connsiteX181" fmla="*/ 318877 w 362702"/>
                <a:gd name="connsiteY181" fmla="*/ 164286 h 547344"/>
                <a:gd name="connsiteX182" fmla="*/ 272141 w 362702"/>
                <a:gd name="connsiteY182" fmla="*/ 183686 h 547344"/>
                <a:gd name="connsiteX183" fmla="*/ 267178 w 362702"/>
                <a:gd name="connsiteY183" fmla="*/ 183686 h 547344"/>
                <a:gd name="connsiteX184" fmla="*/ 267178 w 362702"/>
                <a:gd name="connsiteY184" fmla="*/ 245603 h 547344"/>
                <a:gd name="connsiteX185" fmla="*/ 272555 w 362702"/>
                <a:gd name="connsiteY185" fmla="*/ 251382 h 547344"/>
                <a:gd name="connsiteX186" fmla="*/ 272969 w 362702"/>
                <a:gd name="connsiteY186" fmla="*/ 251795 h 547344"/>
                <a:gd name="connsiteX187" fmla="*/ 272969 w 362702"/>
                <a:gd name="connsiteY187" fmla="*/ 252208 h 547344"/>
                <a:gd name="connsiteX188" fmla="*/ 279586 w 362702"/>
                <a:gd name="connsiteY188" fmla="*/ 263766 h 547344"/>
                <a:gd name="connsiteX189" fmla="*/ 282895 w 362702"/>
                <a:gd name="connsiteY189" fmla="*/ 269544 h 547344"/>
                <a:gd name="connsiteX190" fmla="*/ 308951 w 362702"/>
                <a:gd name="connsiteY190" fmla="*/ 314124 h 547344"/>
                <a:gd name="connsiteX191" fmla="*/ 316809 w 362702"/>
                <a:gd name="connsiteY191" fmla="*/ 398744 h 547344"/>
                <a:gd name="connsiteX192" fmla="*/ 317636 w 362702"/>
                <a:gd name="connsiteY192" fmla="*/ 404936 h 547344"/>
                <a:gd name="connsiteX193" fmla="*/ 318877 w 362702"/>
                <a:gd name="connsiteY193" fmla="*/ 407412 h 547344"/>
                <a:gd name="connsiteX194" fmla="*/ 361890 w 362702"/>
                <a:gd name="connsiteY194" fmla="*/ 481713 h 547344"/>
                <a:gd name="connsiteX195" fmla="*/ 358995 w 362702"/>
                <a:gd name="connsiteY195" fmla="*/ 491206 h 547344"/>
                <a:gd name="connsiteX196" fmla="*/ 263043 w 362702"/>
                <a:gd name="connsiteY196" fmla="*/ 546932 h 547344"/>
                <a:gd name="connsiteX197" fmla="*/ 259734 w 362702"/>
                <a:gd name="connsiteY197" fmla="*/ 547344 h 547344"/>
                <a:gd name="connsiteX198" fmla="*/ 258079 w 362702"/>
                <a:gd name="connsiteY198" fmla="*/ 547344 h 547344"/>
                <a:gd name="connsiteX199" fmla="*/ 253116 w 362702"/>
                <a:gd name="connsiteY199" fmla="*/ 544042 h 547344"/>
                <a:gd name="connsiteX200" fmla="*/ 210516 w 362702"/>
                <a:gd name="connsiteY200" fmla="*/ 470155 h 547344"/>
                <a:gd name="connsiteX201" fmla="*/ 210516 w 362702"/>
                <a:gd name="connsiteY201" fmla="*/ 469742 h 547344"/>
                <a:gd name="connsiteX202" fmla="*/ 208449 w 362702"/>
                <a:gd name="connsiteY202" fmla="*/ 468091 h 547344"/>
                <a:gd name="connsiteX203" fmla="*/ 36809 w 362702"/>
                <a:gd name="connsiteY203" fmla="*/ 468091 h 547344"/>
                <a:gd name="connsiteX204" fmla="*/ 0 w 362702"/>
                <a:gd name="connsiteY204" fmla="*/ 431354 h 547344"/>
                <a:gd name="connsiteX205" fmla="*/ 0 w 362702"/>
                <a:gd name="connsiteY205" fmla="*/ 100718 h 547344"/>
                <a:gd name="connsiteX206" fmla="*/ 36809 w 362702"/>
                <a:gd name="connsiteY206" fmla="*/ 63568 h 547344"/>
                <a:gd name="connsiteX207" fmla="*/ 55007 w 362702"/>
                <a:gd name="connsiteY207" fmla="*/ 63568 h 547344"/>
                <a:gd name="connsiteX208" fmla="*/ 121181 w 362702"/>
                <a:gd name="connsiteY208" fmla="*/ 0 h 5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2702" h="547344">
                  <a:moveTo>
                    <a:pt x="252290" y="469647"/>
                  </a:moveTo>
                  <a:cubicBezTo>
                    <a:pt x="258718" y="465867"/>
                    <a:pt x="267155" y="468387"/>
                    <a:pt x="270771" y="475106"/>
                  </a:cubicBezTo>
                  <a:cubicBezTo>
                    <a:pt x="274386" y="481825"/>
                    <a:pt x="272378" y="490644"/>
                    <a:pt x="265950" y="494004"/>
                  </a:cubicBezTo>
                  <a:cubicBezTo>
                    <a:pt x="259522" y="498203"/>
                    <a:pt x="251085" y="495683"/>
                    <a:pt x="247469" y="489384"/>
                  </a:cubicBezTo>
                  <a:cubicBezTo>
                    <a:pt x="243853" y="482245"/>
                    <a:pt x="245862" y="473846"/>
                    <a:pt x="252290" y="469647"/>
                  </a:cubicBezTo>
                  <a:close/>
                  <a:moveTo>
                    <a:pt x="310192" y="420621"/>
                  </a:moveTo>
                  <a:lnTo>
                    <a:pt x="226646" y="469329"/>
                  </a:lnTo>
                  <a:lnTo>
                    <a:pt x="262215" y="530833"/>
                  </a:lnTo>
                  <a:lnTo>
                    <a:pt x="345760" y="482538"/>
                  </a:lnTo>
                  <a:close/>
                  <a:moveTo>
                    <a:pt x="14062" y="399157"/>
                  </a:moveTo>
                  <a:lnTo>
                    <a:pt x="14062" y="431354"/>
                  </a:lnTo>
                  <a:cubicBezTo>
                    <a:pt x="14062" y="443737"/>
                    <a:pt x="24402" y="453644"/>
                    <a:pt x="36809" y="453644"/>
                  </a:cubicBezTo>
                  <a:lnTo>
                    <a:pt x="169571" y="453644"/>
                  </a:lnTo>
                  <a:cubicBezTo>
                    <a:pt x="154268" y="444975"/>
                    <a:pt x="141034" y="432179"/>
                    <a:pt x="132348" y="416494"/>
                  </a:cubicBezTo>
                  <a:cubicBezTo>
                    <a:pt x="131935" y="416494"/>
                    <a:pt x="131935" y="415668"/>
                    <a:pt x="131521" y="415255"/>
                  </a:cubicBezTo>
                  <a:lnTo>
                    <a:pt x="124490" y="399157"/>
                  </a:lnTo>
                  <a:close/>
                  <a:moveTo>
                    <a:pt x="101277" y="217792"/>
                  </a:moveTo>
                  <a:cubicBezTo>
                    <a:pt x="98848" y="217741"/>
                    <a:pt x="95746" y="218360"/>
                    <a:pt x="92644" y="220011"/>
                  </a:cubicBezTo>
                  <a:cubicBezTo>
                    <a:pt x="89749" y="222075"/>
                    <a:pt x="87267" y="224552"/>
                    <a:pt x="86026" y="227028"/>
                  </a:cubicBezTo>
                  <a:cubicBezTo>
                    <a:pt x="85199" y="227854"/>
                    <a:pt x="84786" y="229918"/>
                    <a:pt x="85613" y="231569"/>
                  </a:cubicBezTo>
                  <a:lnTo>
                    <a:pt x="137311" y="321142"/>
                  </a:lnTo>
                  <a:lnTo>
                    <a:pt x="167503" y="373152"/>
                  </a:lnTo>
                  <a:cubicBezTo>
                    <a:pt x="169158" y="376041"/>
                    <a:pt x="168330" y="380582"/>
                    <a:pt x="164608" y="383059"/>
                  </a:cubicBezTo>
                  <a:cubicBezTo>
                    <a:pt x="161299" y="384710"/>
                    <a:pt x="156750" y="383471"/>
                    <a:pt x="155096" y="380169"/>
                  </a:cubicBezTo>
                  <a:lnTo>
                    <a:pt x="121181" y="321142"/>
                  </a:lnTo>
                  <a:cubicBezTo>
                    <a:pt x="120354" y="319903"/>
                    <a:pt x="117873" y="319491"/>
                    <a:pt x="117045" y="319491"/>
                  </a:cubicBezTo>
                  <a:cubicBezTo>
                    <a:pt x="114150" y="319078"/>
                    <a:pt x="110842" y="319903"/>
                    <a:pt x="107533" y="321967"/>
                  </a:cubicBezTo>
                  <a:cubicBezTo>
                    <a:pt x="101743" y="324857"/>
                    <a:pt x="99675" y="330223"/>
                    <a:pt x="100088" y="332700"/>
                  </a:cubicBezTo>
                  <a:cubicBezTo>
                    <a:pt x="112082" y="345083"/>
                    <a:pt x="122009" y="359117"/>
                    <a:pt x="129040" y="374803"/>
                  </a:cubicBezTo>
                  <a:lnTo>
                    <a:pt x="144756" y="409476"/>
                  </a:lnTo>
                  <a:cubicBezTo>
                    <a:pt x="157991" y="432179"/>
                    <a:pt x="180325" y="447452"/>
                    <a:pt x="205967" y="451580"/>
                  </a:cubicBezTo>
                  <a:cubicBezTo>
                    <a:pt x="208449" y="451993"/>
                    <a:pt x="210930" y="453231"/>
                    <a:pt x="212998" y="454056"/>
                  </a:cubicBezTo>
                  <a:cubicBezTo>
                    <a:pt x="213825" y="454056"/>
                    <a:pt x="214239" y="454469"/>
                    <a:pt x="215066" y="454882"/>
                  </a:cubicBezTo>
                  <a:cubicBezTo>
                    <a:pt x="216307" y="455708"/>
                    <a:pt x="217134" y="456533"/>
                    <a:pt x="217961" y="457359"/>
                  </a:cubicBezTo>
                  <a:lnTo>
                    <a:pt x="303574" y="408238"/>
                  </a:lnTo>
                  <a:cubicBezTo>
                    <a:pt x="301920" y="403697"/>
                    <a:pt x="301506" y="398744"/>
                    <a:pt x="303574" y="393791"/>
                  </a:cubicBezTo>
                  <a:cubicBezTo>
                    <a:pt x="311846" y="369850"/>
                    <a:pt x="309364" y="343432"/>
                    <a:pt x="296543" y="321142"/>
                  </a:cubicBezTo>
                  <a:lnTo>
                    <a:pt x="263870" y="265004"/>
                  </a:lnTo>
                  <a:lnTo>
                    <a:pt x="260147" y="258399"/>
                  </a:lnTo>
                  <a:cubicBezTo>
                    <a:pt x="259320" y="257161"/>
                    <a:pt x="256839" y="256748"/>
                    <a:pt x="256011" y="256748"/>
                  </a:cubicBezTo>
                  <a:cubicBezTo>
                    <a:pt x="253116" y="256335"/>
                    <a:pt x="249808" y="257161"/>
                    <a:pt x="246912" y="259225"/>
                  </a:cubicBezTo>
                  <a:cubicBezTo>
                    <a:pt x="240708" y="262527"/>
                    <a:pt x="238227" y="268306"/>
                    <a:pt x="239468" y="270370"/>
                  </a:cubicBezTo>
                  <a:lnTo>
                    <a:pt x="249808" y="288119"/>
                  </a:lnTo>
                  <a:lnTo>
                    <a:pt x="254357" y="296375"/>
                  </a:lnTo>
                  <a:cubicBezTo>
                    <a:pt x="256839" y="299677"/>
                    <a:pt x="255598" y="304218"/>
                    <a:pt x="252289" y="306282"/>
                  </a:cubicBezTo>
                  <a:cubicBezTo>
                    <a:pt x="251048" y="306694"/>
                    <a:pt x="249808" y="307107"/>
                    <a:pt x="248567" y="307107"/>
                  </a:cubicBezTo>
                  <a:cubicBezTo>
                    <a:pt x="246085" y="307107"/>
                    <a:pt x="243604" y="305869"/>
                    <a:pt x="241949" y="303392"/>
                  </a:cubicBezTo>
                  <a:lnTo>
                    <a:pt x="227060" y="277387"/>
                  </a:lnTo>
                  <a:cubicBezTo>
                    <a:pt x="226646" y="276149"/>
                    <a:pt x="224165" y="275736"/>
                    <a:pt x="223338" y="275736"/>
                  </a:cubicBezTo>
                  <a:cubicBezTo>
                    <a:pt x="220443" y="275323"/>
                    <a:pt x="216720" y="276149"/>
                    <a:pt x="213825" y="277800"/>
                  </a:cubicBezTo>
                  <a:cubicBezTo>
                    <a:pt x="207621" y="281515"/>
                    <a:pt x="205553" y="287294"/>
                    <a:pt x="206794" y="289358"/>
                  </a:cubicBezTo>
                  <a:lnTo>
                    <a:pt x="217134" y="307107"/>
                  </a:lnTo>
                  <a:lnTo>
                    <a:pt x="221683" y="315363"/>
                  </a:lnTo>
                  <a:cubicBezTo>
                    <a:pt x="223751" y="318665"/>
                    <a:pt x="222511" y="323206"/>
                    <a:pt x="219202" y="324857"/>
                  </a:cubicBezTo>
                  <a:cubicBezTo>
                    <a:pt x="215480" y="326921"/>
                    <a:pt x="211344" y="325682"/>
                    <a:pt x="209689" y="322380"/>
                  </a:cubicBezTo>
                  <a:lnTo>
                    <a:pt x="194387" y="296375"/>
                  </a:lnTo>
                  <a:cubicBezTo>
                    <a:pt x="193559" y="294724"/>
                    <a:pt x="191078" y="294724"/>
                    <a:pt x="190251" y="294724"/>
                  </a:cubicBezTo>
                  <a:cubicBezTo>
                    <a:pt x="187356" y="294311"/>
                    <a:pt x="184047" y="295137"/>
                    <a:pt x="180738" y="296788"/>
                  </a:cubicBezTo>
                  <a:cubicBezTo>
                    <a:pt x="174948" y="300503"/>
                    <a:pt x="172880" y="306282"/>
                    <a:pt x="173707" y="308346"/>
                  </a:cubicBezTo>
                  <a:lnTo>
                    <a:pt x="174121" y="308758"/>
                  </a:lnTo>
                  <a:lnTo>
                    <a:pt x="189010" y="333938"/>
                  </a:lnTo>
                  <a:cubicBezTo>
                    <a:pt x="190664" y="337653"/>
                    <a:pt x="189837" y="341781"/>
                    <a:pt x="186115" y="343845"/>
                  </a:cubicBezTo>
                  <a:cubicBezTo>
                    <a:pt x="185288" y="344670"/>
                    <a:pt x="184047" y="345083"/>
                    <a:pt x="182806" y="345083"/>
                  </a:cubicBezTo>
                  <a:cubicBezTo>
                    <a:pt x="180325" y="345083"/>
                    <a:pt x="177843" y="343845"/>
                    <a:pt x="176189" y="341368"/>
                  </a:cubicBezTo>
                  <a:lnTo>
                    <a:pt x="161299" y="315363"/>
                  </a:lnTo>
                  <a:lnTo>
                    <a:pt x="105879" y="219598"/>
                  </a:lnTo>
                  <a:cubicBezTo>
                    <a:pt x="105465" y="218566"/>
                    <a:pt x="103707" y="217844"/>
                    <a:pt x="101277" y="217792"/>
                  </a:cubicBezTo>
                  <a:close/>
                  <a:moveTo>
                    <a:pt x="105243" y="127385"/>
                  </a:moveTo>
                  <a:lnTo>
                    <a:pt x="203300" y="127385"/>
                  </a:lnTo>
                  <a:cubicBezTo>
                    <a:pt x="207402" y="127385"/>
                    <a:pt x="210685" y="130713"/>
                    <a:pt x="210685" y="134456"/>
                  </a:cubicBezTo>
                  <a:cubicBezTo>
                    <a:pt x="210685" y="138616"/>
                    <a:pt x="207402" y="141527"/>
                    <a:pt x="203300" y="141527"/>
                  </a:cubicBezTo>
                  <a:lnTo>
                    <a:pt x="105243" y="141527"/>
                  </a:lnTo>
                  <a:cubicBezTo>
                    <a:pt x="101550" y="141527"/>
                    <a:pt x="98268" y="138616"/>
                    <a:pt x="98268" y="134456"/>
                  </a:cubicBezTo>
                  <a:cubicBezTo>
                    <a:pt x="98268" y="130713"/>
                    <a:pt x="101550" y="127385"/>
                    <a:pt x="105243" y="127385"/>
                  </a:cubicBezTo>
                  <a:close/>
                  <a:moveTo>
                    <a:pt x="103424" y="98268"/>
                  </a:moveTo>
                  <a:lnTo>
                    <a:pt x="201891" y="98268"/>
                  </a:lnTo>
                  <a:cubicBezTo>
                    <a:pt x="205583" y="98268"/>
                    <a:pt x="208866" y="101180"/>
                    <a:pt x="208866" y="105339"/>
                  </a:cubicBezTo>
                  <a:cubicBezTo>
                    <a:pt x="208866" y="109083"/>
                    <a:pt x="205583" y="112410"/>
                    <a:pt x="201891" y="112410"/>
                  </a:cubicBezTo>
                  <a:lnTo>
                    <a:pt x="103424" y="112410"/>
                  </a:lnTo>
                  <a:cubicBezTo>
                    <a:pt x="99321" y="112410"/>
                    <a:pt x="96449" y="109083"/>
                    <a:pt x="96449" y="105339"/>
                  </a:cubicBezTo>
                  <a:cubicBezTo>
                    <a:pt x="96449" y="101180"/>
                    <a:pt x="99321" y="98268"/>
                    <a:pt x="103424" y="98268"/>
                  </a:cubicBezTo>
                  <a:close/>
                  <a:moveTo>
                    <a:pt x="36809" y="77602"/>
                  </a:moveTo>
                  <a:cubicBezTo>
                    <a:pt x="24402" y="77602"/>
                    <a:pt x="14062" y="87922"/>
                    <a:pt x="14062" y="100718"/>
                  </a:cubicBezTo>
                  <a:lnTo>
                    <a:pt x="14062" y="384710"/>
                  </a:lnTo>
                  <a:lnTo>
                    <a:pt x="117459" y="384710"/>
                  </a:lnTo>
                  <a:lnTo>
                    <a:pt x="116218" y="380582"/>
                  </a:lnTo>
                  <a:cubicBezTo>
                    <a:pt x="109601" y="366135"/>
                    <a:pt x="100088" y="353338"/>
                    <a:pt x="89335" y="341781"/>
                  </a:cubicBezTo>
                  <a:cubicBezTo>
                    <a:pt x="88921" y="341368"/>
                    <a:pt x="88508" y="340955"/>
                    <a:pt x="88094" y="340542"/>
                  </a:cubicBezTo>
                  <a:cubicBezTo>
                    <a:pt x="82304" y="330223"/>
                    <a:pt x="87681" y="316601"/>
                    <a:pt x="100088" y="309584"/>
                  </a:cubicBezTo>
                  <a:cubicBezTo>
                    <a:pt x="103811" y="307107"/>
                    <a:pt x="107947" y="306282"/>
                    <a:pt x="111669" y="305456"/>
                  </a:cubicBezTo>
                  <a:lnTo>
                    <a:pt x="73205" y="238586"/>
                  </a:lnTo>
                  <a:cubicBezTo>
                    <a:pt x="70310" y="233633"/>
                    <a:pt x="70310" y="227028"/>
                    <a:pt x="72791" y="220837"/>
                  </a:cubicBezTo>
                  <a:cubicBezTo>
                    <a:pt x="75273" y="215470"/>
                    <a:pt x="79409" y="210930"/>
                    <a:pt x="85199" y="207628"/>
                  </a:cubicBezTo>
                  <a:cubicBezTo>
                    <a:pt x="98020" y="200610"/>
                    <a:pt x="112496" y="202674"/>
                    <a:pt x="118700" y="212581"/>
                  </a:cubicBezTo>
                  <a:lnTo>
                    <a:pt x="164608" y="292247"/>
                  </a:lnTo>
                  <a:cubicBezTo>
                    <a:pt x="167090" y="289358"/>
                    <a:pt x="170398" y="286468"/>
                    <a:pt x="173707" y="284404"/>
                  </a:cubicBezTo>
                  <a:cubicBezTo>
                    <a:pt x="179497" y="281102"/>
                    <a:pt x="185701" y="279864"/>
                    <a:pt x="191491" y="280277"/>
                  </a:cubicBezTo>
                  <a:cubicBezTo>
                    <a:pt x="192319" y="280277"/>
                    <a:pt x="192732" y="280689"/>
                    <a:pt x="193559" y="280689"/>
                  </a:cubicBezTo>
                  <a:cubicBezTo>
                    <a:pt x="195627" y="274911"/>
                    <a:pt x="200177" y="269544"/>
                    <a:pt x="206794" y="265417"/>
                  </a:cubicBezTo>
                  <a:cubicBezTo>
                    <a:pt x="212584" y="262527"/>
                    <a:pt x="218788" y="260876"/>
                    <a:pt x="224578" y="261289"/>
                  </a:cubicBezTo>
                  <a:cubicBezTo>
                    <a:pt x="224992" y="261289"/>
                    <a:pt x="225819" y="261289"/>
                    <a:pt x="226233" y="261702"/>
                  </a:cubicBezTo>
                  <a:cubicBezTo>
                    <a:pt x="228301" y="255923"/>
                    <a:pt x="232850" y="250557"/>
                    <a:pt x="239468" y="246429"/>
                  </a:cubicBezTo>
                  <a:cubicBezTo>
                    <a:pt x="243604" y="243952"/>
                    <a:pt x="248567" y="243127"/>
                    <a:pt x="252703" y="242301"/>
                  </a:cubicBezTo>
                  <a:lnTo>
                    <a:pt x="252703" y="183686"/>
                  </a:lnTo>
                  <a:lnTo>
                    <a:pt x="212171" y="183686"/>
                  </a:lnTo>
                  <a:lnTo>
                    <a:pt x="202658" y="207215"/>
                  </a:lnTo>
                  <a:cubicBezTo>
                    <a:pt x="200590" y="212581"/>
                    <a:pt x="195627" y="215470"/>
                    <a:pt x="190251" y="215883"/>
                  </a:cubicBezTo>
                  <a:cubicBezTo>
                    <a:pt x="189837" y="215883"/>
                    <a:pt x="189837" y="215883"/>
                    <a:pt x="189837" y="215883"/>
                  </a:cubicBezTo>
                  <a:cubicBezTo>
                    <a:pt x="184460" y="215883"/>
                    <a:pt x="179497" y="212994"/>
                    <a:pt x="177429" y="208040"/>
                  </a:cubicBezTo>
                  <a:lnTo>
                    <a:pt x="165435" y="183686"/>
                  </a:lnTo>
                  <a:lnTo>
                    <a:pt x="121181" y="183686"/>
                  </a:lnTo>
                  <a:cubicBezTo>
                    <a:pt x="103397" y="183686"/>
                    <a:pt x="86853" y="177082"/>
                    <a:pt x="74032" y="164286"/>
                  </a:cubicBezTo>
                  <a:cubicBezTo>
                    <a:pt x="61625" y="151903"/>
                    <a:pt x="54594" y="134979"/>
                    <a:pt x="54594" y="117642"/>
                  </a:cubicBezTo>
                  <a:lnTo>
                    <a:pt x="54594" y="77602"/>
                  </a:lnTo>
                  <a:close/>
                  <a:moveTo>
                    <a:pt x="103424" y="70971"/>
                  </a:moveTo>
                  <a:lnTo>
                    <a:pt x="201891" y="70971"/>
                  </a:lnTo>
                  <a:cubicBezTo>
                    <a:pt x="205583" y="70971"/>
                    <a:pt x="208866" y="74299"/>
                    <a:pt x="208866" y="78042"/>
                  </a:cubicBezTo>
                  <a:cubicBezTo>
                    <a:pt x="208866" y="82202"/>
                    <a:pt x="205583" y="85113"/>
                    <a:pt x="201891" y="85113"/>
                  </a:cubicBezTo>
                  <a:lnTo>
                    <a:pt x="103424" y="85113"/>
                  </a:lnTo>
                  <a:cubicBezTo>
                    <a:pt x="99321" y="85113"/>
                    <a:pt x="96449" y="82202"/>
                    <a:pt x="96449" y="78042"/>
                  </a:cubicBezTo>
                  <a:cubicBezTo>
                    <a:pt x="96449" y="74299"/>
                    <a:pt x="99321" y="70971"/>
                    <a:pt x="103424" y="70971"/>
                  </a:cubicBezTo>
                  <a:close/>
                  <a:moveTo>
                    <a:pt x="271651" y="41855"/>
                  </a:moveTo>
                  <a:cubicBezTo>
                    <a:pt x="275713" y="41855"/>
                    <a:pt x="278963" y="45178"/>
                    <a:pt x="278963" y="49331"/>
                  </a:cubicBezTo>
                  <a:lnTo>
                    <a:pt x="278963" y="51822"/>
                  </a:lnTo>
                  <a:cubicBezTo>
                    <a:pt x="288306" y="53899"/>
                    <a:pt x="294399" y="60129"/>
                    <a:pt x="294399" y="68435"/>
                  </a:cubicBezTo>
                  <a:lnTo>
                    <a:pt x="294399" y="70511"/>
                  </a:lnTo>
                  <a:cubicBezTo>
                    <a:pt x="294399" y="74249"/>
                    <a:pt x="291555" y="77571"/>
                    <a:pt x="287087" y="77571"/>
                  </a:cubicBezTo>
                  <a:cubicBezTo>
                    <a:pt x="283838" y="77571"/>
                    <a:pt x="280182" y="74249"/>
                    <a:pt x="280182" y="70511"/>
                  </a:cubicBezTo>
                  <a:lnTo>
                    <a:pt x="280182" y="68435"/>
                  </a:lnTo>
                  <a:cubicBezTo>
                    <a:pt x="280182" y="68019"/>
                    <a:pt x="277745" y="65112"/>
                    <a:pt x="271651" y="65112"/>
                  </a:cubicBezTo>
                  <a:cubicBezTo>
                    <a:pt x="265965" y="65112"/>
                    <a:pt x="263121" y="68019"/>
                    <a:pt x="263121" y="68435"/>
                  </a:cubicBezTo>
                  <a:lnTo>
                    <a:pt x="263121" y="80894"/>
                  </a:lnTo>
                  <a:cubicBezTo>
                    <a:pt x="263121" y="81725"/>
                    <a:pt x="265965" y="84632"/>
                    <a:pt x="271651" y="84632"/>
                  </a:cubicBezTo>
                  <a:cubicBezTo>
                    <a:pt x="284650" y="84632"/>
                    <a:pt x="294399" y="92523"/>
                    <a:pt x="294399" y="102075"/>
                  </a:cubicBezTo>
                  <a:lnTo>
                    <a:pt x="294399" y="115364"/>
                  </a:lnTo>
                  <a:cubicBezTo>
                    <a:pt x="294399" y="123671"/>
                    <a:pt x="288306" y="129900"/>
                    <a:pt x="278963" y="131977"/>
                  </a:cubicBezTo>
                  <a:lnTo>
                    <a:pt x="278963" y="134469"/>
                  </a:lnTo>
                  <a:cubicBezTo>
                    <a:pt x="278963" y="138622"/>
                    <a:pt x="275713" y="141529"/>
                    <a:pt x="271651" y="141529"/>
                  </a:cubicBezTo>
                  <a:cubicBezTo>
                    <a:pt x="267996" y="141529"/>
                    <a:pt x="264746" y="138622"/>
                    <a:pt x="264746" y="134469"/>
                  </a:cubicBezTo>
                  <a:lnTo>
                    <a:pt x="264746" y="131977"/>
                  </a:lnTo>
                  <a:cubicBezTo>
                    <a:pt x="255403" y="129900"/>
                    <a:pt x="249310" y="123671"/>
                    <a:pt x="249310" y="115364"/>
                  </a:cubicBezTo>
                  <a:lnTo>
                    <a:pt x="249310" y="113288"/>
                  </a:lnTo>
                  <a:cubicBezTo>
                    <a:pt x="249310" y="109135"/>
                    <a:pt x="252154" y="106228"/>
                    <a:pt x="256216" y="106228"/>
                  </a:cubicBezTo>
                  <a:cubicBezTo>
                    <a:pt x="259871" y="106228"/>
                    <a:pt x="263121" y="109135"/>
                    <a:pt x="263121" y="113288"/>
                  </a:cubicBezTo>
                  <a:lnTo>
                    <a:pt x="263121" y="115364"/>
                  </a:lnTo>
                  <a:cubicBezTo>
                    <a:pt x="263121" y="115780"/>
                    <a:pt x="265965" y="119102"/>
                    <a:pt x="271651" y="119102"/>
                  </a:cubicBezTo>
                  <a:cubicBezTo>
                    <a:pt x="277745" y="119102"/>
                    <a:pt x="280182" y="115780"/>
                    <a:pt x="280182" y="115364"/>
                  </a:cubicBezTo>
                  <a:lnTo>
                    <a:pt x="280182" y="102075"/>
                  </a:lnTo>
                  <a:cubicBezTo>
                    <a:pt x="280182" y="101659"/>
                    <a:pt x="277745" y="98752"/>
                    <a:pt x="271651" y="98752"/>
                  </a:cubicBezTo>
                  <a:cubicBezTo>
                    <a:pt x="259059" y="98752"/>
                    <a:pt x="249310" y="90861"/>
                    <a:pt x="249310" y="80894"/>
                  </a:cubicBezTo>
                  <a:lnTo>
                    <a:pt x="249310" y="68435"/>
                  </a:lnTo>
                  <a:cubicBezTo>
                    <a:pt x="249310" y="60129"/>
                    <a:pt x="255403" y="53899"/>
                    <a:pt x="264746" y="51822"/>
                  </a:cubicBezTo>
                  <a:lnTo>
                    <a:pt x="264746" y="49331"/>
                  </a:lnTo>
                  <a:cubicBezTo>
                    <a:pt x="264746" y="45178"/>
                    <a:pt x="267996" y="41855"/>
                    <a:pt x="271651" y="41855"/>
                  </a:cubicBezTo>
                  <a:close/>
                  <a:moveTo>
                    <a:pt x="103424" y="41855"/>
                  </a:moveTo>
                  <a:lnTo>
                    <a:pt x="201891" y="41855"/>
                  </a:lnTo>
                  <a:cubicBezTo>
                    <a:pt x="205583" y="41855"/>
                    <a:pt x="208866" y="45090"/>
                    <a:pt x="208866" y="49134"/>
                  </a:cubicBezTo>
                  <a:cubicBezTo>
                    <a:pt x="208866" y="53178"/>
                    <a:pt x="205583" y="56009"/>
                    <a:pt x="201891" y="56009"/>
                  </a:cubicBezTo>
                  <a:lnTo>
                    <a:pt x="103424" y="56009"/>
                  </a:lnTo>
                  <a:cubicBezTo>
                    <a:pt x="99321" y="56009"/>
                    <a:pt x="96449" y="53178"/>
                    <a:pt x="96449" y="49134"/>
                  </a:cubicBezTo>
                  <a:cubicBezTo>
                    <a:pt x="96449" y="45090"/>
                    <a:pt x="99321" y="41855"/>
                    <a:pt x="103424" y="41855"/>
                  </a:cubicBezTo>
                  <a:close/>
                  <a:moveTo>
                    <a:pt x="121181" y="14447"/>
                  </a:moveTo>
                  <a:cubicBezTo>
                    <a:pt x="92230" y="14447"/>
                    <a:pt x="69069" y="37563"/>
                    <a:pt x="69069" y="66457"/>
                  </a:cubicBezTo>
                  <a:lnTo>
                    <a:pt x="69069" y="117642"/>
                  </a:lnTo>
                  <a:cubicBezTo>
                    <a:pt x="69069" y="131676"/>
                    <a:pt x="74446" y="144473"/>
                    <a:pt x="84372" y="154379"/>
                  </a:cubicBezTo>
                  <a:cubicBezTo>
                    <a:pt x="94298" y="163873"/>
                    <a:pt x="107119" y="169652"/>
                    <a:pt x="121181" y="169652"/>
                  </a:cubicBezTo>
                  <a:lnTo>
                    <a:pt x="169985" y="169652"/>
                  </a:lnTo>
                  <a:cubicBezTo>
                    <a:pt x="172880" y="169652"/>
                    <a:pt x="174948" y="170890"/>
                    <a:pt x="176189" y="173367"/>
                  </a:cubicBezTo>
                  <a:lnTo>
                    <a:pt x="189837" y="201436"/>
                  </a:lnTo>
                  <a:lnTo>
                    <a:pt x="201004" y="173780"/>
                  </a:lnTo>
                  <a:cubicBezTo>
                    <a:pt x="202245" y="171303"/>
                    <a:pt x="204726" y="169652"/>
                    <a:pt x="207621" y="169652"/>
                  </a:cubicBezTo>
                  <a:lnTo>
                    <a:pt x="260147" y="169652"/>
                  </a:lnTo>
                  <a:lnTo>
                    <a:pt x="272141" y="169652"/>
                  </a:lnTo>
                  <a:cubicBezTo>
                    <a:pt x="286203" y="169652"/>
                    <a:pt x="299438" y="163873"/>
                    <a:pt x="308951" y="154379"/>
                  </a:cubicBezTo>
                  <a:cubicBezTo>
                    <a:pt x="318877" y="144473"/>
                    <a:pt x="324254" y="131676"/>
                    <a:pt x="324254" y="117642"/>
                  </a:cubicBezTo>
                  <a:lnTo>
                    <a:pt x="324254" y="66457"/>
                  </a:lnTo>
                  <a:cubicBezTo>
                    <a:pt x="324254" y="37563"/>
                    <a:pt x="300679" y="14447"/>
                    <a:pt x="272141" y="14447"/>
                  </a:cubicBezTo>
                  <a:close/>
                  <a:moveTo>
                    <a:pt x="121181" y="0"/>
                  </a:moveTo>
                  <a:lnTo>
                    <a:pt x="272141" y="0"/>
                  </a:lnTo>
                  <a:cubicBezTo>
                    <a:pt x="308537" y="0"/>
                    <a:pt x="338316" y="29720"/>
                    <a:pt x="338316" y="66457"/>
                  </a:cubicBezTo>
                  <a:lnTo>
                    <a:pt x="338316" y="117642"/>
                  </a:lnTo>
                  <a:cubicBezTo>
                    <a:pt x="338316" y="134979"/>
                    <a:pt x="331698" y="151903"/>
                    <a:pt x="318877" y="164286"/>
                  </a:cubicBezTo>
                  <a:cubicBezTo>
                    <a:pt x="306469" y="177082"/>
                    <a:pt x="289926" y="183686"/>
                    <a:pt x="272141" y="183686"/>
                  </a:cubicBezTo>
                  <a:lnTo>
                    <a:pt x="267178" y="183686"/>
                  </a:lnTo>
                  <a:lnTo>
                    <a:pt x="267178" y="245603"/>
                  </a:lnTo>
                  <a:cubicBezTo>
                    <a:pt x="269246" y="247254"/>
                    <a:pt x="271314" y="248905"/>
                    <a:pt x="272555" y="251382"/>
                  </a:cubicBezTo>
                  <a:lnTo>
                    <a:pt x="272969" y="251795"/>
                  </a:lnTo>
                  <a:cubicBezTo>
                    <a:pt x="272969" y="251795"/>
                    <a:pt x="272969" y="251795"/>
                    <a:pt x="272969" y="252208"/>
                  </a:cubicBezTo>
                  <a:lnTo>
                    <a:pt x="279586" y="263766"/>
                  </a:lnTo>
                  <a:lnTo>
                    <a:pt x="282895" y="269544"/>
                  </a:lnTo>
                  <a:lnTo>
                    <a:pt x="308951" y="314124"/>
                  </a:lnTo>
                  <a:cubicBezTo>
                    <a:pt x="323840" y="339717"/>
                    <a:pt x="326735" y="370262"/>
                    <a:pt x="316809" y="398744"/>
                  </a:cubicBezTo>
                  <a:cubicBezTo>
                    <a:pt x="316395" y="400808"/>
                    <a:pt x="316395" y="402872"/>
                    <a:pt x="317636" y="404936"/>
                  </a:cubicBezTo>
                  <a:lnTo>
                    <a:pt x="318877" y="407412"/>
                  </a:lnTo>
                  <a:lnTo>
                    <a:pt x="361890" y="481713"/>
                  </a:lnTo>
                  <a:cubicBezTo>
                    <a:pt x="363545" y="485015"/>
                    <a:pt x="362717" y="489555"/>
                    <a:pt x="358995" y="491206"/>
                  </a:cubicBezTo>
                  <a:lnTo>
                    <a:pt x="263043" y="546932"/>
                  </a:lnTo>
                  <a:cubicBezTo>
                    <a:pt x="262215" y="547344"/>
                    <a:pt x="260975" y="547344"/>
                    <a:pt x="259734" y="547344"/>
                  </a:cubicBezTo>
                  <a:cubicBezTo>
                    <a:pt x="258907" y="547344"/>
                    <a:pt x="258493" y="547344"/>
                    <a:pt x="258079" y="547344"/>
                  </a:cubicBezTo>
                  <a:cubicBezTo>
                    <a:pt x="256011" y="546932"/>
                    <a:pt x="254357" y="546106"/>
                    <a:pt x="253116" y="544042"/>
                  </a:cubicBezTo>
                  <a:lnTo>
                    <a:pt x="210516" y="470155"/>
                  </a:lnTo>
                  <a:cubicBezTo>
                    <a:pt x="210516" y="470155"/>
                    <a:pt x="210516" y="470155"/>
                    <a:pt x="210516" y="469742"/>
                  </a:cubicBezTo>
                  <a:cubicBezTo>
                    <a:pt x="210103" y="469329"/>
                    <a:pt x="209689" y="468504"/>
                    <a:pt x="208449" y="468091"/>
                  </a:cubicBezTo>
                  <a:lnTo>
                    <a:pt x="36809" y="468091"/>
                  </a:lnTo>
                  <a:cubicBezTo>
                    <a:pt x="16130" y="468091"/>
                    <a:pt x="0" y="451580"/>
                    <a:pt x="0" y="431354"/>
                  </a:cubicBezTo>
                  <a:lnTo>
                    <a:pt x="0" y="100718"/>
                  </a:lnTo>
                  <a:cubicBezTo>
                    <a:pt x="0" y="80079"/>
                    <a:pt x="16130" y="63568"/>
                    <a:pt x="36809" y="63568"/>
                  </a:cubicBezTo>
                  <a:lnTo>
                    <a:pt x="55007" y="63568"/>
                  </a:lnTo>
                  <a:cubicBezTo>
                    <a:pt x="56662" y="28069"/>
                    <a:pt x="85613" y="0"/>
                    <a:pt x="121181"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cxnSp>
          <p:nvCxnSpPr>
            <p:cNvPr id="388" name="Straight Arrow Connector 387">
              <a:extLst>
                <a:ext uri="{FF2B5EF4-FFF2-40B4-BE49-F238E27FC236}">
                  <a16:creationId xmlns:a16="http://schemas.microsoft.com/office/drawing/2014/main" id="{95EE6AFC-D984-FBEA-5F88-53731196E054}"/>
                </a:ext>
              </a:extLst>
            </p:cNvPr>
            <p:cNvCxnSpPr>
              <a:cxnSpLocks/>
              <a:stCxn id="289" idx="2"/>
              <a:endCxn id="267" idx="0"/>
            </p:cNvCxnSpPr>
            <p:nvPr/>
          </p:nvCxnSpPr>
          <p:spPr bwMode="gray">
            <a:xfrm>
              <a:off x="11340173" y="3731421"/>
              <a:ext cx="6104" cy="12292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3DBED647-304D-BDDA-88C1-90219784D3CA}"/>
                </a:ext>
              </a:extLst>
            </p:cNvPr>
            <p:cNvCxnSpPr>
              <a:cxnSpLocks/>
              <a:stCxn id="189" idx="2"/>
              <a:endCxn id="239" idx="0"/>
            </p:cNvCxnSpPr>
            <p:nvPr/>
          </p:nvCxnSpPr>
          <p:spPr bwMode="gray">
            <a:xfrm>
              <a:off x="10001922" y="3722664"/>
              <a:ext cx="3822" cy="14359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8" name="Rectangle: Rounded Corners 7">
            <a:extLst>
              <a:ext uri="{FF2B5EF4-FFF2-40B4-BE49-F238E27FC236}">
                <a16:creationId xmlns:a16="http://schemas.microsoft.com/office/drawing/2014/main" id="{6B95985D-A9D3-79AB-99D7-B45B9D8EDEEE}"/>
              </a:ext>
            </a:extLst>
          </p:cNvPr>
          <p:cNvSpPr/>
          <p:nvPr/>
        </p:nvSpPr>
        <p:spPr bwMode="gray">
          <a:xfrm>
            <a:off x="226142" y="2589744"/>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 name="Ovale 10">
            <a:extLst>
              <a:ext uri="{FF2B5EF4-FFF2-40B4-BE49-F238E27FC236}">
                <a16:creationId xmlns:a16="http://schemas.microsoft.com/office/drawing/2014/main" id="{05A68808-54B7-B7EA-8B9A-C611B77C1EF5}"/>
              </a:ext>
            </a:extLst>
          </p:cNvPr>
          <p:cNvSpPr/>
          <p:nvPr/>
        </p:nvSpPr>
        <p:spPr bwMode="gray">
          <a:xfrm>
            <a:off x="198447" y="254177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 name="TextBox 9">
            <a:extLst>
              <a:ext uri="{FF2B5EF4-FFF2-40B4-BE49-F238E27FC236}">
                <a16:creationId xmlns:a16="http://schemas.microsoft.com/office/drawing/2014/main" id="{8B605121-071F-6082-AC79-21A34238668E}"/>
              </a:ext>
            </a:extLst>
          </p:cNvPr>
          <p:cNvSpPr txBox="1"/>
          <p:nvPr/>
        </p:nvSpPr>
        <p:spPr bwMode="gray">
          <a:xfrm>
            <a:off x="553683" y="2617719"/>
            <a:ext cx="69372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created as a  “Supplier” in Cloud ERP and available in COMPASS</a:t>
            </a:r>
          </a:p>
        </p:txBody>
      </p:sp>
      <p:sp>
        <p:nvSpPr>
          <p:cNvPr id="11" name="Freeform 23">
            <a:extLst>
              <a:ext uri="{FF2B5EF4-FFF2-40B4-BE49-F238E27FC236}">
                <a16:creationId xmlns:a16="http://schemas.microsoft.com/office/drawing/2014/main" id="{7C44F49B-F2EC-69FE-05FB-CF44AD3AFC79}"/>
              </a:ext>
            </a:extLst>
          </p:cNvPr>
          <p:cNvSpPr>
            <a:spLocks noChangeArrowheads="1"/>
          </p:cNvSpPr>
          <p:nvPr/>
        </p:nvSpPr>
        <p:spPr bwMode="auto">
          <a:xfrm>
            <a:off x="372802" y="2666716"/>
            <a:ext cx="180881"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5CE8F4D9-EAC1-FDD4-D3EB-C7B1246352BA}"/>
              </a:ext>
            </a:extLst>
          </p:cNvPr>
          <p:cNvSpPr/>
          <p:nvPr/>
        </p:nvSpPr>
        <p:spPr bwMode="gray">
          <a:xfrm>
            <a:off x="226142" y="3120720"/>
            <a:ext cx="982413" cy="40341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 name="Ovale 10">
            <a:extLst>
              <a:ext uri="{FF2B5EF4-FFF2-40B4-BE49-F238E27FC236}">
                <a16:creationId xmlns:a16="http://schemas.microsoft.com/office/drawing/2014/main" id="{F1016EBF-8B17-0FE5-3899-DA4A0BCA8B49}"/>
              </a:ext>
            </a:extLst>
          </p:cNvPr>
          <p:cNvSpPr/>
          <p:nvPr/>
        </p:nvSpPr>
        <p:spPr bwMode="gray">
          <a:xfrm>
            <a:off x="198447" y="3077922"/>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9" name="TextBox 18">
            <a:extLst>
              <a:ext uri="{FF2B5EF4-FFF2-40B4-BE49-F238E27FC236}">
                <a16:creationId xmlns:a16="http://schemas.microsoft.com/office/drawing/2014/main" id="{1337D9C9-AC2E-A911-CE54-0EF202670425}"/>
              </a:ext>
            </a:extLst>
          </p:cNvPr>
          <p:cNvSpPr txBox="1"/>
          <p:nvPr/>
        </p:nvSpPr>
        <p:spPr bwMode="gray">
          <a:xfrm>
            <a:off x="571538" y="3212518"/>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registers in Aconex</a:t>
            </a:r>
          </a:p>
        </p:txBody>
      </p:sp>
      <p:sp>
        <p:nvSpPr>
          <p:cNvPr id="24" name="Freeform 40">
            <a:extLst>
              <a:ext uri="{FF2B5EF4-FFF2-40B4-BE49-F238E27FC236}">
                <a16:creationId xmlns:a16="http://schemas.microsoft.com/office/drawing/2014/main" id="{ABC4E2E1-33B1-F0EF-DE66-7B13DF88C884}"/>
              </a:ext>
            </a:extLst>
          </p:cNvPr>
          <p:cNvSpPr>
            <a:spLocks noChangeArrowheads="1"/>
          </p:cNvSpPr>
          <p:nvPr/>
        </p:nvSpPr>
        <p:spPr bwMode="auto">
          <a:xfrm>
            <a:off x="392355" y="3209895"/>
            <a:ext cx="180881"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A4572AEC-A9F4-060E-291A-8B240E80FBD9}"/>
              </a:ext>
            </a:extLst>
          </p:cNvPr>
          <p:cNvSpPr/>
          <p:nvPr/>
        </p:nvSpPr>
        <p:spPr bwMode="gray">
          <a:xfrm>
            <a:off x="226142" y="2053593"/>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51" name="Ovale 10">
            <a:extLst>
              <a:ext uri="{FF2B5EF4-FFF2-40B4-BE49-F238E27FC236}">
                <a16:creationId xmlns:a16="http://schemas.microsoft.com/office/drawing/2014/main" id="{138F6AA4-CA6B-E2BA-6EF7-AA20EE49A707}"/>
              </a:ext>
            </a:extLst>
          </p:cNvPr>
          <p:cNvSpPr/>
          <p:nvPr/>
        </p:nvSpPr>
        <p:spPr bwMode="gray">
          <a:xfrm>
            <a:off x="198447" y="200044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67" name="TextBox 66">
            <a:extLst>
              <a:ext uri="{FF2B5EF4-FFF2-40B4-BE49-F238E27FC236}">
                <a16:creationId xmlns:a16="http://schemas.microsoft.com/office/drawing/2014/main" id="{6966D819-4132-B301-A2CD-D42C27E2A270}"/>
              </a:ext>
            </a:extLst>
          </p:cNvPr>
          <p:cNvSpPr txBox="1"/>
          <p:nvPr/>
        </p:nvSpPr>
        <p:spPr bwMode="gray">
          <a:xfrm>
            <a:off x="573167" y="2142356"/>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registration in UNPP</a:t>
            </a:r>
          </a:p>
        </p:txBody>
      </p:sp>
      <p:sp>
        <p:nvSpPr>
          <p:cNvPr id="88" name="Freeform 24">
            <a:extLst>
              <a:ext uri="{FF2B5EF4-FFF2-40B4-BE49-F238E27FC236}">
                <a16:creationId xmlns:a16="http://schemas.microsoft.com/office/drawing/2014/main" id="{208A026B-C707-A288-824F-D8B55EF52644}"/>
              </a:ext>
            </a:extLst>
          </p:cNvPr>
          <p:cNvSpPr>
            <a:spLocks noChangeArrowheads="1"/>
          </p:cNvSpPr>
          <p:nvPr/>
        </p:nvSpPr>
        <p:spPr bwMode="auto">
          <a:xfrm>
            <a:off x="372802" y="2131130"/>
            <a:ext cx="180881"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43" name="Rectangle: Rounded Corners 142">
            <a:extLst>
              <a:ext uri="{FF2B5EF4-FFF2-40B4-BE49-F238E27FC236}">
                <a16:creationId xmlns:a16="http://schemas.microsoft.com/office/drawing/2014/main" id="{E7D873BB-C043-E752-0922-5910BBCBE391}"/>
              </a:ext>
            </a:extLst>
          </p:cNvPr>
          <p:cNvSpPr/>
          <p:nvPr/>
        </p:nvSpPr>
        <p:spPr bwMode="gray">
          <a:xfrm>
            <a:off x="176889" y="1927663"/>
            <a:ext cx="1074127" cy="221441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45" name="Straight Arrow Connector 144">
            <a:extLst>
              <a:ext uri="{FF2B5EF4-FFF2-40B4-BE49-F238E27FC236}">
                <a16:creationId xmlns:a16="http://schemas.microsoft.com/office/drawing/2014/main" id="{422C418B-263F-B6A4-0A9D-D5044BED73E9}"/>
              </a:ext>
            </a:extLst>
          </p:cNvPr>
          <p:cNvCxnSpPr>
            <a:stCxn id="25" idx="2"/>
            <a:endCxn id="8" idx="0"/>
          </p:cNvCxnSpPr>
          <p:nvPr/>
        </p:nvCxnSpPr>
        <p:spPr bwMode="gray">
          <a:xfrm>
            <a:off x="717349" y="2457003"/>
            <a:ext cx="0" cy="13274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3A5AE25F-6635-FFEA-A8EF-6B289E2128BE}"/>
              </a:ext>
            </a:extLst>
          </p:cNvPr>
          <p:cNvCxnSpPr>
            <a:stCxn id="8" idx="2"/>
            <a:endCxn id="14" idx="0"/>
          </p:cNvCxnSpPr>
          <p:nvPr/>
        </p:nvCxnSpPr>
        <p:spPr bwMode="gray">
          <a:xfrm>
            <a:off x="717349" y="2993154"/>
            <a:ext cx="0" cy="12756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45F9690E-7F67-D526-957E-E9557274C5CA}"/>
              </a:ext>
            </a:extLst>
          </p:cNvPr>
          <p:cNvSpPr/>
          <p:nvPr/>
        </p:nvSpPr>
        <p:spPr bwMode="gray">
          <a:xfrm>
            <a:off x="612346"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1</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149" name="Rectangle: Rounded Corners 148">
            <a:extLst>
              <a:ext uri="{FF2B5EF4-FFF2-40B4-BE49-F238E27FC236}">
                <a16:creationId xmlns:a16="http://schemas.microsoft.com/office/drawing/2014/main" id="{D8F72521-0198-565F-97EF-0DFF3A84B9CA}"/>
              </a:ext>
            </a:extLst>
          </p:cNvPr>
          <p:cNvSpPr/>
          <p:nvPr/>
        </p:nvSpPr>
        <p:spPr bwMode="gray">
          <a:xfrm>
            <a:off x="226142" y="4421500"/>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0" name="Ovale 10">
            <a:extLst>
              <a:ext uri="{FF2B5EF4-FFF2-40B4-BE49-F238E27FC236}">
                <a16:creationId xmlns:a16="http://schemas.microsoft.com/office/drawing/2014/main" id="{44144A1E-0F31-1D13-4A29-EB727877E035}"/>
              </a:ext>
            </a:extLst>
          </p:cNvPr>
          <p:cNvSpPr/>
          <p:nvPr/>
        </p:nvSpPr>
        <p:spPr bwMode="gray">
          <a:xfrm>
            <a:off x="198447" y="437352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53" name="Rectangle: Rounded Corners 152">
            <a:extLst>
              <a:ext uri="{FF2B5EF4-FFF2-40B4-BE49-F238E27FC236}">
                <a16:creationId xmlns:a16="http://schemas.microsoft.com/office/drawing/2014/main" id="{50D65057-2C01-B244-94DE-4763D87C128D}"/>
              </a:ext>
            </a:extLst>
          </p:cNvPr>
          <p:cNvSpPr/>
          <p:nvPr/>
        </p:nvSpPr>
        <p:spPr bwMode="gray">
          <a:xfrm>
            <a:off x="226142" y="4941785"/>
            <a:ext cx="982413" cy="40341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a:ea typeface="+mn-ea"/>
              <a:cs typeface="+mn-cs"/>
            </a:endParaRPr>
          </a:p>
        </p:txBody>
      </p:sp>
      <p:sp>
        <p:nvSpPr>
          <p:cNvPr id="154" name="Ovale 10">
            <a:extLst>
              <a:ext uri="{FF2B5EF4-FFF2-40B4-BE49-F238E27FC236}">
                <a16:creationId xmlns:a16="http://schemas.microsoft.com/office/drawing/2014/main" id="{4B5C80F1-D050-81EF-CE2B-6C37E2D9722F}"/>
              </a:ext>
            </a:extLst>
          </p:cNvPr>
          <p:cNvSpPr/>
          <p:nvPr/>
        </p:nvSpPr>
        <p:spPr bwMode="gray">
          <a:xfrm>
            <a:off x="198447" y="489898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61" name="Rectangle: Rounded Corners 160">
            <a:extLst>
              <a:ext uri="{FF2B5EF4-FFF2-40B4-BE49-F238E27FC236}">
                <a16:creationId xmlns:a16="http://schemas.microsoft.com/office/drawing/2014/main" id="{5597A28D-278A-7E8E-D92D-65FF3113C90D}"/>
              </a:ext>
            </a:extLst>
          </p:cNvPr>
          <p:cNvSpPr/>
          <p:nvPr/>
        </p:nvSpPr>
        <p:spPr bwMode="gray">
          <a:xfrm>
            <a:off x="176889" y="4313760"/>
            <a:ext cx="1074127" cy="1666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63" name="Straight Arrow Connector 162">
            <a:extLst>
              <a:ext uri="{FF2B5EF4-FFF2-40B4-BE49-F238E27FC236}">
                <a16:creationId xmlns:a16="http://schemas.microsoft.com/office/drawing/2014/main" id="{35247089-0232-8787-8AE8-6231AB7C2A10}"/>
              </a:ext>
            </a:extLst>
          </p:cNvPr>
          <p:cNvCxnSpPr>
            <a:stCxn id="149" idx="2"/>
            <a:endCxn id="153" idx="0"/>
          </p:cNvCxnSpPr>
          <p:nvPr/>
        </p:nvCxnSpPr>
        <p:spPr bwMode="gray">
          <a:xfrm>
            <a:off x="717349" y="4824910"/>
            <a:ext cx="0" cy="11687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780B69CF-CA9F-9048-9961-A00C49394CC6}"/>
              </a:ext>
            </a:extLst>
          </p:cNvPr>
          <p:cNvSpPr/>
          <p:nvPr/>
        </p:nvSpPr>
        <p:spPr bwMode="gray">
          <a:xfrm>
            <a:off x="618607" y="5963053"/>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2</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202" name="Freeform 21">
            <a:extLst>
              <a:ext uri="{FF2B5EF4-FFF2-40B4-BE49-F238E27FC236}">
                <a16:creationId xmlns:a16="http://schemas.microsoft.com/office/drawing/2014/main" id="{66134E75-9568-56FB-F1EB-87F1D13AD7C0}"/>
              </a:ext>
            </a:extLst>
          </p:cNvPr>
          <p:cNvSpPr>
            <a:spLocks noChangeArrowheads="1"/>
          </p:cNvSpPr>
          <p:nvPr/>
        </p:nvSpPr>
        <p:spPr bwMode="auto">
          <a:xfrm>
            <a:off x="367431" y="4509359"/>
            <a:ext cx="180881" cy="251270"/>
          </a:xfrm>
          <a:custGeom>
            <a:avLst/>
            <a:gdLst>
              <a:gd name="connsiteX0" fmla="*/ 283262 w 483754"/>
              <a:gd name="connsiteY0" fmla="*/ 461961 h 547251"/>
              <a:gd name="connsiteX1" fmla="*/ 268797 w 483754"/>
              <a:gd name="connsiteY1" fmla="*/ 468796 h 547251"/>
              <a:gd name="connsiteX2" fmla="*/ 261565 w 483754"/>
              <a:gd name="connsiteY2" fmla="*/ 467187 h 547251"/>
              <a:gd name="connsiteX3" fmla="*/ 261565 w 483754"/>
              <a:gd name="connsiteY3" fmla="*/ 527093 h 547251"/>
              <a:gd name="connsiteX4" fmla="*/ 283663 w 483754"/>
              <a:gd name="connsiteY4" fmla="*/ 513424 h 547251"/>
              <a:gd name="connsiteX5" fmla="*/ 291297 w 483754"/>
              <a:gd name="connsiteY5" fmla="*/ 513424 h 547251"/>
              <a:gd name="connsiteX6" fmla="*/ 312994 w 483754"/>
              <a:gd name="connsiteY6" fmla="*/ 527093 h 547251"/>
              <a:gd name="connsiteX7" fmla="*/ 312994 w 483754"/>
              <a:gd name="connsiteY7" fmla="*/ 467187 h 547251"/>
              <a:gd name="connsiteX8" fmla="*/ 291699 w 483754"/>
              <a:gd name="connsiteY8" fmla="*/ 461961 h 547251"/>
              <a:gd name="connsiteX9" fmla="*/ 283262 w 483754"/>
              <a:gd name="connsiteY9" fmla="*/ 461961 h 547251"/>
              <a:gd name="connsiteX10" fmla="*/ 14464 w 483754"/>
              <a:gd name="connsiteY10" fmla="*/ 394415 h 547251"/>
              <a:gd name="connsiteX11" fmla="*/ 14464 w 483754"/>
              <a:gd name="connsiteY11" fmla="*/ 440652 h 547251"/>
              <a:gd name="connsiteX12" fmla="*/ 52232 w 483754"/>
              <a:gd name="connsiteY12" fmla="*/ 478445 h 547251"/>
              <a:gd name="connsiteX13" fmla="*/ 90001 w 483754"/>
              <a:gd name="connsiteY13" fmla="*/ 440652 h 547251"/>
              <a:gd name="connsiteX14" fmla="*/ 90001 w 483754"/>
              <a:gd name="connsiteY14" fmla="*/ 434621 h 547251"/>
              <a:gd name="connsiteX15" fmla="*/ 90001 w 483754"/>
              <a:gd name="connsiteY15" fmla="*/ 394415 h 547251"/>
              <a:gd name="connsiteX16" fmla="*/ 266788 w 483754"/>
              <a:gd name="connsiteY16" fmla="*/ 353406 h 547251"/>
              <a:gd name="connsiteX17" fmla="*/ 263172 w 483754"/>
              <a:gd name="connsiteY17" fmla="*/ 359035 h 547251"/>
              <a:gd name="connsiteX18" fmla="*/ 257547 w 483754"/>
              <a:gd name="connsiteY18" fmla="*/ 373911 h 547251"/>
              <a:gd name="connsiteX19" fmla="*/ 242279 w 483754"/>
              <a:gd name="connsiteY19" fmla="*/ 379539 h 547251"/>
              <a:gd name="connsiteX20" fmla="*/ 237056 w 483754"/>
              <a:gd name="connsiteY20" fmla="*/ 383158 h 547251"/>
              <a:gd name="connsiteX21" fmla="*/ 238261 w 483754"/>
              <a:gd name="connsiteY21" fmla="*/ 389189 h 547251"/>
              <a:gd name="connsiteX22" fmla="*/ 245092 w 483754"/>
              <a:gd name="connsiteY22" fmla="*/ 403663 h 547251"/>
              <a:gd name="connsiteX23" fmla="*/ 238261 w 483754"/>
              <a:gd name="connsiteY23" fmla="*/ 418539 h 547251"/>
              <a:gd name="connsiteX24" fmla="*/ 237056 w 483754"/>
              <a:gd name="connsiteY24" fmla="*/ 424570 h 547251"/>
              <a:gd name="connsiteX25" fmla="*/ 242279 w 483754"/>
              <a:gd name="connsiteY25" fmla="*/ 427786 h 547251"/>
              <a:gd name="connsiteX26" fmla="*/ 243484 w 483754"/>
              <a:gd name="connsiteY26" fmla="*/ 427786 h 547251"/>
              <a:gd name="connsiteX27" fmla="*/ 257547 w 483754"/>
              <a:gd name="connsiteY27" fmla="*/ 433817 h 547251"/>
              <a:gd name="connsiteX28" fmla="*/ 260360 w 483754"/>
              <a:gd name="connsiteY28" fmla="*/ 437033 h 547251"/>
              <a:gd name="connsiteX29" fmla="*/ 261163 w 483754"/>
              <a:gd name="connsiteY29" fmla="*/ 439044 h 547251"/>
              <a:gd name="connsiteX30" fmla="*/ 263172 w 483754"/>
              <a:gd name="connsiteY30" fmla="*/ 448693 h 547251"/>
              <a:gd name="connsiteX31" fmla="*/ 266788 w 483754"/>
              <a:gd name="connsiteY31" fmla="*/ 453920 h 547251"/>
              <a:gd name="connsiteX32" fmla="*/ 272815 w 483754"/>
              <a:gd name="connsiteY32" fmla="*/ 452713 h 547251"/>
              <a:gd name="connsiteX33" fmla="*/ 287279 w 483754"/>
              <a:gd name="connsiteY33" fmla="*/ 446280 h 547251"/>
              <a:gd name="connsiteX34" fmla="*/ 302146 w 483754"/>
              <a:gd name="connsiteY34" fmla="*/ 452713 h 547251"/>
              <a:gd name="connsiteX35" fmla="*/ 308172 w 483754"/>
              <a:gd name="connsiteY35" fmla="*/ 453920 h 547251"/>
              <a:gd name="connsiteX36" fmla="*/ 311387 w 483754"/>
              <a:gd name="connsiteY36" fmla="*/ 448693 h 547251"/>
              <a:gd name="connsiteX37" fmla="*/ 313798 w 483754"/>
              <a:gd name="connsiteY37" fmla="*/ 439044 h 547251"/>
              <a:gd name="connsiteX38" fmla="*/ 314601 w 483754"/>
              <a:gd name="connsiteY38" fmla="*/ 437033 h 547251"/>
              <a:gd name="connsiteX39" fmla="*/ 317414 w 483754"/>
              <a:gd name="connsiteY39" fmla="*/ 433817 h 547251"/>
              <a:gd name="connsiteX40" fmla="*/ 332280 w 483754"/>
              <a:gd name="connsiteY40" fmla="*/ 427786 h 547251"/>
              <a:gd name="connsiteX41" fmla="*/ 337503 w 483754"/>
              <a:gd name="connsiteY41" fmla="*/ 424570 h 547251"/>
              <a:gd name="connsiteX42" fmla="*/ 335896 w 483754"/>
              <a:gd name="connsiteY42" fmla="*/ 418539 h 547251"/>
              <a:gd name="connsiteX43" fmla="*/ 329869 w 483754"/>
              <a:gd name="connsiteY43" fmla="*/ 403663 h 547251"/>
              <a:gd name="connsiteX44" fmla="*/ 335896 w 483754"/>
              <a:gd name="connsiteY44" fmla="*/ 389189 h 547251"/>
              <a:gd name="connsiteX45" fmla="*/ 337503 w 483754"/>
              <a:gd name="connsiteY45" fmla="*/ 383158 h 547251"/>
              <a:gd name="connsiteX46" fmla="*/ 332280 w 483754"/>
              <a:gd name="connsiteY46" fmla="*/ 379539 h 547251"/>
              <a:gd name="connsiteX47" fmla="*/ 317414 w 483754"/>
              <a:gd name="connsiteY47" fmla="*/ 373911 h 547251"/>
              <a:gd name="connsiteX48" fmla="*/ 311387 w 483754"/>
              <a:gd name="connsiteY48" fmla="*/ 359035 h 547251"/>
              <a:gd name="connsiteX49" fmla="*/ 308172 w 483754"/>
              <a:gd name="connsiteY49" fmla="*/ 353406 h 547251"/>
              <a:gd name="connsiteX50" fmla="*/ 302146 w 483754"/>
              <a:gd name="connsiteY50" fmla="*/ 355014 h 547251"/>
              <a:gd name="connsiteX51" fmla="*/ 287279 w 483754"/>
              <a:gd name="connsiteY51" fmla="*/ 361447 h 547251"/>
              <a:gd name="connsiteX52" fmla="*/ 272815 w 483754"/>
              <a:gd name="connsiteY52" fmla="*/ 355014 h 547251"/>
              <a:gd name="connsiteX53" fmla="*/ 266788 w 483754"/>
              <a:gd name="connsiteY53" fmla="*/ 353406 h 547251"/>
              <a:gd name="connsiteX54" fmla="*/ 157602 w 483754"/>
              <a:gd name="connsiteY54" fmla="*/ 258925 h 547251"/>
              <a:gd name="connsiteX55" fmla="*/ 295595 w 483754"/>
              <a:gd name="connsiteY55" fmla="*/ 258925 h 547251"/>
              <a:gd name="connsiteX56" fmla="*/ 302858 w 483754"/>
              <a:gd name="connsiteY56" fmla="*/ 265827 h 547251"/>
              <a:gd name="connsiteX57" fmla="*/ 295595 w 483754"/>
              <a:gd name="connsiteY57" fmla="*/ 272729 h 547251"/>
              <a:gd name="connsiteX58" fmla="*/ 157602 w 483754"/>
              <a:gd name="connsiteY58" fmla="*/ 272729 h 547251"/>
              <a:gd name="connsiteX59" fmla="*/ 150743 w 483754"/>
              <a:gd name="connsiteY59" fmla="*/ 265827 h 547251"/>
              <a:gd name="connsiteX60" fmla="*/ 157602 w 483754"/>
              <a:gd name="connsiteY60" fmla="*/ 258925 h 547251"/>
              <a:gd name="connsiteX61" fmla="*/ 157571 w 483754"/>
              <a:gd name="connsiteY61" fmla="*/ 212816 h 547251"/>
              <a:gd name="connsiteX62" fmla="*/ 416628 w 483754"/>
              <a:gd name="connsiteY62" fmla="*/ 212816 h 547251"/>
              <a:gd name="connsiteX63" fmla="*/ 423456 w 483754"/>
              <a:gd name="connsiteY63" fmla="*/ 219909 h 547251"/>
              <a:gd name="connsiteX64" fmla="*/ 416628 w 483754"/>
              <a:gd name="connsiteY64" fmla="*/ 226609 h 547251"/>
              <a:gd name="connsiteX65" fmla="*/ 157571 w 483754"/>
              <a:gd name="connsiteY65" fmla="*/ 226609 h 547251"/>
              <a:gd name="connsiteX66" fmla="*/ 150743 w 483754"/>
              <a:gd name="connsiteY66" fmla="*/ 219909 h 547251"/>
              <a:gd name="connsiteX67" fmla="*/ 157571 w 483754"/>
              <a:gd name="connsiteY67" fmla="*/ 212816 h 547251"/>
              <a:gd name="connsiteX68" fmla="*/ 157571 w 483754"/>
              <a:gd name="connsiteY68" fmla="*/ 168478 h 547251"/>
              <a:gd name="connsiteX69" fmla="*/ 416628 w 483754"/>
              <a:gd name="connsiteY69" fmla="*/ 168478 h 547251"/>
              <a:gd name="connsiteX70" fmla="*/ 423456 w 483754"/>
              <a:gd name="connsiteY70" fmla="*/ 175369 h 547251"/>
              <a:gd name="connsiteX71" fmla="*/ 416628 w 483754"/>
              <a:gd name="connsiteY71" fmla="*/ 182259 h 547251"/>
              <a:gd name="connsiteX72" fmla="*/ 157571 w 483754"/>
              <a:gd name="connsiteY72" fmla="*/ 182259 h 547251"/>
              <a:gd name="connsiteX73" fmla="*/ 150743 w 483754"/>
              <a:gd name="connsiteY73" fmla="*/ 175369 h 547251"/>
              <a:gd name="connsiteX74" fmla="*/ 157571 w 483754"/>
              <a:gd name="connsiteY74" fmla="*/ 168478 h 547251"/>
              <a:gd name="connsiteX75" fmla="*/ 157571 w 483754"/>
              <a:gd name="connsiteY75" fmla="*/ 120596 h 547251"/>
              <a:gd name="connsiteX76" fmla="*/ 416628 w 483754"/>
              <a:gd name="connsiteY76" fmla="*/ 120596 h 547251"/>
              <a:gd name="connsiteX77" fmla="*/ 423456 w 483754"/>
              <a:gd name="connsiteY77" fmla="*/ 127498 h 547251"/>
              <a:gd name="connsiteX78" fmla="*/ 416628 w 483754"/>
              <a:gd name="connsiteY78" fmla="*/ 134399 h 547251"/>
              <a:gd name="connsiteX79" fmla="*/ 157571 w 483754"/>
              <a:gd name="connsiteY79" fmla="*/ 134399 h 547251"/>
              <a:gd name="connsiteX80" fmla="*/ 150743 w 483754"/>
              <a:gd name="connsiteY80" fmla="*/ 127498 h 547251"/>
              <a:gd name="connsiteX81" fmla="*/ 157571 w 483754"/>
              <a:gd name="connsiteY81" fmla="*/ 120596 h 547251"/>
              <a:gd name="connsiteX82" fmla="*/ 157571 w 483754"/>
              <a:gd name="connsiteY82" fmla="*/ 76258 h 547251"/>
              <a:gd name="connsiteX83" fmla="*/ 416628 w 483754"/>
              <a:gd name="connsiteY83" fmla="*/ 76258 h 547251"/>
              <a:gd name="connsiteX84" fmla="*/ 423456 w 483754"/>
              <a:gd name="connsiteY84" fmla="*/ 83149 h 547251"/>
              <a:gd name="connsiteX85" fmla="*/ 416628 w 483754"/>
              <a:gd name="connsiteY85" fmla="*/ 90040 h 547251"/>
              <a:gd name="connsiteX86" fmla="*/ 157571 w 483754"/>
              <a:gd name="connsiteY86" fmla="*/ 90040 h 547251"/>
              <a:gd name="connsiteX87" fmla="*/ 150743 w 483754"/>
              <a:gd name="connsiteY87" fmla="*/ 83149 h 547251"/>
              <a:gd name="connsiteX88" fmla="*/ 157571 w 483754"/>
              <a:gd name="connsiteY88" fmla="*/ 76258 h 547251"/>
              <a:gd name="connsiteX89" fmla="*/ 87590 w 483754"/>
              <a:gd name="connsiteY89" fmla="*/ 14474 h 547251"/>
              <a:gd name="connsiteX90" fmla="*/ 104063 w 483754"/>
              <a:gd name="connsiteY90" fmla="*/ 51865 h 547251"/>
              <a:gd name="connsiteX91" fmla="*/ 104063 w 483754"/>
              <a:gd name="connsiteY91" fmla="*/ 96493 h 547251"/>
              <a:gd name="connsiteX92" fmla="*/ 104063 w 483754"/>
              <a:gd name="connsiteY92" fmla="*/ 104936 h 547251"/>
              <a:gd name="connsiteX93" fmla="*/ 104063 w 483754"/>
              <a:gd name="connsiteY93" fmla="*/ 387179 h 547251"/>
              <a:gd name="connsiteX94" fmla="*/ 104063 w 483754"/>
              <a:gd name="connsiteY94" fmla="*/ 434621 h 547251"/>
              <a:gd name="connsiteX95" fmla="*/ 104063 w 483754"/>
              <a:gd name="connsiteY95" fmla="*/ 440652 h 547251"/>
              <a:gd name="connsiteX96" fmla="*/ 87590 w 483754"/>
              <a:gd name="connsiteY96" fmla="*/ 478445 h 547251"/>
              <a:gd name="connsiteX97" fmla="*/ 247100 w 483754"/>
              <a:gd name="connsiteY97" fmla="*/ 478445 h 547251"/>
              <a:gd name="connsiteX98" fmla="*/ 247100 w 483754"/>
              <a:gd name="connsiteY98" fmla="*/ 443868 h 547251"/>
              <a:gd name="connsiteX99" fmla="*/ 243484 w 483754"/>
              <a:gd name="connsiteY99" fmla="*/ 442260 h 547251"/>
              <a:gd name="connsiteX100" fmla="*/ 224199 w 483754"/>
              <a:gd name="connsiteY100" fmla="*/ 430198 h 547251"/>
              <a:gd name="connsiteX101" fmla="*/ 229020 w 483754"/>
              <a:gd name="connsiteY101" fmla="*/ 408085 h 547251"/>
              <a:gd name="connsiteX102" fmla="*/ 231029 w 483754"/>
              <a:gd name="connsiteY102" fmla="*/ 403663 h 547251"/>
              <a:gd name="connsiteX103" fmla="*/ 229020 w 483754"/>
              <a:gd name="connsiteY103" fmla="*/ 399642 h 547251"/>
              <a:gd name="connsiteX104" fmla="*/ 224199 w 483754"/>
              <a:gd name="connsiteY104" fmla="*/ 377529 h 547251"/>
              <a:gd name="connsiteX105" fmla="*/ 243484 w 483754"/>
              <a:gd name="connsiteY105" fmla="*/ 365468 h 547251"/>
              <a:gd name="connsiteX106" fmla="*/ 247502 w 483754"/>
              <a:gd name="connsiteY106" fmla="*/ 363859 h 547251"/>
              <a:gd name="connsiteX107" fmla="*/ 249109 w 483754"/>
              <a:gd name="connsiteY107" fmla="*/ 359839 h 547251"/>
              <a:gd name="connsiteX108" fmla="*/ 261163 w 483754"/>
              <a:gd name="connsiteY108" fmla="*/ 340540 h 547251"/>
              <a:gd name="connsiteX109" fmla="*/ 283262 w 483754"/>
              <a:gd name="connsiteY109" fmla="*/ 345365 h 547251"/>
              <a:gd name="connsiteX110" fmla="*/ 291699 w 483754"/>
              <a:gd name="connsiteY110" fmla="*/ 345365 h 547251"/>
              <a:gd name="connsiteX111" fmla="*/ 313798 w 483754"/>
              <a:gd name="connsiteY111" fmla="*/ 340540 h 547251"/>
              <a:gd name="connsiteX112" fmla="*/ 325851 w 483754"/>
              <a:gd name="connsiteY112" fmla="*/ 359839 h 547251"/>
              <a:gd name="connsiteX113" fmla="*/ 327458 w 483754"/>
              <a:gd name="connsiteY113" fmla="*/ 363859 h 547251"/>
              <a:gd name="connsiteX114" fmla="*/ 331476 w 483754"/>
              <a:gd name="connsiteY114" fmla="*/ 365468 h 547251"/>
              <a:gd name="connsiteX115" fmla="*/ 350762 w 483754"/>
              <a:gd name="connsiteY115" fmla="*/ 377529 h 547251"/>
              <a:gd name="connsiteX116" fmla="*/ 345539 w 483754"/>
              <a:gd name="connsiteY116" fmla="*/ 399642 h 547251"/>
              <a:gd name="connsiteX117" fmla="*/ 343932 w 483754"/>
              <a:gd name="connsiteY117" fmla="*/ 403663 h 547251"/>
              <a:gd name="connsiteX118" fmla="*/ 345539 w 483754"/>
              <a:gd name="connsiteY118" fmla="*/ 408085 h 547251"/>
              <a:gd name="connsiteX119" fmla="*/ 350762 w 483754"/>
              <a:gd name="connsiteY119" fmla="*/ 430198 h 547251"/>
              <a:gd name="connsiteX120" fmla="*/ 331476 w 483754"/>
              <a:gd name="connsiteY120" fmla="*/ 442260 h 547251"/>
              <a:gd name="connsiteX121" fmla="*/ 327458 w 483754"/>
              <a:gd name="connsiteY121" fmla="*/ 443868 h 547251"/>
              <a:gd name="connsiteX122" fmla="*/ 327458 w 483754"/>
              <a:gd name="connsiteY122" fmla="*/ 478445 h 547251"/>
              <a:gd name="connsiteX123" fmla="*/ 397370 w 483754"/>
              <a:gd name="connsiteY123" fmla="*/ 478445 h 547251"/>
              <a:gd name="connsiteX124" fmla="*/ 469692 w 483754"/>
              <a:gd name="connsiteY124" fmla="*/ 406075 h 547251"/>
              <a:gd name="connsiteX125" fmla="*/ 468486 w 483754"/>
              <a:gd name="connsiteY125" fmla="*/ 86039 h 547251"/>
              <a:gd name="connsiteX126" fmla="*/ 396566 w 483754"/>
              <a:gd name="connsiteY126" fmla="*/ 14474 h 547251"/>
              <a:gd name="connsiteX127" fmla="*/ 52232 w 483754"/>
              <a:gd name="connsiteY127" fmla="*/ 14474 h 547251"/>
              <a:gd name="connsiteX128" fmla="*/ 14464 w 483754"/>
              <a:gd name="connsiteY128" fmla="*/ 51865 h 547251"/>
              <a:gd name="connsiteX129" fmla="*/ 14464 w 483754"/>
              <a:gd name="connsiteY129" fmla="*/ 97699 h 547251"/>
              <a:gd name="connsiteX130" fmla="*/ 90001 w 483754"/>
              <a:gd name="connsiteY130" fmla="*/ 97699 h 547251"/>
              <a:gd name="connsiteX131" fmla="*/ 90001 w 483754"/>
              <a:gd name="connsiteY131" fmla="*/ 96493 h 547251"/>
              <a:gd name="connsiteX132" fmla="*/ 90001 w 483754"/>
              <a:gd name="connsiteY132" fmla="*/ 51865 h 547251"/>
              <a:gd name="connsiteX133" fmla="*/ 52232 w 483754"/>
              <a:gd name="connsiteY133" fmla="*/ 14474 h 547251"/>
              <a:gd name="connsiteX134" fmla="*/ 52232 w 483754"/>
              <a:gd name="connsiteY134" fmla="*/ 0 h 547251"/>
              <a:gd name="connsiteX135" fmla="*/ 396566 w 483754"/>
              <a:gd name="connsiteY135" fmla="*/ 0 h 547251"/>
              <a:gd name="connsiteX136" fmla="*/ 482951 w 483754"/>
              <a:gd name="connsiteY136" fmla="*/ 86039 h 547251"/>
              <a:gd name="connsiteX137" fmla="*/ 483754 w 483754"/>
              <a:gd name="connsiteY137" fmla="*/ 406075 h 547251"/>
              <a:gd name="connsiteX138" fmla="*/ 397370 w 483754"/>
              <a:gd name="connsiteY138" fmla="*/ 492517 h 547251"/>
              <a:gd name="connsiteX139" fmla="*/ 327458 w 483754"/>
              <a:gd name="connsiteY139" fmla="*/ 492517 h 547251"/>
              <a:gd name="connsiteX140" fmla="*/ 327458 w 483754"/>
              <a:gd name="connsiteY140" fmla="*/ 539959 h 547251"/>
              <a:gd name="connsiteX141" fmla="*/ 323842 w 483754"/>
              <a:gd name="connsiteY141" fmla="*/ 546392 h 547251"/>
              <a:gd name="connsiteX142" fmla="*/ 320226 w 483754"/>
              <a:gd name="connsiteY142" fmla="*/ 547196 h 547251"/>
              <a:gd name="connsiteX143" fmla="*/ 316208 w 483754"/>
              <a:gd name="connsiteY143" fmla="*/ 545990 h 547251"/>
              <a:gd name="connsiteX144" fmla="*/ 287279 w 483754"/>
              <a:gd name="connsiteY144" fmla="*/ 527898 h 547251"/>
              <a:gd name="connsiteX145" fmla="*/ 257949 w 483754"/>
              <a:gd name="connsiteY145" fmla="*/ 545990 h 547251"/>
              <a:gd name="connsiteX146" fmla="*/ 250717 w 483754"/>
              <a:gd name="connsiteY146" fmla="*/ 546392 h 547251"/>
              <a:gd name="connsiteX147" fmla="*/ 247100 w 483754"/>
              <a:gd name="connsiteY147" fmla="*/ 539959 h 547251"/>
              <a:gd name="connsiteX148" fmla="*/ 247100 w 483754"/>
              <a:gd name="connsiteY148" fmla="*/ 492517 h 547251"/>
              <a:gd name="connsiteX149" fmla="*/ 53036 w 483754"/>
              <a:gd name="connsiteY149" fmla="*/ 492517 h 547251"/>
              <a:gd name="connsiteX150" fmla="*/ 52634 w 483754"/>
              <a:gd name="connsiteY150" fmla="*/ 492517 h 547251"/>
              <a:gd name="connsiteX151" fmla="*/ 52232 w 483754"/>
              <a:gd name="connsiteY151" fmla="*/ 492517 h 547251"/>
              <a:gd name="connsiteX152" fmla="*/ 0 w 483754"/>
              <a:gd name="connsiteY152" fmla="*/ 440652 h 547251"/>
              <a:gd name="connsiteX153" fmla="*/ 0 w 483754"/>
              <a:gd name="connsiteY153" fmla="*/ 387179 h 547251"/>
              <a:gd name="connsiteX154" fmla="*/ 7232 w 483754"/>
              <a:gd name="connsiteY154" fmla="*/ 379942 h 547251"/>
              <a:gd name="connsiteX155" fmla="*/ 90001 w 483754"/>
              <a:gd name="connsiteY155" fmla="*/ 379942 h 547251"/>
              <a:gd name="connsiteX156" fmla="*/ 90001 w 483754"/>
              <a:gd name="connsiteY156" fmla="*/ 112173 h 547251"/>
              <a:gd name="connsiteX157" fmla="*/ 7232 w 483754"/>
              <a:gd name="connsiteY157" fmla="*/ 112173 h 547251"/>
              <a:gd name="connsiteX158" fmla="*/ 0 w 483754"/>
              <a:gd name="connsiteY158" fmla="*/ 104936 h 547251"/>
              <a:gd name="connsiteX159" fmla="*/ 0 w 483754"/>
              <a:gd name="connsiteY159" fmla="*/ 51865 h 547251"/>
              <a:gd name="connsiteX160" fmla="*/ 52232 w 483754"/>
              <a:gd name="connsiteY160" fmla="*/ 0 h 54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83754" h="547251">
                <a:moveTo>
                  <a:pt x="283262" y="461961"/>
                </a:moveTo>
                <a:cubicBezTo>
                  <a:pt x="279244" y="465981"/>
                  <a:pt x="274422" y="468796"/>
                  <a:pt x="268797" y="468796"/>
                </a:cubicBezTo>
                <a:cubicBezTo>
                  <a:pt x="266386" y="468796"/>
                  <a:pt x="263976" y="467991"/>
                  <a:pt x="261565" y="467187"/>
                </a:cubicBezTo>
                <a:lnTo>
                  <a:pt x="261565" y="527093"/>
                </a:lnTo>
                <a:lnTo>
                  <a:pt x="283663" y="513424"/>
                </a:lnTo>
                <a:cubicBezTo>
                  <a:pt x="285672" y="511815"/>
                  <a:pt x="288887" y="511815"/>
                  <a:pt x="291297" y="513424"/>
                </a:cubicBezTo>
                <a:lnTo>
                  <a:pt x="312994" y="527093"/>
                </a:lnTo>
                <a:lnTo>
                  <a:pt x="312994" y="467187"/>
                </a:lnTo>
                <a:cubicBezTo>
                  <a:pt x="305360" y="470404"/>
                  <a:pt x="296922" y="468393"/>
                  <a:pt x="291699" y="461961"/>
                </a:cubicBezTo>
                <a:cubicBezTo>
                  <a:pt x="289288" y="459950"/>
                  <a:pt x="285270" y="459950"/>
                  <a:pt x="283262" y="461961"/>
                </a:cubicBezTo>
                <a:close/>
                <a:moveTo>
                  <a:pt x="14464" y="394415"/>
                </a:moveTo>
                <a:lnTo>
                  <a:pt x="14464" y="440652"/>
                </a:lnTo>
                <a:cubicBezTo>
                  <a:pt x="14464" y="461157"/>
                  <a:pt x="31339" y="478445"/>
                  <a:pt x="52232" y="478445"/>
                </a:cubicBezTo>
                <a:cubicBezTo>
                  <a:pt x="72724" y="478445"/>
                  <a:pt x="90001" y="461157"/>
                  <a:pt x="90001" y="440652"/>
                </a:cubicBezTo>
                <a:lnTo>
                  <a:pt x="90001" y="434621"/>
                </a:lnTo>
                <a:lnTo>
                  <a:pt x="90001" y="394415"/>
                </a:lnTo>
                <a:close/>
                <a:moveTo>
                  <a:pt x="266788" y="353406"/>
                </a:moveTo>
                <a:cubicBezTo>
                  <a:pt x="265583" y="354210"/>
                  <a:pt x="263172" y="355416"/>
                  <a:pt x="263172" y="359035"/>
                </a:cubicBezTo>
                <a:cubicBezTo>
                  <a:pt x="263574" y="364663"/>
                  <a:pt x="261565" y="369890"/>
                  <a:pt x="257547" y="373911"/>
                </a:cubicBezTo>
                <a:cubicBezTo>
                  <a:pt x="253529" y="377931"/>
                  <a:pt x="248306" y="379942"/>
                  <a:pt x="242279" y="379539"/>
                </a:cubicBezTo>
                <a:cubicBezTo>
                  <a:pt x="239467" y="379539"/>
                  <a:pt x="237458" y="382354"/>
                  <a:pt x="237056" y="383158"/>
                </a:cubicBezTo>
                <a:cubicBezTo>
                  <a:pt x="237056" y="383962"/>
                  <a:pt x="235850" y="386776"/>
                  <a:pt x="238261" y="389189"/>
                </a:cubicBezTo>
                <a:cubicBezTo>
                  <a:pt x="242681" y="393209"/>
                  <a:pt x="245092" y="398034"/>
                  <a:pt x="245092" y="403663"/>
                </a:cubicBezTo>
                <a:cubicBezTo>
                  <a:pt x="245092" y="409292"/>
                  <a:pt x="242681" y="414518"/>
                  <a:pt x="238261" y="418539"/>
                </a:cubicBezTo>
                <a:cubicBezTo>
                  <a:pt x="235850" y="420549"/>
                  <a:pt x="237056" y="423765"/>
                  <a:pt x="237056" y="424570"/>
                </a:cubicBezTo>
                <a:cubicBezTo>
                  <a:pt x="237458" y="425374"/>
                  <a:pt x="238663" y="428188"/>
                  <a:pt x="242279" y="427786"/>
                </a:cubicBezTo>
                <a:cubicBezTo>
                  <a:pt x="242681" y="427786"/>
                  <a:pt x="243484" y="427786"/>
                  <a:pt x="243484" y="427786"/>
                </a:cubicBezTo>
                <a:cubicBezTo>
                  <a:pt x="248708" y="427786"/>
                  <a:pt x="253931" y="429796"/>
                  <a:pt x="257547" y="433817"/>
                </a:cubicBezTo>
                <a:cubicBezTo>
                  <a:pt x="258351" y="434621"/>
                  <a:pt x="259556" y="435827"/>
                  <a:pt x="260360" y="437033"/>
                </a:cubicBezTo>
                <a:cubicBezTo>
                  <a:pt x="260761" y="437837"/>
                  <a:pt x="260761" y="438239"/>
                  <a:pt x="261163" y="439044"/>
                </a:cubicBezTo>
                <a:cubicBezTo>
                  <a:pt x="262770" y="441858"/>
                  <a:pt x="263172" y="445074"/>
                  <a:pt x="263172" y="448693"/>
                </a:cubicBezTo>
                <a:cubicBezTo>
                  <a:pt x="263172" y="452311"/>
                  <a:pt x="265583" y="453517"/>
                  <a:pt x="266788" y="453920"/>
                </a:cubicBezTo>
                <a:cubicBezTo>
                  <a:pt x="267592" y="454322"/>
                  <a:pt x="270404" y="455126"/>
                  <a:pt x="272815" y="452713"/>
                </a:cubicBezTo>
                <a:cubicBezTo>
                  <a:pt x="276431" y="448291"/>
                  <a:pt x="281654" y="446280"/>
                  <a:pt x="287279" y="446280"/>
                </a:cubicBezTo>
                <a:cubicBezTo>
                  <a:pt x="292904" y="446280"/>
                  <a:pt x="298128" y="448291"/>
                  <a:pt x="302146" y="452713"/>
                </a:cubicBezTo>
                <a:cubicBezTo>
                  <a:pt x="304155" y="455126"/>
                  <a:pt x="307369" y="454322"/>
                  <a:pt x="308172" y="453920"/>
                </a:cubicBezTo>
                <a:cubicBezTo>
                  <a:pt x="308976" y="453517"/>
                  <a:pt x="311387" y="452311"/>
                  <a:pt x="311387" y="448693"/>
                </a:cubicBezTo>
                <a:cubicBezTo>
                  <a:pt x="311387" y="445074"/>
                  <a:pt x="312190" y="441858"/>
                  <a:pt x="313798" y="439044"/>
                </a:cubicBezTo>
                <a:cubicBezTo>
                  <a:pt x="313798" y="438239"/>
                  <a:pt x="313798" y="437837"/>
                  <a:pt x="314601" y="437033"/>
                </a:cubicBezTo>
                <a:cubicBezTo>
                  <a:pt x="315003" y="435827"/>
                  <a:pt x="316208" y="434621"/>
                  <a:pt x="317414" y="433817"/>
                </a:cubicBezTo>
                <a:cubicBezTo>
                  <a:pt x="321030" y="429796"/>
                  <a:pt x="326253" y="427786"/>
                  <a:pt x="332280" y="427786"/>
                </a:cubicBezTo>
                <a:cubicBezTo>
                  <a:pt x="335896" y="428188"/>
                  <a:pt x="337101" y="425374"/>
                  <a:pt x="337503" y="424570"/>
                </a:cubicBezTo>
                <a:cubicBezTo>
                  <a:pt x="337905" y="423765"/>
                  <a:pt x="338708" y="420549"/>
                  <a:pt x="335896" y="418539"/>
                </a:cubicBezTo>
                <a:cubicBezTo>
                  <a:pt x="331878" y="414518"/>
                  <a:pt x="329869" y="409292"/>
                  <a:pt x="329869" y="403663"/>
                </a:cubicBezTo>
                <a:cubicBezTo>
                  <a:pt x="329869" y="398034"/>
                  <a:pt x="331878" y="393209"/>
                  <a:pt x="335896" y="389189"/>
                </a:cubicBezTo>
                <a:cubicBezTo>
                  <a:pt x="338708" y="386776"/>
                  <a:pt x="337905" y="383962"/>
                  <a:pt x="337503" y="383158"/>
                </a:cubicBezTo>
                <a:cubicBezTo>
                  <a:pt x="337101" y="382354"/>
                  <a:pt x="335896" y="379539"/>
                  <a:pt x="332280" y="379539"/>
                </a:cubicBezTo>
                <a:cubicBezTo>
                  <a:pt x="326253" y="379942"/>
                  <a:pt x="321030" y="377931"/>
                  <a:pt x="317414" y="373911"/>
                </a:cubicBezTo>
                <a:cubicBezTo>
                  <a:pt x="313396" y="369890"/>
                  <a:pt x="311387" y="364663"/>
                  <a:pt x="311387" y="359035"/>
                </a:cubicBezTo>
                <a:cubicBezTo>
                  <a:pt x="311387" y="355416"/>
                  <a:pt x="308976" y="354210"/>
                  <a:pt x="308172" y="353406"/>
                </a:cubicBezTo>
                <a:cubicBezTo>
                  <a:pt x="307369" y="353406"/>
                  <a:pt x="304155" y="352200"/>
                  <a:pt x="302146" y="355014"/>
                </a:cubicBezTo>
                <a:cubicBezTo>
                  <a:pt x="298128" y="359035"/>
                  <a:pt x="292904" y="361447"/>
                  <a:pt x="287279" y="361447"/>
                </a:cubicBezTo>
                <a:cubicBezTo>
                  <a:pt x="281654" y="361447"/>
                  <a:pt x="276431" y="359035"/>
                  <a:pt x="272815" y="355014"/>
                </a:cubicBezTo>
                <a:cubicBezTo>
                  <a:pt x="270404" y="352200"/>
                  <a:pt x="267592" y="353406"/>
                  <a:pt x="266788" y="353406"/>
                </a:cubicBezTo>
                <a:close/>
                <a:moveTo>
                  <a:pt x="157602" y="258925"/>
                </a:moveTo>
                <a:lnTo>
                  <a:pt x="295595" y="258925"/>
                </a:lnTo>
                <a:cubicBezTo>
                  <a:pt x="299226" y="258925"/>
                  <a:pt x="302858" y="261993"/>
                  <a:pt x="302858" y="265827"/>
                </a:cubicBezTo>
                <a:cubicBezTo>
                  <a:pt x="302858" y="269278"/>
                  <a:pt x="299226" y="272729"/>
                  <a:pt x="295595" y="272729"/>
                </a:cubicBezTo>
                <a:lnTo>
                  <a:pt x="157602" y="272729"/>
                </a:lnTo>
                <a:cubicBezTo>
                  <a:pt x="153971" y="272729"/>
                  <a:pt x="150743" y="269278"/>
                  <a:pt x="150743" y="265827"/>
                </a:cubicBezTo>
                <a:cubicBezTo>
                  <a:pt x="150743" y="261993"/>
                  <a:pt x="153971" y="258925"/>
                  <a:pt x="157602" y="258925"/>
                </a:cubicBezTo>
                <a:close/>
                <a:moveTo>
                  <a:pt x="157571" y="212816"/>
                </a:moveTo>
                <a:lnTo>
                  <a:pt x="416628" y="212816"/>
                </a:lnTo>
                <a:cubicBezTo>
                  <a:pt x="420644" y="212816"/>
                  <a:pt x="423456" y="215968"/>
                  <a:pt x="423456" y="219909"/>
                </a:cubicBezTo>
                <a:cubicBezTo>
                  <a:pt x="423456" y="223456"/>
                  <a:pt x="420644" y="226609"/>
                  <a:pt x="416628" y="226609"/>
                </a:cubicBezTo>
                <a:lnTo>
                  <a:pt x="157571" y="226609"/>
                </a:lnTo>
                <a:cubicBezTo>
                  <a:pt x="153956" y="226609"/>
                  <a:pt x="150743" y="223456"/>
                  <a:pt x="150743" y="219909"/>
                </a:cubicBezTo>
                <a:cubicBezTo>
                  <a:pt x="150743" y="215968"/>
                  <a:pt x="153956" y="212816"/>
                  <a:pt x="157571" y="212816"/>
                </a:cubicBezTo>
                <a:close/>
                <a:moveTo>
                  <a:pt x="157571" y="168478"/>
                </a:moveTo>
                <a:lnTo>
                  <a:pt x="416628" y="168478"/>
                </a:lnTo>
                <a:cubicBezTo>
                  <a:pt x="420644" y="168478"/>
                  <a:pt x="423456" y="171315"/>
                  <a:pt x="423456" y="175369"/>
                </a:cubicBezTo>
                <a:cubicBezTo>
                  <a:pt x="423456" y="179422"/>
                  <a:pt x="420644" y="182259"/>
                  <a:pt x="416628" y="182259"/>
                </a:cubicBezTo>
                <a:lnTo>
                  <a:pt x="157571" y="182259"/>
                </a:lnTo>
                <a:cubicBezTo>
                  <a:pt x="153956" y="182259"/>
                  <a:pt x="150743" y="179422"/>
                  <a:pt x="150743" y="175369"/>
                </a:cubicBezTo>
                <a:cubicBezTo>
                  <a:pt x="150743" y="171315"/>
                  <a:pt x="153956" y="168478"/>
                  <a:pt x="157571" y="168478"/>
                </a:cubicBezTo>
                <a:close/>
                <a:moveTo>
                  <a:pt x="157571" y="120596"/>
                </a:moveTo>
                <a:lnTo>
                  <a:pt x="416628" y="120596"/>
                </a:lnTo>
                <a:cubicBezTo>
                  <a:pt x="420644" y="120596"/>
                  <a:pt x="423456" y="123663"/>
                  <a:pt x="423456" y="127498"/>
                </a:cubicBezTo>
                <a:cubicBezTo>
                  <a:pt x="423456" y="130949"/>
                  <a:pt x="420644" y="134399"/>
                  <a:pt x="416628" y="134399"/>
                </a:cubicBezTo>
                <a:lnTo>
                  <a:pt x="157571" y="134399"/>
                </a:lnTo>
                <a:cubicBezTo>
                  <a:pt x="153956" y="134399"/>
                  <a:pt x="150743" y="130949"/>
                  <a:pt x="150743" y="127498"/>
                </a:cubicBezTo>
                <a:cubicBezTo>
                  <a:pt x="150743" y="123663"/>
                  <a:pt x="153956" y="120596"/>
                  <a:pt x="157571" y="120596"/>
                </a:cubicBezTo>
                <a:close/>
                <a:moveTo>
                  <a:pt x="157571" y="76258"/>
                </a:moveTo>
                <a:lnTo>
                  <a:pt x="416628" y="76258"/>
                </a:lnTo>
                <a:cubicBezTo>
                  <a:pt x="420644" y="76258"/>
                  <a:pt x="423456" y="79095"/>
                  <a:pt x="423456" y="83149"/>
                </a:cubicBezTo>
                <a:cubicBezTo>
                  <a:pt x="423456" y="87202"/>
                  <a:pt x="420644" y="90040"/>
                  <a:pt x="416628" y="90040"/>
                </a:cubicBezTo>
                <a:lnTo>
                  <a:pt x="157571" y="90040"/>
                </a:lnTo>
                <a:cubicBezTo>
                  <a:pt x="153956" y="90040"/>
                  <a:pt x="150743" y="87202"/>
                  <a:pt x="150743" y="83149"/>
                </a:cubicBezTo>
                <a:cubicBezTo>
                  <a:pt x="150743" y="79095"/>
                  <a:pt x="153956" y="76258"/>
                  <a:pt x="157571" y="76258"/>
                </a:cubicBezTo>
                <a:close/>
                <a:moveTo>
                  <a:pt x="87590" y="14474"/>
                </a:moveTo>
                <a:cubicBezTo>
                  <a:pt x="97635" y="23721"/>
                  <a:pt x="104063" y="36989"/>
                  <a:pt x="104063" y="51865"/>
                </a:cubicBezTo>
                <a:lnTo>
                  <a:pt x="104063" y="96493"/>
                </a:lnTo>
                <a:lnTo>
                  <a:pt x="104063" y="104936"/>
                </a:lnTo>
                <a:lnTo>
                  <a:pt x="104063" y="387179"/>
                </a:lnTo>
                <a:lnTo>
                  <a:pt x="104063" y="434621"/>
                </a:lnTo>
                <a:lnTo>
                  <a:pt x="104063" y="440652"/>
                </a:lnTo>
                <a:cubicBezTo>
                  <a:pt x="104063" y="455126"/>
                  <a:pt x="97635" y="468796"/>
                  <a:pt x="87590" y="478445"/>
                </a:cubicBezTo>
                <a:lnTo>
                  <a:pt x="247100" y="478445"/>
                </a:lnTo>
                <a:lnTo>
                  <a:pt x="247100" y="443868"/>
                </a:lnTo>
                <a:cubicBezTo>
                  <a:pt x="246297" y="442662"/>
                  <a:pt x="244690" y="442260"/>
                  <a:pt x="243484" y="442260"/>
                </a:cubicBezTo>
                <a:cubicBezTo>
                  <a:pt x="234645" y="442662"/>
                  <a:pt x="227413" y="437837"/>
                  <a:pt x="224199" y="430198"/>
                </a:cubicBezTo>
                <a:cubicBezTo>
                  <a:pt x="220984" y="422157"/>
                  <a:pt x="222591" y="413312"/>
                  <a:pt x="229020" y="408085"/>
                </a:cubicBezTo>
                <a:cubicBezTo>
                  <a:pt x="230225" y="406879"/>
                  <a:pt x="231029" y="405673"/>
                  <a:pt x="231029" y="403663"/>
                </a:cubicBezTo>
                <a:cubicBezTo>
                  <a:pt x="231029" y="402055"/>
                  <a:pt x="230225" y="400848"/>
                  <a:pt x="229020" y="399642"/>
                </a:cubicBezTo>
                <a:cubicBezTo>
                  <a:pt x="222591" y="394415"/>
                  <a:pt x="220984" y="385570"/>
                  <a:pt x="224199" y="377529"/>
                </a:cubicBezTo>
                <a:cubicBezTo>
                  <a:pt x="227413" y="369488"/>
                  <a:pt x="234645" y="365066"/>
                  <a:pt x="243484" y="365468"/>
                </a:cubicBezTo>
                <a:cubicBezTo>
                  <a:pt x="244690" y="365468"/>
                  <a:pt x="246297" y="364663"/>
                  <a:pt x="247502" y="363859"/>
                </a:cubicBezTo>
                <a:cubicBezTo>
                  <a:pt x="248306" y="362653"/>
                  <a:pt x="249109" y="361045"/>
                  <a:pt x="249109" y="359839"/>
                </a:cubicBezTo>
                <a:cubicBezTo>
                  <a:pt x="248708" y="350994"/>
                  <a:pt x="253127" y="343757"/>
                  <a:pt x="261163" y="340540"/>
                </a:cubicBezTo>
                <a:cubicBezTo>
                  <a:pt x="268797" y="337324"/>
                  <a:pt x="277636" y="338932"/>
                  <a:pt x="283262" y="345365"/>
                </a:cubicBezTo>
                <a:cubicBezTo>
                  <a:pt x="285270" y="347777"/>
                  <a:pt x="289288" y="347777"/>
                  <a:pt x="291699" y="345365"/>
                </a:cubicBezTo>
                <a:cubicBezTo>
                  <a:pt x="296922" y="338932"/>
                  <a:pt x="305762" y="337324"/>
                  <a:pt x="313798" y="340540"/>
                </a:cubicBezTo>
                <a:cubicBezTo>
                  <a:pt x="321030" y="343757"/>
                  <a:pt x="326253" y="350994"/>
                  <a:pt x="325851" y="359839"/>
                </a:cubicBezTo>
                <a:cubicBezTo>
                  <a:pt x="325851" y="361045"/>
                  <a:pt x="326253" y="362653"/>
                  <a:pt x="327458" y="363859"/>
                </a:cubicBezTo>
                <a:cubicBezTo>
                  <a:pt x="328664" y="364663"/>
                  <a:pt x="329869" y="365468"/>
                  <a:pt x="331476" y="365468"/>
                </a:cubicBezTo>
                <a:cubicBezTo>
                  <a:pt x="339914" y="365066"/>
                  <a:pt x="347146" y="369488"/>
                  <a:pt x="350762" y="377529"/>
                </a:cubicBezTo>
                <a:cubicBezTo>
                  <a:pt x="353575" y="385570"/>
                  <a:pt x="351967" y="394415"/>
                  <a:pt x="345539" y="399642"/>
                </a:cubicBezTo>
                <a:cubicBezTo>
                  <a:pt x="344735" y="400848"/>
                  <a:pt x="343932" y="402055"/>
                  <a:pt x="343932" y="403663"/>
                </a:cubicBezTo>
                <a:cubicBezTo>
                  <a:pt x="343932" y="405673"/>
                  <a:pt x="344735" y="406879"/>
                  <a:pt x="345539" y="408085"/>
                </a:cubicBezTo>
                <a:cubicBezTo>
                  <a:pt x="351967" y="413312"/>
                  <a:pt x="353575" y="422157"/>
                  <a:pt x="350762" y="430198"/>
                </a:cubicBezTo>
                <a:cubicBezTo>
                  <a:pt x="347146" y="437837"/>
                  <a:pt x="339914" y="442662"/>
                  <a:pt x="331476" y="442260"/>
                </a:cubicBezTo>
                <a:cubicBezTo>
                  <a:pt x="329869" y="442260"/>
                  <a:pt x="328664" y="442662"/>
                  <a:pt x="327458" y="443868"/>
                </a:cubicBezTo>
                <a:lnTo>
                  <a:pt x="327458" y="478445"/>
                </a:lnTo>
                <a:lnTo>
                  <a:pt x="397370" y="478445"/>
                </a:lnTo>
                <a:cubicBezTo>
                  <a:pt x="437147" y="478445"/>
                  <a:pt x="469692" y="445878"/>
                  <a:pt x="469692" y="406075"/>
                </a:cubicBezTo>
                <a:lnTo>
                  <a:pt x="468486" y="86039"/>
                </a:lnTo>
                <a:cubicBezTo>
                  <a:pt x="468486" y="46638"/>
                  <a:pt x="436343" y="14474"/>
                  <a:pt x="396566" y="14474"/>
                </a:cubicBezTo>
                <a:close/>
                <a:moveTo>
                  <a:pt x="52232" y="14474"/>
                </a:moveTo>
                <a:cubicBezTo>
                  <a:pt x="31339" y="14474"/>
                  <a:pt x="14464" y="30958"/>
                  <a:pt x="14464" y="51865"/>
                </a:cubicBezTo>
                <a:lnTo>
                  <a:pt x="14464" y="97699"/>
                </a:lnTo>
                <a:lnTo>
                  <a:pt x="90001" y="97699"/>
                </a:lnTo>
                <a:lnTo>
                  <a:pt x="90001" y="96493"/>
                </a:lnTo>
                <a:lnTo>
                  <a:pt x="90001" y="51865"/>
                </a:lnTo>
                <a:cubicBezTo>
                  <a:pt x="90001" y="30958"/>
                  <a:pt x="72724" y="14474"/>
                  <a:pt x="52232" y="14474"/>
                </a:cubicBezTo>
                <a:close/>
                <a:moveTo>
                  <a:pt x="52232" y="0"/>
                </a:moveTo>
                <a:lnTo>
                  <a:pt x="396566" y="0"/>
                </a:lnTo>
                <a:cubicBezTo>
                  <a:pt x="444379" y="0"/>
                  <a:pt x="482951" y="38597"/>
                  <a:pt x="482951" y="86039"/>
                </a:cubicBezTo>
                <a:lnTo>
                  <a:pt x="483754" y="406075"/>
                </a:lnTo>
                <a:cubicBezTo>
                  <a:pt x="483754" y="453920"/>
                  <a:pt x="444781" y="492517"/>
                  <a:pt x="397370" y="492517"/>
                </a:cubicBezTo>
                <a:lnTo>
                  <a:pt x="327458" y="492517"/>
                </a:lnTo>
                <a:lnTo>
                  <a:pt x="327458" y="539959"/>
                </a:lnTo>
                <a:cubicBezTo>
                  <a:pt x="327458" y="542774"/>
                  <a:pt x="326253" y="545186"/>
                  <a:pt x="323842" y="546392"/>
                </a:cubicBezTo>
                <a:cubicBezTo>
                  <a:pt x="322637" y="546794"/>
                  <a:pt x="321432" y="547196"/>
                  <a:pt x="320226" y="547196"/>
                </a:cubicBezTo>
                <a:cubicBezTo>
                  <a:pt x="319021" y="547196"/>
                  <a:pt x="317414" y="546794"/>
                  <a:pt x="316208" y="545990"/>
                </a:cubicBezTo>
                <a:lnTo>
                  <a:pt x="287279" y="527898"/>
                </a:lnTo>
                <a:lnTo>
                  <a:pt x="257949" y="545990"/>
                </a:lnTo>
                <a:cubicBezTo>
                  <a:pt x="255940" y="547598"/>
                  <a:pt x="253127" y="547598"/>
                  <a:pt x="250717" y="546392"/>
                </a:cubicBezTo>
                <a:cubicBezTo>
                  <a:pt x="248708" y="545186"/>
                  <a:pt x="247100" y="542774"/>
                  <a:pt x="247100" y="539959"/>
                </a:cubicBezTo>
                <a:lnTo>
                  <a:pt x="247100" y="492517"/>
                </a:lnTo>
                <a:lnTo>
                  <a:pt x="53036" y="492517"/>
                </a:lnTo>
                <a:lnTo>
                  <a:pt x="52634" y="492517"/>
                </a:lnTo>
                <a:lnTo>
                  <a:pt x="52232" y="492517"/>
                </a:lnTo>
                <a:cubicBezTo>
                  <a:pt x="23304" y="492517"/>
                  <a:pt x="0" y="469198"/>
                  <a:pt x="0" y="440652"/>
                </a:cubicBezTo>
                <a:lnTo>
                  <a:pt x="0" y="387179"/>
                </a:lnTo>
                <a:cubicBezTo>
                  <a:pt x="0" y="383158"/>
                  <a:pt x="3214" y="379942"/>
                  <a:pt x="7232" y="379942"/>
                </a:cubicBezTo>
                <a:lnTo>
                  <a:pt x="90001" y="379942"/>
                </a:lnTo>
                <a:lnTo>
                  <a:pt x="90001" y="112173"/>
                </a:lnTo>
                <a:lnTo>
                  <a:pt x="7232" y="112173"/>
                </a:lnTo>
                <a:cubicBezTo>
                  <a:pt x="3214" y="112173"/>
                  <a:pt x="0" y="108957"/>
                  <a:pt x="0" y="104936"/>
                </a:cubicBezTo>
                <a:lnTo>
                  <a:pt x="0" y="51865"/>
                </a:lnTo>
                <a:cubicBezTo>
                  <a:pt x="0" y="23319"/>
                  <a:pt x="23304" y="0"/>
                  <a:pt x="5223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57" name="Rectangle: Rounded Corners 156">
            <a:extLst>
              <a:ext uri="{FF2B5EF4-FFF2-40B4-BE49-F238E27FC236}">
                <a16:creationId xmlns:a16="http://schemas.microsoft.com/office/drawing/2014/main" id="{146E77A2-D4C0-6330-9AE0-F019AECA8D49}"/>
              </a:ext>
            </a:extLst>
          </p:cNvPr>
          <p:cNvSpPr/>
          <p:nvPr/>
        </p:nvSpPr>
        <p:spPr bwMode="gray">
          <a:xfrm>
            <a:off x="226142" y="3662047"/>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8" name="Ovale 10">
            <a:extLst>
              <a:ext uri="{FF2B5EF4-FFF2-40B4-BE49-F238E27FC236}">
                <a16:creationId xmlns:a16="http://schemas.microsoft.com/office/drawing/2014/main" id="{2CFA35AA-7AFA-333E-C826-9716AE67EF46}"/>
              </a:ext>
            </a:extLst>
          </p:cNvPr>
          <p:cNvSpPr/>
          <p:nvPr/>
        </p:nvSpPr>
        <p:spPr bwMode="gray">
          <a:xfrm>
            <a:off x="198447" y="3608898"/>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59" name="TextBox 158">
            <a:extLst>
              <a:ext uri="{FF2B5EF4-FFF2-40B4-BE49-F238E27FC236}">
                <a16:creationId xmlns:a16="http://schemas.microsoft.com/office/drawing/2014/main" id="{2D8A1EA5-64DA-9886-492B-28FE704D5224}"/>
              </a:ext>
            </a:extLst>
          </p:cNvPr>
          <p:cNvSpPr txBox="1"/>
          <p:nvPr/>
        </p:nvSpPr>
        <p:spPr bwMode="gray">
          <a:xfrm>
            <a:off x="573167" y="3750388"/>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ICA in UNPP / PROMS</a:t>
            </a:r>
          </a:p>
        </p:txBody>
      </p:sp>
      <p:sp>
        <p:nvSpPr>
          <p:cNvPr id="208" name="Freeform 42">
            <a:extLst>
              <a:ext uri="{FF2B5EF4-FFF2-40B4-BE49-F238E27FC236}">
                <a16:creationId xmlns:a16="http://schemas.microsoft.com/office/drawing/2014/main" id="{0327A063-DCA2-3B6E-F195-2BFCC8AFAB50}"/>
              </a:ext>
            </a:extLst>
          </p:cNvPr>
          <p:cNvSpPr>
            <a:spLocks noChangeArrowheads="1"/>
          </p:cNvSpPr>
          <p:nvPr/>
        </p:nvSpPr>
        <p:spPr bwMode="auto">
          <a:xfrm>
            <a:off x="370404" y="4997342"/>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213" name="Connector: Elbow 212">
            <a:extLst>
              <a:ext uri="{FF2B5EF4-FFF2-40B4-BE49-F238E27FC236}">
                <a16:creationId xmlns:a16="http://schemas.microsoft.com/office/drawing/2014/main" id="{E105FE35-E49D-A260-20AA-2C5F04A3009D}"/>
              </a:ext>
            </a:extLst>
          </p:cNvPr>
          <p:cNvCxnSpPr>
            <a:cxnSpLocks/>
            <a:stCxn id="161" idx="3"/>
            <a:endCxn id="209" idx="1"/>
          </p:cNvCxnSpPr>
          <p:nvPr/>
        </p:nvCxnSpPr>
        <p:spPr bwMode="gray">
          <a:xfrm flipV="1">
            <a:off x="1251016" y="3963075"/>
            <a:ext cx="199452" cy="1183763"/>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9" name="Rectangle: Rounded Corners 168">
            <a:extLst>
              <a:ext uri="{FF2B5EF4-FFF2-40B4-BE49-F238E27FC236}">
                <a16:creationId xmlns:a16="http://schemas.microsoft.com/office/drawing/2014/main" id="{EA53822A-E93A-BF9A-D9EA-4BA42536619A}"/>
              </a:ext>
            </a:extLst>
          </p:cNvPr>
          <p:cNvSpPr/>
          <p:nvPr/>
        </p:nvSpPr>
        <p:spPr bwMode="gray">
          <a:xfrm>
            <a:off x="1542839" y="2078774"/>
            <a:ext cx="982412"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4" name="Ovale 10">
            <a:extLst>
              <a:ext uri="{FF2B5EF4-FFF2-40B4-BE49-F238E27FC236}">
                <a16:creationId xmlns:a16="http://schemas.microsoft.com/office/drawing/2014/main" id="{AB7E8DB9-14F1-4784-53D9-1A19646203D9}"/>
              </a:ext>
            </a:extLst>
          </p:cNvPr>
          <p:cNvSpPr/>
          <p:nvPr/>
        </p:nvSpPr>
        <p:spPr bwMode="gray">
          <a:xfrm>
            <a:off x="1481265" y="2019016"/>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0" name="Rectangle: Rounded Corners 169">
            <a:extLst>
              <a:ext uri="{FF2B5EF4-FFF2-40B4-BE49-F238E27FC236}">
                <a16:creationId xmlns:a16="http://schemas.microsoft.com/office/drawing/2014/main" id="{C29BEF10-0B9B-1849-CE0F-6985C8DA1B7E}"/>
              </a:ext>
            </a:extLst>
          </p:cNvPr>
          <p:cNvSpPr/>
          <p:nvPr/>
        </p:nvSpPr>
        <p:spPr bwMode="gray">
          <a:xfrm>
            <a:off x="1541208" y="2692268"/>
            <a:ext cx="982412" cy="403558"/>
          </a:xfrm>
          <a:prstGeom prst="round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highlight>
                <a:srgbClr val="FFFFFF"/>
              </a:highlight>
              <a:uLnTx/>
              <a:uFillTx/>
              <a:latin typeface="Arial"/>
              <a:ea typeface="+mn-ea"/>
              <a:cs typeface="+mn-cs"/>
            </a:endParaRPr>
          </a:p>
        </p:txBody>
      </p:sp>
      <p:sp>
        <p:nvSpPr>
          <p:cNvPr id="175" name="Ovale 10">
            <a:extLst>
              <a:ext uri="{FF2B5EF4-FFF2-40B4-BE49-F238E27FC236}">
                <a16:creationId xmlns:a16="http://schemas.microsoft.com/office/drawing/2014/main" id="{D1EACE5D-2734-5579-44B6-C026EAE53FE6}"/>
              </a:ext>
            </a:extLst>
          </p:cNvPr>
          <p:cNvSpPr/>
          <p:nvPr/>
        </p:nvSpPr>
        <p:spPr bwMode="gray">
          <a:xfrm>
            <a:off x="1479633" y="2639385"/>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1" name="Rectangle: Rounded Corners 170">
            <a:extLst>
              <a:ext uri="{FF2B5EF4-FFF2-40B4-BE49-F238E27FC236}">
                <a16:creationId xmlns:a16="http://schemas.microsoft.com/office/drawing/2014/main" id="{7CB8FD36-E6FD-BFF8-8C26-9203BCCA6E5B}"/>
              </a:ext>
            </a:extLst>
          </p:cNvPr>
          <p:cNvSpPr/>
          <p:nvPr/>
        </p:nvSpPr>
        <p:spPr bwMode="gray">
          <a:xfrm>
            <a:off x="1542980" y="3298887"/>
            <a:ext cx="982412"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6" name="Ovale 10">
            <a:extLst>
              <a:ext uri="{FF2B5EF4-FFF2-40B4-BE49-F238E27FC236}">
                <a16:creationId xmlns:a16="http://schemas.microsoft.com/office/drawing/2014/main" id="{4D8645E2-3816-E45B-9299-A3A73DEDF670}"/>
              </a:ext>
            </a:extLst>
          </p:cNvPr>
          <p:cNvSpPr/>
          <p:nvPr/>
        </p:nvSpPr>
        <p:spPr bwMode="gray">
          <a:xfrm>
            <a:off x="1481406" y="3252878"/>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3" name="Rectangle: Rounded Corners 172">
            <a:extLst>
              <a:ext uri="{FF2B5EF4-FFF2-40B4-BE49-F238E27FC236}">
                <a16:creationId xmlns:a16="http://schemas.microsoft.com/office/drawing/2014/main" id="{DBB55D7D-7000-14A1-EA2D-9178853CEFCB}"/>
              </a:ext>
            </a:extLst>
          </p:cNvPr>
          <p:cNvSpPr/>
          <p:nvPr/>
        </p:nvSpPr>
        <p:spPr bwMode="gray">
          <a:xfrm>
            <a:off x="1541208" y="4491506"/>
            <a:ext cx="982412"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8" name="Ovale 10">
            <a:extLst>
              <a:ext uri="{FF2B5EF4-FFF2-40B4-BE49-F238E27FC236}">
                <a16:creationId xmlns:a16="http://schemas.microsoft.com/office/drawing/2014/main" id="{67E51EE0-4832-6104-D7FE-8C9F4B410E7F}"/>
              </a:ext>
            </a:extLst>
          </p:cNvPr>
          <p:cNvSpPr/>
          <p:nvPr/>
        </p:nvSpPr>
        <p:spPr bwMode="gray">
          <a:xfrm>
            <a:off x="1479633" y="4459244"/>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2" name="Rectangle: Rounded Corners 171">
            <a:extLst>
              <a:ext uri="{FF2B5EF4-FFF2-40B4-BE49-F238E27FC236}">
                <a16:creationId xmlns:a16="http://schemas.microsoft.com/office/drawing/2014/main" id="{1669A85E-B6B9-B3B1-65BD-E203271BD353}"/>
              </a:ext>
            </a:extLst>
          </p:cNvPr>
          <p:cNvSpPr/>
          <p:nvPr/>
        </p:nvSpPr>
        <p:spPr bwMode="gray">
          <a:xfrm>
            <a:off x="1542980" y="3898632"/>
            <a:ext cx="982412"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7" name="Ovale 10">
            <a:extLst>
              <a:ext uri="{FF2B5EF4-FFF2-40B4-BE49-F238E27FC236}">
                <a16:creationId xmlns:a16="http://schemas.microsoft.com/office/drawing/2014/main" id="{C6C49BDC-9879-A196-FDA9-0B19551002B3}"/>
              </a:ext>
            </a:extLst>
          </p:cNvPr>
          <p:cNvSpPr/>
          <p:nvPr/>
        </p:nvSpPr>
        <p:spPr bwMode="gray">
          <a:xfrm>
            <a:off x="1481406" y="3859498"/>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cxnSp>
        <p:nvCxnSpPr>
          <p:cNvPr id="192" name="Straight Arrow Connector 191">
            <a:extLst>
              <a:ext uri="{FF2B5EF4-FFF2-40B4-BE49-F238E27FC236}">
                <a16:creationId xmlns:a16="http://schemas.microsoft.com/office/drawing/2014/main" id="{3D6F02DE-0EF1-C3E4-1FFA-D082DD0031A3}"/>
              </a:ext>
            </a:extLst>
          </p:cNvPr>
          <p:cNvCxnSpPr>
            <a:stCxn id="169" idx="2"/>
            <a:endCxn id="170" idx="0"/>
          </p:cNvCxnSpPr>
          <p:nvPr/>
        </p:nvCxnSpPr>
        <p:spPr bwMode="gray">
          <a:xfrm flipH="1">
            <a:off x="2032414" y="2482332"/>
            <a:ext cx="1631" cy="20993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B6501A9A-B01A-7878-8639-81B785DB44BC}"/>
              </a:ext>
            </a:extLst>
          </p:cNvPr>
          <p:cNvCxnSpPr>
            <a:stCxn id="170" idx="2"/>
            <a:endCxn id="171" idx="0"/>
          </p:cNvCxnSpPr>
          <p:nvPr/>
        </p:nvCxnSpPr>
        <p:spPr bwMode="gray">
          <a:xfrm>
            <a:off x="2032414" y="3095825"/>
            <a:ext cx="1773" cy="20306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FA6C9D7-717C-6675-A219-60B008F0D85A}"/>
              </a:ext>
            </a:extLst>
          </p:cNvPr>
          <p:cNvCxnSpPr>
            <a:stCxn id="171" idx="2"/>
            <a:endCxn id="172" idx="0"/>
          </p:cNvCxnSpPr>
          <p:nvPr/>
        </p:nvCxnSpPr>
        <p:spPr bwMode="gray">
          <a:xfrm>
            <a:off x="2034186" y="3702445"/>
            <a:ext cx="0" cy="19618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BEBE66D-A4D0-AAE0-569A-5BA45F22B7F3}"/>
              </a:ext>
            </a:extLst>
          </p:cNvPr>
          <p:cNvCxnSpPr>
            <a:stCxn id="172" idx="2"/>
            <a:endCxn id="173" idx="0"/>
          </p:cNvCxnSpPr>
          <p:nvPr/>
        </p:nvCxnSpPr>
        <p:spPr bwMode="gray">
          <a:xfrm flipH="1">
            <a:off x="2032414" y="4302190"/>
            <a:ext cx="1773" cy="1893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01" name="Freeform 8">
            <a:extLst>
              <a:ext uri="{FF2B5EF4-FFF2-40B4-BE49-F238E27FC236}">
                <a16:creationId xmlns:a16="http://schemas.microsoft.com/office/drawing/2014/main" id="{DAC3C19B-DD20-4678-8FDC-C231A8C87BCA}"/>
              </a:ext>
            </a:extLst>
          </p:cNvPr>
          <p:cNvSpPr>
            <a:spLocks noChangeArrowheads="1"/>
          </p:cNvSpPr>
          <p:nvPr/>
        </p:nvSpPr>
        <p:spPr bwMode="auto">
          <a:xfrm>
            <a:off x="1658311" y="2156166"/>
            <a:ext cx="203213" cy="23540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3" name="Freeform 48">
            <a:extLst>
              <a:ext uri="{FF2B5EF4-FFF2-40B4-BE49-F238E27FC236}">
                <a16:creationId xmlns:a16="http://schemas.microsoft.com/office/drawing/2014/main" id="{FD03ACBD-C464-9DA6-8249-CB3EED51F8CE}"/>
              </a:ext>
            </a:extLst>
          </p:cNvPr>
          <p:cNvSpPr>
            <a:spLocks noChangeArrowheads="1"/>
          </p:cNvSpPr>
          <p:nvPr/>
        </p:nvSpPr>
        <p:spPr bwMode="auto">
          <a:xfrm>
            <a:off x="1682480" y="2750239"/>
            <a:ext cx="180881" cy="269039"/>
          </a:xfrm>
          <a:custGeom>
            <a:avLst/>
            <a:gdLst>
              <a:gd name="connsiteX0" fmla="*/ 173936 w 531637"/>
              <a:gd name="connsiteY0" fmla="*/ 361787 h 487302"/>
              <a:gd name="connsiteX1" fmla="*/ 432591 w 531637"/>
              <a:gd name="connsiteY1" fmla="*/ 361787 h 487302"/>
              <a:gd name="connsiteX2" fmla="*/ 439419 w 531637"/>
              <a:gd name="connsiteY2" fmla="*/ 369072 h 487302"/>
              <a:gd name="connsiteX3" fmla="*/ 432591 w 531637"/>
              <a:gd name="connsiteY3" fmla="*/ 375591 h 487302"/>
              <a:gd name="connsiteX4" fmla="*/ 173936 w 531637"/>
              <a:gd name="connsiteY4" fmla="*/ 375591 h 487302"/>
              <a:gd name="connsiteX5" fmla="*/ 166706 w 531637"/>
              <a:gd name="connsiteY5" fmla="*/ 369072 h 487302"/>
              <a:gd name="connsiteX6" fmla="*/ 173936 w 531637"/>
              <a:gd name="connsiteY6" fmla="*/ 361787 h 487302"/>
              <a:gd name="connsiteX7" fmla="*/ 173957 w 531637"/>
              <a:gd name="connsiteY7" fmla="*/ 324546 h 487302"/>
              <a:gd name="connsiteX8" fmla="*/ 414835 w 531637"/>
              <a:gd name="connsiteY8" fmla="*/ 324546 h 487302"/>
              <a:gd name="connsiteX9" fmla="*/ 421682 w 531637"/>
              <a:gd name="connsiteY9" fmla="*/ 332527 h 487302"/>
              <a:gd name="connsiteX10" fmla="*/ 414835 w 531637"/>
              <a:gd name="connsiteY10" fmla="*/ 340087 h 487302"/>
              <a:gd name="connsiteX11" fmla="*/ 173957 w 531637"/>
              <a:gd name="connsiteY11" fmla="*/ 340087 h 487302"/>
              <a:gd name="connsiteX12" fmla="*/ 166706 w 531637"/>
              <a:gd name="connsiteY12" fmla="*/ 332527 h 487302"/>
              <a:gd name="connsiteX13" fmla="*/ 173957 w 531637"/>
              <a:gd name="connsiteY13" fmla="*/ 324546 h 487302"/>
              <a:gd name="connsiteX14" fmla="*/ 110127 w 531637"/>
              <a:gd name="connsiteY14" fmla="*/ 320840 h 487302"/>
              <a:gd name="connsiteX15" fmla="*/ 97163 w 531637"/>
              <a:gd name="connsiteY15" fmla="*/ 368982 h 487302"/>
              <a:gd name="connsiteX16" fmla="*/ 99189 w 531637"/>
              <a:gd name="connsiteY16" fmla="*/ 368982 h 487302"/>
              <a:gd name="connsiteX17" fmla="*/ 101214 w 531637"/>
              <a:gd name="connsiteY17" fmla="*/ 368982 h 487302"/>
              <a:gd name="connsiteX18" fmla="*/ 125520 w 531637"/>
              <a:gd name="connsiteY18" fmla="*/ 344911 h 487302"/>
              <a:gd name="connsiteX19" fmla="*/ 125520 w 531637"/>
              <a:gd name="connsiteY19" fmla="*/ 342905 h 487302"/>
              <a:gd name="connsiteX20" fmla="*/ 110127 w 531637"/>
              <a:gd name="connsiteY20" fmla="*/ 320840 h 487302"/>
              <a:gd name="connsiteX21" fmla="*/ 175719 w 531637"/>
              <a:gd name="connsiteY21" fmla="*/ 287301 h 487302"/>
              <a:gd name="connsiteX22" fmla="*/ 377202 w 531637"/>
              <a:gd name="connsiteY22" fmla="*/ 287301 h 487302"/>
              <a:gd name="connsiteX23" fmla="*/ 384441 w 531637"/>
              <a:gd name="connsiteY23" fmla="*/ 293819 h 487302"/>
              <a:gd name="connsiteX24" fmla="*/ 377202 w 531637"/>
              <a:gd name="connsiteY24" fmla="*/ 301105 h 487302"/>
              <a:gd name="connsiteX25" fmla="*/ 175719 w 531637"/>
              <a:gd name="connsiteY25" fmla="*/ 301105 h 487302"/>
              <a:gd name="connsiteX26" fmla="*/ 168480 w 531637"/>
              <a:gd name="connsiteY26" fmla="*/ 293819 h 487302"/>
              <a:gd name="connsiteX27" fmla="*/ 175719 w 531637"/>
              <a:gd name="connsiteY27" fmla="*/ 287301 h 487302"/>
              <a:gd name="connsiteX28" fmla="*/ 99189 w 531637"/>
              <a:gd name="connsiteY28" fmla="*/ 254244 h 487302"/>
              <a:gd name="connsiteX29" fmla="*/ 74478 w 531637"/>
              <a:gd name="connsiteY29" fmla="*/ 278315 h 487302"/>
              <a:gd name="connsiteX30" fmla="*/ 74478 w 531637"/>
              <a:gd name="connsiteY30" fmla="*/ 280321 h 487302"/>
              <a:gd name="connsiteX31" fmla="*/ 99189 w 531637"/>
              <a:gd name="connsiteY31" fmla="*/ 304793 h 487302"/>
              <a:gd name="connsiteX32" fmla="*/ 112152 w 531637"/>
              <a:gd name="connsiteY32" fmla="*/ 257052 h 487302"/>
              <a:gd name="connsiteX33" fmla="*/ 101214 w 531637"/>
              <a:gd name="connsiteY33" fmla="*/ 254244 h 487302"/>
              <a:gd name="connsiteX34" fmla="*/ 175682 w 531637"/>
              <a:gd name="connsiteY34" fmla="*/ 253606 h 487302"/>
              <a:gd name="connsiteX35" fmla="*/ 304528 w 531637"/>
              <a:gd name="connsiteY35" fmla="*/ 253606 h 487302"/>
              <a:gd name="connsiteX36" fmla="*/ 311731 w 531637"/>
              <a:gd name="connsiteY36" fmla="*/ 260508 h 487302"/>
              <a:gd name="connsiteX37" fmla="*/ 304528 w 531637"/>
              <a:gd name="connsiteY37" fmla="*/ 267410 h 487302"/>
              <a:gd name="connsiteX38" fmla="*/ 175682 w 531637"/>
              <a:gd name="connsiteY38" fmla="*/ 267410 h 487302"/>
              <a:gd name="connsiteX39" fmla="*/ 168479 w 531637"/>
              <a:gd name="connsiteY39" fmla="*/ 260508 h 487302"/>
              <a:gd name="connsiteX40" fmla="*/ 175682 w 531637"/>
              <a:gd name="connsiteY40" fmla="*/ 253606 h 487302"/>
              <a:gd name="connsiteX41" fmla="*/ 495792 w 531637"/>
              <a:gd name="connsiteY41" fmla="*/ 228403 h 487302"/>
              <a:gd name="connsiteX42" fmla="*/ 495792 w 531637"/>
              <a:gd name="connsiteY42" fmla="*/ 418959 h 487302"/>
              <a:gd name="connsiteX43" fmla="*/ 464780 w 531637"/>
              <a:gd name="connsiteY43" fmla="*/ 450316 h 487302"/>
              <a:gd name="connsiteX44" fmla="*/ 49942 w 531637"/>
              <a:gd name="connsiteY44" fmla="*/ 450316 h 487302"/>
              <a:gd name="connsiteX45" fmla="*/ 49942 w 531637"/>
              <a:gd name="connsiteY45" fmla="*/ 450718 h 487302"/>
              <a:gd name="connsiteX46" fmla="*/ 72496 w 531637"/>
              <a:gd name="connsiteY46" fmla="*/ 473231 h 487302"/>
              <a:gd name="connsiteX47" fmla="*/ 494584 w 531637"/>
              <a:gd name="connsiteY47" fmla="*/ 473231 h 487302"/>
              <a:gd name="connsiteX48" fmla="*/ 517138 w 531637"/>
              <a:gd name="connsiteY48" fmla="*/ 450718 h 487302"/>
              <a:gd name="connsiteX49" fmla="*/ 517138 w 531637"/>
              <a:gd name="connsiteY49" fmla="*/ 250916 h 487302"/>
              <a:gd name="connsiteX50" fmla="*/ 495792 w 531637"/>
              <a:gd name="connsiteY50" fmla="*/ 228403 h 487302"/>
              <a:gd name="connsiteX51" fmla="*/ 129166 w 531637"/>
              <a:gd name="connsiteY51" fmla="*/ 219341 h 487302"/>
              <a:gd name="connsiteX52" fmla="*/ 134433 w 531637"/>
              <a:gd name="connsiteY52" fmla="*/ 228167 h 487302"/>
              <a:gd name="connsiteX53" fmla="*/ 128761 w 531637"/>
              <a:gd name="connsiteY53" fmla="*/ 251435 h 487302"/>
              <a:gd name="connsiteX54" fmla="*/ 139699 w 531637"/>
              <a:gd name="connsiteY54" fmla="*/ 278315 h 487302"/>
              <a:gd name="connsiteX55" fmla="*/ 132812 w 531637"/>
              <a:gd name="connsiteY55" fmla="*/ 285536 h 487302"/>
              <a:gd name="connsiteX56" fmla="*/ 125520 w 531637"/>
              <a:gd name="connsiteY56" fmla="*/ 278315 h 487302"/>
              <a:gd name="connsiteX57" fmla="*/ 123495 w 531637"/>
              <a:gd name="connsiteY57" fmla="*/ 269489 h 487302"/>
              <a:gd name="connsiteX58" fmla="*/ 113772 w 531637"/>
              <a:gd name="connsiteY58" fmla="*/ 306799 h 487302"/>
              <a:gd name="connsiteX59" fmla="*/ 139699 w 531637"/>
              <a:gd name="connsiteY59" fmla="*/ 342905 h 487302"/>
              <a:gd name="connsiteX60" fmla="*/ 139699 w 531637"/>
              <a:gd name="connsiteY60" fmla="*/ 344911 h 487302"/>
              <a:gd name="connsiteX61" fmla="*/ 101214 w 531637"/>
              <a:gd name="connsiteY61" fmla="*/ 383425 h 487302"/>
              <a:gd name="connsiteX62" fmla="*/ 99189 w 531637"/>
              <a:gd name="connsiteY62" fmla="*/ 383425 h 487302"/>
              <a:gd name="connsiteX63" fmla="*/ 93517 w 531637"/>
              <a:gd name="connsiteY63" fmla="*/ 383024 h 487302"/>
              <a:gd name="connsiteX64" fmla="*/ 88251 w 531637"/>
              <a:gd name="connsiteY64" fmla="*/ 402280 h 487302"/>
              <a:gd name="connsiteX65" fmla="*/ 81364 w 531637"/>
              <a:gd name="connsiteY65" fmla="*/ 407496 h 487302"/>
              <a:gd name="connsiteX66" fmla="*/ 79339 w 531637"/>
              <a:gd name="connsiteY66" fmla="*/ 407095 h 487302"/>
              <a:gd name="connsiteX67" fmla="*/ 74073 w 531637"/>
              <a:gd name="connsiteY67" fmla="*/ 398670 h 487302"/>
              <a:gd name="connsiteX68" fmla="*/ 79744 w 531637"/>
              <a:gd name="connsiteY68" fmla="*/ 378209 h 487302"/>
              <a:gd name="connsiteX69" fmla="*/ 60299 w 531637"/>
              <a:gd name="connsiteY69" fmla="*/ 344911 h 487302"/>
              <a:gd name="connsiteX70" fmla="*/ 60299 w 531637"/>
              <a:gd name="connsiteY70" fmla="*/ 344109 h 487302"/>
              <a:gd name="connsiteX71" fmla="*/ 67591 w 531637"/>
              <a:gd name="connsiteY71" fmla="*/ 336887 h 487302"/>
              <a:gd name="connsiteX72" fmla="*/ 74478 w 531637"/>
              <a:gd name="connsiteY72" fmla="*/ 344109 h 487302"/>
              <a:gd name="connsiteX73" fmla="*/ 74478 w 531637"/>
              <a:gd name="connsiteY73" fmla="*/ 344911 h 487302"/>
              <a:gd name="connsiteX74" fmla="*/ 83795 w 531637"/>
              <a:gd name="connsiteY74" fmla="*/ 363767 h 487302"/>
              <a:gd name="connsiteX75" fmla="*/ 95543 w 531637"/>
              <a:gd name="connsiteY75" fmla="*/ 318433 h 487302"/>
              <a:gd name="connsiteX76" fmla="*/ 60299 w 531637"/>
              <a:gd name="connsiteY76" fmla="*/ 280321 h 487302"/>
              <a:gd name="connsiteX77" fmla="*/ 60299 w 531637"/>
              <a:gd name="connsiteY77" fmla="*/ 278315 h 487302"/>
              <a:gd name="connsiteX78" fmla="*/ 99189 w 531637"/>
              <a:gd name="connsiteY78" fmla="*/ 239801 h 487302"/>
              <a:gd name="connsiteX79" fmla="*/ 101214 w 531637"/>
              <a:gd name="connsiteY79" fmla="*/ 239801 h 487302"/>
              <a:gd name="connsiteX80" fmla="*/ 115798 w 531637"/>
              <a:gd name="connsiteY80" fmla="*/ 243010 h 487302"/>
              <a:gd name="connsiteX81" fmla="*/ 120659 w 531637"/>
              <a:gd name="connsiteY81" fmla="*/ 224556 h 487302"/>
              <a:gd name="connsiteX82" fmla="*/ 129166 w 531637"/>
              <a:gd name="connsiteY82" fmla="*/ 219341 h 487302"/>
              <a:gd name="connsiteX83" fmla="*/ 31818 w 531637"/>
              <a:gd name="connsiteY83" fmla="*/ 191418 h 487302"/>
              <a:gd name="connsiteX84" fmla="*/ 14499 w 531637"/>
              <a:gd name="connsiteY84" fmla="*/ 208704 h 487302"/>
              <a:gd name="connsiteX85" fmla="*/ 14499 w 531637"/>
              <a:gd name="connsiteY85" fmla="*/ 418959 h 487302"/>
              <a:gd name="connsiteX86" fmla="*/ 31818 w 531637"/>
              <a:gd name="connsiteY86" fmla="*/ 436246 h 487302"/>
              <a:gd name="connsiteX87" fmla="*/ 464780 w 531637"/>
              <a:gd name="connsiteY87" fmla="*/ 436246 h 487302"/>
              <a:gd name="connsiteX88" fmla="*/ 481696 w 531637"/>
              <a:gd name="connsiteY88" fmla="*/ 418959 h 487302"/>
              <a:gd name="connsiteX89" fmla="*/ 481696 w 531637"/>
              <a:gd name="connsiteY89" fmla="*/ 208704 h 487302"/>
              <a:gd name="connsiteX90" fmla="*/ 464780 w 531637"/>
              <a:gd name="connsiteY90" fmla="*/ 191418 h 487302"/>
              <a:gd name="connsiteX91" fmla="*/ 31818 w 531637"/>
              <a:gd name="connsiteY91" fmla="*/ 177347 h 487302"/>
              <a:gd name="connsiteX92" fmla="*/ 464780 w 531637"/>
              <a:gd name="connsiteY92" fmla="*/ 177347 h 487302"/>
              <a:gd name="connsiteX93" fmla="*/ 495792 w 531637"/>
              <a:gd name="connsiteY93" fmla="*/ 208704 h 487302"/>
              <a:gd name="connsiteX94" fmla="*/ 495792 w 531637"/>
              <a:gd name="connsiteY94" fmla="*/ 214333 h 487302"/>
              <a:gd name="connsiteX95" fmla="*/ 531637 w 531637"/>
              <a:gd name="connsiteY95" fmla="*/ 250916 h 487302"/>
              <a:gd name="connsiteX96" fmla="*/ 531637 w 531637"/>
              <a:gd name="connsiteY96" fmla="*/ 450718 h 487302"/>
              <a:gd name="connsiteX97" fmla="*/ 494584 w 531637"/>
              <a:gd name="connsiteY97" fmla="*/ 487302 h 487302"/>
              <a:gd name="connsiteX98" fmla="*/ 72496 w 531637"/>
              <a:gd name="connsiteY98" fmla="*/ 487302 h 487302"/>
              <a:gd name="connsiteX99" fmla="*/ 35845 w 531637"/>
              <a:gd name="connsiteY99" fmla="*/ 450718 h 487302"/>
              <a:gd name="connsiteX100" fmla="*/ 35845 w 531637"/>
              <a:gd name="connsiteY100" fmla="*/ 450316 h 487302"/>
              <a:gd name="connsiteX101" fmla="*/ 31818 w 531637"/>
              <a:gd name="connsiteY101" fmla="*/ 450316 h 487302"/>
              <a:gd name="connsiteX102" fmla="*/ 0 w 531637"/>
              <a:gd name="connsiteY102" fmla="*/ 418959 h 487302"/>
              <a:gd name="connsiteX103" fmla="*/ 0 w 531637"/>
              <a:gd name="connsiteY103" fmla="*/ 208704 h 487302"/>
              <a:gd name="connsiteX104" fmla="*/ 31818 w 531637"/>
              <a:gd name="connsiteY104" fmla="*/ 177347 h 487302"/>
              <a:gd name="connsiteX105" fmla="*/ 117671 w 531637"/>
              <a:gd name="connsiteY105" fmla="*/ 67856 h 487302"/>
              <a:gd name="connsiteX106" fmla="*/ 34393 w 531637"/>
              <a:gd name="connsiteY106" fmla="*/ 93706 h 487302"/>
              <a:gd name="connsiteX107" fmla="*/ 33991 w 531637"/>
              <a:gd name="connsiteY107" fmla="*/ 94110 h 487302"/>
              <a:gd name="connsiteX108" fmla="*/ 34393 w 531637"/>
              <a:gd name="connsiteY108" fmla="*/ 94514 h 487302"/>
              <a:gd name="connsiteX109" fmla="*/ 117671 w 531637"/>
              <a:gd name="connsiteY109" fmla="*/ 123999 h 487302"/>
              <a:gd name="connsiteX110" fmla="*/ 132154 w 531637"/>
              <a:gd name="connsiteY110" fmla="*/ 66241 h 487302"/>
              <a:gd name="connsiteX111" fmla="*/ 132154 w 531637"/>
              <a:gd name="connsiteY111" fmla="*/ 126019 h 487302"/>
              <a:gd name="connsiteX112" fmla="*/ 252444 w 531637"/>
              <a:gd name="connsiteY112" fmla="*/ 126019 h 487302"/>
              <a:gd name="connsiteX113" fmla="*/ 252444 w 531637"/>
              <a:gd name="connsiteY113" fmla="*/ 66241 h 487302"/>
              <a:gd name="connsiteX114" fmla="*/ 416988 w 531637"/>
              <a:gd name="connsiteY114" fmla="*/ 57355 h 487302"/>
              <a:gd name="connsiteX115" fmla="*/ 416988 w 531637"/>
              <a:gd name="connsiteY115" fmla="*/ 139348 h 487302"/>
              <a:gd name="connsiteX116" fmla="*/ 445954 w 531637"/>
              <a:gd name="connsiteY116" fmla="*/ 139348 h 487302"/>
              <a:gd name="connsiteX117" fmla="*/ 478541 w 531637"/>
              <a:gd name="connsiteY117" fmla="*/ 107035 h 487302"/>
              <a:gd name="connsiteX118" fmla="*/ 478541 w 531637"/>
              <a:gd name="connsiteY118" fmla="*/ 89667 h 487302"/>
              <a:gd name="connsiteX119" fmla="*/ 445954 w 531637"/>
              <a:gd name="connsiteY119" fmla="*/ 57355 h 487302"/>
              <a:gd name="connsiteX120" fmla="*/ 266525 w 531637"/>
              <a:gd name="connsiteY120" fmla="*/ 57355 h 487302"/>
              <a:gd name="connsiteX121" fmla="*/ 266525 w 531637"/>
              <a:gd name="connsiteY121" fmla="*/ 139348 h 487302"/>
              <a:gd name="connsiteX122" fmla="*/ 402505 w 531637"/>
              <a:gd name="connsiteY122" fmla="*/ 139348 h 487302"/>
              <a:gd name="connsiteX123" fmla="*/ 402505 w 531637"/>
              <a:gd name="connsiteY123" fmla="*/ 57355 h 487302"/>
              <a:gd name="connsiteX124" fmla="*/ 322446 w 531637"/>
              <a:gd name="connsiteY124" fmla="*/ 0 h 487302"/>
              <a:gd name="connsiteX125" fmla="*/ 332906 w 531637"/>
              <a:gd name="connsiteY125" fmla="*/ 5251 h 487302"/>
              <a:gd name="connsiteX126" fmla="*/ 405321 w 531637"/>
              <a:gd name="connsiteY126" fmla="*/ 5251 h 487302"/>
              <a:gd name="connsiteX127" fmla="*/ 443540 w 531637"/>
              <a:gd name="connsiteY127" fmla="*/ 42410 h 487302"/>
              <a:gd name="connsiteX128" fmla="*/ 445954 w 531637"/>
              <a:gd name="connsiteY128" fmla="*/ 42410 h 487302"/>
              <a:gd name="connsiteX129" fmla="*/ 492622 w 531637"/>
              <a:gd name="connsiteY129" fmla="*/ 89667 h 487302"/>
              <a:gd name="connsiteX130" fmla="*/ 492622 w 531637"/>
              <a:gd name="connsiteY130" fmla="*/ 107035 h 487302"/>
              <a:gd name="connsiteX131" fmla="*/ 445954 w 531637"/>
              <a:gd name="connsiteY131" fmla="*/ 153888 h 487302"/>
              <a:gd name="connsiteX132" fmla="*/ 409746 w 531637"/>
              <a:gd name="connsiteY132" fmla="*/ 153888 h 487302"/>
              <a:gd name="connsiteX133" fmla="*/ 259283 w 531637"/>
              <a:gd name="connsiteY133" fmla="*/ 153888 h 487302"/>
              <a:gd name="connsiteX134" fmla="*/ 252444 w 531637"/>
              <a:gd name="connsiteY134" fmla="*/ 147022 h 487302"/>
              <a:gd name="connsiteX135" fmla="*/ 252444 w 531637"/>
              <a:gd name="connsiteY135" fmla="*/ 140559 h 487302"/>
              <a:gd name="connsiteX136" fmla="*/ 124913 w 531637"/>
              <a:gd name="connsiteY136" fmla="*/ 140559 h 487302"/>
              <a:gd name="connsiteX137" fmla="*/ 120890 w 531637"/>
              <a:gd name="connsiteY137" fmla="*/ 139348 h 487302"/>
              <a:gd name="connsiteX138" fmla="*/ 120487 w 531637"/>
              <a:gd name="connsiteY138" fmla="*/ 139751 h 487302"/>
              <a:gd name="connsiteX139" fmla="*/ 118073 w 531637"/>
              <a:gd name="connsiteY139" fmla="*/ 139348 h 487302"/>
              <a:gd name="connsiteX140" fmla="*/ 29968 w 531637"/>
              <a:gd name="connsiteY140" fmla="*/ 107843 h 487302"/>
              <a:gd name="connsiteX141" fmla="*/ 19508 w 531637"/>
              <a:gd name="connsiteY141" fmla="*/ 94110 h 487302"/>
              <a:gd name="connsiteX142" fmla="*/ 30370 w 531637"/>
              <a:gd name="connsiteY142" fmla="*/ 79973 h 487302"/>
              <a:gd name="connsiteX143" fmla="*/ 119280 w 531637"/>
              <a:gd name="connsiteY143" fmla="*/ 52508 h 487302"/>
              <a:gd name="connsiteX144" fmla="*/ 122901 w 531637"/>
              <a:gd name="connsiteY144" fmla="*/ 52104 h 487302"/>
              <a:gd name="connsiteX145" fmla="*/ 124913 w 531637"/>
              <a:gd name="connsiteY145" fmla="*/ 52104 h 487302"/>
              <a:gd name="connsiteX146" fmla="*/ 252444 w 531637"/>
              <a:gd name="connsiteY146" fmla="*/ 52104 h 487302"/>
              <a:gd name="connsiteX147" fmla="*/ 252444 w 531637"/>
              <a:gd name="connsiteY147" fmla="*/ 50084 h 487302"/>
              <a:gd name="connsiteX148" fmla="*/ 259283 w 531637"/>
              <a:gd name="connsiteY148" fmla="*/ 42410 h 487302"/>
              <a:gd name="connsiteX149" fmla="*/ 409746 w 531637"/>
              <a:gd name="connsiteY149" fmla="*/ 42410 h 487302"/>
              <a:gd name="connsiteX150" fmla="*/ 429460 w 531637"/>
              <a:gd name="connsiteY150" fmla="*/ 42410 h 487302"/>
              <a:gd name="connsiteX151" fmla="*/ 405321 w 531637"/>
              <a:gd name="connsiteY151" fmla="*/ 19791 h 487302"/>
              <a:gd name="connsiteX152" fmla="*/ 332906 w 531637"/>
              <a:gd name="connsiteY152" fmla="*/ 19791 h 487302"/>
              <a:gd name="connsiteX153" fmla="*/ 322446 w 531637"/>
              <a:gd name="connsiteY153" fmla="*/ 25446 h 487302"/>
              <a:gd name="connsiteX154" fmla="*/ 309974 w 531637"/>
              <a:gd name="connsiteY154" fmla="*/ 12521 h 487302"/>
              <a:gd name="connsiteX155" fmla="*/ 322446 w 531637"/>
              <a:gd name="connsiteY155" fmla="*/ 0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31637" h="487302">
                <a:moveTo>
                  <a:pt x="173936" y="361787"/>
                </a:moveTo>
                <a:lnTo>
                  <a:pt x="432591" y="361787"/>
                </a:lnTo>
                <a:cubicBezTo>
                  <a:pt x="436607" y="361787"/>
                  <a:pt x="439419" y="365238"/>
                  <a:pt x="439419" y="369072"/>
                </a:cubicBezTo>
                <a:cubicBezTo>
                  <a:pt x="439419" y="372523"/>
                  <a:pt x="436607" y="375591"/>
                  <a:pt x="432591" y="375591"/>
                </a:cubicBezTo>
                <a:lnTo>
                  <a:pt x="173936" y="375591"/>
                </a:lnTo>
                <a:cubicBezTo>
                  <a:pt x="169919" y="375591"/>
                  <a:pt x="166706" y="372523"/>
                  <a:pt x="166706" y="369072"/>
                </a:cubicBezTo>
                <a:cubicBezTo>
                  <a:pt x="166706" y="365238"/>
                  <a:pt x="169919" y="361787"/>
                  <a:pt x="173936" y="361787"/>
                </a:cubicBezTo>
                <a:close/>
                <a:moveTo>
                  <a:pt x="173957" y="324546"/>
                </a:moveTo>
                <a:lnTo>
                  <a:pt x="414835" y="324546"/>
                </a:lnTo>
                <a:cubicBezTo>
                  <a:pt x="418863" y="324546"/>
                  <a:pt x="421682" y="328326"/>
                  <a:pt x="421682" y="332527"/>
                </a:cubicBezTo>
                <a:cubicBezTo>
                  <a:pt x="421682" y="336307"/>
                  <a:pt x="418863" y="340087"/>
                  <a:pt x="414835" y="340087"/>
                </a:cubicBezTo>
                <a:lnTo>
                  <a:pt x="173957" y="340087"/>
                </a:lnTo>
                <a:cubicBezTo>
                  <a:pt x="169929" y="340087"/>
                  <a:pt x="166706" y="336307"/>
                  <a:pt x="166706" y="332527"/>
                </a:cubicBezTo>
                <a:cubicBezTo>
                  <a:pt x="166706" y="328326"/>
                  <a:pt x="169929" y="324546"/>
                  <a:pt x="173957" y="324546"/>
                </a:cubicBezTo>
                <a:close/>
                <a:moveTo>
                  <a:pt x="110127" y="320840"/>
                </a:moveTo>
                <a:lnTo>
                  <a:pt x="97163" y="368982"/>
                </a:lnTo>
                <a:cubicBezTo>
                  <a:pt x="97974" y="368982"/>
                  <a:pt x="98379" y="368982"/>
                  <a:pt x="99189" y="368982"/>
                </a:cubicBezTo>
                <a:lnTo>
                  <a:pt x="101214" y="368982"/>
                </a:lnTo>
                <a:cubicBezTo>
                  <a:pt x="114583" y="368982"/>
                  <a:pt x="125520" y="358150"/>
                  <a:pt x="125520" y="344911"/>
                </a:cubicBezTo>
                <a:lnTo>
                  <a:pt x="125520" y="342905"/>
                </a:lnTo>
                <a:cubicBezTo>
                  <a:pt x="125520" y="332876"/>
                  <a:pt x="119039" y="324050"/>
                  <a:pt x="110127" y="320840"/>
                </a:cubicBezTo>
                <a:close/>
                <a:moveTo>
                  <a:pt x="175719" y="287301"/>
                </a:moveTo>
                <a:lnTo>
                  <a:pt x="377202" y="287301"/>
                </a:lnTo>
                <a:cubicBezTo>
                  <a:pt x="381224" y="287301"/>
                  <a:pt x="384441" y="290368"/>
                  <a:pt x="384441" y="293819"/>
                </a:cubicBezTo>
                <a:cubicBezTo>
                  <a:pt x="384441" y="297654"/>
                  <a:pt x="381224" y="301105"/>
                  <a:pt x="377202" y="301105"/>
                </a:cubicBezTo>
                <a:lnTo>
                  <a:pt x="175719" y="301105"/>
                </a:lnTo>
                <a:cubicBezTo>
                  <a:pt x="172100" y="301105"/>
                  <a:pt x="168480" y="297654"/>
                  <a:pt x="168480" y="293819"/>
                </a:cubicBezTo>
                <a:cubicBezTo>
                  <a:pt x="168480" y="290368"/>
                  <a:pt x="172100" y="287301"/>
                  <a:pt x="175719" y="287301"/>
                </a:cubicBezTo>
                <a:close/>
                <a:moveTo>
                  <a:pt x="99189" y="254244"/>
                </a:moveTo>
                <a:cubicBezTo>
                  <a:pt x="85415" y="254244"/>
                  <a:pt x="74478" y="265076"/>
                  <a:pt x="74478" y="278315"/>
                </a:cubicBezTo>
                <a:lnTo>
                  <a:pt x="74478" y="280321"/>
                </a:lnTo>
                <a:cubicBezTo>
                  <a:pt x="74478" y="293560"/>
                  <a:pt x="85415" y="304793"/>
                  <a:pt x="99189" y="304793"/>
                </a:cubicBezTo>
                <a:lnTo>
                  <a:pt x="112152" y="257052"/>
                </a:lnTo>
                <a:cubicBezTo>
                  <a:pt x="108911" y="255447"/>
                  <a:pt x="105265" y="254244"/>
                  <a:pt x="101214" y="254244"/>
                </a:cubicBezTo>
                <a:close/>
                <a:moveTo>
                  <a:pt x="175682" y="253606"/>
                </a:moveTo>
                <a:lnTo>
                  <a:pt x="304528" y="253606"/>
                </a:lnTo>
                <a:cubicBezTo>
                  <a:pt x="308530" y="253606"/>
                  <a:pt x="311731" y="256673"/>
                  <a:pt x="311731" y="260508"/>
                </a:cubicBezTo>
                <a:cubicBezTo>
                  <a:pt x="311731" y="264342"/>
                  <a:pt x="308530" y="267410"/>
                  <a:pt x="304528" y="267410"/>
                </a:cubicBezTo>
                <a:lnTo>
                  <a:pt x="175682" y="267410"/>
                </a:lnTo>
                <a:cubicBezTo>
                  <a:pt x="172080" y="267410"/>
                  <a:pt x="168479" y="264342"/>
                  <a:pt x="168479" y="260508"/>
                </a:cubicBezTo>
                <a:cubicBezTo>
                  <a:pt x="168479" y="256673"/>
                  <a:pt x="172080" y="253606"/>
                  <a:pt x="175682" y="253606"/>
                </a:cubicBezTo>
                <a:close/>
                <a:moveTo>
                  <a:pt x="495792" y="228403"/>
                </a:moveTo>
                <a:lnTo>
                  <a:pt x="495792" y="418959"/>
                </a:lnTo>
                <a:cubicBezTo>
                  <a:pt x="495792" y="436246"/>
                  <a:pt x="482098" y="450316"/>
                  <a:pt x="464780" y="450316"/>
                </a:cubicBezTo>
                <a:lnTo>
                  <a:pt x="49942" y="450316"/>
                </a:lnTo>
                <a:lnTo>
                  <a:pt x="49942" y="450718"/>
                </a:lnTo>
                <a:cubicBezTo>
                  <a:pt x="49942" y="462779"/>
                  <a:pt x="60413" y="473231"/>
                  <a:pt x="72496" y="473231"/>
                </a:cubicBezTo>
                <a:lnTo>
                  <a:pt x="494584" y="473231"/>
                </a:lnTo>
                <a:cubicBezTo>
                  <a:pt x="507069" y="473231"/>
                  <a:pt x="517138" y="462779"/>
                  <a:pt x="517138" y="450718"/>
                </a:cubicBezTo>
                <a:lnTo>
                  <a:pt x="517138" y="250916"/>
                </a:lnTo>
                <a:cubicBezTo>
                  <a:pt x="517138" y="238856"/>
                  <a:pt x="507875" y="229207"/>
                  <a:pt x="495792" y="228403"/>
                </a:cubicBezTo>
                <a:close/>
                <a:moveTo>
                  <a:pt x="129166" y="219341"/>
                </a:moveTo>
                <a:cubicBezTo>
                  <a:pt x="133217" y="220544"/>
                  <a:pt x="135648" y="224556"/>
                  <a:pt x="134433" y="228167"/>
                </a:cubicBezTo>
                <a:lnTo>
                  <a:pt x="128761" y="251435"/>
                </a:lnTo>
                <a:cubicBezTo>
                  <a:pt x="135243" y="258255"/>
                  <a:pt x="139699" y="267884"/>
                  <a:pt x="139699" y="278315"/>
                </a:cubicBezTo>
                <a:cubicBezTo>
                  <a:pt x="139699" y="282326"/>
                  <a:pt x="136458" y="285536"/>
                  <a:pt x="132812" y="285536"/>
                </a:cubicBezTo>
                <a:cubicBezTo>
                  <a:pt x="128761" y="285536"/>
                  <a:pt x="125520" y="282326"/>
                  <a:pt x="125520" y="278315"/>
                </a:cubicBezTo>
                <a:cubicBezTo>
                  <a:pt x="125520" y="275105"/>
                  <a:pt x="124710" y="272297"/>
                  <a:pt x="123495" y="269489"/>
                </a:cubicBezTo>
                <a:lnTo>
                  <a:pt x="113772" y="306799"/>
                </a:lnTo>
                <a:cubicBezTo>
                  <a:pt x="128761" y="312014"/>
                  <a:pt x="139699" y="326056"/>
                  <a:pt x="139699" y="342905"/>
                </a:cubicBezTo>
                <a:lnTo>
                  <a:pt x="139699" y="344911"/>
                </a:lnTo>
                <a:cubicBezTo>
                  <a:pt x="139699" y="366174"/>
                  <a:pt x="122280" y="383425"/>
                  <a:pt x="101214" y="383425"/>
                </a:cubicBezTo>
                <a:lnTo>
                  <a:pt x="99189" y="383425"/>
                </a:lnTo>
                <a:cubicBezTo>
                  <a:pt x="97163" y="383425"/>
                  <a:pt x="95138" y="383425"/>
                  <a:pt x="93517" y="383024"/>
                </a:cubicBezTo>
                <a:lnTo>
                  <a:pt x="88251" y="402280"/>
                </a:lnTo>
                <a:cubicBezTo>
                  <a:pt x="87441" y="405490"/>
                  <a:pt x="84200" y="407496"/>
                  <a:pt x="81364" y="407496"/>
                </a:cubicBezTo>
                <a:cubicBezTo>
                  <a:pt x="80554" y="407496"/>
                  <a:pt x="80149" y="407496"/>
                  <a:pt x="79339" y="407095"/>
                </a:cubicBezTo>
                <a:cubicBezTo>
                  <a:pt x="75693" y="406292"/>
                  <a:pt x="73262" y="402280"/>
                  <a:pt x="74073" y="398670"/>
                </a:cubicBezTo>
                <a:lnTo>
                  <a:pt x="79744" y="378209"/>
                </a:lnTo>
                <a:cubicBezTo>
                  <a:pt x="67996" y="371389"/>
                  <a:pt x="60299" y="358953"/>
                  <a:pt x="60299" y="344911"/>
                </a:cubicBezTo>
                <a:lnTo>
                  <a:pt x="60299" y="344109"/>
                </a:lnTo>
                <a:cubicBezTo>
                  <a:pt x="60299" y="340097"/>
                  <a:pt x="63540" y="336887"/>
                  <a:pt x="67591" y="336887"/>
                </a:cubicBezTo>
                <a:cubicBezTo>
                  <a:pt x="71642" y="336887"/>
                  <a:pt x="74478" y="340097"/>
                  <a:pt x="74478" y="344109"/>
                </a:cubicBezTo>
                <a:lnTo>
                  <a:pt x="74478" y="344911"/>
                </a:lnTo>
                <a:cubicBezTo>
                  <a:pt x="74478" y="352534"/>
                  <a:pt x="78124" y="358953"/>
                  <a:pt x="83795" y="363767"/>
                </a:cubicBezTo>
                <a:lnTo>
                  <a:pt x="95543" y="318433"/>
                </a:lnTo>
                <a:cubicBezTo>
                  <a:pt x="75693" y="317229"/>
                  <a:pt x="60299" y="300380"/>
                  <a:pt x="60299" y="280321"/>
                </a:cubicBezTo>
                <a:lnTo>
                  <a:pt x="60299" y="278315"/>
                </a:lnTo>
                <a:cubicBezTo>
                  <a:pt x="60299" y="257052"/>
                  <a:pt x="77718" y="239801"/>
                  <a:pt x="99189" y="239801"/>
                </a:cubicBezTo>
                <a:lnTo>
                  <a:pt x="101214" y="239801"/>
                </a:lnTo>
                <a:cubicBezTo>
                  <a:pt x="106481" y="239801"/>
                  <a:pt x="111342" y="241005"/>
                  <a:pt x="115798" y="243010"/>
                </a:cubicBezTo>
                <a:lnTo>
                  <a:pt x="120659" y="224556"/>
                </a:lnTo>
                <a:cubicBezTo>
                  <a:pt x="121469" y="220544"/>
                  <a:pt x="125520" y="218137"/>
                  <a:pt x="129166" y="219341"/>
                </a:cubicBezTo>
                <a:close/>
                <a:moveTo>
                  <a:pt x="31818" y="191418"/>
                </a:moveTo>
                <a:cubicBezTo>
                  <a:pt x="22152" y="191418"/>
                  <a:pt x="14499" y="199458"/>
                  <a:pt x="14499" y="208704"/>
                </a:cubicBezTo>
                <a:lnTo>
                  <a:pt x="14499" y="418959"/>
                </a:lnTo>
                <a:cubicBezTo>
                  <a:pt x="14499" y="428608"/>
                  <a:pt x="22152" y="436246"/>
                  <a:pt x="31818" y="436246"/>
                </a:cubicBezTo>
                <a:lnTo>
                  <a:pt x="464780" y="436246"/>
                </a:lnTo>
                <a:cubicBezTo>
                  <a:pt x="474043" y="436246"/>
                  <a:pt x="481696" y="428608"/>
                  <a:pt x="481696" y="418959"/>
                </a:cubicBezTo>
                <a:lnTo>
                  <a:pt x="481696" y="208704"/>
                </a:lnTo>
                <a:cubicBezTo>
                  <a:pt x="481696" y="199458"/>
                  <a:pt x="474043" y="191418"/>
                  <a:pt x="464780" y="191418"/>
                </a:cubicBezTo>
                <a:close/>
                <a:moveTo>
                  <a:pt x="31818" y="177347"/>
                </a:moveTo>
                <a:lnTo>
                  <a:pt x="464780" y="177347"/>
                </a:lnTo>
                <a:cubicBezTo>
                  <a:pt x="482098" y="177347"/>
                  <a:pt x="495792" y="191418"/>
                  <a:pt x="495792" y="208704"/>
                </a:cubicBezTo>
                <a:lnTo>
                  <a:pt x="495792" y="214333"/>
                </a:lnTo>
                <a:cubicBezTo>
                  <a:pt x="515527" y="214735"/>
                  <a:pt x="531637" y="231217"/>
                  <a:pt x="531637" y="250916"/>
                </a:cubicBezTo>
                <a:lnTo>
                  <a:pt x="531637" y="450718"/>
                </a:lnTo>
                <a:cubicBezTo>
                  <a:pt x="531637" y="470819"/>
                  <a:pt x="515124" y="487302"/>
                  <a:pt x="494584" y="487302"/>
                </a:cubicBezTo>
                <a:lnTo>
                  <a:pt x="72496" y="487302"/>
                </a:lnTo>
                <a:cubicBezTo>
                  <a:pt x="52358" y="487302"/>
                  <a:pt x="35845" y="470819"/>
                  <a:pt x="35845" y="450718"/>
                </a:cubicBezTo>
                <a:lnTo>
                  <a:pt x="35845" y="450316"/>
                </a:lnTo>
                <a:lnTo>
                  <a:pt x="31818" y="450316"/>
                </a:lnTo>
                <a:cubicBezTo>
                  <a:pt x="14096" y="450316"/>
                  <a:pt x="0" y="436246"/>
                  <a:pt x="0" y="418959"/>
                </a:cubicBezTo>
                <a:lnTo>
                  <a:pt x="0" y="208704"/>
                </a:lnTo>
                <a:cubicBezTo>
                  <a:pt x="0" y="191418"/>
                  <a:pt x="14096" y="177347"/>
                  <a:pt x="31818" y="177347"/>
                </a:cubicBezTo>
                <a:close/>
                <a:moveTo>
                  <a:pt x="117671" y="67856"/>
                </a:moveTo>
                <a:lnTo>
                  <a:pt x="34393" y="93706"/>
                </a:lnTo>
                <a:cubicBezTo>
                  <a:pt x="34393" y="93706"/>
                  <a:pt x="33991" y="94110"/>
                  <a:pt x="33991" y="94110"/>
                </a:cubicBezTo>
                <a:cubicBezTo>
                  <a:pt x="33991" y="94110"/>
                  <a:pt x="34393" y="94110"/>
                  <a:pt x="34393" y="94514"/>
                </a:cubicBezTo>
                <a:lnTo>
                  <a:pt x="117671" y="123999"/>
                </a:lnTo>
                <a:close/>
                <a:moveTo>
                  <a:pt x="132154" y="66241"/>
                </a:moveTo>
                <a:lnTo>
                  <a:pt x="132154" y="126019"/>
                </a:lnTo>
                <a:lnTo>
                  <a:pt x="252444" y="126019"/>
                </a:lnTo>
                <a:lnTo>
                  <a:pt x="252444" y="66241"/>
                </a:lnTo>
                <a:close/>
                <a:moveTo>
                  <a:pt x="416988" y="57355"/>
                </a:moveTo>
                <a:lnTo>
                  <a:pt x="416988" y="139348"/>
                </a:lnTo>
                <a:lnTo>
                  <a:pt x="445954" y="139348"/>
                </a:lnTo>
                <a:cubicBezTo>
                  <a:pt x="464058" y="139348"/>
                  <a:pt x="478541" y="124807"/>
                  <a:pt x="478541" y="107035"/>
                </a:cubicBezTo>
                <a:lnTo>
                  <a:pt x="478541" y="89667"/>
                </a:lnTo>
                <a:cubicBezTo>
                  <a:pt x="478541" y="71895"/>
                  <a:pt x="464058" y="57355"/>
                  <a:pt x="445954" y="57355"/>
                </a:cubicBezTo>
                <a:close/>
                <a:moveTo>
                  <a:pt x="266525" y="57355"/>
                </a:moveTo>
                <a:lnTo>
                  <a:pt x="266525" y="139348"/>
                </a:lnTo>
                <a:lnTo>
                  <a:pt x="402505" y="139348"/>
                </a:lnTo>
                <a:lnTo>
                  <a:pt x="402505" y="57355"/>
                </a:lnTo>
                <a:close/>
                <a:moveTo>
                  <a:pt x="322446" y="0"/>
                </a:moveTo>
                <a:cubicBezTo>
                  <a:pt x="326871" y="0"/>
                  <a:pt x="330492" y="2423"/>
                  <a:pt x="332906" y="5251"/>
                </a:cubicBezTo>
                <a:lnTo>
                  <a:pt x="405321" y="5251"/>
                </a:lnTo>
                <a:cubicBezTo>
                  <a:pt x="425839" y="5251"/>
                  <a:pt x="443138" y="22215"/>
                  <a:pt x="443540" y="42410"/>
                </a:cubicBezTo>
                <a:lnTo>
                  <a:pt x="445954" y="42410"/>
                </a:lnTo>
                <a:cubicBezTo>
                  <a:pt x="471702" y="42410"/>
                  <a:pt x="492622" y="63817"/>
                  <a:pt x="492622" y="89667"/>
                </a:cubicBezTo>
                <a:lnTo>
                  <a:pt x="492622" y="107035"/>
                </a:lnTo>
                <a:cubicBezTo>
                  <a:pt x="492622" y="132885"/>
                  <a:pt x="471702" y="153888"/>
                  <a:pt x="445954" y="153888"/>
                </a:cubicBezTo>
                <a:lnTo>
                  <a:pt x="409746" y="153888"/>
                </a:lnTo>
                <a:lnTo>
                  <a:pt x="259283" y="153888"/>
                </a:lnTo>
                <a:cubicBezTo>
                  <a:pt x="255260" y="153888"/>
                  <a:pt x="252444" y="150657"/>
                  <a:pt x="252444" y="147022"/>
                </a:cubicBezTo>
                <a:lnTo>
                  <a:pt x="252444" y="140559"/>
                </a:lnTo>
                <a:lnTo>
                  <a:pt x="124913" y="140559"/>
                </a:lnTo>
                <a:cubicBezTo>
                  <a:pt x="123706" y="140559"/>
                  <a:pt x="122096" y="140559"/>
                  <a:pt x="120890" y="139348"/>
                </a:cubicBezTo>
                <a:cubicBezTo>
                  <a:pt x="120890" y="139751"/>
                  <a:pt x="120890" y="139751"/>
                  <a:pt x="120487" y="139751"/>
                </a:cubicBezTo>
                <a:cubicBezTo>
                  <a:pt x="119683" y="139751"/>
                  <a:pt x="118878" y="139348"/>
                  <a:pt x="118073" y="139348"/>
                </a:cubicBezTo>
                <a:lnTo>
                  <a:pt x="29968" y="107843"/>
                </a:lnTo>
                <a:cubicBezTo>
                  <a:pt x="23531" y="105823"/>
                  <a:pt x="19508" y="100169"/>
                  <a:pt x="19508" y="94110"/>
                </a:cubicBezTo>
                <a:cubicBezTo>
                  <a:pt x="19508" y="87648"/>
                  <a:pt x="23933" y="82397"/>
                  <a:pt x="30370" y="79973"/>
                </a:cubicBezTo>
                <a:lnTo>
                  <a:pt x="119280" y="52508"/>
                </a:lnTo>
                <a:cubicBezTo>
                  <a:pt x="120487" y="52104"/>
                  <a:pt x="121694" y="52104"/>
                  <a:pt x="122901" y="52104"/>
                </a:cubicBezTo>
                <a:cubicBezTo>
                  <a:pt x="123706" y="52104"/>
                  <a:pt x="124108" y="52104"/>
                  <a:pt x="124913" y="52104"/>
                </a:cubicBezTo>
                <a:lnTo>
                  <a:pt x="252444" y="52104"/>
                </a:lnTo>
                <a:lnTo>
                  <a:pt x="252444" y="50084"/>
                </a:lnTo>
                <a:cubicBezTo>
                  <a:pt x="252444" y="46045"/>
                  <a:pt x="255260" y="42410"/>
                  <a:pt x="259283" y="42410"/>
                </a:cubicBezTo>
                <a:lnTo>
                  <a:pt x="409746" y="42410"/>
                </a:lnTo>
                <a:lnTo>
                  <a:pt x="429460" y="42410"/>
                </a:lnTo>
                <a:cubicBezTo>
                  <a:pt x="428655" y="29889"/>
                  <a:pt x="418195" y="19791"/>
                  <a:pt x="405321" y="19791"/>
                </a:cubicBezTo>
                <a:lnTo>
                  <a:pt x="332906" y="19791"/>
                </a:lnTo>
                <a:cubicBezTo>
                  <a:pt x="330492" y="23427"/>
                  <a:pt x="326871" y="25446"/>
                  <a:pt x="322446" y="25446"/>
                </a:cubicBezTo>
                <a:cubicBezTo>
                  <a:pt x="315606" y="25446"/>
                  <a:pt x="309974" y="19791"/>
                  <a:pt x="309974" y="12521"/>
                </a:cubicBezTo>
                <a:cubicBezTo>
                  <a:pt x="309974" y="5655"/>
                  <a:pt x="315606" y="0"/>
                  <a:pt x="32244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04" name="Freeform 37">
            <a:extLst>
              <a:ext uri="{FF2B5EF4-FFF2-40B4-BE49-F238E27FC236}">
                <a16:creationId xmlns:a16="http://schemas.microsoft.com/office/drawing/2014/main" id="{399B6CC0-86CF-546A-519F-31236ADBCD24}"/>
              </a:ext>
            </a:extLst>
          </p:cNvPr>
          <p:cNvSpPr>
            <a:spLocks noChangeArrowheads="1"/>
          </p:cNvSpPr>
          <p:nvPr/>
        </p:nvSpPr>
        <p:spPr bwMode="auto">
          <a:xfrm>
            <a:off x="1658311" y="3371096"/>
            <a:ext cx="232244" cy="269039"/>
          </a:xfrm>
          <a:custGeom>
            <a:avLst/>
            <a:gdLst>
              <a:gd name="connsiteX0" fmla="*/ 177837 w 577961"/>
              <a:gd name="connsiteY0" fmla="*/ 394951 h 515678"/>
              <a:gd name="connsiteX1" fmla="*/ 151169 w 577961"/>
              <a:gd name="connsiteY1" fmla="*/ 421171 h 515678"/>
              <a:gd name="connsiteX2" fmla="*/ 151169 w 577961"/>
              <a:gd name="connsiteY2" fmla="*/ 430852 h 515678"/>
              <a:gd name="connsiteX3" fmla="*/ 177837 w 577961"/>
              <a:gd name="connsiteY3" fmla="*/ 456668 h 515678"/>
              <a:gd name="connsiteX4" fmla="*/ 430779 w 577961"/>
              <a:gd name="connsiteY4" fmla="*/ 456668 h 515678"/>
              <a:gd name="connsiteX5" fmla="*/ 457043 w 577961"/>
              <a:gd name="connsiteY5" fmla="*/ 430852 h 515678"/>
              <a:gd name="connsiteX6" fmla="*/ 457043 w 577961"/>
              <a:gd name="connsiteY6" fmla="*/ 421171 h 515678"/>
              <a:gd name="connsiteX7" fmla="*/ 430779 w 577961"/>
              <a:gd name="connsiteY7" fmla="*/ 394951 h 515678"/>
              <a:gd name="connsiteX8" fmla="*/ 177837 w 577961"/>
              <a:gd name="connsiteY8" fmla="*/ 380833 h 515678"/>
              <a:gd name="connsiteX9" fmla="*/ 430779 w 577961"/>
              <a:gd name="connsiteY9" fmla="*/ 380833 h 515678"/>
              <a:gd name="connsiteX10" fmla="*/ 471185 w 577961"/>
              <a:gd name="connsiteY10" fmla="*/ 421171 h 515678"/>
              <a:gd name="connsiteX11" fmla="*/ 471185 w 577961"/>
              <a:gd name="connsiteY11" fmla="*/ 430852 h 515678"/>
              <a:gd name="connsiteX12" fmla="*/ 430779 w 577961"/>
              <a:gd name="connsiteY12" fmla="*/ 471190 h 515678"/>
              <a:gd name="connsiteX13" fmla="*/ 177837 w 577961"/>
              <a:gd name="connsiteY13" fmla="*/ 471190 h 515678"/>
              <a:gd name="connsiteX14" fmla="*/ 137027 w 577961"/>
              <a:gd name="connsiteY14" fmla="*/ 430852 h 515678"/>
              <a:gd name="connsiteX15" fmla="*/ 137027 w 577961"/>
              <a:gd name="connsiteY15" fmla="*/ 421171 h 515678"/>
              <a:gd name="connsiteX16" fmla="*/ 177837 w 577961"/>
              <a:gd name="connsiteY16" fmla="*/ 380833 h 515678"/>
              <a:gd name="connsiteX17" fmla="*/ 395809 w 577961"/>
              <a:gd name="connsiteY17" fmla="*/ 287877 h 515678"/>
              <a:gd name="connsiteX18" fmla="*/ 365113 w 577961"/>
              <a:gd name="connsiteY18" fmla="*/ 318519 h 515678"/>
              <a:gd name="connsiteX19" fmla="*/ 395809 w 577961"/>
              <a:gd name="connsiteY19" fmla="*/ 349564 h 515678"/>
              <a:gd name="connsiteX20" fmla="*/ 532726 w 577961"/>
              <a:gd name="connsiteY20" fmla="*/ 349564 h 515678"/>
              <a:gd name="connsiteX21" fmla="*/ 563825 w 577961"/>
              <a:gd name="connsiteY21" fmla="*/ 318519 h 515678"/>
              <a:gd name="connsiteX22" fmla="*/ 532726 w 577961"/>
              <a:gd name="connsiteY22" fmla="*/ 287877 h 515678"/>
              <a:gd name="connsiteX23" fmla="*/ 283084 w 577961"/>
              <a:gd name="connsiteY23" fmla="*/ 266939 h 515678"/>
              <a:gd name="connsiteX24" fmla="*/ 289930 w 577961"/>
              <a:gd name="connsiteY24" fmla="*/ 273854 h 515678"/>
              <a:gd name="connsiteX25" fmla="*/ 289930 w 577961"/>
              <a:gd name="connsiteY25" fmla="*/ 308835 h 515678"/>
              <a:gd name="connsiteX26" fmla="*/ 293554 w 577961"/>
              <a:gd name="connsiteY26" fmla="*/ 312496 h 515678"/>
              <a:gd name="connsiteX27" fmla="*/ 299997 w 577961"/>
              <a:gd name="connsiteY27" fmla="*/ 312496 h 515678"/>
              <a:gd name="connsiteX28" fmla="*/ 299997 w 577961"/>
              <a:gd name="connsiteY28" fmla="*/ 309242 h 515678"/>
              <a:gd name="connsiteX29" fmla="*/ 308856 w 577961"/>
              <a:gd name="connsiteY29" fmla="*/ 303954 h 515678"/>
              <a:gd name="connsiteX30" fmla="*/ 326977 w 577961"/>
              <a:gd name="connsiteY30" fmla="*/ 314937 h 515678"/>
              <a:gd name="connsiteX31" fmla="*/ 326977 w 577961"/>
              <a:gd name="connsiteY31" fmla="*/ 324699 h 515678"/>
              <a:gd name="connsiteX32" fmla="*/ 308856 w 577961"/>
              <a:gd name="connsiteY32" fmla="*/ 335682 h 515678"/>
              <a:gd name="connsiteX33" fmla="*/ 299997 w 577961"/>
              <a:gd name="connsiteY33" fmla="*/ 330800 h 515678"/>
              <a:gd name="connsiteX34" fmla="*/ 299997 w 577961"/>
              <a:gd name="connsiteY34" fmla="*/ 327140 h 515678"/>
              <a:gd name="connsiteX35" fmla="*/ 293554 w 577961"/>
              <a:gd name="connsiteY35" fmla="*/ 327140 h 515678"/>
              <a:gd name="connsiteX36" fmla="*/ 275836 w 577961"/>
              <a:gd name="connsiteY36" fmla="*/ 308835 h 515678"/>
              <a:gd name="connsiteX37" fmla="*/ 275836 w 577961"/>
              <a:gd name="connsiteY37" fmla="*/ 273854 h 515678"/>
              <a:gd name="connsiteX38" fmla="*/ 283084 w 577961"/>
              <a:gd name="connsiteY38" fmla="*/ 266939 h 515678"/>
              <a:gd name="connsiteX39" fmla="*/ 177837 w 577961"/>
              <a:gd name="connsiteY39" fmla="*/ 181805 h 515678"/>
              <a:gd name="connsiteX40" fmla="*/ 151169 w 577961"/>
              <a:gd name="connsiteY40" fmla="*/ 208024 h 515678"/>
              <a:gd name="connsiteX41" fmla="*/ 151169 w 577961"/>
              <a:gd name="connsiteY41" fmla="*/ 217302 h 515678"/>
              <a:gd name="connsiteX42" fmla="*/ 177837 w 577961"/>
              <a:gd name="connsiteY42" fmla="*/ 243521 h 515678"/>
              <a:gd name="connsiteX43" fmla="*/ 430779 w 577961"/>
              <a:gd name="connsiteY43" fmla="*/ 243521 h 515678"/>
              <a:gd name="connsiteX44" fmla="*/ 457043 w 577961"/>
              <a:gd name="connsiteY44" fmla="*/ 217302 h 515678"/>
              <a:gd name="connsiteX45" fmla="*/ 457043 w 577961"/>
              <a:gd name="connsiteY45" fmla="*/ 208024 h 515678"/>
              <a:gd name="connsiteX46" fmla="*/ 430779 w 577961"/>
              <a:gd name="connsiteY46" fmla="*/ 181805 h 515678"/>
              <a:gd name="connsiteX47" fmla="*/ 177837 w 577961"/>
              <a:gd name="connsiteY47" fmla="*/ 167283 h 515678"/>
              <a:gd name="connsiteX48" fmla="*/ 430779 w 577961"/>
              <a:gd name="connsiteY48" fmla="*/ 167283 h 515678"/>
              <a:gd name="connsiteX49" fmla="*/ 471185 w 577961"/>
              <a:gd name="connsiteY49" fmla="*/ 208024 h 515678"/>
              <a:gd name="connsiteX50" fmla="*/ 471185 w 577961"/>
              <a:gd name="connsiteY50" fmla="*/ 217302 h 515678"/>
              <a:gd name="connsiteX51" fmla="*/ 430779 w 577961"/>
              <a:gd name="connsiteY51" fmla="*/ 257640 h 515678"/>
              <a:gd name="connsiteX52" fmla="*/ 177837 w 577961"/>
              <a:gd name="connsiteY52" fmla="*/ 257640 h 515678"/>
              <a:gd name="connsiteX53" fmla="*/ 137027 w 577961"/>
              <a:gd name="connsiteY53" fmla="*/ 217302 h 515678"/>
              <a:gd name="connsiteX54" fmla="*/ 137027 w 577961"/>
              <a:gd name="connsiteY54" fmla="*/ 208024 h 515678"/>
              <a:gd name="connsiteX55" fmla="*/ 177837 w 577961"/>
              <a:gd name="connsiteY55" fmla="*/ 167283 h 515678"/>
              <a:gd name="connsiteX56" fmla="*/ 83718 w 577961"/>
              <a:gd name="connsiteY56" fmla="*/ 167283 h 515678"/>
              <a:gd name="connsiteX57" fmla="*/ 90514 w 577961"/>
              <a:gd name="connsiteY57" fmla="*/ 174542 h 515678"/>
              <a:gd name="connsiteX58" fmla="*/ 90514 w 577961"/>
              <a:gd name="connsiteY58" fmla="*/ 209626 h 515678"/>
              <a:gd name="connsiteX59" fmla="*/ 94511 w 577961"/>
              <a:gd name="connsiteY59" fmla="*/ 213256 h 515678"/>
              <a:gd name="connsiteX60" fmla="*/ 100908 w 577961"/>
              <a:gd name="connsiteY60" fmla="*/ 213256 h 515678"/>
              <a:gd name="connsiteX61" fmla="*/ 100908 w 577961"/>
              <a:gd name="connsiteY61" fmla="*/ 210030 h 515678"/>
              <a:gd name="connsiteX62" fmla="*/ 109303 w 577961"/>
              <a:gd name="connsiteY62" fmla="*/ 204787 h 515678"/>
              <a:gd name="connsiteX63" fmla="*/ 127692 w 577961"/>
              <a:gd name="connsiteY63" fmla="*/ 215272 h 515678"/>
              <a:gd name="connsiteX64" fmla="*/ 127692 w 577961"/>
              <a:gd name="connsiteY64" fmla="*/ 225354 h 515678"/>
              <a:gd name="connsiteX65" fmla="*/ 109303 w 577961"/>
              <a:gd name="connsiteY65" fmla="*/ 235839 h 515678"/>
              <a:gd name="connsiteX66" fmla="*/ 100908 w 577961"/>
              <a:gd name="connsiteY66" fmla="*/ 230596 h 515678"/>
              <a:gd name="connsiteX67" fmla="*/ 100908 w 577961"/>
              <a:gd name="connsiteY67" fmla="*/ 227370 h 515678"/>
              <a:gd name="connsiteX68" fmla="*/ 94511 w 577961"/>
              <a:gd name="connsiteY68" fmla="*/ 227370 h 515678"/>
              <a:gd name="connsiteX69" fmla="*/ 90514 w 577961"/>
              <a:gd name="connsiteY69" fmla="*/ 226967 h 515678"/>
              <a:gd name="connsiteX70" fmla="*/ 90514 w 577961"/>
              <a:gd name="connsiteY70" fmla="*/ 414488 h 515678"/>
              <a:gd name="connsiteX71" fmla="*/ 94511 w 577961"/>
              <a:gd name="connsiteY71" fmla="*/ 418117 h 515678"/>
              <a:gd name="connsiteX72" fmla="*/ 100908 w 577961"/>
              <a:gd name="connsiteY72" fmla="*/ 418117 h 515678"/>
              <a:gd name="connsiteX73" fmla="*/ 100908 w 577961"/>
              <a:gd name="connsiteY73" fmla="*/ 414488 h 515678"/>
              <a:gd name="connsiteX74" fmla="*/ 109303 w 577961"/>
              <a:gd name="connsiteY74" fmla="*/ 409649 h 515678"/>
              <a:gd name="connsiteX75" fmla="*/ 127692 w 577961"/>
              <a:gd name="connsiteY75" fmla="*/ 420134 h 515678"/>
              <a:gd name="connsiteX76" fmla="*/ 127692 w 577961"/>
              <a:gd name="connsiteY76" fmla="*/ 429812 h 515678"/>
              <a:gd name="connsiteX77" fmla="*/ 109303 w 577961"/>
              <a:gd name="connsiteY77" fmla="*/ 440701 h 515678"/>
              <a:gd name="connsiteX78" fmla="*/ 100908 w 577961"/>
              <a:gd name="connsiteY78" fmla="*/ 435458 h 515678"/>
              <a:gd name="connsiteX79" fmla="*/ 100908 w 577961"/>
              <a:gd name="connsiteY79" fmla="*/ 431829 h 515678"/>
              <a:gd name="connsiteX80" fmla="*/ 94511 w 577961"/>
              <a:gd name="connsiteY80" fmla="*/ 431829 h 515678"/>
              <a:gd name="connsiteX81" fmla="*/ 76522 w 577961"/>
              <a:gd name="connsiteY81" fmla="*/ 414488 h 515678"/>
              <a:gd name="connsiteX82" fmla="*/ 76522 w 577961"/>
              <a:gd name="connsiteY82" fmla="*/ 209626 h 515678"/>
              <a:gd name="connsiteX83" fmla="*/ 76522 w 577961"/>
              <a:gd name="connsiteY83" fmla="*/ 174542 h 515678"/>
              <a:gd name="connsiteX84" fmla="*/ 83718 w 577961"/>
              <a:gd name="connsiteY84" fmla="*/ 167283 h 515678"/>
              <a:gd name="connsiteX85" fmla="*/ 38369 w 577961"/>
              <a:gd name="connsiteY85" fmla="*/ 74993 h 515678"/>
              <a:gd name="connsiteX86" fmla="*/ 14540 w 577961"/>
              <a:gd name="connsiteY86" fmla="*/ 98378 h 515678"/>
              <a:gd name="connsiteX87" fmla="*/ 14540 w 577961"/>
              <a:gd name="connsiteY87" fmla="*/ 113296 h 515678"/>
              <a:gd name="connsiteX88" fmla="*/ 38369 w 577961"/>
              <a:gd name="connsiteY88" fmla="*/ 136681 h 515678"/>
              <a:gd name="connsiteX89" fmla="*/ 250813 w 577961"/>
              <a:gd name="connsiteY89" fmla="*/ 136681 h 515678"/>
              <a:gd name="connsiteX90" fmla="*/ 274239 w 577961"/>
              <a:gd name="connsiteY90" fmla="*/ 113296 h 515678"/>
              <a:gd name="connsiteX91" fmla="*/ 274239 w 577961"/>
              <a:gd name="connsiteY91" fmla="*/ 98378 h 515678"/>
              <a:gd name="connsiteX92" fmla="*/ 250813 w 577961"/>
              <a:gd name="connsiteY92" fmla="*/ 74993 h 515678"/>
              <a:gd name="connsiteX93" fmla="*/ 50486 w 577961"/>
              <a:gd name="connsiteY93" fmla="*/ 14112 h 515678"/>
              <a:gd name="connsiteX94" fmla="*/ 45235 w 577961"/>
              <a:gd name="connsiteY94" fmla="*/ 19756 h 515678"/>
              <a:gd name="connsiteX95" fmla="*/ 45235 w 577961"/>
              <a:gd name="connsiteY95" fmla="*/ 60881 h 515678"/>
              <a:gd name="connsiteX96" fmla="*/ 250813 w 577961"/>
              <a:gd name="connsiteY96" fmla="*/ 60881 h 515678"/>
              <a:gd name="connsiteX97" fmla="*/ 288779 w 577961"/>
              <a:gd name="connsiteY97" fmla="*/ 98378 h 515678"/>
              <a:gd name="connsiteX98" fmla="*/ 288779 w 577961"/>
              <a:gd name="connsiteY98" fmla="*/ 113296 h 515678"/>
              <a:gd name="connsiteX99" fmla="*/ 250813 w 577961"/>
              <a:gd name="connsiteY99" fmla="*/ 150792 h 515678"/>
              <a:gd name="connsiteX100" fmla="*/ 45235 w 577961"/>
              <a:gd name="connsiteY100" fmla="*/ 150792 h 515678"/>
              <a:gd name="connsiteX101" fmla="*/ 45235 w 577961"/>
              <a:gd name="connsiteY101" fmla="*/ 495922 h 515678"/>
              <a:gd name="connsiteX102" fmla="*/ 50486 w 577961"/>
              <a:gd name="connsiteY102" fmla="*/ 501566 h 515678"/>
              <a:gd name="connsiteX103" fmla="*/ 527475 w 577961"/>
              <a:gd name="connsiteY103" fmla="*/ 501566 h 515678"/>
              <a:gd name="connsiteX104" fmla="*/ 533534 w 577961"/>
              <a:gd name="connsiteY104" fmla="*/ 495922 h 515678"/>
              <a:gd name="connsiteX105" fmla="*/ 533534 w 577961"/>
              <a:gd name="connsiteY105" fmla="*/ 364079 h 515678"/>
              <a:gd name="connsiteX106" fmla="*/ 532726 w 577961"/>
              <a:gd name="connsiteY106" fmla="*/ 364079 h 515678"/>
              <a:gd name="connsiteX107" fmla="*/ 395809 w 577961"/>
              <a:gd name="connsiteY107" fmla="*/ 364079 h 515678"/>
              <a:gd name="connsiteX108" fmla="*/ 350573 w 577961"/>
              <a:gd name="connsiteY108" fmla="*/ 318519 h 515678"/>
              <a:gd name="connsiteX109" fmla="*/ 395809 w 577961"/>
              <a:gd name="connsiteY109" fmla="*/ 273362 h 515678"/>
              <a:gd name="connsiteX110" fmla="*/ 532726 w 577961"/>
              <a:gd name="connsiteY110" fmla="*/ 273362 h 515678"/>
              <a:gd name="connsiteX111" fmla="*/ 533534 w 577961"/>
              <a:gd name="connsiteY111" fmla="*/ 273765 h 515678"/>
              <a:gd name="connsiteX112" fmla="*/ 533534 w 577961"/>
              <a:gd name="connsiteY112" fmla="*/ 19756 h 515678"/>
              <a:gd name="connsiteX113" fmla="*/ 527475 w 577961"/>
              <a:gd name="connsiteY113" fmla="*/ 14112 h 515678"/>
              <a:gd name="connsiteX114" fmla="*/ 50486 w 577961"/>
              <a:gd name="connsiteY114" fmla="*/ 0 h 515678"/>
              <a:gd name="connsiteX115" fmla="*/ 527475 w 577961"/>
              <a:gd name="connsiteY115" fmla="*/ 0 h 515678"/>
              <a:gd name="connsiteX116" fmla="*/ 547670 w 577961"/>
              <a:gd name="connsiteY116" fmla="*/ 19756 h 515678"/>
              <a:gd name="connsiteX117" fmla="*/ 547670 w 577961"/>
              <a:gd name="connsiteY117" fmla="*/ 276184 h 515678"/>
              <a:gd name="connsiteX118" fmla="*/ 577961 w 577961"/>
              <a:gd name="connsiteY118" fmla="*/ 318519 h 515678"/>
              <a:gd name="connsiteX119" fmla="*/ 547670 w 577961"/>
              <a:gd name="connsiteY119" fmla="*/ 361257 h 515678"/>
              <a:gd name="connsiteX120" fmla="*/ 547670 w 577961"/>
              <a:gd name="connsiteY120" fmla="*/ 495922 h 515678"/>
              <a:gd name="connsiteX121" fmla="*/ 527475 w 577961"/>
              <a:gd name="connsiteY121" fmla="*/ 515678 h 515678"/>
              <a:gd name="connsiteX122" fmla="*/ 50486 w 577961"/>
              <a:gd name="connsiteY122" fmla="*/ 515678 h 515678"/>
              <a:gd name="connsiteX123" fmla="*/ 30695 w 577961"/>
              <a:gd name="connsiteY123" fmla="*/ 495922 h 515678"/>
              <a:gd name="connsiteX124" fmla="*/ 30695 w 577961"/>
              <a:gd name="connsiteY124" fmla="*/ 149986 h 515678"/>
              <a:gd name="connsiteX125" fmla="*/ 0 w 577961"/>
              <a:gd name="connsiteY125" fmla="*/ 113296 h 515678"/>
              <a:gd name="connsiteX126" fmla="*/ 0 w 577961"/>
              <a:gd name="connsiteY126" fmla="*/ 98378 h 515678"/>
              <a:gd name="connsiteX127" fmla="*/ 30695 w 577961"/>
              <a:gd name="connsiteY127" fmla="*/ 61285 h 515678"/>
              <a:gd name="connsiteX128" fmla="*/ 30695 w 577961"/>
              <a:gd name="connsiteY128" fmla="*/ 19756 h 515678"/>
              <a:gd name="connsiteX129" fmla="*/ 50486 w 577961"/>
              <a:gd name="connsiteY129" fmla="*/ 0 h 5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7961" h="515678">
                <a:moveTo>
                  <a:pt x="177837" y="394951"/>
                </a:moveTo>
                <a:cubicBezTo>
                  <a:pt x="163291" y="394951"/>
                  <a:pt x="151169" y="406246"/>
                  <a:pt x="151169" y="421171"/>
                </a:cubicBezTo>
                <a:lnTo>
                  <a:pt x="151169" y="430852"/>
                </a:lnTo>
                <a:cubicBezTo>
                  <a:pt x="151169" y="444970"/>
                  <a:pt x="163291" y="456668"/>
                  <a:pt x="177837" y="456668"/>
                </a:cubicBezTo>
                <a:lnTo>
                  <a:pt x="430779" y="456668"/>
                </a:lnTo>
                <a:cubicBezTo>
                  <a:pt x="445325" y="456668"/>
                  <a:pt x="457043" y="444970"/>
                  <a:pt x="457043" y="430852"/>
                </a:cubicBezTo>
                <a:lnTo>
                  <a:pt x="457043" y="421171"/>
                </a:lnTo>
                <a:cubicBezTo>
                  <a:pt x="457043" y="406246"/>
                  <a:pt x="445325" y="394951"/>
                  <a:pt x="430779" y="394951"/>
                </a:cubicBezTo>
                <a:close/>
                <a:moveTo>
                  <a:pt x="177837" y="380833"/>
                </a:moveTo>
                <a:lnTo>
                  <a:pt x="430779" y="380833"/>
                </a:lnTo>
                <a:cubicBezTo>
                  <a:pt x="453002" y="380833"/>
                  <a:pt x="471185" y="398985"/>
                  <a:pt x="471185" y="421171"/>
                </a:cubicBezTo>
                <a:lnTo>
                  <a:pt x="471185" y="430852"/>
                </a:lnTo>
                <a:cubicBezTo>
                  <a:pt x="471185" y="452634"/>
                  <a:pt x="453002" y="471190"/>
                  <a:pt x="430779" y="471190"/>
                </a:cubicBezTo>
                <a:lnTo>
                  <a:pt x="177837" y="471190"/>
                </a:lnTo>
                <a:cubicBezTo>
                  <a:pt x="155210" y="471190"/>
                  <a:pt x="137027" y="452634"/>
                  <a:pt x="137027" y="430852"/>
                </a:cubicBezTo>
                <a:lnTo>
                  <a:pt x="137027" y="421171"/>
                </a:lnTo>
                <a:cubicBezTo>
                  <a:pt x="137027" y="398985"/>
                  <a:pt x="155210" y="380833"/>
                  <a:pt x="177837" y="380833"/>
                </a:cubicBezTo>
                <a:close/>
                <a:moveTo>
                  <a:pt x="395809" y="287877"/>
                </a:moveTo>
                <a:cubicBezTo>
                  <a:pt x="378441" y="287877"/>
                  <a:pt x="365113" y="301585"/>
                  <a:pt x="365113" y="318519"/>
                </a:cubicBezTo>
                <a:cubicBezTo>
                  <a:pt x="365113" y="335856"/>
                  <a:pt x="378441" y="349564"/>
                  <a:pt x="395809" y="349564"/>
                </a:cubicBezTo>
                <a:lnTo>
                  <a:pt x="532726" y="349564"/>
                </a:lnTo>
                <a:cubicBezTo>
                  <a:pt x="549689" y="349564"/>
                  <a:pt x="563825" y="335856"/>
                  <a:pt x="563825" y="318519"/>
                </a:cubicBezTo>
                <a:cubicBezTo>
                  <a:pt x="563825" y="301585"/>
                  <a:pt x="549689" y="287877"/>
                  <a:pt x="532726" y="287877"/>
                </a:cubicBezTo>
                <a:close/>
                <a:moveTo>
                  <a:pt x="283084" y="266939"/>
                </a:moveTo>
                <a:cubicBezTo>
                  <a:pt x="287111" y="266939"/>
                  <a:pt x="289930" y="269786"/>
                  <a:pt x="289930" y="273854"/>
                </a:cubicBezTo>
                <a:lnTo>
                  <a:pt x="289930" y="308835"/>
                </a:lnTo>
                <a:cubicBezTo>
                  <a:pt x="289930" y="310869"/>
                  <a:pt x="291541" y="312496"/>
                  <a:pt x="293554" y="312496"/>
                </a:cubicBezTo>
                <a:lnTo>
                  <a:pt x="299997" y="312496"/>
                </a:lnTo>
                <a:lnTo>
                  <a:pt x="299997" y="309242"/>
                </a:lnTo>
                <a:cubicBezTo>
                  <a:pt x="299997" y="304768"/>
                  <a:pt x="304830" y="301920"/>
                  <a:pt x="308856" y="303954"/>
                </a:cubicBezTo>
                <a:lnTo>
                  <a:pt x="326977" y="314937"/>
                </a:lnTo>
                <a:cubicBezTo>
                  <a:pt x="330601" y="316971"/>
                  <a:pt x="330601" y="322665"/>
                  <a:pt x="326977" y="324699"/>
                </a:cubicBezTo>
                <a:lnTo>
                  <a:pt x="308856" y="335682"/>
                </a:lnTo>
                <a:cubicBezTo>
                  <a:pt x="304830" y="337715"/>
                  <a:pt x="299997" y="334868"/>
                  <a:pt x="299997" y="330800"/>
                </a:cubicBezTo>
                <a:lnTo>
                  <a:pt x="299997" y="327140"/>
                </a:lnTo>
                <a:lnTo>
                  <a:pt x="293554" y="327140"/>
                </a:lnTo>
                <a:cubicBezTo>
                  <a:pt x="283890" y="327140"/>
                  <a:pt x="275836" y="319004"/>
                  <a:pt x="275836" y="308835"/>
                </a:cubicBezTo>
                <a:lnTo>
                  <a:pt x="275836" y="273854"/>
                </a:lnTo>
                <a:cubicBezTo>
                  <a:pt x="275836" y="269786"/>
                  <a:pt x="279058" y="266939"/>
                  <a:pt x="283084" y="266939"/>
                </a:cubicBezTo>
                <a:close/>
                <a:moveTo>
                  <a:pt x="177837" y="181805"/>
                </a:moveTo>
                <a:cubicBezTo>
                  <a:pt x="163291" y="181805"/>
                  <a:pt x="151169" y="193502"/>
                  <a:pt x="151169" y="208024"/>
                </a:cubicBezTo>
                <a:lnTo>
                  <a:pt x="151169" y="217302"/>
                </a:lnTo>
                <a:cubicBezTo>
                  <a:pt x="151169" y="231823"/>
                  <a:pt x="163291" y="243521"/>
                  <a:pt x="177837" y="243521"/>
                </a:cubicBezTo>
                <a:lnTo>
                  <a:pt x="430779" y="243521"/>
                </a:lnTo>
                <a:cubicBezTo>
                  <a:pt x="445325" y="243521"/>
                  <a:pt x="457043" y="231823"/>
                  <a:pt x="457043" y="217302"/>
                </a:cubicBezTo>
                <a:lnTo>
                  <a:pt x="457043" y="208024"/>
                </a:lnTo>
                <a:cubicBezTo>
                  <a:pt x="457043" y="193502"/>
                  <a:pt x="445325" y="181805"/>
                  <a:pt x="430779" y="181805"/>
                </a:cubicBezTo>
                <a:close/>
                <a:moveTo>
                  <a:pt x="177837" y="167283"/>
                </a:moveTo>
                <a:lnTo>
                  <a:pt x="430779" y="167283"/>
                </a:lnTo>
                <a:cubicBezTo>
                  <a:pt x="453002" y="167283"/>
                  <a:pt x="471185" y="185435"/>
                  <a:pt x="471185" y="208024"/>
                </a:cubicBezTo>
                <a:lnTo>
                  <a:pt x="471185" y="217302"/>
                </a:lnTo>
                <a:cubicBezTo>
                  <a:pt x="471185" y="239891"/>
                  <a:pt x="453002" y="257640"/>
                  <a:pt x="430779" y="257640"/>
                </a:cubicBezTo>
                <a:lnTo>
                  <a:pt x="177837" y="257640"/>
                </a:lnTo>
                <a:cubicBezTo>
                  <a:pt x="155210" y="257640"/>
                  <a:pt x="137027" y="239891"/>
                  <a:pt x="137027" y="217302"/>
                </a:cubicBezTo>
                <a:lnTo>
                  <a:pt x="137027" y="208024"/>
                </a:lnTo>
                <a:cubicBezTo>
                  <a:pt x="137027" y="185435"/>
                  <a:pt x="155210" y="167283"/>
                  <a:pt x="177837" y="167283"/>
                </a:cubicBezTo>
                <a:close/>
                <a:moveTo>
                  <a:pt x="83718" y="167283"/>
                </a:moveTo>
                <a:cubicBezTo>
                  <a:pt x="87715" y="167283"/>
                  <a:pt x="90514" y="170912"/>
                  <a:pt x="90514" y="174542"/>
                </a:cubicBezTo>
                <a:lnTo>
                  <a:pt x="90514" y="209626"/>
                </a:lnTo>
                <a:cubicBezTo>
                  <a:pt x="90514" y="211643"/>
                  <a:pt x="92513" y="213256"/>
                  <a:pt x="94511" y="213256"/>
                </a:cubicBezTo>
                <a:lnTo>
                  <a:pt x="100908" y="213256"/>
                </a:lnTo>
                <a:lnTo>
                  <a:pt x="100908" y="210030"/>
                </a:lnTo>
                <a:cubicBezTo>
                  <a:pt x="100908" y="205190"/>
                  <a:pt x="105305" y="202367"/>
                  <a:pt x="109303" y="204787"/>
                </a:cubicBezTo>
                <a:lnTo>
                  <a:pt x="127692" y="215272"/>
                </a:lnTo>
                <a:cubicBezTo>
                  <a:pt x="131290" y="217288"/>
                  <a:pt x="131290" y="223338"/>
                  <a:pt x="127692" y="225354"/>
                </a:cubicBezTo>
                <a:lnTo>
                  <a:pt x="109303" y="235839"/>
                </a:lnTo>
                <a:cubicBezTo>
                  <a:pt x="105305" y="237855"/>
                  <a:pt x="100908" y="235436"/>
                  <a:pt x="100908" y="230596"/>
                </a:cubicBezTo>
                <a:lnTo>
                  <a:pt x="100908" y="227370"/>
                </a:lnTo>
                <a:lnTo>
                  <a:pt x="94511" y="227370"/>
                </a:lnTo>
                <a:cubicBezTo>
                  <a:pt x="92912" y="227370"/>
                  <a:pt x="91713" y="226967"/>
                  <a:pt x="90514" y="226967"/>
                </a:cubicBezTo>
                <a:lnTo>
                  <a:pt x="90514" y="414488"/>
                </a:lnTo>
                <a:cubicBezTo>
                  <a:pt x="90514" y="416101"/>
                  <a:pt x="92513" y="418117"/>
                  <a:pt x="94511" y="418117"/>
                </a:cubicBezTo>
                <a:lnTo>
                  <a:pt x="100908" y="418117"/>
                </a:lnTo>
                <a:lnTo>
                  <a:pt x="100908" y="414488"/>
                </a:lnTo>
                <a:cubicBezTo>
                  <a:pt x="100908" y="410052"/>
                  <a:pt x="105305" y="407229"/>
                  <a:pt x="109303" y="409649"/>
                </a:cubicBezTo>
                <a:lnTo>
                  <a:pt x="127692" y="420134"/>
                </a:lnTo>
                <a:cubicBezTo>
                  <a:pt x="131290" y="422150"/>
                  <a:pt x="131290" y="427796"/>
                  <a:pt x="127692" y="429812"/>
                </a:cubicBezTo>
                <a:lnTo>
                  <a:pt x="109303" y="440701"/>
                </a:lnTo>
                <a:cubicBezTo>
                  <a:pt x="105305" y="442717"/>
                  <a:pt x="100908" y="439894"/>
                  <a:pt x="100908" y="435458"/>
                </a:cubicBezTo>
                <a:lnTo>
                  <a:pt x="100908" y="431829"/>
                </a:lnTo>
                <a:lnTo>
                  <a:pt x="94511" y="431829"/>
                </a:lnTo>
                <a:cubicBezTo>
                  <a:pt x="84517" y="431829"/>
                  <a:pt x="76522" y="424166"/>
                  <a:pt x="76522" y="414488"/>
                </a:cubicBezTo>
                <a:lnTo>
                  <a:pt x="76522" y="209626"/>
                </a:lnTo>
                <a:lnTo>
                  <a:pt x="76522" y="174542"/>
                </a:lnTo>
                <a:cubicBezTo>
                  <a:pt x="76522" y="170912"/>
                  <a:pt x="79720" y="167283"/>
                  <a:pt x="83718" y="167283"/>
                </a:cubicBezTo>
                <a:close/>
                <a:moveTo>
                  <a:pt x="38369" y="74993"/>
                </a:moveTo>
                <a:cubicBezTo>
                  <a:pt x="25445" y="74993"/>
                  <a:pt x="14540" y="85476"/>
                  <a:pt x="14540" y="98378"/>
                </a:cubicBezTo>
                <a:lnTo>
                  <a:pt x="14540" y="113296"/>
                </a:lnTo>
                <a:cubicBezTo>
                  <a:pt x="14540" y="126198"/>
                  <a:pt x="25445" y="136681"/>
                  <a:pt x="38369" y="136681"/>
                </a:cubicBezTo>
                <a:lnTo>
                  <a:pt x="250813" y="136681"/>
                </a:lnTo>
                <a:cubicBezTo>
                  <a:pt x="263738" y="136681"/>
                  <a:pt x="274239" y="126198"/>
                  <a:pt x="274239" y="113296"/>
                </a:cubicBezTo>
                <a:lnTo>
                  <a:pt x="274239" y="98378"/>
                </a:lnTo>
                <a:cubicBezTo>
                  <a:pt x="274239" y="85476"/>
                  <a:pt x="263738" y="74993"/>
                  <a:pt x="250813" y="74993"/>
                </a:cubicBezTo>
                <a:close/>
                <a:moveTo>
                  <a:pt x="50486" y="14112"/>
                </a:moveTo>
                <a:cubicBezTo>
                  <a:pt x="47658" y="14112"/>
                  <a:pt x="45235" y="16934"/>
                  <a:pt x="45235" y="19756"/>
                </a:cubicBezTo>
                <a:lnTo>
                  <a:pt x="45235" y="60881"/>
                </a:lnTo>
                <a:lnTo>
                  <a:pt x="250813" y="60881"/>
                </a:lnTo>
                <a:cubicBezTo>
                  <a:pt x="271411" y="60881"/>
                  <a:pt x="288779" y="77815"/>
                  <a:pt x="288779" y="98378"/>
                </a:cubicBezTo>
                <a:lnTo>
                  <a:pt x="288779" y="113296"/>
                </a:lnTo>
                <a:cubicBezTo>
                  <a:pt x="288779" y="133858"/>
                  <a:pt x="271411" y="150792"/>
                  <a:pt x="250813" y="150792"/>
                </a:cubicBezTo>
                <a:lnTo>
                  <a:pt x="45235" y="150792"/>
                </a:lnTo>
                <a:lnTo>
                  <a:pt x="45235" y="495922"/>
                </a:lnTo>
                <a:cubicBezTo>
                  <a:pt x="45235" y="499147"/>
                  <a:pt x="47658" y="501566"/>
                  <a:pt x="50486" y="501566"/>
                </a:cubicBezTo>
                <a:lnTo>
                  <a:pt x="527475" y="501566"/>
                </a:lnTo>
                <a:cubicBezTo>
                  <a:pt x="531110" y="501566"/>
                  <a:pt x="533534" y="499147"/>
                  <a:pt x="533534" y="495922"/>
                </a:cubicBezTo>
                <a:lnTo>
                  <a:pt x="533534" y="364079"/>
                </a:lnTo>
                <a:cubicBezTo>
                  <a:pt x="533130" y="364079"/>
                  <a:pt x="533130" y="364079"/>
                  <a:pt x="532726" y="364079"/>
                </a:cubicBezTo>
                <a:lnTo>
                  <a:pt x="395809" y="364079"/>
                </a:lnTo>
                <a:cubicBezTo>
                  <a:pt x="371172" y="364079"/>
                  <a:pt x="350573" y="343517"/>
                  <a:pt x="350573" y="318519"/>
                </a:cubicBezTo>
                <a:cubicBezTo>
                  <a:pt x="350573" y="293924"/>
                  <a:pt x="371172" y="273362"/>
                  <a:pt x="395809" y="273362"/>
                </a:cubicBezTo>
                <a:lnTo>
                  <a:pt x="532726" y="273362"/>
                </a:lnTo>
                <a:cubicBezTo>
                  <a:pt x="533130" y="273362"/>
                  <a:pt x="533130" y="273765"/>
                  <a:pt x="533534" y="273765"/>
                </a:cubicBezTo>
                <a:lnTo>
                  <a:pt x="533534" y="19756"/>
                </a:lnTo>
                <a:cubicBezTo>
                  <a:pt x="533534" y="16934"/>
                  <a:pt x="531110" y="14112"/>
                  <a:pt x="527475" y="14112"/>
                </a:cubicBezTo>
                <a:close/>
                <a:moveTo>
                  <a:pt x="50486" y="0"/>
                </a:moveTo>
                <a:lnTo>
                  <a:pt x="527475" y="0"/>
                </a:lnTo>
                <a:cubicBezTo>
                  <a:pt x="538380" y="0"/>
                  <a:pt x="547670" y="8870"/>
                  <a:pt x="547670" y="19756"/>
                </a:cubicBezTo>
                <a:lnTo>
                  <a:pt x="547670" y="276184"/>
                </a:lnTo>
                <a:cubicBezTo>
                  <a:pt x="565441" y="282232"/>
                  <a:pt x="577961" y="299166"/>
                  <a:pt x="577961" y="318519"/>
                </a:cubicBezTo>
                <a:cubicBezTo>
                  <a:pt x="577961" y="338678"/>
                  <a:pt x="565441" y="355209"/>
                  <a:pt x="547670" y="361257"/>
                </a:cubicBezTo>
                <a:lnTo>
                  <a:pt x="547670" y="495922"/>
                </a:lnTo>
                <a:cubicBezTo>
                  <a:pt x="547670" y="506808"/>
                  <a:pt x="538380" y="515678"/>
                  <a:pt x="527475" y="515678"/>
                </a:cubicBezTo>
                <a:lnTo>
                  <a:pt x="50486" y="515678"/>
                </a:lnTo>
                <a:cubicBezTo>
                  <a:pt x="39581" y="515678"/>
                  <a:pt x="30695" y="506808"/>
                  <a:pt x="30695" y="495922"/>
                </a:cubicBezTo>
                <a:lnTo>
                  <a:pt x="30695" y="149986"/>
                </a:lnTo>
                <a:cubicBezTo>
                  <a:pt x="13328" y="146760"/>
                  <a:pt x="0" y="131439"/>
                  <a:pt x="0" y="113296"/>
                </a:cubicBezTo>
                <a:lnTo>
                  <a:pt x="0" y="98378"/>
                </a:lnTo>
                <a:cubicBezTo>
                  <a:pt x="0" y="80234"/>
                  <a:pt x="13328" y="64913"/>
                  <a:pt x="30695" y="61285"/>
                </a:cubicBezTo>
                <a:lnTo>
                  <a:pt x="30695" y="19756"/>
                </a:lnTo>
                <a:cubicBezTo>
                  <a:pt x="30695" y="8870"/>
                  <a:pt x="39581" y="0"/>
                  <a:pt x="50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5" name="Freeform 50">
            <a:extLst>
              <a:ext uri="{FF2B5EF4-FFF2-40B4-BE49-F238E27FC236}">
                <a16:creationId xmlns:a16="http://schemas.microsoft.com/office/drawing/2014/main" id="{911DD0E3-84ED-24AE-86CB-A0534C057B48}"/>
              </a:ext>
            </a:extLst>
          </p:cNvPr>
          <p:cNvSpPr>
            <a:spLocks noChangeArrowheads="1"/>
          </p:cNvSpPr>
          <p:nvPr/>
        </p:nvSpPr>
        <p:spPr bwMode="auto">
          <a:xfrm>
            <a:off x="1664479" y="3982971"/>
            <a:ext cx="232244" cy="269039"/>
          </a:xfrm>
          <a:custGeom>
            <a:avLst/>
            <a:gdLst>
              <a:gd name="connsiteX0" fmla="*/ 255105 w 547878"/>
              <a:gd name="connsiteY0" fmla="*/ 399614 h 422863"/>
              <a:gd name="connsiteX1" fmla="*/ 269681 w 547878"/>
              <a:gd name="connsiteY1" fmla="*/ 407905 h 422863"/>
              <a:gd name="connsiteX2" fmla="*/ 255098 w 547878"/>
              <a:gd name="connsiteY2" fmla="*/ 399673 h 422863"/>
              <a:gd name="connsiteX3" fmla="*/ 222135 w 547878"/>
              <a:gd name="connsiteY3" fmla="*/ 380862 h 422863"/>
              <a:gd name="connsiteX4" fmla="*/ 236528 w 547878"/>
              <a:gd name="connsiteY4" fmla="*/ 389049 h 422863"/>
              <a:gd name="connsiteX5" fmla="*/ 236022 w 547878"/>
              <a:gd name="connsiteY5" fmla="*/ 388904 h 422863"/>
              <a:gd name="connsiteX6" fmla="*/ 222161 w 547878"/>
              <a:gd name="connsiteY6" fmla="*/ 380960 h 422863"/>
              <a:gd name="connsiteX7" fmla="*/ 301313 w 547878"/>
              <a:gd name="connsiteY7" fmla="*/ 379606 h 422863"/>
              <a:gd name="connsiteX8" fmla="*/ 297663 w 547878"/>
              <a:gd name="connsiteY8" fmla="*/ 393351 h 422863"/>
              <a:gd name="connsiteX9" fmla="*/ 292797 w 547878"/>
              <a:gd name="connsiteY9" fmla="*/ 403054 h 422863"/>
              <a:gd name="connsiteX10" fmla="*/ 300502 w 547878"/>
              <a:gd name="connsiteY10" fmla="*/ 406692 h 422863"/>
              <a:gd name="connsiteX11" fmla="*/ 314696 w 547878"/>
              <a:gd name="connsiteY11" fmla="*/ 402245 h 422863"/>
              <a:gd name="connsiteX12" fmla="*/ 316318 w 547878"/>
              <a:gd name="connsiteY12" fmla="*/ 399415 h 422863"/>
              <a:gd name="connsiteX13" fmla="*/ 311857 w 547878"/>
              <a:gd name="connsiteY13" fmla="*/ 384862 h 422863"/>
              <a:gd name="connsiteX14" fmla="*/ 287119 w 547878"/>
              <a:gd name="connsiteY14" fmla="*/ 329477 h 422863"/>
              <a:gd name="connsiteX15" fmla="*/ 285497 w 547878"/>
              <a:gd name="connsiteY15" fmla="*/ 338371 h 422863"/>
              <a:gd name="connsiteX16" fmla="*/ 285091 w 547878"/>
              <a:gd name="connsiteY16" fmla="*/ 339180 h 422863"/>
              <a:gd name="connsiteX17" fmla="*/ 277792 w 547878"/>
              <a:gd name="connsiteY17" fmla="*/ 352116 h 422863"/>
              <a:gd name="connsiteX18" fmla="*/ 287525 w 547878"/>
              <a:gd name="connsiteY18" fmla="*/ 356563 h 422863"/>
              <a:gd name="connsiteX19" fmla="*/ 334972 w 547878"/>
              <a:gd name="connsiteY19" fmla="*/ 380819 h 422863"/>
              <a:gd name="connsiteX20" fmla="*/ 343489 w 547878"/>
              <a:gd name="connsiteY20" fmla="*/ 381223 h 422863"/>
              <a:gd name="connsiteX21" fmla="*/ 349977 w 547878"/>
              <a:gd name="connsiteY21" fmla="*/ 375968 h 422863"/>
              <a:gd name="connsiteX22" fmla="*/ 350788 w 547878"/>
              <a:gd name="connsiteY22" fmla="*/ 373947 h 422863"/>
              <a:gd name="connsiteX23" fmla="*/ 346733 w 547878"/>
              <a:gd name="connsiteY23" fmla="*/ 359393 h 422863"/>
              <a:gd name="connsiteX24" fmla="*/ 223856 w 547878"/>
              <a:gd name="connsiteY24" fmla="*/ 307647 h 422863"/>
              <a:gd name="connsiteX25" fmla="*/ 212906 w 547878"/>
              <a:gd name="connsiteY25" fmla="*/ 314115 h 422863"/>
              <a:gd name="connsiteX26" fmla="*/ 190196 w 547878"/>
              <a:gd name="connsiteY26" fmla="*/ 354542 h 422863"/>
              <a:gd name="connsiteX27" fmla="*/ 188168 w 547878"/>
              <a:gd name="connsiteY27" fmla="*/ 360606 h 422863"/>
              <a:gd name="connsiteX28" fmla="*/ 189385 w 547878"/>
              <a:gd name="connsiteY28" fmla="*/ 362223 h 422863"/>
              <a:gd name="connsiteX29" fmla="*/ 203579 w 547878"/>
              <a:gd name="connsiteY29" fmla="*/ 370308 h 422863"/>
              <a:gd name="connsiteX30" fmla="*/ 222161 w 547878"/>
              <a:gd name="connsiteY30" fmla="*/ 380960 h 422863"/>
              <a:gd name="connsiteX31" fmla="*/ 222233 w 547878"/>
              <a:gd name="connsiteY31" fmla="*/ 381223 h 422863"/>
              <a:gd name="connsiteX32" fmla="*/ 236022 w 547878"/>
              <a:gd name="connsiteY32" fmla="*/ 388904 h 422863"/>
              <a:gd name="connsiteX33" fmla="*/ 255098 w 547878"/>
              <a:gd name="connsiteY33" fmla="*/ 399673 h 422863"/>
              <a:gd name="connsiteX34" fmla="*/ 255082 w 547878"/>
              <a:gd name="connsiteY34" fmla="*/ 399820 h 422863"/>
              <a:gd name="connsiteX35" fmla="*/ 269681 w 547878"/>
              <a:gd name="connsiteY35" fmla="*/ 407905 h 422863"/>
              <a:gd name="connsiteX36" fmla="*/ 273736 w 547878"/>
              <a:gd name="connsiteY36" fmla="*/ 406692 h 422863"/>
              <a:gd name="connsiteX37" fmla="*/ 285497 w 547878"/>
              <a:gd name="connsiteY37" fmla="*/ 386075 h 422863"/>
              <a:gd name="connsiteX38" fmla="*/ 286714 w 547878"/>
              <a:gd name="connsiteY38" fmla="*/ 377181 h 422863"/>
              <a:gd name="connsiteX39" fmla="*/ 280631 w 547878"/>
              <a:gd name="connsiteY39" fmla="*/ 370308 h 422863"/>
              <a:gd name="connsiteX40" fmla="*/ 276170 w 547878"/>
              <a:gd name="connsiteY40" fmla="*/ 369095 h 422863"/>
              <a:gd name="connsiteX41" fmla="*/ 265220 w 547878"/>
              <a:gd name="connsiteY41" fmla="*/ 375968 h 422863"/>
              <a:gd name="connsiteX42" fmla="*/ 255893 w 547878"/>
              <a:gd name="connsiteY42" fmla="*/ 392543 h 422863"/>
              <a:gd name="connsiteX43" fmla="*/ 255105 w 547878"/>
              <a:gd name="connsiteY43" fmla="*/ 399614 h 422863"/>
              <a:gd name="connsiteX44" fmla="*/ 236528 w 547878"/>
              <a:gd name="connsiteY44" fmla="*/ 389049 h 422863"/>
              <a:gd name="connsiteX45" fmla="*/ 238860 w 547878"/>
              <a:gd name="connsiteY45" fmla="*/ 389713 h 422863"/>
              <a:gd name="connsiteX46" fmla="*/ 240888 w 547878"/>
              <a:gd name="connsiteY46" fmla="*/ 387692 h 422863"/>
              <a:gd name="connsiteX47" fmla="*/ 272114 w 547878"/>
              <a:gd name="connsiteY47" fmla="*/ 332711 h 422863"/>
              <a:gd name="connsiteX48" fmla="*/ 267248 w 547878"/>
              <a:gd name="connsiteY48" fmla="*/ 318966 h 422863"/>
              <a:gd name="connsiteX49" fmla="*/ 252649 w 547878"/>
              <a:gd name="connsiteY49" fmla="*/ 321796 h 422863"/>
              <a:gd name="connsiteX50" fmla="*/ 251432 w 547878"/>
              <a:gd name="connsiteY50" fmla="*/ 323009 h 422863"/>
              <a:gd name="connsiteX51" fmla="*/ 221017 w 547878"/>
              <a:gd name="connsiteY51" fmla="*/ 376776 h 422863"/>
              <a:gd name="connsiteX52" fmla="*/ 222135 w 547878"/>
              <a:gd name="connsiteY52" fmla="*/ 380862 h 422863"/>
              <a:gd name="connsiteX53" fmla="*/ 203579 w 547878"/>
              <a:gd name="connsiteY53" fmla="*/ 370308 h 422863"/>
              <a:gd name="connsiteX54" fmla="*/ 207634 w 547878"/>
              <a:gd name="connsiteY54" fmla="*/ 369095 h 422863"/>
              <a:gd name="connsiteX55" fmla="*/ 233183 w 547878"/>
              <a:gd name="connsiteY55" fmla="*/ 324222 h 422863"/>
              <a:gd name="connsiteX56" fmla="*/ 234399 w 547878"/>
              <a:gd name="connsiteY56" fmla="*/ 315732 h 422863"/>
              <a:gd name="connsiteX57" fmla="*/ 228722 w 547878"/>
              <a:gd name="connsiteY57" fmla="*/ 308455 h 422863"/>
              <a:gd name="connsiteX58" fmla="*/ 223856 w 547878"/>
              <a:gd name="connsiteY58" fmla="*/ 307647 h 422863"/>
              <a:gd name="connsiteX59" fmla="*/ 183708 w 547878"/>
              <a:gd name="connsiteY59" fmla="*/ 303200 h 422863"/>
              <a:gd name="connsiteX60" fmla="*/ 172758 w 547878"/>
              <a:gd name="connsiteY60" fmla="*/ 309668 h 422863"/>
              <a:gd name="connsiteX61" fmla="*/ 157348 w 547878"/>
              <a:gd name="connsiteY61" fmla="*/ 336754 h 422863"/>
              <a:gd name="connsiteX62" fmla="*/ 155726 w 547878"/>
              <a:gd name="connsiteY62" fmla="*/ 342414 h 422863"/>
              <a:gd name="connsiteX63" fmla="*/ 156942 w 547878"/>
              <a:gd name="connsiteY63" fmla="*/ 344031 h 422863"/>
              <a:gd name="connsiteX64" fmla="*/ 171541 w 547878"/>
              <a:gd name="connsiteY64" fmla="*/ 352116 h 422863"/>
              <a:gd name="connsiteX65" fmla="*/ 173569 w 547878"/>
              <a:gd name="connsiteY65" fmla="*/ 352520 h 422863"/>
              <a:gd name="connsiteX66" fmla="*/ 175597 w 547878"/>
              <a:gd name="connsiteY66" fmla="*/ 350903 h 422863"/>
              <a:gd name="connsiteX67" fmla="*/ 179620 w 547878"/>
              <a:gd name="connsiteY67" fmla="*/ 343815 h 422863"/>
              <a:gd name="connsiteX68" fmla="*/ 193035 w 547878"/>
              <a:gd name="connsiteY68" fmla="*/ 320179 h 422863"/>
              <a:gd name="connsiteX69" fmla="*/ 194251 w 547878"/>
              <a:gd name="connsiteY69" fmla="*/ 310881 h 422863"/>
              <a:gd name="connsiteX70" fmla="*/ 188168 w 547878"/>
              <a:gd name="connsiteY70" fmla="*/ 304008 h 422863"/>
              <a:gd name="connsiteX71" fmla="*/ 183708 w 547878"/>
              <a:gd name="connsiteY71" fmla="*/ 303200 h 422863"/>
              <a:gd name="connsiteX72" fmla="*/ 317703 w 547878"/>
              <a:gd name="connsiteY72" fmla="*/ 100010 h 422863"/>
              <a:gd name="connsiteX73" fmla="*/ 324654 w 547878"/>
              <a:gd name="connsiteY73" fmla="*/ 106961 h 422863"/>
              <a:gd name="connsiteX74" fmla="*/ 317703 w 547878"/>
              <a:gd name="connsiteY74" fmla="*/ 113912 h 422863"/>
              <a:gd name="connsiteX75" fmla="*/ 310752 w 547878"/>
              <a:gd name="connsiteY75" fmla="*/ 106961 h 422863"/>
              <a:gd name="connsiteX76" fmla="*/ 317703 w 547878"/>
              <a:gd name="connsiteY76" fmla="*/ 100010 h 422863"/>
              <a:gd name="connsiteX77" fmla="*/ 273055 w 547878"/>
              <a:gd name="connsiteY77" fmla="*/ 100010 h 422863"/>
              <a:gd name="connsiteX78" fmla="*/ 280006 w 547878"/>
              <a:gd name="connsiteY78" fmla="*/ 106961 h 422863"/>
              <a:gd name="connsiteX79" fmla="*/ 273055 w 547878"/>
              <a:gd name="connsiteY79" fmla="*/ 113912 h 422863"/>
              <a:gd name="connsiteX80" fmla="*/ 266104 w 547878"/>
              <a:gd name="connsiteY80" fmla="*/ 106961 h 422863"/>
              <a:gd name="connsiteX81" fmla="*/ 273055 w 547878"/>
              <a:gd name="connsiteY81" fmla="*/ 100010 h 422863"/>
              <a:gd name="connsiteX82" fmla="*/ 227285 w 547878"/>
              <a:gd name="connsiteY82" fmla="*/ 100010 h 422863"/>
              <a:gd name="connsiteX83" fmla="*/ 235321 w 547878"/>
              <a:gd name="connsiteY83" fmla="*/ 106961 h 422863"/>
              <a:gd name="connsiteX84" fmla="*/ 227285 w 547878"/>
              <a:gd name="connsiteY84" fmla="*/ 113912 h 422863"/>
              <a:gd name="connsiteX85" fmla="*/ 219671 w 547878"/>
              <a:gd name="connsiteY85" fmla="*/ 106961 h 422863"/>
              <a:gd name="connsiteX86" fmla="*/ 227285 w 547878"/>
              <a:gd name="connsiteY86" fmla="*/ 100010 h 422863"/>
              <a:gd name="connsiteX87" fmla="*/ 34065 w 547878"/>
              <a:gd name="connsiteY87" fmla="*/ 14554 h 422863"/>
              <a:gd name="connsiteX88" fmla="*/ 14194 w 547878"/>
              <a:gd name="connsiteY88" fmla="*/ 33958 h 422863"/>
              <a:gd name="connsiteX89" fmla="*/ 14194 w 547878"/>
              <a:gd name="connsiteY89" fmla="*/ 171813 h 422863"/>
              <a:gd name="connsiteX90" fmla="*/ 34065 w 547878"/>
              <a:gd name="connsiteY90" fmla="*/ 191218 h 422863"/>
              <a:gd name="connsiteX91" fmla="*/ 79485 w 547878"/>
              <a:gd name="connsiteY91" fmla="*/ 191218 h 422863"/>
              <a:gd name="connsiteX92" fmla="*/ 96923 w 547878"/>
              <a:gd name="connsiteY92" fmla="*/ 208602 h 422863"/>
              <a:gd name="connsiteX93" fmla="*/ 96923 w 547878"/>
              <a:gd name="connsiteY93" fmla="*/ 230028 h 422863"/>
              <a:gd name="connsiteX94" fmla="*/ 144371 w 547878"/>
              <a:gd name="connsiteY94" fmla="*/ 194856 h 422863"/>
              <a:gd name="connsiteX95" fmla="*/ 154509 w 547878"/>
              <a:gd name="connsiteY95" fmla="*/ 191218 h 422863"/>
              <a:gd name="connsiteX96" fmla="*/ 219800 w 547878"/>
              <a:gd name="connsiteY96" fmla="*/ 191218 h 422863"/>
              <a:gd name="connsiteX97" fmla="*/ 230750 w 547878"/>
              <a:gd name="connsiteY97" fmla="*/ 176664 h 422863"/>
              <a:gd name="connsiteX98" fmla="*/ 323136 w 547878"/>
              <a:gd name="connsiteY98" fmla="*/ 155857 h 422863"/>
              <a:gd name="connsiteX99" fmla="*/ 351249 w 547878"/>
              <a:gd name="connsiteY99" fmla="*/ 167459 h 422863"/>
              <a:gd name="connsiteX100" fmla="*/ 352005 w 547878"/>
              <a:gd name="connsiteY100" fmla="*/ 167771 h 422863"/>
              <a:gd name="connsiteX101" fmla="*/ 352410 w 547878"/>
              <a:gd name="connsiteY101" fmla="*/ 168175 h 422863"/>
              <a:gd name="connsiteX102" fmla="*/ 382014 w 547878"/>
              <a:gd name="connsiteY102" fmla="*/ 190005 h 422863"/>
              <a:gd name="connsiteX103" fmla="*/ 382014 w 547878"/>
              <a:gd name="connsiteY103" fmla="*/ 135846 h 422863"/>
              <a:gd name="connsiteX104" fmla="*/ 382014 w 547878"/>
              <a:gd name="connsiteY104" fmla="*/ 108748 h 422863"/>
              <a:gd name="connsiteX105" fmla="*/ 363765 w 547878"/>
              <a:gd name="connsiteY105" fmla="*/ 127344 h 422863"/>
              <a:gd name="connsiteX106" fmla="*/ 358493 w 547878"/>
              <a:gd name="connsiteY106" fmla="*/ 129365 h 422863"/>
              <a:gd name="connsiteX107" fmla="*/ 353221 w 547878"/>
              <a:gd name="connsiteY107" fmla="*/ 127344 h 422863"/>
              <a:gd name="connsiteX108" fmla="*/ 353221 w 547878"/>
              <a:gd name="connsiteY108" fmla="*/ 117237 h 422863"/>
              <a:gd name="connsiteX109" fmla="*/ 384448 w 547878"/>
              <a:gd name="connsiteY109" fmla="*/ 86109 h 422863"/>
              <a:gd name="connsiteX110" fmla="*/ 394586 w 547878"/>
              <a:gd name="connsiteY110" fmla="*/ 86109 h 422863"/>
              <a:gd name="connsiteX111" fmla="*/ 412653 w 547878"/>
              <a:gd name="connsiteY111" fmla="*/ 104363 h 422863"/>
              <a:gd name="connsiteX112" fmla="*/ 424596 w 547878"/>
              <a:gd name="connsiteY112" fmla="*/ 116429 h 422863"/>
              <a:gd name="connsiteX113" fmla="*/ 424596 w 547878"/>
              <a:gd name="connsiteY113" fmla="*/ 126131 h 422863"/>
              <a:gd name="connsiteX114" fmla="*/ 414457 w 547878"/>
              <a:gd name="connsiteY114" fmla="*/ 126131 h 422863"/>
              <a:gd name="connsiteX115" fmla="*/ 402789 w 547878"/>
              <a:gd name="connsiteY115" fmla="*/ 114499 h 422863"/>
              <a:gd name="connsiteX116" fmla="*/ 396208 w 547878"/>
              <a:gd name="connsiteY116" fmla="*/ 107939 h 422863"/>
              <a:gd name="connsiteX117" fmla="*/ 396208 w 547878"/>
              <a:gd name="connsiteY117" fmla="*/ 121261 h 422863"/>
              <a:gd name="connsiteX118" fmla="*/ 396208 w 547878"/>
              <a:gd name="connsiteY118" fmla="*/ 198495 h 422863"/>
              <a:gd name="connsiteX119" fmla="*/ 396208 w 547878"/>
              <a:gd name="connsiteY119" fmla="*/ 200516 h 422863"/>
              <a:gd name="connsiteX120" fmla="*/ 425812 w 547878"/>
              <a:gd name="connsiteY120" fmla="*/ 222347 h 422863"/>
              <a:gd name="connsiteX121" fmla="*/ 427434 w 547878"/>
              <a:gd name="connsiteY121" fmla="*/ 223964 h 422863"/>
              <a:gd name="connsiteX122" fmla="*/ 435951 w 547878"/>
              <a:gd name="connsiteY122" fmla="*/ 230028 h 422863"/>
              <a:gd name="connsiteX123" fmla="*/ 435951 w 547878"/>
              <a:gd name="connsiteY123" fmla="*/ 208602 h 422863"/>
              <a:gd name="connsiteX124" fmla="*/ 452983 w 547878"/>
              <a:gd name="connsiteY124" fmla="*/ 191218 h 422863"/>
              <a:gd name="connsiteX125" fmla="*/ 514219 w 547878"/>
              <a:gd name="connsiteY125" fmla="*/ 191218 h 422863"/>
              <a:gd name="connsiteX126" fmla="*/ 533685 w 547878"/>
              <a:gd name="connsiteY126" fmla="*/ 171813 h 422863"/>
              <a:gd name="connsiteX127" fmla="*/ 533685 w 547878"/>
              <a:gd name="connsiteY127" fmla="*/ 33958 h 422863"/>
              <a:gd name="connsiteX128" fmla="*/ 514219 w 547878"/>
              <a:gd name="connsiteY128" fmla="*/ 14554 h 422863"/>
              <a:gd name="connsiteX129" fmla="*/ 500056 w 547878"/>
              <a:gd name="connsiteY129" fmla="*/ 14554 h 422863"/>
              <a:gd name="connsiteX130" fmla="*/ 165864 w 547878"/>
              <a:gd name="connsiteY130" fmla="*/ 14554 h 422863"/>
              <a:gd name="connsiteX131" fmla="*/ 165864 w 547878"/>
              <a:gd name="connsiteY131" fmla="*/ 97024 h 422863"/>
              <a:gd name="connsiteX132" fmla="*/ 184519 w 547878"/>
              <a:gd name="connsiteY132" fmla="*/ 78832 h 422863"/>
              <a:gd name="connsiteX133" fmla="*/ 194251 w 547878"/>
              <a:gd name="connsiteY133" fmla="*/ 78832 h 422863"/>
              <a:gd name="connsiteX134" fmla="*/ 194251 w 547878"/>
              <a:gd name="connsiteY134" fmla="*/ 88534 h 422863"/>
              <a:gd name="connsiteX135" fmla="*/ 163431 w 547878"/>
              <a:gd name="connsiteY135" fmla="*/ 119663 h 422863"/>
              <a:gd name="connsiteX136" fmla="*/ 158159 w 547878"/>
              <a:gd name="connsiteY136" fmla="*/ 121684 h 422863"/>
              <a:gd name="connsiteX137" fmla="*/ 153292 w 547878"/>
              <a:gd name="connsiteY137" fmla="*/ 119663 h 422863"/>
              <a:gd name="connsiteX138" fmla="*/ 123283 w 547878"/>
              <a:gd name="connsiteY138" fmla="*/ 89747 h 422863"/>
              <a:gd name="connsiteX139" fmla="*/ 123283 w 547878"/>
              <a:gd name="connsiteY139" fmla="*/ 79640 h 422863"/>
              <a:gd name="connsiteX140" fmla="*/ 133421 w 547878"/>
              <a:gd name="connsiteY140" fmla="*/ 79640 h 422863"/>
              <a:gd name="connsiteX141" fmla="*/ 151670 w 547878"/>
              <a:gd name="connsiteY141" fmla="*/ 97832 h 422863"/>
              <a:gd name="connsiteX142" fmla="*/ 151670 w 547878"/>
              <a:gd name="connsiteY142" fmla="*/ 14554 h 422863"/>
              <a:gd name="connsiteX143" fmla="*/ 34065 w 547878"/>
              <a:gd name="connsiteY143" fmla="*/ 0 h 422863"/>
              <a:gd name="connsiteX144" fmla="*/ 156942 w 547878"/>
              <a:gd name="connsiteY144" fmla="*/ 0 h 422863"/>
              <a:gd name="connsiteX145" fmla="*/ 158564 w 547878"/>
              <a:gd name="connsiteY145" fmla="*/ 0 h 422863"/>
              <a:gd name="connsiteX146" fmla="*/ 160187 w 547878"/>
              <a:gd name="connsiteY146" fmla="*/ 0 h 422863"/>
              <a:gd name="connsiteX147" fmla="*/ 514219 w 547878"/>
              <a:gd name="connsiteY147" fmla="*/ 0 h 422863"/>
              <a:gd name="connsiteX148" fmla="*/ 547878 w 547878"/>
              <a:gd name="connsiteY148" fmla="*/ 33958 h 422863"/>
              <a:gd name="connsiteX149" fmla="*/ 547878 w 547878"/>
              <a:gd name="connsiteY149" fmla="*/ 171813 h 422863"/>
              <a:gd name="connsiteX150" fmla="*/ 514219 w 547878"/>
              <a:gd name="connsiteY150" fmla="*/ 205772 h 422863"/>
              <a:gd name="connsiteX151" fmla="*/ 452983 w 547878"/>
              <a:gd name="connsiteY151" fmla="*/ 205772 h 422863"/>
              <a:gd name="connsiteX152" fmla="*/ 449739 w 547878"/>
              <a:gd name="connsiteY152" fmla="*/ 208602 h 422863"/>
              <a:gd name="connsiteX153" fmla="*/ 449739 w 547878"/>
              <a:gd name="connsiteY153" fmla="*/ 229623 h 422863"/>
              <a:gd name="connsiteX154" fmla="*/ 527196 w 547878"/>
              <a:gd name="connsiteY154" fmla="*/ 229623 h 422863"/>
              <a:gd name="connsiteX155" fmla="*/ 534090 w 547878"/>
              <a:gd name="connsiteY155" fmla="*/ 236900 h 422863"/>
              <a:gd name="connsiteX156" fmla="*/ 527196 w 547878"/>
              <a:gd name="connsiteY156" fmla="*/ 243773 h 422863"/>
              <a:gd name="connsiteX157" fmla="*/ 445684 w 547878"/>
              <a:gd name="connsiteY157" fmla="*/ 243773 h 422863"/>
              <a:gd name="connsiteX158" fmla="*/ 443250 w 547878"/>
              <a:gd name="connsiteY158" fmla="*/ 245390 h 422863"/>
              <a:gd name="connsiteX159" fmla="*/ 430679 w 547878"/>
              <a:gd name="connsiteY159" fmla="*/ 244177 h 422863"/>
              <a:gd name="connsiteX160" fmla="*/ 377148 w 547878"/>
              <a:gd name="connsiteY160" fmla="*/ 204155 h 422863"/>
              <a:gd name="connsiteX161" fmla="*/ 376743 w 547878"/>
              <a:gd name="connsiteY161" fmla="*/ 203750 h 422863"/>
              <a:gd name="connsiteX162" fmla="*/ 343894 w 547878"/>
              <a:gd name="connsiteY162" fmla="*/ 179494 h 422863"/>
              <a:gd name="connsiteX163" fmla="*/ 340765 w 547878"/>
              <a:gd name="connsiteY163" fmla="*/ 178231 h 422863"/>
              <a:gd name="connsiteX164" fmla="*/ 319651 w 547878"/>
              <a:gd name="connsiteY164" fmla="*/ 169710 h 422863"/>
              <a:gd name="connsiteX165" fmla="*/ 241294 w 547878"/>
              <a:gd name="connsiteY165" fmla="*/ 186367 h 422863"/>
              <a:gd name="connsiteX166" fmla="*/ 199523 w 547878"/>
              <a:gd name="connsiteY166" fmla="*/ 243368 h 422863"/>
              <a:gd name="connsiteX167" fmla="*/ 203579 w 547878"/>
              <a:gd name="connsiteY167" fmla="*/ 267624 h 422863"/>
              <a:gd name="connsiteX168" fmla="*/ 216556 w 547878"/>
              <a:gd name="connsiteY168" fmla="*/ 270454 h 422863"/>
              <a:gd name="connsiteX169" fmla="*/ 227911 w 547878"/>
              <a:gd name="connsiteY169" fmla="*/ 263582 h 422863"/>
              <a:gd name="connsiteX170" fmla="*/ 255082 w 547878"/>
              <a:gd name="connsiteY170" fmla="*/ 226389 h 422863"/>
              <a:gd name="connsiteX171" fmla="*/ 275764 w 547878"/>
              <a:gd name="connsiteY171" fmla="*/ 225176 h 422863"/>
              <a:gd name="connsiteX172" fmla="*/ 288249 w 547878"/>
              <a:gd name="connsiteY172" fmla="*/ 232195 h 422863"/>
              <a:gd name="connsiteX173" fmla="*/ 295990 w 547878"/>
              <a:gd name="connsiteY173" fmla="*/ 236546 h 422863"/>
              <a:gd name="connsiteX174" fmla="*/ 318345 w 547878"/>
              <a:gd name="connsiteY174" fmla="*/ 240943 h 422863"/>
              <a:gd name="connsiteX175" fmla="*/ 318751 w 547878"/>
              <a:gd name="connsiteY175" fmla="*/ 240943 h 422863"/>
              <a:gd name="connsiteX176" fmla="*/ 354438 w 547878"/>
              <a:gd name="connsiteY176" fmla="*/ 232453 h 422863"/>
              <a:gd name="connsiteX177" fmla="*/ 364171 w 547878"/>
              <a:gd name="connsiteY177" fmla="*/ 235283 h 422863"/>
              <a:gd name="connsiteX178" fmla="*/ 361332 w 547878"/>
              <a:gd name="connsiteY178" fmla="*/ 244581 h 422863"/>
              <a:gd name="connsiteX179" fmla="*/ 341866 w 547878"/>
              <a:gd name="connsiteY179" fmla="*/ 252262 h 422863"/>
              <a:gd name="connsiteX180" fmla="*/ 418918 w 547878"/>
              <a:gd name="connsiteY180" fmla="*/ 292689 h 422863"/>
              <a:gd name="connsiteX181" fmla="*/ 431895 w 547878"/>
              <a:gd name="connsiteY181" fmla="*/ 307647 h 422863"/>
              <a:gd name="connsiteX182" fmla="*/ 430273 w 547878"/>
              <a:gd name="connsiteY182" fmla="*/ 328264 h 422863"/>
              <a:gd name="connsiteX183" fmla="*/ 406752 w 547878"/>
              <a:gd name="connsiteY183" fmla="*/ 342414 h 422863"/>
              <a:gd name="connsiteX184" fmla="*/ 401480 w 547878"/>
              <a:gd name="connsiteY184" fmla="*/ 342009 h 422863"/>
              <a:gd name="connsiteX185" fmla="*/ 399047 w 547878"/>
              <a:gd name="connsiteY185" fmla="*/ 354542 h 422863"/>
              <a:gd name="connsiteX186" fmla="*/ 398236 w 547878"/>
              <a:gd name="connsiteY186" fmla="*/ 356563 h 422863"/>
              <a:gd name="connsiteX187" fmla="*/ 375120 w 547878"/>
              <a:gd name="connsiteY187" fmla="*/ 369904 h 422863"/>
              <a:gd name="connsiteX188" fmla="*/ 366604 w 547878"/>
              <a:gd name="connsiteY188" fmla="*/ 368691 h 422863"/>
              <a:gd name="connsiteX189" fmla="*/ 363765 w 547878"/>
              <a:gd name="connsiteY189" fmla="*/ 380415 h 422863"/>
              <a:gd name="connsiteX190" fmla="*/ 362954 w 547878"/>
              <a:gd name="connsiteY190" fmla="*/ 382436 h 422863"/>
              <a:gd name="connsiteX191" fmla="*/ 339839 w 547878"/>
              <a:gd name="connsiteY191" fmla="*/ 396181 h 422863"/>
              <a:gd name="connsiteX192" fmla="*/ 331323 w 547878"/>
              <a:gd name="connsiteY192" fmla="*/ 394968 h 422863"/>
              <a:gd name="connsiteX193" fmla="*/ 328889 w 547878"/>
              <a:gd name="connsiteY193" fmla="*/ 405479 h 422863"/>
              <a:gd name="connsiteX194" fmla="*/ 327267 w 547878"/>
              <a:gd name="connsiteY194" fmla="*/ 409118 h 422863"/>
              <a:gd name="connsiteX195" fmla="*/ 313073 w 547878"/>
              <a:gd name="connsiteY195" fmla="*/ 421246 h 422863"/>
              <a:gd name="connsiteX196" fmla="*/ 305368 w 547878"/>
              <a:gd name="connsiteY196" fmla="*/ 422459 h 422863"/>
              <a:gd name="connsiteX197" fmla="*/ 294013 w 547878"/>
              <a:gd name="connsiteY197" fmla="*/ 419629 h 422863"/>
              <a:gd name="connsiteX198" fmla="*/ 285497 w 547878"/>
              <a:gd name="connsiteY198" fmla="*/ 415182 h 422863"/>
              <a:gd name="connsiteX199" fmla="*/ 270898 w 547878"/>
              <a:gd name="connsiteY199" fmla="*/ 422863 h 422863"/>
              <a:gd name="connsiteX200" fmla="*/ 262381 w 547878"/>
              <a:gd name="connsiteY200" fmla="*/ 420437 h 422863"/>
              <a:gd name="connsiteX201" fmla="*/ 247782 w 547878"/>
              <a:gd name="connsiteY201" fmla="*/ 412352 h 422863"/>
              <a:gd name="connsiteX202" fmla="*/ 240483 w 547878"/>
              <a:gd name="connsiteY202" fmla="*/ 403458 h 422863"/>
              <a:gd name="connsiteX203" fmla="*/ 238049 w 547878"/>
              <a:gd name="connsiteY203" fmla="*/ 403862 h 422863"/>
              <a:gd name="connsiteX204" fmla="*/ 229128 w 547878"/>
              <a:gd name="connsiteY204" fmla="*/ 401437 h 422863"/>
              <a:gd name="connsiteX205" fmla="*/ 214934 w 547878"/>
              <a:gd name="connsiteY205" fmla="*/ 393351 h 422863"/>
              <a:gd name="connsiteX206" fmla="*/ 207634 w 547878"/>
              <a:gd name="connsiteY206" fmla="*/ 384862 h 422863"/>
              <a:gd name="connsiteX207" fmla="*/ 205201 w 547878"/>
              <a:gd name="connsiteY207" fmla="*/ 384862 h 422863"/>
              <a:gd name="connsiteX208" fmla="*/ 196279 w 547878"/>
              <a:gd name="connsiteY208" fmla="*/ 382840 h 422863"/>
              <a:gd name="connsiteX209" fmla="*/ 182085 w 547878"/>
              <a:gd name="connsiteY209" fmla="*/ 374755 h 422863"/>
              <a:gd name="connsiteX210" fmla="*/ 175191 w 547878"/>
              <a:gd name="connsiteY210" fmla="*/ 366670 h 422863"/>
              <a:gd name="connsiteX211" fmla="*/ 172758 w 547878"/>
              <a:gd name="connsiteY211" fmla="*/ 366670 h 422863"/>
              <a:gd name="connsiteX212" fmla="*/ 164242 w 547878"/>
              <a:gd name="connsiteY212" fmla="*/ 364244 h 422863"/>
              <a:gd name="connsiteX213" fmla="*/ 149643 w 547878"/>
              <a:gd name="connsiteY213" fmla="*/ 356563 h 422863"/>
              <a:gd name="connsiteX214" fmla="*/ 141937 w 547878"/>
              <a:gd name="connsiteY214" fmla="*/ 344839 h 422863"/>
              <a:gd name="connsiteX215" fmla="*/ 141937 w 547878"/>
              <a:gd name="connsiteY215" fmla="*/ 338775 h 422863"/>
              <a:gd name="connsiteX216" fmla="*/ 99762 w 547878"/>
              <a:gd name="connsiteY216" fmla="*/ 314924 h 422863"/>
              <a:gd name="connsiteX217" fmla="*/ 90840 w 547878"/>
              <a:gd name="connsiteY217" fmla="*/ 312498 h 422863"/>
              <a:gd name="connsiteX218" fmla="*/ 21088 w 547878"/>
              <a:gd name="connsiteY218" fmla="*/ 312498 h 422863"/>
              <a:gd name="connsiteX219" fmla="*/ 13788 w 547878"/>
              <a:gd name="connsiteY219" fmla="*/ 305221 h 422863"/>
              <a:gd name="connsiteX220" fmla="*/ 21088 w 547878"/>
              <a:gd name="connsiteY220" fmla="*/ 298349 h 422863"/>
              <a:gd name="connsiteX221" fmla="*/ 90840 w 547878"/>
              <a:gd name="connsiteY221" fmla="*/ 298349 h 422863"/>
              <a:gd name="connsiteX222" fmla="*/ 107061 w 547878"/>
              <a:gd name="connsiteY222" fmla="*/ 302391 h 422863"/>
              <a:gd name="connsiteX223" fmla="*/ 147209 w 547878"/>
              <a:gd name="connsiteY223" fmla="*/ 325435 h 422863"/>
              <a:gd name="connsiteX224" fmla="*/ 160592 w 547878"/>
              <a:gd name="connsiteY224" fmla="*/ 302391 h 422863"/>
              <a:gd name="connsiteX225" fmla="*/ 195063 w 547878"/>
              <a:gd name="connsiteY225" fmla="*/ 291476 h 422863"/>
              <a:gd name="connsiteX226" fmla="*/ 205201 w 547878"/>
              <a:gd name="connsiteY226" fmla="*/ 301179 h 422863"/>
              <a:gd name="connsiteX227" fmla="*/ 219141 w 547878"/>
              <a:gd name="connsiteY227" fmla="*/ 293851 h 422863"/>
              <a:gd name="connsiteX228" fmla="*/ 227230 w 547878"/>
              <a:gd name="connsiteY228" fmla="*/ 294894 h 422863"/>
              <a:gd name="connsiteX229" fmla="*/ 235211 w 547878"/>
              <a:gd name="connsiteY229" fmla="*/ 295923 h 422863"/>
              <a:gd name="connsiteX230" fmla="*/ 246566 w 547878"/>
              <a:gd name="connsiteY230" fmla="*/ 308051 h 422863"/>
              <a:gd name="connsiteX231" fmla="*/ 274548 w 547878"/>
              <a:gd name="connsiteY231" fmla="*/ 306434 h 422863"/>
              <a:gd name="connsiteX232" fmla="*/ 279414 w 547878"/>
              <a:gd name="connsiteY232" fmla="*/ 310881 h 422863"/>
              <a:gd name="connsiteX233" fmla="*/ 283064 w 547878"/>
              <a:gd name="connsiteY233" fmla="*/ 311689 h 422863"/>
              <a:gd name="connsiteX234" fmla="*/ 352410 w 547878"/>
              <a:gd name="connsiteY234" fmla="*/ 346052 h 422863"/>
              <a:gd name="connsiteX235" fmla="*/ 353221 w 547878"/>
              <a:gd name="connsiteY235" fmla="*/ 346861 h 422863"/>
              <a:gd name="connsiteX236" fmla="*/ 367010 w 547878"/>
              <a:gd name="connsiteY236" fmla="*/ 353329 h 422863"/>
              <a:gd name="connsiteX237" fmla="*/ 385259 w 547878"/>
              <a:gd name="connsiteY237" fmla="*/ 349691 h 422863"/>
              <a:gd name="connsiteX238" fmla="*/ 386070 w 547878"/>
              <a:gd name="connsiteY238" fmla="*/ 348478 h 422863"/>
              <a:gd name="connsiteX239" fmla="*/ 386070 w 547878"/>
              <a:gd name="connsiteY239" fmla="*/ 339584 h 422863"/>
              <a:gd name="connsiteX240" fmla="*/ 378770 w 547878"/>
              <a:gd name="connsiteY240" fmla="*/ 331499 h 422863"/>
              <a:gd name="connsiteX241" fmla="*/ 276170 w 547878"/>
              <a:gd name="connsiteY241" fmla="*/ 279752 h 422863"/>
              <a:gd name="connsiteX242" fmla="*/ 272925 w 547878"/>
              <a:gd name="connsiteY242" fmla="*/ 270050 h 422863"/>
              <a:gd name="connsiteX243" fmla="*/ 282658 w 547878"/>
              <a:gd name="connsiteY243" fmla="*/ 266816 h 422863"/>
              <a:gd name="connsiteX244" fmla="*/ 314290 w 547878"/>
              <a:gd name="connsiteY244" fmla="*/ 282987 h 422863"/>
              <a:gd name="connsiteX245" fmla="*/ 400669 w 547878"/>
              <a:gd name="connsiteY245" fmla="*/ 327052 h 422863"/>
              <a:gd name="connsiteX246" fmla="*/ 417702 w 547878"/>
              <a:gd name="connsiteY246" fmla="*/ 321796 h 422863"/>
              <a:gd name="connsiteX247" fmla="*/ 418107 w 547878"/>
              <a:gd name="connsiteY247" fmla="*/ 312094 h 422863"/>
              <a:gd name="connsiteX248" fmla="*/ 412024 w 547878"/>
              <a:gd name="connsiteY248" fmla="*/ 304817 h 422863"/>
              <a:gd name="connsiteX249" fmla="*/ 315912 w 547878"/>
              <a:gd name="connsiteY249" fmla="*/ 255092 h 422863"/>
              <a:gd name="connsiteX250" fmla="*/ 290313 w 547878"/>
              <a:gd name="connsiteY250" fmla="*/ 249736 h 422863"/>
              <a:gd name="connsiteX251" fmla="*/ 277959 w 547878"/>
              <a:gd name="connsiteY251" fmla="*/ 242767 h 422863"/>
              <a:gd name="connsiteX252" fmla="*/ 266842 w 547878"/>
              <a:gd name="connsiteY252" fmla="*/ 236496 h 422863"/>
              <a:gd name="connsiteX253" fmla="*/ 265626 w 547878"/>
              <a:gd name="connsiteY253" fmla="*/ 236496 h 422863"/>
              <a:gd name="connsiteX254" fmla="*/ 239266 w 547878"/>
              <a:gd name="connsiteY254" fmla="*/ 272476 h 422863"/>
              <a:gd name="connsiteX255" fmla="*/ 213717 w 547878"/>
              <a:gd name="connsiteY255" fmla="*/ 285008 h 422863"/>
              <a:gd name="connsiteX256" fmla="*/ 195468 w 547878"/>
              <a:gd name="connsiteY256" fmla="*/ 279348 h 422863"/>
              <a:gd name="connsiteX257" fmla="*/ 188168 w 547878"/>
              <a:gd name="connsiteY257" fmla="*/ 234879 h 422863"/>
              <a:gd name="connsiteX258" fmla="*/ 209662 w 547878"/>
              <a:gd name="connsiteY258" fmla="*/ 205772 h 422863"/>
              <a:gd name="connsiteX259" fmla="*/ 154509 w 547878"/>
              <a:gd name="connsiteY259" fmla="*/ 205772 h 422863"/>
              <a:gd name="connsiteX260" fmla="*/ 152887 w 547878"/>
              <a:gd name="connsiteY260" fmla="*/ 206176 h 422863"/>
              <a:gd name="connsiteX261" fmla="*/ 102195 w 547878"/>
              <a:gd name="connsiteY261" fmla="*/ 244177 h 422863"/>
              <a:gd name="connsiteX262" fmla="*/ 94895 w 547878"/>
              <a:gd name="connsiteY262" fmla="*/ 246603 h 422863"/>
              <a:gd name="connsiteX263" fmla="*/ 89623 w 547878"/>
              <a:gd name="connsiteY263" fmla="*/ 245390 h 422863"/>
              <a:gd name="connsiteX264" fmla="*/ 82729 w 547878"/>
              <a:gd name="connsiteY264" fmla="*/ 234879 h 422863"/>
              <a:gd name="connsiteX265" fmla="*/ 82729 w 547878"/>
              <a:gd name="connsiteY265" fmla="*/ 208602 h 422863"/>
              <a:gd name="connsiteX266" fmla="*/ 79485 w 547878"/>
              <a:gd name="connsiteY266" fmla="*/ 205772 h 422863"/>
              <a:gd name="connsiteX267" fmla="*/ 34065 w 547878"/>
              <a:gd name="connsiteY267" fmla="*/ 205772 h 422863"/>
              <a:gd name="connsiteX268" fmla="*/ 0 w 547878"/>
              <a:gd name="connsiteY268" fmla="*/ 171813 h 422863"/>
              <a:gd name="connsiteX269" fmla="*/ 0 w 547878"/>
              <a:gd name="connsiteY269" fmla="*/ 33958 h 422863"/>
              <a:gd name="connsiteX270" fmla="*/ 34065 w 547878"/>
              <a:gd name="connsiteY270" fmla="*/ 0 h 42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547878" h="422863">
                <a:moveTo>
                  <a:pt x="255105" y="399614"/>
                </a:moveTo>
                <a:lnTo>
                  <a:pt x="269681" y="407905"/>
                </a:lnTo>
                <a:lnTo>
                  <a:pt x="255098" y="399673"/>
                </a:lnTo>
                <a:close/>
                <a:moveTo>
                  <a:pt x="222135" y="380862"/>
                </a:moveTo>
                <a:lnTo>
                  <a:pt x="236528" y="389049"/>
                </a:lnTo>
                <a:lnTo>
                  <a:pt x="236022" y="388904"/>
                </a:lnTo>
                <a:lnTo>
                  <a:pt x="222161" y="380960"/>
                </a:lnTo>
                <a:close/>
                <a:moveTo>
                  <a:pt x="301313" y="379606"/>
                </a:moveTo>
                <a:cubicBezTo>
                  <a:pt x="301313" y="384457"/>
                  <a:pt x="300096" y="388904"/>
                  <a:pt x="297663" y="393351"/>
                </a:cubicBezTo>
                <a:lnTo>
                  <a:pt x="292797" y="403054"/>
                </a:lnTo>
                <a:lnTo>
                  <a:pt x="300502" y="406692"/>
                </a:lnTo>
                <a:cubicBezTo>
                  <a:pt x="305774" y="409522"/>
                  <a:pt x="312262" y="407501"/>
                  <a:pt x="314696" y="402245"/>
                </a:cubicBezTo>
                <a:lnTo>
                  <a:pt x="316318" y="399415"/>
                </a:lnTo>
                <a:cubicBezTo>
                  <a:pt x="319156" y="394160"/>
                  <a:pt x="317129" y="387692"/>
                  <a:pt x="311857" y="384862"/>
                </a:cubicBezTo>
                <a:close/>
                <a:moveTo>
                  <a:pt x="287119" y="329477"/>
                </a:moveTo>
                <a:cubicBezTo>
                  <a:pt x="287119" y="332711"/>
                  <a:pt x="286714" y="335541"/>
                  <a:pt x="285497" y="338371"/>
                </a:cubicBezTo>
                <a:lnTo>
                  <a:pt x="285091" y="339180"/>
                </a:lnTo>
                <a:lnTo>
                  <a:pt x="277792" y="352116"/>
                </a:lnTo>
                <a:lnTo>
                  <a:pt x="287525" y="356563"/>
                </a:lnTo>
                <a:lnTo>
                  <a:pt x="334972" y="380819"/>
                </a:lnTo>
                <a:cubicBezTo>
                  <a:pt x="337406" y="382032"/>
                  <a:pt x="340650" y="382436"/>
                  <a:pt x="343489" y="381223"/>
                </a:cubicBezTo>
                <a:cubicBezTo>
                  <a:pt x="346327" y="380415"/>
                  <a:pt x="348761" y="378798"/>
                  <a:pt x="349977" y="375968"/>
                </a:cubicBezTo>
                <a:lnTo>
                  <a:pt x="350788" y="373947"/>
                </a:lnTo>
                <a:cubicBezTo>
                  <a:pt x="353627" y="368691"/>
                  <a:pt x="352005" y="362627"/>
                  <a:pt x="346733" y="359393"/>
                </a:cubicBezTo>
                <a:close/>
                <a:moveTo>
                  <a:pt x="223856" y="307647"/>
                </a:moveTo>
                <a:cubicBezTo>
                  <a:pt x="219800" y="307647"/>
                  <a:pt x="215339" y="310072"/>
                  <a:pt x="212906" y="314115"/>
                </a:cubicBezTo>
                <a:lnTo>
                  <a:pt x="190196" y="354542"/>
                </a:lnTo>
                <a:cubicBezTo>
                  <a:pt x="188168" y="358180"/>
                  <a:pt x="188168" y="360201"/>
                  <a:pt x="188168" y="360606"/>
                </a:cubicBezTo>
                <a:cubicBezTo>
                  <a:pt x="188168" y="361414"/>
                  <a:pt x="188168" y="361819"/>
                  <a:pt x="189385" y="362223"/>
                </a:cubicBezTo>
                <a:lnTo>
                  <a:pt x="203579" y="370308"/>
                </a:lnTo>
                <a:lnTo>
                  <a:pt x="222161" y="380960"/>
                </a:lnTo>
                <a:lnTo>
                  <a:pt x="222233" y="381223"/>
                </a:lnTo>
                <a:lnTo>
                  <a:pt x="236022" y="388904"/>
                </a:lnTo>
                <a:lnTo>
                  <a:pt x="255098" y="399673"/>
                </a:lnTo>
                <a:lnTo>
                  <a:pt x="255082" y="399820"/>
                </a:lnTo>
                <a:lnTo>
                  <a:pt x="269681" y="407905"/>
                </a:lnTo>
                <a:cubicBezTo>
                  <a:pt x="270898" y="409118"/>
                  <a:pt x="272925" y="408309"/>
                  <a:pt x="273736" y="406692"/>
                </a:cubicBezTo>
                <a:lnTo>
                  <a:pt x="285497" y="386075"/>
                </a:lnTo>
                <a:cubicBezTo>
                  <a:pt x="287119" y="383649"/>
                  <a:pt x="287525" y="380415"/>
                  <a:pt x="286714" y="377181"/>
                </a:cubicBezTo>
                <a:cubicBezTo>
                  <a:pt x="285497" y="374351"/>
                  <a:pt x="283469" y="371521"/>
                  <a:pt x="280631" y="370308"/>
                </a:cubicBezTo>
                <a:cubicBezTo>
                  <a:pt x="279414" y="369500"/>
                  <a:pt x="277792" y="369095"/>
                  <a:pt x="276170" y="369095"/>
                </a:cubicBezTo>
                <a:cubicBezTo>
                  <a:pt x="272114" y="369095"/>
                  <a:pt x="267653" y="371521"/>
                  <a:pt x="265220" y="375968"/>
                </a:cubicBezTo>
                <a:lnTo>
                  <a:pt x="255893" y="392543"/>
                </a:lnTo>
                <a:lnTo>
                  <a:pt x="255105" y="399614"/>
                </a:lnTo>
                <a:lnTo>
                  <a:pt x="236528" y="389049"/>
                </a:lnTo>
                <a:lnTo>
                  <a:pt x="238860" y="389713"/>
                </a:lnTo>
                <a:cubicBezTo>
                  <a:pt x="239266" y="389309"/>
                  <a:pt x="240483" y="388500"/>
                  <a:pt x="240888" y="387692"/>
                </a:cubicBezTo>
                <a:lnTo>
                  <a:pt x="272114" y="332711"/>
                </a:lnTo>
                <a:cubicBezTo>
                  <a:pt x="274142" y="327456"/>
                  <a:pt x="272114" y="321796"/>
                  <a:pt x="267248" y="318966"/>
                </a:cubicBezTo>
                <a:cubicBezTo>
                  <a:pt x="262381" y="316136"/>
                  <a:pt x="256298" y="317349"/>
                  <a:pt x="252649" y="321796"/>
                </a:cubicBezTo>
                <a:lnTo>
                  <a:pt x="251432" y="323009"/>
                </a:lnTo>
                <a:lnTo>
                  <a:pt x="221017" y="376776"/>
                </a:lnTo>
                <a:lnTo>
                  <a:pt x="222135" y="380862"/>
                </a:lnTo>
                <a:lnTo>
                  <a:pt x="203579" y="370308"/>
                </a:lnTo>
                <a:cubicBezTo>
                  <a:pt x="205201" y="371521"/>
                  <a:pt x="206823" y="370712"/>
                  <a:pt x="207634" y="369095"/>
                </a:cubicBezTo>
                <a:lnTo>
                  <a:pt x="233183" y="324222"/>
                </a:lnTo>
                <a:cubicBezTo>
                  <a:pt x="235211" y="321796"/>
                  <a:pt x="235616" y="318562"/>
                  <a:pt x="234399" y="315732"/>
                </a:cubicBezTo>
                <a:cubicBezTo>
                  <a:pt x="233588" y="312498"/>
                  <a:pt x="231561" y="310072"/>
                  <a:pt x="228722" y="308455"/>
                </a:cubicBezTo>
                <a:cubicBezTo>
                  <a:pt x="227100" y="308051"/>
                  <a:pt x="225883" y="307647"/>
                  <a:pt x="223856" y="307647"/>
                </a:cubicBezTo>
                <a:close/>
                <a:moveTo>
                  <a:pt x="183708" y="303200"/>
                </a:moveTo>
                <a:cubicBezTo>
                  <a:pt x="179652" y="303200"/>
                  <a:pt x="175191" y="305626"/>
                  <a:pt x="172758" y="309668"/>
                </a:cubicBezTo>
                <a:lnTo>
                  <a:pt x="157348" y="336754"/>
                </a:lnTo>
                <a:cubicBezTo>
                  <a:pt x="156131" y="338775"/>
                  <a:pt x="155726" y="341201"/>
                  <a:pt x="155726" y="342414"/>
                </a:cubicBezTo>
                <a:cubicBezTo>
                  <a:pt x="155726" y="343222"/>
                  <a:pt x="156131" y="343627"/>
                  <a:pt x="156942" y="344031"/>
                </a:cubicBezTo>
                <a:lnTo>
                  <a:pt x="171541" y="352116"/>
                </a:lnTo>
                <a:cubicBezTo>
                  <a:pt x="172353" y="352520"/>
                  <a:pt x="173164" y="352520"/>
                  <a:pt x="173569" y="352520"/>
                </a:cubicBezTo>
                <a:cubicBezTo>
                  <a:pt x="173975" y="352116"/>
                  <a:pt x="175191" y="352116"/>
                  <a:pt x="175597" y="350903"/>
                </a:cubicBezTo>
                <a:lnTo>
                  <a:pt x="179620" y="343815"/>
                </a:lnTo>
                <a:lnTo>
                  <a:pt x="193035" y="320179"/>
                </a:lnTo>
                <a:cubicBezTo>
                  <a:pt x="194657" y="317349"/>
                  <a:pt x="195468" y="314115"/>
                  <a:pt x="194251" y="310881"/>
                </a:cubicBezTo>
                <a:cubicBezTo>
                  <a:pt x="193440" y="308051"/>
                  <a:pt x="191413" y="305626"/>
                  <a:pt x="188168" y="304008"/>
                </a:cubicBezTo>
                <a:cubicBezTo>
                  <a:pt x="186952" y="303604"/>
                  <a:pt x="185330" y="303200"/>
                  <a:pt x="183708" y="303200"/>
                </a:cubicBezTo>
                <a:close/>
                <a:moveTo>
                  <a:pt x="317703" y="100010"/>
                </a:moveTo>
                <a:cubicBezTo>
                  <a:pt x="321951" y="100010"/>
                  <a:pt x="324654" y="103099"/>
                  <a:pt x="324654" y="106961"/>
                </a:cubicBezTo>
                <a:cubicBezTo>
                  <a:pt x="324654" y="110823"/>
                  <a:pt x="321951" y="113912"/>
                  <a:pt x="317703" y="113912"/>
                </a:cubicBezTo>
                <a:cubicBezTo>
                  <a:pt x="314227" y="113912"/>
                  <a:pt x="310752" y="110823"/>
                  <a:pt x="310752" y="106961"/>
                </a:cubicBezTo>
                <a:cubicBezTo>
                  <a:pt x="310752" y="103099"/>
                  <a:pt x="314227" y="100010"/>
                  <a:pt x="317703" y="100010"/>
                </a:cubicBezTo>
                <a:close/>
                <a:moveTo>
                  <a:pt x="273055" y="100010"/>
                </a:moveTo>
                <a:cubicBezTo>
                  <a:pt x="276917" y="100010"/>
                  <a:pt x="280006" y="103099"/>
                  <a:pt x="280006" y="106961"/>
                </a:cubicBezTo>
                <a:cubicBezTo>
                  <a:pt x="280006" y="110823"/>
                  <a:pt x="276917" y="113912"/>
                  <a:pt x="273055" y="113912"/>
                </a:cubicBezTo>
                <a:cubicBezTo>
                  <a:pt x="269193" y="113912"/>
                  <a:pt x="266104" y="110823"/>
                  <a:pt x="266104" y="106961"/>
                </a:cubicBezTo>
                <a:cubicBezTo>
                  <a:pt x="266104" y="103099"/>
                  <a:pt x="269193" y="100010"/>
                  <a:pt x="273055" y="100010"/>
                </a:cubicBezTo>
                <a:close/>
                <a:moveTo>
                  <a:pt x="227285" y="100010"/>
                </a:moveTo>
                <a:cubicBezTo>
                  <a:pt x="231937" y="100010"/>
                  <a:pt x="235321" y="103099"/>
                  <a:pt x="235321" y="106961"/>
                </a:cubicBezTo>
                <a:cubicBezTo>
                  <a:pt x="235321" y="110823"/>
                  <a:pt x="231937" y="113912"/>
                  <a:pt x="227285" y="113912"/>
                </a:cubicBezTo>
                <a:cubicBezTo>
                  <a:pt x="223055" y="113912"/>
                  <a:pt x="219671" y="110823"/>
                  <a:pt x="219671" y="106961"/>
                </a:cubicBezTo>
                <a:cubicBezTo>
                  <a:pt x="219671" y="103099"/>
                  <a:pt x="223055" y="100010"/>
                  <a:pt x="227285" y="100010"/>
                </a:cubicBezTo>
                <a:close/>
                <a:moveTo>
                  <a:pt x="34065" y="14554"/>
                </a:moveTo>
                <a:cubicBezTo>
                  <a:pt x="23116" y="14554"/>
                  <a:pt x="14194" y="23043"/>
                  <a:pt x="14194" y="33958"/>
                </a:cubicBezTo>
                <a:lnTo>
                  <a:pt x="14194" y="171813"/>
                </a:lnTo>
                <a:cubicBezTo>
                  <a:pt x="14194" y="182728"/>
                  <a:pt x="23116" y="191218"/>
                  <a:pt x="34065" y="191218"/>
                </a:cubicBezTo>
                <a:lnTo>
                  <a:pt x="79485" y="191218"/>
                </a:lnTo>
                <a:cubicBezTo>
                  <a:pt x="89218" y="191218"/>
                  <a:pt x="96923" y="199303"/>
                  <a:pt x="96923" y="208602"/>
                </a:cubicBezTo>
                <a:lnTo>
                  <a:pt x="96923" y="230028"/>
                </a:lnTo>
                <a:lnTo>
                  <a:pt x="144371" y="194856"/>
                </a:lnTo>
                <a:cubicBezTo>
                  <a:pt x="147209" y="192431"/>
                  <a:pt x="150859" y="191218"/>
                  <a:pt x="154509" y="191218"/>
                </a:cubicBezTo>
                <a:lnTo>
                  <a:pt x="219800" y="191218"/>
                </a:lnTo>
                <a:lnTo>
                  <a:pt x="230750" y="176664"/>
                </a:lnTo>
                <a:cubicBezTo>
                  <a:pt x="252649" y="153924"/>
                  <a:pt x="291200" y="148239"/>
                  <a:pt x="323136" y="155857"/>
                </a:cubicBezTo>
                <a:lnTo>
                  <a:pt x="351249" y="167459"/>
                </a:lnTo>
                <a:lnTo>
                  <a:pt x="352005" y="167771"/>
                </a:lnTo>
                <a:lnTo>
                  <a:pt x="352410" y="168175"/>
                </a:lnTo>
                <a:lnTo>
                  <a:pt x="382014" y="190005"/>
                </a:lnTo>
                <a:lnTo>
                  <a:pt x="382014" y="135846"/>
                </a:lnTo>
                <a:lnTo>
                  <a:pt x="382014" y="108748"/>
                </a:lnTo>
                <a:lnTo>
                  <a:pt x="363765" y="127344"/>
                </a:lnTo>
                <a:cubicBezTo>
                  <a:pt x="362143" y="128557"/>
                  <a:pt x="360521" y="129365"/>
                  <a:pt x="358493" y="129365"/>
                </a:cubicBezTo>
                <a:cubicBezTo>
                  <a:pt x="356871" y="129365"/>
                  <a:pt x="354844" y="128557"/>
                  <a:pt x="353221" y="127344"/>
                </a:cubicBezTo>
                <a:cubicBezTo>
                  <a:pt x="350788" y="124514"/>
                  <a:pt x="350788" y="120067"/>
                  <a:pt x="353221" y="117237"/>
                </a:cubicBezTo>
                <a:lnTo>
                  <a:pt x="384448" y="86109"/>
                </a:lnTo>
                <a:cubicBezTo>
                  <a:pt x="387286" y="83683"/>
                  <a:pt x="392153" y="83683"/>
                  <a:pt x="394586" y="86109"/>
                </a:cubicBezTo>
                <a:lnTo>
                  <a:pt x="412653" y="104363"/>
                </a:lnTo>
                <a:lnTo>
                  <a:pt x="424596" y="116429"/>
                </a:lnTo>
                <a:cubicBezTo>
                  <a:pt x="427434" y="118854"/>
                  <a:pt x="427434" y="123706"/>
                  <a:pt x="424596" y="126131"/>
                </a:cubicBezTo>
                <a:cubicBezTo>
                  <a:pt x="421757" y="128961"/>
                  <a:pt x="417296" y="128961"/>
                  <a:pt x="414457" y="126131"/>
                </a:cubicBezTo>
                <a:lnTo>
                  <a:pt x="402789" y="114499"/>
                </a:lnTo>
                <a:lnTo>
                  <a:pt x="396208" y="107939"/>
                </a:lnTo>
                <a:lnTo>
                  <a:pt x="396208" y="121261"/>
                </a:lnTo>
                <a:lnTo>
                  <a:pt x="396208" y="198495"/>
                </a:lnTo>
                <a:cubicBezTo>
                  <a:pt x="396208" y="199303"/>
                  <a:pt x="396208" y="199708"/>
                  <a:pt x="396208" y="200516"/>
                </a:cubicBezTo>
                <a:lnTo>
                  <a:pt x="425812" y="222347"/>
                </a:lnTo>
                <a:cubicBezTo>
                  <a:pt x="426218" y="222751"/>
                  <a:pt x="427029" y="223155"/>
                  <a:pt x="427434" y="223964"/>
                </a:cubicBezTo>
                <a:lnTo>
                  <a:pt x="435951" y="230028"/>
                </a:lnTo>
                <a:lnTo>
                  <a:pt x="435951" y="208602"/>
                </a:lnTo>
                <a:cubicBezTo>
                  <a:pt x="435951" y="199303"/>
                  <a:pt x="443250" y="191218"/>
                  <a:pt x="452983" y="191218"/>
                </a:cubicBezTo>
                <a:lnTo>
                  <a:pt x="514219" y="191218"/>
                </a:lnTo>
                <a:cubicBezTo>
                  <a:pt x="525169" y="191218"/>
                  <a:pt x="533685" y="182728"/>
                  <a:pt x="533685" y="171813"/>
                </a:cubicBezTo>
                <a:lnTo>
                  <a:pt x="533685" y="33958"/>
                </a:lnTo>
                <a:cubicBezTo>
                  <a:pt x="533685" y="23043"/>
                  <a:pt x="525169" y="14554"/>
                  <a:pt x="514219" y="14554"/>
                </a:cubicBezTo>
                <a:lnTo>
                  <a:pt x="500056" y="14554"/>
                </a:lnTo>
                <a:lnTo>
                  <a:pt x="165864" y="14554"/>
                </a:lnTo>
                <a:lnTo>
                  <a:pt x="165864" y="97024"/>
                </a:lnTo>
                <a:lnTo>
                  <a:pt x="184519" y="78832"/>
                </a:lnTo>
                <a:cubicBezTo>
                  <a:pt x="186952" y="75598"/>
                  <a:pt x="191818" y="75598"/>
                  <a:pt x="194251" y="78832"/>
                </a:cubicBezTo>
                <a:cubicBezTo>
                  <a:pt x="197090" y="81258"/>
                  <a:pt x="197090" y="86109"/>
                  <a:pt x="194251" y="88534"/>
                </a:cubicBezTo>
                <a:lnTo>
                  <a:pt x="163431" y="119663"/>
                </a:lnTo>
                <a:cubicBezTo>
                  <a:pt x="161809" y="121280"/>
                  <a:pt x="160187" y="121684"/>
                  <a:pt x="158159" y="121684"/>
                </a:cubicBezTo>
                <a:cubicBezTo>
                  <a:pt x="156537" y="121684"/>
                  <a:pt x="154509" y="121280"/>
                  <a:pt x="153292" y="119663"/>
                </a:cubicBezTo>
                <a:lnTo>
                  <a:pt x="123283" y="89747"/>
                </a:lnTo>
                <a:cubicBezTo>
                  <a:pt x="120444" y="86917"/>
                  <a:pt x="120444" y="82470"/>
                  <a:pt x="123283" y="79640"/>
                </a:cubicBezTo>
                <a:cubicBezTo>
                  <a:pt x="126122" y="76811"/>
                  <a:pt x="130582" y="76811"/>
                  <a:pt x="133421" y="79640"/>
                </a:cubicBezTo>
                <a:lnTo>
                  <a:pt x="151670" y="97832"/>
                </a:lnTo>
                <a:lnTo>
                  <a:pt x="151670" y="14554"/>
                </a:lnTo>
                <a:close/>
                <a:moveTo>
                  <a:pt x="34065" y="0"/>
                </a:moveTo>
                <a:lnTo>
                  <a:pt x="156942" y="0"/>
                </a:lnTo>
                <a:cubicBezTo>
                  <a:pt x="157753" y="0"/>
                  <a:pt x="158159" y="0"/>
                  <a:pt x="158564" y="0"/>
                </a:cubicBezTo>
                <a:cubicBezTo>
                  <a:pt x="159375" y="0"/>
                  <a:pt x="159781" y="0"/>
                  <a:pt x="160187" y="0"/>
                </a:cubicBezTo>
                <a:lnTo>
                  <a:pt x="514219" y="0"/>
                </a:lnTo>
                <a:cubicBezTo>
                  <a:pt x="532874" y="0"/>
                  <a:pt x="547878" y="15362"/>
                  <a:pt x="547878" y="33958"/>
                </a:cubicBezTo>
                <a:lnTo>
                  <a:pt x="547878" y="171813"/>
                </a:lnTo>
                <a:cubicBezTo>
                  <a:pt x="547878" y="190410"/>
                  <a:pt x="532874" y="205772"/>
                  <a:pt x="514219" y="205772"/>
                </a:cubicBezTo>
                <a:lnTo>
                  <a:pt x="452983" y="205772"/>
                </a:lnTo>
                <a:cubicBezTo>
                  <a:pt x="451361" y="205772"/>
                  <a:pt x="449739" y="206984"/>
                  <a:pt x="449739" y="208602"/>
                </a:cubicBezTo>
                <a:lnTo>
                  <a:pt x="449739" y="229623"/>
                </a:lnTo>
                <a:lnTo>
                  <a:pt x="527196" y="229623"/>
                </a:lnTo>
                <a:cubicBezTo>
                  <a:pt x="531252" y="229623"/>
                  <a:pt x="534090" y="232453"/>
                  <a:pt x="534090" y="236900"/>
                </a:cubicBezTo>
                <a:cubicBezTo>
                  <a:pt x="534090" y="240943"/>
                  <a:pt x="531252" y="243773"/>
                  <a:pt x="527196" y="243773"/>
                </a:cubicBezTo>
                <a:lnTo>
                  <a:pt x="445684" y="243773"/>
                </a:lnTo>
                <a:cubicBezTo>
                  <a:pt x="444872" y="244581"/>
                  <a:pt x="444061" y="244986"/>
                  <a:pt x="443250" y="245390"/>
                </a:cubicBezTo>
                <a:cubicBezTo>
                  <a:pt x="439195" y="247411"/>
                  <a:pt x="434329" y="247007"/>
                  <a:pt x="430679" y="244177"/>
                </a:cubicBezTo>
                <a:lnTo>
                  <a:pt x="377148" y="204155"/>
                </a:lnTo>
                <a:cubicBezTo>
                  <a:pt x="377148" y="204155"/>
                  <a:pt x="376743" y="204155"/>
                  <a:pt x="376743" y="203750"/>
                </a:cubicBezTo>
                <a:lnTo>
                  <a:pt x="343894" y="179494"/>
                </a:lnTo>
                <a:lnTo>
                  <a:pt x="340765" y="178231"/>
                </a:lnTo>
                <a:lnTo>
                  <a:pt x="319651" y="169710"/>
                </a:lnTo>
                <a:cubicBezTo>
                  <a:pt x="292619" y="163324"/>
                  <a:pt x="259543" y="167568"/>
                  <a:pt x="241294" y="186367"/>
                </a:cubicBezTo>
                <a:lnTo>
                  <a:pt x="199523" y="243368"/>
                </a:lnTo>
                <a:cubicBezTo>
                  <a:pt x="194251" y="251050"/>
                  <a:pt x="195874" y="261965"/>
                  <a:pt x="203579" y="267624"/>
                </a:cubicBezTo>
                <a:cubicBezTo>
                  <a:pt x="207229" y="270050"/>
                  <a:pt x="212095" y="271263"/>
                  <a:pt x="216556" y="270454"/>
                </a:cubicBezTo>
                <a:cubicBezTo>
                  <a:pt x="221017" y="270050"/>
                  <a:pt x="225072" y="267624"/>
                  <a:pt x="227911" y="263582"/>
                </a:cubicBezTo>
                <a:lnTo>
                  <a:pt x="255082" y="226389"/>
                </a:lnTo>
                <a:cubicBezTo>
                  <a:pt x="261165" y="220730"/>
                  <a:pt x="269681" y="220325"/>
                  <a:pt x="275764" y="225176"/>
                </a:cubicBezTo>
                <a:lnTo>
                  <a:pt x="288249" y="232195"/>
                </a:lnTo>
                <a:lnTo>
                  <a:pt x="295990" y="236546"/>
                </a:lnTo>
                <a:cubicBezTo>
                  <a:pt x="303239" y="239225"/>
                  <a:pt x="310843" y="240741"/>
                  <a:pt x="318345" y="240943"/>
                </a:cubicBezTo>
                <a:cubicBezTo>
                  <a:pt x="318345" y="240943"/>
                  <a:pt x="318345" y="240943"/>
                  <a:pt x="318751" y="240943"/>
                </a:cubicBezTo>
                <a:cubicBezTo>
                  <a:pt x="330917" y="240943"/>
                  <a:pt x="343489" y="238517"/>
                  <a:pt x="354438" y="232453"/>
                </a:cubicBezTo>
                <a:cubicBezTo>
                  <a:pt x="358088" y="230028"/>
                  <a:pt x="362143" y="231645"/>
                  <a:pt x="364171" y="235283"/>
                </a:cubicBezTo>
                <a:cubicBezTo>
                  <a:pt x="365793" y="238517"/>
                  <a:pt x="364576" y="242964"/>
                  <a:pt x="361332" y="244581"/>
                </a:cubicBezTo>
                <a:cubicBezTo>
                  <a:pt x="354844" y="248220"/>
                  <a:pt x="348355" y="250645"/>
                  <a:pt x="341866" y="252262"/>
                </a:cubicBezTo>
                <a:lnTo>
                  <a:pt x="418918" y="292689"/>
                </a:lnTo>
                <a:cubicBezTo>
                  <a:pt x="425001" y="295519"/>
                  <a:pt x="429868" y="301179"/>
                  <a:pt x="431895" y="307647"/>
                </a:cubicBezTo>
                <a:cubicBezTo>
                  <a:pt x="434329" y="314519"/>
                  <a:pt x="433517" y="321796"/>
                  <a:pt x="430273" y="328264"/>
                </a:cubicBezTo>
                <a:cubicBezTo>
                  <a:pt x="425812" y="337563"/>
                  <a:pt x="416485" y="342414"/>
                  <a:pt x="406752" y="342414"/>
                </a:cubicBezTo>
                <a:cubicBezTo>
                  <a:pt x="404724" y="342414"/>
                  <a:pt x="403102" y="342414"/>
                  <a:pt x="401480" y="342009"/>
                </a:cubicBezTo>
                <a:cubicBezTo>
                  <a:pt x="401886" y="346456"/>
                  <a:pt x="400669" y="350903"/>
                  <a:pt x="399047" y="354542"/>
                </a:cubicBezTo>
                <a:lnTo>
                  <a:pt x="398236" y="356563"/>
                </a:lnTo>
                <a:cubicBezTo>
                  <a:pt x="393369" y="365053"/>
                  <a:pt x="384448" y="369904"/>
                  <a:pt x="375120" y="369904"/>
                </a:cubicBezTo>
                <a:cubicBezTo>
                  <a:pt x="371876" y="369904"/>
                  <a:pt x="369037" y="369095"/>
                  <a:pt x="366604" y="368691"/>
                </a:cubicBezTo>
                <a:cubicBezTo>
                  <a:pt x="366604" y="372734"/>
                  <a:pt x="365793" y="376372"/>
                  <a:pt x="363765" y="380415"/>
                </a:cubicBezTo>
                <a:lnTo>
                  <a:pt x="362954" y="382436"/>
                </a:lnTo>
                <a:cubicBezTo>
                  <a:pt x="358088" y="391330"/>
                  <a:pt x="349166" y="396181"/>
                  <a:pt x="339839" y="396181"/>
                </a:cubicBezTo>
                <a:cubicBezTo>
                  <a:pt x="337406" y="396181"/>
                  <a:pt x="334161" y="395777"/>
                  <a:pt x="331323" y="394968"/>
                </a:cubicBezTo>
                <a:cubicBezTo>
                  <a:pt x="331323" y="398607"/>
                  <a:pt x="330917" y="402245"/>
                  <a:pt x="328889" y="405479"/>
                </a:cubicBezTo>
                <a:lnTo>
                  <a:pt x="327267" y="409118"/>
                </a:lnTo>
                <a:cubicBezTo>
                  <a:pt x="324428" y="414777"/>
                  <a:pt x="319562" y="418820"/>
                  <a:pt x="313073" y="421246"/>
                </a:cubicBezTo>
                <a:cubicBezTo>
                  <a:pt x="310640" y="422054"/>
                  <a:pt x="307801" y="422459"/>
                  <a:pt x="305368" y="422459"/>
                </a:cubicBezTo>
                <a:cubicBezTo>
                  <a:pt x="301313" y="422459"/>
                  <a:pt x="297663" y="421246"/>
                  <a:pt x="294013" y="419629"/>
                </a:cubicBezTo>
                <a:lnTo>
                  <a:pt x="285497" y="415182"/>
                </a:lnTo>
                <a:cubicBezTo>
                  <a:pt x="281847" y="420033"/>
                  <a:pt x="276575" y="422863"/>
                  <a:pt x="270898" y="422863"/>
                </a:cubicBezTo>
                <a:cubicBezTo>
                  <a:pt x="268059" y="422863"/>
                  <a:pt x="265220" y="422459"/>
                  <a:pt x="262381" y="420437"/>
                </a:cubicBezTo>
                <a:lnTo>
                  <a:pt x="247782" y="412352"/>
                </a:lnTo>
                <a:cubicBezTo>
                  <a:pt x="244538" y="410331"/>
                  <a:pt x="242105" y="407501"/>
                  <a:pt x="240483" y="403458"/>
                </a:cubicBezTo>
                <a:cubicBezTo>
                  <a:pt x="239671" y="403862"/>
                  <a:pt x="238860" y="403862"/>
                  <a:pt x="238049" y="403862"/>
                </a:cubicBezTo>
                <a:cubicBezTo>
                  <a:pt x="234805" y="403862"/>
                  <a:pt x="231966" y="403054"/>
                  <a:pt x="229128" y="401437"/>
                </a:cubicBezTo>
                <a:lnTo>
                  <a:pt x="214934" y="393351"/>
                </a:lnTo>
                <a:cubicBezTo>
                  <a:pt x="211284" y="391330"/>
                  <a:pt x="208851" y="388500"/>
                  <a:pt x="207634" y="384862"/>
                </a:cubicBezTo>
                <a:cubicBezTo>
                  <a:pt x="206418" y="384862"/>
                  <a:pt x="206012" y="384862"/>
                  <a:pt x="205201" y="384862"/>
                </a:cubicBezTo>
                <a:cubicBezTo>
                  <a:pt x="201957" y="384862"/>
                  <a:pt x="199118" y="384457"/>
                  <a:pt x="196279" y="382840"/>
                </a:cubicBezTo>
                <a:lnTo>
                  <a:pt x="182085" y="374755"/>
                </a:lnTo>
                <a:cubicBezTo>
                  <a:pt x="178841" y="372734"/>
                  <a:pt x="176408" y="370308"/>
                  <a:pt x="175191" y="366670"/>
                </a:cubicBezTo>
                <a:cubicBezTo>
                  <a:pt x="173975" y="366670"/>
                  <a:pt x="173569" y="366670"/>
                  <a:pt x="172758" y="366670"/>
                </a:cubicBezTo>
                <a:cubicBezTo>
                  <a:pt x="169919" y="366670"/>
                  <a:pt x="166675" y="365861"/>
                  <a:pt x="164242" y="364244"/>
                </a:cubicBezTo>
                <a:lnTo>
                  <a:pt x="149643" y="356563"/>
                </a:lnTo>
                <a:cubicBezTo>
                  <a:pt x="145587" y="353733"/>
                  <a:pt x="142343" y="349691"/>
                  <a:pt x="141937" y="344839"/>
                </a:cubicBezTo>
                <a:cubicBezTo>
                  <a:pt x="141126" y="342818"/>
                  <a:pt x="141126" y="340797"/>
                  <a:pt x="141937" y="338775"/>
                </a:cubicBezTo>
                <a:lnTo>
                  <a:pt x="99762" y="314924"/>
                </a:lnTo>
                <a:cubicBezTo>
                  <a:pt x="97329" y="313307"/>
                  <a:pt x="93679" y="312498"/>
                  <a:pt x="90840" y="312498"/>
                </a:cubicBezTo>
                <a:lnTo>
                  <a:pt x="21088" y="312498"/>
                </a:lnTo>
                <a:cubicBezTo>
                  <a:pt x="17033" y="312498"/>
                  <a:pt x="13788" y="309264"/>
                  <a:pt x="13788" y="305221"/>
                </a:cubicBezTo>
                <a:cubicBezTo>
                  <a:pt x="13788" y="301179"/>
                  <a:pt x="17033" y="298349"/>
                  <a:pt x="21088" y="298349"/>
                </a:cubicBezTo>
                <a:lnTo>
                  <a:pt x="90840" y="298349"/>
                </a:lnTo>
                <a:cubicBezTo>
                  <a:pt x="96517" y="298349"/>
                  <a:pt x="102195" y="299966"/>
                  <a:pt x="107061" y="302391"/>
                </a:cubicBezTo>
                <a:lnTo>
                  <a:pt x="147209" y="325435"/>
                </a:lnTo>
                <a:lnTo>
                  <a:pt x="160592" y="302391"/>
                </a:lnTo>
                <a:cubicBezTo>
                  <a:pt x="167892" y="290263"/>
                  <a:pt x="182896" y="285412"/>
                  <a:pt x="195063" y="291476"/>
                </a:cubicBezTo>
                <a:cubicBezTo>
                  <a:pt x="199118" y="293902"/>
                  <a:pt x="202768" y="297136"/>
                  <a:pt x="205201" y="301179"/>
                </a:cubicBezTo>
                <a:cubicBezTo>
                  <a:pt x="209054" y="297338"/>
                  <a:pt x="213920" y="294811"/>
                  <a:pt x="219141" y="293851"/>
                </a:cubicBezTo>
                <a:lnTo>
                  <a:pt x="227230" y="294894"/>
                </a:lnTo>
                <a:lnTo>
                  <a:pt x="235211" y="295923"/>
                </a:lnTo>
                <a:cubicBezTo>
                  <a:pt x="240483" y="298753"/>
                  <a:pt x="244132" y="302796"/>
                  <a:pt x="246566" y="308051"/>
                </a:cubicBezTo>
                <a:cubicBezTo>
                  <a:pt x="254676" y="302391"/>
                  <a:pt x="265626" y="301583"/>
                  <a:pt x="274548" y="306434"/>
                </a:cubicBezTo>
                <a:cubicBezTo>
                  <a:pt x="276575" y="307647"/>
                  <a:pt x="278197" y="309264"/>
                  <a:pt x="279414" y="310881"/>
                </a:cubicBezTo>
                <a:cubicBezTo>
                  <a:pt x="280631" y="310881"/>
                  <a:pt x="281847" y="310881"/>
                  <a:pt x="283064" y="311689"/>
                </a:cubicBezTo>
                <a:lnTo>
                  <a:pt x="352410" y="346052"/>
                </a:lnTo>
                <a:cubicBezTo>
                  <a:pt x="352816" y="346052"/>
                  <a:pt x="353221" y="346456"/>
                  <a:pt x="353221" y="346861"/>
                </a:cubicBezTo>
                <a:lnTo>
                  <a:pt x="367010" y="353329"/>
                </a:lnTo>
                <a:cubicBezTo>
                  <a:pt x="374309" y="356967"/>
                  <a:pt x="382420" y="355755"/>
                  <a:pt x="385259" y="349691"/>
                </a:cubicBezTo>
                <a:lnTo>
                  <a:pt x="386070" y="348478"/>
                </a:lnTo>
                <a:cubicBezTo>
                  <a:pt x="387286" y="345648"/>
                  <a:pt x="387286" y="342414"/>
                  <a:pt x="386070" y="339584"/>
                </a:cubicBezTo>
                <a:cubicBezTo>
                  <a:pt x="384853" y="336350"/>
                  <a:pt x="382014" y="333520"/>
                  <a:pt x="378770" y="331499"/>
                </a:cubicBezTo>
                <a:lnTo>
                  <a:pt x="276170" y="279752"/>
                </a:lnTo>
                <a:cubicBezTo>
                  <a:pt x="272520" y="277731"/>
                  <a:pt x="270898" y="273688"/>
                  <a:pt x="272925" y="270050"/>
                </a:cubicBezTo>
                <a:cubicBezTo>
                  <a:pt x="274548" y="266412"/>
                  <a:pt x="279008" y="265199"/>
                  <a:pt x="282658" y="266816"/>
                </a:cubicBezTo>
                <a:lnTo>
                  <a:pt x="314290" y="282987"/>
                </a:lnTo>
                <a:lnTo>
                  <a:pt x="400669" y="327052"/>
                </a:lnTo>
                <a:cubicBezTo>
                  <a:pt x="406752" y="330286"/>
                  <a:pt x="414457" y="327860"/>
                  <a:pt x="417702" y="321796"/>
                </a:cubicBezTo>
                <a:cubicBezTo>
                  <a:pt x="418918" y="318966"/>
                  <a:pt x="419324" y="315732"/>
                  <a:pt x="418107" y="312094"/>
                </a:cubicBezTo>
                <a:cubicBezTo>
                  <a:pt x="417296" y="309264"/>
                  <a:pt x="415268" y="306434"/>
                  <a:pt x="412024" y="304817"/>
                </a:cubicBezTo>
                <a:lnTo>
                  <a:pt x="315912" y="255092"/>
                </a:lnTo>
                <a:cubicBezTo>
                  <a:pt x="307193" y="254688"/>
                  <a:pt x="298575" y="252869"/>
                  <a:pt x="290313" y="249736"/>
                </a:cubicBezTo>
                <a:lnTo>
                  <a:pt x="277959" y="242767"/>
                </a:lnTo>
                <a:lnTo>
                  <a:pt x="266842" y="236496"/>
                </a:lnTo>
                <a:cubicBezTo>
                  <a:pt x="266842" y="236092"/>
                  <a:pt x="266031" y="236092"/>
                  <a:pt x="265626" y="236496"/>
                </a:cubicBezTo>
                <a:lnTo>
                  <a:pt x="239266" y="272476"/>
                </a:lnTo>
                <a:cubicBezTo>
                  <a:pt x="233183" y="280965"/>
                  <a:pt x="223450" y="285008"/>
                  <a:pt x="213717" y="285008"/>
                </a:cubicBezTo>
                <a:cubicBezTo>
                  <a:pt x="207229" y="285008"/>
                  <a:pt x="200740" y="283391"/>
                  <a:pt x="195468" y="279348"/>
                </a:cubicBezTo>
                <a:cubicBezTo>
                  <a:pt x="181274" y="268837"/>
                  <a:pt x="177625" y="249028"/>
                  <a:pt x="188168" y="234879"/>
                </a:cubicBezTo>
                <a:lnTo>
                  <a:pt x="209662" y="205772"/>
                </a:lnTo>
                <a:lnTo>
                  <a:pt x="154509" y="205772"/>
                </a:lnTo>
                <a:cubicBezTo>
                  <a:pt x="154103" y="205772"/>
                  <a:pt x="153292" y="205772"/>
                  <a:pt x="152887" y="206176"/>
                </a:cubicBezTo>
                <a:lnTo>
                  <a:pt x="102195" y="244177"/>
                </a:lnTo>
                <a:cubicBezTo>
                  <a:pt x="99762" y="245794"/>
                  <a:pt x="97329" y="246603"/>
                  <a:pt x="94895" y="246603"/>
                </a:cubicBezTo>
                <a:cubicBezTo>
                  <a:pt x="92868" y="246603"/>
                  <a:pt x="91245" y="246198"/>
                  <a:pt x="89623" y="245390"/>
                </a:cubicBezTo>
                <a:cubicBezTo>
                  <a:pt x="85162" y="243368"/>
                  <a:pt x="82729" y="239326"/>
                  <a:pt x="82729" y="234879"/>
                </a:cubicBezTo>
                <a:lnTo>
                  <a:pt x="82729" y="208602"/>
                </a:lnTo>
                <a:cubicBezTo>
                  <a:pt x="82729" y="206984"/>
                  <a:pt x="81513" y="205772"/>
                  <a:pt x="79485" y="205772"/>
                </a:cubicBezTo>
                <a:lnTo>
                  <a:pt x="34065" y="205772"/>
                </a:lnTo>
                <a:cubicBezTo>
                  <a:pt x="15005" y="205772"/>
                  <a:pt x="0" y="190410"/>
                  <a:pt x="0" y="171813"/>
                </a:cubicBezTo>
                <a:lnTo>
                  <a:pt x="0" y="33958"/>
                </a:lnTo>
                <a:cubicBezTo>
                  <a:pt x="0" y="15362"/>
                  <a:pt x="15005" y="0"/>
                  <a:pt x="3406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6" name="Freeform 42">
            <a:extLst>
              <a:ext uri="{FF2B5EF4-FFF2-40B4-BE49-F238E27FC236}">
                <a16:creationId xmlns:a16="http://schemas.microsoft.com/office/drawing/2014/main" id="{F353FF76-DFA4-A2AC-D511-46E5279D756A}"/>
              </a:ext>
            </a:extLst>
          </p:cNvPr>
          <p:cNvSpPr>
            <a:spLocks noChangeArrowheads="1"/>
          </p:cNvSpPr>
          <p:nvPr/>
        </p:nvSpPr>
        <p:spPr bwMode="auto">
          <a:xfrm>
            <a:off x="1664760" y="4558999"/>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9" name="Rectangle: Rounded Corners 208">
            <a:extLst>
              <a:ext uri="{FF2B5EF4-FFF2-40B4-BE49-F238E27FC236}">
                <a16:creationId xmlns:a16="http://schemas.microsoft.com/office/drawing/2014/main" id="{CDD0A937-370D-C9CE-C294-3E3A427BE27B}"/>
              </a:ext>
            </a:extLst>
          </p:cNvPr>
          <p:cNvSpPr/>
          <p:nvPr/>
        </p:nvSpPr>
        <p:spPr bwMode="gray">
          <a:xfrm>
            <a:off x="1450468" y="1946235"/>
            <a:ext cx="1132188" cy="403368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14" name="Oval 213">
            <a:extLst>
              <a:ext uri="{FF2B5EF4-FFF2-40B4-BE49-F238E27FC236}">
                <a16:creationId xmlns:a16="http://schemas.microsoft.com/office/drawing/2014/main" id="{2E10F991-DB9A-60E2-900F-540920422E00}"/>
              </a:ext>
            </a:extLst>
          </p:cNvPr>
          <p:cNvSpPr/>
          <p:nvPr/>
        </p:nvSpPr>
        <p:spPr bwMode="gray">
          <a:xfrm>
            <a:off x="1930807"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3</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215" name="Rectangle: Rounded Corners 214">
            <a:extLst>
              <a:ext uri="{FF2B5EF4-FFF2-40B4-BE49-F238E27FC236}">
                <a16:creationId xmlns:a16="http://schemas.microsoft.com/office/drawing/2014/main" id="{80397494-0CEA-2AF4-F459-E6DA4271DC54}"/>
              </a:ext>
            </a:extLst>
          </p:cNvPr>
          <p:cNvSpPr/>
          <p:nvPr/>
        </p:nvSpPr>
        <p:spPr bwMode="gray">
          <a:xfrm>
            <a:off x="2849619" y="2085959"/>
            <a:ext cx="1010196"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16" name="Ovale 10">
            <a:extLst>
              <a:ext uri="{FF2B5EF4-FFF2-40B4-BE49-F238E27FC236}">
                <a16:creationId xmlns:a16="http://schemas.microsoft.com/office/drawing/2014/main" id="{F90367AD-3D02-32E0-86A5-C1D1BEA75DF2}"/>
              </a:ext>
            </a:extLst>
          </p:cNvPr>
          <p:cNvSpPr/>
          <p:nvPr/>
        </p:nvSpPr>
        <p:spPr bwMode="gray">
          <a:xfrm>
            <a:off x="2786304" y="2026202"/>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17" name="TextBox 216">
            <a:extLst>
              <a:ext uri="{FF2B5EF4-FFF2-40B4-BE49-F238E27FC236}">
                <a16:creationId xmlns:a16="http://schemas.microsoft.com/office/drawing/2014/main" id="{E064351E-9DE8-734E-91C0-418530C13A74}"/>
              </a:ext>
            </a:extLst>
          </p:cNvPr>
          <p:cNvSpPr txBox="1"/>
          <p:nvPr/>
        </p:nvSpPr>
        <p:spPr bwMode="gray">
          <a:xfrm>
            <a:off x="3208974" y="2111391"/>
            <a:ext cx="65098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Purchase Order (PO)</a:t>
            </a:r>
            <a:endParaRPr kumimoji="0" lang="en-GB" sz="500" b="0" i="0" u="none" strike="sngStrike" kern="1200" cap="none" spc="0" normalizeH="0" baseline="0" noProof="0">
              <a:ln>
                <a:noFill/>
              </a:ln>
              <a:solidFill>
                <a:srgbClr val="00B050"/>
              </a:solidFill>
              <a:effectLst/>
              <a:uLnTx/>
              <a:uFillTx/>
              <a:latin typeface="Proxima Nova" panose="02000506030000020004"/>
              <a:ea typeface="+mn-ea"/>
              <a:cs typeface="+mn-cs"/>
            </a:endParaRPr>
          </a:p>
        </p:txBody>
      </p:sp>
      <p:sp>
        <p:nvSpPr>
          <p:cNvPr id="218" name="Rectangle: Rounded Corners 217">
            <a:extLst>
              <a:ext uri="{FF2B5EF4-FFF2-40B4-BE49-F238E27FC236}">
                <a16:creationId xmlns:a16="http://schemas.microsoft.com/office/drawing/2014/main" id="{A9D70C6A-87FE-BD40-356F-46C3A02A7A2C}"/>
              </a:ext>
            </a:extLst>
          </p:cNvPr>
          <p:cNvSpPr/>
          <p:nvPr/>
        </p:nvSpPr>
        <p:spPr bwMode="gray">
          <a:xfrm>
            <a:off x="2847942" y="2699453"/>
            <a:ext cx="1010196"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19" name="Ovale 10">
            <a:extLst>
              <a:ext uri="{FF2B5EF4-FFF2-40B4-BE49-F238E27FC236}">
                <a16:creationId xmlns:a16="http://schemas.microsoft.com/office/drawing/2014/main" id="{5023CA0A-818F-FE42-52A3-DE3529166833}"/>
              </a:ext>
            </a:extLst>
          </p:cNvPr>
          <p:cNvSpPr/>
          <p:nvPr/>
        </p:nvSpPr>
        <p:spPr bwMode="gray">
          <a:xfrm>
            <a:off x="2784626" y="2646570"/>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0" name="TextBox 219">
            <a:extLst>
              <a:ext uri="{FF2B5EF4-FFF2-40B4-BE49-F238E27FC236}">
                <a16:creationId xmlns:a16="http://schemas.microsoft.com/office/drawing/2014/main" id="{920819DB-F0DC-0581-C628-AE1B0A890C61}"/>
              </a:ext>
            </a:extLst>
          </p:cNvPr>
          <p:cNvSpPr txBox="1"/>
          <p:nvPr/>
        </p:nvSpPr>
        <p:spPr bwMode="gray">
          <a:xfrm>
            <a:off x="3243984" y="2789513"/>
            <a:ext cx="61597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Copy of PO</a:t>
            </a:r>
          </a:p>
        </p:txBody>
      </p:sp>
      <p:sp>
        <p:nvSpPr>
          <p:cNvPr id="221" name="Rectangle: Rounded Corners 220">
            <a:extLst>
              <a:ext uri="{FF2B5EF4-FFF2-40B4-BE49-F238E27FC236}">
                <a16:creationId xmlns:a16="http://schemas.microsoft.com/office/drawing/2014/main" id="{E2273EC9-11DF-380D-EC2D-BBB4467DA2B1}"/>
              </a:ext>
            </a:extLst>
          </p:cNvPr>
          <p:cNvSpPr/>
          <p:nvPr/>
        </p:nvSpPr>
        <p:spPr bwMode="gray">
          <a:xfrm>
            <a:off x="2849764" y="3306073"/>
            <a:ext cx="1010196"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22" name="Ovale 10">
            <a:extLst>
              <a:ext uri="{FF2B5EF4-FFF2-40B4-BE49-F238E27FC236}">
                <a16:creationId xmlns:a16="http://schemas.microsoft.com/office/drawing/2014/main" id="{6EEE2B83-B28E-526A-D19A-6F5D7E9599C1}"/>
              </a:ext>
            </a:extLst>
          </p:cNvPr>
          <p:cNvSpPr/>
          <p:nvPr/>
        </p:nvSpPr>
        <p:spPr bwMode="gray">
          <a:xfrm>
            <a:off x="2786450" y="3260064"/>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3" name="TextBox 222">
            <a:extLst>
              <a:ext uri="{FF2B5EF4-FFF2-40B4-BE49-F238E27FC236}">
                <a16:creationId xmlns:a16="http://schemas.microsoft.com/office/drawing/2014/main" id="{D58D3984-554C-C551-F68C-0446EE4DAF11}"/>
              </a:ext>
            </a:extLst>
          </p:cNvPr>
          <p:cNvSpPr txBox="1"/>
          <p:nvPr/>
        </p:nvSpPr>
        <p:spPr bwMode="gray">
          <a:xfrm>
            <a:off x="3167948" y="3311724"/>
            <a:ext cx="69227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Release Initial Instalment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&amp; Create, Validate &amp; Release  Prepayment Invoice</a:t>
            </a:r>
          </a:p>
        </p:txBody>
      </p:sp>
      <p:sp>
        <p:nvSpPr>
          <p:cNvPr id="227" name="Rectangle: Rounded Corners 226">
            <a:extLst>
              <a:ext uri="{FF2B5EF4-FFF2-40B4-BE49-F238E27FC236}">
                <a16:creationId xmlns:a16="http://schemas.microsoft.com/office/drawing/2014/main" id="{EBC4ABA2-3780-0BEC-879A-1F8EBFB91F9C}"/>
              </a:ext>
            </a:extLst>
          </p:cNvPr>
          <p:cNvSpPr/>
          <p:nvPr/>
        </p:nvSpPr>
        <p:spPr bwMode="gray">
          <a:xfrm>
            <a:off x="2849764" y="3905818"/>
            <a:ext cx="1010196" cy="504447"/>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28" name="Ovale 10">
            <a:extLst>
              <a:ext uri="{FF2B5EF4-FFF2-40B4-BE49-F238E27FC236}">
                <a16:creationId xmlns:a16="http://schemas.microsoft.com/office/drawing/2014/main" id="{52180712-718D-9722-1B07-C055C7F4636A}"/>
              </a:ext>
            </a:extLst>
          </p:cNvPr>
          <p:cNvSpPr/>
          <p:nvPr/>
        </p:nvSpPr>
        <p:spPr bwMode="gray">
          <a:xfrm>
            <a:off x="2786449" y="3866683"/>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9" name="TextBox 228">
            <a:extLst>
              <a:ext uri="{FF2B5EF4-FFF2-40B4-BE49-F238E27FC236}">
                <a16:creationId xmlns:a16="http://schemas.microsoft.com/office/drawing/2014/main" id="{F1879E8B-D79C-B049-D3CD-3CE3E7F1AC3E}"/>
              </a:ext>
            </a:extLst>
          </p:cNvPr>
          <p:cNvSpPr txBox="1"/>
          <p:nvPr/>
        </p:nvSpPr>
        <p:spPr bwMode="gray">
          <a:xfrm>
            <a:off x="3255402" y="3967256"/>
            <a:ext cx="60302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Copy of Certificate of Instalment</a:t>
            </a:r>
          </a:p>
        </p:txBody>
      </p:sp>
      <p:cxnSp>
        <p:nvCxnSpPr>
          <p:cNvPr id="230" name="Straight Arrow Connector 229">
            <a:extLst>
              <a:ext uri="{FF2B5EF4-FFF2-40B4-BE49-F238E27FC236}">
                <a16:creationId xmlns:a16="http://schemas.microsoft.com/office/drawing/2014/main" id="{697F7F7D-1F1F-D902-795A-DC477AEB4AA7}"/>
              </a:ext>
            </a:extLst>
          </p:cNvPr>
          <p:cNvCxnSpPr>
            <a:stCxn id="215" idx="2"/>
            <a:endCxn id="218" idx="0"/>
          </p:cNvCxnSpPr>
          <p:nvPr/>
        </p:nvCxnSpPr>
        <p:spPr bwMode="gray">
          <a:xfrm flipH="1">
            <a:off x="3353040" y="2489517"/>
            <a:ext cx="1678" cy="20993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96FE3062-2BB6-2901-4964-EB97E63A06CA}"/>
              </a:ext>
            </a:extLst>
          </p:cNvPr>
          <p:cNvCxnSpPr>
            <a:stCxn id="218" idx="2"/>
            <a:endCxn id="221" idx="0"/>
          </p:cNvCxnSpPr>
          <p:nvPr/>
        </p:nvCxnSpPr>
        <p:spPr bwMode="gray">
          <a:xfrm>
            <a:off x="3353040" y="3103011"/>
            <a:ext cx="1822" cy="20306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96CDC65-E6D7-BF4C-C74F-DB02698B0C49}"/>
              </a:ext>
            </a:extLst>
          </p:cNvPr>
          <p:cNvCxnSpPr>
            <a:stCxn id="221" idx="2"/>
            <a:endCxn id="227" idx="0"/>
          </p:cNvCxnSpPr>
          <p:nvPr/>
        </p:nvCxnSpPr>
        <p:spPr bwMode="gray">
          <a:xfrm>
            <a:off x="3354862" y="3709630"/>
            <a:ext cx="0" cy="19618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40" name="Freeform 6">
            <a:extLst>
              <a:ext uri="{FF2B5EF4-FFF2-40B4-BE49-F238E27FC236}">
                <a16:creationId xmlns:a16="http://schemas.microsoft.com/office/drawing/2014/main" id="{71F3D52A-4A40-1B1F-9286-2B59B9A46F4F}"/>
              </a:ext>
            </a:extLst>
          </p:cNvPr>
          <p:cNvSpPr>
            <a:spLocks noChangeArrowheads="1"/>
          </p:cNvSpPr>
          <p:nvPr/>
        </p:nvSpPr>
        <p:spPr bwMode="auto">
          <a:xfrm>
            <a:off x="2979156" y="2145494"/>
            <a:ext cx="238812" cy="269039"/>
          </a:xfrm>
          <a:custGeom>
            <a:avLst/>
            <a:gdLst>
              <a:gd name="connsiteX0" fmla="*/ 400884 w 542278"/>
              <a:gd name="connsiteY0" fmla="*/ 383496 h 427001"/>
              <a:gd name="connsiteX1" fmla="*/ 400884 w 542278"/>
              <a:gd name="connsiteY1" fmla="*/ 398400 h 427001"/>
              <a:gd name="connsiteX2" fmla="*/ 463548 w 542278"/>
              <a:gd name="connsiteY2" fmla="*/ 412902 h 427001"/>
              <a:gd name="connsiteX3" fmla="*/ 528219 w 542278"/>
              <a:gd name="connsiteY3" fmla="*/ 399609 h 427001"/>
              <a:gd name="connsiteX4" fmla="*/ 528219 w 542278"/>
              <a:gd name="connsiteY4" fmla="*/ 383496 h 427001"/>
              <a:gd name="connsiteX5" fmla="*/ 464351 w 542278"/>
              <a:gd name="connsiteY5" fmla="*/ 393969 h 427001"/>
              <a:gd name="connsiteX6" fmla="*/ 400884 w 542278"/>
              <a:gd name="connsiteY6" fmla="*/ 383496 h 427001"/>
              <a:gd name="connsiteX7" fmla="*/ 400884 w 542278"/>
              <a:gd name="connsiteY7" fmla="*/ 350463 h 427001"/>
              <a:gd name="connsiteX8" fmla="*/ 400884 w 542278"/>
              <a:gd name="connsiteY8" fmla="*/ 366980 h 427001"/>
              <a:gd name="connsiteX9" fmla="*/ 464351 w 542278"/>
              <a:gd name="connsiteY9" fmla="*/ 379467 h 427001"/>
              <a:gd name="connsiteX10" fmla="*/ 528219 w 542278"/>
              <a:gd name="connsiteY10" fmla="*/ 366577 h 427001"/>
              <a:gd name="connsiteX11" fmla="*/ 528219 w 542278"/>
              <a:gd name="connsiteY11" fmla="*/ 350866 h 427001"/>
              <a:gd name="connsiteX12" fmla="*/ 463949 w 542278"/>
              <a:gd name="connsiteY12" fmla="*/ 360937 h 427001"/>
              <a:gd name="connsiteX13" fmla="*/ 400884 w 542278"/>
              <a:gd name="connsiteY13" fmla="*/ 350463 h 427001"/>
              <a:gd name="connsiteX14" fmla="*/ 528219 w 542278"/>
              <a:gd name="connsiteY14" fmla="*/ 315014 h 427001"/>
              <a:gd name="connsiteX15" fmla="*/ 464351 w 542278"/>
              <a:gd name="connsiteY15" fmla="*/ 327502 h 427001"/>
              <a:gd name="connsiteX16" fmla="*/ 400884 w 542278"/>
              <a:gd name="connsiteY16" fmla="*/ 316223 h 427001"/>
              <a:gd name="connsiteX17" fmla="*/ 400884 w 542278"/>
              <a:gd name="connsiteY17" fmla="*/ 333545 h 427001"/>
              <a:gd name="connsiteX18" fmla="*/ 463949 w 542278"/>
              <a:gd name="connsiteY18" fmla="*/ 346435 h 427001"/>
              <a:gd name="connsiteX19" fmla="*/ 527416 w 542278"/>
              <a:gd name="connsiteY19" fmla="*/ 334350 h 427001"/>
              <a:gd name="connsiteX20" fmla="*/ 528219 w 542278"/>
              <a:gd name="connsiteY20" fmla="*/ 332336 h 427001"/>
              <a:gd name="connsiteX21" fmla="*/ 211690 w 542278"/>
              <a:gd name="connsiteY21" fmla="*/ 289233 h 427001"/>
              <a:gd name="connsiteX22" fmla="*/ 211690 w 542278"/>
              <a:gd name="connsiteY22" fmla="*/ 327502 h 427001"/>
              <a:gd name="connsiteX23" fmla="*/ 204459 w 542278"/>
              <a:gd name="connsiteY23" fmla="*/ 334753 h 427001"/>
              <a:gd name="connsiteX24" fmla="*/ 189195 w 542278"/>
              <a:gd name="connsiteY24" fmla="*/ 334753 h 427001"/>
              <a:gd name="connsiteX25" fmla="*/ 136574 w 542278"/>
              <a:gd name="connsiteY25" fmla="*/ 377050 h 427001"/>
              <a:gd name="connsiteX26" fmla="*/ 137377 w 542278"/>
              <a:gd name="connsiteY26" fmla="*/ 380273 h 427001"/>
              <a:gd name="connsiteX27" fmla="*/ 140189 w 542278"/>
              <a:gd name="connsiteY27" fmla="*/ 381481 h 427001"/>
              <a:gd name="connsiteX28" fmla="*/ 314120 w 542278"/>
              <a:gd name="connsiteY28" fmla="*/ 381481 h 427001"/>
              <a:gd name="connsiteX29" fmla="*/ 316932 w 542278"/>
              <a:gd name="connsiteY29" fmla="*/ 380273 h 427001"/>
              <a:gd name="connsiteX30" fmla="*/ 317735 w 542278"/>
              <a:gd name="connsiteY30" fmla="*/ 377050 h 427001"/>
              <a:gd name="connsiteX31" fmla="*/ 265114 w 542278"/>
              <a:gd name="connsiteY31" fmla="*/ 334753 h 427001"/>
              <a:gd name="connsiteX32" fmla="*/ 249850 w 542278"/>
              <a:gd name="connsiteY32" fmla="*/ 334753 h 427001"/>
              <a:gd name="connsiteX33" fmla="*/ 243021 w 542278"/>
              <a:gd name="connsiteY33" fmla="*/ 327502 h 427001"/>
              <a:gd name="connsiteX34" fmla="*/ 243021 w 542278"/>
              <a:gd name="connsiteY34" fmla="*/ 289233 h 427001"/>
              <a:gd name="connsiteX35" fmla="*/ 528219 w 542278"/>
              <a:gd name="connsiteY35" fmla="*/ 286816 h 427001"/>
              <a:gd name="connsiteX36" fmla="*/ 463949 w 542278"/>
              <a:gd name="connsiteY36" fmla="*/ 297693 h 427001"/>
              <a:gd name="connsiteX37" fmla="*/ 400884 w 542278"/>
              <a:gd name="connsiteY37" fmla="*/ 287219 h 427001"/>
              <a:gd name="connsiteX38" fmla="*/ 400884 w 542278"/>
              <a:gd name="connsiteY38" fmla="*/ 294067 h 427001"/>
              <a:gd name="connsiteX39" fmla="*/ 402089 w 542278"/>
              <a:gd name="connsiteY39" fmla="*/ 298498 h 427001"/>
              <a:gd name="connsiteX40" fmla="*/ 464351 w 542278"/>
              <a:gd name="connsiteY40" fmla="*/ 313000 h 427001"/>
              <a:gd name="connsiteX41" fmla="*/ 527014 w 542278"/>
              <a:gd name="connsiteY41" fmla="*/ 296887 h 427001"/>
              <a:gd name="connsiteX42" fmla="*/ 528219 w 542278"/>
              <a:gd name="connsiteY42" fmla="*/ 293261 h 427001"/>
              <a:gd name="connsiteX43" fmla="*/ 463949 w 542278"/>
              <a:gd name="connsiteY43" fmla="*/ 257812 h 427001"/>
              <a:gd name="connsiteX44" fmla="*/ 400884 w 542278"/>
              <a:gd name="connsiteY44" fmla="*/ 270703 h 427001"/>
              <a:gd name="connsiteX45" fmla="*/ 463949 w 542278"/>
              <a:gd name="connsiteY45" fmla="*/ 283191 h 427001"/>
              <a:gd name="connsiteX46" fmla="*/ 527014 w 542278"/>
              <a:gd name="connsiteY46" fmla="*/ 270703 h 427001"/>
              <a:gd name="connsiteX47" fmla="*/ 463949 w 542278"/>
              <a:gd name="connsiteY47" fmla="*/ 257812 h 427001"/>
              <a:gd name="connsiteX48" fmla="*/ 61799 w 542278"/>
              <a:gd name="connsiteY48" fmla="*/ 250058 h 427001"/>
              <a:gd name="connsiteX49" fmla="*/ 102330 w 542278"/>
              <a:gd name="connsiteY49" fmla="*/ 250058 h 427001"/>
              <a:gd name="connsiteX50" fmla="*/ 109553 w 542278"/>
              <a:gd name="connsiteY50" fmla="*/ 256960 h 427001"/>
              <a:gd name="connsiteX51" fmla="*/ 102330 w 542278"/>
              <a:gd name="connsiteY51" fmla="*/ 263862 h 427001"/>
              <a:gd name="connsiteX52" fmla="*/ 61799 w 542278"/>
              <a:gd name="connsiteY52" fmla="*/ 263862 h 427001"/>
              <a:gd name="connsiteX53" fmla="*/ 54977 w 542278"/>
              <a:gd name="connsiteY53" fmla="*/ 256960 h 427001"/>
              <a:gd name="connsiteX54" fmla="*/ 61799 w 542278"/>
              <a:gd name="connsiteY54" fmla="*/ 250058 h 427001"/>
              <a:gd name="connsiteX55" fmla="*/ 189361 w 542278"/>
              <a:gd name="connsiteY55" fmla="*/ 103859 h 427001"/>
              <a:gd name="connsiteX56" fmla="*/ 208914 w 542278"/>
              <a:gd name="connsiteY56" fmla="*/ 163008 h 427001"/>
              <a:gd name="connsiteX57" fmla="*/ 210510 w 542278"/>
              <a:gd name="connsiteY57" fmla="*/ 164207 h 427001"/>
              <a:gd name="connsiteX58" fmla="*/ 212106 w 542278"/>
              <a:gd name="connsiteY58" fmla="*/ 164207 h 427001"/>
              <a:gd name="connsiteX59" fmla="*/ 223678 w 542278"/>
              <a:gd name="connsiteY59" fmla="*/ 159811 h 427001"/>
              <a:gd name="connsiteX60" fmla="*/ 236048 w 542278"/>
              <a:gd name="connsiteY60" fmla="*/ 164607 h 427001"/>
              <a:gd name="connsiteX61" fmla="*/ 259590 w 542278"/>
              <a:gd name="connsiteY61" fmla="*/ 186987 h 427001"/>
              <a:gd name="connsiteX62" fmla="*/ 263581 w 542278"/>
              <a:gd name="connsiteY62" fmla="*/ 186588 h 427001"/>
              <a:gd name="connsiteX63" fmla="*/ 268369 w 542278"/>
              <a:gd name="connsiteY63" fmla="*/ 181392 h 427001"/>
              <a:gd name="connsiteX64" fmla="*/ 267970 w 542278"/>
              <a:gd name="connsiteY64" fmla="*/ 177795 h 427001"/>
              <a:gd name="connsiteX65" fmla="*/ 247220 w 542278"/>
              <a:gd name="connsiteY65" fmla="*/ 156214 h 427001"/>
              <a:gd name="connsiteX66" fmla="*/ 242033 w 542278"/>
              <a:gd name="connsiteY66" fmla="*/ 143025 h 427001"/>
              <a:gd name="connsiteX67" fmla="*/ 247220 w 542278"/>
              <a:gd name="connsiteY67" fmla="*/ 129837 h 427001"/>
              <a:gd name="connsiteX68" fmla="*/ 248018 w 542278"/>
              <a:gd name="connsiteY68" fmla="*/ 128638 h 427001"/>
              <a:gd name="connsiteX69" fmla="*/ 246821 w 542278"/>
              <a:gd name="connsiteY69" fmla="*/ 127439 h 427001"/>
              <a:gd name="connsiteX70" fmla="*/ 194549 w 542278"/>
              <a:gd name="connsiteY70" fmla="*/ 90671 h 427001"/>
              <a:gd name="connsiteX71" fmla="*/ 252009 w 542278"/>
              <a:gd name="connsiteY71" fmla="*/ 113851 h 427001"/>
              <a:gd name="connsiteX72" fmla="*/ 261984 w 542278"/>
              <a:gd name="connsiteY72" fmla="*/ 125840 h 427001"/>
              <a:gd name="connsiteX73" fmla="*/ 257196 w 542278"/>
              <a:gd name="connsiteY73" fmla="*/ 140228 h 427001"/>
              <a:gd name="connsiteX74" fmla="*/ 255999 w 542278"/>
              <a:gd name="connsiteY74" fmla="*/ 143425 h 427001"/>
              <a:gd name="connsiteX75" fmla="*/ 257196 w 542278"/>
              <a:gd name="connsiteY75" fmla="*/ 145823 h 427001"/>
              <a:gd name="connsiteX76" fmla="*/ 278345 w 542278"/>
              <a:gd name="connsiteY76" fmla="*/ 167804 h 427001"/>
              <a:gd name="connsiteX77" fmla="*/ 278744 w 542278"/>
              <a:gd name="connsiteY77" fmla="*/ 191384 h 427001"/>
              <a:gd name="connsiteX78" fmla="*/ 273955 w 542278"/>
              <a:gd name="connsiteY78" fmla="*/ 196179 h 427001"/>
              <a:gd name="connsiteX79" fmla="*/ 261585 w 542278"/>
              <a:gd name="connsiteY79" fmla="*/ 201775 h 427001"/>
              <a:gd name="connsiteX80" fmla="*/ 250014 w 542278"/>
              <a:gd name="connsiteY80" fmla="*/ 197378 h 427001"/>
              <a:gd name="connsiteX81" fmla="*/ 226471 w 542278"/>
              <a:gd name="connsiteY81" fmla="*/ 175397 h 427001"/>
              <a:gd name="connsiteX82" fmla="*/ 220884 w 542278"/>
              <a:gd name="connsiteY82" fmla="*/ 174998 h 427001"/>
              <a:gd name="connsiteX83" fmla="*/ 206519 w 542278"/>
              <a:gd name="connsiteY83" fmla="*/ 177795 h 427001"/>
              <a:gd name="connsiteX84" fmla="*/ 195746 w 542278"/>
              <a:gd name="connsiteY84" fmla="*/ 167804 h 427001"/>
              <a:gd name="connsiteX85" fmla="*/ 175794 w 542278"/>
              <a:gd name="connsiteY85" fmla="*/ 108655 h 427001"/>
              <a:gd name="connsiteX86" fmla="*/ 179785 w 542278"/>
              <a:gd name="connsiteY86" fmla="*/ 93868 h 427001"/>
              <a:gd name="connsiteX87" fmla="*/ 194549 w 542278"/>
              <a:gd name="connsiteY87" fmla="*/ 90671 h 427001"/>
              <a:gd name="connsiteX88" fmla="*/ 65379 w 542278"/>
              <a:gd name="connsiteY88" fmla="*/ 60182 h 427001"/>
              <a:gd name="connsiteX89" fmla="*/ 60562 w 542278"/>
              <a:gd name="connsiteY89" fmla="*/ 65409 h 427001"/>
              <a:gd name="connsiteX90" fmla="*/ 60562 w 542278"/>
              <a:gd name="connsiteY90" fmla="*/ 225035 h 427001"/>
              <a:gd name="connsiteX91" fmla="*/ 65379 w 542278"/>
              <a:gd name="connsiteY91" fmla="*/ 229860 h 427001"/>
              <a:gd name="connsiteX92" fmla="*/ 396990 w 542278"/>
              <a:gd name="connsiteY92" fmla="*/ 229860 h 427001"/>
              <a:gd name="connsiteX93" fmla="*/ 396990 w 542278"/>
              <a:gd name="connsiteY93" fmla="*/ 65409 h 427001"/>
              <a:gd name="connsiteX94" fmla="*/ 392173 w 542278"/>
              <a:gd name="connsiteY94" fmla="*/ 60182 h 427001"/>
              <a:gd name="connsiteX95" fmla="*/ 65379 w 542278"/>
              <a:gd name="connsiteY95" fmla="*/ 46109 h 427001"/>
              <a:gd name="connsiteX96" fmla="*/ 392173 w 542278"/>
              <a:gd name="connsiteY96" fmla="*/ 46109 h 427001"/>
              <a:gd name="connsiteX97" fmla="*/ 411042 w 542278"/>
              <a:gd name="connsiteY97" fmla="*/ 65409 h 427001"/>
              <a:gd name="connsiteX98" fmla="*/ 411042 w 542278"/>
              <a:gd name="connsiteY98" fmla="*/ 237098 h 427001"/>
              <a:gd name="connsiteX99" fmla="*/ 404217 w 542278"/>
              <a:gd name="connsiteY99" fmla="*/ 244335 h 427001"/>
              <a:gd name="connsiteX100" fmla="*/ 65379 w 542278"/>
              <a:gd name="connsiteY100" fmla="*/ 244335 h 427001"/>
              <a:gd name="connsiteX101" fmla="*/ 46109 w 542278"/>
              <a:gd name="connsiteY101" fmla="*/ 225035 h 427001"/>
              <a:gd name="connsiteX102" fmla="*/ 46109 w 542278"/>
              <a:gd name="connsiteY102" fmla="*/ 65409 h 427001"/>
              <a:gd name="connsiteX103" fmla="*/ 65379 w 542278"/>
              <a:gd name="connsiteY103" fmla="*/ 46109 h 427001"/>
              <a:gd name="connsiteX104" fmla="*/ 29323 w 542278"/>
              <a:gd name="connsiteY104" fmla="*/ 14099 h 427001"/>
              <a:gd name="connsiteX105" fmla="*/ 14059 w 542278"/>
              <a:gd name="connsiteY105" fmla="*/ 29407 h 427001"/>
              <a:gd name="connsiteX106" fmla="*/ 14059 w 542278"/>
              <a:gd name="connsiteY106" fmla="*/ 259424 h 427001"/>
              <a:gd name="connsiteX107" fmla="*/ 29323 w 542278"/>
              <a:gd name="connsiteY107" fmla="*/ 274731 h 427001"/>
              <a:gd name="connsiteX108" fmla="*/ 204459 w 542278"/>
              <a:gd name="connsiteY108" fmla="*/ 274731 h 427001"/>
              <a:gd name="connsiteX109" fmla="*/ 249850 w 542278"/>
              <a:gd name="connsiteY109" fmla="*/ 274731 h 427001"/>
              <a:gd name="connsiteX110" fmla="*/ 386424 w 542278"/>
              <a:gd name="connsiteY110" fmla="*/ 274731 h 427001"/>
              <a:gd name="connsiteX111" fmla="*/ 386424 w 542278"/>
              <a:gd name="connsiteY111" fmla="*/ 269092 h 427001"/>
              <a:gd name="connsiteX112" fmla="*/ 387629 w 542278"/>
              <a:gd name="connsiteY112" fmla="*/ 264660 h 427001"/>
              <a:gd name="connsiteX113" fmla="*/ 441053 w 542278"/>
              <a:gd name="connsiteY113" fmla="*/ 244519 h 427001"/>
              <a:gd name="connsiteX114" fmla="*/ 441053 w 542278"/>
              <a:gd name="connsiteY114" fmla="*/ 29407 h 427001"/>
              <a:gd name="connsiteX115" fmla="*/ 426191 w 542278"/>
              <a:gd name="connsiteY115" fmla="*/ 14099 h 427001"/>
              <a:gd name="connsiteX116" fmla="*/ 29323 w 542278"/>
              <a:gd name="connsiteY116" fmla="*/ 0 h 427001"/>
              <a:gd name="connsiteX117" fmla="*/ 426191 w 542278"/>
              <a:gd name="connsiteY117" fmla="*/ 0 h 427001"/>
              <a:gd name="connsiteX118" fmla="*/ 455514 w 542278"/>
              <a:gd name="connsiteY118" fmla="*/ 29407 h 427001"/>
              <a:gd name="connsiteX119" fmla="*/ 455514 w 542278"/>
              <a:gd name="connsiteY119" fmla="*/ 243713 h 427001"/>
              <a:gd name="connsiteX120" fmla="*/ 463949 w 542278"/>
              <a:gd name="connsiteY120" fmla="*/ 243310 h 427001"/>
              <a:gd name="connsiteX121" fmla="*/ 541073 w 542278"/>
              <a:gd name="connsiteY121" fmla="*/ 269897 h 427001"/>
              <a:gd name="connsiteX122" fmla="*/ 542278 w 542278"/>
              <a:gd name="connsiteY122" fmla="*/ 273926 h 427001"/>
              <a:gd name="connsiteX123" fmla="*/ 542278 w 542278"/>
              <a:gd name="connsiteY123" fmla="*/ 403234 h 427001"/>
              <a:gd name="connsiteX124" fmla="*/ 537860 w 542278"/>
              <a:gd name="connsiteY124" fmla="*/ 409680 h 427001"/>
              <a:gd name="connsiteX125" fmla="*/ 463548 w 542278"/>
              <a:gd name="connsiteY125" fmla="*/ 427001 h 427001"/>
              <a:gd name="connsiteX126" fmla="*/ 386424 w 542278"/>
              <a:gd name="connsiteY126" fmla="*/ 400012 h 427001"/>
              <a:gd name="connsiteX127" fmla="*/ 386424 w 542278"/>
              <a:gd name="connsiteY127" fmla="*/ 398400 h 427001"/>
              <a:gd name="connsiteX128" fmla="*/ 386424 w 542278"/>
              <a:gd name="connsiteY128" fmla="*/ 289233 h 427001"/>
              <a:gd name="connsiteX129" fmla="*/ 257482 w 542278"/>
              <a:gd name="connsiteY129" fmla="*/ 289233 h 427001"/>
              <a:gd name="connsiteX130" fmla="*/ 257482 w 542278"/>
              <a:gd name="connsiteY130" fmla="*/ 320251 h 427001"/>
              <a:gd name="connsiteX131" fmla="*/ 265114 w 542278"/>
              <a:gd name="connsiteY131" fmla="*/ 320251 h 427001"/>
              <a:gd name="connsiteX132" fmla="*/ 331392 w 542278"/>
              <a:gd name="connsiteY132" fmla="*/ 373828 h 427001"/>
              <a:gd name="connsiteX133" fmla="*/ 328179 w 542278"/>
              <a:gd name="connsiteY133" fmla="*/ 389135 h 427001"/>
              <a:gd name="connsiteX134" fmla="*/ 314120 w 542278"/>
              <a:gd name="connsiteY134" fmla="*/ 395983 h 427001"/>
              <a:gd name="connsiteX135" fmla="*/ 140189 w 542278"/>
              <a:gd name="connsiteY135" fmla="*/ 395983 h 427001"/>
              <a:gd name="connsiteX136" fmla="*/ 126130 w 542278"/>
              <a:gd name="connsiteY136" fmla="*/ 389135 h 427001"/>
              <a:gd name="connsiteX137" fmla="*/ 122917 w 542278"/>
              <a:gd name="connsiteY137" fmla="*/ 373828 h 427001"/>
              <a:gd name="connsiteX138" fmla="*/ 189195 w 542278"/>
              <a:gd name="connsiteY138" fmla="*/ 320251 h 427001"/>
              <a:gd name="connsiteX139" fmla="*/ 197229 w 542278"/>
              <a:gd name="connsiteY139" fmla="*/ 320251 h 427001"/>
              <a:gd name="connsiteX140" fmla="*/ 197229 w 542278"/>
              <a:gd name="connsiteY140" fmla="*/ 289233 h 427001"/>
              <a:gd name="connsiteX141" fmla="*/ 29323 w 542278"/>
              <a:gd name="connsiteY141" fmla="*/ 289233 h 427001"/>
              <a:gd name="connsiteX142" fmla="*/ 0 w 542278"/>
              <a:gd name="connsiteY142" fmla="*/ 259424 h 427001"/>
              <a:gd name="connsiteX143" fmla="*/ 0 w 542278"/>
              <a:gd name="connsiteY143" fmla="*/ 29407 h 427001"/>
              <a:gd name="connsiteX144" fmla="*/ 29323 w 542278"/>
              <a:gd name="connsiteY144" fmla="*/ 0 h 4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2278" h="427001">
                <a:moveTo>
                  <a:pt x="400884" y="383496"/>
                </a:moveTo>
                <a:lnTo>
                  <a:pt x="400884" y="398400"/>
                </a:lnTo>
                <a:cubicBezTo>
                  <a:pt x="402089" y="402026"/>
                  <a:pt x="423379" y="412902"/>
                  <a:pt x="463548" y="412902"/>
                </a:cubicBezTo>
                <a:cubicBezTo>
                  <a:pt x="504922" y="412902"/>
                  <a:pt x="525809" y="403637"/>
                  <a:pt x="528219" y="399609"/>
                </a:cubicBezTo>
                <a:lnTo>
                  <a:pt x="528219" y="383496"/>
                </a:lnTo>
                <a:cubicBezTo>
                  <a:pt x="511349" y="391552"/>
                  <a:pt x="483632" y="393969"/>
                  <a:pt x="464351" y="393969"/>
                </a:cubicBezTo>
                <a:cubicBezTo>
                  <a:pt x="445070" y="393969"/>
                  <a:pt x="417354" y="391552"/>
                  <a:pt x="400884" y="383496"/>
                </a:cubicBezTo>
                <a:close/>
                <a:moveTo>
                  <a:pt x="400884" y="350463"/>
                </a:moveTo>
                <a:lnTo>
                  <a:pt x="400884" y="366980"/>
                </a:lnTo>
                <a:cubicBezTo>
                  <a:pt x="402491" y="371008"/>
                  <a:pt x="426191" y="379467"/>
                  <a:pt x="464351" y="379467"/>
                </a:cubicBezTo>
                <a:cubicBezTo>
                  <a:pt x="502110" y="379467"/>
                  <a:pt x="525809" y="371008"/>
                  <a:pt x="528219" y="366577"/>
                </a:cubicBezTo>
                <a:lnTo>
                  <a:pt x="528219" y="350866"/>
                </a:lnTo>
                <a:cubicBezTo>
                  <a:pt x="509340" y="359729"/>
                  <a:pt x="476000" y="360937"/>
                  <a:pt x="463949" y="360937"/>
                </a:cubicBezTo>
                <a:cubicBezTo>
                  <a:pt x="445070" y="360937"/>
                  <a:pt x="417354" y="358117"/>
                  <a:pt x="400884" y="350463"/>
                </a:cubicBezTo>
                <a:close/>
                <a:moveTo>
                  <a:pt x="528219" y="315014"/>
                </a:moveTo>
                <a:cubicBezTo>
                  <a:pt x="513357" y="323474"/>
                  <a:pt x="488452" y="327502"/>
                  <a:pt x="464351" y="327502"/>
                </a:cubicBezTo>
                <a:cubicBezTo>
                  <a:pt x="441053" y="327502"/>
                  <a:pt x="415747" y="324279"/>
                  <a:pt x="400884" y="316223"/>
                </a:cubicBezTo>
                <a:lnTo>
                  <a:pt x="400884" y="333545"/>
                </a:lnTo>
                <a:cubicBezTo>
                  <a:pt x="402491" y="337573"/>
                  <a:pt x="425789" y="346435"/>
                  <a:pt x="463949" y="346435"/>
                </a:cubicBezTo>
                <a:cubicBezTo>
                  <a:pt x="504520" y="346435"/>
                  <a:pt x="525809" y="338379"/>
                  <a:pt x="527416" y="334350"/>
                </a:cubicBezTo>
                <a:cubicBezTo>
                  <a:pt x="527416" y="333545"/>
                  <a:pt x="527818" y="332739"/>
                  <a:pt x="528219" y="332336"/>
                </a:cubicBezTo>
                <a:close/>
                <a:moveTo>
                  <a:pt x="211690" y="289233"/>
                </a:moveTo>
                <a:lnTo>
                  <a:pt x="211690" y="327502"/>
                </a:lnTo>
                <a:cubicBezTo>
                  <a:pt x="211690" y="331530"/>
                  <a:pt x="208476" y="334753"/>
                  <a:pt x="204459" y="334753"/>
                </a:cubicBezTo>
                <a:lnTo>
                  <a:pt x="189195" y="334753"/>
                </a:lnTo>
                <a:cubicBezTo>
                  <a:pt x="164290" y="334753"/>
                  <a:pt x="142198" y="352478"/>
                  <a:pt x="136574" y="377050"/>
                </a:cubicBezTo>
                <a:cubicBezTo>
                  <a:pt x="136172" y="378259"/>
                  <a:pt x="136574" y="379467"/>
                  <a:pt x="137377" y="380273"/>
                </a:cubicBezTo>
                <a:cubicBezTo>
                  <a:pt x="137779" y="380676"/>
                  <a:pt x="138582" y="381481"/>
                  <a:pt x="140189" y="381481"/>
                </a:cubicBezTo>
                <a:lnTo>
                  <a:pt x="314120" y="381481"/>
                </a:lnTo>
                <a:cubicBezTo>
                  <a:pt x="315727" y="381481"/>
                  <a:pt x="316530" y="380676"/>
                  <a:pt x="316932" y="380273"/>
                </a:cubicBezTo>
                <a:cubicBezTo>
                  <a:pt x="317735" y="379467"/>
                  <a:pt x="317735" y="378259"/>
                  <a:pt x="317735" y="377050"/>
                </a:cubicBezTo>
                <a:cubicBezTo>
                  <a:pt x="312111" y="352478"/>
                  <a:pt x="290420" y="334753"/>
                  <a:pt x="265114" y="334753"/>
                </a:cubicBezTo>
                <a:lnTo>
                  <a:pt x="249850" y="334753"/>
                </a:lnTo>
                <a:cubicBezTo>
                  <a:pt x="246235" y="334753"/>
                  <a:pt x="243021" y="331530"/>
                  <a:pt x="243021" y="327502"/>
                </a:cubicBezTo>
                <a:lnTo>
                  <a:pt x="243021" y="289233"/>
                </a:lnTo>
                <a:close/>
                <a:moveTo>
                  <a:pt x="528219" y="286816"/>
                </a:moveTo>
                <a:cubicBezTo>
                  <a:pt x="511750" y="295276"/>
                  <a:pt x="483230" y="297693"/>
                  <a:pt x="463949" y="297693"/>
                </a:cubicBezTo>
                <a:cubicBezTo>
                  <a:pt x="445070" y="297693"/>
                  <a:pt x="417354" y="295276"/>
                  <a:pt x="400884" y="287219"/>
                </a:cubicBezTo>
                <a:lnTo>
                  <a:pt x="400884" y="294067"/>
                </a:lnTo>
                <a:cubicBezTo>
                  <a:pt x="401688" y="295276"/>
                  <a:pt x="402089" y="296887"/>
                  <a:pt x="402089" y="298498"/>
                </a:cubicBezTo>
                <a:cubicBezTo>
                  <a:pt x="402089" y="302527"/>
                  <a:pt x="420969" y="313000"/>
                  <a:pt x="464351" y="313000"/>
                </a:cubicBezTo>
                <a:cubicBezTo>
                  <a:pt x="504922" y="313000"/>
                  <a:pt x="527014" y="301721"/>
                  <a:pt x="527014" y="296887"/>
                </a:cubicBezTo>
                <a:cubicBezTo>
                  <a:pt x="527014" y="295678"/>
                  <a:pt x="527416" y="294067"/>
                  <a:pt x="528219" y="293261"/>
                </a:cubicBezTo>
                <a:close/>
                <a:moveTo>
                  <a:pt x="463949" y="257812"/>
                </a:moveTo>
                <a:cubicBezTo>
                  <a:pt x="426994" y="257812"/>
                  <a:pt x="404098" y="265869"/>
                  <a:pt x="400884" y="270703"/>
                </a:cubicBezTo>
                <a:cubicBezTo>
                  <a:pt x="404098" y="275537"/>
                  <a:pt x="426994" y="283191"/>
                  <a:pt x="463949" y="283191"/>
                </a:cubicBezTo>
                <a:cubicBezTo>
                  <a:pt x="500503" y="283191"/>
                  <a:pt x="523399" y="275537"/>
                  <a:pt x="527014" y="270703"/>
                </a:cubicBezTo>
                <a:cubicBezTo>
                  <a:pt x="523399" y="265869"/>
                  <a:pt x="500503" y="257812"/>
                  <a:pt x="463949" y="257812"/>
                </a:cubicBezTo>
                <a:close/>
                <a:moveTo>
                  <a:pt x="61799" y="250058"/>
                </a:moveTo>
                <a:lnTo>
                  <a:pt x="102330" y="250058"/>
                </a:lnTo>
                <a:cubicBezTo>
                  <a:pt x="106342" y="250058"/>
                  <a:pt x="109553" y="253509"/>
                  <a:pt x="109553" y="256960"/>
                </a:cubicBezTo>
                <a:cubicBezTo>
                  <a:pt x="109553" y="260794"/>
                  <a:pt x="106342" y="263862"/>
                  <a:pt x="102330" y="263862"/>
                </a:cubicBezTo>
                <a:lnTo>
                  <a:pt x="61799" y="263862"/>
                </a:lnTo>
                <a:cubicBezTo>
                  <a:pt x="57786" y="263862"/>
                  <a:pt x="54977" y="260794"/>
                  <a:pt x="54977" y="256960"/>
                </a:cubicBezTo>
                <a:cubicBezTo>
                  <a:pt x="54977" y="253509"/>
                  <a:pt x="57786" y="250058"/>
                  <a:pt x="61799" y="250058"/>
                </a:cubicBezTo>
                <a:close/>
                <a:moveTo>
                  <a:pt x="189361" y="103859"/>
                </a:moveTo>
                <a:lnTo>
                  <a:pt x="208914" y="163008"/>
                </a:lnTo>
                <a:cubicBezTo>
                  <a:pt x="209313" y="164207"/>
                  <a:pt x="210111" y="164207"/>
                  <a:pt x="210510" y="164207"/>
                </a:cubicBezTo>
                <a:cubicBezTo>
                  <a:pt x="210909" y="164207"/>
                  <a:pt x="211707" y="164607"/>
                  <a:pt x="212106" y="164207"/>
                </a:cubicBezTo>
                <a:cubicBezTo>
                  <a:pt x="215298" y="161409"/>
                  <a:pt x="219288" y="159811"/>
                  <a:pt x="223678" y="159811"/>
                </a:cubicBezTo>
                <a:cubicBezTo>
                  <a:pt x="227668" y="159811"/>
                  <a:pt x="232456" y="161809"/>
                  <a:pt x="236048" y="164607"/>
                </a:cubicBezTo>
                <a:lnTo>
                  <a:pt x="259590" y="186987"/>
                </a:lnTo>
                <a:cubicBezTo>
                  <a:pt x="260787" y="187787"/>
                  <a:pt x="262783" y="187787"/>
                  <a:pt x="263581" y="186588"/>
                </a:cubicBezTo>
                <a:lnTo>
                  <a:pt x="268369" y="181392"/>
                </a:lnTo>
                <a:cubicBezTo>
                  <a:pt x="269167" y="180593"/>
                  <a:pt x="269167" y="178994"/>
                  <a:pt x="267970" y="177795"/>
                </a:cubicBezTo>
                <a:lnTo>
                  <a:pt x="247220" y="156214"/>
                </a:lnTo>
                <a:cubicBezTo>
                  <a:pt x="243629" y="152617"/>
                  <a:pt x="242033" y="148221"/>
                  <a:pt x="242033" y="143025"/>
                </a:cubicBezTo>
                <a:cubicBezTo>
                  <a:pt x="242033" y="138229"/>
                  <a:pt x="244028" y="133434"/>
                  <a:pt x="247220" y="129837"/>
                </a:cubicBezTo>
                <a:cubicBezTo>
                  <a:pt x="248018" y="129837"/>
                  <a:pt x="248018" y="129037"/>
                  <a:pt x="248018" y="128638"/>
                </a:cubicBezTo>
                <a:cubicBezTo>
                  <a:pt x="248018" y="128238"/>
                  <a:pt x="247619" y="127439"/>
                  <a:pt x="246821" y="127439"/>
                </a:cubicBezTo>
                <a:close/>
                <a:moveTo>
                  <a:pt x="194549" y="90671"/>
                </a:moveTo>
                <a:lnTo>
                  <a:pt x="252009" y="113851"/>
                </a:lnTo>
                <a:cubicBezTo>
                  <a:pt x="257196" y="116248"/>
                  <a:pt x="260787" y="120645"/>
                  <a:pt x="261984" y="125840"/>
                </a:cubicBezTo>
                <a:cubicBezTo>
                  <a:pt x="262783" y="131036"/>
                  <a:pt x="261186" y="136631"/>
                  <a:pt x="257196" y="140228"/>
                </a:cubicBezTo>
                <a:cubicBezTo>
                  <a:pt x="256398" y="141027"/>
                  <a:pt x="255999" y="141826"/>
                  <a:pt x="255999" y="143425"/>
                </a:cubicBezTo>
                <a:cubicBezTo>
                  <a:pt x="255999" y="144624"/>
                  <a:pt x="256398" y="145423"/>
                  <a:pt x="257196" y="145823"/>
                </a:cubicBezTo>
                <a:lnTo>
                  <a:pt x="278345" y="167804"/>
                </a:lnTo>
                <a:cubicBezTo>
                  <a:pt x="285128" y="174198"/>
                  <a:pt x="285128" y="184589"/>
                  <a:pt x="278744" y="191384"/>
                </a:cubicBezTo>
                <a:lnTo>
                  <a:pt x="273955" y="196179"/>
                </a:lnTo>
                <a:cubicBezTo>
                  <a:pt x="270364" y="199776"/>
                  <a:pt x="265975" y="201775"/>
                  <a:pt x="261585" y="201775"/>
                </a:cubicBezTo>
                <a:cubicBezTo>
                  <a:pt x="257595" y="201775"/>
                  <a:pt x="253206" y="200176"/>
                  <a:pt x="250014" y="197378"/>
                </a:cubicBezTo>
                <a:lnTo>
                  <a:pt x="226471" y="175397"/>
                </a:lnTo>
                <a:cubicBezTo>
                  <a:pt x="224875" y="173799"/>
                  <a:pt x="222481" y="173799"/>
                  <a:pt x="220884" y="174998"/>
                </a:cubicBezTo>
                <a:cubicBezTo>
                  <a:pt x="216894" y="178195"/>
                  <a:pt x="211707" y="179394"/>
                  <a:pt x="206519" y="177795"/>
                </a:cubicBezTo>
                <a:cubicBezTo>
                  <a:pt x="201731" y="176596"/>
                  <a:pt x="197342" y="172600"/>
                  <a:pt x="195746" y="167804"/>
                </a:cubicBezTo>
                <a:lnTo>
                  <a:pt x="175794" y="108655"/>
                </a:lnTo>
                <a:cubicBezTo>
                  <a:pt x="173799" y="103060"/>
                  <a:pt x="175395" y="97864"/>
                  <a:pt x="179785" y="93868"/>
                </a:cubicBezTo>
                <a:cubicBezTo>
                  <a:pt x="183376" y="89871"/>
                  <a:pt x="189361" y="88672"/>
                  <a:pt x="194549" y="90671"/>
                </a:cubicBezTo>
                <a:close/>
                <a:moveTo>
                  <a:pt x="65379" y="60182"/>
                </a:moveTo>
                <a:cubicBezTo>
                  <a:pt x="62569" y="60182"/>
                  <a:pt x="60562" y="62595"/>
                  <a:pt x="60562" y="65409"/>
                </a:cubicBezTo>
                <a:lnTo>
                  <a:pt x="60562" y="225035"/>
                </a:lnTo>
                <a:cubicBezTo>
                  <a:pt x="60562" y="227850"/>
                  <a:pt x="62569" y="229860"/>
                  <a:pt x="65379" y="229860"/>
                </a:cubicBezTo>
                <a:lnTo>
                  <a:pt x="396990" y="229860"/>
                </a:lnTo>
                <a:lnTo>
                  <a:pt x="396990" y="65409"/>
                </a:lnTo>
                <a:cubicBezTo>
                  <a:pt x="396990" y="62595"/>
                  <a:pt x="394582" y="60182"/>
                  <a:pt x="392173" y="60182"/>
                </a:cubicBezTo>
                <a:close/>
                <a:moveTo>
                  <a:pt x="65379" y="46109"/>
                </a:moveTo>
                <a:lnTo>
                  <a:pt x="392173" y="46109"/>
                </a:lnTo>
                <a:cubicBezTo>
                  <a:pt x="402611" y="46109"/>
                  <a:pt x="411042" y="54553"/>
                  <a:pt x="411042" y="65409"/>
                </a:cubicBezTo>
                <a:lnTo>
                  <a:pt x="411042" y="237098"/>
                </a:lnTo>
                <a:cubicBezTo>
                  <a:pt x="411042" y="241119"/>
                  <a:pt x="408231" y="244335"/>
                  <a:pt x="404217" y="244335"/>
                </a:cubicBezTo>
                <a:lnTo>
                  <a:pt x="65379" y="244335"/>
                </a:lnTo>
                <a:cubicBezTo>
                  <a:pt x="54941" y="244335"/>
                  <a:pt x="46109" y="235489"/>
                  <a:pt x="46109" y="225035"/>
                </a:cubicBezTo>
                <a:lnTo>
                  <a:pt x="46109" y="65409"/>
                </a:lnTo>
                <a:cubicBezTo>
                  <a:pt x="46109" y="54553"/>
                  <a:pt x="54941" y="46109"/>
                  <a:pt x="65379" y="46109"/>
                </a:cubicBezTo>
                <a:close/>
                <a:moveTo>
                  <a:pt x="29323" y="14099"/>
                </a:moveTo>
                <a:cubicBezTo>
                  <a:pt x="20888" y="14099"/>
                  <a:pt x="14059" y="21350"/>
                  <a:pt x="14059" y="29407"/>
                </a:cubicBezTo>
                <a:lnTo>
                  <a:pt x="14059" y="259424"/>
                </a:lnTo>
                <a:cubicBezTo>
                  <a:pt x="14059" y="267883"/>
                  <a:pt x="20888" y="274731"/>
                  <a:pt x="29323" y="274731"/>
                </a:cubicBezTo>
                <a:lnTo>
                  <a:pt x="204459" y="274731"/>
                </a:lnTo>
                <a:lnTo>
                  <a:pt x="249850" y="274731"/>
                </a:lnTo>
                <a:lnTo>
                  <a:pt x="386424" y="274731"/>
                </a:lnTo>
                <a:lnTo>
                  <a:pt x="386424" y="269092"/>
                </a:lnTo>
                <a:cubicBezTo>
                  <a:pt x="386424" y="267077"/>
                  <a:pt x="386825" y="265466"/>
                  <a:pt x="387629" y="264660"/>
                </a:cubicBezTo>
                <a:cubicBezTo>
                  <a:pt x="393654" y="252173"/>
                  <a:pt x="418157" y="246936"/>
                  <a:pt x="441053" y="244519"/>
                </a:cubicBezTo>
                <a:lnTo>
                  <a:pt x="441053" y="29407"/>
                </a:lnTo>
                <a:cubicBezTo>
                  <a:pt x="441053" y="21350"/>
                  <a:pt x="434224" y="14099"/>
                  <a:pt x="426191" y="14099"/>
                </a:cubicBezTo>
                <a:close/>
                <a:moveTo>
                  <a:pt x="29323" y="0"/>
                </a:moveTo>
                <a:lnTo>
                  <a:pt x="426191" y="0"/>
                </a:lnTo>
                <a:cubicBezTo>
                  <a:pt x="442258" y="0"/>
                  <a:pt x="455514" y="13294"/>
                  <a:pt x="455514" y="29407"/>
                </a:cubicBezTo>
                <a:lnTo>
                  <a:pt x="455514" y="243713"/>
                </a:lnTo>
                <a:cubicBezTo>
                  <a:pt x="458326" y="243310"/>
                  <a:pt x="461138" y="243310"/>
                  <a:pt x="463949" y="243310"/>
                </a:cubicBezTo>
                <a:cubicBezTo>
                  <a:pt x="492067" y="243310"/>
                  <a:pt x="539868" y="248950"/>
                  <a:pt x="541073" y="269897"/>
                </a:cubicBezTo>
                <a:cubicBezTo>
                  <a:pt x="541877" y="271106"/>
                  <a:pt x="542278" y="272314"/>
                  <a:pt x="542278" y="273926"/>
                </a:cubicBezTo>
                <a:lnTo>
                  <a:pt x="542278" y="403234"/>
                </a:lnTo>
                <a:cubicBezTo>
                  <a:pt x="542278" y="406054"/>
                  <a:pt x="540270" y="408471"/>
                  <a:pt x="537860" y="409680"/>
                </a:cubicBezTo>
                <a:cubicBezTo>
                  <a:pt x="525809" y="422973"/>
                  <a:pt x="487649" y="427001"/>
                  <a:pt x="463548" y="427001"/>
                </a:cubicBezTo>
                <a:cubicBezTo>
                  <a:pt x="426191" y="427001"/>
                  <a:pt x="388834" y="417736"/>
                  <a:pt x="386424" y="400012"/>
                </a:cubicBezTo>
                <a:cubicBezTo>
                  <a:pt x="386424" y="399609"/>
                  <a:pt x="386424" y="398803"/>
                  <a:pt x="386424" y="398400"/>
                </a:cubicBezTo>
                <a:lnTo>
                  <a:pt x="386424" y="289233"/>
                </a:lnTo>
                <a:lnTo>
                  <a:pt x="257482" y="289233"/>
                </a:lnTo>
                <a:lnTo>
                  <a:pt x="257482" y="320251"/>
                </a:lnTo>
                <a:lnTo>
                  <a:pt x="265114" y="320251"/>
                </a:lnTo>
                <a:cubicBezTo>
                  <a:pt x="296847" y="320251"/>
                  <a:pt x="324965" y="342810"/>
                  <a:pt x="331392" y="373828"/>
                </a:cubicBezTo>
                <a:cubicBezTo>
                  <a:pt x="332598" y="379467"/>
                  <a:pt x="331392" y="384704"/>
                  <a:pt x="328179" y="389135"/>
                </a:cubicBezTo>
                <a:cubicBezTo>
                  <a:pt x="324965" y="393164"/>
                  <a:pt x="319744" y="395983"/>
                  <a:pt x="314120" y="395983"/>
                </a:cubicBezTo>
                <a:lnTo>
                  <a:pt x="140189" y="395983"/>
                </a:lnTo>
                <a:cubicBezTo>
                  <a:pt x="134967" y="395983"/>
                  <a:pt x="129745" y="393164"/>
                  <a:pt x="126130" y="389135"/>
                </a:cubicBezTo>
                <a:cubicBezTo>
                  <a:pt x="122917" y="384704"/>
                  <a:pt x="121711" y="379467"/>
                  <a:pt x="122917" y="373828"/>
                </a:cubicBezTo>
                <a:cubicBezTo>
                  <a:pt x="129745" y="342810"/>
                  <a:pt x="157462" y="320251"/>
                  <a:pt x="189195" y="320251"/>
                </a:cubicBezTo>
                <a:lnTo>
                  <a:pt x="197229" y="320251"/>
                </a:lnTo>
                <a:lnTo>
                  <a:pt x="197229" y="289233"/>
                </a:lnTo>
                <a:lnTo>
                  <a:pt x="29323" y="289233"/>
                </a:lnTo>
                <a:cubicBezTo>
                  <a:pt x="13256" y="289233"/>
                  <a:pt x="0" y="275537"/>
                  <a:pt x="0" y="259424"/>
                </a:cubicBezTo>
                <a:lnTo>
                  <a:pt x="0" y="29407"/>
                </a:lnTo>
                <a:cubicBezTo>
                  <a:pt x="0" y="13294"/>
                  <a:pt x="13256" y="0"/>
                  <a:pt x="2932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1" name="Freeform 28">
            <a:extLst>
              <a:ext uri="{FF2B5EF4-FFF2-40B4-BE49-F238E27FC236}">
                <a16:creationId xmlns:a16="http://schemas.microsoft.com/office/drawing/2014/main" id="{4284891D-4414-BEEF-9A01-7540E6497BF5}"/>
              </a:ext>
            </a:extLst>
          </p:cNvPr>
          <p:cNvSpPr>
            <a:spLocks noChangeArrowheads="1"/>
          </p:cNvSpPr>
          <p:nvPr/>
        </p:nvSpPr>
        <p:spPr bwMode="auto">
          <a:xfrm>
            <a:off x="2941372" y="3370571"/>
            <a:ext cx="238812" cy="269039"/>
          </a:xfrm>
          <a:custGeom>
            <a:avLst/>
            <a:gdLst>
              <a:gd name="connsiteX0" fmla="*/ 66809 w 519627"/>
              <a:gd name="connsiteY0" fmla="*/ 449415 h 577954"/>
              <a:gd name="connsiteX1" fmla="*/ 52300 w 519627"/>
              <a:gd name="connsiteY1" fmla="*/ 449834 h 577954"/>
              <a:gd name="connsiteX2" fmla="*/ 52300 w 519627"/>
              <a:gd name="connsiteY2" fmla="*/ 464496 h 577954"/>
              <a:gd name="connsiteX3" fmla="*/ 66395 w 519627"/>
              <a:gd name="connsiteY3" fmla="*/ 464077 h 577954"/>
              <a:gd name="connsiteX4" fmla="*/ 66809 w 519627"/>
              <a:gd name="connsiteY4" fmla="*/ 449415 h 577954"/>
              <a:gd name="connsiteX5" fmla="*/ 56860 w 519627"/>
              <a:gd name="connsiteY5" fmla="*/ 438524 h 577954"/>
              <a:gd name="connsiteX6" fmla="*/ 61006 w 519627"/>
              <a:gd name="connsiteY6" fmla="*/ 438524 h 577954"/>
              <a:gd name="connsiteX7" fmla="*/ 78002 w 519627"/>
              <a:gd name="connsiteY7" fmla="*/ 455280 h 577954"/>
              <a:gd name="connsiteX8" fmla="*/ 78002 w 519627"/>
              <a:gd name="connsiteY8" fmla="*/ 459469 h 577954"/>
              <a:gd name="connsiteX9" fmla="*/ 61835 w 519627"/>
              <a:gd name="connsiteY9" fmla="*/ 475388 h 577954"/>
              <a:gd name="connsiteX10" fmla="*/ 57689 w 519627"/>
              <a:gd name="connsiteY10" fmla="*/ 475388 h 577954"/>
              <a:gd name="connsiteX11" fmla="*/ 40693 w 519627"/>
              <a:gd name="connsiteY11" fmla="*/ 458631 h 577954"/>
              <a:gd name="connsiteX12" fmla="*/ 40693 w 519627"/>
              <a:gd name="connsiteY12" fmla="*/ 454023 h 577954"/>
              <a:gd name="connsiteX13" fmla="*/ 63810 w 519627"/>
              <a:gd name="connsiteY13" fmla="*/ 410644 h 577954"/>
              <a:gd name="connsiteX14" fmla="*/ 60533 w 519627"/>
              <a:gd name="connsiteY14" fmla="*/ 411875 h 577954"/>
              <a:gd name="connsiteX15" fmla="*/ 15465 w 519627"/>
              <a:gd name="connsiteY15" fmla="*/ 456983 h 577954"/>
              <a:gd name="connsiteX16" fmla="*/ 15465 w 519627"/>
              <a:gd name="connsiteY16" fmla="*/ 463134 h 577954"/>
              <a:gd name="connsiteX17" fmla="*/ 114613 w 519627"/>
              <a:gd name="connsiteY17" fmla="*/ 561961 h 577954"/>
              <a:gd name="connsiteX18" fmla="*/ 120349 w 519627"/>
              <a:gd name="connsiteY18" fmla="*/ 561961 h 577954"/>
              <a:gd name="connsiteX19" fmla="*/ 165826 w 519627"/>
              <a:gd name="connsiteY19" fmla="*/ 516853 h 577954"/>
              <a:gd name="connsiteX20" fmla="*/ 165826 w 519627"/>
              <a:gd name="connsiteY20" fmla="*/ 510702 h 577954"/>
              <a:gd name="connsiteX21" fmla="*/ 67088 w 519627"/>
              <a:gd name="connsiteY21" fmla="*/ 411875 h 577954"/>
              <a:gd name="connsiteX22" fmla="*/ 63810 w 519627"/>
              <a:gd name="connsiteY22" fmla="*/ 410644 h 577954"/>
              <a:gd name="connsiteX23" fmla="*/ 467877 w 519627"/>
              <a:gd name="connsiteY23" fmla="*/ 357027 h 577954"/>
              <a:gd name="connsiteX24" fmla="*/ 444422 w 519627"/>
              <a:gd name="connsiteY24" fmla="*/ 369227 h 577954"/>
              <a:gd name="connsiteX25" fmla="*/ 402223 w 519627"/>
              <a:gd name="connsiteY25" fmla="*/ 419256 h 577954"/>
              <a:gd name="connsiteX26" fmla="*/ 386654 w 519627"/>
              <a:gd name="connsiteY26" fmla="*/ 427457 h 577954"/>
              <a:gd name="connsiteX27" fmla="*/ 386654 w 519627"/>
              <a:gd name="connsiteY27" fmla="*/ 428277 h 577954"/>
              <a:gd name="connsiteX28" fmla="*/ 386654 w 519627"/>
              <a:gd name="connsiteY28" fmla="*/ 430738 h 577954"/>
              <a:gd name="connsiteX29" fmla="*/ 344045 w 519627"/>
              <a:gd name="connsiteY29" fmla="*/ 473796 h 577954"/>
              <a:gd name="connsiteX30" fmla="*/ 201060 w 519627"/>
              <a:gd name="connsiteY30" fmla="*/ 473796 h 577954"/>
              <a:gd name="connsiteX31" fmla="*/ 194095 w 519627"/>
              <a:gd name="connsiteY31" fmla="*/ 466414 h 577954"/>
              <a:gd name="connsiteX32" fmla="*/ 201060 w 519627"/>
              <a:gd name="connsiteY32" fmla="*/ 459443 h 577954"/>
              <a:gd name="connsiteX33" fmla="*/ 344045 w 519627"/>
              <a:gd name="connsiteY33" fmla="*/ 459443 h 577954"/>
              <a:gd name="connsiteX34" fmla="*/ 372315 w 519627"/>
              <a:gd name="connsiteY34" fmla="*/ 430738 h 577954"/>
              <a:gd name="connsiteX35" fmla="*/ 372315 w 519627"/>
              <a:gd name="connsiteY35" fmla="*/ 428277 h 577954"/>
              <a:gd name="connsiteX36" fmla="*/ 344045 w 519627"/>
              <a:gd name="connsiteY36" fmla="*/ 400393 h 577954"/>
              <a:gd name="connsiteX37" fmla="*/ 261696 w 519627"/>
              <a:gd name="connsiteY37" fmla="*/ 400393 h 577954"/>
              <a:gd name="connsiteX38" fmla="*/ 249814 w 519627"/>
              <a:gd name="connsiteY38" fmla="*/ 391371 h 577954"/>
              <a:gd name="connsiteX39" fmla="*/ 221955 w 519627"/>
              <a:gd name="connsiteY39" fmla="*/ 379479 h 577954"/>
              <a:gd name="connsiteX40" fmla="*/ 122397 w 519627"/>
              <a:gd name="connsiteY40" fmla="*/ 379479 h 577954"/>
              <a:gd name="connsiteX41" fmla="*/ 114203 w 519627"/>
              <a:gd name="connsiteY41" fmla="*/ 382349 h 577954"/>
              <a:gd name="connsiteX42" fmla="*/ 87163 w 519627"/>
              <a:gd name="connsiteY42" fmla="*/ 412285 h 577954"/>
              <a:gd name="connsiteX43" fmla="*/ 171152 w 519627"/>
              <a:gd name="connsiteY43" fmla="*/ 496350 h 577954"/>
              <a:gd name="connsiteX44" fmla="*/ 307992 w 519627"/>
              <a:gd name="connsiteY44" fmla="*/ 496350 h 577954"/>
              <a:gd name="connsiteX45" fmla="*/ 311679 w 519627"/>
              <a:gd name="connsiteY45" fmla="*/ 496350 h 577954"/>
              <a:gd name="connsiteX46" fmla="*/ 403042 w 519627"/>
              <a:gd name="connsiteY46" fmla="*/ 496350 h 577954"/>
              <a:gd name="connsiteX47" fmla="*/ 443193 w 519627"/>
              <a:gd name="connsiteY47" fmla="*/ 477486 h 577954"/>
              <a:gd name="connsiteX48" fmla="*/ 497274 w 519627"/>
              <a:gd name="connsiteY48" fmla="*/ 413105 h 577954"/>
              <a:gd name="connsiteX49" fmla="*/ 505468 w 519627"/>
              <a:gd name="connsiteY49" fmla="*/ 388090 h 577954"/>
              <a:gd name="connsiteX50" fmla="*/ 493176 w 519627"/>
              <a:gd name="connsiteY50" fmla="*/ 365126 h 577954"/>
              <a:gd name="connsiteX51" fmla="*/ 467877 w 519627"/>
              <a:gd name="connsiteY51" fmla="*/ 357027 h 577954"/>
              <a:gd name="connsiteX52" fmla="*/ 258008 w 519627"/>
              <a:gd name="connsiteY52" fmla="*/ 154759 h 577954"/>
              <a:gd name="connsiteX53" fmla="*/ 146979 w 519627"/>
              <a:gd name="connsiteY53" fmla="*/ 322069 h 577954"/>
              <a:gd name="connsiteX54" fmla="*/ 146160 w 519627"/>
              <a:gd name="connsiteY54" fmla="*/ 365126 h 577954"/>
              <a:gd name="connsiteX55" fmla="*/ 221955 w 519627"/>
              <a:gd name="connsiteY55" fmla="*/ 365126 h 577954"/>
              <a:gd name="connsiteX56" fmla="*/ 260466 w 519627"/>
              <a:gd name="connsiteY56" fmla="*/ 381939 h 577954"/>
              <a:gd name="connsiteX57" fmla="*/ 264154 w 519627"/>
              <a:gd name="connsiteY57" fmla="*/ 386040 h 577954"/>
              <a:gd name="connsiteX58" fmla="*/ 303895 w 519627"/>
              <a:gd name="connsiteY58" fmla="*/ 386040 h 577954"/>
              <a:gd name="connsiteX59" fmla="*/ 303895 w 519627"/>
              <a:gd name="connsiteY59" fmla="*/ 369227 h 577954"/>
              <a:gd name="connsiteX60" fmla="*/ 296520 w 519627"/>
              <a:gd name="connsiteY60" fmla="*/ 369227 h 577954"/>
              <a:gd name="connsiteX61" fmla="*/ 273167 w 519627"/>
              <a:gd name="connsiteY61" fmla="*/ 345443 h 577954"/>
              <a:gd name="connsiteX62" fmla="*/ 280132 w 519627"/>
              <a:gd name="connsiteY62" fmla="*/ 338472 h 577954"/>
              <a:gd name="connsiteX63" fmla="*/ 287507 w 519627"/>
              <a:gd name="connsiteY63" fmla="*/ 345443 h 577954"/>
              <a:gd name="connsiteX64" fmla="*/ 296520 w 519627"/>
              <a:gd name="connsiteY64" fmla="*/ 354875 h 577954"/>
              <a:gd name="connsiteX65" fmla="*/ 314547 w 519627"/>
              <a:gd name="connsiteY65" fmla="*/ 354875 h 577954"/>
              <a:gd name="connsiteX66" fmla="*/ 334213 w 519627"/>
              <a:gd name="connsiteY66" fmla="*/ 335191 h 577954"/>
              <a:gd name="connsiteX67" fmla="*/ 323970 w 519627"/>
              <a:gd name="connsiteY67" fmla="*/ 320018 h 577954"/>
              <a:gd name="connsiteX68" fmla="*/ 292013 w 519627"/>
              <a:gd name="connsiteY68" fmla="*/ 306076 h 577954"/>
              <a:gd name="connsiteX69" fmla="*/ 273167 w 519627"/>
              <a:gd name="connsiteY69" fmla="*/ 277781 h 577954"/>
              <a:gd name="connsiteX70" fmla="*/ 303895 w 519627"/>
              <a:gd name="connsiteY70" fmla="*/ 245385 h 577954"/>
              <a:gd name="connsiteX71" fmla="*/ 303895 w 519627"/>
              <a:gd name="connsiteY71" fmla="*/ 225292 h 577954"/>
              <a:gd name="connsiteX72" fmla="*/ 310860 w 519627"/>
              <a:gd name="connsiteY72" fmla="*/ 217911 h 577954"/>
              <a:gd name="connsiteX73" fmla="*/ 317825 w 519627"/>
              <a:gd name="connsiteY73" fmla="*/ 225292 h 577954"/>
              <a:gd name="connsiteX74" fmla="*/ 317825 w 519627"/>
              <a:gd name="connsiteY74" fmla="*/ 245385 h 577954"/>
              <a:gd name="connsiteX75" fmla="*/ 325199 w 519627"/>
              <a:gd name="connsiteY75" fmla="*/ 245385 h 577954"/>
              <a:gd name="connsiteX76" fmla="*/ 348552 w 519627"/>
              <a:gd name="connsiteY76" fmla="*/ 268759 h 577954"/>
              <a:gd name="connsiteX77" fmla="*/ 341178 w 519627"/>
              <a:gd name="connsiteY77" fmla="*/ 275731 h 577954"/>
              <a:gd name="connsiteX78" fmla="*/ 334213 w 519627"/>
              <a:gd name="connsiteY78" fmla="*/ 268759 h 577954"/>
              <a:gd name="connsiteX79" fmla="*/ 325199 w 519627"/>
              <a:gd name="connsiteY79" fmla="*/ 259328 h 577954"/>
              <a:gd name="connsiteX80" fmla="*/ 305943 w 519627"/>
              <a:gd name="connsiteY80" fmla="*/ 259328 h 577954"/>
              <a:gd name="connsiteX81" fmla="*/ 287507 w 519627"/>
              <a:gd name="connsiteY81" fmla="*/ 277781 h 577954"/>
              <a:gd name="connsiteX82" fmla="*/ 297749 w 519627"/>
              <a:gd name="connsiteY82" fmla="*/ 292954 h 577954"/>
              <a:gd name="connsiteX83" fmla="*/ 329706 w 519627"/>
              <a:gd name="connsiteY83" fmla="*/ 306486 h 577954"/>
              <a:gd name="connsiteX84" fmla="*/ 348552 w 519627"/>
              <a:gd name="connsiteY84" fmla="*/ 335191 h 577954"/>
              <a:gd name="connsiteX85" fmla="*/ 317825 w 519627"/>
              <a:gd name="connsiteY85" fmla="*/ 368817 h 577954"/>
              <a:gd name="connsiteX86" fmla="*/ 317825 w 519627"/>
              <a:gd name="connsiteY86" fmla="*/ 386040 h 577954"/>
              <a:gd name="connsiteX87" fmla="*/ 344045 w 519627"/>
              <a:gd name="connsiteY87" fmla="*/ 386040 h 577954"/>
              <a:gd name="connsiteX88" fmla="*/ 383786 w 519627"/>
              <a:gd name="connsiteY88" fmla="*/ 413105 h 577954"/>
              <a:gd name="connsiteX89" fmla="*/ 385016 w 519627"/>
              <a:gd name="connsiteY89" fmla="*/ 413105 h 577954"/>
              <a:gd name="connsiteX90" fmla="*/ 391161 w 519627"/>
              <a:gd name="connsiteY90" fmla="*/ 410234 h 577954"/>
              <a:gd name="connsiteX91" fmla="*/ 433770 w 519627"/>
              <a:gd name="connsiteY91" fmla="*/ 360206 h 577954"/>
              <a:gd name="connsiteX92" fmla="*/ 470233 w 519627"/>
              <a:gd name="connsiteY92" fmla="*/ 342572 h 577954"/>
              <a:gd name="connsiteX93" fmla="*/ 469824 w 519627"/>
              <a:gd name="connsiteY93" fmla="*/ 321249 h 577954"/>
              <a:gd name="connsiteX94" fmla="*/ 357975 w 519627"/>
              <a:gd name="connsiteY94" fmla="*/ 154759 h 577954"/>
              <a:gd name="connsiteX95" fmla="*/ 274908 w 519627"/>
              <a:gd name="connsiteY95" fmla="*/ 14207 h 577954"/>
              <a:gd name="connsiteX96" fmla="*/ 236294 w 519627"/>
              <a:gd name="connsiteY96" fmla="*/ 17385 h 577954"/>
              <a:gd name="connsiteX97" fmla="*/ 234246 w 519627"/>
              <a:gd name="connsiteY97" fmla="*/ 18616 h 577954"/>
              <a:gd name="connsiteX98" fmla="*/ 234246 w 519627"/>
              <a:gd name="connsiteY98" fmla="*/ 21486 h 577954"/>
              <a:gd name="connsiteX99" fmla="*/ 276035 w 519627"/>
              <a:gd name="connsiteY99" fmla="*/ 124004 h 577954"/>
              <a:gd name="connsiteX100" fmla="*/ 290375 w 519627"/>
              <a:gd name="connsiteY100" fmla="*/ 124004 h 577954"/>
              <a:gd name="connsiteX101" fmla="*/ 270709 w 519627"/>
              <a:gd name="connsiteY101" fmla="*/ 47321 h 577954"/>
              <a:gd name="connsiteX102" fmla="*/ 275625 w 519627"/>
              <a:gd name="connsiteY102" fmla="*/ 38709 h 577954"/>
              <a:gd name="connsiteX103" fmla="*/ 284229 w 519627"/>
              <a:gd name="connsiteY103" fmla="*/ 43630 h 577954"/>
              <a:gd name="connsiteX104" fmla="*/ 305124 w 519627"/>
              <a:gd name="connsiteY104" fmla="*/ 124004 h 577954"/>
              <a:gd name="connsiteX105" fmla="*/ 307172 w 519627"/>
              <a:gd name="connsiteY105" fmla="*/ 124004 h 577954"/>
              <a:gd name="connsiteX106" fmla="*/ 330935 w 519627"/>
              <a:gd name="connsiteY106" fmla="*/ 66184 h 577954"/>
              <a:gd name="connsiteX107" fmla="*/ 340358 w 519627"/>
              <a:gd name="connsiteY107" fmla="*/ 62493 h 577954"/>
              <a:gd name="connsiteX108" fmla="*/ 344455 w 519627"/>
              <a:gd name="connsiteY108" fmla="*/ 71515 h 577954"/>
              <a:gd name="connsiteX109" fmla="*/ 322331 w 519627"/>
              <a:gd name="connsiteY109" fmla="*/ 124004 h 577954"/>
              <a:gd name="connsiteX110" fmla="*/ 339539 w 519627"/>
              <a:gd name="connsiteY110" fmla="*/ 124004 h 577954"/>
              <a:gd name="connsiteX111" fmla="*/ 389522 w 519627"/>
              <a:gd name="connsiteY111" fmla="*/ 25997 h 577954"/>
              <a:gd name="connsiteX112" fmla="*/ 389522 w 519627"/>
              <a:gd name="connsiteY112" fmla="*/ 22716 h 577954"/>
              <a:gd name="connsiteX113" fmla="*/ 386654 w 519627"/>
              <a:gd name="connsiteY113" fmla="*/ 21486 h 577954"/>
              <a:gd name="connsiteX114" fmla="*/ 316595 w 519627"/>
              <a:gd name="connsiteY114" fmla="*/ 17795 h 577954"/>
              <a:gd name="connsiteX115" fmla="*/ 274908 w 519627"/>
              <a:gd name="connsiteY115" fmla="*/ 14207 h 577954"/>
              <a:gd name="connsiteX116" fmla="*/ 274755 w 519627"/>
              <a:gd name="connsiteY116" fmla="*/ 60 h 577954"/>
              <a:gd name="connsiteX117" fmla="*/ 318234 w 519627"/>
              <a:gd name="connsiteY117" fmla="*/ 3443 h 577954"/>
              <a:gd name="connsiteX118" fmla="*/ 386245 w 519627"/>
              <a:gd name="connsiteY118" fmla="*/ 7134 h 577954"/>
              <a:gd name="connsiteX119" fmla="*/ 401404 w 519627"/>
              <a:gd name="connsiteY119" fmla="*/ 15335 h 577954"/>
              <a:gd name="connsiteX120" fmla="*/ 402223 w 519627"/>
              <a:gd name="connsiteY120" fmla="*/ 32558 h 577954"/>
              <a:gd name="connsiteX121" fmla="*/ 355517 w 519627"/>
              <a:gd name="connsiteY121" fmla="*/ 124004 h 577954"/>
              <a:gd name="connsiteX122" fmla="*/ 371495 w 519627"/>
              <a:gd name="connsiteY122" fmla="*/ 124004 h 577954"/>
              <a:gd name="connsiteX123" fmla="*/ 378870 w 519627"/>
              <a:gd name="connsiteY123" fmla="*/ 130975 h 577954"/>
              <a:gd name="connsiteX124" fmla="*/ 372315 w 519627"/>
              <a:gd name="connsiteY124" fmla="*/ 137947 h 577954"/>
              <a:gd name="connsiteX125" fmla="*/ 372725 w 519627"/>
              <a:gd name="connsiteY125" fmla="*/ 139997 h 577954"/>
              <a:gd name="connsiteX126" fmla="*/ 372315 w 519627"/>
              <a:gd name="connsiteY126" fmla="*/ 140407 h 577954"/>
              <a:gd name="connsiteX127" fmla="*/ 373544 w 519627"/>
              <a:gd name="connsiteY127" fmla="*/ 140407 h 577954"/>
              <a:gd name="connsiteX128" fmla="*/ 380919 w 519627"/>
              <a:gd name="connsiteY128" fmla="*/ 147788 h 577954"/>
              <a:gd name="connsiteX129" fmla="*/ 377231 w 519627"/>
              <a:gd name="connsiteY129" fmla="*/ 154349 h 577954"/>
              <a:gd name="connsiteX130" fmla="*/ 484163 w 519627"/>
              <a:gd name="connsiteY130" fmla="*/ 320018 h 577954"/>
              <a:gd name="connsiteX131" fmla="*/ 484573 w 519627"/>
              <a:gd name="connsiteY131" fmla="*/ 344623 h 577954"/>
              <a:gd name="connsiteX132" fmla="*/ 502190 w 519627"/>
              <a:gd name="connsiteY132" fmla="*/ 354054 h 577954"/>
              <a:gd name="connsiteX133" fmla="*/ 519397 w 519627"/>
              <a:gd name="connsiteY133" fmla="*/ 386860 h 577954"/>
              <a:gd name="connsiteX134" fmla="*/ 508335 w 519627"/>
              <a:gd name="connsiteY134" fmla="*/ 422536 h 577954"/>
              <a:gd name="connsiteX135" fmla="*/ 453845 w 519627"/>
              <a:gd name="connsiteY135" fmla="*/ 486918 h 577954"/>
              <a:gd name="connsiteX136" fmla="*/ 403042 w 519627"/>
              <a:gd name="connsiteY136" fmla="*/ 510702 h 577954"/>
              <a:gd name="connsiteX137" fmla="*/ 311679 w 519627"/>
              <a:gd name="connsiteY137" fmla="*/ 510702 h 577954"/>
              <a:gd name="connsiteX138" fmla="*/ 306763 w 519627"/>
              <a:gd name="connsiteY138" fmla="*/ 510292 h 577954"/>
              <a:gd name="connsiteX139" fmla="*/ 180985 w 519627"/>
              <a:gd name="connsiteY139" fmla="*/ 510292 h 577954"/>
              <a:gd name="connsiteX140" fmla="*/ 180985 w 519627"/>
              <a:gd name="connsiteY140" fmla="*/ 513573 h 577954"/>
              <a:gd name="connsiteX141" fmla="*/ 175658 w 519627"/>
              <a:gd name="connsiteY141" fmla="*/ 527105 h 577954"/>
              <a:gd name="connsiteX142" fmla="*/ 130591 w 519627"/>
              <a:gd name="connsiteY142" fmla="*/ 572213 h 577954"/>
              <a:gd name="connsiteX143" fmla="*/ 117481 w 519627"/>
              <a:gd name="connsiteY143" fmla="*/ 577954 h 577954"/>
              <a:gd name="connsiteX144" fmla="*/ 104371 w 519627"/>
              <a:gd name="connsiteY144" fmla="*/ 572213 h 577954"/>
              <a:gd name="connsiteX145" fmla="*/ 5223 w 519627"/>
              <a:gd name="connsiteY145" fmla="*/ 472976 h 577954"/>
              <a:gd name="connsiteX146" fmla="*/ 5223 w 519627"/>
              <a:gd name="connsiteY146" fmla="*/ 447141 h 577954"/>
              <a:gd name="connsiteX147" fmla="*/ 50700 w 519627"/>
              <a:gd name="connsiteY147" fmla="*/ 401623 h 577954"/>
              <a:gd name="connsiteX148" fmla="*/ 76921 w 519627"/>
              <a:gd name="connsiteY148" fmla="*/ 401623 h 577954"/>
              <a:gd name="connsiteX149" fmla="*/ 77330 w 519627"/>
              <a:gd name="connsiteY149" fmla="*/ 401623 h 577954"/>
              <a:gd name="connsiteX150" fmla="*/ 104371 w 519627"/>
              <a:gd name="connsiteY150" fmla="*/ 372508 h 577954"/>
              <a:gd name="connsiteX151" fmla="*/ 122397 w 519627"/>
              <a:gd name="connsiteY151" fmla="*/ 365126 h 577954"/>
              <a:gd name="connsiteX152" fmla="*/ 131820 w 519627"/>
              <a:gd name="connsiteY152" fmla="*/ 365126 h 577954"/>
              <a:gd name="connsiteX153" fmla="*/ 132640 w 519627"/>
              <a:gd name="connsiteY153" fmla="*/ 319608 h 577954"/>
              <a:gd name="connsiteX154" fmla="*/ 239981 w 519627"/>
              <a:gd name="connsiteY154" fmla="*/ 153119 h 577954"/>
              <a:gd name="connsiteX155" fmla="*/ 237523 w 519627"/>
              <a:gd name="connsiteY155" fmla="*/ 147788 h 577954"/>
              <a:gd name="connsiteX156" fmla="*/ 244898 w 519627"/>
              <a:gd name="connsiteY156" fmla="*/ 140407 h 577954"/>
              <a:gd name="connsiteX157" fmla="*/ 246127 w 519627"/>
              <a:gd name="connsiteY157" fmla="*/ 140407 h 577954"/>
              <a:gd name="connsiteX158" fmla="*/ 246127 w 519627"/>
              <a:gd name="connsiteY158" fmla="*/ 139997 h 577954"/>
              <a:gd name="connsiteX159" fmla="*/ 246537 w 519627"/>
              <a:gd name="connsiteY159" fmla="*/ 137947 h 577954"/>
              <a:gd name="connsiteX160" fmla="*/ 239981 w 519627"/>
              <a:gd name="connsiteY160" fmla="*/ 130975 h 577954"/>
              <a:gd name="connsiteX161" fmla="*/ 246946 w 519627"/>
              <a:gd name="connsiteY161" fmla="*/ 124004 h 577954"/>
              <a:gd name="connsiteX162" fmla="*/ 260876 w 519627"/>
              <a:gd name="connsiteY162" fmla="*/ 124004 h 577954"/>
              <a:gd name="connsiteX163" fmla="*/ 221135 w 519627"/>
              <a:gd name="connsiteY163" fmla="*/ 26817 h 577954"/>
              <a:gd name="connsiteX164" fmla="*/ 221955 w 519627"/>
              <a:gd name="connsiteY164" fmla="*/ 12054 h 577954"/>
              <a:gd name="connsiteX165" fmla="*/ 233426 w 519627"/>
              <a:gd name="connsiteY165" fmla="*/ 3443 h 577954"/>
              <a:gd name="connsiteX166" fmla="*/ 274755 w 519627"/>
              <a:gd name="connsiteY166" fmla="*/ 60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19627" h="577954">
                <a:moveTo>
                  <a:pt x="66809" y="449415"/>
                </a:moveTo>
                <a:cubicBezTo>
                  <a:pt x="62249" y="451510"/>
                  <a:pt x="56860" y="451510"/>
                  <a:pt x="52300" y="449834"/>
                </a:cubicBezTo>
                <a:cubicBezTo>
                  <a:pt x="53958" y="454442"/>
                  <a:pt x="53958" y="459888"/>
                  <a:pt x="52300" y="464496"/>
                </a:cubicBezTo>
                <a:cubicBezTo>
                  <a:pt x="56860" y="462401"/>
                  <a:pt x="61420" y="462401"/>
                  <a:pt x="66395" y="464077"/>
                </a:cubicBezTo>
                <a:cubicBezTo>
                  <a:pt x="64737" y="459469"/>
                  <a:pt x="65151" y="454023"/>
                  <a:pt x="66809" y="449415"/>
                </a:cubicBezTo>
                <a:close/>
                <a:moveTo>
                  <a:pt x="56860" y="438524"/>
                </a:moveTo>
                <a:cubicBezTo>
                  <a:pt x="58104" y="437267"/>
                  <a:pt x="60177" y="437267"/>
                  <a:pt x="61006" y="438524"/>
                </a:cubicBezTo>
                <a:lnTo>
                  <a:pt x="78002" y="455280"/>
                </a:lnTo>
                <a:cubicBezTo>
                  <a:pt x="79246" y="456537"/>
                  <a:pt x="79246" y="458631"/>
                  <a:pt x="78002" y="459469"/>
                </a:cubicBezTo>
                <a:lnTo>
                  <a:pt x="61835" y="475388"/>
                </a:lnTo>
                <a:cubicBezTo>
                  <a:pt x="60591" y="476644"/>
                  <a:pt x="58933" y="476644"/>
                  <a:pt x="57689" y="475388"/>
                </a:cubicBezTo>
                <a:lnTo>
                  <a:pt x="40693" y="458631"/>
                </a:lnTo>
                <a:cubicBezTo>
                  <a:pt x="39864" y="457793"/>
                  <a:pt x="39864" y="455280"/>
                  <a:pt x="40693" y="454023"/>
                </a:cubicBezTo>
                <a:close/>
                <a:moveTo>
                  <a:pt x="63810" y="410644"/>
                </a:moveTo>
                <a:cubicBezTo>
                  <a:pt x="62581" y="410644"/>
                  <a:pt x="61352" y="411054"/>
                  <a:pt x="60533" y="411875"/>
                </a:cubicBezTo>
                <a:lnTo>
                  <a:pt x="15465" y="456983"/>
                </a:lnTo>
                <a:cubicBezTo>
                  <a:pt x="13827" y="458623"/>
                  <a:pt x="13827" y="461494"/>
                  <a:pt x="15465" y="463134"/>
                </a:cubicBezTo>
                <a:lnTo>
                  <a:pt x="114613" y="561961"/>
                </a:lnTo>
                <a:cubicBezTo>
                  <a:pt x="115842" y="564012"/>
                  <a:pt x="118710" y="564012"/>
                  <a:pt x="120349" y="561961"/>
                </a:cubicBezTo>
                <a:lnTo>
                  <a:pt x="165826" y="516853"/>
                </a:lnTo>
                <a:cubicBezTo>
                  <a:pt x="167055" y="515213"/>
                  <a:pt x="167055" y="512343"/>
                  <a:pt x="165826" y="510702"/>
                </a:cubicBezTo>
                <a:lnTo>
                  <a:pt x="67088" y="411875"/>
                </a:lnTo>
                <a:cubicBezTo>
                  <a:pt x="65859" y="411054"/>
                  <a:pt x="64630" y="410644"/>
                  <a:pt x="63810" y="410644"/>
                </a:cubicBezTo>
                <a:close/>
                <a:moveTo>
                  <a:pt x="467877" y="357027"/>
                </a:moveTo>
                <a:cubicBezTo>
                  <a:pt x="459069" y="357848"/>
                  <a:pt x="450568" y="362051"/>
                  <a:pt x="444422" y="369227"/>
                </a:cubicBezTo>
                <a:lnTo>
                  <a:pt x="402223" y="419256"/>
                </a:lnTo>
                <a:cubicBezTo>
                  <a:pt x="398126" y="423767"/>
                  <a:pt x="392800" y="427047"/>
                  <a:pt x="386654" y="427457"/>
                </a:cubicBezTo>
                <a:cubicBezTo>
                  <a:pt x="386654" y="427867"/>
                  <a:pt x="386654" y="428277"/>
                  <a:pt x="386654" y="428277"/>
                </a:cubicBezTo>
                <a:lnTo>
                  <a:pt x="386654" y="430738"/>
                </a:lnTo>
                <a:cubicBezTo>
                  <a:pt x="386654" y="454522"/>
                  <a:pt x="367808" y="473796"/>
                  <a:pt x="344045" y="473796"/>
                </a:cubicBezTo>
                <a:lnTo>
                  <a:pt x="201060" y="473796"/>
                </a:lnTo>
                <a:cubicBezTo>
                  <a:pt x="197373" y="473796"/>
                  <a:pt x="194095" y="470515"/>
                  <a:pt x="194095" y="466414"/>
                </a:cubicBezTo>
                <a:cubicBezTo>
                  <a:pt x="194095" y="462314"/>
                  <a:pt x="197373" y="459443"/>
                  <a:pt x="201060" y="459443"/>
                </a:cubicBezTo>
                <a:lnTo>
                  <a:pt x="344045" y="459443"/>
                </a:lnTo>
                <a:cubicBezTo>
                  <a:pt x="359614" y="459443"/>
                  <a:pt x="372315" y="446321"/>
                  <a:pt x="372315" y="430738"/>
                </a:cubicBezTo>
                <a:lnTo>
                  <a:pt x="372315" y="428277"/>
                </a:lnTo>
                <a:cubicBezTo>
                  <a:pt x="372315" y="413105"/>
                  <a:pt x="359614" y="400393"/>
                  <a:pt x="344045" y="400393"/>
                </a:cubicBezTo>
                <a:lnTo>
                  <a:pt x="261696" y="400393"/>
                </a:lnTo>
                <a:cubicBezTo>
                  <a:pt x="258008" y="400393"/>
                  <a:pt x="255960" y="397932"/>
                  <a:pt x="249814" y="391371"/>
                </a:cubicBezTo>
                <a:cubicBezTo>
                  <a:pt x="242849" y="383580"/>
                  <a:pt x="232607" y="379479"/>
                  <a:pt x="221955" y="379479"/>
                </a:cubicBezTo>
                <a:lnTo>
                  <a:pt x="122397" y="379479"/>
                </a:lnTo>
                <a:cubicBezTo>
                  <a:pt x="119529" y="379479"/>
                  <a:pt x="116252" y="380299"/>
                  <a:pt x="114203" y="382349"/>
                </a:cubicBezTo>
                <a:lnTo>
                  <a:pt x="87163" y="412285"/>
                </a:lnTo>
                <a:lnTo>
                  <a:pt x="171152" y="496350"/>
                </a:lnTo>
                <a:lnTo>
                  <a:pt x="307992" y="496350"/>
                </a:lnTo>
                <a:cubicBezTo>
                  <a:pt x="309221" y="496350"/>
                  <a:pt x="310450" y="496350"/>
                  <a:pt x="311679" y="496350"/>
                </a:cubicBezTo>
                <a:lnTo>
                  <a:pt x="403042" y="496350"/>
                </a:lnTo>
                <a:cubicBezTo>
                  <a:pt x="419021" y="496350"/>
                  <a:pt x="433360" y="489379"/>
                  <a:pt x="443193" y="477486"/>
                </a:cubicBezTo>
                <a:lnTo>
                  <a:pt x="497274" y="413105"/>
                </a:lnTo>
                <a:cubicBezTo>
                  <a:pt x="503009" y="406134"/>
                  <a:pt x="506287" y="397522"/>
                  <a:pt x="505468" y="388090"/>
                </a:cubicBezTo>
                <a:cubicBezTo>
                  <a:pt x="504238" y="379069"/>
                  <a:pt x="500141" y="370867"/>
                  <a:pt x="493176" y="365126"/>
                </a:cubicBezTo>
                <a:cubicBezTo>
                  <a:pt x="485802" y="358770"/>
                  <a:pt x="476686" y="356207"/>
                  <a:pt x="467877" y="357027"/>
                </a:cubicBezTo>
                <a:close/>
                <a:moveTo>
                  <a:pt x="258008" y="154759"/>
                </a:moveTo>
                <a:cubicBezTo>
                  <a:pt x="224413" y="190436"/>
                  <a:pt x="154764" y="269580"/>
                  <a:pt x="146979" y="322069"/>
                </a:cubicBezTo>
                <a:cubicBezTo>
                  <a:pt x="144521" y="336831"/>
                  <a:pt x="144521" y="351184"/>
                  <a:pt x="146160" y="365126"/>
                </a:cubicBezTo>
                <a:lnTo>
                  <a:pt x="221955" y="365126"/>
                </a:lnTo>
                <a:cubicBezTo>
                  <a:pt x="236704" y="365126"/>
                  <a:pt x="250634" y="371277"/>
                  <a:pt x="260466" y="381939"/>
                </a:cubicBezTo>
                <a:cubicBezTo>
                  <a:pt x="262105" y="383990"/>
                  <a:pt x="263334" y="385220"/>
                  <a:pt x="264154" y="386040"/>
                </a:cubicBezTo>
                <a:lnTo>
                  <a:pt x="303895" y="386040"/>
                </a:lnTo>
                <a:lnTo>
                  <a:pt x="303895" y="369227"/>
                </a:lnTo>
                <a:lnTo>
                  <a:pt x="296520" y="369227"/>
                </a:lnTo>
                <a:cubicBezTo>
                  <a:pt x="283819" y="369227"/>
                  <a:pt x="273167" y="358565"/>
                  <a:pt x="273167" y="345443"/>
                </a:cubicBezTo>
                <a:cubicBezTo>
                  <a:pt x="273167" y="341752"/>
                  <a:pt x="276445" y="338472"/>
                  <a:pt x="280132" y="338472"/>
                </a:cubicBezTo>
                <a:cubicBezTo>
                  <a:pt x="284229" y="338472"/>
                  <a:pt x="287507" y="341752"/>
                  <a:pt x="287507" y="345443"/>
                </a:cubicBezTo>
                <a:cubicBezTo>
                  <a:pt x="287507" y="350774"/>
                  <a:pt x="291604" y="354875"/>
                  <a:pt x="296520" y="354875"/>
                </a:cubicBezTo>
                <a:lnTo>
                  <a:pt x="314547" y="354875"/>
                </a:lnTo>
                <a:cubicBezTo>
                  <a:pt x="325609" y="354875"/>
                  <a:pt x="334213" y="345853"/>
                  <a:pt x="334213" y="335191"/>
                </a:cubicBezTo>
                <a:cubicBezTo>
                  <a:pt x="334213" y="328220"/>
                  <a:pt x="330525" y="322069"/>
                  <a:pt x="323970" y="320018"/>
                </a:cubicBezTo>
                <a:lnTo>
                  <a:pt x="292013" y="306076"/>
                </a:lnTo>
                <a:cubicBezTo>
                  <a:pt x="280542" y="301155"/>
                  <a:pt x="273167" y="290083"/>
                  <a:pt x="273167" y="277781"/>
                </a:cubicBezTo>
                <a:cubicBezTo>
                  <a:pt x="273167" y="260558"/>
                  <a:pt x="287097" y="246206"/>
                  <a:pt x="303895" y="245385"/>
                </a:cubicBezTo>
                <a:lnTo>
                  <a:pt x="303895" y="225292"/>
                </a:lnTo>
                <a:cubicBezTo>
                  <a:pt x="303895" y="221191"/>
                  <a:pt x="307172" y="217911"/>
                  <a:pt x="310860" y="217911"/>
                </a:cubicBezTo>
                <a:cubicBezTo>
                  <a:pt x="314957" y="217911"/>
                  <a:pt x="317825" y="221191"/>
                  <a:pt x="317825" y="225292"/>
                </a:cubicBezTo>
                <a:lnTo>
                  <a:pt x="317825" y="245385"/>
                </a:lnTo>
                <a:lnTo>
                  <a:pt x="325199" y="245385"/>
                </a:lnTo>
                <a:cubicBezTo>
                  <a:pt x="338310" y="245385"/>
                  <a:pt x="348552" y="255637"/>
                  <a:pt x="348552" y="268759"/>
                </a:cubicBezTo>
                <a:cubicBezTo>
                  <a:pt x="348552" y="272450"/>
                  <a:pt x="345684" y="275731"/>
                  <a:pt x="341178" y="275731"/>
                </a:cubicBezTo>
                <a:cubicBezTo>
                  <a:pt x="337490" y="275731"/>
                  <a:pt x="334213" y="272450"/>
                  <a:pt x="334213" y="268759"/>
                </a:cubicBezTo>
                <a:cubicBezTo>
                  <a:pt x="334213" y="263429"/>
                  <a:pt x="330116" y="259328"/>
                  <a:pt x="325199" y="259328"/>
                </a:cubicBezTo>
                <a:lnTo>
                  <a:pt x="305943" y="259328"/>
                </a:lnTo>
                <a:cubicBezTo>
                  <a:pt x="295701" y="259328"/>
                  <a:pt x="287507" y="267529"/>
                  <a:pt x="287507" y="277781"/>
                </a:cubicBezTo>
                <a:cubicBezTo>
                  <a:pt x="287507" y="284342"/>
                  <a:pt x="291604" y="290493"/>
                  <a:pt x="297749" y="292954"/>
                </a:cubicBezTo>
                <a:lnTo>
                  <a:pt x="329706" y="306486"/>
                </a:lnTo>
                <a:cubicBezTo>
                  <a:pt x="341178" y="311407"/>
                  <a:pt x="348552" y="322889"/>
                  <a:pt x="348552" y="335191"/>
                </a:cubicBezTo>
                <a:cubicBezTo>
                  <a:pt x="348552" y="352414"/>
                  <a:pt x="335032" y="367177"/>
                  <a:pt x="317825" y="368817"/>
                </a:cubicBezTo>
                <a:lnTo>
                  <a:pt x="317825" y="386040"/>
                </a:lnTo>
                <a:lnTo>
                  <a:pt x="344045" y="386040"/>
                </a:lnTo>
                <a:cubicBezTo>
                  <a:pt x="362072" y="386040"/>
                  <a:pt x="377231" y="397112"/>
                  <a:pt x="383786" y="413105"/>
                </a:cubicBezTo>
                <a:lnTo>
                  <a:pt x="385016" y="413105"/>
                </a:lnTo>
                <a:cubicBezTo>
                  <a:pt x="387064" y="413105"/>
                  <a:pt x="389932" y="412285"/>
                  <a:pt x="391161" y="410234"/>
                </a:cubicBezTo>
                <a:lnTo>
                  <a:pt x="433770" y="360206"/>
                </a:lnTo>
                <a:cubicBezTo>
                  <a:pt x="443193" y="348724"/>
                  <a:pt x="456713" y="342983"/>
                  <a:pt x="470233" y="342572"/>
                </a:cubicBezTo>
                <a:cubicBezTo>
                  <a:pt x="470643" y="335601"/>
                  <a:pt x="470233" y="328630"/>
                  <a:pt x="469824" y="321249"/>
                </a:cubicBezTo>
                <a:cubicBezTo>
                  <a:pt x="464907" y="269170"/>
                  <a:pt x="393210" y="190436"/>
                  <a:pt x="357975" y="154759"/>
                </a:cubicBezTo>
                <a:close/>
                <a:moveTo>
                  <a:pt x="274908" y="14207"/>
                </a:moveTo>
                <a:cubicBezTo>
                  <a:pt x="261696" y="13797"/>
                  <a:pt x="248995" y="14515"/>
                  <a:pt x="236294" y="17385"/>
                </a:cubicBezTo>
                <a:cubicBezTo>
                  <a:pt x="235065" y="17795"/>
                  <a:pt x="234655" y="18205"/>
                  <a:pt x="234246" y="18616"/>
                </a:cubicBezTo>
                <a:cubicBezTo>
                  <a:pt x="234246" y="19436"/>
                  <a:pt x="233426" y="20256"/>
                  <a:pt x="234246" y="21486"/>
                </a:cubicBezTo>
                <a:lnTo>
                  <a:pt x="276035" y="124004"/>
                </a:lnTo>
                <a:lnTo>
                  <a:pt x="290375" y="124004"/>
                </a:lnTo>
                <a:lnTo>
                  <a:pt x="270709" y="47321"/>
                </a:lnTo>
                <a:cubicBezTo>
                  <a:pt x="269480" y="43220"/>
                  <a:pt x="271938" y="39939"/>
                  <a:pt x="275625" y="38709"/>
                </a:cubicBezTo>
                <a:cubicBezTo>
                  <a:pt x="279313" y="37479"/>
                  <a:pt x="283410" y="39939"/>
                  <a:pt x="284229" y="43630"/>
                </a:cubicBezTo>
                <a:lnTo>
                  <a:pt x="305124" y="124004"/>
                </a:lnTo>
                <a:lnTo>
                  <a:pt x="307172" y="124004"/>
                </a:lnTo>
                <a:lnTo>
                  <a:pt x="330935" y="66184"/>
                </a:lnTo>
                <a:cubicBezTo>
                  <a:pt x="332574" y="62493"/>
                  <a:pt x="336671" y="60853"/>
                  <a:pt x="340358" y="62493"/>
                </a:cubicBezTo>
                <a:cubicBezTo>
                  <a:pt x="344045" y="64134"/>
                  <a:pt x="345684" y="67824"/>
                  <a:pt x="344455" y="71515"/>
                </a:cubicBezTo>
                <a:lnTo>
                  <a:pt x="322331" y="124004"/>
                </a:lnTo>
                <a:lnTo>
                  <a:pt x="339539" y="124004"/>
                </a:lnTo>
                <a:lnTo>
                  <a:pt x="389522" y="25997"/>
                </a:lnTo>
                <a:cubicBezTo>
                  <a:pt x="390342" y="24767"/>
                  <a:pt x="389932" y="23536"/>
                  <a:pt x="389522" y="22716"/>
                </a:cubicBezTo>
                <a:cubicBezTo>
                  <a:pt x="389113" y="22306"/>
                  <a:pt x="388293" y="21486"/>
                  <a:pt x="386654" y="21486"/>
                </a:cubicBezTo>
                <a:cubicBezTo>
                  <a:pt x="361663" y="22306"/>
                  <a:pt x="338719" y="19846"/>
                  <a:pt x="316595" y="17795"/>
                </a:cubicBezTo>
                <a:cubicBezTo>
                  <a:pt x="301846" y="16155"/>
                  <a:pt x="288121" y="14617"/>
                  <a:pt x="274908" y="14207"/>
                </a:cubicBezTo>
                <a:close/>
                <a:moveTo>
                  <a:pt x="274755" y="60"/>
                </a:moveTo>
                <a:cubicBezTo>
                  <a:pt x="288838" y="367"/>
                  <a:pt x="303280" y="1803"/>
                  <a:pt x="318234" y="3443"/>
                </a:cubicBezTo>
                <a:cubicBezTo>
                  <a:pt x="339539" y="5493"/>
                  <a:pt x="362072" y="7954"/>
                  <a:pt x="386245" y="7134"/>
                </a:cubicBezTo>
                <a:cubicBezTo>
                  <a:pt x="392390" y="7134"/>
                  <a:pt x="398126" y="10004"/>
                  <a:pt x="401404" y="15335"/>
                </a:cubicBezTo>
                <a:cubicBezTo>
                  <a:pt x="404681" y="20666"/>
                  <a:pt x="405091" y="26817"/>
                  <a:pt x="402223" y="32558"/>
                </a:cubicBezTo>
                <a:lnTo>
                  <a:pt x="355517" y="124004"/>
                </a:lnTo>
                <a:lnTo>
                  <a:pt x="371495" y="124004"/>
                </a:lnTo>
                <a:cubicBezTo>
                  <a:pt x="375592" y="124004"/>
                  <a:pt x="378870" y="127285"/>
                  <a:pt x="378870" y="130975"/>
                </a:cubicBezTo>
                <a:cubicBezTo>
                  <a:pt x="378870" y="134666"/>
                  <a:pt x="376002" y="137947"/>
                  <a:pt x="372315" y="137947"/>
                </a:cubicBezTo>
                <a:cubicBezTo>
                  <a:pt x="372315" y="138767"/>
                  <a:pt x="372725" y="139177"/>
                  <a:pt x="372725" y="139997"/>
                </a:cubicBezTo>
                <a:lnTo>
                  <a:pt x="372315" y="140407"/>
                </a:lnTo>
                <a:lnTo>
                  <a:pt x="373544" y="140407"/>
                </a:lnTo>
                <a:cubicBezTo>
                  <a:pt x="377641" y="140407"/>
                  <a:pt x="380919" y="143688"/>
                  <a:pt x="380919" y="147788"/>
                </a:cubicBezTo>
                <a:cubicBezTo>
                  <a:pt x="380919" y="150659"/>
                  <a:pt x="379280" y="153119"/>
                  <a:pt x="377231" y="154349"/>
                </a:cubicBezTo>
                <a:cubicBezTo>
                  <a:pt x="415333" y="193716"/>
                  <a:pt x="479247" y="267119"/>
                  <a:pt x="484163" y="320018"/>
                </a:cubicBezTo>
                <a:cubicBezTo>
                  <a:pt x="484573" y="328220"/>
                  <a:pt x="484982" y="336421"/>
                  <a:pt x="484573" y="344623"/>
                </a:cubicBezTo>
                <a:cubicBezTo>
                  <a:pt x="490718" y="346673"/>
                  <a:pt x="496864" y="349544"/>
                  <a:pt x="502190" y="354054"/>
                </a:cubicBezTo>
                <a:cubicBezTo>
                  <a:pt x="512432" y="362256"/>
                  <a:pt x="518168" y="374148"/>
                  <a:pt x="519397" y="386860"/>
                </a:cubicBezTo>
                <a:cubicBezTo>
                  <a:pt x="520626" y="399983"/>
                  <a:pt x="516939" y="412695"/>
                  <a:pt x="508335" y="422536"/>
                </a:cubicBezTo>
                <a:lnTo>
                  <a:pt x="453845" y="486918"/>
                </a:lnTo>
                <a:cubicBezTo>
                  <a:pt x="441554" y="502091"/>
                  <a:pt x="423118" y="510702"/>
                  <a:pt x="403042" y="510702"/>
                </a:cubicBezTo>
                <a:lnTo>
                  <a:pt x="311679" y="510702"/>
                </a:lnTo>
                <a:cubicBezTo>
                  <a:pt x="310040" y="510702"/>
                  <a:pt x="308401" y="510292"/>
                  <a:pt x="306763" y="510292"/>
                </a:cubicBezTo>
                <a:lnTo>
                  <a:pt x="180985" y="510292"/>
                </a:lnTo>
                <a:cubicBezTo>
                  <a:pt x="180985" y="511522"/>
                  <a:pt x="180985" y="512343"/>
                  <a:pt x="180985" y="513573"/>
                </a:cubicBezTo>
                <a:cubicBezTo>
                  <a:pt x="180985" y="518904"/>
                  <a:pt x="179346" y="523415"/>
                  <a:pt x="175658" y="527105"/>
                </a:cubicBezTo>
                <a:lnTo>
                  <a:pt x="130591" y="572213"/>
                </a:lnTo>
                <a:cubicBezTo>
                  <a:pt x="126904" y="575494"/>
                  <a:pt x="122397" y="577954"/>
                  <a:pt x="117481" y="577954"/>
                </a:cubicBezTo>
                <a:cubicBezTo>
                  <a:pt x="112565" y="577954"/>
                  <a:pt x="107648" y="575494"/>
                  <a:pt x="104371" y="572213"/>
                </a:cubicBezTo>
                <a:lnTo>
                  <a:pt x="5223" y="472976"/>
                </a:lnTo>
                <a:cubicBezTo>
                  <a:pt x="-1742" y="466004"/>
                  <a:pt x="-1742" y="454112"/>
                  <a:pt x="5223" y="447141"/>
                </a:cubicBezTo>
                <a:lnTo>
                  <a:pt x="50700" y="401623"/>
                </a:lnTo>
                <a:cubicBezTo>
                  <a:pt x="57665" y="394652"/>
                  <a:pt x="69956" y="394652"/>
                  <a:pt x="76921" y="401623"/>
                </a:cubicBezTo>
                <a:lnTo>
                  <a:pt x="77330" y="401623"/>
                </a:lnTo>
                <a:lnTo>
                  <a:pt x="104371" y="372508"/>
                </a:lnTo>
                <a:cubicBezTo>
                  <a:pt x="108877" y="367587"/>
                  <a:pt x="115432" y="365126"/>
                  <a:pt x="122397" y="365126"/>
                </a:cubicBezTo>
                <a:lnTo>
                  <a:pt x="131820" y="365126"/>
                </a:lnTo>
                <a:cubicBezTo>
                  <a:pt x="129772" y="350364"/>
                  <a:pt x="130591" y="335191"/>
                  <a:pt x="132640" y="319608"/>
                </a:cubicBezTo>
                <a:cubicBezTo>
                  <a:pt x="140834" y="267119"/>
                  <a:pt x="203518" y="192896"/>
                  <a:pt x="239981" y="153119"/>
                </a:cubicBezTo>
                <a:cubicBezTo>
                  <a:pt x="238752" y="151889"/>
                  <a:pt x="237523" y="149839"/>
                  <a:pt x="237523" y="147788"/>
                </a:cubicBezTo>
                <a:cubicBezTo>
                  <a:pt x="237523" y="143688"/>
                  <a:pt x="240801" y="140407"/>
                  <a:pt x="244898" y="140407"/>
                </a:cubicBezTo>
                <a:lnTo>
                  <a:pt x="246127" y="140407"/>
                </a:lnTo>
                <a:lnTo>
                  <a:pt x="246127" y="139997"/>
                </a:lnTo>
                <a:cubicBezTo>
                  <a:pt x="246127" y="139177"/>
                  <a:pt x="246127" y="138767"/>
                  <a:pt x="246537" y="137947"/>
                </a:cubicBezTo>
                <a:cubicBezTo>
                  <a:pt x="242849" y="137947"/>
                  <a:pt x="239981" y="134666"/>
                  <a:pt x="239981" y="130975"/>
                </a:cubicBezTo>
                <a:cubicBezTo>
                  <a:pt x="239981" y="127285"/>
                  <a:pt x="242849" y="124004"/>
                  <a:pt x="246946" y="124004"/>
                </a:cubicBezTo>
                <a:lnTo>
                  <a:pt x="260876" y="124004"/>
                </a:lnTo>
                <a:lnTo>
                  <a:pt x="221135" y="26817"/>
                </a:lnTo>
                <a:cubicBezTo>
                  <a:pt x="219087" y="22306"/>
                  <a:pt x="219496" y="16565"/>
                  <a:pt x="221955" y="12054"/>
                </a:cubicBezTo>
                <a:cubicBezTo>
                  <a:pt x="224413" y="7544"/>
                  <a:pt x="228510" y="4263"/>
                  <a:pt x="233426" y="3443"/>
                </a:cubicBezTo>
                <a:cubicBezTo>
                  <a:pt x="246946" y="572"/>
                  <a:pt x="260671" y="-248"/>
                  <a:pt x="274755" y="6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2" name="Freeform 8">
            <a:extLst>
              <a:ext uri="{FF2B5EF4-FFF2-40B4-BE49-F238E27FC236}">
                <a16:creationId xmlns:a16="http://schemas.microsoft.com/office/drawing/2014/main" id="{780D2181-10C1-068A-3AC1-B6FB03B127E1}"/>
              </a:ext>
            </a:extLst>
          </p:cNvPr>
          <p:cNvSpPr>
            <a:spLocks noChangeArrowheads="1"/>
          </p:cNvSpPr>
          <p:nvPr/>
        </p:nvSpPr>
        <p:spPr bwMode="auto">
          <a:xfrm>
            <a:off x="2997198" y="2775403"/>
            <a:ext cx="238812" cy="269039"/>
          </a:xfrm>
          <a:custGeom>
            <a:avLst/>
            <a:gdLst>
              <a:gd name="connsiteX0" fmla="*/ 292771 w 364992"/>
              <a:gd name="connsiteY0" fmla="*/ 388917 h 516941"/>
              <a:gd name="connsiteX1" fmla="*/ 321440 w 364992"/>
              <a:gd name="connsiteY1" fmla="*/ 388917 h 516941"/>
              <a:gd name="connsiteX2" fmla="*/ 328813 w 364992"/>
              <a:gd name="connsiteY2" fmla="*/ 395946 h 516941"/>
              <a:gd name="connsiteX3" fmla="*/ 321440 w 364992"/>
              <a:gd name="connsiteY3" fmla="*/ 402975 h 516941"/>
              <a:gd name="connsiteX4" fmla="*/ 292771 w 364992"/>
              <a:gd name="connsiteY4" fmla="*/ 402975 h 516941"/>
              <a:gd name="connsiteX5" fmla="*/ 285808 w 364992"/>
              <a:gd name="connsiteY5" fmla="*/ 395946 h 516941"/>
              <a:gd name="connsiteX6" fmla="*/ 292771 w 364992"/>
              <a:gd name="connsiteY6" fmla="*/ 388917 h 516941"/>
              <a:gd name="connsiteX7" fmla="*/ 236695 w 364992"/>
              <a:gd name="connsiteY7" fmla="*/ 388917 h 516941"/>
              <a:gd name="connsiteX8" fmla="*/ 265364 w 364992"/>
              <a:gd name="connsiteY8" fmla="*/ 388917 h 516941"/>
              <a:gd name="connsiteX9" fmla="*/ 272736 w 364992"/>
              <a:gd name="connsiteY9" fmla="*/ 395946 h 516941"/>
              <a:gd name="connsiteX10" fmla="*/ 265364 w 364992"/>
              <a:gd name="connsiteY10" fmla="*/ 402975 h 516941"/>
              <a:gd name="connsiteX11" fmla="*/ 236695 w 364992"/>
              <a:gd name="connsiteY11" fmla="*/ 402975 h 516941"/>
              <a:gd name="connsiteX12" fmla="*/ 229732 w 364992"/>
              <a:gd name="connsiteY12" fmla="*/ 395946 h 516941"/>
              <a:gd name="connsiteX13" fmla="*/ 236695 w 364992"/>
              <a:gd name="connsiteY13" fmla="*/ 388917 h 516941"/>
              <a:gd name="connsiteX14" fmla="*/ 179219 w 364992"/>
              <a:gd name="connsiteY14" fmla="*/ 388917 h 516941"/>
              <a:gd name="connsiteX15" fmla="*/ 207889 w 364992"/>
              <a:gd name="connsiteY15" fmla="*/ 388917 h 516941"/>
              <a:gd name="connsiteX16" fmla="*/ 214851 w 364992"/>
              <a:gd name="connsiteY16" fmla="*/ 395946 h 516941"/>
              <a:gd name="connsiteX17" fmla="*/ 207889 w 364992"/>
              <a:gd name="connsiteY17" fmla="*/ 402975 h 516941"/>
              <a:gd name="connsiteX18" fmla="*/ 179219 w 364992"/>
              <a:gd name="connsiteY18" fmla="*/ 402975 h 516941"/>
              <a:gd name="connsiteX19" fmla="*/ 171847 w 364992"/>
              <a:gd name="connsiteY19" fmla="*/ 395946 h 516941"/>
              <a:gd name="connsiteX20" fmla="*/ 179219 w 364992"/>
              <a:gd name="connsiteY20" fmla="*/ 388917 h 516941"/>
              <a:gd name="connsiteX21" fmla="*/ 120925 w 364992"/>
              <a:gd name="connsiteY21" fmla="*/ 388917 h 516941"/>
              <a:gd name="connsiteX22" fmla="*/ 150004 w 364992"/>
              <a:gd name="connsiteY22" fmla="*/ 388917 h 516941"/>
              <a:gd name="connsiteX23" fmla="*/ 156966 w 364992"/>
              <a:gd name="connsiteY23" fmla="*/ 395946 h 516941"/>
              <a:gd name="connsiteX24" fmla="*/ 150004 w 364992"/>
              <a:gd name="connsiteY24" fmla="*/ 402975 h 516941"/>
              <a:gd name="connsiteX25" fmla="*/ 120925 w 364992"/>
              <a:gd name="connsiteY25" fmla="*/ 402975 h 516941"/>
              <a:gd name="connsiteX26" fmla="*/ 113962 w 364992"/>
              <a:gd name="connsiteY26" fmla="*/ 395946 h 516941"/>
              <a:gd name="connsiteX27" fmla="*/ 120925 w 364992"/>
              <a:gd name="connsiteY27" fmla="*/ 388917 h 516941"/>
              <a:gd name="connsiteX28" fmla="*/ 64848 w 364992"/>
              <a:gd name="connsiteY28" fmla="*/ 388917 h 516941"/>
              <a:gd name="connsiteX29" fmla="*/ 93517 w 364992"/>
              <a:gd name="connsiteY29" fmla="*/ 388917 h 516941"/>
              <a:gd name="connsiteX30" fmla="*/ 100889 w 364992"/>
              <a:gd name="connsiteY30" fmla="*/ 395946 h 516941"/>
              <a:gd name="connsiteX31" fmla="*/ 93517 w 364992"/>
              <a:gd name="connsiteY31" fmla="*/ 402975 h 516941"/>
              <a:gd name="connsiteX32" fmla="*/ 64848 w 364992"/>
              <a:gd name="connsiteY32" fmla="*/ 402975 h 516941"/>
              <a:gd name="connsiteX33" fmla="*/ 57885 w 364992"/>
              <a:gd name="connsiteY33" fmla="*/ 395946 h 516941"/>
              <a:gd name="connsiteX34" fmla="*/ 64848 w 364992"/>
              <a:gd name="connsiteY34" fmla="*/ 388917 h 516941"/>
              <a:gd name="connsiteX35" fmla="*/ 206013 w 364992"/>
              <a:gd name="connsiteY35" fmla="*/ 320179 h 516941"/>
              <a:gd name="connsiteX36" fmla="*/ 297848 w 364992"/>
              <a:gd name="connsiteY36" fmla="*/ 320179 h 516941"/>
              <a:gd name="connsiteX37" fmla="*/ 305294 w 364992"/>
              <a:gd name="connsiteY37" fmla="*/ 327414 h 516941"/>
              <a:gd name="connsiteX38" fmla="*/ 297848 w 364992"/>
              <a:gd name="connsiteY38" fmla="*/ 334248 h 516941"/>
              <a:gd name="connsiteX39" fmla="*/ 206013 w 364992"/>
              <a:gd name="connsiteY39" fmla="*/ 334248 h 516941"/>
              <a:gd name="connsiteX40" fmla="*/ 198981 w 364992"/>
              <a:gd name="connsiteY40" fmla="*/ 327414 h 516941"/>
              <a:gd name="connsiteX41" fmla="*/ 206013 w 364992"/>
              <a:gd name="connsiteY41" fmla="*/ 320179 h 516941"/>
              <a:gd name="connsiteX42" fmla="*/ 68873 w 364992"/>
              <a:gd name="connsiteY42" fmla="*/ 320179 h 516941"/>
              <a:gd name="connsiteX43" fmla="*/ 175331 w 364992"/>
              <a:gd name="connsiteY43" fmla="*/ 320179 h 516941"/>
              <a:gd name="connsiteX44" fmla="*/ 182291 w 364992"/>
              <a:gd name="connsiteY44" fmla="*/ 327414 h 516941"/>
              <a:gd name="connsiteX45" fmla="*/ 175331 w 364992"/>
              <a:gd name="connsiteY45" fmla="*/ 334248 h 516941"/>
              <a:gd name="connsiteX46" fmla="*/ 68873 w 364992"/>
              <a:gd name="connsiteY46" fmla="*/ 334248 h 516941"/>
              <a:gd name="connsiteX47" fmla="*/ 61503 w 364992"/>
              <a:gd name="connsiteY47" fmla="*/ 327414 h 516941"/>
              <a:gd name="connsiteX48" fmla="*/ 68873 w 364992"/>
              <a:gd name="connsiteY48" fmla="*/ 320179 h 516941"/>
              <a:gd name="connsiteX49" fmla="*/ 120980 w 364992"/>
              <a:gd name="connsiteY49" fmla="*/ 258675 h 516941"/>
              <a:gd name="connsiteX50" fmla="*/ 244009 w 364992"/>
              <a:gd name="connsiteY50" fmla="*/ 258675 h 516941"/>
              <a:gd name="connsiteX51" fmla="*/ 251027 w 364992"/>
              <a:gd name="connsiteY51" fmla="*/ 265508 h 516941"/>
              <a:gd name="connsiteX52" fmla="*/ 244009 w 364992"/>
              <a:gd name="connsiteY52" fmla="*/ 272744 h 516941"/>
              <a:gd name="connsiteX53" fmla="*/ 120980 w 364992"/>
              <a:gd name="connsiteY53" fmla="*/ 272744 h 516941"/>
              <a:gd name="connsiteX54" fmla="*/ 113962 w 364992"/>
              <a:gd name="connsiteY54" fmla="*/ 265508 h 516941"/>
              <a:gd name="connsiteX55" fmla="*/ 120980 w 364992"/>
              <a:gd name="connsiteY55" fmla="*/ 258675 h 516941"/>
              <a:gd name="connsiteX56" fmla="*/ 68861 w 364992"/>
              <a:gd name="connsiteY56" fmla="*/ 198981 h 516941"/>
              <a:gd name="connsiteX57" fmla="*/ 296132 w 364992"/>
              <a:gd name="connsiteY57" fmla="*/ 198981 h 516941"/>
              <a:gd name="connsiteX58" fmla="*/ 303489 w 364992"/>
              <a:gd name="connsiteY58" fmla="*/ 206010 h 516941"/>
              <a:gd name="connsiteX59" fmla="*/ 296132 w 364992"/>
              <a:gd name="connsiteY59" fmla="*/ 213038 h 516941"/>
              <a:gd name="connsiteX60" fmla="*/ 68861 w 364992"/>
              <a:gd name="connsiteY60" fmla="*/ 213038 h 516941"/>
              <a:gd name="connsiteX61" fmla="*/ 61503 w 364992"/>
              <a:gd name="connsiteY61" fmla="*/ 206010 h 516941"/>
              <a:gd name="connsiteX62" fmla="*/ 68861 w 364992"/>
              <a:gd name="connsiteY62" fmla="*/ 198981 h 516941"/>
              <a:gd name="connsiteX63" fmla="*/ 182496 w 364992"/>
              <a:gd name="connsiteY63" fmla="*/ 37987 h 516941"/>
              <a:gd name="connsiteX64" fmla="*/ 189827 w 364992"/>
              <a:gd name="connsiteY64" fmla="*/ 44960 h 516941"/>
              <a:gd name="connsiteX65" fmla="*/ 189827 w 364992"/>
              <a:gd name="connsiteY65" fmla="*/ 58905 h 516941"/>
              <a:gd name="connsiteX66" fmla="*/ 193493 w 364992"/>
              <a:gd name="connsiteY66" fmla="*/ 58905 h 516941"/>
              <a:gd name="connsiteX67" fmla="*/ 213044 w 364992"/>
              <a:gd name="connsiteY67" fmla="*/ 78593 h 516941"/>
              <a:gd name="connsiteX68" fmla="*/ 206119 w 364992"/>
              <a:gd name="connsiteY68" fmla="*/ 85566 h 516941"/>
              <a:gd name="connsiteX69" fmla="*/ 198788 w 364992"/>
              <a:gd name="connsiteY69" fmla="*/ 78593 h 516941"/>
              <a:gd name="connsiteX70" fmla="*/ 193493 w 364992"/>
              <a:gd name="connsiteY70" fmla="*/ 73261 h 516941"/>
              <a:gd name="connsiteX71" fmla="*/ 178830 w 364992"/>
              <a:gd name="connsiteY71" fmla="*/ 73261 h 516941"/>
              <a:gd name="connsiteX72" fmla="*/ 166204 w 364992"/>
              <a:gd name="connsiteY72" fmla="*/ 85566 h 516941"/>
              <a:gd name="connsiteX73" fmla="*/ 172720 w 364992"/>
              <a:gd name="connsiteY73" fmla="*/ 95820 h 516941"/>
              <a:gd name="connsiteX74" fmla="*/ 197566 w 364992"/>
              <a:gd name="connsiteY74" fmla="*/ 106484 h 516941"/>
              <a:gd name="connsiteX75" fmla="*/ 213044 w 364992"/>
              <a:gd name="connsiteY75" fmla="*/ 130273 h 516941"/>
              <a:gd name="connsiteX76" fmla="*/ 189827 w 364992"/>
              <a:gd name="connsiteY76" fmla="*/ 157754 h 516941"/>
              <a:gd name="connsiteX77" fmla="*/ 189827 w 364992"/>
              <a:gd name="connsiteY77" fmla="*/ 171290 h 516941"/>
              <a:gd name="connsiteX78" fmla="*/ 182496 w 364992"/>
              <a:gd name="connsiteY78" fmla="*/ 178673 h 516941"/>
              <a:gd name="connsiteX79" fmla="*/ 175164 w 364992"/>
              <a:gd name="connsiteY79" fmla="*/ 171290 h 516941"/>
              <a:gd name="connsiteX80" fmla="*/ 175164 w 364992"/>
              <a:gd name="connsiteY80" fmla="*/ 158164 h 516941"/>
              <a:gd name="connsiteX81" fmla="*/ 171499 w 364992"/>
              <a:gd name="connsiteY81" fmla="*/ 158164 h 516941"/>
              <a:gd name="connsiteX82" fmla="*/ 151948 w 364992"/>
              <a:gd name="connsiteY82" fmla="*/ 138477 h 516941"/>
              <a:gd name="connsiteX83" fmla="*/ 158872 w 364992"/>
              <a:gd name="connsiteY83" fmla="*/ 131094 h 516941"/>
              <a:gd name="connsiteX84" fmla="*/ 166204 w 364992"/>
              <a:gd name="connsiteY84" fmla="*/ 138477 h 516941"/>
              <a:gd name="connsiteX85" fmla="*/ 171499 w 364992"/>
              <a:gd name="connsiteY85" fmla="*/ 143809 h 516941"/>
              <a:gd name="connsiteX86" fmla="*/ 185347 w 364992"/>
              <a:gd name="connsiteY86" fmla="*/ 143809 h 516941"/>
              <a:gd name="connsiteX87" fmla="*/ 198788 w 364992"/>
              <a:gd name="connsiteY87" fmla="*/ 130273 h 516941"/>
              <a:gd name="connsiteX88" fmla="*/ 192271 w 364992"/>
              <a:gd name="connsiteY88" fmla="*/ 119609 h 516941"/>
              <a:gd name="connsiteX89" fmla="*/ 167426 w 364992"/>
              <a:gd name="connsiteY89" fmla="*/ 108945 h 516941"/>
              <a:gd name="connsiteX90" fmla="*/ 151948 w 364992"/>
              <a:gd name="connsiteY90" fmla="*/ 85566 h 516941"/>
              <a:gd name="connsiteX91" fmla="*/ 175164 w 364992"/>
              <a:gd name="connsiteY91" fmla="*/ 58905 h 516941"/>
              <a:gd name="connsiteX92" fmla="*/ 175164 w 364992"/>
              <a:gd name="connsiteY92" fmla="*/ 44960 h 516941"/>
              <a:gd name="connsiteX93" fmla="*/ 182496 w 364992"/>
              <a:gd name="connsiteY93" fmla="*/ 37987 h 516941"/>
              <a:gd name="connsiteX94" fmla="*/ 35269 w 364992"/>
              <a:gd name="connsiteY94" fmla="*/ 14371 h 516941"/>
              <a:gd name="connsiteX95" fmla="*/ 14764 w 364992"/>
              <a:gd name="connsiteY95" fmla="*/ 35311 h 516941"/>
              <a:gd name="connsiteX96" fmla="*/ 14764 w 364992"/>
              <a:gd name="connsiteY96" fmla="*/ 389245 h 516941"/>
              <a:gd name="connsiteX97" fmla="*/ 36089 w 364992"/>
              <a:gd name="connsiteY97" fmla="*/ 389245 h 516941"/>
              <a:gd name="connsiteX98" fmla="*/ 43061 w 364992"/>
              <a:gd name="connsiteY98" fmla="*/ 396225 h 516941"/>
              <a:gd name="connsiteX99" fmla="*/ 36089 w 364992"/>
              <a:gd name="connsiteY99" fmla="*/ 403206 h 516941"/>
              <a:gd name="connsiteX100" fmla="*/ 14764 w 364992"/>
              <a:gd name="connsiteY100" fmla="*/ 403206 h 516941"/>
              <a:gd name="connsiteX101" fmla="*/ 14764 w 364992"/>
              <a:gd name="connsiteY101" fmla="*/ 448782 h 516941"/>
              <a:gd name="connsiteX102" fmla="*/ 14764 w 364992"/>
              <a:gd name="connsiteY102" fmla="*/ 463153 h 516941"/>
              <a:gd name="connsiteX103" fmla="*/ 16404 w 364992"/>
              <a:gd name="connsiteY103" fmla="*/ 466848 h 516941"/>
              <a:gd name="connsiteX104" fmla="*/ 20505 w 364992"/>
              <a:gd name="connsiteY104" fmla="*/ 467259 h 516941"/>
              <a:gd name="connsiteX105" fmla="*/ 89813 w 364992"/>
              <a:gd name="connsiteY105" fmla="*/ 445086 h 516941"/>
              <a:gd name="connsiteX106" fmla="*/ 95554 w 364992"/>
              <a:gd name="connsiteY106" fmla="*/ 444265 h 516941"/>
              <a:gd name="connsiteX107" fmla="*/ 101295 w 364992"/>
              <a:gd name="connsiteY107" fmla="*/ 445086 h 516941"/>
              <a:gd name="connsiteX108" fmla="*/ 181266 w 364992"/>
              <a:gd name="connsiteY108" fmla="*/ 470954 h 516941"/>
              <a:gd name="connsiteX109" fmla="*/ 184136 w 364992"/>
              <a:gd name="connsiteY109" fmla="*/ 470954 h 516941"/>
              <a:gd name="connsiteX110" fmla="*/ 263696 w 364992"/>
              <a:gd name="connsiteY110" fmla="*/ 445086 h 516941"/>
              <a:gd name="connsiteX111" fmla="*/ 275179 w 364992"/>
              <a:gd name="connsiteY111" fmla="*/ 445086 h 516941"/>
              <a:gd name="connsiteX112" fmla="*/ 344487 w 364992"/>
              <a:gd name="connsiteY112" fmla="*/ 467669 h 516941"/>
              <a:gd name="connsiteX113" fmla="*/ 348588 w 364992"/>
              <a:gd name="connsiteY113" fmla="*/ 466848 h 516941"/>
              <a:gd name="connsiteX114" fmla="*/ 350638 w 364992"/>
              <a:gd name="connsiteY114" fmla="*/ 463153 h 516941"/>
              <a:gd name="connsiteX115" fmla="*/ 350638 w 364992"/>
              <a:gd name="connsiteY115" fmla="*/ 403206 h 516941"/>
              <a:gd name="connsiteX116" fmla="*/ 350228 w 364992"/>
              <a:gd name="connsiteY116" fmla="*/ 403206 h 516941"/>
              <a:gd name="connsiteX117" fmla="*/ 343257 w 364992"/>
              <a:gd name="connsiteY117" fmla="*/ 396225 h 516941"/>
              <a:gd name="connsiteX118" fmla="*/ 350228 w 364992"/>
              <a:gd name="connsiteY118" fmla="*/ 389245 h 516941"/>
              <a:gd name="connsiteX119" fmla="*/ 350638 w 364992"/>
              <a:gd name="connsiteY119" fmla="*/ 389245 h 516941"/>
              <a:gd name="connsiteX120" fmla="*/ 350638 w 364992"/>
              <a:gd name="connsiteY120" fmla="*/ 35311 h 516941"/>
              <a:gd name="connsiteX121" fmla="*/ 330133 w 364992"/>
              <a:gd name="connsiteY121" fmla="*/ 14371 h 516941"/>
              <a:gd name="connsiteX122" fmla="*/ 35269 w 364992"/>
              <a:gd name="connsiteY122" fmla="*/ 0 h 516941"/>
              <a:gd name="connsiteX123" fmla="*/ 330133 w 364992"/>
              <a:gd name="connsiteY123" fmla="*/ 0 h 516941"/>
              <a:gd name="connsiteX124" fmla="*/ 364992 w 364992"/>
              <a:gd name="connsiteY124" fmla="*/ 35311 h 516941"/>
              <a:gd name="connsiteX125" fmla="*/ 364992 w 364992"/>
              <a:gd name="connsiteY125" fmla="*/ 395404 h 516941"/>
              <a:gd name="connsiteX126" fmla="*/ 364992 w 364992"/>
              <a:gd name="connsiteY126" fmla="*/ 396225 h 516941"/>
              <a:gd name="connsiteX127" fmla="*/ 364992 w 364992"/>
              <a:gd name="connsiteY127" fmla="*/ 397457 h 516941"/>
              <a:gd name="connsiteX128" fmla="*/ 364992 w 364992"/>
              <a:gd name="connsiteY128" fmla="*/ 447550 h 516941"/>
              <a:gd name="connsiteX129" fmla="*/ 364992 w 364992"/>
              <a:gd name="connsiteY129" fmla="*/ 448782 h 516941"/>
              <a:gd name="connsiteX130" fmla="*/ 364992 w 364992"/>
              <a:gd name="connsiteY130" fmla="*/ 509961 h 516941"/>
              <a:gd name="connsiteX131" fmla="*/ 357610 w 364992"/>
              <a:gd name="connsiteY131" fmla="*/ 516941 h 516941"/>
              <a:gd name="connsiteX132" fmla="*/ 350638 w 364992"/>
              <a:gd name="connsiteY132" fmla="*/ 509961 h 516941"/>
              <a:gd name="connsiteX133" fmla="*/ 350638 w 364992"/>
              <a:gd name="connsiteY133" fmla="*/ 481629 h 516941"/>
              <a:gd name="connsiteX134" fmla="*/ 339976 w 364992"/>
              <a:gd name="connsiteY134" fmla="*/ 481219 h 516941"/>
              <a:gd name="connsiteX135" fmla="*/ 270668 w 364992"/>
              <a:gd name="connsiteY135" fmla="*/ 458636 h 516941"/>
              <a:gd name="connsiteX136" fmla="*/ 267797 w 364992"/>
              <a:gd name="connsiteY136" fmla="*/ 458636 h 516941"/>
              <a:gd name="connsiteX137" fmla="*/ 188647 w 364992"/>
              <a:gd name="connsiteY137" fmla="*/ 484914 h 516941"/>
              <a:gd name="connsiteX138" fmla="*/ 182496 w 364992"/>
              <a:gd name="connsiteY138" fmla="*/ 485735 h 516941"/>
              <a:gd name="connsiteX139" fmla="*/ 176754 w 364992"/>
              <a:gd name="connsiteY139" fmla="*/ 484914 h 516941"/>
              <a:gd name="connsiteX140" fmla="*/ 96784 w 364992"/>
              <a:gd name="connsiteY140" fmla="*/ 458636 h 516941"/>
              <a:gd name="connsiteX141" fmla="*/ 93914 w 364992"/>
              <a:gd name="connsiteY141" fmla="*/ 458225 h 516941"/>
              <a:gd name="connsiteX142" fmla="*/ 25016 w 364992"/>
              <a:gd name="connsiteY142" fmla="*/ 481219 h 516941"/>
              <a:gd name="connsiteX143" fmla="*/ 14764 w 364992"/>
              <a:gd name="connsiteY143" fmla="*/ 481219 h 516941"/>
              <a:gd name="connsiteX144" fmla="*/ 14764 w 364992"/>
              <a:gd name="connsiteY144" fmla="*/ 509961 h 516941"/>
              <a:gd name="connsiteX145" fmla="*/ 7382 w 364992"/>
              <a:gd name="connsiteY145" fmla="*/ 516941 h 516941"/>
              <a:gd name="connsiteX146" fmla="*/ 0 w 364992"/>
              <a:gd name="connsiteY146" fmla="*/ 509961 h 516941"/>
              <a:gd name="connsiteX147" fmla="*/ 0 w 364992"/>
              <a:gd name="connsiteY147" fmla="*/ 463153 h 516941"/>
              <a:gd name="connsiteX148" fmla="*/ 0 w 364992"/>
              <a:gd name="connsiteY148" fmla="*/ 448782 h 516941"/>
              <a:gd name="connsiteX149" fmla="*/ 0 w 364992"/>
              <a:gd name="connsiteY149" fmla="*/ 35311 h 516941"/>
              <a:gd name="connsiteX150" fmla="*/ 35269 w 364992"/>
              <a:gd name="connsiteY150" fmla="*/ 0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64992" h="516941">
                <a:moveTo>
                  <a:pt x="292771" y="388917"/>
                </a:moveTo>
                <a:lnTo>
                  <a:pt x="321440" y="388917"/>
                </a:lnTo>
                <a:cubicBezTo>
                  <a:pt x="325536" y="388917"/>
                  <a:pt x="328813" y="392225"/>
                  <a:pt x="328813" y="395946"/>
                </a:cubicBezTo>
                <a:cubicBezTo>
                  <a:pt x="328813" y="400081"/>
                  <a:pt x="325536" y="402975"/>
                  <a:pt x="321440" y="402975"/>
                </a:cubicBezTo>
                <a:lnTo>
                  <a:pt x="292771" y="402975"/>
                </a:lnTo>
                <a:cubicBezTo>
                  <a:pt x="289085" y="402975"/>
                  <a:pt x="285808" y="400081"/>
                  <a:pt x="285808" y="395946"/>
                </a:cubicBezTo>
                <a:cubicBezTo>
                  <a:pt x="285808" y="392225"/>
                  <a:pt x="289085" y="388917"/>
                  <a:pt x="292771" y="388917"/>
                </a:cubicBezTo>
                <a:close/>
                <a:moveTo>
                  <a:pt x="236695" y="388917"/>
                </a:moveTo>
                <a:lnTo>
                  <a:pt x="265364" y="388917"/>
                </a:lnTo>
                <a:cubicBezTo>
                  <a:pt x="269460" y="388917"/>
                  <a:pt x="272736" y="392225"/>
                  <a:pt x="272736" y="395946"/>
                </a:cubicBezTo>
                <a:cubicBezTo>
                  <a:pt x="272736" y="400081"/>
                  <a:pt x="269460" y="402975"/>
                  <a:pt x="265364" y="402975"/>
                </a:cubicBezTo>
                <a:lnTo>
                  <a:pt x="236695" y="402975"/>
                </a:lnTo>
                <a:cubicBezTo>
                  <a:pt x="233008" y="402975"/>
                  <a:pt x="229732" y="400081"/>
                  <a:pt x="229732" y="395946"/>
                </a:cubicBezTo>
                <a:cubicBezTo>
                  <a:pt x="229732" y="392225"/>
                  <a:pt x="233008" y="388917"/>
                  <a:pt x="236695" y="388917"/>
                </a:cubicBezTo>
                <a:close/>
                <a:moveTo>
                  <a:pt x="179219" y="388917"/>
                </a:moveTo>
                <a:lnTo>
                  <a:pt x="207889" y="388917"/>
                </a:lnTo>
                <a:cubicBezTo>
                  <a:pt x="211575" y="388917"/>
                  <a:pt x="214851" y="392225"/>
                  <a:pt x="214851" y="395946"/>
                </a:cubicBezTo>
                <a:cubicBezTo>
                  <a:pt x="214851" y="400081"/>
                  <a:pt x="211575" y="402975"/>
                  <a:pt x="207889" y="402975"/>
                </a:cubicBezTo>
                <a:lnTo>
                  <a:pt x="179219" y="402975"/>
                </a:lnTo>
                <a:cubicBezTo>
                  <a:pt x="175533" y="402975"/>
                  <a:pt x="171847" y="400081"/>
                  <a:pt x="171847" y="395946"/>
                </a:cubicBezTo>
                <a:cubicBezTo>
                  <a:pt x="171847" y="392225"/>
                  <a:pt x="175533" y="388917"/>
                  <a:pt x="179219" y="388917"/>
                </a:cubicBezTo>
                <a:close/>
                <a:moveTo>
                  <a:pt x="120925" y="388917"/>
                </a:moveTo>
                <a:lnTo>
                  <a:pt x="150004" y="388917"/>
                </a:lnTo>
                <a:cubicBezTo>
                  <a:pt x="153690" y="388917"/>
                  <a:pt x="156966" y="392225"/>
                  <a:pt x="156966" y="395946"/>
                </a:cubicBezTo>
                <a:cubicBezTo>
                  <a:pt x="156966" y="400081"/>
                  <a:pt x="153690" y="402975"/>
                  <a:pt x="150004" y="402975"/>
                </a:cubicBezTo>
                <a:lnTo>
                  <a:pt x="120925" y="402975"/>
                </a:lnTo>
                <a:cubicBezTo>
                  <a:pt x="117238" y="402975"/>
                  <a:pt x="113962" y="400081"/>
                  <a:pt x="113962" y="395946"/>
                </a:cubicBezTo>
                <a:cubicBezTo>
                  <a:pt x="113962" y="392225"/>
                  <a:pt x="117238" y="388917"/>
                  <a:pt x="120925" y="388917"/>
                </a:cubicBezTo>
                <a:close/>
                <a:moveTo>
                  <a:pt x="64848" y="388917"/>
                </a:moveTo>
                <a:lnTo>
                  <a:pt x="93517" y="388917"/>
                </a:lnTo>
                <a:cubicBezTo>
                  <a:pt x="97203" y="388917"/>
                  <a:pt x="100889" y="392225"/>
                  <a:pt x="100889" y="395946"/>
                </a:cubicBezTo>
                <a:cubicBezTo>
                  <a:pt x="100889" y="400081"/>
                  <a:pt x="97203" y="402975"/>
                  <a:pt x="93517" y="402975"/>
                </a:cubicBezTo>
                <a:lnTo>
                  <a:pt x="64848" y="402975"/>
                </a:lnTo>
                <a:cubicBezTo>
                  <a:pt x="61161" y="402975"/>
                  <a:pt x="57885" y="400081"/>
                  <a:pt x="57885" y="395946"/>
                </a:cubicBezTo>
                <a:cubicBezTo>
                  <a:pt x="57885" y="392225"/>
                  <a:pt x="61161" y="388917"/>
                  <a:pt x="64848" y="388917"/>
                </a:cubicBezTo>
                <a:close/>
                <a:moveTo>
                  <a:pt x="206013" y="320179"/>
                </a:moveTo>
                <a:lnTo>
                  <a:pt x="297848" y="320179"/>
                </a:lnTo>
                <a:cubicBezTo>
                  <a:pt x="301985" y="320179"/>
                  <a:pt x="305294" y="323797"/>
                  <a:pt x="305294" y="327414"/>
                </a:cubicBezTo>
                <a:cubicBezTo>
                  <a:pt x="305294" y="331434"/>
                  <a:pt x="301985" y="334248"/>
                  <a:pt x="297848" y="334248"/>
                </a:cubicBezTo>
                <a:lnTo>
                  <a:pt x="206013" y="334248"/>
                </a:lnTo>
                <a:cubicBezTo>
                  <a:pt x="201877" y="334248"/>
                  <a:pt x="198981" y="331434"/>
                  <a:pt x="198981" y="327414"/>
                </a:cubicBezTo>
                <a:cubicBezTo>
                  <a:pt x="198981" y="323797"/>
                  <a:pt x="201877" y="320179"/>
                  <a:pt x="206013" y="320179"/>
                </a:cubicBezTo>
                <a:close/>
                <a:moveTo>
                  <a:pt x="68873" y="320179"/>
                </a:moveTo>
                <a:lnTo>
                  <a:pt x="175331" y="320179"/>
                </a:lnTo>
                <a:cubicBezTo>
                  <a:pt x="179016" y="320179"/>
                  <a:pt x="182291" y="323797"/>
                  <a:pt x="182291" y="327414"/>
                </a:cubicBezTo>
                <a:cubicBezTo>
                  <a:pt x="182291" y="331434"/>
                  <a:pt x="179016" y="334248"/>
                  <a:pt x="175331" y="334248"/>
                </a:cubicBezTo>
                <a:lnTo>
                  <a:pt x="68873" y="334248"/>
                </a:lnTo>
                <a:cubicBezTo>
                  <a:pt x="64779" y="334248"/>
                  <a:pt x="61503" y="331434"/>
                  <a:pt x="61503" y="327414"/>
                </a:cubicBezTo>
                <a:cubicBezTo>
                  <a:pt x="61503" y="323797"/>
                  <a:pt x="64779" y="320179"/>
                  <a:pt x="68873" y="320179"/>
                </a:cubicBezTo>
                <a:close/>
                <a:moveTo>
                  <a:pt x="120980" y="258675"/>
                </a:moveTo>
                <a:lnTo>
                  <a:pt x="244009" y="258675"/>
                </a:lnTo>
                <a:cubicBezTo>
                  <a:pt x="247724" y="258675"/>
                  <a:pt x="251027" y="261891"/>
                  <a:pt x="251027" y="265508"/>
                </a:cubicBezTo>
                <a:cubicBezTo>
                  <a:pt x="251027" y="269528"/>
                  <a:pt x="247724" y="272744"/>
                  <a:pt x="244009" y="272744"/>
                </a:cubicBezTo>
                <a:lnTo>
                  <a:pt x="120980" y="272744"/>
                </a:lnTo>
                <a:cubicBezTo>
                  <a:pt x="117265" y="272744"/>
                  <a:pt x="113962" y="269528"/>
                  <a:pt x="113962" y="265508"/>
                </a:cubicBezTo>
                <a:cubicBezTo>
                  <a:pt x="113962" y="261891"/>
                  <a:pt x="117265" y="258675"/>
                  <a:pt x="120980" y="258675"/>
                </a:cubicBezTo>
                <a:close/>
                <a:moveTo>
                  <a:pt x="68861" y="198981"/>
                </a:moveTo>
                <a:lnTo>
                  <a:pt x="296132" y="198981"/>
                </a:lnTo>
                <a:cubicBezTo>
                  <a:pt x="300219" y="198981"/>
                  <a:pt x="303489" y="201875"/>
                  <a:pt x="303489" y="206010"/>
                </a:cubicBezTo>
                <a:cubicBezTo>
                  <a:pt x="303489" y="209731"/>
                  <a:pt x="300219" y="213038"/>
                  <a:pt x="296132" y="213038"/>
                </a:cubicBezTo>
                <a:lnTo>
                  <a:pt x="68861" y="213038"/>
                </a:lnTo>
                <a:cubicBezTo>
                  <a:pt x="64773" y="213038"/>
                  <a:pt x="61503" y="209731"/>
                  <a:pt x="61503" y="206010"/>
                </a:cubicBezTo>
                <a:cubicBezTo>
                  <a:pt x="61503" y="201875"/>
                  <a:pt x="64773" y="198981"/>
                  <a:pt x="68861" y="198981"/>
                </a:cubicBezTo>
                <a:close/>
                <a:moveTo>
                  <a:pt x="182496" y="37987"/>
                </a:moveTo>
                <a:cubicBezTo>
                  <a:pt x="186569" y="37987"/>
                  <a:pt x="189827" y="40858"/>
                  <a:pt x="189827" y="44960"/>
                </a:cubicBezTo>
                <a:lnTo>
                  <a:pt x="189827" y="58905"/>
                </a:lnTo>
                <a:lnTo>
                  <a:pt x="193493" y="58905"/>
                </a:lnTo>
                <a:cubicBezTo>
                  <a:pt x="204083" y="58905"/>
                  <a:pt x="213044" y="67518"/>
                  <a:pt x="213044" y="78593"/>
                </a:cubicBezTo>
                <a:cubicBezTo>
                  <a:pt x="213044" y="82284"/>
                  <a:pt x="209785" y="85566"/>
                  <a:pt x="206119" y="85566"/>
                </a:cubicBezTo>
                <a:cubicBezTo>
                  <a:pt x="202046" y="85566"/>
                  <a:pt x="198788" y="82284"/>
                  <a:pt x="198788" y="78593"/>
                </a:cubicBezTo>
                <a:cubicBezTo>
                  <a:pt x="198788" y="75312"/>
                  <a:pt x="196344" y="73261"/>
                  <a:pt x="193493" y="73261"/>
                </a:cubicBezTo>
                <a:lnTo>
                  <a:pt x="178830" y="73261"/>
                </a:lnTo>
                <a:cubicBezTo>
                  <a:pt x="171499" y="73261"/>
                  <a:pt x="166204" y="78593"/>
                  <a:pt x="166204" y="85566"/>
                </a:cubicBezTo>
                <a:cubicBezTo>
                  <a:pt x="166204" y="90077"/>
                  <a:pt x="169055" y="94179"/>
                  <a:pt x="172720" y="95820"/>
                </a:cubicBezTo>
                <a:lnTo>
                  <a:pt x="197566" y="106484"/>
                </a:lnTo>
                <a:cubicBezTo>
                  <a:pt x="206934" y="110586"/>
                  <a:pt x="213044" y="119609"/>
                  <a:pt x="213044" y="130273"/>
                </a:cubicBezTo>
                <a:cubicBezTo>
                  <a:pt x="213044" y="143809"/>
                  <a:pt x="202861" y="155703"/>
                  <a:pt x="189827" y="157754"/>
                </a:cubicBezTo>
                <a:lnTo>
                  <a:pt x="189827" y="171290"/>
                </a:lnTo>
                <a:cubicBezTo>
                  <a:pt x="189827" y="175391"/>
                  <a:pt x="186569" y="178673"/>
                  <a:pt x="182496" y="178673"/>
                </a:cubicBezTo>
                <a:cubicBezTo>
                  <a:pt x="178830" y="178673"/>
                  <a:pt x="175164" y="175391"/>
                  <a:pt x="175164" y="171290"/>
                </a:cubicBezTo>
                <a:lnTo>
                  <a:pt x="175164" y="158164"/>
                </a:lnTo>
                <a:lnTo>
                  <a:pt x="171499" y="158164"/>
                </a:lnTo>
                <a:cubicBezTo>
                  <a:pt x="160909" y="158164"/>
                  <a:pt x="151948" y="149141"/>
                  <a:pt x="151948" y="138477"/>
                </a:cubicBezTo>
                <a:cubicBezTo>
                  <a:pt x="151948" y="134375"/>
                  <a:pt x="155206" y="131094"/>
                  <a:pt x="158872" y="131094"/>
                </a:cubicBezTo>
                <a:cubicBezTo>
                  <a:pt x="162945" y="131094"/>
                  <a:pt x="166204" y="134375"/>
                  <a:pt x="166204" y="138477"/>
                </a:cubicBezTo>
                <a:cubicBezTo>
                  <a:pt x="166204" y="141348"/>
                  <a:pt x="168647" y="143809"/>
                  <a:pt x="171499" y="143809"/>
                </a:cubicBezTo>
                <a:lnTo>
                  <a:pt x="185347" y="143809"/>
                </a:lnTo>
                <a:cubicBezTo>
                  <a:pt x="192678" y="143809"/>
                  <a:pt x="198788" y="137246"/>
                  <a:pt x="198788" y="130273"/>
                </a:cubicBezTo>
                <a:cubicBezTo>
                  <a:pt x="198788" y="125762"/>
                  <a:pt x="196344" y="121250"/>
                  <a:pt x="192271" y="119609"/>
                </a:cubicBezTo>
                <a:lnTo>
                  <a:pt x="167426" y="108945"/>
                </a:lnTo>
                <a:cubicBezTo>
                  <a:pt x="158058" y="104843"/>
                  <a:pt x="151948" y="95820"/>
                  <a:pt x="151948" y="85566"/>
                </a:cubicBezTo>
                <a:cubicBezTo>
                  <a:pt x="151948" y="72030"/>
                  <a:pt x="162538" y="60546"/>
                  <a:pt x="175164" y="58905"/>
                </a:cubicBezTo>
                <a:lnTo>
                  <a:pt x="175164" y="44960"/>
                </a:lnTo>
                <a:cubicBezTo>
                  <a:pt x="175164" y="40858"/>
                  <a:pt x="178830" y="37987"/>
                  <a:pt x="182496" y="37987"/>
                </a:cubicBezTo>
                <a:close/>
                <a:moveTo>
                  <a:pt x="35269" y="14371"/>
                </a:moveTo>
                <a:cubicBezTo>
                  <a:pt x="23786" y="14371"/>
                  <a:pt x="14764" y="23814"/>
                  <a:pt x="14764" y="35311"/>
                </a:cubicBezTo>
                <a:lnTo>
                  <a:pt x="14764" y="389245"/>
                </a:lnTo>
                <a:lnTo>
                  <a:pt x="36089" y="389245"/>
                </a:lnTo>
                <a:cubicBezTo>
                  <a:pt x="39780" y="389245"/>
                  <a:pt x="43061" y="392530"/>
                  <a:pt x="43061" y="396225"/>
                </a:cubicBezTo>
                <a:cubicBezTo>
                  <a:pt x="43061" y="400331"/>
                  <a:pt x="39780" y="403206"/>
                  <a:pt x="36089" y="403206"/>
                </a:cubicBezTo>
                <a:lnTo>
                  <a:pt x="14764" y="403206"/>
                </a:lnTo>
                <a:lnTo>
                  <a:pt x="14764" y="448782"/>
                </a:lnTo>
                <a:lnTo>
                  <a:pt x="14764" y="463153"/>
                </a:lnTo>
                <a:cubicBezTo>
                  <a:pt x="14764" y="464384"/>
                  <a:pt x="15174" y="466027"/>
                  <a:pt x="16404" y="466848"/>
                </a:cubicBezTo>
                <a:cubicBezTo>
                  <a:pt x="17634" y="467669"/>
                  <a:pt x="19275" y="467669"/>
                  <a:pt x="20505" y="467259"/>
                </a:cubicBezTo>
                <a:lnTo>
                  <a:pt x="89813" y="445086"/>
                </a:lnTo>
                <a:cubicBezTo>
                  <a:pt x="91453" y="444265"/>
                  <a:pt x="93503" y="444265"/>
                  <a:pt x="95554" y="444265"/>
                </a:cubicBezTo>
                <a:cubicBezTo>
                  <a:pt x="97605" y="444265"/>
                  <a:pt x="99245" y="444265"/>
                  <a:pt x="101295" y="445086"/>
                </a:cubicBezTo>
                <a:lnTo>
                  <a:pt x="181266" y="470954"/>
                </a:lnTo>
                <a:cubicBezTo>
                  <a:pt x="182086" y="471364"/>
                  <a:pt x="183316" y="471364"/>
                  <a:pt x="184136" y="470954"/>
                </a:cubicBezTo>
                <a:lnTo>
                  <a:pt x="263696" y="445086"/>
                </a:lnTo>
                <a:cubicBezTo>
                  <a:pt x="267387" y="443855"/>
                  <a:pt x="271078" y="443855"/>
                  <a:pt x="275179" y="445086"/>
                </a:cubicBezTo>
                <a:lnTo>
                  <a:pt x="344487" y="467669"/>
                </a:lnTo>
                <a:cubicBezTo>
                  <a:pt x="346127" y="468080"/>
                  <a:pt x="347768" y="467669"/>
                  <a:pt x="348588" y="466848"/>
                </a:cubicBezTo>
                <a:cubicBezTo>
                  <a:pt x="349818" y="466027"/>
                  <a:pt x="350638" y="464795"/>
                  <a:pt x="350638" y="463153"/>
                </a:cubicBezTo>
                <a:lnTo>
                  <a:pt x="350638" y="403206"/>
                </a:lnTo>
                <a:lnTo>
                  <a:pt x="350228" y="403206"/>
                </a:lnTo>
                <a:cubicBezTo>
                  <a:pt x="346127" y="403206"/>
                  <a:pt x="343257" y="400331"/>
                  <a:pt x="343257" y="396225"/>
                </a:cubicBezTo>
                <a:cubicBezTo>
                  <a:pt x="343257" y="392530"/>
                  <a:pt x="346127" y="389245"/>
                  <a:pt x="350228" y="389245"/>
                </a:cubicBezTo>
                <a:lnTo>
                  <a:pt x="350638" y="389245"/>
                </a:lnTo>
                <a:lnTo>
                  <a:pt x="350638" y="35311"/>
                </a:lnTo>
                <a:cubicBezTo>
                  <a:pt x="350638" y="23814"/>
                  <a:pt x="341206" y="14371"/>
                  <a:pt x="330133" y="14371"/>
                </a:cubicBezTo>
                <a:close/>
                <a:moveTo>
                  <a:pt x="35269" y="0"/>
                </a:moveTo>
                <a:lnTo>
                  <a:pt x="330133" y="0"/>
                </a:lnTo>
                <a:cubicBezTo>
                  <a:pt x="348998" y="0"/>
                  <a:pt x="364992" y="15602"/>
                  <a:pt x="364992" y="35311"/>
                </a:cubicBezTo>
                <a:lnTo>
                  <a:pt x="364992" y="395404"/>
                </a:lnTo>
                <a:cubicBezTo>
                  <a:pt x="364992" y="395815"/>
                  <a:pt x="364992" y="396225"/>
                  <a:pt x="364992" y="396225"/>
                </a:cubicBezTo>
                <a:cubicBezTo>
                  <a:pt x="364992" y="396636"/>
                  <a:pt x="364992" y="397047"/>
                  <a:pt x="364992" y="397457"/>
                </a:cubicBezTo>
                <a:lnTo>
                  <a:pt x="364992" y="447550"/>
                </a:lnTo>
                <a:cubicBezTo>
                  <a:pt x="364992" y="447961"/>
                  <a:pt x="364992" y="448782"/>
                  <a:pt x="364992" y="448782"/>
                </a:cubicBezTo>
                <a:lnTo>
                  <a:pt x="364992" y="509961"/>
                </a:lnTo>
                <a:cubicBezTo>
                  <a:pt x="364992" y="514066"/>
                  <a:pt x="361711" y="516941"/>
                  <a:pt x="357610" y="516941"/>
                </a:cubicBezTo>
                <a:cubicBezTo>
                  <a:pt x="353509" y="516941"/>
                  <a:pt x="350638" y="514066"/>
                  <a:pt x="350638" y="509961"/>
                </a:cubicBezTo>
                <a:lnTo>
                  <a:pt x="350638" y="481629"/>
                </a:lnTo>
                <a:cubicBezTo>
                  <a:pt x="347358" y="482451"/>
                  <a:pt x="343667" y="482451"/>
                  <a:pt x="339976" y="481219"/>
                </a:cubicBezTo>
                <a:lnTo>
                  <a:pt x="270668" y="458636"/>
                </a:lnTo>
                <a:cubicBezTo>
                  <a:pt x="269848" y="458225"/>
                  <a:pt x="268617" y="458225"/>
                  <a:pt x="267797" y="458636"/>
                </a:cubicBezTo>
                <a:lnTo>
                  <a:pt x="188647" y="484914"/>
                </a:lnTo>
                <a:cubicBezTo>
                  <a:pt x="186597" y="485325"/>
                  <a:pt x="184546" y="485735"/>
                  <a:pt x="182496" y="485735"/>
                </a:cubicBezTo>
                <a:cubicBezTo>
                  <a:pt x="180445" y="485735"/>
                  <a:pt x="178805" y="485325"/>
                  <a:pt x="176754" y="484914"/>
                </a:cubicBezTo>
                <a:lnTo>
                  <a:pt x="96784" y="458636"/>
                </a:lnTo>
                <a:cubicBezTo>
                  <a:pt x="95554" y="458225"/>
                  <a:pt x="94734" y="458225"/>
                  <a:pt x="93914" y="458225"/>
                </a:cubicBezTo>
                <a:lnTo>
                  <a:pt x="25016" y="481219"/>
                </a:lnTo>
                <a:cubicBezTo>
                  <a:pt x="21735" y="482040"/>
                  <a:pt x="18044" y="482040"/>
                  <a:pt x="14764" y="481219"/>
                </a:cubicBezTo>
                <a:lnTo>
                  <a:pt x="14764" y="509961"/>
                </a:lnTo>
                <a:cubicBezTo>
                  <a:pt x="14764" y="514066"/>
                  <a:pt x="11483" y="516941"/>
                  <a:pt x="7382" y="516941"/>
                </a:cubicBezTo>
                <a:cubicBezTo>
                  <a:pt x="3691" y="516941"/>
                  <a:pt x="0" y="514066"/>
                  <a:pt x="0" y="509961"/>
                </a:cubicBezTo>
                <a:lnTo>
                  <a:pt x="0" y="463153"/>
                </a:lnTo>
                <a:lnTo>
                  <a:pt x="0" y="448782"/>
                </a:lnTo>
                <a:lnTo>
                  <a:pt x="0" y="35311"/>
                </a:lnTo>
                <a:cubicBezTo>
                  <a:pt x="0" y="15602"/>
                  <a:pt x="15994" y="0"/>
                  <a:pt x="3526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3" name="Freeform 42">
            <a:extLst>
              <a:ext uri="{FF2B5EF4-FFF2-40B4-BE49-F238E27FC236}">
                <a16:creationId xmlns:a16="http://schemas.microsoft.com/office/drawing/2014/main" id="{17B779B0-6A64-4D0A-5992-4F5B10FBEC7E}"/>
              </a:ext>
            </a:extLst>
          </p:cNvPr>
          <p:cNvSpPr>
            <a:spLocks noChangeArrowheads="1"/>
          </p:cNvSpPr>
          <p:nvPr/>
        </p:nvSpPr>
        <p:spPr bwMode="auto">
          <a:xfrm>
            <a:off x="2980537" y="4014742"/>
            <a:ext cx="238812"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44" name="Rectangle: Rounded Corners 243">
            <a:extLst>
              <a:ext uri="{FF2B5EF4-FFF2-40B4-BE49-F238E27FC236}">
                <a16:creationId xmlns:a16="http://schemas.microsoft.com/office/drawing/2014/main" id="{A1E13F74-3AFC-6D44-B097-522D5868C34F}"/>
              </a:ext>
            </a:extLst>
          </p:cNvPr>
          <p:cNvSpPr/>
          <p:nvPr/>
        </p:nvSpPr>
        <p:spPr bwMode="gray">
          <a:xfrm>
            <a:off x="2724958" y="1936560"/>
            <a:ext cx="1164207" cy="255586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45" name="Oval 244">
            <a:extLst>
              <a:ext uri="{FF2B5EF4-FFF2-40B4-BE49-F238E27FC236}">
                <a16:creationId xmlns:a16="http://schemas.microsoft.com/office/drawing/2014/main" id="{ADBF7CD7-875E-FF71-2882-136FF63A47FE}"/>
              </a:ext>
            </a:extLst>
          </p:cNvPr>
          <p:cNvSpPr/>
          <p:nvPr/>
        </p:nvSpPr>
        <p:spPr bwMode="gray">
          <a:xfrm>
            <a:off x="3236010"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4</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cxnSp>
        <p:nvCxnSpPr>
          <p:cNvPr id="247" name="Connector: Elbow 246">
            <a:extLst>
              <a:ext uri="{FF2B5EF4-FFF2-40B4-BE49-F238E27FC236}">
                <a16:creationId xmlns:a16="http://schemas.microsoft.com/office/drawing/2014/main" id="{78497972-4775-D516-2D21-2EF04AF9FB55}"/>
              </a:ext>
            </a:extLst>
          </p:cNvPr>
          <p:cNvCxnSpPr>
            <a:cxnSpLocks/>
            <a:stCxn id="209" idx="3"/>
            <a:endCxn id="244" idx="1"/>
          </p:cNvCxnSpPr>
          <p:nvPr/>
        </p:nvCxnSpPr>
        <p:spPr bwMode="gray">
          <a:xfrm flipV="1">
            <a:off x="2582656" y="3214493"/>
            <a:ext cx="142302" cy="748582"/>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8" name="Rectangle: Rounded Corners 137">
            <a:extLst>
              <a:ext uri="{FF2B5EF4-FFF2-40B4-BE49-F238E27FC236}">
                <a16:creationId xmlns:a16="http://schemas.microsoft.com/office/drawing/2014/main" id="{7B3810E3-5892-D9C3-F698-7EE76CF781AF}"/>
              </a:ext>
            </a:extLst>
          </p:cNvPr>
          <p:cNvSpPr/>
          <p:nvPr/>
        </p:nvSpPr>
        <p:spPr bwMode="gray">
          <a:xfrm>
            <a:off x="226142" y="5438997"/>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39" name="Ovale 10">
            <a:extLst>
              <a:ext uri="{FF2B5EF4-FFF2-40B4-BE49-F238E27FC236}">
                <a16:creationId xmlns:a16="http://schemas.microsoft.com/office/drawing/2014/main" id="{1418A534-47C7-67D7-6526-E1CAF2E52C73}"/>
              </a:ext>
            </a:extLst>
          </p:cNvPr>
          <p:cNvSpPr/>
          <p:nvPr/>
        </p:nvSpPr>
        <p:spPr bwMode="gray">
          <a:xfrm>
            <a:off x="199283" y="541225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44" name="Freeform 36">
            <a:extLst>
              <a:ext uri="{FF2B5EF4-FFF2-40B4-BE49-F238E27FC236}">
                <a16:creationId xmlns:a16="http://schemas.microsoft.com/office/drawing/2014/main" id="{FF5DDFF5-9D16-7238-BCF2-220245A87F24}"/>
              </a:ext>
            </a:extLst>
          </p:cNvPr>
          <p:cNvSpPr>
            <a:spLocks noChangeArrowheads="1"/>
          </p:cNvSpPr>
          <p:nvPr/>
        </p:nvSpPr>
        <p:spPr bwMode="auto">
          <a:xfrm>
            <a:off x="322275" y="5523863"/>
            <a:ext cx="232244" cy="269039"/>
          </a:xfrm>
          <a:custGeom>
            <a:avLst/>
            <a:gdLst>
              <a:gd name="connsiteX0" fmla="*/ 102217 w 487155"/>
              <a:gd name="connsiteY0" fmla="*/ 392990 h 562166"/>
              <a:gd name="connsiteX1" fmla="*/ 137912 w 487155"/>
              <a:gd name="connsiteY1" fmla="*/ 439534 h 562166"/>
              <a:gd name="connsiteX2" fmla="*/ 173607 w 487155"/>
              <a:gd name="connsiteY2" fmla="*/ 392990 h 562166"/>
              <a:gd name="connsiteX3" fmla="*/ 395169 w 487155"/>
              <a:gd name="connsiteY3" fmla="*/ 337239 h 562166"/>
              <a:gd name="connsiteX4" fmla="*/ 405323 w 487155"/>
              <a:gd name="connsiteY4" fmla="*/ 337239 h 562166"/>
              <a:gd name="connsiteX5" fmla="*/ 405323 w 487155"/>
              <a:gd name="connsiteY5" fmla="*/ 347048 h 562166"/>
              <a:gd name="connsiteX6" fmla="*/ 343582 w 487155"/>
              <a:gd name="connsiteY6" fmla="*/ 409584 h 562166"/>
              <a:gd name="connsiteX7" fmla="*/ 328959 w 487155"/>
              <a:gd name="connsiteY7" fmla="*/ 415715 h 562166"/>
              <a:gd name="connsiteX8" fmla="*/ 314743 w 487155"/>
              <a:gd name="connsiteY8" fmla="*/ 409584 h 562166"/>
              <a:gd name="connsiteX9" fmla="*/ 299307 w 487155"/>
              <a:gd name="connsiteY9" fmla="*/ 394053 h 562166"/>
              <a:gd name="connsiteX10" fmla="*/ 299307 w 487155"/>
              <a:gd name="connsiteY10" fmla="*/ 383834 h 562166"/>
              <a:gd name="connsiteX11" fmla="*/ 309056 w 487155"/>
              <a:gd name="connsiteY11" fmla="*/ 383834 h 562166"/>
              <a:gd name="connsiteX12" fmla="*/ 324898 w 487155"/>
              <a:gd name="connsiteY12" fmla="*/ 399366 h 562166"/>
              <a:gd name="connsiteX13" fmla="*/ 333021 w 487155"/>
              <a:gd name="connsiteY13" fmla="*/ 399366 h 562166"/>
              <a:gd name="connsiteX14" fmla="*/ 328002 w 487155"/>
              <a:gd name="connsiteY14" fmla="*/ 333969 h 562166"/>
              <a:gd name="connsiteX15" fmla="*/ 367400 w 487155"/>
              <a:gd name="connsiteY15" fmla="*/ 348542 h 562166"/>
              <a:gd name="connsiteX16" fmla="*/ 368212 w 487155"/>
              <a:gd name="connsiteY16" fmla="*/ 358258 h 562166"/>
              <a:gd name="connsiteX17" fmla="*/ 358058 w 487155"/>
              <a:gd name="connsiteY17" fmla="*/ 359472 h 562166"/>
              <a:gd name="connsiteX18" fmla="*/ 328002 w 487155"/>
              <a:gd name="connsiteY18" fmla="*/ 348542 h 562166"/>
              <a:gd name="connsiteX19" fmla="*/ 281699 w 487155"/>
              <a:gd name="connsiteY19" fmla="*/ 394691 h 562166"/>
              <a:gd name="connsiteX20" fmla="*/ 328002 w 487155"/>
              <a:gd name="connsiteY20" fmla="*/ 440840 h 562166"/>
              <a:gd name="connsiteX21" fmla="*/ 374711 w 487155"/>
              <a:gd name="connsiteY21" fmla="*/ 394691 h 562166"/>
              <a:gd name="connsiteX22" fmla="*/ 381616 w 487155"/>
              <a:gd name="connsiteY22" fmla="*/ 387404 h 562166"/>
              <a:gd name="connsiteX23" fmla="*/ 388927 w 487155"/>
              <a:gd name="connsiteY23" fmla="*/ 394691 h 562166"/>
              <a:gd name="connsiteX24" fmla="*/ 328002 w 487155"/>
              <a:gd name="connsiteY24" fmla="*/ 455008 h 562166"/>
              <a:gd name="connsiteX25" fmla="*/ 267889 w 487155"/>
              <a:gd name="connsiteY25" fmla="*/ 394691 h 562166"/>
              <a:gd name="connsiteX26" fmla="*/ 328002 w 487155"/>
              <a:gd name="connsiteY26" fmla="*/ 333969 h 562166"/>
              <a:gd name="connsiteX27" fmla="*/ 198350 w 487155"/>
              <a:gd name="connsiteY27" fmla="*/ 324996 h 562166"/>
              <a:gd name="connsiteX28" fmla="*/ 182125 w 487155"/>
              <a:gd name="connsiteY28" fmla="*/ 339566 h 562166"/>
              <a:gd name="connsiteX29" fmla="*/ 182125 w 487155"/>
              <a:gd name="connsiteY29" fmla="*/ 375992 h 562166"/>
              <a:gd name="connsiteX30" fmla="*/ 197133 w 487155"/>
              <a:gd name="connsiteY30" fmla="*/ 380849 h 562166"/>
              <a:gd name="connsiteX31" fmla="*/ 198350 w 487155"/>
              <a:gd name="connsiteY31" fmla="*/ 380849 h 562166"/>
              <a:gd name="connsiteX32" fmla="*/ 137912 w 487155"/>
              <a:gd name="connsiteY32" fmla="*/ 212482 h 562166"/>
              <a:gd name="connsiteX33" fmla="*/ 74229 w 487155"/>
              <a:gd name="connsiteY33" fmla="*/ 276024 h 562166"/>
              <a:gd name="connsiteX34" fmla="*/ 137912 w 487155"/>
              <a:gd name="connsiteY34" fmla="*/ 339566 h 562166"/>
              <a:gd name="connsiteX35" fmla="*/ 202001 w 487155"/>
              <a:gd name="connsiteY35" fmla="*/ 276024 h 562166"/>
              <a:gd name="connsiteX36" fmla="*/ 137912 w 487155"/>
              <a:gd name="connsiteY36" fmla="*/ 212482 h 562166"/>
              <a:gd name="connsiteX37" fmla="*/ 395169 w 487155"/>
              <a:gd name="connsiteY37" fmla="*/ 152430 h 562166"/>
              <a:gd name="connsiteX38" fmla="*/ 405323 w 487155"/>
              <a:gd name="connsiteY38" fmla="*/ 152430 h 562166"/>
              <a:gd name="connsiteX39" fmla="*/ 405323 w 487155"/>
              <a:gd name="connsiteY39" fmla="*/ 162878 h 562166"/>
              <a:gd name="connsiteX40" fmla="*/ 343582 w 487155"/>
              <a:gd name="connsiteY40" fmla="*/ 223957 h 562166"/>
              <a:gd name="connsiteX41" fmla="*/ 328959 w 487155"/>
              <a:gd name="connsiteY41" fmla="*/ 229984 h 562166"/>
              <a:gd name="connsiteX42" fmla="*/ 314743 w 487155"/>
              <a:gd name="connsiteY42" fmla="*/ 223957 h 562166"/>
              <a:gd name="connsiteX43" fmla="*/ 299307 w 487155"/>
              <a:gd name="connsiteY43" fmla="*/ 208687 h 562166"/>
              <a:gd name="connsiteX44" fmla="*/ 299307 w 487155"/>
              <a:gd name="connsiteY44" fmla="*/ 198641 h 562166"/>
              <a:gd name="connsiteX45" fmla="*/ 309056 w 487155"/>
              <a:gd name="connsiteY45" fmla="*/ 198641 h 562166"/>
              <a:gd name="connsiteX46" fmla="*/ 324898 w 487155"/>
              <a:gd name="connsiteY46" fmla="*/ 213911 h 562166"/>
              <a:gd name="connsiteX47" fmla="*/ 333021 w 487155"/>
              <a:gd name="connsiteY47" fmla="*/ 213911 h 562166"/>
              <a:gd name="connsiteX48" fmla="*/ 328002 w 487155"/>
              <a:gd name="connsiteY48" fmla="*/ 150019 h 562166"/>
              <a:gd name="connsiteX49" fmla="*/ 367400 w 487155"/>
              <a:gd name="connsiteY49" fmla="*/ 164235 h 562166"/>
              <a:gd name="connsiteX50" fmla="*/ 368212 w 487155"/>
              <a:gd name="connsiteY50" fmla="*/ 174389 h 562166"/>
              <a:gd name="connsiteX51" fmla="*/ 358058 w 487155"/>
              <a:gd name="connsiteY51" fmla="*/ 175201 h 562166"/>
              <a:gd name="connsiteX52" fmla="*/ 328002 w 487155"/>
              <a:gd name="connsiteY52" fmla="*/ 164235 h 562166"/>
              <a:gd name="connsiteX53" fmla="*/ 281699 w 487155"/>
              <a:gd name="connsiteY53" fmla="*/ 210538 h 562166"/>
              <a:gd name="connsiteX54" fmla="*/ 328002 w 487155"/>
              <a:gd name="connsiteY54" fmla="*/ 256841 h 562166"/>
              <a:gd name="connsiteX55" fmla="*/ 374711 w 487155"/>
              <a:gd name="connsiteY55" fmla="*/ 210538 h 562166"/>
              <a:gd name="connsiteX56" fmla="*/ 381616 w 487155"/>
              <a:gd name="connsiteY56" fmla="*/ 203633 h 562166"/>
              <a:gd name="connsiteX57" fmla="*/ 388927 w 487155"/>
              <a:gd name="connsiteY57" fmla="*/ 210538 h 562166"/>
              <a:gd name="connsiteX58" fmla="*/ 328002 w 487155"/>
              <a:gd name="connsiteY58" fmla="*/ 271057 h 562166"/>
              <a:gd name="connsiteX59" fmla="*/ 267889 w 487155"/>
              <a:gd name="connsiteY59" fmla="*/ 210538 h 562166"/>
              <a:gd name="connsiteX60" fmla="*/ 328002 w 487155"/>
              <a:gd name="connsiteY60" fmla="*/ 150019 h 562166"/>
              <a:gd name="connsiteX61" fmla="*/ 221876 w 487155"/>
              <a:gd name="connsiteY61" fmla="*/ 59900 h 562166"/>
              <a:gd name="connsiteX62" fmla="*/ 212952 w 487155"/>
              <a:gd name="connsiteY62" fmla="*/ 68804 h 562166"/>
              <a:gd name="connsiteX63" fmla="*/ 212952 w 487155"/>
              <a:gd name="connsiteY63" fmla="*/ 253764 h 562166"/>
              <a:gd name="connsiteX64" fmla="*/ 215792 w 487155"/>
              <a:gd name="connsiteY64" fmla="*/ 276024 h 562166"/>
              <a:gd name="connsiteX65" fmla="*/ 212547 w 487155"/>
              <a:gd name="connsiteY65" fmla="*/ 298689 h 562166"/>
              <a:gd name="connsiteX66" fmla="*/ 212952 w 487155"/>
              <a:gd name="connsiteY66" fmla="*/ 300308 h 562166"/>
              <a:gd name="connsiteX67" fmla="*/ 212952 w 487155"/>
              <a:gd name="connsiteY67" fmla="*/ 386919 h 562166"/>
              <a:gd name="connsiteX68" fmla="*/ 241346 w 487155"/>
              <a:gd name="connsiteY68" fmla="*/ 398252 h 562166"/>
              <a:gd name="connsiteX69" fmla="*/ 275824 w 487155"/>
              <a:gd name="connsiteY69" fmla="*/ 448843 h 562166"/>
              <a:gd name="connsiteX70" fmla="*/ 275824 w 487155"/>
              <a:gd name="connsiteY70" fmla="*/ 517646 h 562166"/>
              <a:gd name="connsiteX71" fmla="*/ 433207 w 487155"/>
              <a:gd name="connsiteY71" fmla="*/ 517646 h 562166"/>
              <a:gd name="connsiteX72" fmla="*/ 442536 w 487155"/>
              <a:gd name="connsiteY72" fmla="*/ 508338 h 562166"/>
              <a:gd name="connsiteX73" fmla="*/ 442536 w 487155"/>
              <a:gd name="connsiteY73" fmla="*/ 68804 h 562166"/>
              <a:gd name="connsiteX74" fmla="*/ 433207 w 487155"/>
              <a:gd name="connsiteY74" fmla="*/ 59900 h 562166"/>
              <a:gd name="connsiteX75" fmla="*/ 410492 w 487155"/>
              <a:gd name="connsiteY75" fmla="*/ 59900 h 562166"/>
              <a:gd name="connsiteX76" fmla="*/ 374391 w 487155"/>
              <a:gd name="connsiteY76" fmla="*/ 90254 h 562166"/>
              <a:gd name="connsiteX77" fmla="*/ 280692 w 487155"/>
              <a:gd name="connsiteY77" fmla="*/ 90254 h 562166"/>
              <a:gd name="connsiteX78" fmla="*/ 244591 w 487155"/>
              <a:gd name="connsiteY78" fmla="*/ 59900 h 562166"/>
              <a:gd name="connsiteX79" fmla="*/ 410492 w 487155"/>
              <a:gd name="connsiteY79" fmla="*/ 29545 h 562166"/>
              <a:gd name="connsiteX80" fmla="*/ 410897 w 487155"/>
              <a:gd name="connsiteY80" fmla="*/ 36425 h 562166"/>
              <a:gd name="connsiteX81" fmla="*/ 410897 w 487155"/>
              <a:gd name="connsiteY81" fmla="*/ 45329 h 562166"/>
              <a:gd name="connsiteX82" fmla="*/ 433207 w 487155"/>
              <a:gd name="connsiteY82" fmla="*/ 45329 h 562166"/>
              <a:gd name="connsiteX83" fmla="*/ 457138 w 487155"/>
              <a:gd name="connsiteY83" fmla="*/ 68804 h 562166"/>
              <a:gd name="connsiteX84" fmla="*/ 457138 w 487155"/>
              <a:gd name="connsiteY84" fmla="*/ 508338 h 562166"/>
              <a:gd name="connsiteX85" fmla="*/ 433207 w 487155"/>
              <a:gd name="connsiteY85" fmla="*/ 531812 h 562166"/>
              <a:gd name="connsiteX86" fmla="*/ 275824 w 487155"/>
              <a:gd name="connsiteY86" fmla="*/ 531812 h 562166"/>
              <a:gd name="connsiteX87" fmla="*/ 275824 w 487155"/>
              <a:gd name="connsiteY87" fmla="*/ 548001 h 562166"/>
              <a:gd name="connsiteX88" fmla="*/ 460789 w 487155"/>
              <a:gd name="connsiteY88" fmla="*/ 548001 h 562166"/>
              <a:gd name="connsiteX89" fmla="*/ 472958 w 487155"/>
              <a:gd name="connsiteY89" fmla="*/ 535859 h 562166"/>
              <a:gd name="connsiteX90" fmla="*/ 472958 w 487155"/>
              <a:gd name="connsiteY90" fmla="*/ 41687 h 562166"/>
              <a:gd name="connsiteX91" fmla="*/ 460789 w 487155"/>
              <a:gd name="connsiteY91" fmla="*/ 29545 h 562166"/>
              <a:gd name="connsiteX92" fmla="*/ 194294 w 487155"/>
              <a:gd name="connsiteY92" fmla="*/ 29545 h 562166"/>
              <a:gd name="connsiteX93" fmla="*/ 182125 w 487155"/>
              <a:gd name="connsiteY93" fmla="*/ 41687 h 562166"/>
              <a:gd name="connsiteX94" fmla="*/ 182125 w 487155"/>
              <a:gd name="connsiteY94" fmla="*/ 211672 h 562166"/>
              <a:gd name="connsiteX95" fmla="*/ 198350 w 487155"/>
              <a:gd name="connsiteY95" fmla="*/ 226647 h 562166"/>
              <a:gd name="connsiteX96" fmla="*/ 198350 w 487155"/>
              <a:gd name="connsiteY96" fmla="*/ 68804 h 562166"/>
              <a:gd name="connsiteX97" fmla="*/ 221876 w 487155"/>
              <a:gd name="connsiteY97" fmla="*/ 45329 h 562166"/>
              <a:gd name="connsiteX98" fmla="*/ 244185 w 487155"/>
              <a:gd name="connsiteY98" fmla="*/ 45329 h 562166"/>
              <a:gd name="connsiteX99" fmla="*/ 244185 w 487155"/>
              <a:gd name="connsiteY99" fmla="*/ 36425 h 562166"/>
              <a:gd name="connsiteX100" fmla="*/ 244997 w 487155"/>
              <a:gd name="connsiteY100" fmla="*/ 29545 h 562166"/>
              <a:gd name="connsiteX101" fmla="*/ 280692 w 487155"/>
              <a:gd name="connsiteY101" fmla="*/ 14165 h 562166"/>
              <a:gd name="connsiteX102" fmla="*/ 258382 w 487155"/>
              <a:gd name="connsiteY102" fmla="*/ 36425 h 562166"/>
              <a:gd name="connsiteX103" fmla="*/ 258382 w 487155"/>
              <a:gd name="connsiteY103" fmla="*/ 53829 h 562166"/>
              <a:gd name="connsiteX104" fmla="*/ 280692 w 487155"/>
              <a:gd name="connsiteY104" fmla="*/ 76089 h 562166"/>
              <a:gd name="connsiteX105" fmla="*/ 374391 w 487155"/>
              <a:gd name="connsiteY105" fmla="*/ 76089 h 562166"/>
              <a:gd name="connsiteX106" fmla="*/ 396700 w 487155"/>
              <a:gd name="connsiteY106" fmla="*/ 53829 h 562166"/>
              <a:gd name="connsiteX107" fmla="*/ 396700 w 487155"/>
              <a:gd name="connsiteY107" fmla="*/ 36425 h 562166"/>
              <a:gd name="connsiteX108" fmla="*/ 374391 w 487155"/>
              <a:gd name="connsiteY108" fmla="*/ 14165 h 562166"/>
              <a:gd name="connsiteX109" fmla="*/ 280692 w 487155"/>
              <a:gd name="connsiteY109" fmla="*/ 0 h 562166"/>
              <a:gd name="connsiteX110" fmla="*/ 374391 w 487155"/>
              <a:gd name="connsiteY110" fmla="*/ 0 h 562166"/>
              <a:gd name="connsiteX111" fmla="*/ 404407 w 487155"/>
              <a:gd name="connsiteY111" fmla="*/ 15380 h 562166"/>
              <a:gd name="connsiteX112" fmla="*/ 460789 w 487155"/>
              <a:gd name="connsiteY112" fmla="*/ 15380 h 562166"/>
              <a:gd name="connsiteX113" fmla="*/ 487155 w 487155"/>
              <a:gd name="connsiteY113" fmla="*/ 41687 h 562166"/>
              <a:gd name="connsiteX114" fmla="*/ 487155 w 487155"/>
              <a:gd name="connsiteY114" fmla="*/ 535859 h 562166"/>
              <a:gd name="connsiteX115" fmla="*/ 460789 w 487155"/>
              <a:gd name="connsiteY115" fmla="*/ 562166 h 562166"/>
              <a:gd name="connsiteX116" fmla="*/ 271362 w 487155"/>
              <a:gd name="connsiteY116" fmla="*/ 562166 h 562166"/>
              <a:gd name="connsiteX117" fmla="*/ 270145 w 487155"/>
              <a:gd name="connsiteY117" fmla="*/ 562166 h 562166"/>
              <a:gd name="connsiteX118" fmla="*/ 268523 w 487155"/>
              <a:gd name="connsiteY118" fmla="*/ 562166 h 562166"/>
              <a:gd name="connsiteX119" fmla="*/ 261627 w 487155"/>
              <a:gd name="connsiteY119" fmla="*/ 555286 h 562166"/>
              <a:gd name="connsiteX120" fmla="*/ 261627 w 487155"/>
              <a:gd name="connsiteY120" fmla="*/ 448843 h 562166"/>
              <a:gd name="connsiteX121" fmla="*/ 236073 w 487155"/>
              <a:gd name="connsiteY121" fmla="*/ 411203 h 562166"/>
              <a:gd name="connsiteX122" fmla="*/ 191860 w 487155"/>
              <a:gd name="connsiteY122" fmla="*/ 393800 h 562166"/>
              <a:gd name="connsiteX123" fmla="*/ 191454 w 487155"/>
              <a:gd name="connsiteY123" fmla="*/ 393395 h 562166"/>
              <a:gd name="connsiteX124" fmla="*/ 159816 w 487155"/>
              <a:gd name="connsiteY124" fmla="*/ 434273 h 562166"/>
              <a:gd name="connsiteX125" fmla="*/ 177663 w 487155"/>
              <a:gd name="connsiteY125" fmla="*/ 492149 h 562166"/>
              <a:gd name="connsiteX126" fmla="*/ 182125 w 487155"/>
              <a:gd name="connsiteY126" fmla="*/ 516432 h 562166"/>
              <a:gd name="connsiteX127" fmla="*/ 181719 w 487155"/>
              <a:gd name="connsiteY127" fmla="*/ 518861 h 562166"/>
              <a:gd name="connsiteX128" fmla="*/ 167928 w 487155"/>
              <a:gd name="connsiteY128" fmla="*/ 557714 h 562166"/>
              <a:gd name="connsiteX129" fmla="*/ 161033 w 487155"/>
              <a:gd name="connsiteY129" fmla="*/ 562166 h 562166"/>
              <a:gd name="connsiteX130" fmla="*/ 158599 w 487155"/>
              <a:gd name="connsiteY130" fmla="*/ 561762 h 562166"/>
              <a:gd name="connsiteX131" fmla="*/ 154543 w 487155"/>
              <a:gd name="connsiteY131" fmla="*/ 552858 h 562166"/>
              <a:gd name="connsiteX132" fmla="*/ 167928 w 487155"/>
              <a:gd name="connsiteY132" fmla="*/ 514813 h 562166"/>
              <a:gd name="connsiteX133" fmla="*/ 164278 w 487155"/>
              <a:gd name="connsiteY133" fmla="*/ 497410 h 562166"/>
              <a:gd name="connsiteX134" fmla="*/ 163872 w 487155"/>
              <a:gd name="connsiteY134" fmla="*/ 496601 h 562166"/>
              <a:gd name="connsiteX135" fmla="*/ 149269 w 487155"/>
              <a:gd name="connsiteY135" fmla="*/ 448438 h 562166"/>
              <a:gd name="connsiteX136" fmla="*/ 148864 w 487155"/>
              <a:gd name="connsiteY136" fmla="*/ 448843 h 562166"/>
              <a:gd name="connsiteX137" fmla="*/ 137912 w 487155"/>
              <a:gd name="connsiteY137" fmla="*/ 454104 h 562166"/>
              <a:gd name="connsiteX138" fmla="*/ 126960 w 487155"/>
              <a:gd name="connsiteY138" fmla="*/ 448843 h 562166"/>
              <a:gd name="connsiteX139" fmla="*/ 126555 w 487155"/>
              <a:gd name="connsiteY139" fmla="*/ 448033 h 562166"/>
              <a:gd name="connsiteX140" fmla="*/ 111952 w 487155"/>
              <a:gd name="connsiteY140" fmla="*/ 496601 h 562166"/>
              <a:gd name="connsiteX141" fmla="*/ 111546 w 487155"/>
              <a:gd name="connsiteY141" fmla="*/ 497410 h 562166"/>
              <a:gd name="connsiteX142" fmla="*/ 107896 w 487155"/>
              <a:gd name="connsiteY142" fmla="*/ 514813 h 562166"/>
              <a:gd name="connsiteX143" fmla="*/ 120876 w 487155"/>
              <a:gd name="connsiteY143" fmla="*/ 552858 h 562166"/>
              <a:gd name="connsiteX144" fmla="*/ 116008 w 487155"/>
              <a:gd name="connsiteY144" fmla="*/ 562166 h 562166"/>
              <a:gd name="connsiteX145" fmla="*/ 113980 w 487155"/>
              <a:gd name="connsiteY145" fmla="*/ 562166 h 562166"/>
              <a:gd name="connsiteX146" fmla="*/ 107490 w 487155"/>
              <a:gd name="connsiteY146" fmla="*/ 557714 h 562166"/>
              <a:gd name="connsiteX147" fmla="*/ 94105 w 487155"/>
              <a:gd name="connsiteY147" fmla="*/ 518456 h 562166"/>
              <a:gd name="connsiteX148" fmla="*/ 93699 w 487155"/>
              <a:gd name="connsiteY148" fmla="*/ 516432 h 562166"/>
              <a:gd name="connsiteX149" fmla="*/ 98566 w 487155"/>
              <a:gd name="connsiteY149" fmla="*/ 492149 h 562166"/>
              <a:gd name="connsiteX150" fmla="*/ 115603 w 487155"/>
              <a:gd name="connsiteY150" fmla="*/ 434273 h 562166"/>
              <a:gd name="connsiteX151" fmla="*/ 84370 w 487155"/>
              <a:gd name="connsiteY151" fmla="*/ 393395 h 562166"/>
              <a:gd name="connsiteX152" fmla="*/ 83964 w 487155"/>
              <a:gd name="connsiteY152" fmla="*/ 393800 h 562166"/>
              <a:gd name="connsiteX153" fmla="*/ 39751 w 487155"/>
              <a:gd name="connsiteY153" fmla="*/ 411203 h 562166"/>
              <a:gd name="connsiteX154" fmla="*/ 14197 w 487155"/>
              <a:gd name="connsiteY154" fmla="*/ 448843 h 562166"/>
              <a:gd name="connsiteX155" fmla="*/ 14197 w 487155"/>
              <a:gd name="connsiteY155" fmla="*/ 555286 h 562166"/>
              <a:gd name="connsiteX156" fmla="*/ 7301 w 487155"/>
              <a:gd name="connsiteY156" fmla="*/ 562166 h 562166"/>
              <a:gd name="connsiteX157" fmla="*/ 0 w 487155"/>
              <a:gd name="connsiteY157" fmla="*/ 555286 h 562166"/>
              <a:gd name="connsiteX158" fmla="*/ 0 w 487155"/>
              <a:gd name="connsiteY158" fmla="*/ 448843 h 562166"/>
              <a:gd name="connsiteX159" fmla="*/ 34478 w 487155"/>
              <a:gd name="connsiteY159" fmla="*/ 398252 h 562166"/>
              <a:gd name="connsiteX160" fmla="*/ 78691 w 487155"/>
              <a:gd name="connsiteY160" fmla="*/ 380849 h 562166"/>
              <a:gd name="connsiteX161" fmla="*/ 121281 w 487155"/>
              <a:gd name="connsiteY161" fmla="*/ 372349 h 562166"/>
              <a:gd name="connsiteX162" fmla="*/ 154543 w 487155"/>
              <a:gd name="connsiteY162" fmla="*/ 372349 h 562166"/>
              <a:gd name="connsiteX163" fmla="*/ 167928 w 487155"/>
              <a:gd name="connsiteY163" fmla="*/ 373159 h 562166"/>
              <a:gd name="connsiteX164" fmla="*/ 167928 w 487155"/>
              <a:gd name="connsiteY164" fmla="*/ 347661 h 562166"/>
              <a:gd name="connsiteX165" fmla="*/ 137912 w 487155"/>
              <a:gd name="connsiteY165" fmla="*/ 353732 h 562166"/>
              <a:gd name="connsiteX166" fmla="*/ 60032 w 487155"/>
              <a:gd name="connsiteY166" fmla="*/ 276024 h 562166"/>
              <a:gd name="connsiteX167" fmla="*/ 137912 w 487155"/>
              <a:gd name="connsiteY167" fmla="*/ 197912 h 562166"/>
              <a:gd name="connsiteX168" fmla="*/ 167928 w 487155"/>
              <a:gd name="connsiteY168" fmla="*/ 203983 h 562166"/>
              <a:gd name="connsiteX169" fmla="*/ 167928 w 487155"/>
              <a:gd name="connsiteY169" fmla="*/ 41687 h 562166"/>
              <a:gd name="connsiteX170" fmla="*/ 194294 w 487155"/>
              <a:gd name="connsiteY170" fmla="*/ 15380 h 562166"/>
              <a:gd name="connsiteX171" fmla="*/ 251081 w 487155"/>
              <a:gd name="connsiteY171" fmla="*/ 15380 h 562166"/>
              <a:gd name="connsiteX172" fmla="*/ 280692 w 487155"/>
              <a:gd name="connsiteY172" fmla="*/ 0 h 56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87155" h="562166">
                <a:moveTo>
                  <a:pt x="102217" y="392990"/>
                </a:moveTo>
                <a:lnTo>
                  <a:pt x="137912" y="439534"/>
                </a:lnTo>
                <a:lnTo>
                  <a:pt x="173607" y="392990"/>
                </a:lnTo>
                <a:close/>
                <a:moveTo>
                  <a:pt x="395169" y="337239"/>
                </a:moveTo>
                <a:cubicBezTo>
                  <a:pt x="398012" y="333969"/>
                  <a:pt x="402480" y="333969"/>
                  <a:pt x="405323" y="337239"/>
                </a:cubicBezTo>
                <a:cubicBezTo>
                  <a:pt x="408573" y="339691"/>
                  <a:pt x="408573" y="344596"/>
                  <a:pt x="405323" y="347048"/>
                </a:cubicBezTo>
                <a:lnTo>
                  <a:pt x="343582" y="409584"/>
                </a:lnTo>
                <a:cubicBezTo>
                  <a:pt x="339520" y="413263"/>
                  <a:pt x="334240" y="415715"/>
                  <a:pt x="328959" y="415715"/>
                </a:cubicBezTo>
                <a:cubicBezTo>
                  <a:pt x="323679" y="415715"/>
                  <a:pt x="318805" y="413263"/>
                  <a:pt x="314743" y="409584"/>
                </a:cubicBezTo>
                <a:lnTo>
                  <a:pt x="299307" y="394053"/>
                </a:lnTo>
                <a:cubicBezTo>
                  <a:pt x="296464" y="391192"/>
                  <a:pt x="296464" y="386287"/>
                  <a:pt x="299307" y="383834"/>
                </a:cubicBezTo>
                <a:cubicBezTo>
                  <a:pt x="301745" y="380973"/>
                  <a:pt x="306619" y="380973"/>
                  <a:pt x="309056" y="383834"/>
                </a:cubicBezTo>
                <a:lnTo>
                  <a:pt x="324898" y="399366"/>
                </a:lnTo>
                <a:cubicBezTo>
                  <a:pt x="327335" y="401819"/>
                  <a:pt x="330990" y="401819"/>
                  <a:pt x="333021" y="399366"/>
                </a:cubicBezTo>
                <a:close/>
                <a:moveTo>
                  <a:pt x="328002" y="333969"/>
                </a:moveTo>
                <a:cubicBezTo>
                  <a:pt x="342624" y="333969"/>
                  <a:pt x="356434" y="339232"/>
                  <a:pt x="367400" y="348542"/>
                </a:cubicBezTo>
                <a:cubicBezTo>
                  <a:pt x="370649" y="350971"/>
                  <a:pt x="371056" y="355829"/>
                  <a:pt x="368212" y="358258"/>
                </a:cubicBezTo>
                <a:cubicBezTo>
                  <a:pt x="365775" y="361496"/>
                  <a:pt x="361308" y="361901"/>
                  <a:pt x="358058" y="359472"/>
                </a:cubicBezTo>
                <a:cubicBezTo>
                  <a:pt x="349935" y="352186"/>
                  <a:pt x="339375" y="348542"/>
                  <a:pt x="328002" y="348542"/>
                </a:cubicBezTo>
                <a:cubicBezTo>
                  <a:pt x="302820" y="348542"/>
                  <a:pt x="281699" y="369188"/>
                  <a:pt x="281699" y="394691"/>
                </a:cubicBezTo>
                <a:cubicBezTo>
                  <a:pt x="281699" y="420194"/>
                  <a:pt x="302820" y="440840"/>
                  <a:pt x="328002" y="440840"/>
                </a:cubicBezTo>
                <a:cubicBezTo>
                  <a:pt x="353997" y="440840"/>
                  <a:pt x="374711" y="420194"/>
                  <a:pt x="374711" y="394691"/>
                </a:cubicBezTo>
                <a:cubicBezTo>
                  <a:pt x="374711" y="390643"/>
                  <a:pt x="377960" y="387404"/>
                  <a:pt x="381616" y="387404"/>
                </a:cubicBezTo>
                <a:cubicBezTo>
                  <a:pt x="385678" y="387404"/>
                  <a:pt x="388927" y="390643"/>
                  <a:pt x="388927" y="394691"/>
                </a:cubicBezTo>
                <a:cubicBezTo>
                  <a:pt x="388927" y="427886"/>
                  <a:pt x="361308" y="455008"/>
                  <a:pt x="328002" y="455008"/>
                </a:cubicBezTo>
                <a:cubicBezTo>
                  <a:pt x="294696" y="455008"/>
                  <a:pt x="267889" y="427886"/>
                  <a:pt x="267889" y="394691"/>
                </a:cubicBezTo>
                <a:cubicBezTo>
                  <a:pt x="267889" y="361496"/>
                  <a:pt x="294696" y="333969"/>
                  <a:pt x="328002" y="333969"/>
                </a:cubicBezTo>
                <a:close/>
                <a:moveTo>
                  <a:pt x="198350" y="324996"/>
                </a:moveTo>
                <a:cubicBezTo>
                  <a:pt x="193482" y="330662"/>
                  <a:pt x="188209" y="335924"/>
                  <a:pt x="182125" y="339566"/>
                </a:cubicBezTo>
                <a:lnTo>
                  <a:pt x="182125" y="375992"/>
                </a:lnTo>
                <a:cubicBezTo>
                  <a:pt x="187398" y="377206"/>
                  <a:pt x="192266" y="378420"/>
                  <a:pt x="197133" y="380849"/>
                </a:cubicBezTo>
                <a:lnTo>
                  <a:pt x="198350" y="380849"/>
                </a:lnTo>
                <a:close/>
                <a:moveTo>
                  <a:pt x="137912" y="212482"/>
                </a:moveTo>
                <a:cubicBezTo>
                  <a:pt x="102623" y="212482"/>
                  <a:pt x="74229" y="240813"/>
                  <a:pt x="74229" y="276024"/>
                </a:cubicBezTo>
                <a:cubicBezTo>
                  <a:pt x="74229" y="310831"/>
                  <a:pt x="102623" y="339566"/>
                  <a:pt x="137912" y="339566"/>
                </a:cubicBezTo>
                <a:cubicBezTo>
                  <a:pt x="173201" y="339566"/>
                  <a:pt x="202001" y="310831"/>
                  <a:pt x="202001" y="276024"/>
                </a:cubicBezTo>
                <a:cubicBezTo>
                  <a:pt x="202001" y="240813"/>
                  <a:pt x="173201" y="212482"/>
                  <a:pt x="137912" y="212482"/>
                </a:cubicBezTo>
                <a:close/>
                <a:moveTo>
                  <a:pt x="395169" y="152430"/>
                </a:moveTo>
                <a:cubicBezTo>
                  <a:pt x="398012" y="150019"/>
                  <a:pt x="402480" y="150019"/>
                  <a:pt x="405323" y="152430"/>
                </a:cubicBezTo>
                <a:cubicBezTo>
                  <a:pt x="408573" y="155243"/>
                  <a:pt x="408573" y="160065"/>
                  <a:pt x="405323" y="162878"/>
                </a:cubicBezTo>
                <a:lnTo>
                  <a:pt x="343582" y="223957"/>
                </a:lnTo>
                <a:cubicBezTo>
                  <a:pt x="339520" y="227573"/>
                  <a:pt x="334646" y="229984"/>
                  <a:pt x="328959" y="229984"/>
                </a:cubicBezTo>
                <a:cubicBezTo>
                  <a:pt x="323679" y="229984"/>
                  <a:pt x="318805" y="227573"/>
                  <a:pt x="314743" y="223957"/>
                </a:cubicBezTo>
                <a:lnTo>
                  <a:pt x="299307" y="208687"/>
                </a:lnTo>
                <a:cubicBezTo>
                  <a:pt x="296464" y="205874"/>
                  <a:pt x="296464" y="201454"/>
                  <a:pt x="299307" y="198641"/>
                </a:cubicBezTo>
                <a:cubicBezTo>
                  <a:pt x="301745" y="195426"/>
                  <a:pt x="306619" y="195426"/>
                  <a:pt x="309056" y="198641"/>
                </a:cubicBezTo>
                <a:lnTo>
                  <a:pt x="324898" y="213911"/>
                </a:lnTo>
                <a:cubicBezTo>
                  <a:pt x="327335" y="215920"/>
                  <a:pt x="330990" y="215920"/>
                  <a:pt x="333021" y="213911"/>
                </a:cubicBezTo>
                <a:close/>
                <a:moveTo>
                  <a:pt x="328002" y="150019"/>
                </a:moveTo>
                <a:cubicBezTo>
                  <a:pt x="342624" y="150019"/>
                  <a:pt x="356434" y="155299"/>
                  <a:pt x="367400" y="164235"/>
                </a:cubicBezTo>
                <a:cubicBezTo>
                  <a:pt x="370649" y="166672"/>
                  <a:pt x="371056" y="171140"/>
                  <a:pt x="368212" y="174389"/>
                </a:cubicBezTo>
                <a:cubicBezTo>
                  <a:pt x="365775" y="177232"/>
                  <a:pt x="361308" y="177638"/>
                  <a:pt x="358058" y="175201"/>
                </a:cubicBezTo>
                <a:cubicBezTo>
                  <a:pt x="349935" y="168297"/>
                  <a:pt x="339375" y="164235"/>
                  <a:pt x="328002" y="164235"/>
                </a:cubicBezTo>
                <a:cubicBezTo>
                  <a:pt x="302820" y="164235"/>
                  <a:pt x="281699" y="184949"/>
                  <a:pt x="281699" y="210538"/>
                </a:cubicBezTo>
                <a:cubicBezTo>
                  <a:pt x="281699" y="236127"/>
                  <a:pt x="302820" y="256841"/>
                  <a:pt x="328002" y="256841"/>
                </a:cubicBezTo>
                <a:cubicBezTo>
                  <a:pt x="353997" y="256841"/>
                  <a:pt x="374711" y="236127"/>
                  <a:pt x="374711" y="210538"/>
                </a:cubicBezTo>
                <a:cubicBezTo>
                  <a:pt x="374711" y="206476"/>
                  <a:pt x="377960" y="203633"/>
                  <a:pt x="381616" y="203633"/>
                </a:cubicBezTo>
                <a:cubicBezTo>
                  <a:pt x="385678" y="203633"/>
                  <a:pt x="388927" y="206476"/>
                  <a:pt x="388927" y="210538"/>
                </a:cubicBezTo>
                <a:cubicBezTo>
                  <a:pt x="388927" y="243844"/>
                  <a:pt x="361308" y="271057"/>
                  <a:pt x="328002" y="271057"/>
                </a:cubicBezTo>
                <a:cubicBezTo>
                  <a:pt x="294696" y="271057"/>
                  <a:pt x="267889" y="243844"/>
                  <a:pt x="267889" y="210538"/>
                </a:cubicBezTo>
                <a:cubicBezTo>
                  <a:pt x="267889" y="176826"/>
                  <a:pt x="294696" y="150019"/>
                  <a:pt x="328002" y="150019"/>
                </a:cubicBezTo>
                <a:close/>
                <a:moveTo>
                  <a:pt x="221876" y="59900"/>
                </a:moveTo>
                <a:cubicBezTo>
                  <a:pt x="216603" y="59900"/>
                  <a:pt x="212952" y="63947"/>
                  <a:pt x="212952" y="68804"/>
                </a:cubicBezTo>
                <a:lnTo>
                  <a:pt x="212952" y="253764"/>
                </a:lnTo>
                <a:cubicBezTo>
                  <a:pt x="214981" y="261049"/>
                  <a:pt x="215792" y="268334"/>
                  <a:pt x="215792" y="276024"/>
                </a:cubicBezTo>
                <a:cubicBezTo>
                  <a:pt x="215792" y="284119"/>
                  <a:pt x="214575" y="291404"/>
                  <a:pt x="212547" y="298689"/>
                </a:cubicBezTo>
                <a:cubicBezTo>
                  <a:pt x="212952" y="299498"/>
                  <a:pt x="212952" y="299903"/>
                  <a:pt x="212952" y="300308"/>
                </a:cubicBezTo>
                <a:lnTo>
                  <a:pt x="212952" y="386919"/>
                </a:lnTo>
                <a:lnTo>
                  <a:pt x="241346" y="398252"/>
                </a:lnTo>
                <a:cubicBezTo>
                  <a:pt x="262439" y="406346"/>
                  <a:pt x="275824" y="426583"/>
                  <a:pt x="275824" y="448843"/>
                </a:cubicBezTo>
                <a:lnTo>
                  <a:pt x="275824" y="517646"/>
                </a:lnTo>
                <a:lnTo>
                  <a:pt x="433207" y="517646"/>
                </a:lnTo>
                <a:cubicBezTo>
                  <a:pt x="438480" y="517646"/>
                  <a:pt x="442536" y="513599"/>
                  <a:pt x="442536" y="508338"/>
                </a:cubicBezTo>
                <a:lnTo>
                  <a:pt x="442536" y="68804"/>
                </a:lnTo>
                <a:cubicBezTo>
                  <a:pt x="442536" y="63947"/>
                  <a:pt x="438480" y="59900"/>
                  <a:pt x="433207" y="59900"/>
                </a:cubicBezTo>
                <a:lnTo>
                  <a:pt x="410492" y="59900"/>
                </a:lnTo>
                <a:cubicBezTo>
                  <a:pt x="407652" y="76898"/>
                  <a:pt x="392644" y="90254"/>
                  <a:pt x="374391" y="90254"/>
                </a:cubicBezTo>
                <a:lnTo>
                  <a:pt x="280692" y="90254"/>
                </a:lnTo>
                <a:cubicBezTo>
                  <a:pt x="262844" y="90254"/>
                  <a:pt x="247836" y="76898"/>
                  <a:pt x="244591" y="59900"/>
                </a:cubicBezTo>
                <a:close/>
                <a:moveTo>
                  <a:pt x="410492" y="29545"/>
                </a:moveTo>
                <a:cubicBezTo>
                  <a:pt x="410897" y="31973"/>
                  <a:pt x="410897" y="33997"/>
                  <a:pt x="410897" y="36425"/>
                </a:cubicBezTo>
                <a:lnTo>
                  <a:pt x="410897" y="45329"/>
                </a:lnTo>
                <a:lnTo>
                  <a:pt x="433207" y="45329"/>
                </a:lnTo>
                <a:cubicBezTo>
                  <a:pt x="446186" y="45329"/>
                  <a:pt x="457138" y="56257"/>
                  <a:pt x="457138" y="68804"/>
                </a:cubicBezTo>
                <a:lnTo>
                  <a:pt x="457138" y="508338"/>
                </a:lnTo>
                <a:cubicBezTo>
                  <a:pt x="457138" y="521289"/>
                  <a:pt x="446186" y="531812"/>
                  <a:pt x="433207" y="531812"/>
                </a:cubicBezTo>
                <a:lnTo>
                  <a:pt x="275824" y="531812"/>
                </a:lnTo>
                <a:lnTo>
                  <a:pt x="275824" y="548001"/>
                </a:lnTo>
                <a:lnTo>
                  <a:pt x="460789" y="548001"/>
                </a:lnTo>
                <a:cubicBezTo>
                  <a:pt x="467685" y="548001"/>
                  <a:pt x="472958" y="542335"/>
                  <a:pt x="472958" y="535859"/>
                </a:cubicBezTo>
                <a:lnTo>
                  <a:pt x="472958" y="41687"/>
                </a:lnTo>
                <a:cubicBezTo>
                  <a:pt x="472958" y="34806"/>
                  <a:pt x="467685" y="29545"/>
                  <a:pt x="460789" y="29545"/>
                </a:cubicBezTo>
                <a:close/>
                <a:moveTo>
                  <a:pt x="194294" y="29545"/>
                </a:moveTo>
                <a:cubicBezTo>
                  <a:pt x="187804" y="29545"/>
                  <a:pt x="182125" y="34806"/>
                  <a:pt x="182125" y="41687"/>
                </a:cubicBezTo>
                <a:lnTo>
                  <a:pt x="182125" y="211672"/>
                </a:lnTo>
                <a:cubicBezTo>
                  <a:pt x="188209" y="216124"/>
                  <a:pt x="193482" y="220981"/>
                  <a:pt x="198350" y="226647"/>
                </a:cubicBezTo>
                <a:lnTo>
                  <a:pt x="198350" y="68804"/>
                </a:lnTo>
                <a:cubicBezTo>
                  <a:pt x="198350" y="56257"/>
                  <a:pt x="208896" y="45329"/>
                  <a:pt x="221876" y="45329"/>
                </a:cubicBezTo>
                <a:lnTo>
                  <a:pt x="244185" y="45329"/>
                </a:lnTo>
                <a:lnTo>
                  <a:pt x="244185" y="36425"/>
                </a:lnTo>
                <a:cubicBezTo>
                  <a:pt x="244185" y="33997"/>
                  <a:pt x="244591" y="31973"/>
                  <a:pt x="244997" y="29545"/>
                </a:cubicBezTo>
                <a:close/>
                <a:moveTo>
                  <a:pt x="280692" y="14165"/>
                </a:moveTo>
                <a:cubicBezTo>
                  <a:pt x="268523" y="14165"/>
                  <a:pt x="258382" y="24284"/>
                  <a:pt x="258382" y="36425"/>
                </a:cubicBezTo>
                <a:lnTo>
                  <a:pt x="258382" y="53829"/>
                </a:lnTo>
                <a:cubicBezTo>
                  <a:pt x="258382" y="65970"/>
                  <a:pt x="268523" y="76089"/>
                  <a:pt x="280692" y="76089"/>
                </a:cubicBezTo>
                <a:lnTo>
                  <a:pt x="374391" y="76089"/>
                </a:lnTo>
                <a:cubicBezTo>
                  <a:pt x="386560" y="76089"/>
                  <a:pt x="396700" y="65970"/>
                  <a:pt x="396700" y="53829"/>
                </a:cubicBezTo>
                <a:lnTo>
                  <a:pt x="396700" y="36425"/>
                </a:lnTo>
                <a:cubicBezTo>
                  <a:pt x="396700" y="24284"/>
                  <a:pt x="386560" y="14165"/>
                  <a:pt x="374391" y="14165"/>
                </a:cubicBezTo>
                <a:close/>
                <a:moveTo>
                  <a:pt x="280692" y="0"/>
                </a:moveTo>
                <a:lnTo>
                  <a:pt x="374391" y="0"/>
                </a:lnTo>
                <a:cubicBezTo>
                  <a:pt x="386560" y="0"/>
                  <a:pt x="397512" y="6071"/>
                  <a:pt x="404407" y="15380"/>
                </a:cubicBezTo>
                <a:lnTo>
                  <a:pt x="460789" y="15380"/>
                </a:lnTo>
                <a:cubicBezTo>
                  <a:pt x="475391" y="15380"/>
                  <a:pt x="487155" y="27117"/>
                  <a:pt x="487155" y="41687"/>
                </a:cubicBezTo>
                <a:lnTo>
                  <a:pt x="487155" y="535859"/>
                </a:lnTo>
                <a:cubicBezTo>
                  <a:pt x="487155" y="550429"/>
                  <a:pt x="475391" y="562166"/>
                  <a:pt x="460789" y="562166"/>
                </a:cubicBezTo>
                <a:lnTo>
                  <a:pt x="271362" y="562166"/>
                </a:lnTo>
                <a:cubicBezTo>
                  <a:pt x="270957" y="562166"/>
                  <a:pt x="270145" y="562166"/>
                  <a:pt x="270145" y="562166"/>
                </a:cubicBezTo>
                <a:cubicBezTo>
                  <a:pt x="269334" y="562166"/>
                  <a:pt x="268929" y="562166"/>
                  <a:pt x="268523" y="562166"/>
                </a:cubicBezTo>
                <a:cubicBezTo>
                  <a:pt x="264872" y="562166"/>
                  <a:pt x="261627" y="558929"/>
                  <a:pt x="261627" y="555286"/>
                </a:cubicBezTo>
                <a:lnTo>
                  <a:pt x="261627" y="448843"/>
                </a:lnTo>
                <a:cubicBezTo>
                  <a:pt x="261627" y="432249"/>
                  <a:pt x="251487" y="417679"/>
                  <a:pt x="236073" y="411203"/>
                </a:cubicBezTo>
                <a:lnTo>
                  <a:pt x="191860" y="393800"/>
                </a:lnTo>
                <a:cubicBezTo>
                  <a:pt x="191454" y="393800"/>
                  <a:pt x="191454" y="393395"/>
                  <a:pt x="191454" y="393395"/>
                </a:cubicBezTo>
                <a:lnTo>
                  <a:pt x="159816" y="434273"/>
                </a:lnTo>
                <a:lnTo>
                  <a:pt x="177663" y="492149"/>
                </a:lnTo>
                <a:cubicBezTo>
                  <a:pt x="180503" y="499838"/>
                  <a:pt x="182125" y="507933"/>
                  <a:pt x="182125" y="516432"/>
                </a:cubicBezTo>
                <a:cubicBezTo>
                  <a:pt x="182125" y="516837"/>
                  <a:pt x="182125" y="517646"/>
                  <a:pt x="181719" y="518861"/>
                </a:cubicBezTo>
                <a:lnTo>
                  <a:pt x="167928" y="557714"/>
                </a:lnTo>
                <a:cubicBezTo>
                  <a:pt x="167117" y="560548"/>
                  <a:pt x="164278" y="562166"/>
                  <a:pt x="161033" y="562166"/>
                </a:cubicBezTo>
                <a:cubicBezTo>
                  <a:pt x="160221" y="562166"/>
                  <a:pt x="159410" y="562166"/>
                  <a:pt x="158599" y="561762"/>
                </a:cubicBezTo>
                <a:cubicBezTo>
                  <a:pt x="154948" y="560548"/>
                  <a:pt x="152920" y="556500"/>
                  <a:pt x="154543" y="552858"/>
                </a:cubicBezTo>
                <a:lnTo>
                  <a:pt x="167928" y="514813"/>
                </a:lnTo>
                <a:cubicBezTo>
                  <a:pt x="167928" y="508742"/>
                  <a:pt x="166711" y="503076"/>
                  <a:pt x="164278" y="497410"/>
                </a:cubicBezTo>
                <a:cubicBezTo>
                  <a:pt x="164278" y="497005"/>
                  <a:pt x="163872" y="497005"/>
                  <a:pt x="163872" y="496601"/>
                </a:cubicBezTo>
                <a:lnTo>
                  <a:pt x="149269" y="448438"/>
                </a:lnTo>
                <a:lnTo>
                  <a:pt x="148864" y="448843"/>
                </a:lnTo>
                <a:cubicBezTo>
                  <a:pt x="146430" y="452081"/>
                  <a:pt x="142374" y="454104"/>
                  <a:pt x="137912" y="454104"/>
                </a:cubicBezTo>
                <a:cubicBezTo>
                  <a:pt x="133450" y="454104"/>
                  <a:pt x="129394" y="452081"/>
                  <a:pt x="126960" y="448843"/>
                </a:cubicBezTo>
                <a:lnTo>
                  <a:pt x="126555" y="448033"/>
                </a:lnTo>
                <a:lnTo>
                  <a:pt x="111952" y="496601"/>
                </a:lnTo>
                <a:cubicBezTo>
                  <a:pt x="111952" y="497005"/>
                  <a:pt x="111952" y="497005"/>
                  <a:pt x="111546" y="497410"/>
                </a:cubicBezTo>
                <a:cubicBezTo>
                  <a:pt x="109518" y="503076"/>
                  <a:pt x="107896" y="508742"/>
                  <a:pt x="107896" y="514813"/>
                </a:cubicBezTo>
                <a:lnTo>
                  <a:pt x="120876" y="552858"/>
                </a:lnTo>
                <a:cubicBezTo>
                  <a:pt x="122093" y="556500"/>
                  <a:pt x="120065" y="560548"/>
                  <a:pt x="116008" y="562166"/>
                </a:cubicBezTo>
                <a:cubicBezTo>
                  <a:pt x="115603" y="562166"/>
                  <a:pt x="114791" y="562166"/>
                  <a:pt x="113980" y="562166"/>
                </a:cubicBezTo>
                <a:cubicBezTo>
                  <a:pt x="111141" y="562166"/>
                  <a:pt x="108301" y="560548"/>
                  <a:pt x="107490" y="557714"/>
                </a:cubicBezTo>
                <a:lnTo>
                  <a:pt x="94105" y="518456"/>
                </a:lnTo>
                <a:cubicBezTo>
                  <a:pt x="93699" y="517646"/>
                  <a:pt x="93699" y="516837"/>
                  <a:pt x="93699" y="516432"/>
                </a:cubicBezTo>
                <a:cubicBezTo>
                  <a:pt x="93699" y="507933"/>
                  <a:pt x="95322" y="499838"/>
                  <a:pt x="98566" y="492149"/>
                </a:cubicBezTo>
                <a:lnTo>
                  <a:pt x="115603" y="434273"/>
                </a:lnTo>
                <a:lnTo>
                  <a:pt x="84370" y="393395"/>
                </a:lnTo>
                <a:cubicBezTo>
                  <a:pt x="84370" y="393395"/>
                  <a:pt x="84370" y="393800"/>
                  <a:pt x="83964" y="393800"/>
                </a:cubicBezTo>
                <a:lnTo>
                  <a:pt x="39751" y="411203"/>
                </a:lnTo>
                <a:cubicBezTo>
                  <a:pt x="24337" y="417679"/>
                  <a:pt x="14197" y="432249"/>
                  <a:pt x="14197" y="448843"/>
                </a:cubicBezTo>
                <a:lnTo>
                  <a:pt x="14197" y="555286"/>
                </a:lnTo>
                <a:cubicBezTo>
                  <a:pt x="14197" y="558929"/>
                  <a:pt x="11357" y="562166"/>
                  <a:pt x="7301" y="562166"/>
                </a:cubicBezTo>
                <a:cubicBezTo>
                  <a:pt x="3245" y="562166"/>
                  <a:pt x="0" y="558929"/>
                  <a:pt x="0" y="555286"/>
                </a:cubicBezTo>
                <a:lnTo>
                  <a:pt x="0" y="448843"/>
                </a:lnTo>
                <a:cubicBezTo>
                  <a:pt x="0" y="426583"/>
                  <a:pt x="13791" y="406346"/>
                  <a:pt x="34478" y="398252"/>
                </a:cubicBezTo>
                <a:lnTo>
                  <a:pt x="78691" y="380849"/>
                </a:lnTo>
                <a:cubicBezTo>
                  <a:pt x="92482" y="375182"/>
                  <a:pt x="106679" y="372349"/>
                  <a:pt x="121281" y="372349"/>
                </a:cubicBezTo>
                <a:lnTo>
                  <a:pt x="154543" y="372349"/>
                </a:lnTo>
                <a:cubicBezTo>
                  <a:pt x="159004" y="372349"/>
                  <a:pt x="163466" y="372754"/>
                  <a:pt x="167928" y="373159"/>
                </a:cubicBezTo>
                <a:lnTo>
                  <a:pt x="167928" y="347661"/>
                </a:lnTo>
                <a:cubicBezTo>
                  <a:pt x="158599" y="351708"/>
                  <a:pt x="148864" y="353732"/>
                  <a:pt x="137912" y="353732"/>
                </a:cubicBezTo>
                <a:cubicBezTo>
                  <a:pt x="94916" y="353732"/>
                  <a:pt x="60032" y="318925"/>
                  <a:pt x="60032" y="276024"/>
                </a:cubicBezTo>
                <a:cubicBezTo>
                  <a:pt x="60032" y="233123"/>
                  <a:pt x="94916" y="197912"/>
                  <a:pt x="137912" y="197912"/>
                </a:cubicBezTo>
                <a:cubicBezTo>
                  <a:pt x="148864" y="197912"/>
                  <a:pt x="158599" y="200340"/>
                  <a:pt x="167928" y="203983"/>
                </a:cubicBezTo>
                <a:lnTo>
                  <a:pt x="167928" y="41687"/>
                </a:lnTo>
                <a:cubicBezTo>
                  <a:pt x="167928" y="27117"/>
                  <a:pt x="179691" y="15380"/>
                  <a:pt x="194294" y="15380"/>
                </a:cubicBezTo>
                <a:lnTo>
                  <a:pt x="251081" y="15380"/>
                </a:lnTo>
                <a:cubicBezTo>
                  <a:pt x="257977" y="6071"/>
                  <a:pt x="268523" y="0"/>
                  <a:pt x="28069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34" name="Freeform 20">
            <a:extLst>
              <a:ext uri="{FF2B5EF4-FFF2-40B4-BE49-F238E27FC236}">
                <a16:creationId xmlns:a16="http://schemas.microsoft.com/office/drawing/2014/main" id="{E7418F40-9B56-E55D-CDE6-ADFA6DB25409}"/>
              </a:ext>
            </a:extLst>
          </p:cNvPr>
          <p:cNvSpPr>
            <a:spLocks noChangeArrowheads="1"/>
          </p:cNvSpPr>
          <p:nvPr/>
        </p:nvSpPr>
        <p:spPr bwMode="auto">
          <a:xfrm>
            <a:off x="362734" y="3717330"/>
            <a:ext cx="232244" cy="269039"/>
          </a:xfrm>
          <a:custGeom>
            <a:avLst/>
            <a:gdLst>
              <a:gd name="connsiteX0" fmla="*/ 86833 w 524541"/>
              <a:gd name="connsiteY0" fmla="*/ 311691 h 476661"/>
              <a:gd name="connsiteX1" fmla="*/ 86833 w 524541"/>
              <a:gd name="connsiteY1" fmla="*/ 393774 h 476661"/>
              <a:gd name="connsiteX2" fmla="*/ 109747 w 524541"/>
              <a:gd name="connsiteY2" fmla="*/ 399004 h 476661"/>
              <a:gd name="connsiteX3" fmla="*/ 245624 w 524541"/>
              <a:gd name="connsiteY3" fmla="*/ 452519 h 476661"/>
              <a:gd name="connsiteX4" fmla="*/ 251654 w 524541"/>
              <a:gd name="connsiteY4" fmla="*/ 455336 h 476661"/>
              <a:gd name="connsiteX5" fmla="*/ 308739 w 524541"/>
              <a:gd name="connsiteY5" fmla="*/ 454531 h 476661"/>
              <a:gd name="connsiteX6" fmla="*/ 312357 w 524541"/>
              <a:gd name="connsiteY6" fmla="*/ 452921 h 476661"/>
              <a:gd name="connsiteX7" fmla="*/ 492857 w 524541"/>
              <a:gd name="connsiteY7" fmla="*/ 370034 h 476661"/>
              <a:gd name="connsiteX8" fmla="*/ 505721 w 524541"/>
              <a:gd name="connsiteY8" fmla="*/ 349916 h 476661"/>
              <a:gd name="connsiteX9" fmla="*/ 483209 w 524541"/>
              <a:gd name="connsiteY9" fmla="*/ 327786 h 476661"/>
              <a:gd name="connsiteX10" fmla="*/ 469943 w 524541"/>
              <a:gd name="connsiteY10" fmla="*/ 327786 h 476661"/>
              <a:gd name="connsiteX11" fmla="*/ 367431 w 524541"/>
              <a:gd name="connsiteY11" fmla="*/ 360377 h 476661"/>
              <a:gd name="connsiteX12" fmla="*/ 366627 w 524541"/>
              <a:gd name="connsiteY12" fmla="*/ 360780 h 476661"/>
              <a:gd name="connsiteX13" fmla="*/ 360195 w 524541"/>
              <a:gd name="connsiteY13" fmla="*/ 376472 h 476661"/>
              <a:gd name="connsiteX14" fmla="*/ 334065 w 524541"/>
              <a:gd name="connsiteY14" fmla="*/ 388543 h 476661"/>
              <a:gd name="connsiteX15" fmla="*/ 330045 w 524541"/>
              <a:gd name="connsiteY15" fmla="*/ 388543 h 476661"/>
              <a:gd name="connsiteX16" fmla="*/ 207032 w 524541"/>
              <a:gd name="connsiteY16" fmla="*/ 374058 h 476661"/>
              <a:gd name="connsiteX17" fmla="*/ 201002 w 524541"/>
              <a:gd name="connsiteY17" fmla="*/ 366413 h 476661"/>
              <a:gd name="connsiteX18" fmla="*/ 208640 w 524541"/>
              <a:gd name="connsiteY18" fmla="*/ 359975 h 476661"/>
              <a:gd name="connsiteX19" fmla="*/ 332055 w 524541"/>
              <a:gd name="connsiteY19" fmla="*/ 374058 h 476661"/>
              <a:gd name="connsiteX20" fmla="*/ 349341 w 524541"/>
              <a:gd name="connsiteY20" fmla="*/ 367620 h 476661"/>
              <a:gd name="connsiteX21" fmla="*/ 352959 w 524541"/>
              <a:gd name="connsiteY21" fmla="*/ 353940 h 476661"/>
              <a:gd name="connsiteX22" fmla="*/ 335271 w 524541"/>
              <a:gd name="connsiteY22" fmla="*/ 335431 h 476661"/>
              <a:gd name="connsiteX23" fmla="*/ 178088 w 524541"/>
              <a:gd name="connsiteY23" fmla="*/ 316117 h 476661"/>
              <a:gd name="connsiteX24" fmla="*/ 26130 w 524541"/>
              <a:gd name="connsiteY24" fmla="*/ 275881 h 476661"/>
              <a:gd name="connsiteX25" fmla="*/ 14070 w 524541"/>
              <a:gd name="connsiteY25" fmla="*/ 287549 h 476661"/>
              <a:gd name="connsiteX26" fmla="*/ 14070 w 524541"/>
              <a:gd name="connsiteY26" fmla="*/ 418318 h 476661"/>
              <a:gd name="connsiteX27" fmla="*/ 26130 w 524541"/>
              <a:gd name="connsiteY27" fmla="*/ 430389 h 476661"/>
              <a:gd name="connsiteX28" fmla="*/ 61105 w 524541"/>
              <a:gd name="connsiteY28" fmla="*/ 430389 h 476661"/>
              <a:gd name="connsiteX29" fmla="*/ 72763 w 524541"/>
              <a:gd name="connsiteY29" fmla="*/ 418318 h 476661"/>
              <a:gd name="connsiteX30" fmla="*/ 72763 w 524541"/>
              <a:gd name="connsiteY30" fmla="*/ 287549 h 476661"/>
              <a:gd name="connsiteX31" fmla="*/ 61105 w 524541"/>
              <a:gd name="connsiteY31" fmla="*/ 275881 h 476661"/>
              <a:gd name="connsiteX32" fmla="*/ 316761 w 524541"/>
              <a:gd name="connsiteY32" fmla="*/ 184439 h 476661"/>
              <a:gd name="connsiteX33" fmla="*/ 323884 w 524541"/>
              <a:gd name="connsiteY33" fmla="*/ 191233 h 476661"/>
              <a:gd name="connsiteX34" fmla="*/ 323884 w 524541"/>
              <a:gd name="connsiteY34" fmla="*/ 202024 h 476661"/>
              <a:gd name="connsiteX35" fmla="*/ 340109 w 524541"/>
              <a:gd name="connsiteY35" fmla="*/ 222007 h 476661"/>
              <a:gd name="connsiteX36" fmla="*/ 332986 w 524541"/>
              <a:gd name="connsiteY36" fmla="*/ 229201 h 476661"/>
              <a:gd name="connsiteX37" fmla="*/ 326259 w 524541"/>
              <a:gd name="connsiteY37" fmla="*/ 222007 h 476661"/>
              <a:gd name="connsiteX38" fmla="*/ 319927 w 524541"/>
              <a:gd name="connsiteY38" fmla="*/ 215612 h 476661"/>
              <a:gd name="connsiteX39" fmla="*/ 313596 w 524541"/>
              <a:gd name="connsiteY39" fmla="*/ 215612 h 476661"/>
              <a:gd name="connsiteX40" fmla="*/ 307264 w 524541"/>
              <a:gd name="connsiteY40" fmla="*/ 222007 h 476661"/>
              <a:gd name="connsiteX41" fmla="*/ 307264 w 524541"/>
              <a:gd name="connsiteY41" fmla="*/ 224405 h 476661"/>
              <a:gd name="connsiteX42" fmla="*/ 309243 w 524541"/>
              <a:gd name="connsiteY42" fmla="*/ 228401 h 476661"/>
              <a:gd name="connsiteX43" fmla="*/ 313596 w 524541"/>
              <a:gd name="connsiteY43" fmla="*/ 230400 h 476661"/>
              <a:gd name="connsiteX44" fmla="*/ 319136 w 524541"/>
              <a:gd name="connsiteY44" fmla="*/ 230400 h 476661"/>
              <a:gd name="connsiteX45" fmla="*/ 333382 w 524541"/>
              <a:gd name="connsiteY45" fmla="*/ 236394 h 476661"/>
              <a:gd name="connsiteX46" fmla="*/ 339714 w 524541"/>
              <a:gd name="connsiteY46" fmla="*/ 250782 h 476661"/>
              <a:gd name="connsiteX47" fmla="*/ 339714 w 524541"/>
              <a:gd name="connsiteY47" fmla="*/ 257576 h 476661"/>
              <a:gd name="connsiteX48" fmla="*/ 323884 w 524541"/>
              <a:gd name="connsiteY48" fmla="*/ 277159 h 476661"/>
              <a:gd name="connsiteX49" fmla="*/ 323884 w 524541"/>
              <a:gd name="connsiteY49" fmla="*/ 290747 h 476661"/>
              <a:gd name="connsiteX50" fmla="*/ 316761 w 524541"/>
              <a:gd name="connsiteY50" fmla="*/ 297542 h 476661"/>
              <a:gd name="connsiteX51" fmla="*/ 309638 w 524541"/>
              <a:gd name="connsiteY51" fmla="*/ 290747 h 476661"/>
              <a:gd name="connsiteX52" fmla="*/ 309638 w 524541"/>
              <a:gd name="connsiteY52" fmla="*/ 277559 h 476661"/>
              <a:gd name="connsiteX53" fmla="*/ 292622 w 524541"/>
              <a:gd name="connsiteY53" fmla="*/ 257576 h 476661"/>
              <a:gd name="connsiteX54" fmla="*/ 292622 w 524541"/>
              <a:gd name="connsiteY54" fmla="*/ 254779 h 476661"/>
              <a:gd name="connsiteX55" fmla="*/ 299745 w 524541"/>
              <a:gd name="connsiteY55" fmla="*/ 247585 h 476661"/>
              <a:gd name="connsiteX56" fmla="*/ 306868 w 524541"/>
              <a:gd name="connsiteY56" fmla="*/ 254779 h 476661"/>
              <a:gd name="connsiteX57" fmla="*/ 306868 w 524541"/>
              <a:gd name="connsiteY57" fmla="*/ 257576 h 476661"/>
              <a:gd name="connsiteX58" fmla="*/ 312804 w 524541"/>
              <a:gd name="connsiteY58" fmla="*/ 263571 h 476661"/>
              <a:gd name="connsiteX59" fmla="*/ 319136 w 524541"/>
              <a:gd name="connsiteY59" fmla="*/ 263571 h 476661"/>
              <a:gd name="connsiteX60" fmla="*/ 325072 w 524541"/>
              <a:gd name="connsiteY60" fmla="*/ 257576 h 476661"/>
              <a:gd name="connsiteX61" fmla="*/ 325072 w 524541"/>
              <a:gd name="connsiteY61" fmla="*/ 250782 h 476661"/>
              <a:gd name="connsiteX62" fmla="*/ 323489 w 524541"/>
              <a:gd name="connsiteY62" fmla="*/ 246386 h 476661"/>
              <a:gd name="connsiteX63" fmla="*/ 319136 w 524541"/>
              <a:gd name="connsiteY63" fmla="*/ 244387 h 476661"/>
              <a:gd name="connsiteX64" fmla="*/ 313596 w 524541"/>
              <a:gd name="connsiteY64" fmla="*/ 244787 h 476661"/>
              <a:gd name="connsiteX65" fmla="*/ 299349 w 524541"/>
              <a:gd name="connsiteY65" fmla="*/ 238792 h 476661"/>
              <a:gd name="connsiteX66" fmla="*/ 293413 w 524541"/>
              <a:gd name="connsiteY66" fmla="*/ 224405 h 476661"/>
              <a:gd name="connsiteX67" fmla="*/ 293413 w 524541"/>
              <a:gd name="connsiteY67" fmla="*/ 222007 h 476661"/>
              <a:gd name="connsiteX68" fmla="*/ 309638 w 524541"/>
              <a:gd name="connsiteY68" fmla="*/ 202024 h 476661"/>
              <a:gd name="connsiteX69" fmla="*/ 309638 w 524541"/>
              <a:gd name="connsiteY69" fmla="*/ 191233 h 476661"/>
              <a:gd name="connsiteX70" fmla="*/ 316761 w 524541"/>
              <a:gd name="connsiteY70" fmla="*/ 184439 h 476661"/>
              <a:gd name="connsiteX71" fmla="*/ 159612 w 524541"/>
              <a:gd name="connsiteY71" fmla="*/ 165354 h 476661"/>
              <a:gd name="connsiteX72" fmla="*/ 126338 w 524541"/>
              <a:gd name="connsiteY72" fmla="*/ 198223 h 476661"/>
              <a:gd name="connsiteX73" fmla="*/ 159612 w 524541"/>
              <a:gd name="connsiteY73" fmla="*/ 231498 h 476661"/>
              <a:gd name="connsiteX74" fmla="*/ 192482 w 524541"/>
              <a:gd name="connsiteY74" fmla="*/ 198223 h 476661"/>
              <a:gd name="connsiteX75" fmla="*/ 159612 w 524541"/>
              <a:gd name="connsiteY75" fmla="*/ 165354 h 476661"/>
              <a:gd name="connsiteX76" fmla="*/ 317181 w 524541"/>
              <a:gd name="connsiteY76" fmla="*/ 165230 h 476661"/>
              <a:gd name="connsiteX77" fmla="*/ 247634 w 524541"/>
              <a:gd name="connsiteY77" fmla="*/ 241277 h 476661"/>
              <a:gd name="connsiteX78" fmla="*/ 317181 w 524541"/>
              <a:gd name="connsiteY78" fmla="*/ 316922 h 476661"/>
              <a:gd name="connsiteX79" fmla="*/ 386326 w 524541"/>
              <a:gd name="connsiteY79" fmla="*/ 241277 h 476661"/>
              <a:gd name="connsiteX80" fmla="*/ 317181 w 524541"/>
              <a:gd name="connsiteY80" fmla="*/ 165230 h 476661"/>
              <a:gd name="connsiteX81" fmla="*/ 317181 w 524541"/>
              <a:gd name="connsiteY81" fmla="*/ 150745 h 476661"/>
              <a:gd name="connsiteX82" fmla="*/ 400798 w 524541"/>
              <a:gd name="connsiteY82" fmla="*/ 241277 h 476661"/>
              <a:gd name="connsiteX83" fmla="*/ 348537 w 524541"/>
              <a:gd name="connsiteY83" fmla="*/ 324969 h 476661"/>
              <a:gd name="connsiteX84" fmla="*/ 366225 w 524541"/>
              <a:gd name="connsiteY84" fmla="*/ 345892 h 476661"/>
              <a:gd name="connsiteX85" fmla="*/ 465521 w 524541"/>
              <a:gd name="connsiteY85" fmla="*/ 314105 h 476661"/>
              <a:gd name="connsiteX86" fmla="*/ 488033 w 524541"/>
              <a:gd name="connsiteY86" fmla="*/ 314105 h 476661"/>
              <a:gd name="connsiteX87" fmla="*/ 519791 w 524541"/>
              <a:gd name="connsiteY87" fmla="*/ 348709 h 476661"/>
              <a:gd name="connsiteX88" fmla="*/ 498887 w 524541"/>
              <a:gd name="connsiteY88" fmla="*/ 382910 h 476661"/>
              <a:gd name="connsiteX89" fmla="*/ 318387 w 524541"/>
              <a:gd name="connsiteY89" fmla="*/ 465797 h 476661"/>
              <a:gd name="connsiteX90" fmla="*/ 315573 w 524541"/>
              <a:gd name="connsiteY90" fmla="*/ 467406 h 476661"/>
              <a:gd name="connsiteX91" fmla="*/ 278991 w 524541"/>
              <a:gd name="connsiteY91" fmla="*/ 476661 h 476661"/>
              <a:gd name="connsiteX92" fmla="*/ 245222 w 524541"/>
              <a:gd name="connsiteY92" fmla="*/ 467809 h 476661"/>
              <a:gd name="connsiteX93" fmla="*/ 240398 w 524541"/>
              <a:gd name="connsiteY93" fmla="*/ 465797 h 476661"/>
              <a:gd name="connsiteX94" fmla="*/ 104521 w 524541"/>
              <a:gd name="connsiteY94" fmla="*/ 411880 h 476661"/>
              <a:gd name="connsiteX95" fmla="*/ 86833 w 524541"/>
              <a:gd name="connsiteY95" fmla="*/ 408259 h 476661"/>
              <a:gd name="connsiteX96" fmla="*/ 86833 w 524541"/>
              <a:gd name="connsiteY96" fmla="*/ 418318 h 476661"/>
              <a:gd name="connsiteX97" fmla="*/ 61105 w 524541"/>
              <a:gd name="connsiteY97" fmla="*/ 444472 h 476661"/>
              <a:gd name="connsiteX98" fmla="*/ 26130 w 524541"/>
              <a:gd name="connsiteY98" fmla="*/ 444472 h 476661"/>
              <a:gd name="connsiteX99" fmla="*/ 0 w 524541"/>
              <a:gd name="connsiteY99" fmla="*/ 418318 h 476661"/>
              <a:gd name="connsiteX100" fmla="*/ 0 w 524541"/>
              <a:gd name="connsiteY100" fmla="*/ 287549 h 476661"/>
              <a:gd name="connsiteX101" fmla="*/ 26130 w 524541"/>
              <a:gd name="connsiteY101" fmla="*/ 261396 h 476661"/>
              <a:gd name="connsiteX102" fmla="*/ 61105 w 524541"/>
              <a:gd name="connsiteY102" fmla="*/ 261396 h 476661"/>
              <a:gd name="connsiteX103" fmla="*/ 86833 w 524541"/>
              <a:gd name="connsiteY103" fmla="*/ 287549 h 476661"/>
              <a:gd name="connsiteX104" fmla="*/ 86833 w 524541"/>
              <a:gd name="connsiteY104" fmla="*/ 297608 h 476661"/>
              <a:gd name="connsiteX105" fmla="*/ 178892 w 524541"/>
              <a:gd name="connsiteY105" fmla="*/ 302034 h 476661"/>
              <a:gd name="connsiteX106" fmla="*/ 179696 w 524541"/>
              <a:gd name="connsiteY106" fmla="*/ 302034 h 476661"/>
              <a:gd name="connsiteX107" fmla="*/ 266127 w 524541"/>
              <a:gd name="connsiteY107" fmla="*/ 312898 h 476661"/>
              <a:gd name="connsiteX108" fmla="*/ 233162 w 524541"/>
              <a:gd name="connsiteY108" fmla="*/ 241277 h 476661"/>
              <a:gd name="connsiteX109" fmla="*/ 317181 w 524541"/>
              <a:gd name="connsiteY109" fmla="*/ 150745 h 476661"/>
              <a:gd name="connsiteX110" fmla="*/ 159612 w 524541"/>
              <a:gd name="connsiteY110" fmla="*/ 150745 h 476661"/>
              <a:gd name="connsiteX111" fmla="*/ 207090 w 524541"/>
              <a:gd name="connsiteY111" fmla="*/ 198223 h 476661"/>
              <a:gd name="connsiteX112" fmla="*/ 159612 w 524541"/>
              <a:gd name="connsiteY112" fmla="*/ 246106 h 476661"/>
              <a:gd name="connsiteX113" fmla="*/ 111729 w 524541"/>
              <a:gd name="connsiteY113" fmla="*/ 198223 h 476661"/>
              <a:gd name="connsiteX114" fmla="*/ 159612 w 524541"/>
              <a:gd name="connsiteY114" fmla="*/ 150745 h 476661"/>
              <a:gd name="connsiteX115" fmla="*/ 470653 w 524541"/>
              <a:gd name="connsiteY115" fmla="*/ 134723 h 476661"/>
              <a:gd name="connsiteX116" fmla="*/ 430541 w 524541"/>
              <a:gd name="connsiteY116" fmla="*/ 174283 h 476661"/>
              <a:gd name="connsiteX117" fmla="*/ 470653 w 524541"/>
              <a:gd name="connsiteY117" fmla="*/ 214245 h 476661"/>
              <a:gd name="connsiteX118" fmla="*/ 510360 w 524541"/>
              <a:gd name="connsiteY118" fmla="*/ 174283 h 476661"/>
              <a:gd name="connsiteX119" fmla="*/ 470653 w 524541"/>
              <a:gd name="connsiteY119" fmla="*/ 134723 h 476661"/>
              <a:gd name="connsiteX120" fmla="*/ 470653 w 524541"/>
              <a:gd name="connsiteY120" fmla="*/ 120595 h 476661"/>
              <a:gd name="connsiteX121" fmla="*/ 524541 w 524541"/>
              <a:gd name="connsiteY121" fmla="*/ 174283 h 476661"/>
              <a:gd name="connsiteX122" fmla="*/ 470653 w 524541"/>
              <a:gd name="connsiteY122" fmla="*/ 228374 h 476661"/>
              <a:gd name="connsiteX123" fmla="*/ 416765 w 524541"/>
              <a:gd name="connsiteY123" fmla="*/ 174283 h 476661"/>
              <a:gd name="connsiteX124" fmla="*/ 470653 w 524541"/>
              <a:gd name="connsiteY124" fmla="*/ 120595 h 476661"/>
              <a:gd name="connsiteX125" fmla="*/ 354298 w 524541"/>
              <a:gd name="connsiteY125" fmla="*/ 83353 h 476661"/>
              <a:gd name="connsiteX126" fmla="*/ 361392 w 524541"/>
              <a:gd name="connsiteY126" fmla="*/ 90269 h 476661"/>
              <a:gd name="connsiteX127" fmla="*/ 361392 w 524541"/>
              <a:gd name="connsiteY127" fmla="*/ 144787 h 476661"/>
              <a:gd name="connsiteX128" fmla="*/ 354298 w 524541"/>
              <a:gd name="connsiteY128" fmla="*/ 152110 h 476661"/>
              <a:gd name="connsiteX129" fmla="*/ 347599 w 524541"/>
              <a:gd name="connsiteY129" fmla="*/ 144787 h 476661"/>
              <a:gd name="connsiteX130" fmla="*/ 347599 w 524541"/>
              <a:gd name="connsiteY130" fmla="*/ 90269 h 476661"/>
              <a:gd name="connsiteX131" fmla="*/ 354298 w 524541"/>
              <a:gd name="connsiteY131" fmla="*/ 83353 h 476661"/>
              <a:gd name="connsiteX132" fmla="*/ 280207 w 524541"/>
              <a:gd name="connsiteY132" fmla="*/ 79806 h 476661"/>
              <a:gd name="connsiteX133" fmla="*/ 286907 w 524541"/>
              <a:gd name="connsiteY133" fmla="*/ 86722 h 476661"/>
              <a:gd name="connsiteX134" fmla="*/ 286907 w 524541"/>
              <a:gd name="connsiteY134" fmla="*/ 141647 h 476661"/>
              <a:gd name="connsiteX135" fmla="*/ 280207 w 524541"/>
              <a:gd name="connsiteY135" fmla="*/ 148563 h 476661"/>
              <a:gd name="connsiteX136" fmla="*/ 273114 w 524541"/>
              <a:gd name="connsiteY136" fmla="*/ 141647 h 476661"/>
              <a:gd name="connsiteX137" fmla="*/ 273114 w 524541"/>
              <a:gd name="connsiteY137" fmla="*/ 86722 h 476661"/>
              <a:gd name="connsiteX138" fmla="*/ 280207 w 524541"/>
              <a:gd name="connsiteY138" fmla="*/ 79806 h 476661"/>
              <a:gd name="connsiteX139" fmla="*/ 193795 w 524541"/>
              <a:gd name="connsiteY139" fmla="*/ 58373 h 476661"/>
              <a:gd name="connsiteX140" fmla="*/ 168657 w 524541"/>
              <a:gd name="connsiteY140" fmla="*/ 84039 h 476661"/>
              <a:gd name="connsiteX141" fmla="*/ 193795 w 524541"/>
              <a:gd name="connsiteY141" fmla="*/ 109304 h 476661"/>
              <a:gd name="connsiteX142" fmla="*/ 219333 w 524541"/>
              <a:gd name="connsiteY142" fmla="*/ 84039 h 476661"/>
              <a:gd name="connsiteX143" fmla="*/ 193795 w 524541"/>
              <a:gd name="connsiteY143" fmla="*/ 58373 h 476661"/>
              <a:gd name="connsiteX144" fmla="*/ 317259 w 524541"/>
              <a:gd name="connsiteY144" fmla="*/ 49657 h 476661"/>
              <a:gd name="connsiteX145" fmla="*/ 324161 w 524541"/>
              <a:gd name="connsiteY145" fmla="*/ 57329 h 476661"/>
              <a:gd name="connsiteX146" fmla="*/ 324161 w 524541"/>
              <a:gd name="connsiteY146" fmla="*/ 132836 h 476661"/>
              <a:gd name="connsiteX147" fmla="*/ 317259 w 524541"/>
              <a:gd name="connsiteY147" fmla="*/ 139700 h 476661"/>
              <a:gd name="connsiteX148" fmla="*/ 310357 w 524541"/>
              <a:gd name="connsiteY148" fmla="*/ 132836 h 476661"/>
              <a:gd name="connsiteX149" fmla="*/ 310357 w 524541"/>
              <a:gd name="connsiteY149" fmla="*/ 57329 h 476661"/>
              <a:gd name="connsiteX150" fmla="*/ 317259 w 524541"/>
              <a:gd name="connsiteY150" fmla="*/ 49657 h 476661"/>
              <a:gd name="connsiteX151" fmla="*/ 193795 w 524541"/>
              <a:gd name="connsiteY151" fmla="*/ 44337 h 476661"/>
              <a:gd name="connsiteX152" fmla="*/ 233698 w 524541"/>
              <a:gd name="connsiteY152" fmla="*/ 84039 h 476661"/>
              <a:gd name="connsiteX153" fmla="*/ 193795 w 524541"/>
              <a:gd name="connsiteY153" fmla="*/ 123741 h 476661"/>
              <a:gd name="connsiteX154" fmla="*/ 154292 w 524541"/>
              <a:gd name="connsiteY154" fmla="*/ 84039 h 476661"/>
              <a:gd name="connsiteX155" fmla="*/ 193795 w 524541"/>
              <a:gd name="connsiteY155" fmla="*/ 44337 h 476661"/>
              <a:gd name="connsiteX156" fmla="*/ 354298 w 524541"/>
              <a:gd name="connsiteY156" fmla="*/ 35469 h 476661"/>
              <a:gd name="connsiteX157" fmla="*/ 361392 w 524541"/>
              <a:gd name="connsiteY157" fmla="*/ 42609 h 476661"/>
              <a:gd name="connsiteX158" fmla="*/ 361392 w 524541"/>
              <a:gd name="connsiteY158" fmla="*/ 58081 h 476661"/>
              <a:gd name="connsiteX159" fmla="*/ 354298 w 524541"/>
              <a:gd name="connsiteY159" fmla="*/ 65221 h 476661"/>
              <a:gd name="connsiteX160" fmla="*/ 347599 w 524541"/>
              <a:gd name="connsiteY160" fmla="*/ 58081 h 476661"/>
              <a:gd name="connsiteX161" fmla="*/ 347599 w 524541"/>
              <a:gd name="connsiteY161" fmla="*/ 42609 h 476661"/>
              <a:gd name="connsiteX162" fmla="*/ 354298 w 524541"/>
              <a:gd name="connsiteY162" fmla="*/ 35469 h 476661"/>
              <a:gd name="connsiteX163" fmla="*/ 280207 w 524541"/>
              <a:gd name="connsiteY163" fmla="*/ 35469 h 476661"/>
              <a:gd name="connsiteX164" fmla="*/ 286907 w 524541"/>
              <a:gd name="connsiteY164" fmla="*/ 42609 h 476661"/>
              <a:gd name="connsiteX165" fmla="*/ 286907 w 524541"/>
              <a:gd name="connsiteY165" fmla="*/ 58081 h 476661"/>
              <a:gd name="connsiteX166" fmla="*/ 280207 w 524541"/>
              <a:gd name="connsiteY166" fmla="*/ 65221 h 476661"/>
              <a:gd name="connsiteX167" fmla="*/ 273114 w 524541"/>
              <a:gd name="connsiteY167" fmla="*/ 58081 h 476661"/>
              <a:gd name="connsiteX168" fmla="*/ 273114 w 524541"/>
              <a:gd name="connsiteY168" fmla="*/ 42609 h 476661"/>
              <a:gd name="connsiteX169" fmla="*/ 280207 w 524541"/>
              <a:gd name="connsiteY169" fmla="*/ 35469 h 476661"/>
              <a:gd name="connsiteX170" fmla="*/ 434988 w 524541"/>
              <a:gd name="connsiteY170" fmla="*/ 26780 h 476661"/>
              <a:gd name="connsiteX171" fmla="*/ 409849 w 524541"/>
              <a:gd name="connsiteY171" fmla="*/ 51918 h 476661"/>
              <a:gd name="connsiteX172" fmla="*/ 434988 w 524541"/>
              <a:gd name="connsiteY172" fmla="*/ 77456 h 476661"/>
              <a:gd name="connsiteX173" fmla="*/ 460525 w 524541"/>
              <a:gd name="connsiteY173" fmla="*/ 51918 h 476661"/>
              <a:gd name="connsiteX174" fmla="*/ 434988 w 524541"/>
              <a:gd name="connsiteY174" fmla="*/ 26780 h 476661"/>
              <a:gd name="connsiteX175" fmla="*/ 434988 w 524541"/>
              <a:gd name="connsiteY175" fmla="*/ 12415 h 476661"/>
              <a:gd name="connsiteX176" fmla="*/ 474890 w 524541"/>
              <a:gd name="connsiteY176" fmla="*/ 51918 h 476661"/>
              <a:gd name="connsiteX177" fmla="*/ 434988 w 524541"/>
              <a:gd name="connsiteY177" fmla="*/ 91821 h 476661"/>
              <a:gd name="connsiteX178" fmla="*/ 395484 w 524541"/>
              <a:gd name="connsiteY178" fmla="*/ 51918 h 476661"/>
              <a:gd name="connsiteX179" fmla="*/ 434988 w 524541"/>
              <a:gd name="connsiteY179" fmla="*/ 12415 h 476661"/>
              <a:gd name="connsiteX180" fmla="*/ 317259 w 524541"/>
              <a:gd name="connsiteY180" fmla="*/ 0 h 476661"/>
              <a:gd name="connsiteX181" fmla="*/ 324161 w 524541"/>
              <a:gd name="connsiteY181" fmla="*/ 7236 h 476661"/>
              <a:gd name="connsiteX182" fmla="*/ 324161 w 524541"/>
              <a:gd name="connsiteY182" fmla="*/ 22511 h 476661"/>
              <a:gd name="connsiteX183" fmla="*/ 317259 w 524541"/>
              <a:gd name="connsiteY183" fmla="*/ 29747 h 476661"/>
              <a:gd name="connsiteX184" fmla="*/ 310357 w 524541"/>
              <a:gd name="connsiteY184" fmla="*/ 22511 h 476661"/>
              <a:gd name="connsiteX185" fmla="*/ 310357 w 524541"/>
              <a:gd name="connsiteY185" fmla="*/ 7236 h 476661"/>
              <a:gd name="connsiteX186" fmla="*/ 317259 w 524541"/>
              <a:gd name="connsiteY186" fmla="*/ 0 h 4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24541" h="476661">
                <a:moveTo>
                  <a:pt x="86833" y="311691"/>
                </a:moveTo>
                <a:lnTo>
                  <a:pt x="86833" y="393774"/>
                </a:lnTo>
                <a:cubicBezTo>
                  <a:pt x="94873" y="394176"/>
                  <a:pt x="102511" y="395786"/>
                  <a:pt x="109747" y="399004"/>
                </a:cubicBezTo>
                <a:lnTo>
                  <a:pt x="245624" y="452519"/>
                </a:lnTo>
                <a:cubicBezTo>
                  <a:pt x="247634" y="452921"/>
                  <a:pt x="249242" y="454128"/>
                  <a:pt x="251654" y="455336"/>
                </a:cubicBezTo>
                <a:cubicBezTo>
                  <a:pt x="277785" y="469016"/>
                  <a:pt x="301905" y="458554"/>
                  <a:pt x="308739" y="454531"/>
                </a:cubicBezTo>
                <a:cubicBezTo>
                  <a:pt x="309945" y="454128"/>
                  <a:pt x="311151" y="453324"/>
                  <a:pt x="312357" y="452921"/>
                </a:cubicBezTo>
                <a:lnTo>
                  <a:pt x="492857" y="370034"/>
                </a:lnTo>
                <a:cubicBezTo>
                  <a:pt x="501299" y="366413"/>
                  <a:pt x="506525" y="357963"/>
                  <a:pt x="505721" y="349916"/>
                </a:cubicBezTo>
                <a:cubicBezTo>
                  <a:pt x="504515" y="337845"/>
                  <a:pt x="492857" y="331407"/>
                  <a:pt x="483209" y="327786"/>
                </a:cubicBezTo>
                <a:cubicBezTo>
                  <a:pt x="479189" y="326579"/>
                  <a:pt x="474365" y="326579"/>
                  <a:pt x="469943" y="327786"/>
                </a:cubicBezTo>
                <a:lnTo>
                  <a:pt x="367431" y="360377"/>
                </a:lnTo>
                <a:cubicBezTo>
                  <a:pt x="367431" y="360377"/>
                  <a:pt x="367029" y="360377"/>
                  <a:pt x="366627" y="360780"/>
                </a:cubicBezTo>
                <a:cubicBezTo>
                  <a:pt x="366225" y="366413"/>
                  <a:pt x="363813" y="372046"/>
                  <a:pt x="360195" y="376472"/>
                </a:cubicBezTo>
                <a:cubicBezTo>
                  <a:pt x="354165" y="384117"/>
                  <a:pt x="344517" y="388543"/>
                  <a:pt x="334065" y="388543"/>
                </a:cubicBezTo>
                <a:cubicBezTo>
                  <a:pt x="332859" y="388543"/>
                  <a:pt x="331653" y="388543"/>
                  <a:pt x="330045" y="388543"/>
                </a:cubicBezTo>
                <a:lnTo>
                  <a:pt x="207032" y="374058"/>
                </a:lnTo>
                <a:cubicBezTo>
                  <a:pt x="203414" y="373655"/>
                  <a:pt x="200600" y="370034"/>
                  <a:pt x="201002" y="366413"/>
                </a:cubicBezTo>
                <a:cubicBezTo>
                  <a:pt x="201404" y="362389"/>
                  <a:pt x="204620" y="359573"/>
                  <a:pt x="208640" y="359975"/>
                </a:cubicBezTo>
                <a:lnTo>
                  <a:pt x="332055" y="374058"/>
                </a:lnTo>
                <a:cubicBezTo>
                  <a:pt x="338487" y="374863"/>
                  <a:pt x="345321" y="372448"/>
                  <a:pt x="349341" y="367620"/>
                </a:cubicBezTo>
                <a:cubicBezTo>
                  <a:pt x="351753" y="363999"/>
                  <a:pt x="353361" y="359170"/>
                  <a:pt x="352959" y="353940"/>
                </a:cubicBezTo>
                <a:cubicBezTo>
                  <a:pt x="352557" y="344283"/>
                  <a:pt x="344919" y="336638"/>
                  <a:pt x="335271" y="335431"/>
                </a:cubicBezTo>
                <a:lnTo>
                  <a:pt x="178088" y="316117"/>
                </a:lnTo>
                <a:close/>
                <a:moveTo>
                  <a:pt x="26130" y="275881"/>
                </a:moveTo>
                <a:cubicBezTo>
                  <a:pt x="19296" y="275881"/>
                  <a:pt x="14070" y="280709"/>
                  <a:pt x="14070" y="287549"/>
                </a:cubicBezTo>
                <a:lnTo>
                  <a:pt x="14070" y="418318"/>
                </a:lnTo>
                <a:cubicBezTo>
                  <a:pt x="14070" y="424756"/>
                  <a:pt x="19296" y="430389"/>
                  <a:pt x="26130" y="430389"/>
                </a:cubicBezTo>
                <a:lnTo>
                  <a:pt x="61105" y="430389"/>
                </a:lnTo>
                <a:cubicBezTo>
                  <a:pt x="67537" y="430389"/>
                  <a:pt x="72763" y="424756"/>
                  <a:pt x="72763" y="418318"/>
                </a:cubicBezTo>
                <a:lnTo>
                  <a:pt x="72763" y="287549"/>
                </a:lnTo>
                <a:cubicBezTo>
                  <a:pt x="72763" y="280709"/>
                  <a:pt x="67537" y="275881"/>
                  <a:pt x="61105" y="275881"/>
                </a:cubicBezTo>
                <a:close/>
                <a:moveTo>
                  <a:pt x="316761" y="184439"/>
                </a:moveTo>
                <a:cubicBezTo>
                  <a:pt x="320323" y="184439"/>
                  <a:pt x="323884" y="187237"/>
                  <a:pt x="323884" y="191233"/>
                </a:cubicBezTo>
                <a:lnTo>
                  <a:pt x="323884" y="202024"/>
                </a:lnTo>
                <a:cubicBezTo>
                  <a:pt x="332986" y="204022"/>
                  <a:pt x="340109" y="212015"/>
                  <a:pt x="340109" y="222007"/>
                </a:cubicBezTo>
                <a:cubicBezTo>
                  <a:pt x="340109" y="226003"/>
                  <a:pt x="337339" y="229201"/>
                  <a:pt x="332986" y="229201"/>
                </a:cubicBezTo>
                <a:cubicBezTo>
                  <a:pt x="329029" y="229201"/>
                  <a:pt x="326259" y="226003"/>
                  <a:pt x="326259" y="222007"/>
                </a:cubicBezTo>
                <a:cubicBezTo>
                  <a:pt x="326259" y="218410"/>
                  <a:pt x="323093" y="215612"/>
                  <a:pt x="319927" y="215612"/>
                </a:cubicBezTo>
                <a:lnTo>
                  <a:pt x="313596" y="215612"/>
                </a:lnTo>
                <a:cubicBezTo>
                  <a:pt x="310034" y="215612"/>
                  <a:pt x="307264" y="218410"/>
                  <a:pt x="307264" y="222007"/>
                </a:cubicBezTo>
                <a:lnTo>
                  <a:pt x="307264" y="224405"/>
                </a:lnTo>
                <a:cubicBezTo>
                  <a:pt x="307264" y="225604"/>
                  <a:pt x="308055" y="227202"/>
                  <a:pt x="309243" y="228401"/>
                </a:cubicBezTo>
                <a:cubicBezTo>
                  <a:pt x="310430" y="229600"/>
                  <a:pt x="312013" y="230400"/>
                  <a:pt x="313596" y="230400"/>
                </a:cubicBezTo>
                <a:lnTo>
                  <a:pt x="319136" y="230400"/>
                </a:lnTo>
                <a:cubicBezTo>
                  <a:pt x="324280" y="230400"/>
                  <a:pt x="329425" y="232398"/>
                  <a:pt x="333382" y="236394"/>
                </a:cubicBezTo>
                <a:cubicBezTo>
                  <a:pt x="337339" y="240391"/>
                  <a:pt x="339714" y="245187"/>
                  <a:pt x="339714" y="250782"/>
                </a:cubicBezTo>
                <a:lnTo>
                  <a:pt x="339714" y="257576"/>
                </a:lnTo>
                <a:cubicBezTo>
                  <a:pt x="339714" y="267168"/>
                  <a:pt x="332590" y="275161"/>
                  <a:pt x="323884" y="277159"/>
                </a:cubicBezTo>
                <a:lnTo>
                  <a:pt x="323884" y="290747"/>
                </a:lnTo>
                <a:cubicBezTo>
                  <a:pt x="323884" y="294344"/>
                  <a:pt x="320323" y="297542"/>
                  <a:pt x="316761" y="297542"/>
                </a:cubicBezTo>
                <a:cubicBezTo>
                  <a:pt x="312804" y="297542"/>
                  <a:pt x="309638" y="294344"/>
                  <a:pt x="309638" y="290747"/>
                </a:cubicBezTo>
                <a:lnTo>
                  <a:pt x="309638" y="277559"/>
                </a:lnTo>
                <a:cubicBezTo>
                  <a:pt x="300141" y="275960"/>
                  <a:pt x="292622" y="267168"/>
                  <a:pt x="292622" y="257576"/>
                </a:cubicBezTo>
                <a:lnTo>
                  <a:pt x="292622" y="254779"/>
                </a:lnTo>
                <a:cubicBezTo>
                  <a:pt x="292622" y="251182"/>
                  <a:pt x="295788" y="247585"/>
                  <a:pt x="299745" y="247585"/>
                </a:cubicBezTo>
                <a:cubicBezTo>
                  <a:pt x="303307" y="247585"/>
                  <a:pt x="306868" y="251182"/>
                  <a:pt x="306868" y="254779"/>
                </a:cubicBezTo>
                <a:lnTo>
                  <a:pt x="306868" y="257576"/>
                </a:lnTo>
                <a:cubicBezTo>
                  <a:pt x="306868" y="260773"/>
                  <a:pt x="309243" y="263571"/>
                  <a:pt x="312804" y="263571"/>
                </a:cubicBezTo>
                <a:lnTo>
                  <a:pt x="319136" y="263571"/>
                </a:lnTo>
                <a:cubicBezTo>
                  <a:pt x="322697" y="263571"/>
                  <a:pt x="325072" y="260773"/>
                  <a:pt x="325072" y="257576"/>
                </a:cubicBezTo>
                <a:lnTo>
                  <a:pt x="325072" y="250782"/>
                </a:lnTo>
                <a:cubicBezTo>
                  <a:pt x="325072" y="248784"/>
                  <a:pt x="324676" y="247585"/>
                  <a:pt x="323489" y="246386"/>
                </a:cubicBezTo>
                <a:cubicBezTo>
                  <a:pt x="322302" y="245187"/>
                  <a:pt x="320719" y="244787"/>
                  <a:pt x="319136" y="244387"/>
                </a:cubicBezTo>
                <a:lnTo>
                  <a:pt x="313596" y="244787"/>
                </a:lnTo>
                <a:cubicBezTo>
                  <a:pt x="308055" y="244387"/>
                  <a:pt x="303307" y="242789"/>
                  <a:pt x="299349" y="238792"/>
                </a:cubicBezTo>
                <a:cubicBezTo>
                  <a:pt x="295392" y="234796"/>
                  <a:pt x="293413" y="229600"/>
                  <a:pt x="293413" y="224405"/>
                </a:cubicBezTo>
                <a:lnTo>
                  <a:pt x="293413" y="222007"/>
                </a:lnTo>
                <a:cubicBezTo>
                  <a:pt x="293413" y="212015"/>
                  <a:pt x="300537" y="204022"/>
                  <a:pt x="309638" y="202024"/>
                </a:cubicBezTo>
                <a:lnTo>
                  <a:pt x="309638" y="191233"/>
                </a:lnTo>
                <a:cubicBezTo>
                  <a:pt x="309638" y="187237"/>
                  <a:pt x="312804" y="184439"/>
                  <a:pt x="316761" y="184439"/>
                </a:cubicBezTo>
                <a:close/>
                <a:moveTo>
                  <a:pt x="159612" y="165354"/>
                </a:moveTo>
                <a:cubicBezTo>
                  <a:pt x="140946" y="165354"/>
                  <a:pt x="126338" y="180368"/>
                  <a:pt x="126338" y="198223"/>
                </a:cubicBezTo>
                <a:cubicBezTo>
                  <a:pt x="126338" y="216889"/>
                  <a:pt x="140946" y="231498"/>
                  <a:pt x="159612" y="231498"/>
                </a:cubicBezTo>
                <a:cubicBezTo>
                  <a:pt x="177467" y="231498"/>
                  <a:pt x="192482" y="216889"/>
                  <a:pt x="192482" y="198223"/>
                </a:cubicBezTo>
                <a:cubicBezTo>
                  <a:pt x="192482" y="180368"/>
                  <a:pt x="177467" y="165354"/>
                  <a:pt x="159612" y="165354"/>
                </a:cubicBezTo>
                <a:close/>
                <a:moveTo>
                  <a:pt x="317181" y="165230"/>
                </a:moveTo>
                <a:cubicBezTo>
                  <a:pt x="278991" y="165230"/>
                  <a:pt x="247634" y="199431"/>
                  <a:pt x="247634" y="241277"/>
                </a:cubicBezTo>
                <a:cubicBezTo>
                  <a:pt x="247634" y="283123"/>
                  <a:pt x="278991" y="316922"/>
                  <a:pt x="317181" y="316922"/>
                </a:cubicBezTo>
                <a:cubicBezTo>
                  <a:pt x="355371" y="316922"/>
                  <a:pt x="386326" y="283123"/>
                  <a:pt x="386326" y="241277"/>
                </a:cubicBezTo>
                <a:cubicBezTo>
                  <a:pt x="386326" y="199431"/>
                  <a:pt x="355371" y="165230"/>
                  <a:pt x="317181" y="165230"/>
                </a:cubicBezTo>
                <a:close/>
                <a:moveTo>
                  <a:pt x="317181" y="150745"/>
                </a:moveTo>
                <a:cubicBezTo>
                  <a:pt x="363009" y="150745"/>
                  <a:pt x="400798" y="191384"/>
                  <a:pt x="400798" y="241277"/>
                </a:cubicBezTo>
                <a:cubicBezTo>
                  <a:pt x="400798" y="279100"/>
                  <a:pt x="379090" y="311289"/>
                  <a:pt x="348537" y="324969"/>
                </a:cubicBezTo>
                <a:cubicBezTo>
                  <a:pt x="356979" y="328993"/>
                  <a:pt x="363411" y="336638"/>
                  <a:pt x="366225" y="345892"/>
                </a:cubicBezTo>
                <a:lnTo>
                  <a:pt x="465521" y="314105"/>
                </a:lnTo>
                <a:cubicBezTo>
                  <a:pt x="473159" y="311691"/>
                  <a:pt x="480797" y="311691"/>
                  <a:pt x="488033" y="314105"/>
                </a:cubicBezTo>
                <a:cubicBezTo>
                  <a:pt x="507329" y="321348"/>
                  <a:pt x="518585" y="333419"/>
                  <a:pt x="519791" y="348709"/>
                </a:cubicBezTo>
                <a:cubicBezTo>
                  <a:pt x="520997" y="362792"/>
                  <a:pt x="512555" y="376472"/>
                  <a:pt x="498887" y="382910"/>
                </a:cubicBezTo>
                <a:lnTo>
                  <a:pt x="318387" y="465797"/>
                </a:lnTo>
                <a:cubicBezTo>
                  <a:pt x="317583" y="466199"/>
                  <a:pt x="316377" y="466602"/>
                  <a:pt x="315573" y="467406"/>
                </a:cubicBezTo>
                <a:cubicBezTo>
                  <a:pt x="310347" y="470223"/>
                  <a:pt x="296679" y="476661"/>
                  <a:pt x="278991" y="476661"/>
                </a:cubicBezTo>
                <a:cubicBezTo>
                  <a:pt x="268941" y="476661"/>
                  <a:pt x="256880" y="474247"/>
                  <a:pt x="245222" y="467809"/>
                </a:cubicBezTo>
                <a:cubicBezTo>
                  <a:pt x="242810" y="466602"/>
                  <a:pt x="241604" y="466199"/>
                  <a:pt x="240398" y="465797"/>
                </a:cubicBezTo>
                <a:lnTo>
                  <a:pt x="104521" y="411880"/>
                </a:lnTo>
                <a:cubicBezTo>
                  <a:pt x="98893" y="409868"/>
                  <a:pt x="93265" y="408661"/>
                  <a:pt x="86833" y="408259"/>
                </a:cubicBezTo>
                <a:lnTo>
                  <a:pt x="86833" y="418318"/>
                </a:lnTo>
                <a:cubicBezTo>
                  <a:pt x="86833" y="433205"/>
                  <a:pt x="75577" y="444472"/>
                  <a:pt x="61105" y="444472"/>
                </a:cubicBezTo>
                <a:lnTo>
                  <a:pt x="26130" y="444472"/>
                </a:lnTo>
                <a:cubicBezTo>
                  <a:pt x="11658" y="444472"/>
                  <a:pt x="0" y="433205"/>
                  <a:pt x="0" y="418318"/>
                </a:cubicBezTo>
                <a:lnTo>
                  <a:pt x="0" y="287549"/>
                </a:lnTo>
                <a:cubicBezTo>
                  <a:pt x="0" y="273064"/>
                  <a:pt x="11658" y="261396"/>
                  <a:pt x="26130" y="261396"/>
                </a:cubicBezTo>
                <a:lnTo>
                  <a:pt x="61105" y="261396"/>
                </a:lnTo>
                <a:cubicBezTo>
                  <a:pt x="75577" y="261396"/>
                  <a:pt x="86833" y="273064"/>
                  <a:pt x="86833" y="287549"/>
                </a:cubicBezTo>
                <a:lnTo>
                  <a:pt x="86833" y="297608"/>
                </a:lnTo>
                <a:lnTo>
                  <a:pt x="178892" y="302034"/>
                </a:lnTo>
                <a:cubicBezTo>
                  <a:pt x="179294" y="302034"/>
                  <a:pt x="179696" y="302034"/>
                  <a:pt x="179696" y="302034"/>
                </a:cubicBezTo>
                <a:lnTo>
                  <a:pt x="266127" y="312898"/>
                </a:lnTo>
                <a:cubicBezTo>
                  <a:pt x="246026" y="295999"/>
                  <a:pt x="233162" y="270248"/>
                  <a:pt x="233162" y="241277"/>
                </a:cubicBezTo>
                <a:cubicBezTo>
                  <a:pt x="233162" y="191384"/>
                  <a:pt x="270951" y="150745"/>
                  <a:pt x="317181" y="150745"/>
                </a:cubicBezTo>
                <a:close/>
                <a:moveTo>
                  <a:pt x="159612" y="150745"/>
                </a:moveTo>
                <a:cubicBezTo>
                  <a:pt x="185583" y="150745"/>
                  <a:pt x="207090" y="172252"/>
                  <a:pt x="207090" y="198223"/>
                </a:cubicBezTo>
                <a:cubicBezTo>
                  <a:pt x="207090" y="224599"/>
                  <a:pt x="185583" y="246106"/>
                  <a:pt x="159612" y="246106"/>
                </a:cubicBezTo>
                <a:cubicBezTo>
                  <a:pt x="133236" y="246106"/>
                  <a:pt x="111729" y="224599"/>
                  <a:pt x="111729" y="198223"/>
                </a:cubicBezTo>
                <a:cubicBezTo>
                  <a:pt x="111729" y="172252"/>
                  <a:pt x="133236" y="150745"/>
                  <a:pt x="159612" y="150745"/>
                </a:cubicBezTo>
                <a:close/>
                <a:moveTo>
                  <a:pt x="470653" y="134723"/>
                </a:moveTo>
                <a:cubicBezTo>
                  <a:pt x="448368" y="134723"/>
                  <a:pt x="430541" y="152485"/>
                  <a:pt x="430541" y="174283"/>
                </a:cubicBezTo>
                <a:cubicBezTo>
                  <a:pt x="430541" y="196080"/>
                  <a:pt x="448368" y="214245"/>
                  <a:pt x="470653" y="214245"/>
                </a:cubicBezTo>
                <a:cubicBezTo>
                  <a:pt x="492532" y="214245"/>
                  <a:pt x="510360" y="196080"/>
                  <a:pt x="510360" y="174283"/>
                </a:cubicBezTo>
                <a:cubicBezTo>
                  <a:pt x="510360" y="152485"/>
                  <a:pt x="492532" y="134723"/>
                  <a:pt x="470653" y="134723"/>
                </a:cubicBezTo>
                <a:close/>
                <a:moveTo>
                  <a:pt x="470653" y="120595"/>
                </a:moveTo>
                <a:cubicBezTo>
                  <a:pt x="500231" y="120595"/>
                  <a:pt x="524541" y="144411"/>
                  <a:pt x="524541" y="174283"/>
                </a:cubicBezTo>
                <a:cubicBezTo>
                  <a:pt x="524541" y="204154"/>
                  <a:pt x="500231" y="228374"/>
                  <a:pt x="470653" y="228374"/>
                </a:cubicBezTo>
                <a:cubicBezTo>
                  <a:pt x="440670" y="228374"/>
                  <a:pt x="416765" y="204154"/>
                  <a:pt x="416765" y="174283"/>
                </a:cubicBezTo>
                <a:cubicBezTo>
                  <a:pt x="416765" y="144411"/>
                  <a:pt x="440670" y="120595"/>
                  <a:pt x="470653" y="120595"/>
                </a:cubicBezTo>
                <a:close/>
                <a:moveTo>
                  <a:pt x="354298" y="83353"/>
                </a:moveTo>
                <a:cubicBezTo>
                  <a:pt x="358239" y="83353"/>
                  <a:pt x="361392" y="86201"/>
                  <a:pt x="361392" y="90269"/>
                </a:cubicBezTo>
                <a:lnTo>
                  <a:pt x="361392" y="144787"/>
                </a:lnTo>
                <a:cubicBezTo>
                  <a:pt x="361392" y="148856"/>
                  <a:pt x="358239" y="152110"/>
                  <a:pt x="354298" y="152110"/>
                </a:cubicBezTo>
                <a:cubicBezTo>
                  <a:pt x="350358" y="152110"/>
                  <a:pt x="347599" y="148856"/>
                  <a:pt x="347599" y="144787"/>
                </a:cubicBezTo>
                <a:lnTo>
                  <a:pt x="347599" y="90269"/>
                </a:lnTo>
                <a:cubicBezTo>
                  <a:pt x="347599" y="86201"/>
                  <a:pt x="350358" y="83353"/>
                  <a:pt x="354298" y="83353"/>
                </a:cubicBezTo>
                <a:close/>
                <a:moveTo>
                  <a:pt x="280207" y="79806"/>
                </a:moveTo>
                <a:cubicBezTo>
                  <a:pt x="283754" y="79806"/>
                  <a:pt x="286907" y="83061"/>
                  <a:pt x="286907" y="86722"/>
                </a:cubicBezTo>
                <a:lnTo>
                  <a:pt x="286907" y="141647"/>
                </a:lnTo>
                <a:cubicBezTo>
                  <a:pt x="286907" y="145309"/>
                  <a:pt x="283754" y="148563"/>
                  <a:pt x="280207" y="148563"/>
                </a:cubicBezTo>
                <a:cubicBezTo>
                  <a:pt x="276267" y="148563"/>
                  <a:pt x="273114" y="145309"/>
                  <a:pt x="273114" y="141647"/>
                </a:cubicBezTo>
                <a:lnTo>
                  <a:pt x="273114" y="86722"/>
                </a:lnTo>
                <a:cubicBezTo>
                  <a:pt x="273114" y="83061"/>
                  <a:pt x="276267" y="79806"/>
                  <a:pt x="280207" y="79806"/>
                </a:cubicBezTo>
                <a:close/>
                <a:moveTo>
                  <a:pt x="193795" y="58373"/>
                </a:moveTo>
                <a:cubicBezTo>
                  <a:pt x="179830" y="58373"/>
                  <a:pt x="168657" y="69602"/>
                  <a:pt x="168657" y="84039"/>
                </a:cubicBezTo>
                <a:cubicBezTo>
                  <a:pt x="168657" y="98075"/>
                  <a:pt x="179830" y="109304"/>
                  <a:pt x="193795" y="109304"/>
                </a:cubicBezTo>
                <a:cubicBezTo>
                  <a:pt x="207761" y="109304"/>
                  <a:pt x="219333" y="98075"/>
                  <a:pt x="219333" y="84039"/>
                </a:cubicBezTo>
                <a:cubicBezTo>
                  <a:pt x="219333" y="69602"/>
                  <a:pt x="207761" y="58373"/>
                  <a:pt x="193795" y="58373"/>
                </a:cubicBezTo>
                <a:close/>
                <a:moveTo>
                  <a:pt x="317259" y="49657"/>
                </a:moveTo>
                <a:cubicBezTo>
                  <a:pt x="320710" y="49657"/>
                  <a:pt x="324161" y="53291"/>
                  <a:pt x="324161" y="57329"/>
                </a:cubicBezTo>
                <a:lnTo>
                  <a:pt x="324161" y="132836"/>
                </a:lnTo>
                <a:cubicBezTo>
                  <a:pt x="324161" y="136874"/>
                  <a:pt x="320710" y="139700"/>
                  <a:pt x="317259" y="139700"/>
                </a:cubicBezTo>
                <a:cubicBezTo>
                  <a:pt x="313424" y="139700"/>
                  <a:pt x="310357" y="136874"/>
                  <a:pt x="310357" y="132836"/>
                </a:cubicBezTo>
                <a:lnTo>
                  <a:pt x="310357" y="57329"/>
                </a:lnTo>
                <a:cubicBezTo>
                  <a:pt x="310357" y="53291"/>
                  <a:pt x="313424" y="49657"/>
                  <a:pt x="317259" y="49657"/>
                </a:cubicBezTo>
                <a:close/>
                <a:moveTo>
                  <a:pt x="193795" y="44337"/>
                </a:moveTo>
                <a:cubicBezTo>
                  <a:pt x="215742" y="44337"/>
                  <a:pt x="233698" y="61982"/>
                  <a:pt x="233698" y="84039"/>
                </a:cubicBezTo>
                <a:cubicBezTo>
                  <a:pt x="233698" y="105694"/>
                  <a:pt x="215742" y="123741"/>
                  <a:pt x="193795" y="123741"/>
                </a:cubicBezTo>
                <a:cubicBezTo>
                  <a:pt x="172248" y="123741"/>
                  <a:pt x="154292" y="105694"/>
                  <a:pt x="154292" y="84039"/>
                </a:cubicBezTo>
                <a:cubicBezTo>
                  <a:pt x="154292" y="61982"/>
                  <a:pt x="172248" y="44337"/>
                  <a:pt x="193795" y="44337"/>
                </a:cubicBezTo>
                <a:close/>
                <a:moveTo>
                  <a:pt x="354298" y="35469"/>
                </a:moveTo>
                <a:cubicBezTo>
                  <a:pt x="358239" y="35469"/>
                  <a:pt x="361392" y="38642"/>
                  <a:pt x="361392" y="42609"/>
                </a:cubicBezTo>
                <a:lnTo>
                  <a:pt x="361392" y="58081"/>
                </a:lnTo>
                <a:cubicBezTo>
                  <a:pt x="361392" y="62047"/>
                  <a:pt x="358239" y="65221"/>
                  <a:pt x="354298" y="65221"/>
                </a:cubicBezTo>
                <a:cubicBezTo>
                  <a:pt x="350358" y="65221"/>
                  <a:pt x="347599" y="62047"/>
                  <a:pt x="347599" y="58081"/>
                </a:cubicBezTo>
                <a:lnTo>
                  <a:pt x="347599" y="42609"/>
                </a:lnTo>
                <a:cubicBezTo>
                  <a:pt x="347599" y="38642"/>
                  <a:pt x="350358" y="35469"/>
                  <a:pt x="354298" y="35469"/>
                </a:cubicBezTo>
                <a:close/>
                <a:moveTo>
                  <a:pt x="280207" y="35469"/>
                </a:moveTo>
                <a:cubicBezTo>
                  <a:pt x="283754" y="35469"/>
                  <a:pt x="286907" y="38642"/>
                  <a:pt x="286907" y="42609"/>
                </a:cubicBezTo>
                <a:lnTo>
                  <a:pt x="286907" y="58081"/>
                </a:lnTo>
                <a:cubicBezTo>
                  <a:pt x="286907" y="62047"/>
                  <a:pt x="283754" y="65221"/>
                  <a:pt x="280207" y="65221"/>
                </a:cubicBezTo>
                <a:cubicBezTo>
                  <a:pt x="276267" y="65221"/>
                  <a:pt x="273114" y="62047"/>
                  <a:pt x="273114" y="58081"/>
                </a:cubicBezTo>
                <a:lnTo>
                  <a:pt x="273114" y="42609"/>
                </a:lnTo>
                <a:cubicBezTo>
                  <a:pt x="273114" y="38642"/>
                  <a:pt x="276267" y="35469"/>
                  <a:pt x="280207" y="35469"/>
                </a:cubicBezTo>
                <a:close/>
                <a:moveTo>
                  <a:pt x="434988" y="26780"/>
                </a:moveTo>
                <a:cubicBezTo>
                  <a:pt x="421022" y="26780"/>
                  <a:pt x="409849" y="37952"/>
                  <a:pt x="409849" y="51918"/>
                </a:cubicBezTo>
                <a:cubicBezTo>
                  <a:pt x="409849" y="65884"/>
                  <a:pt x="421022" y="77456"/>
                  <a:pt x="434988" y="77456"/>
                </a:cubicBezTo>
                <a:cubicBezTo>
                  <a:pt x="448953" y="77456"/>
                  <a:pt x="460525" y="65884"/>
                  <a:pt x="460525" y="51918"/>
                </a:cubicBezTo>
                <a:cubicBezTo>
                  <a:pt x="460525" y="37952"/>
                  <a:pt x="448953" y="26780"/>
                  <a:pt x="434988" y="26780"/>
                </a:cubicBezTo>
                <a:close/>
                <a:moveTo>
                  <a:pt x="434988" y="12415"/>
                </a:moveTo>
                <a:cubicBezTo>
                  <a:pt x="456934" y="12415"/>
                  <a:pt x="474890" y="29972"/>
                  <a:pt x="474890" y="51918"/>
                </a:cubicBezTo>
                <a:cubicBezTo>
                  <a:pt x="474890" y="73865"/>
                  <a:pt x="456934" y="91821"/>
                  <a:pt x="434988" y="91821"/>
                </a:cubicBezTo>
                <a:cubicBezTo>
                  <a:pt x="413440" y="91821"/>
                  <a:pt x="395484" y="73865"/>
                  <a:pt x="395484" y="51918"/>
                </a:cubicBezTo>
                <a:cubicBezTo>
                  <a:pt x="395484" y="29972"/>
                  <a:pt x="413440" y="12415"/>
                  <a:pt x="434988" y="12415"/>
                </a:cubicBezTo>
                <a:close/>
                <a:moveTo>
                  <a:pt x="317259" y="0"/>
                </a:moveTo>
                <a:cubicBezTo>
                  <a:pt x="320710" y="0"/>
                  <a:pt x="324161" y="3216"/>
                  <a:pt x="324161" y="7236"/>
                </a:cubicBezTo>
                <a:lnTo>
                  <a:pt x="324161" y="22511"/>
                </a:lnTo>
                <a:cubicBezTo>
                  <a:pt x="324161" y="26531"/>
                  <a:pt x="320710" y="29747"/>
                  <a:pt x="317259" y="29747"/>
                </a:cubicBezTo>
                <a:cubicBezTo>
                  <a:pt x="313424" y="29747"/>
                  <a:pt x="310357" y="26531"/>
                  <a:pt x="310357" y="22511"/>
                </a:cubicBezTo>
                <a:lnTo>
                  <a:pt x="310357" y="7236"/>
                </a:lnTo>
                <a:cubicBezTo>
                  <a:pt x="310357" y="3216"/>
                  <a:pt x="313424" y="0"/>
                  <a:pt x="31725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263" name="Rectangle: Rounded Corners 262">
            <a:extLst>
              <a:ext uri="{FF2B5EF4-FFF2-40B4-BE49-F238E27FC236}">
                <a16:creationId xmlns:a16="http://schemas.microsoft.com/office/drawing/2014/main" id="{0297D40A-2C5D-EE0F-6374-CAB4C37A3DE9}"/>
              </a:ext>
            </a:extLst>
          </p:cNvPr>
          <p:cNvSpPr/>
          <p:nvPr/>
        </p:nvSpPr>
        <p:spPr bwMode="gray">
          <a:xfrm>
            <a:off x="1539442" y="5075466"/>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64" name="Ovale 10">
            <a:extLst>
              <a:ext uri="{FF2B5EF4-FFF2-40B4-BE49-F238E27FC236}">
                <a16:creationId xmlns:a16="http://schemas.microsoft.com/office/drawing/2014/main" id="{B0C65A29-846E-A173-BCA9-953C19D2E554}"/>
              </a:ext>
            </a:extLst>
          </p:cNvPr>
          <p:cNvSpPr/>
          <p:nvPr/>
        </p:nvSpPr>
        <p:spPr bwMode="gray">
          <a:xfrm>
            <a:off x="1511747" y="502231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65" name="TextBox 264">
            <a:extLst>
              <a:ext uri="{FF2B5EF4-FFF2-40B4-BE49-F238E27FC236}">
                <a16:creationId xmlns:a16="http://schemas.microsoft.com/office/drawing/2014/main" id="{176AD91A-1C10-7483-3A6A-A9779E106DF3}"/>
              </a:ext>
            </a:extLst>
          </p:cNvPr>
          <p:cNvSpPr txBox="1"/>
          <p:nvPr/>
        </p:nvSpPr>
        <p:spPr bwMode="gray">
          <a:xfrm>
            <a:off x="1921602" y="5051575"/>
            <a:ext cx="589229"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Complete final workflow step for Financial Plan and Results Plan respectively </a:t>
            </a:r>
          </a:p>
        </p:txBody>
      </p:sp>
      <p:sp>
        <p:nvSpPr>
          <p:cNvPr id="266" name="Freeform 36">
            <a:extLst>
              <a:ext uri="{FF2B5EF4-FFF2-40B4-BE49-F238E27FC236}">
                <a16:creationId xmlns:a16="http://schemas.microsoft.com/office/drawing/2014/main" id="{8CEF7892-4D26-1768-95F7-98C6F1975C80}"/>
              </a:ext>
            </a:extLst>
          </p:cNvPr>
          <p:cNvSpPr>
            <a:spLocks noChangeArrowheads="1"/>
          </p:cNvSpPr>
          <p:nvPr/>
        </p:nvSpPr>
        <p:spPr bwMode="auto">
          <a:xfrm>
            <a:off x="1634739" y="5133926"/>
            <a:ext cx="232244" cy="269039"/>
          </a:xfrm>
          <a:custGeom>
            <a:avLst/>
            <a:gdLst>
              <a:gd name="connsiteX0" fmla="*/ 102217 w 487155"/>
              <a:gd name="connsiteY0" fmla="*/ 392990 h 562166"/>
              <a:gd name="connsiteX1" fmla="*/ 137912 w 487155"/>
              <a:gd name="connsiteY1" fmla="*/ 439534 h 562166"/>
              <a:gd name="connsiteX2" fmla="*/ 173607 w 487155"/>
              <a:gd name="connsiteY2" fmla="*/ 392990 h 562166"/>
              <a:gd name="connsiteX3" fmla="*/ 395169 w 487155"/>
              <a:gd name="connsiteY3" fmla="*/ 337239 h 562166"/>
              <a:gd name="connsiteX4" fmla="*/ 405323 w 487155"/>
              <a:gd name="connsiteY4" fmla="*/ 337239 h 562166"/>
              <a:gd name="connsiteX5" fmla="*/ 405323 w 487155"/>
              <a:gd name="connsiteY5" fmla="*/ 347048 h 562166"/>
              <a:gd name="connsiteX6" fmla="*/ 343582 w 487155"/>
              <a:gd name="connsiteY6" fmla="*/ 409584 h 562166"/>
              <a:gd name="connsiteX7" fmla="*/ 328959 w 487155"/>
              <a:gd name="connsiteY7" fmla="*/ 415715 h 562166"/>
              <a:gd name="connsiteX8" fmla="*/ 314743 w 487155"/>
              <a:gd name="connsiteY8" fmla="*/ 409584 h 562166"/>
              <a:gd name="connsiteX9" fmla="*/ 299307 w 487155"/>
              <a:gd name="connsiteY9" fmla="*/ 394053 h 562166"/>
              <a:gd name="connsiteX10" fmla="*/ 299307 w 487155"/>
              <a:gd name="connsiteY10" fmla="*/ 383834 h 562166"/>
              <a:gd name="connsiteX11" fmla="*/ 309056 w 487155"/>
              <a:gd name="connsiteY11" fmla="*/ 383834 h 562166"/>
              <a:gd name="connsiteX12" fmla="*/ 324898 w 487155"/>
              <a:gd name="connsiteY12" fmla="*/ 399366 h 562166"/>
              <a:gd name="connsiteX13" fmla="*/ 333021 w 487155"/>
              <a:gd name="connsiteY13" fmla="*/ 399366 h 562166"/>
              <a:gd name="connsiteX14" fmla="*/ 328002 w 487155"/>
              <a:gd name="connsiteY14" fmla="*/ 333969 h 562166"/>
              <a:gd name="connsiteX15" fmla="*/ 367400 w 487155"/>
              <a:gd name="connsiteY15" fmla="*/ 348542 h 562166"/>
              <a:gd name="connsiteX16" fmla="*/ 368212 w 487155"/>
              <a:gd name="connsiteY16" fmla="*/ 358258 h 562166"/>
              <a:gd name="connsiteX17" fmla="*/ 358058 w 487155"/>
              <a:gd name="connsiteY17" fmla="*/ 359472 h 562166"/>
              <a:gd name="connsiteX18" fmla="*/ 328002 w 487155"/>
              <a:gd name="connsiteY18" fmla="*/ 348542 h 562166"/>
              <a:gd name="connsiteX19" fmla="*/ 281699 w 487155"/>
              <a:gd name="connsiteY19" fmla="*/ 394691 h 562166"/>
              <a:gd name="connsiteX20" fmla="*/ 328002 w 487155"/>
              <a:gd name="connsiteY20" fmla="*/ 440840 h 562166"/>
              <a:gd name="connsiteX21" fmla="*/ 374711 w 487155"/>
              <a:gd name="connsiteY21" fmla="*/ 394691 h 562166"/>
              <a:gd name="connsiteX22" fmla="*/ 381616 w 487155"/>
              <a:gd name="connsiteY22" fmla="*/ 387404 h 562166"/>
              <a:gd name="connsiteX23" fmla="*/ 388927 w 487155"/>
              <a:gd name="connsiteY23" fmla="*/ 394691 h 562166"/>
              <a:gd name="connsiteX24" fmla="*/ 328002 w 487155"/>
              <a:gd name="connsiteY24" fmla="*/ 455008 h 562166"/>
              <a:gd name="connsiteX25" fmla="*/ 267889 w 487155"/>
              <a:gd name="connsiteY25" fmla="*/ 394691 h 562166"/>
              <a:gd name="connsiteX26" fmla="*/ 328002 w 487155"/>
              <a:gd name="connsiteY26" fmla="*/ 333969 h 562166"/>
              <a:gd name="connsiteX27" fmla="*/ 198350 w 487155"/>
              <a:gd name="connsiteY27" fmla="*/ 324996 h 562166"/>
              <a:gd name="connsiteX28" fmla="*/ 182125 w 487155"/>
              <a:gd name="connsiteY28" fmla="*/ 339566 h 562166"/>
              <a:gd name="connsiteX29" fmla="*/ 182125 w 487155"/>
              <a:gd name="connsiteY29" fmla="*/ 375992 h 562166"/>
              <a:gd name="connsiteX30" fmla="*/ 197133 w 487155"/>
              <a:gd name="connsiteY30" fmla="*/ 380849 h 562166"/>
              <a:gd name="connsiteX31" fmla="*/ 198350 w 487155"/>
              <a:gd name="connsiteY31" fmla="*/ 380849 h 562166"/>
              <a:gd name="connsiteX32" fmla="*/ 137912 w 487155"/>
              <a:gd name="connsiteY32" fmla="*/ 212482 h 562166"/>
              <a:gd name="connsiteX33" fmla="*/ 74229 w 487155"/>
              <a:gd name="connsiteY33" fmla="*/ 276024 h 562166"/>
              <a:gd name="connsiteX34" fmla="*/ 137912 w 487155"/>
              <a:gd name="connsiteY34" fmla="*/ 339566 h 562166"/>
              <a:gd name="connsiteX35" fmla="*/ 202001 w 487155"/>
              <a:gd name="connsiteY35" fmla="*/ 276024 h 562166"/>
              <a:gd name="connsiteX36" fmla="*/ 137912 w 487155"/>
              <a:gd name="connsiteY36" fmla="*/ 212482 h 562166"/>
              <a:gd name="connsiteX37" fmla="*/ 395169 w 487155"/>
              <a:gd name="connsiteY37" fmla="*/ 152430 h 562166"/>
              <a:gd name="connsiteX38" fmla="*/ 405323 w 487155"/>
              <a:gd name="connsiteY38" fmla="*/ 152430 h 562166"/>
              <a:gd name="connsiteX39" fmla="*/ 405323 w 487155"/>
              <a:gd name="connsiteY39" fmla="*/ 162878 h 562166"/>
              <a:gd name="connsiteX40" fmla="*/ 343582 w 487155"/>
              <a:gd name="connsiteY40" fmla="*/ 223957 h 562166"/>
              <a:gd name="connsiteX41" fmla="*/ 328959 w 487155"/>
              <a:gd name="connsiteY41" fmla="*/ 229984 h 562166"/>
              <a:gd name="connsiteX42" fmla="*/ 314743 w 487155"/>
              <a:gd name="connsiteY42" fmla="*/ 223957 h 562166"/>
              <a:gd name="connsiteX43" fmla="*/ 299307 w 487155"/>
              <a:gd name="connsiteY43" fmla="*/ 208687 h 562166"/>
              <a:gd name="connsiteX44" fmla="*/ 299307 w 487155"/>
              <a:gd name="connsiteY44" fmla="*/ 198641 h 562166"/>
              <a:gd name="connsiteX45" fmla="*/ 309056 w 487155"/>
              <a:gd name="connsiteY45" fmla="*/ 198641 h 562166"/>
              <a:gd name="connsiteX46" fmla="*/ 324898 w 487155"/>
              <a:gd name="connsiteY46" fmla="*/ 213911 h 562166"/>
              <a:gd name="connsiteX47" fmla="*/ 333021 w 487155"/>
              <a:gd name="connsiteY47" fmla="*/ 213911 h 562166"/>
              <a:gd name="connsiteX48" fmla="*/ 328002 w 487155"/>
              <a:gd name="connsiteY48" fmla="*/ 150019 h 562166"/>
              <a:gd name="connsiteX49" fmla="*/ 367400 w 487155"/>
              <a:gd name="connsiteY49" fmla="*/ 164235 h 562166"/>
              <a:gd name="connsiteX50" fmla="*/ 368212 w 487155"/>
              <a:gd name="connsiteY50" fmla="*/ 174389 h 562166"/>
              <a:gd name="connsiteX51" fmla="*/ 358058 w 487155"/>
              <a:gd name="connsiteY51" fmla="*/ 175201 h 562166"/>
              <a:gd name="connsiteX52" fmla="*/ 328002 w 487155"/>
              <a:gd name="connsiteY52" fmla="*/ 164235 h 562166"/>
              <a:gd name="connsiteX53" fmla="*/ 281699 w 487155"/>
              <a:gd name="connsiteY53" fmla="*/ 210538 h 562166"/>
              <a:gd name="connsiteX54" fmla="*/ 328002 w 487155"/>
              <a:gd name="connsiteY54" fmla="*/ 256841 h 562166"/>
              <a:gd name="connsiteX55" fmla="*/ 374711 w 487155"/>
              <a:gd name="connsiteY55" fmla="*/ 210538 h 562166"/>
              <a:gd name="connsiteX56" fmla="*/ 381616 w 487155"/>
              <a:gd name="connsiteY56" fmla="*/ 203633 h 562166"/>
              <a:gd name="connsiteX57" fmla="*/ 388927 w 487155"/>
              <a:gd name="connsiteY57" fmla="*/ 210538 h 562166"/>
              <a:gd name="connsiteX58" fmla="*/ 328002 w 487155"/>
              <a:gd name="connsiteY58" fmla="*/ 271057 h 562166"/>
              <a:gd name="connsiteX59" fmla="*/ 267889 w 487155"/>
              <a:gd name="connsiteY59" fmla="*/ 210538 h 562166"/>
              <a:gd name="connsiteX60" fmla="*/ 328002 w 487155"/>
              <a:gd name="connsiteY60" fmla="*/ 150019 h 562166"/>
              <a:gd name="connsiteX61" fmla="*/ 221876 w 487155"/>
              <a:gd name="connsiteY61" fmla="*/ 59900 h 562166"/>
              <a:gd name="connsiteX62" fmla="*/ 212952 w 487155"/>
              <a:gd name="connsiteY62" fmla="*/ 68804 h 562166"/>
              <a:gd name="connsiteX63" fmla="*/ 212952 w 487155"/>
              <a:gd name="connsiteY63" fmla="*/ 253764 h 562166"/>
              <a:gd name="connsiteX64" fmla="*/ 215792 w 487155"/>
              <a:gd name="connsiteY64" fmla="*/ 276024 h 562166"/>
              <a:gd name="connsiteX65" fmla="*/ 212547 w 487155"/>
              <a:gd name="connsiteY65" fmla="*/ 298689 h 562166"/>
              <a:gd name="connsiteX66" fmla="*/ 212952 w 487155"/>
              <a:gd name="connsiteY66" fmla="*/ 300308 h 562166"/>
              <a:gd name="connsiteX67" fmla="*/ 212952 w 487155"/>
              <a:gd name="connsiteY67" fmla="*/ 386919 h 562166"/>
              <a:gd name="connsiteX68" fmla="*/ 241346 w 487155"/>
              <a:gd name="connsiteY68" fmla="*/ 398252 h 562166"/>
              <a:gd name="connsiteX69" fmla="*/ 275824 w 487155"/>
              <a:gd name="connsiteY69" fmla="*/ 448843 h 562166"/>
              <a:gd name="connsiteX70" fmla="*/ 275824 w 487155"/>
              <a:gd name="connsiteY70" fmla="*/ 517646 h 562166"/>
              <a:gd name="connsiteX71" fmla="*/ 433207 w 487155"/>
              <a:gd name="connsiteY71" fmla="*/ 517646 h 562166"/>
              <a:gd name="connsiteX72" fmla="*/ 442536 w 487155"/>
              <a:gd name="connsiteY72" fmla="*/ 508338 h 562166"/>
              <a:gd name="connsiteX73" fmla="*/ 442536 w 487155"/>
              <a:gd name="connsiteY73" fmla="*/ 68804 h 562166"/>
              <a:gd name="connsiteX74" fmla="*/ 433207 w 487155"/>
              <a:gd name="connsiteY74" fmla="*/ 59900 h 562166"/>
              <a:gd name="connsiteX75" fmla="*/ 410492 w 487155"/>
              <a:gd name="connsiteY75" fmla="*/ 59900 h 562166"/>
              <a:gd name="connsiteX76" fmla="*/ 374391 w 487155"/>
              <a:gd name="connsiteY76" fmla="*/ 90254 h 562166"/>
              <a:gd name="connsiteX77" fmla="*/ 280692 w 487155"/>
              <a:gd name="connsiteY77" fmla="*/ 90254 h 562166"/>
              <a:gd name="connsiteX78" fmla="*/ 244591 w 487155"/>
              <a:gd name="connsiteY78" fmla="*/ 59900 h 562166"/>
              <a:gd name="connsiteX79" fmla="*/ 410492 w 487155"/>
              <a:gd name="connsiteY79" fmla="*/ 29545 h 562166"/>
              <a:gd name="connsiteX80" fmla="*/ 410897 w 487155"/>
              <a:gd name="connsiteY80" fmla="*/ 36425 h 562166"/>
              <a:gd name="connsiteX81" fmla="*/ 410897 w 487155"/>
              <a:gd name="connsiteY81" fmla="*/ 45329 h 562166"/>
              <a:gd name="connsiteX82" fmla="*/ 433207 w 487155"/>
              <a:gd name="connsiteY82" fmla="*/ 45329 h 562166"/>
              <a:gd name="connsiteX83" fmla="*/ 457138 w 487155"/>
              <a:gd name="connsiteY83" fmla="*/ 68804 h 562166"/>
              <a:gd name="connsiteX84" fmla="*/ 457138 w 487155"/>
              <a:gd name="connsiteY84" fmla="*/ 508338 h 562166"/>
              <a:gd name="connsiteX85" fmla="*/ 433207 w 487155"/>
              <a:gd name="connsiteY85" fmla="*/ 531812 h 562166"/>
              <a:gd name="connsiteX86" fmla="*/ 275824 w 487155"/>
              <a:gd name="connsiteY86" fmla="*/ 531812 h 562166"/>
              <a:gd name="connsiteX87" fmla="*/ 275824 w 487155"/>
              <a:gd name="connsiteY87" fmla="*/ 548001 h 562166"/>
              <a:gd name="connsiteX88" fmla="*/ 460789 w 487155"/>
              <a:gd name="connsiteY88" fmla="*/ 548001 h 562166"/>
              <a:gd name="connsiteX89" fmla="*/ 472958 w 487155"/>
              <a:gd name="connsiteY89" fmla="*/ 535859 h 562166"/>
              <a:gd name="connsiteX90" fmla="*/ 472958 w 487155"/>
              <a:gd name="connsiteY90" fmla="*/ 41687 h 562166"/>
              <a:gd name="connsiteX91" fmla="*/ 460789 w 487155"/>
              <a:gd name="connsiteY91" fmla="*/ 29545 h 562166"/>
              <a:gd name="connsiteX92" fmla="*/ 194294 w 487155"/>
              <a:gd name="connsiteY92" fmla="*/ 29545 h 562166"/>
              <a:gd name="connsiteX93" fmla="*/ 182125 w 487155"/>
              <a:gd name="connsiteY93" fmla="*/ 41687 h 562166"/>
              <a:gd name="connsiteX94" fmla="*/ 182125 w 487155"/>
              <a:gd name="connsiteY94" fmla="*/ 211672 h 562166"/>
              <a:gd name="connsiteX95" fmla="*/ 198350 w 487155"/>
              <a:gd name="connsiteY95" fmla="*/ 226647 h 562166"/>
              <a:gd name="connsiteX96" fmla="*/ 198350 w 487155"/>
              <a:gd name="connsiteY96" fmla="*/ 68804 h 562166"/>
              <a:gd name="connsiteX97" fmla="*/ 221876 w 487155"/>
              <a:gd name="connsiteY97" fmla="*/ 45329 h 562166"/>
              <a:gd name="connsiteX98" fmla="*/ 244185 w 487155"/>
              <a:gd name="connsiteY98" fmla="*/ 45329 h 562166"/>
              <a:gd name="connsiteX99" fmla="*/ 244185 w 487155"/>
              <a:gd name="connsiteY99" fmla="*/ 36425 h 562166"/>
              <a:gd name="connsiteX100" fmla="*/ 244997 w 487155"/>
              <a:gd name="connsiteY100" fmla="*/ 29545 h 562166"/>
              <a:gd name="connsiteX101" fmla="*/ 280692 w 487155"/>
              <a:gd name="connsiteY101" fmla="*/ 14165 h 562166"/>
              <a:gd name="connsiteX102" fmla="*/ 258382 w 487155"/>
              <a:gd name="connsiteY102" fmla="*/ 36425 h 562166"/>
              <a:gd name="connsiteX103" fmla="*/ 258382 w 487155"/>
              <a:gd name="connsiteY103" fmla="*/ 53829 h 562166"/>
              <a:gd name="connsiteX104" fmla="*/ 280692 w 487155"/>
              <a:gd name="connsiteY104" fmla="*/ 76089 h 562166"/>
              <a:gd name="connsiteX105" fmla="*/ 374391 w 487155"/>
              <a:gd name="connsiteY105" fmla="*/ 76089 h 562166"/>
              <a:gd name="connsiteX106" fmla="*/ 396700 w 487155"/>
              <a:gd name="connsiteY106" fmla="*/ 53829 h 562166"/>
              <a:gd name="connsiteX107" fmla="*/ 396700 w 487155"/>
              <a:gd name="connsiteY107" fmla="*/ 36425 h 562166"/>
              <a:gd name="connsiteX108" fmla="*/ 374391 w 487155"/>
              <a:gd name="connsiteY108" fmla="*/ 14165 h 562166"/>
              <a:gd name="connsiteX109" fmla="*/ 280692 w 487155"/>
              <a:gd name="connsiteY109" fmla="*/ 0 h 562166"/>
              <a:gd name="connsiteX110" fmla="*/ 374391 w 487155"/>
              <a:gd name="connsiteY110" fmla="*/ 0 h 562166"/>
              <a:gd name="connsiteX111" fmla="*/ 404407 w 487155"/>
              <a:gd name="connsiteY111" fmla="*/ 15380 h 562166"/>
              <a:gd name="connsiteX112" fmla="*/ 460789 w 487155"/>
              <a:gd name="connsiteY112" fmla="*/ 15380 h 562166"/>
              <a:gd name="connsiteX113" fmla="*/ 487155 w 487155"/>
              <a:gd name="connsiteY113" fmla="*/ 41687 h 562166"/>
              <a:gd name="connsiteX114" fmla="*/ 487155 w 487155"/>
              <a:gd name="connsiteY114" fmla="*/ 535859 h 562166"/>
              <a:gd name="connsiteX115" fmla="*/ 460789 w 487155"/>
              <a:gd name="connsiteY115" fmla="*/ 562166 h 562166"/>
              <a:gd name="connsiteX116" fmla="*/ 271362 w 487155"/>
              <a:gd name="connsiteY116" fmla="*/ 562166 h 562166"/>
              <a:gd name="connsiteX117" fmla="*/ 270145 w 487155"/>
              <a:gd name="connsiteY117" fmla="*/ 562166 h 562166"/>
              <a:gd name="connsiteX118" fmla="*/ 268523 w 487155"/>
              <a:gd name="connsiteY118" fmla="*/ 562166 h 562166"/>
              <a:gd name="connsiteX119" fmla="*/ 261627 w 487155"/>
              <a:gd name="connsiteY119" fmla="*/ 555286 h 562166"/>
              <a:gd name="connsiteX120" fmla="*/ 261627 w 487155"/>
              <a:gd name="connsiteY120" fmla="*/ 448843 h 562166"/>
              <a:gd name="connsiteX121" fmla="*/ 236073 w 487155"/>
              <a:gd name="connsiteY121" fmla="*/ 411203 h 562166"/>
              <a:gd name="connsiteX122" fmla="*/ 191860 w 487155"/>
              <a:gd name="connsiteY122" fmla="*/ 393800 h 562166"/>
              <a:gd name="connsiteX123" fmla="*/ 191454 w 487155"/>
              <a:gd name="connsiteY123" fmla="*/ 393395 h 562166"/>
              <a:gd name="connsiteX124" fmla="*/ 159816 w 487155"/>
              <a:gd name="connsiteY124" fmla="*/ 434273 h 562166"/>
              <a:gd name="connsiteX125" fmla="*/ 177663 w 487155"/>
              <a:gd name="connsiteY125" fmla="*/ 492149 h 562166"/>
              <a:gd name="connsiteX126" fmla="*/ 182125 w 487155"/>
              <a:gd name="connsiteY126" fmla="*/ 516432 h 562166"/>
              <a:gd name="connsiteX127" fmla="*/ 181719 w 487155"/>
              <a:gd name="connsiteY127" fmla="*/ 518861 h 562166"/>
              <a:gd name="connsiteX128" fmla="*/ 167928 w 487155"/>
              <a:gd name="connsiteY128" fmla="*/ 557714 h 562166"/>
              <a:gd name="connsiteX129" fmla="*/ 161033 w 487155"/>
              <a:gd name="connsiteY129" fmla="*/ 562166 h 562166"/>
              <a:gd name="connsiteX130" fmla="*/ 158599 w 487155"/>
              <a:gd name="connsiteY130" fmla="*/ 561762 h 562166"/>
              <a:gd name="connsiteX131" fmla="*/ 154543 w 487155"/>
              <a:gd name="connsiteY131" fmla="*/ 552858 h 562166"/>
              <a:gd name="connsiteX132" fmla="*/ 167928 w 487155"/>
              <a:gd name="connsiteY132" fmla="*/ 514813 h 562166"/>
              <a:gd name="connsiteX133" fmla="*/ 164278 w 487155"/>
              <a:gd name="connsiteY133" fmla="*/ 497410 h 562166"/>
              <a:gd name="connsiteX134" fmla="*/ 163872 w 487155"/>
              <a:gd name="connsiteY134" fmla="*/ 496601 h 562166"/>
              <a:gd name="connsiteX135" fmla="*/ 149269 w 487155"/>
              <a:gd name="connsiteY135" fmla="*/ 448438 h 562166"/>
              <a:gd name="connsiteX136" fmla="*/ 148864 w 487155"/>
              <a:gd name="connsiteY136" fmla="*/ 448843 h 562166"/>
              <a:gd name="connsiteX137" fmla="*/ 137912 w 487155"/>
              <a:gd name="connsiteY137" fmla="*/ 454104 h 562166"/>
              <a:gd name="connsiteX138" fmla="*/ 126960 w 487155"/>
              <a:gd name="connsiteY138" fmla="*/ 448843 h 562166"/>
              <a:gd name="connsiteX139" fmla="*/ 126555 w 487155"/>
              <a:gd name="connsiteY139" fmla="*/ 448033 h 562166"/>
              <a:gd name="connsiteX140" fmla="*/ 111952 w 487155"/>
              <a:gd name="connsiteY140" fmla="*/ 496601 h 562166"/>
              <a:gd name="connsiteX141" fmla="*/ 111546 w 487155"/>
              <a:gd name="connsiteY141" fmla="*/ 497410 h 562166"/>
              <a:gd name="connsiteX142" fmla="*/ 107896 w 487155"/>
              <a:gd name="connsiteY142" fmla="*/ 514813 h 562166"/>
              <a:gd name="connsiteX143" fmla="*/ 120876 w 487155"/>
              <a:gd name="connsiteY143" fmla="*/ 552858 h 562166"/>
              <a:gd name="connsiteX144" fmla="*/ 116008 w 487155"/>
              <a:gd name="connsiteY144" fmla="*/ 562166 h 562166"/>
              <a:gd name="connsiteX145" fmla="*/ 113980 w 487155"/>
              <a:gd name="connsiteY145" fmla="*/ 562166 h 562166"/>
              <a:gd name="connsiteX146" fmla="*/ 107490 w 487155"/>
              <a:gd name="connsiteY146" fmla="*/ 557714 h 562166"/>
              <a:gd name="connsiteX147" fmla="*/ 94105 w 487155"/>
              <a:gd name="connsiteY147" fmla="*/ 518456 h 562166"/>
              <a:gd name="connsiteX148" fmla="*/ 93699 w 487155"/>
              <a:gd name="connsiteY148" fmla="*/ 516432 h 562166"/>
              <a:gd name="connsiteX149" fmla="*/ 98566 w 487155"/>
              <a:gd name="connsiteY149" fmla="*/ 492149 h 562166"/>
              <a:gd name="connsiteX150" fmla="*/ 115603 w 487155"/>
              <a:gd name="connsiteY150" fmla="*/ 434273 h 562166"/>
              <a:gd name="connsiteX151" fmla="*/ 84370 w 487155"/>
              <a:gd name="connsiteY151" fmla="*/ 393395 h 562166"/>
              <a:gd name="connsiteX152" fmla="*/ 83964 w 487155"/>
              <a:gd name="connsiteY152" fmla="*/ 393800 h 562166"/>
              <a:gd name="connsiteX153" fmla="*/ 39751 w 487155"/>
              <a:gd name="connsiteY153" fmla="*/ 411203 h 562166"/>
              <a:gd name="connsiteX154" fmla="*/ 14197 w 487155"/>
              <a:gd name="connsiteY154" fmla="*/ 448843 h 562166"/>
              <a:gd name="connsiteX155" fmla="*/ 14197 w 487155"/>
              <a:gd name="connsiteY155" fmla="*/ 555286 h 562166"/>
              <a:gd name="connsiteX156" fmla="*/ 7301 w 487155"/>
              <a:gd name="connsiteY156" fmla="*/ 562166 h 562166"/>
              <a:gd name="connsiteX157" fmla="*/ 0 w 487155"/>
              <a:gd name="connsiteY157" fmla="*/ 555286 h 562166"/>
              <a:gd name="connsiteX158" fmla="*/ 0 w 487155"/>
              <a:gd name="connsiteY158" fmla="*/ 448843 h 562166"/>
              <a:gd name="connsiteX159" fmla="*/ 34478 w 487155"/>
              <a:gd name="connsiteY159" fmla="*/ 398252 h 562166"/>
              <a:gd name="connsiteX160" fmla="*/ 78691 w 487155"/>
              <a:gd name="connsiteY160" fmla="*/ 380849 h 562166"/>
              <a:gd name="connsiteX161" fmla="*/ 121281 w 487155"/>
              <a:gd name="connsiteY161" fmla="*/ 372349 h 562166"/>
              <a:gd name="connsiteX162" fmla="*/ 154543 w 487155"/>
              <a:gd name="connsiteY162" fmla="*/ 372349 h 562166"/>
              <a:gd name="connsiteX163" fmla="*/ 167928 w 487155"/>
              <a:gd name="connsiteY163" fmla="*/ 373159 h 562166"/>
              <a:gd name="connsiteX164" fmla="*/ 167928 w 487155"/>
              <a:gd name="connsiteY164" fmla="*/ 347661 h 562166"/>
              <a:gd name="connsiteX165" fmla="*/ 137912 w 487155"/>
              <a:gd name="connsiteY165" fmla="*/ 353732 h 562166"/>
              <a:gd name="connsiteX166" fmla="*/ 60032 w 487155"/>
              <a:gd name="connsiteY166" fmla="*/ 276024 h 562166"/>
              <a:gd name="connsiteX167" fmla="*/ 137912 w 487155"/>
              <a:gd name="connsiteY167" fmla="*/ 197912 h 562166"/>
              <a:gd name="connsiteX168" fmla="*/ 167928 w 487155"/>
              <a:gd name="connsiteY168" fmla="*/ 203983 h 562166"/>
              <a:gd name="connsiteX169" fmla="*/ 167928 w 487155"/>
              <a:gd name="connsiteY169" fmla="*/ 41687 h 562166"/>
              <a:gd name="connsiteX170" fmla="*/ 194294 w 487155"/>
              <a:gd name="connsiteY170" fmla="*/ 15380 h 562166"/>
              <a:gd name="connsiteX171" fmla="*/ 251081 w 487155"/>
              <a:gd name="connsiteY171" fmla="*/ 15380 h 562166"/>
              <a:gd name="connsiteX172" fmla="*/ 280692 w 487155"/>
              <a:gd name="connsiteY172" fmla="*/ 0 h 56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87155" h="562166">
                <a:moveTo>
                  <a:pt x="102217" y="392990"/>
                </a:moveTo>
                <a:lnTo>
                  <a:pt x="137912" y="439534"/>
                </a:lnTo>
                <a:lnTo>
                  <a:pt x="173607" y="392990"/>
                </a:lnTo>
                <a:close/>
                <a:moveTo>
                  <a:pt x="395169" y="337239"/>
                </a:moveTo>
                <a:cubicBezTo>
                  <a:pt x="398012" y="333969"/>
                  <a:pt x="402480" y="333969"/>
                  <a:pt x="405323" y="337239"/>
                </a:cubicBezTo>
                <a:cubicBezTo>
                  <a:pt x="408573" y="339691"/>
                  <a:pt x="408573" y="344596"/>
                  <a:pt x="405323" y="347048"/>
                </a:cubicBezTo>
                <a:lnTo>
                  <a:pt x="343582" y="409584"/>
                </a:lnTo>
                <a:cubicBezTo>
                  <a:pt x="339520" y="413263"/>
                  <a:pt x="334240" y="415715"/>
                  <a:pt x="328959" y="415715"/>
                </a:cubicBezTo>
                <a:cubicBezTo>
                  <a:pt x="323679" y="415715"/>
                  <a:pt x="318805" y="413263"/>
                  <a:pt x="314743" y="409584"/>
                </a:cubicBezTo>
                <a:lnTo>
                  <a:pt x="299307" y="394053"/>
                </a:lnTo>
                <a:cubicBezTo>
                  <a:pt x="296464" y="391192"/>
                  <a:pt x="296464" y="386287"/>
                  <a:pt x="299307" y="383834"/>
                </a:cubicBezTo>
                <a:cubicBezTo>
                  <a:pt x="301745" y="380973"/>
                  <a:pt x="306619" y="380973"/>
                  <a:pt x="309056" y="383834"/>
                </a:cubicBezTo>
                <a:lnTo>
                  <a:pt x="324898" y="399366"/>
                </a:lnTo>
                <a:cubicBezTo>
                  <a:pt x="327335" y="401819"/>
                  <a:pt x="330990" y="401819"/>
                  <a:pt x="333021" y="399366"/>
                </a:cubicBezTo>
                <a:close/>
                <a:moveTo>
                  <a:pt x="328002" y="333969"/>
                </a:moveTo>
                <a:cubicBezTo>
                  <a:pt x="342624" y="333969"/>
                  <a:pt x="356434" y="339232"/>
                  <a:pt x="367400" y="348542"/>
                </a:cubicBezTo>
                <a:cubicBezTo>
                  <a:pt x="370649" y="350971"/>
                  <a:pt x="371056" y="355829"/>
                  <a:pt x="368212" y="358258"/>
                </a:cubicBezTo>
                <a:cubicBezTo>
                  <a:pt x="365775" y="361496"/>
                  <a:pt x="361308" y="361901"/>
                  <a:pt x="358058" y="359472"/>
                </a:cubicBezTo>
                <a:cubicBezTo>
                  <a:pt x="349935" y="352186"/>
                  <a:pt x="339375" y="348542"/>
                  <a:pt x="328002" y="348542"/>
                </a:cubicBezTo>
                <a:cubicBezTo>
                  <a:pt x="302820" y="348542"/>
                  <a:pt x="281699" y="369188"/>
                  <a:pt x="281699" y="394691"/>
                </a:cubicBezTo>
                <a:cubicBezTo>
                  <a:pt x="281699" y="420194"/>
                  <a:pt x="302820" y="440840"/>
                  <a:pt x="328002" y="440840"/>
                </a:cubicBezTo>
                <a:cubicBezTo>
                  <a:pt x="353997" y="440840"/>
                  <a:pt x="374711" y="420194"/>
                  <a:pt x="374711" y="394691"/>
                </a:cubicBezTo>
                <a:cubicBezTo>
                  <a:pt x="374711" y="390643"/>
                  <a:pt x="377960" y="387404"/>
                  <a:pt x="381616" y="387404"/>
                </a:cubicBezTo>
                <a:cubicBezTo>
                  <a:pt x="385678" y="387404"/>
                  <a:pt x="388927" y="390643"/>
                  <a:pt x="388927" y="394691"/>
                </a:cubicBezTo>
                <a:cubicBezTo>
                  <a:pt x="388927" y="427886"/>
                  <a:pt x="361308" y="455008"/>
                  <a:pt x="328002" y="455008"/>
                </a:cubicBezTo>
                <a:cubicBezTo>
                  <a:pt x="294696" y="455008"/>
                  <a:pt x="267889" y="427886"/>
                  <a:pt x="267889" y="394691"/>
                </a:cubicBezTo>
                <a:cubicBezTo>
                  <a:pt x="267889" y="361496"/>
                  <a:pt x="294696" y="333969"/>
                  <a:pt x="328002" y="333969"/>
                </a:cubicBezTo>
                <a:close/>
                <a:moveTo>
                  <a:pt x="198350" y="324996"/>
                </a:moveTo>
                <a:cubicBezTo>
                  <a:pt x="193482" y="330662"/>
                  <a:pt x="188209" y="335924"/>
                  <a:pt x="182125" y="339566"/>
                </a:cubicBezTo>
                <a:lnTo>
                  <a:pt x="182125" y="375992"/>
                </a:lnTo>
                <a:cubicBezTo>
                  <a:pt x="187398" y="377206"/>
                  <a:pt x="192266" y="378420"/>
                  <a:pt x="197133" y="380849"/>
                </a:cubicBezTo>
                <a:lnTo>
                  <a:pt x="198350" y="380849"/>
                </a:lnTo>
                <a:close/>
                <a:moveTo>
                  <a:pt x="137912" y="212482"/>
                </a:moveTo>
                <a:cubicBezTo>
                  <a:pt x="102623" y="212482"/>
                  <a:pt x="74229" y="240813"/>
                  <a:pt x="74229" y="276024"/>
                </a:cubicBezTo>
                <a:cubicBezTo>
                  <a:pt x="74229" y="310831"/>
                  <a:pt x="102623" y="339566"/>
                  <a:pt x="137912" y="339566"/>
                </a:cubicBezTo>
                <a:cubicBezTo>
                  <a:pt x="173201" y="339566"/>
                  <a:pt x="202001" y="310831"/>
                  <a:pt x="202001" y="276024"/>
                </a:cubicBezTo>
                <a:cubicBezTo>
                  <a:pt x="202001" y="240813"/>
                  <a:pt x="173201" y="212482"/>
                  <a:pt x="137912" y="212482"/>
                </a:cubicBezTo>
                <a:close/>
                <a:moveTo>
                  <a:pt x="395169" y="152430"/>
                </a:moveTo>
                <a:cubicBezTo>
                  <a:pt x="398012" y="150019"/>
                  <a:pt x="402480" y="150019"/>
                  <a:pt x="405323" y="152430"/>
                </a:cubicBezTo>
                <a:cubicBezTo>
                  <a:pt x="408573" y="155243"/>
                  <a:pt x="408573" y="160065"/>
                  <a:pt x="405323" y="162878"/>
                </a:cubicBezTo>
                <a:lnTo>
                  <a:pt x="343582" y="223957"/>
                </a:lnTo>
                <a:cubicBezTo>
                  <a:pt x="339520" y="227573"/>
                  <a:pt x="334646" y="229984"/>
                  <a:pt x="328959" y="229984"/>
                </a:cubicBezTo>
                <a:cubicBezTo>
                  <a:pt x="323679" y="229984"/>
                  <a:pt x="318805" y="227573"/>
                  <a:pt x="314743" y="223957"/>
                </a:cubicBezTo>
                <a:lnTo>
                  <a:pt x="299307" y="208687"/>
                </a:lnTo>
                <a:cubicBezTo>
                  <a:pt x="296464" y="205874"/>
                  <a:pt x="296464" y="201454"/>
                  <a:pt x="299307" y="198641"/>
                </a:cubicBezTo>
                <a:cubicBezTo>
                  <a:pt x="301745" y="195426"/>
                  <a:pt x="306619" y="195426"/>
                  <a:pt x="309056" y="198641"/>
                </a:cubicBezTo>
                <a:lnTo>
                  <a:pt x="324898" y="213911"/>
                </a:lnTo>
                <a:cubicBezTo>
                  <a:pt x="327335" y="215920"/>
                  <a:pt x="330990" y="215920"/>
                  <a:pt x="333021" y="213911"/>
                </a:cubicBezTo>
                <a:close/>
                <a:moveTo>
                  <a:pt x="328002" y="150019"/>
                </a:moveTo>
                <a:cubicBezTo>
                  <a:pt x="342624" y="150019"/>
                  <a:pt x="356434" y="155299"/>
                  <a:pt x="367400" y="164235"/>
                </a:cubicBezTo>
                <a:cubicBezTo>
                  <a:pt x="370649" y="166672"/>
                  <a:pt x="371056" y="171140"/>
                  <a:pt x="368212" y="174389"/>
                </a:cubicBezTo>
                <a:cubicBezTo>
                  <a:pt x="365775" y="177232"/>
                  <a:pt x="361308" y="177638"/>
                  <a:pt x="358058" y="175201"/>
                </a:cubicBezTo>
                <a:cubicBezTo>
                  <a:pt x="349935" y="168297"/>
                  <a:pt x="339375" y="164235"/>
                  <a:pt x="328002" y="164235"/>
                </a:cubicBezTo>
                <a:cubicBezTo>
                  <a:pt x="302820" y="164235"/>
                  <a:pt x="281699" y="184949"/>
                  <a:pt x="281699" y="210538"/>
                </a:cubicBezTo>
                <a:cubicBezTo>
                  <a:pt x="281699" y="236127"/>
                  <a:pt x="302820" y="256841"/>
                  <a:pt x="328002" y="256841"/>
                </a:cubicBezTo>
                <a:cubicBezTo>
                  <a:pt x="353997" y="256841"/>
                  <a:pt x="374711" y="236127"/>
                  <a:pt x="374711" y="210538"/>
                </a:cubicBezTo>
                <a:cubicBezTo>
                  <a:pt x="374711" y="206476"/>
                  <a:pt x="377960" y="203633"/>
                  <a:pt x="381616" y="203633"/>
                </a:cubicBezTo>
                <a:cubicBezTo>
                  <a:pt x="385678" y="203633"/>
                  <a:pt x="388927" y="206476"/>
                  <a:pt x="388927" y="210538"/>
                </a:cubicBezTo>
                <a:cubicBezTo>
                  <a:pt x="388927" y="243844"/>
                  <a:pt x="361308" y="271057"/>
                  <a:pt x="328002" y="271057"/>
                </a:cubicBezTo>
                <a:cubicBezTo>
                  <a:pt x="294696" y="271057"/>
                  <a:pt x="267889" y="243844"/>
                  <a:pt x="267889" y="210538"/>
                </a:cubicBezTo>
                <a:cubicBezTo>
                  <a:pt x="267889" y="176826"/>
                  <a:pt x="294696" y="150019"/>
                  <a:pt x="328002" y="150019"/>
                </a:cubicBezTo>
                <a:close/>
                <a:moveTo>
                  <a:pt x="221876" y="59900"/>
                </a:moveTo>
                <a:cubicBezTo>
                  <a:pt x="216603" y="59900"/>
                  <a:pt x="212952" y="63947"/>
                  <a:pt x="212952" y="68804"/>
                </a:cubicBezTo>
                <a:lnTo>
                  <a:pt x="212952" y="253764"/>
                </a:lnTo>
                <a:cubicBezTo>
                  <a:pt x="214981" y="261049"/>
                  <a:pt x="215792" y="268334"/>
                  <a:pt x="215792" y="276024"/>
                </a:cubicBezTo>
                <a:cubicBezTo>
                  <a:pt x="215792" y="284119"/>
                  <a:pt x="214575" y="291404"/>
                  <a:pt x="212547" y="298689"/>
                </a:cubicBezTo>
                <a:cubicBezTo>
                  <a:pt x="212952" y="299498"/>
                  <a:pt x="212952" y="299903"/>
                  <a:pt x="212952" y="300308"/>
                </a:cubicBezTo>
                <a:lnTo>
                  <a:pt x="212952" y="386919"/>
                </a:lnTo>
                <a:lnTo>
                  <a:pt x="241346" y="398252"/>
                </a:lnTo>
                <a:cubicBezTo>
                  <a:pt x="262439" y="406346"/>
                  <a:pt x="275824" y="426583"/>
                  <a:pt x="275824" y="448843"/>
                </a:cubicBezTo>
                <a:lnTo>
                  <a:pt x="275824" y="517646"/>
                </a:lnTo>
                <a:lnTo>
                  <a:pt x="433207" y="517646"/>
                </a:lnTo>
                <a:cubicBezTo>
                  <a:pt x="438480" y="517646"/>
                  <a:pt x="442536" y="513599"/>
                  <a:pt x="442536" y="508338"/>
                </a:cubicBezTo>
                <a:lnTo>
                  <a:pt x="442536" y="68804"/>
                </a:lnTo>
                <a:cubicBezTo>
                  <a:pt x="442536" y="63947"/>
                  <a:pt x="438480" y="59900"/>
                  <a:pt x="433207" y="59900"/>
                </a:cubicBezTo>
                <a:lnTo>
                  <a:pt x="410492" y="59900"/>
                </a:lnTo>
                <a:cubicBezTo>
                  <a:pt x="407652" y="76898"/>
                  <a:pt x="392644" y="90254"/>
                  <a:pt x="374391" y="90254"/>
                </a:cubicBezTo>
                <a:lnTo>
                  <a:pt x="280692" y="90254"/>
                </a:lnTo>
                <a:cubicBezTo>
                  <a:pt x="262844" y="90254"/>
                  <a:pt x="247836" y="76898"/>
                  <a:pt x="244591" y="59900"/>
                </a:cubicBezTo>
                <a:close/>
                <a:moveTo>
                  <a:pt x="410492" y="29545"/>
                </a:moveTo>
                <a:cubicBezTo>
                  <a:pt x="410897" y="31973"/>
                  <a:pt x="410897" y="33997"/>
                  <a:pt x="410897" y="36425"/>
                </a:cubicBezTo>
                <a:lnTo>
                  <a:pt x="410897" y="45329"/>
                </a:lnTo>
                <a:lnTo>
                  <a:pt x="433207" y="45329"/>
                </a:lnTo>
                <a:cubicBezTo>
                  <a:pt x="446186" y="45329"/>
                  <a:pt x="457138" y="56257"/>
                  <a:pt x="457138" y="68804"/>
                </a:cubicBezTo>
                <a:lnTo>
                  <a:pt x="457138" y="508338"/>
                </a:lnTo>
                <a:cubicBezTo>
                  <a:pt x="457138" y="521289"/>
                  <a:pt x="446186" y="531812"/>
                  <a:pt x="433207" y="531812"/>
                </a:cubicBezTo>
                <a:lnTo>
                  <a:pt x="275824" y="531812"/>
                </a:lnTo>
                <a:lnTo>
                  <a:pt x="275824" y="548001"/>
                </a:lnTo>
                <a:lnTo>
                  <a:pt x="460789" y="548001"/>
                </a:lnTo>
                <a:cubicBezTo>
                  <a:pt x="467685" y="548001"/>
                  <a:pt x="472958" y="542335"/>
                  <a:pt x="472958" y="535859"/>
                </a:cubicBezTo>
                <a:lnTo>
                  <a:pt x="472958" y="41687"/>
                </a:lnTo>
                <a:cubicBezTo>
                  <a:pt x="472958" y="34806"/>
                  <a:pt x="467685" y="29545"/>
                  <a:pt x="460789" y="29545"/>
                </a:cubicBezTo>
                <a:close/>
                <a:moveTo>
                  <a:pt x="194294" y="29545"/>
                </a:moveTo>
                <a:cubicBezTo>
                  <a:pt x="187804" y="29545"/>
                  <a:pt x="182125" y="34806"/>
                  <a:pt x="182125" y="41687"/>
                </a:cubicBezTo>
                <a:lnTo>
                  <a:pt x="182125" y="211672"/>
                </a:lnTo>
                <a:cubicBezTo>
                  <a:pt x="188209" y="216124"/>
                  <a:pt x="193482" y="220981"/>
                  <a:pt x="198350" y="226647"/>
                </a:cubicBezTo>
                <a:lnTo>
                  <a:pt x="198350" y="68804"/>
                </a:lnTo>
                <a:cubicBezTo>
                  <a:pt x="198350" y="56257"/>
                  <a:pt x="208896" y="45329"/>
                  <a:pt x="221876" y="45329"/>
                </a:cubicBezTo>
                <a:lnTo>
                  <a:pt x="244185" y="45329"/>
                </a:lnTo>
                <a:lnTo>
                  <a:pt x="244185" y="36425"/>
                </a:lnTo>
                <a:cubicBezTo>
                  <a:pt x="244185" y="33997"/>
                  <a:pt x="244591" y="31973"/>
                  <a:pt x="244997" y="29545"/>
                </a:cubicBezTo>
                <a:close/>
                <a:moveTo>
                  <a:pt x="280692" y="14165"/>
                </a:moveTo>
                <a:cubicBezTo>
                  <a:pt x="268523" y="14165"/>
                  <a:pt x="258382" y="24284"/>
                  <a:pt x="258382" y="36425"/>
                </a:cubicBezTo>
                <a:lnTo>
                  <a:pt x="258382" y="53829"/>
                </a:lnTo>
                <a:cubicBezTo>
                  <a:pt x="258382" y="65970"/>
                  <a:pt x="268523" y="76089"/>
                  <a:pt x="280692" y="76089"/>
                </a:cubicBezTo>
                <a:lnTo>
                  <a:pt x="374391" y="76089"/>
                </a:lnTo>
                <a:cubicBezTo>
                  <a:pt x="386560" y="76089"/>
                  <a:pt x="396700" y="65970"/>
                  <a:pt x="396700" y="53829"/>
                </a:cubicBezTo>
                <a:lnTo>
                  <a:pt x="396700" y="36425"/>
                </a:lnTo>
                <a:cubicBezTo>
                  <a:pt x="396700" y="24284"/>
                  <a:pt x="386560" y="14165"/>
                  <a:pt x="374391" y="14165"/>
                </a:cubicBezTo>
                <a:close/>
                <a:moveTo>
                  <a:pt x="280692" y="0"/>
                </a:moveTo>
                <a:lnTo>
                  <a:pt x="374391" y="0"/>
                </a:lnTo>
                <a:cubicBezTo>
                  <a:pt x="386560" y="0"/>
                  <a:pt x="397512" y="6071"/>
                  <a:pt x="404407" y="15380"/>
                </a:cubicBezTo>
                <a:lnTo>
                  <a:pt x="460789" y="15380"/>
                </a:lnTo>
                <a:cubicBezTo>
                  <a:pt x="475391" y="15380"/>
                  <a:pt x="487155" y="27117"/>
                  <a:pt x="487155" y="41687"/>
                </a:cubicBezTo>
                <a:lnTo>
                  <a:pt x="487155" y="535859"/>
                </a:lnTo>
                <a:cubicBezTo>
                  <a:pt x="487155" y="550429"/>
                  <a:pt x="475391" y="562166"/>
                  <a:pt x="460789" y="562166"/>
                </a:cubicBezTo>
                <a:lnTo>
                  <a:pt x="271362" y="562166"/>
                </a:lnTo>
                <a:cubicBezTo>
                  <a:pt x="270957" y="562166"/>
                  <a:pt x="270145" y="562166"/>
                  <a:pt x="270145" y="562166"/>
                </a:cubicBezTo>
                <a:cubicBezTo>
                  <a:pt x="269334" y="562166"/>
                  <a:pt x="268929" y="562166"/>
                  <a:pt x="268523" y="562166"/>
                </a:cubicBezTo>
                <a:cubicBezTo>
                  <a:pt x="264872" y="562166"/>
                  <a:pt x="261627" y="558929"/>
                  <a:pt x="261627" y="555286"/>
                </a:cubicBezTo>
                <a:lnTo>
                  <a:pt x="261627" y="448843"/>
                </a:lnTo>
                <a:cubicBezTo>
                  <a:pt x="261627" y="432249"/>
                  <a:pt x="251487" y="417679"/>
                  <a:pt x="236073" y="411203"/>
                </a:cubicBezTo>
                <a:lnTo>
                  <a:pt x="191860" y="393800"/>
                </a:lnTo>
                <a:cubicBezTo>
                  <a:pt x="191454" y="393800"/>
                  <a:pt x="191454" y="393395"/>
                  <a:pt x="191454" y="393395"/>
                </a:cubicBezTo>
                <a:lnTo>
                  <a:pt x="159816" y="434273"/>
                </a:lnTo>
                <a:lnTo>
                  <a:pt x="177663" y="492149"/>
                </a:lnTo>
                <a:cubicBezTo>
                  <a:pt x="180503" y="499838"/>
                  <a:pt x="182125" y="507933"/>
                  <a:pt x="182125" y="516432"/>
                </a:cubicBezTo>
                <a:cubicBezTo>
                  <a:pt x="182125" y="516837"/>
                  <a:pt x="182125" y="517646"/>
                  <a:pt x="181719" y="518861"/>
                </a:cubicBezTo>
                <a:lnTo>
                  <a:pt x="167928" y="557714"/>
                </a:lnTo>
                <a:cubicBezTo>
                  <a:pt x="167117" y="560548"/>
                  <a:pt x="164278" y="562166"/>
                  <a:pt x="161033" y="562166"/>
                </a:cubicBezTo>
                <a:cubicBezTo>
                  <a:pt x="160221" y="562166"/>
                  <a:pt x="159410" y="562166"/>
                  <a:pt x="158599" y="561762"/>
                </a:cubicBezTo>
                <a:cubicBezTo>
                  <a:pt x="154948" y="560548"/>
                  <a:pt x="152920" y="556500"/>
                  <a:pt x="154543" y="552858"/>
                </a:cubicBezTo>
                <a:lnTo>
                  <a:pt x="167928" y="514813"/>
                </a:lnTo>
                <a:cubicBezTo>
                  <a:pt x="167928" y="508742"/>
                  <a:pt x="166711" y="503076"/>
                  <a:pt x="164278" y="497410"/>
                </a:cubicBezTo>
                <a:cubicBezTo>
                  <a:pt x="164278" y="497005"/>
                  <a:pt x="163872" y="497005"/>
                  <a:pt x="163872" y="496601"/>
                </a:cubicBezTo>
                <a:lnTo>
                  <a:pt x="149269" y="448438"/>
                </a:lnTo>
                <a:lnTo>
                  <a:pt x="148864" y="448843"/>
                </a:lnTo>
                <a:cubicBezTo>
                  <a:pt x="146430" y="452081"/>
                  <a:pt x="142374" y="454104"/>
                  <a:pt x="137912" y="454104"/>
                </a:cubicBezTo>
                <a:cubicBezTo>
                  <a:pt x="133450" y="454104"/>
                  <a:pt x="129394" y="452081"/>
                  <a:pt x="126960" y="448843"/>
                </a:cubicBezTo>
                <a:lnTo>
                  <a:pt x="126555" y="448033"/>
                </a:lnTo>
                <a:lnTo>
                  <a:pt x="111952" y="496601"/>
                </a:lnTo>
                <a:cubicBezTo>
                  <a:pt x="111952" y="497005"/>
                  <a:pt x="111952" y="497005"/>
                  <a:pt x="111546" y="497410"/>
                </a:cubicBezTo>
                <a:cubicBezTo>
                  <a:pt x="109518" y="503076"/>
                  <a:pt x="107896" y="508742"/>
                  <a:pt x="107896" y="514813"/>
                </a:cubicBezTo>
                <a:lnTo>
                  <a:pt x="120876" y="552858"/>
                </a:lnTo>
                <a:cubicBezTo>
                  <a:pt x="122093" y="556500"/>
                  <a:pt x="120065" y="560548"/>
                  <a:pt x="116008" y="562166"/>
                </a:cubicBezTo>
                <a:cubicBezTo>
                  <a:pt x="115603" y="562166"/>
                  <a:pt x="114791" y="562166"/>
                  <a:pt x="113980" y="562166"/>
                </a:cubicBezTo>
                <a:cubicBezTo>
                  <a:pt x="111141" y="562166"/>
                  <a:pt x="108301" y="560548"/>
                  <a:pt x="107490" y="557714"/>
                </a:cubicBezTo>
                <a:lnTo>
                  <a:pt x="94105" y="518456"/>
                </a:lnTo>
                <a:cubicBezTo>
                  <a:pt x="93699" y="517646"/>
                  <a:pt x="93699" y="516837"/>
                  <a:pt x="93699" y="516432"/>
                </a:cubicBezTo>
                <a:cubicBezTo>
                  <a:pt x="93699" y="507933"/>
                  <a:pt x="95322" y="499838"/>
                  <a:pt x="98566" y="492149"/>
                </a:cubicBezTo>
                <a:lnTo>
                  <a:pt x="115603" y="434273"/>
                </a:lnTo>
                <a:lnTo>
                  <a:pt x="84370" y="393395"/>
                </a:lnTo>
                <a:cubicBezTo>
                  <a:pt x="84370" y="393395"/>
                  <a:pt x="84370" y="393800"/>
                  <a:pt x="83964" y="393800"/>
                </a:cubicBezTo>
                <a:lnTo>
                  <a:pt x="39751" y="411203"/>
                </a:lnTo>
                <a:cubicBezTo>
                  <a:pt x="24337" y="417679"/>
                  <a:pt x="14197" y="432249"/>
                  <a:pt x="14197" y="448843"/>
                </a:cubicBezTo>
                <a:lnTo>
                  <a:pt x="14197" y="555286"/>
                </a:lnTo>
                <a:cubicBezTo>
                  <a:pt x="14197" y="558929"/>
                  <a:pt x="11357" y="562166"/>
                  <a:pt x="7301" y="562166"/>
                </a:cubicBezTo>
                <a:cubicBezTo>
                  <a:pt x="3245" y="562166"/>
                  <a:pt x="0" y="558929"/>
                  <a:pt x="0" y="555286"/>
                </a:cubicBezTo>
                <a:lnTo>
                  <a:pt x="0" y="448843"/>
                </a:lnTo>
                <a:cubicBezTo>
                  <a:pt x="0" y="426583"/>
                  <a:pt x="13791" y="406346"/>
                  <a:pt x="34478" y="398252"/>
                </a:cubicBezTo>
                <a:lnTo>
                  <a:pt x="78691" y="380849"/>
                </a:lnTo>
                <a:cubicBezTo>
                  <a:pt x="92482" y="375182"/>
                  <a:pt x="106679" y="372349"/>
                  <a:pt x="121281" y="372349"/>
                </a:cubicBezTo>
                <a:lnTo>
                  <a:pt x="154543" y="372349"/>
                </a:lnTo>
                <a:cubicBezTo>
                  <a:pt x="159004" y="372349"/>
                  <a:pt x="163466" y="372754"/>
                  <a:pt x="167928" y="373159"/>
                </a:cubicBezTo>
                <a:lnTo>
                  <a:pt x="167928" y="347661"/>
                </a:lnTo>
                <a:cubicBezTo>
                  <a:pt x="158599" y="351708"/>
                  <a:pt x="148864" y="353732"/>
                  <a:pt x="137912" y="353732"/>
                </a:cubicBezTo>
                <a:cubicBezTo>
                  <a:pt x="94916" y="353732"/>
                  <a:pt x="60032" y="318925"/>
                  <a:pt x="60032" y="276024"/>
                </a:cubicBezTo>
                <a:cubicBezTo>
                  <a:pt x="60032" y="233123"/>
                  <a:pt x="94916" y="197912"/>
                  <a:pt x="137912" y="197912"/>
                </a:cubicBezTo>
                <a:cubicBezTo>
                  <a:pt x="148864" y="197912"/>
                  <a:pt x="158599" y="200340"/>
                  <a:pt x="167928" y="203983"/>
                </a:cubicBezTo>
                <a:lnTo>
                  <a:pt x="167928" y="41687"/>
                </a:lnTo>
                <a:cubicBezTo>
                  <a:pt x="167928" y="27117"/>
                  <a:pt x="179691" y="15380"/>
                  <a:pt x="194294" y="15380"/>
                </a:cubicBezTo>
                <a:lnTo>
                  <a:pt x="251081" y="15380"/>
                </a:lnTo>
                <a:cubicBezTo>
                  <a:pt x="257977" y="6071"/>
                  <a:pt x="268523" y="0"/>
                  <a:pt x="28069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292" name="Straight Arrow Connector 291">
            <a:extLst>
              <a:ext uri="{FF2B5EF4-FFF2-40B4-BE49-F238E27FC236}">
                <a16:creationId xmlns:a16="http://schemas.microsoft.com/office/drawing/2014/main" id="{1C9C89AE-EA5F-C5B5-FCDF-D8369AC37A0C}"/>
              </a:ext>
            </a:extLst>
          </p:cNvPr>
          <p:cNvCxnSpPr>
            <a:stCxn id="173" idx="2"/>
            <a:endCxn id="263" idx="0"/>
          </p:cNvCxnSpPr>
          <p:nvPr/>
        </p:nvCxnSpPr>
        <p:spPr bwMode="gray">
          <a:xfrm flipH="1">
            <a:off x="2030649" y="4895064"/>
            <a:ext cx="1765" cy="18040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1E80EA9F-0C31-253B-9181-425BD54B7292}"/>
              </a:ext>
            </a:extLst>
          </p:cNvPr>
          <p:cNvCxnSpPr>
            <a:stCxn id="14" idx="2"/>
            <a:endCxn id="157" idx="0"/>
          </p:cNvCxnSpPr>
          <p:nvPr/>
        </p:nvCxnSpPr>
        <p:spPr bwMode="gray">
          <a:xfrm>
            <a:off x="717349" y="3524130"/>
            <a:ext cx="0" cy="137917"/>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FCA4784E-1AC2-22F0-7CA9-869FE6502054}"/>
              </a:ext>
            </a:extLst>
          </p:cNvPr>
          <p:cNvCxnSpPr>
            <a:cxnSpLocks/>
            <a:stCxn id="143" idx="2"/>
            <a:endCxn id="161" idx="0"/>
          </p:cNvCxnSpPr>
          <p:nvPr/>
        </p:nvCxnSpPr>
        <p:spPr bwMode="gray">
          <a:xfrm>
            <a:off x="713953" y="4142076"/>
            <a:ext cx="0" cy="17168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294D92F2-4825-A130-4B95-388CFD882FFC}"/>
              </a:ext>
            </a:extLst>
          </p:cNvPr>
          <p:cNvCxnSpPr>
            <a:stCxn id="153" idx="2"/>
            <a:endCxn id="138" idx="0"/>
          </p:cNvCxnSpPr>
          <p:nvPr/>
        </p:nvCxnSpPr>
        <p:spPr bwMode="gray">
          <a:xfrm>
            <a:off x="717349" y="5345195"/>
            <a:ext cx="0" cy="9380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38A13393-E572-6E7E-1DE2-3BDF6B9944FD}"/>
              </a:ext>
            </a:extLst>
          </p:cNvPr>
          <p:cNvSpPr txBox="1"/>
          <p:nvPr/>
        </p:nvSpPr>
        <p:spPr bwMode="gray">
          <a:xfrm>
            <a:off x="1892311" y="2157593"/>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Assign Partner to Outputs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and budget in COMPASS</a:t>
            </a:r>
          </a:p>
        </p:txBody>
      </p:sp>
      <p:sp>
        <p:nvSpPr>
          <p:cNvPr id="298" name="TextBox 297">
            <a:extLst>
              <a:ext uri="{FF2B5EF4-FFF2-40B4-BE49-F238E27FC236}">
                <a16:creationId xmlns:a16="http://schemas.microsoft.com/office/drawing/2014/main" id="{99D56846-1AFD-E146-F5DB-86BBBAED93BC}"/>
              </a:ext>
            </a:extLst>
          </p:cNvPr>
          <p:cNvSpPr txBox="1"/>
          <p:nvPr/>
        </p:nvSpPr>
        <p:spPr bwMode="gray">
          <a:xfrm>
            <a:off x="1923028" y="2728230"/>
            <a:ext cx="59868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PPA Contract shell. Download and draft PW template</a:t>
            </a:r>
          </a:p>
        </p:txBody>
      </p:sp>
      <p:sp>
        <p:nvSpPr>
          <p:cNvPr id="300" name="TextBox 299">
            <a:extLst>
              <a:ext uri="{FF2B5EF4-FFF2-40B4-BE49-F238E27FC236}">
                <a16:creationId xmlns:a16="http://schemas.microsoft.com/office/drawing/2014/main" id="{6E6C4DF1-4333-98EB-6DE4-14AF46029767}"/>
              </a:ext>
            </a:extLst>
          </p:cNvPr>
          <p:cNvSpPr txBox="1"/>
          <p:nvPr/>
        </p:nvSpPr>
        <p:spPr bwMode="gray">
          <a:xfrm>
            <a:off x="1936978" y="4541442"/>
            <a:ext cx="562369"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PW </a:t>
            </a:r>
            <a:r>
              <a:rPr kumimoji="0" lang="it-IT" sz="500" b="0" i="0" u="none" strike="noStrike" kern="1200" cap="none" spc="0" normalizeH="0" baseline="0" noProof="0">
                <a:ln>
                  <a:noFill/>
                </a:ln>
                <a:solidFill>
                  <a:prstClr val="black"/>
                </a:solidFill>
                <a:effectLst/>
                <a:uLnTx/>
                <a:uFillTx/>
                <a:latin typeface="Proxima Nova" panose="02000506030000020004"/>
                <a:ea typeface="+mn-ea"/>
                <a:cs typeface="+mn-cs"/>
              </a:rPr>
              <a:t>to Cloud ERP for approval</a:t>
            </a:r>
            <a:endPar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endParaRPr>
          </a:p>
        </p:txBody>
      </p:sp>
      <p:sp>
        <p:nvSpPr>
          <p:cNvPr id="302" name="TextBox 301">
            <a:extLst>
              <a:ext uri="{FF2B5EF4-FFF2-40B4-BE49-F238E27FC236}">
                <a16:creationId xmlns:a16="http://schemas.microsoft.com/office/drawing/2014/main" id="{27DF1882-8570-28DD-2150-B21DDB9D1616}"/>
              </a:ext>
            </a:extLst>
          </p:cNvPr>
          <p:cNvSpPr txBox="1"/>
          <p:nvPr/>
        </p:nvSpPr>
        <p:spPr bwMode="gray">
          <a:xfrm>
            <a:off x="1910915" y="3974653"/>
            <a:ext cx="596411"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it-IT" sz="500" b="0" i="0" u="none" strike="noStrike" kern="1200" cap="none" spc="0" normalizeH="0" baseline="0" noProof="0">
                <a:ln>
                  <a:noFill/>
                </a:ln>
                <a:solidFill>
                  <a:prstClr val="black"/>
                </a:solidFill>
                <a:effectLst/>
                <a:uLnTx/>
                <a:uFillTx/>
                <a:latin typeface="Proxima Nova" panose="02000506030000020004"/>
                <a:ea typeface="+mn-ea"/>
                <a:cs typeface="+mn-cs"/>
              </a:rPr>
              <a:t>Finalize and sign PW contract</a:t>
            </a:r>
          </a:p>
        </p:txBody>
      </p:sp>
      <p:sp>
        <p:nvSpPr>
          <p:cNvPr id="303" name="TextBox 302">
            <a:extLst>
              <a:ext uri="{FF2B5EF4-FFF2-40B4-BE49-F238E27FC236}">
                <a16:creationId xmlns:a16="http://schemas.microsoft.com/office/drawing/2014/main" id="{C05691D9-7C4B-81E7-75FC-D0E2ACEC585F}"/>
              </a:ext>
            </a:extLst>
          </p:cNvPr>
          <p:cNvSpPr txBox="1"/>
          <p:nvPr/>
        </p:nvSpPr>
        <p:spPr bwMode="gray">
          <a:xfrm>
            <a:off x="1890554" y="3324557"/>
            <a:ext cx="63945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Negotiate PW,  Financial Plan, Results Plan &amp; Risk Register</a:t>
            </a:r>
          </a:p>
        </p:txBody>
      </p:sp>
      <p:sp>
        <p:nvSpPr>
          <p:cNvPr id="304" name="TextBox 303">
            <a:extLst>
              <a:ext uri="{FF2B5EF4-FFF2-40B4-BE49-F238E27FC236}">
                <a16:creationId xmlns:a16="http://schemas.microsoft.com/office/drawing/2014/main" id="{98DF8A54-EA35-73C0-7D13-586BFC918083}"/>
              </a:ext>
            </a:extLst>
          </p:cNvPr>
          <p:cNvSpPr txBox="1"/>
          <p:nvPr/>
        </p:nvSpPr>
        <p:spPr bwMode="gray">
          <a:xfrm>
            <a:off x="530984" y="4404715"/>
            <a:ext cx="682346"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negotiate, sign, &amp; approve partnership agreements in Cloud-ERP (PFA &amp; DPA)</a:t>
            </a:r>
          </a:p>
        </p:txBody>
      </p:sp>
      <p:sp>
        <p:nvSpPr>
          <p:cNvPr id="306" name="TextBox 305">
            <a:extLst>
              <a:ext uri="{FF2B5EF4-FFF2-40B4-BE49-F238E27FC236}">
                <a16:creationId xmlns:a16="http://schemas.microsoft.com/office/drawing/2014/main" id="{5380E60C-86C3-7884-03EC-E715E764D58D}"/>
              </a:ext>
            </a:extLst>
          </p:cNvPr>
          <p:cNvSpPr txBox="1"/>
          <p:nvPr/>
        </p:nvSpPr>
        <p:spPr bwMode="gray">
          <a:xfrm>
            <a:off x="572756" y="4969760"/>
            <a:ext cx="63308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Partnership Framework Agreement (PFA) in Aconex</a:t>
            </a:r>
          </a:p>
        </p:txBody>
      </p:sp>
      <p:sp>
        <p:nvSpPr>
          <p:cNvPr id="311" name="TextBox 310">
            <a:extLst>
              <a:ext uri="{FF2B5EF4-FFF2-40B4-BE49-F238E27FC236}">
                <a16:creationId xmlns:a16="http://schemas.microsoft.com/office/drawing/2014/main" id="{D80E9847-C976-92D7-7043-07F69C9DD22D}"/>
              </a:ext>
            </a:extLst>
          </p:cNvPr>
          <p:cNvSpPr txBox="1"/>
          <p:nvPr/>
        </p:nvSpPr>
        <p:spPr bwMode="gray">
          <a:xfrm>
            <a:off x="561363" y="5423723"/>
            <a:ext cx="643256"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kern="1200" cap="none" spc="0" normalizeH="0" noProof="0">
                <a:ln>
                  <a:noFill/>
                </a:ln>
                <a:solidFill>
                  <a:schemeClr val="accent6"/>
                </a:solidFill>
                <a:effectLst/>
                <a:uLnTx/>
                <a:uFillTx/>
                <a:latin typeface="Proxima Nova" panose="02000506030000020004"/>
                <a:ea typeface="+mn-ea"/>
                <a:cs typeface="+mn-cs"/>
              </a:rPr>
              <a:t>Upload Data Protection Agreement (DPA) (where required) in Aconex</a:t>
            </a:r>
          </a:p>
        </p:txBody>
      </p:sp>
      <p:sp>
        <p:nvSpPr>
          <p:cNvPr id="38" name="Rectangle: Rounded Corners 82">
            <a:extLst>
              <a:ext uri="{FF2B5EF4-FFF2-40B4-BE49-F238E27FC236}">
                <a16:creationId xmlns:a16="http://schemas.microsoft.com/office/drawing/2014/main" id="{4768C32F-6344-3C37-8FD5-415C57D33A01}"/>
              </a:ext>
            </a:extLst>
          </p:cNvPr>
          <p:cNvSpPr/>
          <p:nvPr/>
        </p:nvSpPr>
        <p:spPr bwMode="gray">
          <a:xfrm>
            <a:off x="115733" y="1366536"/>
            <a:ext cx="3849359"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37" name="ZoneTexte 136">
            <a:extLst>
              <a:ext uri="{FF2B5EF4-FFF2-40B4-BE49-F238E27FC236}">
                <a16:creationId xmlns:a16="http://schemas.microsoft.com/office/drawing/2014/main" id="{9BE86CC1-5455-9DE3-1F12-AB811DA4FD08}"/>
              </a:ext>
            </a:extLst>
          </p:cNvPr>
          <p:cNvSpPr txBox="1"/>
          <p:nvPr/>
        </p:nvSpPr>
        <p:spPr bwMode="gray">
          <a:xfrm>
            <a:off x="87515" y="1439675"/>
            <a:ext cx="3821079" cy="253916"/>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Project Development</a:t>
            </a:r>
          </a:p>
        </p:txBody>
      </p:sp>
      <p:sp>
        <p:nvSpPr>
          <p:cNvPr id="151" name="TextBox 81">
            <a:extLst>
              <a:ext uri="{FF2B5EF4-FFF2-40B4-BE49-F238E27FC236}">
                <a16:creationId xmlns:a16="http://schemas.microsoft.com/office/drawing/2014/main" id="{20638C16-D5B0-A378-AD02-F001E1AA098D}"/>
              </a:ext>
            </a:extLst>
          </p:cNvPr>
          <p:cNvSpPr txBox="1"/>
          <p:nvPr/>
        </p:nvSpPr>
        <p:spPr bwMode="gray">
          <a:xfrm>
            <a:off x="4072418" y="1439675"/>
            <a:ext cx="1132188" cy="23428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Monitoring</a:t>
            </a:r>
          </a:p>
        </p:txBody>
      </p:sp>
      <p:sp>
        <p:nvSpPr>
          <p:cNvPr id="207" name="Rectangle: Rounded Corners 206">
            <a:extLst>
              <a:ext uri="{FF2B5EF4-FFF2-40B4-BE49-F238E27FC236}">
                <a16:creationId xmlns:a16="http://schemas.microsoft.com/office/drawing/2014/main" id="{0024A33D-F83C-B08C-DE70-CF9CF335DC48}"/>
              </a:ext>
            </a:extLst>
          </p:cNvPr>
          <p:cNvSpPr/>
          <p:nvPr/>
        </p:nvSpPr>
        <p:spPr bwMode="gray">
          <a:xfrm>
            <a:off x="4087200" y="1366536"/>
            <a:ext cx="1132188"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211" name="Straight Arrow Connector 210">
            <a:extLst>
              <a:ext uri="{FF2B5EF4-FFF2-40B4-BE49-F238E27FC236}">
                <a16:creationId xmlns:a16="http://schemas.microsoft.com/office/drawing/2014/main" id="{60D96762-B936-F23B-8617-B7E7D427DA43}"/>
              </a:ext>
            </a:extLst>
          </p:cNvPr>
          <p:cNvCxnSpPr>
            <a:cxnSpLocks/>
          </p:cNvCxnSpPr>
          <p:nvPr/>
        </p:nvCxnSpPr>
        <p:spPr bwMode="gray">
          <a:xfrm>
            <a:off x="4630033" y="5404859"/>
            <a:ext cx="0" cy="15273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1D06E6D6-E946-F7CC-61A5-77031C6DCA48}"/>
              </a:ext>
            </a:extLst>
          </p:cNvPr>
          <p:cNvCxnSpPr/>
          <p:nvPr/>
        </p:nvCxnSpPr>
        <p:spPr bwMode="gray">
          <a:xfrm>
            <a:off x="4631805" y="2915713"/>
            <a:ext cx="0" cy="152483"/>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61998BCD-8D38-1DE2-1546-530A9EF88971}"/>
              </a:ext>
            </a:extLst>
          </p:cNvPr>
          <p:cNvCxnSpPr>
            <a:cxnSpLocks/>
          </p:cNvCxnSpPr>
          <p:nvPr/>
        </p:nvCxnSpPr>
        <p:spPr bwMode="gray">
          <a:xfrm>
            <a:off x="4631805" y="2371137"/>
            <a:ext cx="1078" cy="18328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33" name="Rectangle: Rounded Corners 232">
            <a:extLst>
              <a:ext uri="{FF2B5EF4-FFF2-40B4-BE49-F238E27FC236}">
                <a16:creationId xmlns:a16="http://schemas.microsoft.com/office/drawing/2014/main" id="{043C8DBF-9B4F-5D60-72B2-5EC2721E3116}"/>
              </a:ext>
            </a:extLst>
          </p:cNvPr>
          <p:cNvSpPr/>
          <p:nvPr/>
        </p:nvSpPr>
        <p:spPr bwMode="gray">
          <a:xfrm>
            <a:off x="4140598" y="2567832"/>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38" name="Ovale 10">
            <a:extLst>
              <a:ext uri="{FF2B5EF4-FFF2-40B4-BE49-F238E27FC236}">
                <a16:creationId xmlns:a16="http://schemas.microsoft.com/office/drawing/2014/main" id="{8A9706AE-397A-E6A3-2011-ADBC68A4C989}"/>
              </a:ext>
            </a:extLst>
          </p:cNvPr>
          <p:cNvSpPr/>
          <p:nvPr/>
        </p:nvSpPr>
        <p:spPr bwMode="gray">
          <a:xfrm>
            <a:off x="4112904" y="252520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46" name="TextBox 245">
            <a:extLst>
              <a:ext uri="{FF2B5EF4-FFF2-40B4-BE49-F238E27FC236}">
                <a16:creationId xmlns:a16="http://schemas.microsoft.com/office/drawing/2014/main" id="{DBCBFF8D-B018-0207-C686-99579718AA15}"/>
              </a:ext>
            </a:extLst>
          </p:cNvPr>
          <p:cNvSpPr txBox="1"/>
          <p:nvPr/>
        </p:nvSpPr>
        <p:spPr bwMode="gray">
          <a:xfrm>
            <a:off x="4489254" y="2564494"/>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Reports Results Periodically for UNHCR Validation</a:t>
            </a:r>
          </a:p>
        </p:txBody>
      </p:sp>
      <p:sp>
        <p:nvSpPr>
          <p:cNvPr id="279" name="Rectangle: Rounded Corners 278">
            <a:extLst>
              <a:ext uri="{FF2B5EF4-FFF2-40B4-BE49-F238E27FC236}">
                <a16:creationId xmlns:a16="http://schemas.microsoft.com/office/drawing/2014/main" id="{FBF656AF-3846-B21C-E755-B4E8BA1D7917}"/>
              </a:ext>
            </a:extLst>
          </p:cNvPr>
          <p:cNvSpPr/>
          <p:nvPr/>
        </p:nvSpPr>
        <p:spPr bwMode="gray">
          <a:xfrm>
            <a:off x="4140598" y="307846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81" name="Ovale 10">
            <a:extLst>
              <a:ext uri="{FF2B5EF4-FFF2-40B4-BE49-F238E27FC236}">
                <a16:creationId xmlns:a16="http://schemas.microsoft.com/office/drawing/2014/main" id="{249EEEBB-3729-6A72-8CD0-A555FD1A3696}"/>
              </a:ext>
            </a:extLst>
          </p:cNvPr>
          <p:cNvSpPr/>
          <p:nvPr/>
        </p:nvSpPr>
        <p:spPr bwMode="gray">
          <a:xfrm>
            <a:off x="4112904" y="3040439"/>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84" name="TextBox 283">
            <a:extLst>
              <a:ext uri="{FF2B5EF4-FFF2-40B4-BE49-F238E27FC236}">
                <a16:creationId xmlns:a16="http://schemas.microsoft.com/office/drawing/2014/main" id="{2F23ACD5-4724-D8F3-90DD-E0B8C8734666}"/>
              </a:ext>
            </a:extLst>
          </p:cNvPr>
          <p:cNvSpPr txBox="1"/>
          <p:nvPr/>
        </p:nvSpPr>
        <p:spPr bwMode="gray">
          <a:xfrm>
            <a:off x="4485995" y="3079124"/>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Reports Financials (PFR) Periodically for UNHCR Verification </a:t>
            </a:r>
          </a:p>
        </p:txBody>
      </p:sp>
      <p:sp>
        <p:nvSpPr>
          <p:cNvPr id="293" name="Rectangle: Rounded Corners 292">
            <a:extLst>
              <a:ext uri="{FF2B5EF4-FFF2-40B4-BE49-F238E27FC236}">
                <a16:creationId xmlns:a16="http://schemas.microsoft.com/office/drawing/2014/main" id="{21833558-6939-8EFF-8E7A-A6571971E754}"/>
              </a:ext>
            </a:extLst>
          </p:cNvPr>
          <p:cNvSpPr/>
          <p:nvPr/>
        </p:nvSpPr>
        <p:spPr bwMode="gray">
          <a:xfrm>
            <a:off x="4140598" y="3589102"/>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96" name="Ovale 10">
            <a:extLst>
              <a:ext uri="{FF2B5EF4-FFF2-40B4-BE49-F238E27FC236}">
                <a16:creationId xmlns:a16="http://schemas.microsoft.com/office/drawing/2014/main" id="{900E1568-9F48-9249-F2B0-236A89BAB74D}"/>
              </a:ext>
            </a:extLst>
          </p:cNvPr>
          <p:cNvSpPr/>
          <p:nvPr/>
        </p:nvSpPr>
        <p:spPr bwMode="gray">
          <a:xfrm>
            <a:off x="4112904" y="355567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01" name="TextBox 300">
            <a:extLst>
              <a:ext uri="{FF2B5EF4-FFF2-40B4-BE49-F238E27FC236}">
                <a16:creationId xmlns:a16="http://schemas.microsoft.com/office/drawing/2014/main" id="{BB5AE51F-9345-678D-B92C-B1D4CEE1A0A1}"/>
              </a:ext>
            </a:extLst>
          </p:cNvPr>
          <p:cNvSpPr txBox="1"/>
          <p:nvPr/>
        </p:nvSpPr>
        <p:spPr bwMode="gray">
          <a:xfrm>
            <a:off x="4485995" y="3568005"/>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prstClr val="black"/>
                </a:solidFill>
                <a:latin typeface="Proxima Nova" panose="02000506030000020004"/>
              </a:rPr>
              <a:t>Project Performance Verification (PMC02) of Partner</a:t>
            </a:r>
            <a:endPar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endParaRPr>
          </a:p>
        </p:txBody>
      </p:sp>
      <p:sp>
        <p:nvSpPr>
          <p:cNvPr id="305" name="Rectangle: Rounded Corners 304">
            <a:extLst>
              <a:ext uri="{FF2B5EF4-FFF2-40B4-BE49-F238E27FC236}">
                <a16:creationId xmlns:a16="http://schemas.microsoft.com/office/drawing/2014/main" id="{A7C10E19-0124-93BA-DB4F-C18AAEA6D589}"/>
              </a:ext>
            </a:extLst>
          </p:cNvPr>
          <p:cNvSpPr/>
          <p:nvPr/>
        </p:nvSpPr>
        <p:spPr bwMode="gray">
          <a:xfrm>
            <a:off x="4140598" y="409973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16" name="Ovale 10">
            <a:extLst>
              <a:ext uri="{FF2B5EF4-FFF2-40B4-BE49-F238E27FC236}">
                <a16:creationId xmlns:a16="http://schemas.microsoft.com/office/drawing/2014/main" id="{0976E028-04AF-FB42-0FF7-9DE31FFFFFA5}"/>
              </a:ext>
            </a:extLst>
          </p:cNvPr>
          <p:cNvSpPr/>
          <p:nvPr/>
        </p:nvSpPr>
        <p:spPr bwMode="gray">
          <a:xfrm>
            <a:off x="4112904" y="407090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33" name="TextBox 332">
            <a:extLst>
              <a:ext uri="{FF2B5EF4-FFF2-40B4-BE49-F238E27FC236}">
                <a16:creationId xmlns:a16="http://schemas.microsoft.com/office/drawing/2014/main" id="{1F45D5D8-783E-66B7-A7CC-A080C234BA18}"/>
              </a:ext>
            </a:extLst>
          </p:cNvPr>
          <p:cNvSpPr txBox="1"/>
          <p:nvPr/>
        </p:nvSpPr>
        <p:spPr bwMode="gray">
          <a:xfrm>
            <a:off x="4547648" y="4107441"/>
            <a:ext cx="574687"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Project Financial Verification (PMC03) of Partner</a:t>
            </a:r>
          </a:p>
        </p:txBody>
      </p:sp>
      <p:sp>
        <p:nvSpPr>
          <p:cNvPr id="334" name="Rectangle: Rounded Corners 333">
            <a:extLst>
              <a:ext uri="{FF2B5EF4-FFF2-40B4-BE49-F238E27FC236}">
                <a16:creationId xmlns:a16="http://schemas.microsoft.com/office/drawing/2014/main" id="{3AC4FBA5-B2A0-8F6A-6A1E-53C15365C32C}"/>
              </a:ext>
            </a:extLst>
          </p:cNvPr>
          <p:cNvSpPr/>
          <p:nvPr/>
        </p:nvSpPr>
        <p:spPr bwMode="gray">
          <a:xfrm>
            <a:off x="4140598" y="2057197"/>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36" name="Ovale 10">
            <a:extLst>
              <a:ext uri="{FF2B5EF4-FFF2-40B4-BE49-F238E27FC236}">
                <a16:creationId xmlns:a16="http://schemas.microsoft.com/office/drawing/2014/main" id="{BFB056BC-8995-0268-210B-17A856D51D68}"/>
              </a:ext>
            </a:extLst>
          </p:cNvPr>
          <p:cNvSpPr/>
          <p:nvPr/>
        </p:nvSpPr>
        <p:spPr bwMode="gray">
          <a:xfrm>
            <a:off x="4112904" y="20099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37" name="TextBox 336">
            <a:extLst>
              <a:ext uri="{FF2B5EF4-FFF2-40B4-BE49-F238E27FC236}">
                <a16:creationId xmlns:a16="http://schemas.microsoft.com/office/drawing/2014/main" id="{A9FB01A7-AA78-70D2-3E15-3409888D6491}"/>
              </a:ext>
            </a:extLst>
          </p:cNvPr>
          <p:cNvSpPr txBox="1"/>
          <p:nvPr/>
        </p:nvSpPr>
        <p:spPr bwMode="gray">
          <a:xfrm>
            <a:off x="4505552" y="2044373"/>
            <a:ext cx="63175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Raise Implementation Monitoring Issues in Aconex Field</a:t>
            </a:r>
          </a:p>
        </p:txBody>
      </p:sp>
      <p:sp>
        <p:nvSpPr>
          <p:cNvPr id="338" name="Rectangle: Rounded Corners 337">
            <a:extLst>
              <a:ext uri="{FF2B5EF4-FFF2-40B4-BE49-F238E27FC236}">
                <a16:creationId xmlns:a16="http://schemas.microsoft.com/office/drawing/2014/main" id="{98CC6FCA-EC87-674B-94CF-2F4A81C372D0}"/>
              </a:ext>
            </a:extLst>
          </p:cNvPr>
          <p:cNvSpPr/>
          <p:nvPr/>
        </p:nvSpPr>
        <p:spPr bwMode="gray">
          <a:xfrm>
            <a:off x="4138826" y="5090787"/>
            <a:ext cx="982412" cy="358561"/>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39" name="Ovale 10">
            <a:extLst>
              <a:ext uri="{FF2B5EF4-FFF2-40B4-BE49-F238E27FC236}">
                <a16:creationId xmlns:a16="http://schemas.microsoft.com/office/drawing/2014/main" id="{2DA15A25-BDB1-C580-00CE-B3F94C6322AF}"/>
              </a:ext>
            </a:extLst>
          </p:cNvPr>
          <p:cNvSpPr/>
          <p:nvPr/>
        </p:nvSpPr>
        <p:spPr bwMode="gray">
          <a:xfrm>
            <a:off x="4112904" y="506212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41" name="Rectangle: Rounded Corners 340">
            <a:extLst>
              <a:ext uri="{FF2B5EF4-FFF2-40B4-BE49-F238E27FC236}">
                <a16:creationId xmlns:a16="http://schemas.microsoft.com/office/drawing/2014/main" id="{AD1BF9BF-1169-15F7-9254-5D9E7A9287C0}"/>
              </a:ext>
            </a:extLst>
          </p:cNvPr>
          <p:cNvSpPr/>
          <p:nvPr/>
        </p:nvSpPr>
        <p:spPr bwMode="gray">
          <a:xfrm>
            <a:off x="4140598" y="4597381"/>
            <a:ext cx="982412" cy="358561"/>
          </a:xfrm>
          <a:prstGeom prst="roundRect">
            <a:avLst/>
          </a:prstGeom>
          <a:solidFill>
            <a:schemeClr val="bg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47" name="Ovale 10">
            <a:extLst>
              <a:ext uri="{FF2B5EF4-FFF2-40B4-BE49-F238E27FC236}">
                <a16:creationId xmlns:a16="http://schemas.microsoft.com/office/drawing/2014/main" id="{0B7F8549-1B2C-C84D-F4C0-C2F445DC87CD}"/>
              </a:ext>
            </a:extLst>
          </p:cNvPr>
          <p:cNvSpPr/>
          <p:nvPr/>
        </p:nvSpPr>
        <p:spPr bwMode="gray">
          <a:xfrm>
            <a:off x="4112904" y="456261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60" name="TextBox 359">
            <a:extLst>
              <a:ext uri="{FF2B5EF4-FFF2-40B4-BE49-F238E27FC236}">
                <a16:creationId xmlns:a16="http://schemas.microsoft.com/office/drawing/2014/main" id="{558E68D7-519C-480F-AAAE-67B3A708E04B}"/>
              </a:ext>
            </a:extLst>
          </p:cNvPr>
          <p:cNvSpPr txBox="1"/>
          <p:nvPr/>
        </p:nvSpPr>
        <p:spPr bwMode="gray">
          <a:xfrm>
            <a:off x="4526020" y="5658035"/>
            <a:ext cx="621140"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prstClr val="black"/>
                </a:solidFill>
                <a:latin typeface="Proxima Nova" panose="02000506030000020004"/>
              </a:rPr>
              <a:t>Update Expenses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in Cloud ERP </a:t>
            </a:r>
          </a:p>
        </p:txBody>
      </p:sp>
      <p:sp>
        <p:nvSpPr>
          <p:cNvPr id="368" name="Ovale 10">
            <a:extLst>
              <a:ext uri="{FF2B5EF4-FFF2-40B4-BE49-F238E27FC236}">
                <a16:creationId xmlns:a16="http://schemas.microsoft.com/office/drawing/2014/main" id="{FA9FA4D2-923D-A4B5-B097-1F820331D1CB}"/>
              </a:ext>
            </a:extLst>
          </p:cNvPr>
          <p:cNvSpPr/>
          <p:nvPr/>
        </p:nvSpPr>
        <p:spPr bwMode="gray">
          <a:xfrm>
            <a:off x="4112904" y="55441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69" name="TextBox 368">
            <a:extLst>
              <a:ext uri="{FF2B5EF4-FFF2-40B4-BE49-F238E27FC236}">
                <a16:creationId xmlns:a16="http://schemas.microsoft.com/office/drawing/2014/main" id="{016DEE26-A76E-DDB3-9820-830D5FCB831A}"/>
              </a:ext>
            </a:extLst>
          </p:cNvPr>
          <p:cNvSpPr txBox="1"/>
          <p:nvPr/>
        </p:nvSpPr>
        <p:spPr bwMode="gray">
          <a:xfrm>
            <a:off x="4494965" y="5115637"/>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Copy of Certificate of Instalment</a:t>
            </a:r>
          </a:p>
        </p:txBody>
      </p:sp>
      <p:sp>
        <p:nvSpPr>
          <p:cNvPr id="370" name="Oval 369">
            <a:extLst>
              <a:ext uri="{FF2B5EF4-FFF2-40B4-BE49-F238E27FC236}">
                <a16:creationId xmlns:a16="http://schemas.microsoft.com/office/drawing/2014/main" id="{042D6CD3-9AA9-EF40-C7AB-26E5DC8739EE}"/>
              </a:ext>
            </a:extLst>
          </p:cNvPr>
          <p:cNvSpPr/>
          <p:nvPr/>
        </p:nvSpPr>
        <p:spPr bwMode="gray">
          <a:xfrm>
            <a:off x="4526020"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5</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371" name="Freeform 38">
            <a:extLst>
              <a:ext uri="{FF2B5EF4-FFF2-40B4-BE49-F238E27FC236}">
                <a16:creationId xmlns:a16="http://schemas.microsoft.com/office/drawing/2014/main" id="{CFC93E29-D7B2-BA30-75EF-89BC281822AC}"/>
              </a:ext>
            </a:extLst>
          </p:cNvPr>
          <p:cNvSpPr>
            <a:spLocks noChangeArrowheads="1"/>
          </p:cNvSpPr>
          <p:nvPr/>
        </p:nvSpPr>
        <p:spPr bwMode="auto">
          <a:xfrm>
            <a:off x="4285750" y="2105012"/>
            <a:ext cx="232244" cy="269039"/>
          </a:xfrm>
          <a:custGeom>
            <a:avLst/>
            <a:gdLst>
              <a:gd name="connsiteX0" fmla="*/ 417866 w 517517"/>
              <a:gd name="connsiteY0" fmla="*/ 171351 h 321063"/>
              <a:gd name="connsiteX1" fmla="*/ 407291 w 517517"/>
              <a:gd name="connsiteY1" fmla="*/ 252090 h 321063"/>
              <a:gd name="connsiteX2" fmla="*/ 407698 w 517517"/>
              <a:gd name="connsiteY2" fmla="*/ 255742 h 321063"/>
              <a:gd name="connsiteX3" fmla="*/ 418680 w 517517"/>
              <a:gd name="connsiteY3" fmla="*/ 284548 h 321063"/>
              <a:gd name="connsiteX4" fmla="*/ 430475 w 517517"/>
              <a:gd name="connsiteY4" fmla="*/ 256148 h 321063"/>
              <a:gd name="connsiteX5" fmla="*/ 431695 w 517517"/>
              <a:gd name="connsiteY5" fmla="*/ 251685 h 321063"/>
              <a:gd name="connsiteX6" fmla="*/ 420713 w 517517"/>
              <a:gd name="connsiteY6" fmla="*/ 171351 h 321063"/>
              <a:gd name="connsiteX7" fmla="*/ 419493 w 517517"/>
              <a:gd name="connsiteY7" fmla="*/ 171351 h 321063"/>
              <a:gd name="connsiteX8" fmla="*/ 417866 w 517517"/>
              <a:gd name="connsiteY8" fmla="*/ 171351 h 321063"/>
              <a:gd name="connsiteX9" fmla="*/ 96397 w 517517"/>
              <a:gd name="connsiteY9" fmla="*/ 171351 h 321063"/>
              <a:gd name="connsiteX10" fmla="*/ 85822 w 517517"/>
              <a:gd name="connsiteY10" fmla="*/ 252090 h 321063"/>
              <a:gd name="connsiteX11" fmla="*/ 86635 w 517517"/>
              <a:gd name="connsiteY11" fmla="*/ 255742 h 321063"/>
              <a:gd name="connsiteX12" fmla="*/ 97211 w 517517"/>
              <a:gd name="connsiteY12" fmla="*/ 284548 h 321063"/>
              <a:gd name="connsiteX13" fmla="*/ 109006 w 517517"/>
              <a:gd name="connsiteY13" fmla="*/ 256148 h 321063"/>
              <a:gd name="connsiteX14" fmla="*/ 110226 w 517517"/>
              <a:gd name="connsiteY14" fmla="*/ 251685 h 321063"/>
              <a:gd name="connsiteX15" fmla="*/ 99244 w 517517"/>
              <a:gd name="connsiteY15" fmla="*/ 171351 h 321063"/>
              <a:gd name="connsiteX16" fmla="*/ 98024 w 517517"/>
              <a:gd name="connsiteY16" fmla="*/ 171351 h 321063"/>
              <a:gd name="connsiteX17" fmla="*/ 96397 w 517517"/>
              <a:gd name="connsiteY17" fmla="*/ 171351 h 321063"/>
              <a:gd name="connsiteX18" fmla="*/ 402410 w 517517"/>
              <a:gd name="connsiteY18" fmla="*/ 144979 h 321063"/>
              <a:gd name="connsiteX19" fmla="*/ 419493 w 517517"/>
              <a:gd name="connsiteY19" fmla="*/ 156339 h 321063"/>
              <a:gd name="connsiteX20" fmla="*/ 436576 w 517517"/>
              <a:gd name="connsiteY20" fmla="*/ 144979 h 321063"/>
              <a:gd name="connsiteX21" fmla="*/ 430882 w 517517"/>
              <a:gd name="connsiteY21" fmla="*/ 144979 h 321063"/>
              <a:gd name="connsiteX22" fmla="*/ 407698 w 517517"/>
              <a:gd name="connsiteY22" fmla="*/ 144979 h 321063"/>
              <a:gd name="connsiteX23" fmla="*/ 402410 w 517517"/>
              <a:gd name="connsiteY23" fmla="*/ 144979 h 321063"/>
              <a:gd name="connsiteX24" fmla="*/ 80941 w 517517"/>
              <a:gd name="connsiteY24" fmla="*/ 144979 h 321063"/>
              <a:gd name="connsiteX25" fmla="*/ 98024 w 517517"/>
              <a:gd name="connsiteY25" fmla="*/ 156339 h 321063"/>
              <a:gd name="connsiteX26" fmla="*/ 115107 w 517517"/>
              <a:gd name="connsiteY26" fmla="*/ 144979 h 321063"/>
              <a:gd name="connsiteX27" fmla="*/ 109413 w 517517"/>
              <a:gd name="connsiteY27" fmla="*/ 144979 h 321063"/>
              <a:gd name="connsiteX28" fmla="*/ 86635 w 517517"/>
              <a:gd name="connsiteY28" fmla="*/ 144979 h 321063"/>
              <a:gd name="connsiteX29" fmla="*/ 80941 w 517517"/>
              <a:gd name="connsiteY29" fmla="*/ 144979 h 321063"/>
              <a:gd name="connsiteX30" fmla="*/ 407698 w 517517"/>
              <a:gd name="connsiteY30" fmla="*/ 130373 h 321063"/>
              <a:gd name="connsiteX31" fmla="*/ 430882 w 517517"/>
              <a:gd name="connsiteY31" fmla="*/ 130373 h 321063"/>
              <a:gd name="connsiteX32" fmla="*/ 461387 w 517517"/>
              <a:gd name="connsiteY32" fmla="*/ 136459 h 321063"/>
              <a:gd name="connsiteX33" fmla="*/ 491893 w 517517"/>
              <a:gd name="connsiteY33" fmla="*/ 148631 h 321063"/>
              <a:gd name="connsiteX34" fmla="*/ 517517 w 517517"/>
              <a:gd name="connsiteY34" fmla="*/ 185957 h 321063"/>
              <a:gd name="connsiteX35" fmla="*/ 517517 w 517517"/>
              <a:gd name="connsiteY35" fmla="*/ 268319 h 321063"/>
              <a:gd name="connsiteX36" fmla="*/ 510196 w 517517"/>
              <a:gd name="connsiteY36" fmla="*/ 285765 h 321063"/>
              <a:gd name="connsiteX37" fmla="*/ 486605 w 517517"/>
              <a:gd name="connsiteY37" fmla="*/ 308892 h 321063"/>
              <a:gd name="connsiteX38" fmla="*/ 486605 w 517517"/>
              <a:gd name="connsiteY38" fmla="*/ 313760 h 321063"/>
              <a:gd name="connsiteX39" fmla="*/ 479691 w 517517"/>
              <a:gd name="connsiteY39" fmla="*/ 321063 h 321063"/>
              <a:gd name="connsiteX40" fmla="*/ 472369 w 517517"/>
              <a:gd name="connsiteY40" fmla="*/ 313760 h 321063"/>
              <a:gd name="connsiteX41" fmla="*/ 472369 w 517517"/>
              <a:gd name="connsiteY41" fmla="*/ 193666 h 321063"/>
              <a:gd name="connsiteX42" fmla="*/ 479691 w 517517"/>
              <a:gd name="connsiteY42" fmla="*/ 186769 h 321063"/>
              <a:gd name="connsiteX43" fmla="*/ 486605 w 517517"/>
              <a:gd name="connsiteY43" fmla="*/ 193666 h 321063"/>
              <a:gd name="connsiteX44" fmla="*/ 486605 w 517517"/>
              <a:gd name="connsiteY44" fmla="*/ 288605 h 321063"/>
              <a:gd name="connsiteX45" fmla="*/ 499621 w 517517"/>
              <a:gd name="connsiteY45" fmla="*/ 276028 h 321063"/>
              <a:gd name="connsiteX46" fmla="*/ 503282 w 517517"/>
              <a:gd name="connsiteY46" fmla="*/ 268319 h 321063"/>
              <a:gd name="connsiteX47" fmla="*/ 503282 w 517517"/>
              <a:gd name="connsiteY47" fmla="*/ 185957 h 321063"/>
              <a:gd name="connsiteX48" fmla="*/ 486605 w 517517"/>
              <a:gd name="connsiteY48" fmla="*/ 162020 h 321063"/>
              <a:gd name="connsiteX49" fmla="*/ 456100 w 517517"/>
              <a:gd name="connsiteY49" fmla="*/ 149848 h 321063"/>
              <a:gd name="connsiteX50" fmla="*/ 455693 w 517517"/>
              <a:gd name="connsiteY50" fmla="*/ 149848 h 321063"/>
              <a:gd name="connsiteX51" fmla="*/ 434136 w 517517"/>
              <a:gd name="connsiteY51" fmla="*/ 163642 h 321063"/>
              <a:gd name="connsiteX52" fmla="*/ 445525 w 517517"/>
              <a:gd name="connsiteY52" fmla="*/ 250062 h 321063"/>
              <a:gd name="connsiteX53" fmla="*/ 443898 w 517517"/>
              <a:gd name="connsiteY53" fmla="*/ 262233 h 321063"/>
              <a:gd name="connsiteX54" fmla="*/ 430475 w 517517"/>
              <a:gd name="connsiteY54" fmla="*/ 294286 h 321063"/>
              <a:gd name="connsiteX55" fmla="*/ 418680 w 517517"/>
              <a:gd name="connsiteY55" fmla="*/ 301589 h 321063"/>
              <a:gd name="connsiteX56" fmla="*/ 418273 w 517517"/>
              <a:gd name="connsiteY56" fmla="*/ 301589 h 321063"/>
              <a:gd name="connsiteX57" fmla="*/ 406884 w 517517"/>
              <a:gd name="connsiteY57" fmla="*/ 294286 h 321063"/>
              <a:gd name="connsiteX58" fmla="*/ 394682 w 517517"/>
              <a:gd name="connsiteY58" fmla="*/ 261016 h 321063"/>
              <a:gd name="connsiteX59" fmla="*/ 393055 w 517517"/>
              <a:gd name="connsiteY59" fmla="*/ 250467 h 321063"/>
              <a:gd name="connsiteX60" fmla="*/ 404444 w 517517"/>
              <a:gd name="connsiteY60" fmla="*/ 163642 h 321063"/>
              <a:gd name="connsiteX61" fmla="*/ 382887 w 517517"/>
              <a:gd name="connsiteY61" fmla="*/ 149848 h 321063"/>
              <a:gd name="connsiteX62" fmla="*/ 351975 w 517517"/>
              <a:gd name="connsiteY62" fmla="*/ 162020 h 321063"/>
              <a:gd name="connsiteX63" fmla="*/ 335705 w 517517"/>
              <a:gd name="connsiteY63" fmla="*/ 185957 h 321063"/>
              <a:gd name="connsiteX64" fmla="*/ 335705 w 517517"/>
              <a:gd name="connsiteY64" fmla="*/ 268319 h 321063"/>
              <a:gd name="connsiteX65" fmla="*/ 338959 w 517517"/>
              <a:gd name="connsiteY65" fmla="*/ 276028 h 321063"/>
              <a:gd name="connsiteX66" fmla="*/ 349941 w 517517"/>
              <a:gd name="connsiteY66" fmla="*/ 286983 h 321063"/>
              <a:gd name="connsiteX67" fmla="*/ 349941 w 517517"/>
              <a:gd name="connsiteY67" fmla="*/ 193666 h 321063"/>
              <a:gd name="connsiteX68" fmla="*/ 357262 w 517517"/>
              <a:gd name="connsiteY68" fmla="*/ 186769 h 321063"/>
              <a:gd name="connsiteX69" fmla="*/ 364583 w 517517"/>
              <a:gd name="connsiteY69" fmla="*/ 193666 h 321063"/>
              <a:gd name="connsiteX70" fmla="*/ 364583 w 517517"/>
              <a:gd name="connsiteY70" fmla="*/ 313760 h 321063"/>
              <a:gd name="connsiteX71" fmla="*/ 357262 w 517517"/>
              <a:gd name="connsiteY71" fmla="*/ 321063 h 321063"/>
              <a:gd name="connsiteX72" fmla="*/ 349941 w 517517"/>
              <a:gd name="connsiteY72" fmla="*/ 313760 h 321063"/>
              <a:gd name="connsiteX73" fmla="*/ 349941 w 517517"/>
              <a:gd name="connsiteY73" fmla="*/ 307675 h 321063"/>
              <a:gd name="connsiteX74" fmla="*/ 328790 w 517517"/>
              <a:gd name="connsiteY74" fmla="*/ 285765 h 321063"/>
              <a:gd name="connsiteX75" fmla="*/ 321469 w 517517"/>
              <a:gd name="connsiteY75" fmla="*/ 268319 h 321063"/>
              <a:gd name="connsiteX76" fmla="*/ 321469 w 517517"/>
              <a:gd name="connsiteY76" fmla="*/ 185957 h 321063"/>
              <a:gd name="connsiteX77" fmla="*/ 346687 w 517517"/>
              <a:gd name="connsiteY77" fmla="*/ 148631 h 321063"/>
              <a:gd name="connsiteX78" fmla="*/ 377192 w 517517"/>
              <a:gd name="connsiteY78" fmla="*/ 136459 h 321063"/>
              <a:gd name="connsiteX79" fmla="*/ 407698 w 517517"/>
              <a:gd name="connsiteY79" fmla="*/ 130373 h 321063"/>
              <a:gd name="connsiteX80" fmla="*/ 86635 w 517517"/>
              <a:gd name="connsiteY80" fmla="*/ 130373 h 321063"/>
              <a:gd name="connsiteX81" fmla="*/ 109413 w 517517"/>
              <a:gd name="connsiteY81" fmla="*/ 130373 h 321063"/>
              <a:gd name="connsiteX82" fmla="*/ 139918 w 517517"/>
              <a:gd name="connsiteY82" fmla="*/ 136459 h 321063"/>
              <a:gd name="connsiteX83" fmla="*/ 170830 w 517517"/>
              <a:gd name="connsiteY83" fmla="*/ 148631 h 321063"/>
              <a:gd name="connsiteX84" fmla="*/ 196048 w 517517"/>
              <a:gd name="connsiteY84" fmla="*/ 185957 h 321063"/>
              <a:gd name="connsiteX85" fmla="*/ 196048 w 517517"/>
              <a:gd name="connsiteY85" fmla="*/ 268319 h 321063"/>
              <a:gd name="connsiteX86" fmla="*/ 188727 w 517517"/>
              <a:gd name="connsiteY86" fmla="*/ 285765 h 321063"/>
              <a:gd name="connsiteX87" fmla="*/ 165543 w 517517"/>
              <a:gd name="connsiteY87" fmla="*/ 308892 h 321063"/>
              <a:gd name="connsiteX88" fmla="*/ 165543 w 517517"/>
              <a:gd name="connsiteY88" fmla="*/ 313760 h 321063"/>
              <a:gd name="connsiteX89" fmla="*/ 158221 w 517517"/>
              <a:gd name="connsiteY89" fmla="*/ 321063 h 321063"/>
              <a:gd name="connsiteX90" fmla="*/ 150900 w 517517"/>
              <a:gd name="connsiteY90" fmla="*/ 313760 h 321063"/>
              <a:gd name="connsiteX91" fmla="*/ 150900 w 517517"/>
              <a:gd name="connsiteY91" fmla="*/ 193666 h 321063"/>
              <a:gd name="connsiteX92" fmla="*/ 158221 w 517517"/>
              <a:gd name="connsiteY92" fmla="*/ 186769 h 321063"/>
              <a:gd name="connsiteX93" fmla="*/ 165543 w 517517"/>
              <a:gd name="connsiteY93" fmla="*/ 193666 h 321063"/>
              <a:gd name="connsiteX94" fmla="*/ 165543 w 517517"/>
              <a:gd name="connsiteY94" fmla="*/ 288605 h 321063"/>
              <a:gd name="connsiteX95" fmla="*/ 178558 w 517517"/>
              <a:gd name="connsiteY95" fmla="*/ 276028 h 321063"/>
              <a:gd name="connsiteX96" fmla="*/ 181812 w 517517"/>
              <a:gd name="connsiteY96" fmla="*/ 268319 h 321063"/>
              <a:gd name="connsiteX97" fmla="*/ 181812 w 517517"/>
              <a:gd name="connsiteY97" fmla="*/ 185957 h 321063"/>
              <a:gd name="connsiteX98" fmla="*/ 165136 w 517517"/>
              <a:gd name="connsiteY98" fmla="*/ 162020 h 321063"/>
              <a:gd name="connsiteX99" fmla="*/ 134631 w 517517"/>
              <a:gd name="connsiteY99" fmla="*/ 149848 h 321063"/>
              <a:gd name="connsiteX100" fmla="*/ 112667 w 517517"/>
              <a:gd name="connsiteY100" fmla="*/ 163642 h 321063"/>
              <a:gd name="connsiteX101" fmla="*/ 124055 w 517517"/>
              <a:gd name="connsiteY101" fmla="*/ 250062 h 321063"/>
              <a:gd name="connsiteX102" fmla="*/ 122428 w 517517"/>
              <a:gd name="connsiteY102" fmla="*/ 262233 h 321063"/>
              <a:gd name="connsiteX103" fmla="*/ 109006 w 517517"/>
              <a:gd name="connsiteY103" fmla="*/ 294286 h 321063"/>
              <a:gd name="connsiteX104" fmla="*/ 97211 w 517517"/>
              <a:gd name="connsiteY104" fmla="*/ 301589 h 321063"/>
              <a:gd name="connsiteX105" fmla="*/ 96804 w 517517"/>
              <a:gd name="connsiteY105" fmla="*/ 301589 h 321063"/>
              <a:gd name="connsiteX106" fmla="*/ 85822 w 517517"/>
              <a:gd name="connsiteY106" fmla="*/ 294286 h 321063"/>
              <a:gd name="connsiteX107" fmla="*/ 73213 w 517517"/>
              <a:gd name="connsiteY107" fmla="*/ 261016 h 321063"/>
              <a:gd name="connsiteX108" fmla="*/ 71586 w 517517"/>
              <a:gd name="connsiteY108" fmla="*/ 250467 h 321063"/>
              <a:gd name="connsiteX109" fmla="*/ 82975 w 517517"/>
              <a:gd name="connsiteY109" fmla="*/ 163642 h 321063"/>
              <a:gd name="connsiteX110" fmla="*/ 61418 w 517517"/>
              <a:gd name="connsiteY110" fmla="*/ 149848 h 321063"/>
              <a:gd name="connsiteX111" fmla="*/ 30505 w 517517"/>
              <a:gd name="connsiteY111" fmla="*/ 162020 h 321063"/>
              <a:gd name="connsiteX112" fmla="*/ 14236 w 517517"/>
              <a:gd name="connsiteY112" fmla="*/ 185957 h 321063"/>
              <a:gd name="connsiteX113" fmla="*/ 14236 w 517517"/>
              <a:gd name="connsiteY113" fmla="*/ 268319 h 321063"/>
              <a:gd name="connsiteX114" fmla="*/ 17490 w 517517"/>
              <a:gd name="connsiteY114" fmla="*/ 276028 h 321063"/>
              <a:gd name="connsiteX115" fmla="*/ 28878 w 517517"/>
              <a:gd name="connsiteY115" fmla="*/ 286983 h 321063"/>
              <a:gd name="connsiteX116" fmla="*/ 28878 w 517517"/>
              <a:gd name="connsiteY116" fmla="*/ 193666 h 321063"/>
              <a:gd name="connsiteX117" fmla="*/ 35793 w 517517"/>
              <a:gd name="connsiteY117" fmla="*/ 186769 h 321063"/>
              <a:gd name="connsiteX118" fmla="*/ 43114 w 517517"/>
              <a:gd name="connsiteY118" fmla="*/ 193666 h 321063"/>
              <a:gd name="connsiteX119" fmla="*/ 43114 w 517517"/>
              <a:gd name="connsiteY119" fmla="*/ 313760 h 321063"/>
              <a:gd name="connsiteX120" fmla="*/ 35793 w 517517"/>
              <a:gd name="connsiteY120" fmla="*/ 321063 h 321063"/>
              <a:gd name="connsiteX121" fmla="*/ 28878 w 517517"/>
              <a:gd name="connsiteY121" fmla="*/ 313760 h 321063"/>
              <a:gd name="connsiteX122" fmla="*/ 28878 w 517517"/>
              <a:gd name="connsiteY122" fmla="*/ 307675 h 321063"/>
              <a:gd name="connsiteX123" fmla="*/ 7321 w 517517"/>
              <a:gd name="connsiteY123" fmla="*/ 285765 h 321063"/>
              <a:gd name="connsiteX124" fmla="*/ 0 w 517517"/>
              <a:gd name="connsiteY124" fmla="*/ 268319 h 321063"/>
              <a:gd name="connsiteX125" fmla="*/ 0 w 517517"/>
              <a:gd name="connsiteY125" fmla="*/ 185957 h 321063"/>
              <a:gd name="connsiteX126" fmla="*/ 25218 w 517517"/>
              <a:gd name="connsiteY126" fmla="*/ 148631 h 321063"/>
              <a:gd name="connsiteX127" fmla="*/ 55723 w 517517"/>
              <a:gd name="connsiteY127" fmla="*/ 136459 h 321063"/>
              <a:gd name="connsiteX128" fmla="*/ 86635 w 517517"/>
              <a:gd name="connsiteY128" fmla="*/ 130373 h 321063"/>
              <a:gd name="connsiteX129" fmla="*/ 290929 w 517517"/>
              <a:gd name="connsiteY129" fmla="*/ 125015 h 321063"/>
              <a:gd name="connsiteX130" fmla="*/ 321240 w 517517"/>
              <a:gd name="connsiteY130" fmla="*/ 125015 h 321063"/>
              <a:gd name="connsiteX131" fmla="*/ 328204 w 517517"/>
              <a:gd name="connsiteY131" fmla="*/ 131966 h 321063"/>
              <a:gd name="connsiteX132" fmla="*/ 321240 w 517517"/>
              <a:gd name="connsiteY132" fmla="*/ 138917 h 321063"/>
              <a:gd name="connsiteX133" fmla="*/ 290929 w 517517"/>
              <a:gd name="connsiteY133" fmla="*/ 138917 h 321063"/>
              <a:gd name="connsiteX134" fmla="*/ 283965 w 517517"/>
              <a:gd name="connsiteY134" fmla="*/ 131966 h 321063"/>
              <a:gd name="connsiteX135" fmla="*/ 290929 w 517517"/>
              <a:gd name="connsiteY135" fmla="*/ 125015 h 321063"/>
              <a:gd name="connsiteX136" fmla="*/ 227632 w 517517"/>
              <a:gd name="connsiteY136" fmla="*/ 88534 h 321063"/>
              <a:gd name="connsiteX137" fmla="*/ 237455 w 517517"/>
              <a:gd name="connsiteY137" fmla="*/ 88534 h 321063"/>
              <a:gd name="connsiteX138" fmla="*/ 237455 w 517517"/>
              <a:gd name="connsiteY138" fmla="*/ 98966 h 321063"/>
              <a:gd name="connsiteX139" fmla="*/ 211670 w 517517"/>
              <a:gd name="connsiteY139" fmla="*/ 124245 h 321063"/>
              <a:gd name="connsiteX140" fmla="*/ 258328 w 517517"/>
              <a:gd name="connsiteY140" fmla="*/ 124245 h 321063"/>
              <a:gd name="connsiteX141" fmla="*/ 265695 w 517517"/>
              <a:gd name="connsiteY141" fmla="*/ 131468 h 321063"/>
              <a:gd name="connsiteX142" fmla="*/ 258328 w 517517"/>
              <a:gd name="connsiteY142" fmla="*/ 138690 h 321063"/>
              <a:gd name="connsiteX143" fmla="*/ 211670 w 517517"/>
              <a:gd name="connsiteY143" fmla="*/ 138690 h 321063"/>
              <a:gd name="connsiteX144" fmla="*/ 237455 w 517517"/>
              <a:gd name="connsiteY144" fmla="*/ 163969 h 321063"/>
              <a:gd name="connsiteX145" fmla="*/ 237455 w 517517"/>
              <a:gd name="connsiteY145" fmla="*/ 174000 h 321063"/>
              <a:gd name="connsiteX146" fmla="*/ 232543 w 517517"/>
              <a:gd name="connsiteY146" fmla="*/ 176408 h 321063"/>
              <a:gd name="connsiteX147" fmla="*/ 227632 w 517517"/>
              <a:gd name="connsiteY147" fmla="*/ 174000 h 321063"/>
              <a:gd name="connsiteX148" fmla="*/ 192025 w 517517"/>
              <a:gd name="connsiteY148" fmla="*/ 139493 h 321063"/>
              <a:gd name="connsiteX149" fmla="*/ 192025 w 517517"/>
              <a:gd name="connsiteY149" fmla="*/ 123041 h 321063"/>
              <a:gd name="connsiteX150" fmla="*/ 196317 w 517517"/>
              <a:gd name="connsiteY150" fmla="*/ 41075 h 321063"/>
              <a:gd name="connsiteX151" fmla="*/ 229701 w 517517"/>
              <a:gd name="connsiteY151" fmla="*/ 41075 h 321063"/>
              <a:gd name="connsiteX152" fmla="*/ 237120 w 517517"/>
              <a:gd name="connsiteY152" fmla="*/ 48026 h 321063"/>
              <a:gd name="connsiteX153" fmla="*/ 229701 w 517517"/>
              <a:gd name="connsiteY153" fmla="*/ 54977 h 321063"/>
              <a:gd name="connsiteX154" fmla="*/ 196317 w 517517"/>
              <a:gd name="connsiteY154" fmla="*/ 54977 h 321063"/>
              <a:gd name="connsiteX155" fmla="*/ 189311 w 517517"/>
              <a:gd name="connsiteY155" fmla="*/ 48026 h 321063"/>
              <a:gd name="connsiteX156" fmla="*/ 196317 w 517517"/>
              <a:gd name="connsiteY156" fmla="*/ 41075 h 321063"/>
              <a:gd name="connsiteX157" fmla="*/ 418803 w 517517"/>
              <a:gd name="connsiteY157" fmla="*/ 14076 h 321063"/>
              <a:gd name="connsiteX158" fmla="*/ 380193 w 517517"/>
              <a:gd name="connsiteY158" fmla="*/ 52283 h 321063"/>
              <a:gd name="connsiteX159" fmla="*/ 418803 w 517517"/>
              <a:gd name="connsiteY159" fmla="*/ 90490 h 321063"/>
              <a:gd name="connsiteX160" fmla="*/ 457412 w 517517"/>
              <a:gd name="connsiteY160" fmla="*/ 52283 h 321063"/>
              <a:gd name="connsiteX161" fmla="*/ 418803 w 517517"/>
              <a:gd name="connsiteY161" fmla="*/ 14076 h 321063"/>
              <a:gd name="connsiteX162" fmla="*/ 97333 w 517517"/>
              <a:gd name="connsiteY162" fmla="*/ 14076 h 321063"/>
              <a:gd name="connsiteX163" fmla="*/ 58724 w 517517"/>
              <a:gd name="connsiteY163" fmla="*/ 52283 h 321063"/>
              <a:gd name="connsiteX164" fmla="*/ 97333 w 517517"/>
              <a:gd name="connsiteY164" fmla="*/ 90490 h 321063"/>
              <a:gd name="connsiteX165" fmla="*/ 135943 w 517517"/>
              <a:gd name="connsiteY165" fmla="*/ 52283 h 321063"/>
              <a:gd name="connsiteX166" fmla="*/ 97333 w 517517"/>
              <a:gd name="connsiteY166" fmla="*/ 14076 h 321063"/>
              <a:gd name="connsiteX167" fmla="*/ 279157 w 517517"/>
              <a:gd name="connsiteY167" fmla="*/ 5989 h 321063"/>
              <a:gd name="connsiteX168" fmla="*/ 289209 w 517517"/>
              <a:gd name="connsiteY168" fmla="*/ 5989 h 321063"/>
              <a:gd name="connsiteX169" fmla="*/ 323787 w 517517"/>
              <a:gd name="connsiteY169" fmla="*/ 40649 h 321063"/>
              <a:gd name="connsiteX170" fmla="*/ 323787 w 517517"/>
              <a:gd name="connsiteY170" fmla="*/ 57173 h 321063"/>
              <a:gd name="connsiteX171" fmla="*/ 289209 w 517517"/>
              <a:gd name="connsiteY171" fmla="*/ 91834 h 321063"/>
              <a:gd name="connsiteX172" fmla="*/ 284384 w 517517"/>
              <a:gd name="connsiteY172" fmla="*/ 94252 h 321063"/>
              <a:gd name="connsiteX173" fmla="*/ 279157 w 517517"/>
              <a:gd name="connsiteY173" fmla="*/ 91834 h 321063"/>
              <a:gd name="connsiteX174" fmla="*/ 279157 w 517517"/>
              <a:gd name="connsiteY174" fmla="*/ 81758 h 321063"/>
              <a:gd name="connsiteX175" fmla="*/ 304890 w 517517"/>
              <a:gd name="connsiteY175" fmla="*/ 56367 h 321063"/>
              <a:gd name="connsiteX176" fmla="*/ 259053 w 517517"/>
              <a:gd name="connsiteY176" fmla="*/ 56367 h 321063"/>
              <a:gd name="connsiteX177" fmla="*/ 251816 w 517517"/>
              <a:gd name="connsiteY177" fmla="*/ 49113 h 321063"/>
              <a:gd name="connsiteX178" fmla="*/ 259053 w 517517"/>
              <a:gd name="connsiteY178" fmla="*/ 41858 h 321063"/>
              <a:gd name="connsiteX179" fmla="*/ 304890 w 517517"/>
              <a:gd name="connsiteY179" fmla="*/ 41858 h 321063"/>
              <a:gd name="connsiteX180" fmla="*/ 279157 w 517517"/>
              <a:gd name="connsiteY180" fmla="*/ 16468 h 321063"/>
              <a:gd name="connsiteX181" fmla="*/ 279157 w 517517"/>
              <a:gd name="connsiteY181" fmla="*/ 5989 h 321063"/>
              <a:gd name="connsiteX182" fmla="*/ 418803 w 517517"/>
              <a:gd name="connsiteY182" fmla="*/ 0 h 321063"/>
              <a:gd name="connsiteX183" fmla="*/ 471086 w 517517"/>
              <a:gd name="connsiteY183" fmla="*/ 52283 h 321063"/>
              <a:gd name="connsiteX184" fmla="*/ 418803 w 517517"/>
              <a:gd name="connsiteY184" fmla="*/ 104969 h 321063"/>
              <a:gd name="connsiteX185" fmla="*/ 366117 w 517517"/>
              <a:gd name="connsiteY185" fmla="*/ 52283 h 321063"/>
              <a:gd name="connsiteX186" fmla="*/ 418803 w 517517"/>
              <a:gd name="connsiteY186" fmla="*/ 0 h 321063"/>
              <a:gd name="connsiteX187" fmla="*/ 97333 w 517517"/>
              <a:gd name="connsiteY187" fmla="*/ 0 h 321063"/>
              <a:gd name="connsiteX188" fmla="*/ 149617 w 517517"/>
              <a:gd name="connsiteY188" fmla="*/ 52283 h 321063"/>
              <a:gd name="connsiteX189" fmla="*/ 97333 w 517517"/>
              <a:gd name="connsiteY189" fmla="*/ 104969 h 321063"/>
              <a:gd name="connsiteX190" fmla="*/ 44648 w 517517"/>
              <a:gd name="connsiteY190" fmla="*/ 52283 h 321063"/>
              <a:gd name="connsiteX191" fmla="*/ 97333 w 517517"/>
              <a:gd name="connsiteY191" fmla="*/ 0 h 32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17517" h="321063">
                <a:moveTo>
                  <a:pt x="417866" y="171351"/>
                </a:moveTo>
                <a:lnTo>
                  <a:pt x="407291" y="252090"/>
                </a:lnTo>
                <a:cubicBezTo>
                  <a:pt x="407291" y="253307"/>
                  <a:pt x="407291" y="254525"/>
                  <a:pt x="407698" y="255742"/>
                </a:cubicBezTo>
                <a:lnTo>
                  <a:pt x="418680" y="284548"/>
                </a:lnTo>
                <a:lnTo>
                  <a:pt x="430475" y="256148"/>
                </a:lnTo>
                <a:cubicBezTo>
                  <a:pt x="431695" y="254525"/>
                  <a:pt x="431695" y="252902"/>
                  <a:pt x="431695" y="251685"/>
                </a:cubicBezTo>
                <a:lnTo>
                  <a:pt x="420713" y="171351"/>
                </a:lnTo>
                <a:cubicBezTo>
                  <a:pt x="420713" y="171351"/>
                  <a:pt x="419900" y="171351"/>
                  <a:pt x="419493" y="171351"/>
                </a:cubicBezTo>
                <a:cubicBezTo>
                  <a:pt x="419087" y="171351"/>
                  <a:pt x="418273" y="171351"/>
                  <a:pt x="417866" y="171351"/>
                </a:cubicBezTo>
                <a:close/>
                <a:moveTo>
                  <a:pt x="96397" y="171351"/>
                </a:moveTo>
                <a:lnTo>
                  <a:pt x="85822" y="252090"/>
                </a:lnTo>
                <a:cubicBezTo>
                  <a:pt x="85822" y="253307"/>
                  <a:pt x="85822" y="254525"/>
                  <a:pt x="86635" y="255742"/>
                </a:cubicBezTo>
                <a:lnTo>
                  <a:pt x="97211" y="284548"/>
                </a:lnTo>
                <a:lnTo>
                  <a:pt x="109006" y="256148"/>
                </a:lnTo>
                <a:cubicBezTo>
                  <a:pt x="110226" y="254525"/>
                  <a:pt x="110226" y="252902"/>
                  <a:pt x="110226" y="251685"/>
                </a:cubicBezTo>
                <a:lnTo>
                  <a:pt x="99244" y="171351"/>
                </a:lnTo>
                <a:cubicBezTo>
                  <a:pt x="99244" y="171351"/>
                  <a:pt x="98431" y="171351"/>
                  <a:pt x="98024" y="171351"/>
                </a:cubicBezTo>
                <a:cubicBezTo>
                  <a:pt x="97617" y="171351"/>
                  <a:pt x="96804" y="171351"/>
                  <a:pt x="96397" y="171351"/>
                </a:cubicBezTo>
                <a:close/>
                <a:moveTo>
                  <a:pt x="402410" y="144979"/>
                </a:moveTo>
                <a:lnTo>
                  <a:pt x="419493" y="156339"/>
                </a:lnTo>
                <a:lnTo>
                  <a:pt x="436576" y="144979"/>
                </a:lnTo>
                <a:cubicBezTo>
                  <a:pt x="434543" y="144979"/>
                  <a:pt x="432916" y="144979"/>
                  <a:pt x="430882" y="144979"/>
                </a:cubicBezTo>
                <a:lnTo>
                  <a:pt x="407698" y="144979"/>
                </a:lnTo>
                <a:cubicBezTo>
                  <a:pt x="406071" y="144979"/>
                  <a:pt x="404037" y="144979"/>
                  <a:pt x="402410" y="144979"/>
                </a:cubicBezTo>
                <a:close/>
                <a:moveTo>
                  <a:pt x="80941" y="144979"/>
                </a:moveTo>
                <a:lnTo>
                  <a:pt x="98024" y="156339"/>
                </a:lnTo>
                <a:lnTo>
                  <a:pt x="115107" y="144979"/>
                </a:lnTo>
                <a:cubicBezTo>
                  <a:pt x="113073" y="144979"/>
                  <a:pt x="111446" y="144979"/>
                  <a:pt x="109413" y="144979"/>
                </a:cubicBezTo>
                <a:lnTo>
                  <a:pt x="86635" y="144979"/>
                </a:lnTo>
                <a:cubicBezTo>
                  <a:pt x="84602" y="144979"/>
                  <a:pt x="82975" y="144979"/>
                  <a:pt x="80941" y="144979"/>
                </a:cubicBezTo>
                <a:close/>
                <a:moveTo>
                  <a:pt x="407698" y="130373"/>
                </a:moveTo>
                <a:lnTo>
                  <a:pt x="430882" y="130373"/>
                </a:lnTo>
                <a:cubicBezTo>
                  <a:pt x="441457" y="130373"/>
                  <a:pt x="451626" y="132402"/>
                  <a:pt x="461387" y="136459"/>
                </a:cubicBezTo>
                <a:lnTo>
                  <a:pt x="491893" y="148631"/>
                </a:lnTo>
                <a:cubicBezTo>
                  <a:pt x="507349" y="154717"/>
                  <a:pt x="517517" y="169323"/>
                  <a:pt x="517517" y="185957"/>
                </a:cubicBezTo>
                <a:lnTo>
                  <a:pt x="517517" y="268319"/>
                </a:lnTo>
                <a:cubicBezTo>
                  <a:pt x="517517" y="274811"/>
                  <a:pt x="514670" y="280897"/>
                  <a:pt x="510196" y="285765"/>
                </a:cubicBezTo>
                <a:lnTo>
                  <a:pt x="486605" y="308892"/>
                </a:lnTo>
                <a:lnTo>
                  <a:pt x="486605" y="313760"/>
                </a:lnTo>
                <a:cubicBezTo>
                  <a:pt x="486605" y="317412"/>
                  <a:pt x="483758" y="321063"/>
                  <a:pt x="479691" y="321063"/>
                </a:cubicBezTo>
                <a:cubicBezTo>
                  <a:pt x="475623" y="321063"/>
                  <a:pt x="472369" y="317412"/>
                  <a:pt x="472369" y="313760"/>
                </a:cubicBezTo>
                <a:lnTo>
                  <a:pt x="472369" y="193666"/>
                </a:lnTo>
                <a:cubicBezTo>
                  <a:pt x="472369" y="189609"/>
                  <a:pt x="475623" y="186769"/>
                  <a:pt x="479691" y="186769"/>
                </a:cubicBezTo>
                <a:cubicBezTo>
                  <a:pt x="483758" y="186769"/>
                  <a:pt x="486605" y="189609"/>
                  <a:pt x="486605" y="193666"/>
                </a:cubicBezTo>
                <a:lnTo>
                  <a:pt x="486605" y="288605"/>
                </a:lnTo>
                <a:lnTo>
                  <a:pt x="499621" y="276028"/>
                </a:lnTo>
                <a:cubicBezTo>
                  <a:pt x="501655" y="273594"/>
                  <a:pt x="503282" y="271159"/>
                  <a:pt x="503282" y="268319"/>
                </a:cubicBezTo>
                <a:lnTo>
                  <a:pt x="503282" y="185957"/>
                </a:lnTo>
                <a:cubicBezTo>
                  <a:pt x="503282" y="175408"/>
                  <a:pt x="496367" y="165671"/>
                  <a:pt x="486605" y="162020"/>
                </a:cubicBezTo>
                <a:lnTo>
                  <a:pt x="456100" y="149848"/>
                </a:lnTo>
                <a:cubicBezTo>
                  <a:pt x="456100" y="149848"/>
                  <a:pt x="456100" y="149848"/>
                  <a:pt x="455693" y="149848"/>
                </a:cubicBezTo>
                <a:lnTo>
                  <a:pt x="434136" y="163642"/>
                </a:lnTo>
                <a:lnTo>
                  <a:pt x="445525" y="250062"/>
                </a:lnTo>
                <a:cubicBezTo>
                  <a:pt x="446338" y="254119"/>
                  <a:pt x="445525" y="258176"/>
                  <a:pt x="443898" y="262233"/>
                </a:cubicBezTo>
                <a:lnTo>
                  <a:pt x="430475" y="294286"/>
                </a:lnTo>
                <a:cubicBezTo>
                  <a:pt x="428035" y="299154"/>
                  <a:pt x="423561" y="301589"/>
                  <a:pt x="418680" y="301589"/>
                </a:cubicBezTo>
                <a:cubicBezTo>
                  <a:pt x="418680" y="301589"/>
                  <a:pt x="418680" y="301589"/>
                  <a:pt x="418273" y="301589"/>
                </a:cubicBezTo>
                <a:cubicBezTo>
                  <a:pt x="413392" y="301589"/>
                  <a:pt x="408918" y="298749"/>
                  <a:pt x="406884" y="294286"/>
                </a:cubicBezTo>
                <a:lnTo>
                  <a:pt x="394682" y="261016"/>
                </a:lnTo>
                <a:cubicBezTo>
                  <a:pt x="393055" y="257770"/>
                  <a:pt x="392648" y="254119"/>
                  <a:pt x="393055" y="250467"/>
                </a:cubicBezTo>
                <a:lnTo>
                  <a:pt x="404444" y="163642"/>
                </a:lnTo>
                <a:lnTo>
                  <a:pt x="382887" y="149848"/>
                </a:lnTo>
                <a:lnTo>
                  <a:pt x="351975" y="162020"/>
                </a:lnTo>
                <a:cubicBezTo>
                  <a:pt x="342213" y="165671"/>
                  <a:pt x="335705" y="175408"/>
                  <a:pt x="335705" y="185957"/>
                </a:cubicBezTo>
                <a:lnTo>
                  <a:pt x="335705" y="268319"/>
                </a:lnTo>
                <a:cubicBezTo>
                  <a:pt x="335705" y="271159"/>
                  <a:pt x="336518" y="273594"/>
                  <a:pt x="338959" y="276028"/>
                </a:cubicBezTo>
                <a:lnTo>
                  <a:pt x="349941" y="286983"/>
                </a:lnTo>
                <a:lnTo>
                  <a:pt x="349941" y="193666"/>
                </a:lnTo>
                <a:cubicBezTo>
                  <a:pt x="349941" y="189609"/>
                  <a:pt x="353195" y="186769"/>
                  <a:pt x="357262" y="186769"/>
                </a:cubicBezTo>
                <a:cubicBezTo>
                  <a:pt x="360923" y="186769"/>
                  <a:pt x="364583" y="189609"/>
                  <a:pt x="364583" y="193666"/>
                </a:cubicBezTo>
                <a:lnTo>
                  <a:pt x="364583" y="313760"/>
                </a:lnTo>
                <a:cubicBezTo>
                  <a:pt x="364583" y="317412"/>
                  <a:pt x="360923" y="321063"/>
                  <a:pt x="357262" y="321063"/>
                </a:cubicBezTo>
                <a:cubicBezTo>
                  <a:pt x="353195" y="321063"/>
                  <a:pt x="349941" y="317412"/>
                  <a:pt x="349941" y="313760"/>
                </a:cubicBezTo>
                <a:lnTo>
                  <a:pt x="349941" y="307675"/>
                </a:lnTo>
                <a:lnTo>
                  <a:pt x="328790" y="285765"/>
                </a:lnTo>
                <a:cubicBezTo>
                  <a:pt x="324316" y="280897"/>
                  <a:pt x="321469" y="274811"/>
                  <a:pt x="321469" y="268319"/>
                </a:cubicBezTo>
                <a:lnTo>
                  <a:pt x="321469" y="185957"/>
                </a:lnTo>
                <a:cubicBezTo>
                  <a:pt x="321469" y="169323"/>
                  <a:pt x="331231" y="154717"/>
                  <a:pt x="346687" y="148631"/>
                </a:cubicBezTo>
                <a:lnTo>
                  <a:pt x="377192" y="136459"/>
                </a:lnTo>
                <a:cubicBezTo>
                  <a:pt x="386954" y="132402"/>
                  <a:pt x="397529" y="130373"/>
                  <a:pt x="407698" y="130373"/>
                </a:cubicBezTo>
                <a:close/>
                <a:moveTo>
                  <a:pt x="86635" y="130373"/>
                </a:moveTo>
                <a:lnTo>
                  <a:pt x="109413" y="130373"/>
                </a:lnTo>
                <a:cubicBezTo>
                  <a:pt x="119988" y="130373"/>
                  <a:pt x="130156" y="132402"/>
                  <a:pt x="139918" y="136459"/>
                </a:cubicBezTo>
                <a:lnTo>
                  <a:pt x="170830" y="148631"/>
                </a:lnTo>
                <a:cubicBezTo>
                  <a:pt x="185880" y="154717"/>
                  <a:pt x="196048" y="169323"/>
                  <a:pt x="196048" y="185957"/>
                </a:cubicBezTo>
                <a:lnTo>
                  <a:pt x="196048" y="268319"/>
                </a:lnTo>
                <a:cubicBezTo>
                  <a:pt x="196048" y="274811"/>
                  <a:pt x="193201" y="280897"/>
                  <a:pt x="188727" y="285765"/>
                </a:cubicBezTo>
                <a:lnTo>
                  <a:pt x="165543" y="308892"/>
                </a:lnTo>
                <a:lnTo>
                  <a:pt x="165543" y="313760"/>
                </a:lnTo>
                <a:cubicBezTo>
                  <a:pt x="165543" y="317412"/>
                  <a:pt x="162289" y="321063"/>
                  <a:pt x="158221" y="321063"/>
                </a:cubicBezTo>
                <a:cubicBezTo>
                  <a:pt x="154154" y="321063"/>
                  <a:pt x="150900" y="317412"/>
                  <a:pt x="150900" y="313760"/>
                </a:cubicBezTo>
                <a:lnTo>
                  <a:pt x="150900" y="193666"/>
                </a:lnTo>
                <a:cubicBezTo>
                  <a:pt x="150900" y="189609"/>
                  <a:pt x="154154" y="186769"/>
                  <a:pt x="158221" y="186769"/>
                </a:cubicBezTo>
                <a:cubicBezTo>
                  <a:pt x="162289" y="186769"/>
                  <a:pt x="165543" y="189609"/>
                  <a:pt x="165543" y="193666"/>
                </a:cubicBezTo>
                <a:lnTo>
                  <a:pt x="165543" y="288605"/>
                </a:lnTo>
                <a:lnTo>
                  <a:pt x="178558" y="276028"/>
                </a:lnTo>
                <a:cubicBezTo>
                  <a:pt x="180592" y="273594"/>
                  <a:pt x="181812" y="271159"/>
                  <a:pt x="181812" y="268319"/>
                </a:cubicBezTo>
                <a:lnTo>
                  <a:pt x="181812" y="185957"/>
                </a:lnTo>
                <a:cubicBezTo>
                  <a:pt x="181812" y="175408"/>
                  <a:pt x="175304" y="165671"/>
                  <a:pt x="165136" y="162020"/>
                </a:cubicBezTo>
                <a:lnTo>
                  <a:pt x="134631" y="149848"/>
                </a:lnTo>
                <a:lnTo>
                  <a:pt x="112667" y="163642"/>
                </a:lnTo>
                <a:lnTo>
                  <a:pt x="124055" y="250062"/>
                </a:lnTo>
                <a:cubicBezTo>
                  <a:pt x="124869" y="254119"/>
                  <a:pt x="124055" y="258176"/>
                  <a:pt x="122428" y="262233"/>
                </a:cubicBezTo>
                <a:lnTo>
                  <a:pt x="109006" y="294286"/>
                </a:lnTo>
                <a:cubicBezTo>
                  <a:pt x="106566" y="299154"/>
                  <a:pt x="102091" y="301589"/>
                  <a:pt x="97211" y="301589"/>
                </a:cubicBezTo>
                <a:lnTo>
                  <a:pt x="96804" y="301589"/>
                </a:lnTo>
                <a:cubicBezTo>
                  <a:pt x="91923" y="301589"/>
                  <a:pt x="87449" y="298749"/>
                  <a:pt x="85822" y="294286"/>
                </a:cubicBezTo>
                <a:lnTo>
                  <a:pt x="73213" y="261016"/>
                </a:lnTo>
                <a:cubicBezTo>
                  <a:pt x="71586" y="257770"/>
                  <a:pt x="71179" y="254119"/>
                  <a:pt x="71586" y="250467"/>
                </a:cubicBezTo>
                <a:lnTo>
                  <a:pt x="82975" y="163642"/>
                </a:lnTo>
                <a:lnTo>
                  <a:pt x="61418" y="149848"/>
                </a:lnTo>
                <a:lnTo>
                  <a:pt x="30505" y="162020"/>
                </a:lnTo>
                <a:cubicBezTo>
                  <a:pt x="20744" y="165671"/>
                  <a:pt x="14236" y="175408"/>
                  <a:pt x="14236" y="185957"/>
                </a:cubicBezTo>
                <a:lnTo>
                  <a:pt x="14236" y="268319"/>
                </a:lnTo>
                <a:cubicBezTo>
                  <a:pt x="14236" y="271159"/>
                  <a:pt x="15456" y="273594"/>
                  <a:pt x="17490" y="276028"/>
                </a:cubicBezTo>
                <a:lnTo>
                  <a:pt x="28878" y="286983"/>
                </a:lnTo>
                <a:lnTo>
                  <a:pt x="28878" y="193666"/>
                </a:lnTo>
                <a:cubicBezTo>
                  <a:pt x="28878" y="189609"/>
                  <a:pt x="31726" y="186769"/>
                  <a:pt x="35793" y="186769"/>
                </a:cubicBezTo>
                <a:cubicBezTo>
                  <a:pt x="39860" y="186769"/>
                  <a:pt x="43114" y="189609"/>
                  <a:pt x="43114" y="193666"/>
                </a:cubicBezTo>
                <a:lnTo>
                  <a:pt x="43114" y="313760"/>
                </a:lnTo>
                <a:cubicBezTo>
                  <a:pt x="43114" y="317412"/>
                  <a:pt x="39860" y="321063"/>
                  <a:pt x="35793" y="321063"/>
                </a:cubicBezTo>
                <a:cubicBezTo>
                  <a:pt x="31726" y="321063"/>
                  <a:pt x="28878" y="317412"/>
                  <a:pt x="28878" y="313760"/>
                </a:cubicBezTo>
                <a:lnTo>
                  <a:pt x="28878" y="307675"/>
                </a:lnTo>
                <a:lnTo>
                  <a:pt x="7321" y="285765"/>
                </a:lnTo>
                <a:cubicBezTo>
                  <a:pt x="2847" y="280897"/>
                  <a:pt x="0" y="274811"/>
                  <a:pt x="0" y="268319"/>
                </a:cubicBezTo>
                <a:lnTo>
                  <a:pt x="0" y="185957"/>
                </a:lnTo>
                <a:cubicBezTo>
                  <a:pt x="0" y="169323"/>
                  <a:pt x="10168" y="154717"/>
                  <a:pt x="25218" y="148631"/>
                </a:cubicBezTo>
                <a:lnTo>
                  <a:pt x="55723" y="136459"/>
                </a:lnTo>
                <a:cubicBezTo>
                  <a:pt x="65485" y="132402"/>
                  <a:pt x="76060" y="130373"/>
                  <a:pt x="86635" y="130373"/>
                </a:cubicBezTo>
                <a:close/>
                <a:moveTo>
                  <a:pt x="290929" y="125015"/>
                </a:moveTo>
                <a:lnTo>
                  <a:pt x="321240" y="125015"/>
                </a:lnTo>
                <a:cubicBezTo>
                  <a:pt x="325336" y="125015"/>
                  <a:pt x="328204" y="128104"/>
                  <a:pt x="328204" y="131966"/>
                </a:cubicBezTo>
                <a:cubicBezTo>
                  <a:pt x="328204" y="135441"/>
                  <a:pt x="325336" y="138917"/>
                  <a:pt x="321240" y="138917"/>
                </a:cubicBezTo>
                <a:lnTo>
                  <a:pt x="290929" y="138917"/>
                </a:lnTo>
                <a:cubicBezTo>
                  <a:pt x="287242" y="138917"/>
                  <a:pt x="283965" y="135441"/>
                  <a:pt x="283965" y="131966"/>
                </a:cubicBezTo>
                <a:cubicBezTo>
                  <a:pt x="283965" y="128104"/>
                  <a:pt x="287242" y="125015"/>
                  <a:pt x="290929" y="125015"/>
                </a:cubicBezTo>
                <a:close/>
                <a:moveTo>
                  <a:pt x="227632" y="88534"/>
                </a:moveTo>
                <a:cubicBezTo>
                  <a:pt x="230088" y="85725"/>
                  <a:pt x="234999" y="85725"/>
                  <a:pt x="237455" y="88534"/>
                </a:cubicBezTo>
                <a:cubicBezTo>
                  <a:pt x="240320" y="91342"/>
                  <a:pt x="240320" y="96157"/>
                  <a:pt x="237455" y="98966"/>
                </a:cubicBezTo>
                <a:lnTo>
                  <a:pt x="211670" y="124245"/>
                </a:lnTo>
                <a:lnTo>
                  <a:pt x="258328" y="124245"/>
                </a:lnTo>
                <a:cubicBezTo>
                  <a:pt x="262011" y="124245"/>
                  <a:pt x="265695" y="127455"/>
                  <a:pt x="265695" y="131468"/>
                </a:cubicBezTo>
                <a:cubicBezTo>
                  <a:pt x="265695" y="135079"/>
                  <a:pt x="262011" y="138690"/>
                  <a:pt x="258328" y="138690"/>
                </a:cubicBezTo>
                <a:lnTo>
                  <a:pt x="211670" y="138690"/>
                </a:lnTo>
                <a:lnTo>
                  <a:pt x="237455" y="163969"/>
                </a:lnTo>
                <a:cubicBezTo>
                  <a:pt x="240320" y="166778"/>
                  <a:pt x="240320" y="171192"/>
                  <a:pt x="237455" y="174000"/>
                </a:cubicBezTo>
                <a:cubicBezTo>
                  <a:pt x="236227" y="175605"/>
                  <a:pt x="234590" y="176408"/>
                  <a:pt x="232543" y="176408"/>
                </a:cubicBezTo>
                <a:cubicBezTo>
                  <a:pt x="230906" y="176408"/>
                  <a:pt x="228860" y="175605"/>
                  <a:pt x="227632" y="174000"/>
                </a:cubicBezTo>
                <a:lnTo>
                  <a:pt x="192025" y="139493"/>
                </a:lnTo>
                <a:cubicBezTo>
                  <a:pt x="187523" y="135079"/>
                  <a:pt x="187523" y="127856"/>
                  <a:pt x="192025" y="123041"/>
                </a:cubicBezTo>
                <a:close/>
                <a:moveTo>
                  <a:pt x="196317" y="41075"/>
                </a:moveTo>
                <a:lnTo>
                  <a:pt x="229701" y="41075"/>
                </a:lnTo>
                <a:cubicBezTo>
                  <a:pt x="233410" y="41075"/>
                  <a:pt x="237120" y="44164"/>
                  <a:pt x="237120" y="48026"/>
                </a:cubicBezTo>
                <a:cubicBezTo>
                  <a:pt x="237120" y="51501"/>
                  <a:pt x="233410" y="54977"/>
                  <a:pt x="229701" y="54977"/>
                </a:cubicBezTo>
                <a:lnTo>
                  <a:pt x="196317" y="54977"/>
                </a:lnTo>
                <a:cubicBezTo>
                  <a:pt x="192608" y="54977"/>
                  <a:pt x="189311" y="51501"/>
                  <a:pt x="189311" y="48026"/>
                </a:cubicBezTo>
                <a:cubicBezTo>
                  <a:pt x="189311" y="44164"/>
                  <a:pt x="192608" y="41075"/>
                  <a:pt x="196317" y="41075"/>
                </a:cubicBezTo>
                <a:close/>
                <a:moveTo>
                  <a:pt x="418803" y="14076"/>
                </a:moveTo>
                <a:cubicBezTo>
                  <a:pt x="397487" y="14076"/>
                  <a:pt x="380193" y="31370"/>
                  <a:pt x="380193" y="52283"/>
                </a:cubicBezTo>
                <a:cubicBezTo>
                  <a:pt x="380193" y="73599"/>
                  <a:pt x="397487" y="90490"/>
                  <a:pt x="418803" y="90490"/>
                </a:cubicBezTo>
                <a:cubicBezTo>
                  <a:pt x="439716" y="90490"/>
                  <a:pt x="457412" y="73599"/>
                  <a:pt x="457412" y="52283"/>
                </a:cubicBezTo>
                <a:cubicBezTo>
                  <a:pt x="457412" y="31370"/>
                  <a:pt x="439716" y="14076"/>
                  <a:pt x="418803" y="14076"/>
                </a:cubicBezTo>
                <a:close/>
                <a:moveTo>
                  <a:pt x="97333" y="14076"/>
                </a:moveTo>
                <a:cubicBezTo>
                  <a:pt x="76018" y="14076"/>
                  <a:pt x="58724" y="31370"/>
                  <a:pt x="58724" y="52283"/>
                </a:cubicBezTo>
                <a:cubicBezTo>
                  <a:pt x="58724" y="73599"/>
                  <a:pt x="76018" y="90490"/>
                  <a:pt x="97333" y="90490"/>
                </a:cubicBezTo>
                <a:cubicBezTo>
                  <a:pt x="118247" y="90490"/>
                  <a:pt x="135943" y="73599"/>
                  <a:pt x="135943" y="52283"/>
                </a:cubicBezTo>
                <a:cubicBezTo>
                  <a:pt x="135943" y="31370"/>
                  <a:pt x="118247" y="14076"/>
                  <a:pt x="97333" y="14076"/>
                </a:cubicBezTo>
                <a:close/>
                <a:moveTo>
                  <a:pt x="279157" y="5989"/>
                </a:moveTo>
                <a:cubicBezTo>
                  <a:pt x="281971" y="3571"/>
                  <a:pt x="286394" y="3571"/>
                  <a:pt x="289209" y="5989"/>
                </a:cubicBezTo>
                <a:lnTo>
                  <a:pt x="323787" y="40649"/>
                </a:lnTo>
                <a:cubicBezTo>
                  <a:pt x="328210" y="45486"/>
                  <a:pt x="328210" y="52740"/>
                  <a:pt x="323787" y="57173"/>
                </a:cubicBezTo>
                <a:lnTo>
                  <a:pt x="289209" y="91834"/>
                </a:lnTo>
                <a:cubicBezTo>
                  <a:pt x="288003" y="93446"/>
                  <a:pt x="285992" y="94252"/>
                  <a:pt x="284384" y="94252"/>
                </a:cubicBezTo>
                <a:cubicBezTo>
                  <a:pt x="282374" y="94252"/>
                  <a:pt x="280765" y="93446"/>
                  <a:pt x="279157" y="91834"/>
                </a:cubicBezTo>
                <a:cubicBezTo>
                  <a:pt x="276342" y="89013"/>
                  <a:pt x="276342" y="84579"/>
                  <a:pt x="279157" y="81758"/>
                </a:cubicBezTo>
                <a:lnTo>
                  <a:pt x="304890" y="56367"/>
                </a:lnTo>
                <a:lnTo>
                  <a:pt x="259053" y="56367"/>
                </a:lnTo>
                <a:cubicBezTo>
                  <a:pt x="255033" y="56367"/>
                  <a:pt x="251816" y="52740"/>
                  <a:pt x="251816" y="49113"/>
                </a:cubicBezTo>
                <a:cubicBezTo>
                  <a:pt x="251816" y="45083"/>
                  <a:pt x="255033" y="41858"/>
                  <a:pt x="259053" y="41858"/>
                </a:cubicBezTo>
                <a:lnTo>
                  <a:pt x="304890" y="41858"/>
                </a:lnTo>
                <a:lnTo>
                  <a:pt x="279157" y="16468"/>
                </a:lnTo>
                <a:cubicBezTo>
                  <a:pt x="276342" y="13647"/>
                  <a:pt x="276342" y="8810"/>
                  <a:pt x="279157" y="5989"/>
                </a:cubicBezTo>
                <a:close/>
                <a:moveTo>
                  <a:pt x="418803" y="0"/>
                </a:moveTo>
                <a:cubicBezTo>
                  <a:pt x="447760" y="0"/>
                  <a:pt x="471086" y="23326"/>
                  <a:pt x="471086" y="52283"/>
                </a:cubicBezTo>
                <a:cubicBezTo>
                  <a:pt x="471086" y="81240"/>
                  <a:pt x="447760" y="104969"/>
                  <a:pt x="418803" y="104969"/>
                </a:cubicBezTo>
                <a:cubicBezTo>
                  <a:pt x="389846" y="104969"/>
                  <a:pt x="366117" y="81240"/>
                  <a:pt x="366117" y="52283"/>
                </a:cubicBezTo>
                <a:cubicBezTo>
                  <a:pt x="366117" y="23326"/>
                  <a:pt x="389846" y="0"/>
                  <a:pt x="418803" y="0"/>
                </a:cubicBezTo>
                <a:close/>
                <a:moveTo>
                  <a:pt x="97333" y="0"/>
                </a:moveTo>
                <a:cubicBezTo>
                  <a:pt x="126290" y="0"/>
                  <a:pt x="149617" y="23326"/>
                  <a:pt x="149617" y="52283"/>
                </a:cubicBezTo>
                <a:cubicBezTo>
                  <a:pt x="149617" y="81240"/>
                  <a:pt x="126290" y="104969"/>
                  <a:pt x="97333" y="104969"/>
                </a:cubicBezTo>
                <a:cubicBezTo>
                  <a:pt x="68377" y="104969"/>
                  <a:pt x="44648" y="81240"/>
                  <a:pt x="44648" y="52283"/>
                </a:cubicBezTo>
                <a:cubicBezTo>
                  <a:pt x="44648" y="23326"/>
                  <a:pt x="68377" y="0"/>
                  <a:pt x="9733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72" name="Freeform 12">
            <a:extLst>
              <a:ext uri="{FF2B5EF4-FFF2-40B4-BE49-F238E27FC236}">
                <a16:creationId xmlns:a16="http://schemas.microsoft.com/office/drawing/2014/main" id="{AF066F3D-D6BA-AA42-06CA-F79331AF5D11}"/>
              </a:ext>
            </a:extLst>
          </p:cNvPr>
          <p:cNvSpPr>
            <a:spLocks noChangeArrowheads="1"/>
          </p:cNvSpPr>
          <p:nvPr/>
        </p:nvSpPr>
        <p:spPr bwMode="auto">
          <a:xfrm>
            <a:off x="4298863" y="2628360"/>
            <a:ext cx="232244" cy="269039"/>
          </a:xfrm>
          <a:custGeom>
            <a:avLst/>
            <a:gdLst>
              <a:gd name="connsiteX0" fmla="*/ 307634 w 579108"/>
              <a:gd name="connsiteY0" fmla="*/ 217348 h 328820"/>
              <a:gd name="connsiteX1" fmla="*/ 306020 w 579108"/>
              <a:gd name="connsiteY1" fmla="*/ 218969 h 328820"/>
              <a:gd name="connsiteX2" fmla="*/ 308441 w 579108"/>
              <a:gd name="connsiteY2" fmla="*/ 280988 h 328820"/>
              <a:gd name="connsiteX3" fmla="*/ 323779 w 579108"/>
              <a:gd name="connsiteY3" fmla="*/ 232751 h 328820"/>
              <a:gd name="connsiteX4" fmla="*/ 278977 w 579108"/>
              <a:gd name="connsiteY4" fmla="*/ 217348 h 328820"/>
              <a:gd name="connsiteX5" fmla="*/ 260814 w 579108"/>
              <a:gd name="connsiteY5" fmla="*/ 234778 h 328820"/>
              <a:gd name="connsiteX6" fmla="*/ 278977 w 579108"/>
              <a:gd name="connsiteY6" fmla="*/ 287474 h 328820"/>
              <a:gd name="connsiteX7" fmla="*/ 280188 w 579108"/>
              <a:gd name="connsiteY7" fmla="*/ 218969 h 328820"/>
              <a:gd name="connsiteX8" fmla="*/ 342346 w 579108"/>
              <a:gd name="connsiteY8" fmla="*/ 197486 h 328820"/>
              <a:gd name="connsiteX9" fmla="*/ 308441 w 579108"/>
              <a:gd name="connsiteY9" fmla="*/ 313822 h 328820"/>
              <a:gd name="connsiteX10" fmla="*/ 356876 w 579108"/>
              <a:gd name="connsiteY10" fmla="*/ 308147 h 328820"/>
              <a:gd name="connsiteX11" fmla="*/ 356876 w 579108"/>
              <a:gd name="connsiteY11" fmla="*/ 265990 h 328820"/>
              <a:gd name="connsiteX12" fmla="*/ 364141 w 579108"/>
              <a:gd name="connsiteY12" fmla="*/ 258694 h 328820"/>
              <a:gd name="connsiteX13" fmla="*/ 371003 w 579108"/>
              <a:gd name="connsiteY13" fmla="*/ 265990 h 328820"/>
              <a:gd name="connsiteX14" fmla="*/ 371003 w 579108"/>
              <a:gd name="connsiteY14" fmla="*/ 304499 h 328820"/>
              <a:gd name="connsiteX15" fmla="*/ 409750 w 579108"/>
              <a:gd name="connsiteY15" fmla="*/ 291122 h 328820"/>
              <a:gd name="connsiteX16" fmla="*/ 410154 w 579108"/>
              <a:gd name="connsiteY16" fmla="*/ 291122 h 328820"/>
              <a:gd name="connsiteX17" fmla="*/ 393202 w 579108"/>
              <a:gd name="connsiteY17" fmla="*/ 210862 h 328820"/>
              <a:gd name="connsiteX18" fmla="*/ 376653 w 579108"/>
              <a:gd name="connsiteY18" fmla="*/ 197486 h 328820"/>
              <a:gd name="connsiteX19" fmla="*/ 308441 w 579108"/>
              <a:gd name="connsiteY19" fmla="*/ 197486 h 328820"/>
              <a:gd name="connsiteX20" fmla="*/ 326604 w 579108"/>
              <a:gd name="connsiteY20" fmla="*/ 215726 h 328820"/>
              <a:gd name="connsiteX21" fmla="*/ 327815 w 579108"/>
              <a:gd name="connsiteY21" fmla="*/ 197486 h 328820"/>
              <a:gd name="connsiteX22" fmla="*/ 255971 w 579108"/>
              <a:gd name="connsiteY22" fmla="*/ 197486 h 328820"/>
              <a:gd name="connsiteX23" fmla="*/ 257989 w 579108"/>
              <a:gd name="connsiteY23" fmla="*/ 217753 h 328820"/>
              <a:gd name="connsiteX24" fmla="*/ 278574 w 579108"/>
              <a:gd name="connsiteY24" fmla="*/ 197486 h 328820"/>
              <a:gd name="connsiteX25" fmla="*/ 200675 w 579108"/>
              <a:gd name="connsiteY25" fmla="*/ 197486 h 328820"/>
              <a:gd name="connsiteX26" fmla="*/ 184530 w 579108"/>
              <a:gd name="connsiteY26" fmla="*/ 210862 h 328820"/>
              <a:gd name="connsiteX27" fmla="*/ 167174 w 579108"/>
              <a:gd name="connsiteY27" fmla="*/ 291122 h 328820"/>
              <a:gd name="connsiteX28" fmla="*/ 167578 w 579108"/>
              <a:gd name="connsiteY28" fmla="*/ 291122 h 328820"/>
              <a:gd name="connsiteX29" fmla="*/ 206326 w 579108"/>
              <a:gd name="connsiteY29" fmla="*/ 304499 h 328820"/>
              <a:gd name="connsiteX30" fmla="*/ 206326 w 579108"/>
              <a:gd name="connsiteY30" fmla="*/ 265990 h 328820"/>
              <a:gd name="connsiteX31" fmla="*/ 213187 w 579108"/>
              <a:gd name="connsiteY31" fmla="*/ 258694 h 328820"/>
              <a:gd name="connsiteX32" fmla="*/ 220452 w 579108"/>
              <a:gd name="connsiteY32" fmla="*/ 265990 h 328820"/>
              <a:gd name="connsiteX33" fmla="*/ 220452 w 579108"/>
              <a:gd name="connsiteY33" fmla="*/ 308147 h 328820"/>
              <a:gd name="connsiteX34" fmla="*/ 276555 w 579108"/>
              <a:gd name="connsiteY34" fmla="*/ 314227 h 328820"/>
              <a:gd name="connsiteX35" fmla="*/ 241844 w 579108"/>
              <a:gd name="connsiteY35" fmla="*/ 197486 h 328820"/>
              <a:gd name="connsiteX36" fmla="*/ 200675 w 579108"/>
              <a:gd name="connsiteY36" fmla="*/ 183298 h 328820"/>
              <a:gd name="connsiteX37" fmla="*/ 376653 w 579108"/>
              <a:gd name="connsiteY37" fmla="*/ 183298 h 328820"/>
              <a:gd name="connsiteX38" fmla="*/ 407329 w 579108"/>
              <a:gd name="connsiteY38" fmla="*/ 207619 h 328820"/>
              <a:gd name="connsiteX39" fmla="*/ 424281 w 579108"/>
              <a:gd name="connsiteY39" fmla="*/ 287879 h 328820"/>
              <a:gd name="connsiteX40" fmla="*/ 415805 w 579108"/>
              <a:gd name="connsiteY40" fmla="*/ 304499 h 328820"/>
              <a:gd name="connsiteX41" fmla="*/ 366159 w 579108"/>
              <a:gd name="connsiteY41" fmla="*/ 320713 h 328820"/>
              <a:gd name="connsiteX42" fmla="*/ 364545 w 579108"/>
              <a:gd name="connsiteY42" fmla="*/ 320713 h 328820"/>
              <a:gd name="connsiteX43" fmla="*/ 288664 w 579108"/>
              <a:gd name="connsiteY43" fmla="*/ 328820 h 328820"/>
              <a:gd name="connsiteX44" fmla="*/ 212783 w 579108"/>
              <a:gd name="connsiteY44" fmla="*/ 320713 h 328820"/>
              <a:gd name="connsiteX45" fmla="*/ 211169 w 579108"/>
              <a:gd name="connsiteY45" fmla="*/ 320713 h 328820"/>
              <a:gd name="connsiteX46" fmla="*/ 161524 w 579108"/>
              <a:gd name="connsiteY46" fmla="*/ 304499 h 328820"/>
              <a:gd name="connsiteX47" fmla="*/ 153451 w 579108"/>
              <a:gd name="connsiteY47" fmla="*/ 287879 h 328820"/>
              <a:gd name="connsiteX48" fmla="*/ 170403 w 579108"/>
              <a:gd name="connsiteY48" fmla="*/ 207619 h 328820"/>
              <a:gd name="connsiteX49" fmla="*/ 200675 w 579108"/>
              <a:gd name="connsiteY49" fmla="*/ 183298 h 328820"/>
              <a:gd name="connsiteX50" fmla="*/ 451551 w 579108"/>
              <a:gd name="connsiteY50" fmla="*/ 164030 h 328820"/>
              <a:gd name="connsiteX51" fmla="*/ 451551 w 579108"/>
              <a:gd name="connsiteY51" fmla="*/ 164434 h 328820"/>
              <a:gd name="connsiteX52" fmla="*/ 453576 w 579108"/>
              <a:gd name="connsiteY52" fmla="*/ 222239 h 328820"/>
              <a:gd name="connsiteX53" fmla="*/ 468963 w 579108"/>
              <a:gd name="connsiteY53" fmla="*/ 181816 h 328820"/>
              <a:gd name="connsiteX54" fmla="*/ 127963 w 579108"/>
              <a:gd name="connsiteY54" fmla="*/ 164030 h 328820"/>
              <a:gd name="connsiteX55" fmla="*/ 110146 w 579108"/>
              <a:gd name="connsiteY55" fmla="*/ 181816 h 328820"/>
              <a:gd name="connsiteX56" fmla="*/ 125938 w 579108"/>
              <a:gd name="connsiteY56" fmla="*/ 222239 h 328820"/>
              <a:gd name="connsiteX57" fmla="*/ 127963 w 579108"/>
              <a:gd name="connsiteY57" fmla="*/ 164434 h 328820"/>
              <a:gd name="connsiteX58" fmla="*/ 490019 w 579108"/>
              <a:gd name="connsiteY58" fmla="*/ 145839 h 328820"/>
              <a:gd name="connsiteX59" fmla="*/ 451551 w 579108"/>
              <a:gd name="connsiteY59" fmla="*/ 257811 h 328820"/>
              <a:gd name="connsiteX60" fmla="*/ 449122 w 579108"/>
              <a:gd name="connsiteY60" fmla="*/ 262258 h 328820"/>
              <a:gd name="connsiteX61" fmla="*/ 451146 w 579108"/>
              <a:gd name="connsiteY61" fmla="*/ 262258 h 328820"/>
              <a:gd name="connsiteX62" fmla="*/ 511479 w 579108"/>
              <a:gd name="connsiteY62" fmla="*/ 255386 h 328820"/>
              <a:gd name="connsiteX63" fmla="*/ 511479 w 579108"/>
              <a:gd name="connsiteY63" fmla="*/ 213750 h 328820"/>
              <a:gd name="connsiteX64" fmla="*/ 518768 w 579108"/>
              <a:gd name="connsiteY64" fmla="*/ 206878 h 328820"/>
              <a:gd name="connsiteX65" fmla="*/ 525651 w 579108"/>
              <a:gd name="connsiteY65" fmla="*/ 213750 h 328820"/>
              <a:gd name="connsiteX66" fmla="*/ 525651 w 579108"/>
              <a:gd name="connsiteY66" fmla="*/ 252556 h 328820"/>
              <a:gd name="connsiteX67" fmla="*/ 564928 w 579108"/>
              <a:gd name="connsiteY67" fmla="*/ 239216 h 328820"/>
              <a:gd name="connsiteX68" fmla="*/ 547517 w 579108"/>
              <a:gd name="connsiteY68" fmla="*/ 159179 h 328820"/>
              <a:gd name="connsiteX69" fmla="*/ 531320 w 579108"/>
              <a:gd name="connsiteY69" fmla="*/ 145839 h 328820"/>
              <a:gd name="connsiteX70" fmla="*/ 453171 w 579108"/>
              <a:gd name="connsiteY70" fmla="*/ 145839 h 328820"/>
              <a:gd name="connsiteX71" fmla="*/ 473417 w 579108"/>
              <a:gd name="connsiteY71" fmla="*/ 165242 h 328820"/>
              <a:gd name="connsiteX72" fmla="*/ 475846 w 579108"/>
              <a:gd name="connsiteY72" fmla="*/ 145839 h 328820"/>
              <a:gd name="connsiteX73" fmla="*/ 103668 w 579108"/>
              <a:gd name="connsiteY73" fmla="*/ 145839 h 328820"/>
              <a:gd name="connsiteX74" fmla="*/ 106097 w 579108"/>
              <a:gd name="connsiteY74" fmla="*/ 165242 h 328820"/>
              <a:gd name="connsiteX75" fmla="*/ 125938 w 579108"/>
              <a:gd name="connsiteY75" fmla="*/ 145839 h 328820"/>
              <a:gd name="connsiteX76" fmla="*/ 47789 w 579108"/>
              <a:gd name="connsiteY76" fmla="*/ 145839 h 328820"/>
              <a:gd name="connsiteX77" fmla="*/ 31592 w 579108"/>
              <a:gd name="connsiteY77" fmla="*/ 159179 h 328820"/>
              <a:gd name="connsiteX78" fmla="*/ 14181 w 579108"/>
              <a:gd name="connsiteY78" fmla="*/ 239216 h 328820"/>
              <a:gd name="connsiteX79" fmla="*/ 53458 w 579108"/>
              <a:gd name="connsiteY79" fmla="*/ 252556 h 328820"/>
              <a:gd name="connsiteX80" fmla="*/ 53458 w 579108"/>
              <a:gd name="connsiteY80" fmla="*/ 213750 h 328820"/>
              <a:gd name="connsiteX81" fmla="*/ 60746 w 579108"/>
              <a:gd name="connsiteY81" fmla="*/ 206878 h 328820"/>
              <a:gd name="connsiteX82" fmla="*/ 68035 w 579108"/>
              <a:gd name="connsiteY82" fmla="*/ 213750 h 328820"/>
              <a:gd name="connsiteX83" fmla="*/ 68035 w 579108"/>
              <a:gd name="connsiteY83" fmla="*/ 255386 h 328820"/>
              <a:gd name="connsiteX84" fmla="*/ 127963 w 579108"/>
              <a:gd name="connsiteY84" fmla="*/ 262258 h 328820"/>
              <a:gd name="connsiteX85" fmla="*/ 129987 w 579108"/>
              <a:gd name="connsiteY85" fmla="*/ 262258 h 328820"/>
              <a:gd name="connsiteX86" fmla="*/ 127558 w 579108"/>
              <a:gd name="connsiteY86" fmla="*/ 257811 h 328820"/>
              <a:gd name="connsiteX87" fmla="*/ 89091 w 579108"/>
              <a:gd name="connsiteY87" fmla="*/ 145839 h 328820"/>
              <a:gd name="connsiteX88" fmla="*/ 376237 w 579108"/>
              <a:gd name="connsiteY88" fmla="*/ 131691 h 328820"/>
              <a:gd name="connsiteX89" fmla="*/ 483135 w 579108"/>
              <a:gd name="connsiteY89" fmla="*/ 131691 h 328820"/>
              <a:gd name="connsiteX90" fmla="*/ 531320 w 579108"/>
              <a:gd name="connsiteY90" fmla="*/ 131691 h 328820"/>
              <a:gd name="connsiteX91" fmla="*/ 561689 w 579108"/>
              <a:gd name="connsiteY91" fmla="*/ 155945 h 328820"/>
              <a:gd name="connsiteX92" fmla="*/ 578696 w 579108"/>
              <a:gd name="connsiteY92" fmla="*/ 235983 h 328820"/>
              <a:gd name="connsiteX93" fmla="*/ 570597 w 579108"/>
              <a:gd name="connsiteY93" fmla="*/ 252556 h 328820"/>
              <a:gd name="connsiteX94" fmla="*/ 451551 w 579108"/>
              <a:gd name="connsiteY94" fmla="*/ 276406 h 328820"/>
              <a:gd name="connsiteX95" fmla="*/ 440214 w 579108"/>
              <a:gd name="connsiteY95" fmla="*/ 277214 h 328820"/>
              <a:gd name="connsiteX96" fmla="*/ 432520 w 579108"/>
              <a:gd name="connsiteY96" fmla="*/ 272767 h 328820"/>
              <a:gd name="connsiteX97" fmla="*/ 431710 w 579108"/>
              <a:gd name="connsiteY97" fmla="*/ 264683 h 328820"/>
              <a:gd name="connsiteX98" fmla="*/ 423612 w 579108"/>
              <a:gd name="connsiteY98" fmla="*/ 249726 h 328820"/>
              <a:gd name="connsiteX99" fmla="*/ 425637 w 579108"/>
              <a:gd name="connsiteY99" fmla="*/ 164434 h 328820"/>
              <a:gd name="connsiteX100" fmla="*/ 425232 w 579108"/>
              <a:gd name="connsiteY100" fmla="*/ 164030 h 328820"/>
              <a:gd name="connsiteX101" fmla="*/ 419563 w 579108"/>
              <a:gd name="connsiteY101" fmla="*/ 169285 h 328820"/>
              <a:gd name="connsiteX102" fmla="*/ 414704 w 579108"/>
              <a:gd name="connsiteY102" fmla="*/ 171710 h 328820"/>
              <a:gd name="connsiteX103" fmla="*/ 409845 w 579108"/>
              <a:gd name="connsiteY103" fmla="*/ 169285 h 328820"/>
              <a:gd name="connsiteX104" fmla="*/ 409845 w 579108"/>
              <a:gd name="connsiteY104" fmla="*/ 159179 h 328820"/>
              <a:gd name="connsiteX105" fmla="*/ 423207 w 579108"/>
              <a:gd name="connsiteY105" fmla="*/ 145839 h 328820"/>
              <a:gd name="connsiteX106" fmla="*/ 376237 w 579108"/>
              <a:gd name="connsiteY106" fmla="*/ 145839 h 328820"/>
              <a:gd name="connsiteX107" fmla="*/ 368948 w 579108"/>
              <a:gd name="connsiteY107" fmla="*/ 138967 h 328820"/>
              <a:gd name="connsiteX108" fmla="*/ 376237 w 579108"/>
              <a:gd name="connsiteY108" fmla="*/ 131691 h 328820"/>
              <a:gd name="connsiteX109" fmla="*/ 47789 w 579108"/>
              <a:gd name="connsiteY109" fmla="*/ 131691 h 328820"/>
              <a:gd name="connsiteX110" fmla="*/ 96379 w 579108"/>
              <a:gd name="connsiteY110" fmla="*/ 131691 h 328820"/>
              <a:gd name="connsiteX111" fmla="*/ 202872 w 579108"/>
              <a:gd name="connsiteY111" fmla="*/ 131691 h 328820"/>
              <a:gd name="connsiteX112" fmla="*/ 210161 w 579108"/>
              <a:gd name="connsiteY112" fmla="*/ 138967 h 328820"/>
              <a:gd name="connsiteX113" fmla="*/ 202872 w 579108"/>
              <a:gd name="connsiteY113" fmla="*/ 145839 h 328820"/>
              <a:gd name="connsiteX114" fmla="*/ 155902 w 579108"/>
              <a:gd name="connsiteY114" fmla="*/ 145839 h 328820"/>
              <a:gd name="connsiteX115" fmla="*/ 169669 w 579108"/>
              <a:gd name="connsiteY115" fmla="*/ 159179 h 328820"/>
              <a:gd name="connsiteX116" fmla="*/ 169669 w 579108"/>
              <a:gd name="connsiteY116" fmla="*/ 169285 h 328820"/>
              <a:gd name="connsiteX117" fmla="*/ 164405 w 579108"/>
              <a:gd name="connsiteY117" fmla="*/ 171710 h 328820"/>
              <a:gd name="connsiteX118" fmla="*/ 159546 w 579108"/>
              <a:gd name="connsiteY118" fmla="*/ 169285 h 328820"/>
              <a:gd name="connsiteX119" fmla="*/ 153877 w 579108"/>
              <a:gd name="connsiteY119" fmla="*/ 164030 h 328820"/>
              <a:gd name="connsiteX120" fmla="*/ 153877 w 579108"/>
              <a:gd name="connsiteY120" fmla="*/ 164434 h 328820"/>
              <a:gd name="connsiteX121" fmla="*/ 155497 w 579108"/>
              <a:gd name="connsiteY121" fmla="*/ 249726 h 328820"/>
              <a:gd name="connsiteX122" fmla="*/ 147399 w 579108"/>
              <a:gd name="connsiteY122" fmla="*/ 264683 h 328820"/>
              <a:gd name="connsiteX123" fmla="*/ 146589 w 579108"/>
              <a:gd name="connsiteY123" fmla="*/ 272767 h 328820"/>
              <a:gd name="connsiteX124" fmla="*/ 139300 w 579108"/>
              <a:gd name="connsiteY124" fmla="*/ 277214 h 328820"/>
              <a:gd name="connsiteX125" fmla="*/ 138895 w 579108"/>
              <a:gd name="connsiteY125" fmla="*/ 277214 h 328820"/>
              <a:gd name="connsiteX126" fmla="*/ 127153 w 579108"/>
              <a:gd name="connsiteY126" fmla="*/ 276406 h 328820"/>
              <a:gd name="connsiteX127" fmla="*/ 8107 w 579108"/>
              <a:gd name="connsiteY127" fmla="*/ 252556 h 328820"/>
              <a:gd name="connsiteX128" fmla="*/ 414 w 579108"/>
              <a:gd name="connsiteY128" fmla="*/ 235983 h 328820"/>
              <a:gd name="connsiteX129" fmla="*/ 17420 w 579108"/>
              <a:gd name="connsiteY129" fmla="*/ 155945 h 328820"/>
              <a:gd name="connsiteX130" fmla="*/ 47789 w 579108"/>
              <a:gd name="connsiteY130" fmla="*/ 131691 h 328820"/>
              <a:gd name="connsiteX131" fmla="*/ 290239 w 579108"/>
              <a:gd name="connsiteY131" fmla="*/ 67516 h 328820"/>
              <a:gd name="connsiteX132" fmla="*/ 246092 w 579108"/>
              <a:gd name="connsiteY132" fmla="*/ 111914 h 328820"/>
              <a:gd name="connsiteX133" fmla="*/ 290239 w 579108"/>
              <a:gd name="connsiteY133" fmla="*/ 155909 h 328820"/>
              <a:gd name="connsiteX134" fmla="*/ 334385 w 579108"/>
              <a:gd name="connsiteY134" fmla="*/ 111914 h 328820"/>
              <a:gd name="connsiteX135" fmla="*/ 290239 w 579108"/>
              <a:gd name="connsiteY135" fmla="*/ 67516 h 328820"/>
              <a:gd name="connsiteX136" fmla="*/ 290239 w 579108"/>
              <a:gd name="connsiteY136" fmla="*/ 53389 h 328820"/>
              <a:gd name="connsiteX137" fmla="*/ 348966 w 579108"/>
              <a:gd name="connsiteY137" fmla="*/ 111914 h 328820"/>
              <a:gd name="connsiteX138" fmla="*/ 290239 w 579108"/>
              <a:gd name="connsiteY138" fmla="*/ 170440 h 328820"/>
              <a:gd name="connsiteX139" fmla="*/ 231917 w 579108"/>
              <a:gd name="connsiteY139" fmla="*/ 111914 h 328820"/>
              <a:gd name="connsiteX140" fmla="*/ 290239 w 579108"/>
              <a:gd name="connsiteY140" fmla="*/ 53389 h 328820"/>
              <a:gd name="connsiteX141" fmla="*/ 441707 w 579108"/>
              <a:gd name="connsiteY141" fmla="*/ 14530 h 328820"/>
              <a:gd name="connsiteX142" fmla="*/ 397713 w 579108"/>
              <a:gd name="connsiteY142" fmla="*/ 58525 h 328820"/>
              <a:gd name="connsiteX143" fmla="*/ 441707 w 579108"/>
              <a:gd name="connsiteY143" fmla="*/ 102520 h 328820"/>
              <a:gd name="connsiteX144" fmla="*/ 485702 w 579108"/>
              <a:gd name="connsiteY144" fmla="*/ 58525 h 328820"/>
              <a:gd name="connsiteX145" fmla="*/ 441707 w 579108"/>
              <a:gd name="connsiteY145" fmla="*/ 14530 h 328820"/>
              <a:gd name="connsiteX146" fmla="*/ 137196 w 579108"/>
              <a:gd name="connsiteY146" fmla="*/ 14530 h 328820"/>
              <a:gd name="connsiteX147" fmla="*/ 93049 w 579108"/>
              <a:gd name="connsiteY147" fmla="*/ 58525 h 328820"/>
              <a:gd name="connsiteX148" fmla="*/ 137196 w 579108"/>
              <a:gd name="connsiteY148" fmla="*/ 102520 h 328820"/>
              <a:gd name="connsiteX149" fmla="*/ 181747 w 579108"/>
              <a:gd name="connsiteY149" fmla="*/ 58525 h 328820"/>
              <a:gd name="connsiteX150" fmla="*/ 137196 w 579108"/>
              <a:gd name="connsiteY150" fmla="*/ 14530 h 328820"/>
              <a:gd name="connsiteX151" fmla="*/ 441707 w 579108"/>
              <a:gd name="connsiteY151" fmla="*/ 0 h 328820"/>
              <a:gd name="connsiteX152" fmla="*/ 500233 w 579108"/>
              <a:gd name="connsiteY152" fmla="*/ 58525 h 328820"/>
              <a:gd name="connsiteX153" fmla="*/ 441707 w 579108"/>
              <a:gd name="connsiteY153" fmla="*/ 117050 h 328820"/>
              <a:gd name="connsiteX154" fmla="*/ 383182 w 579108"/>
              <a:gd name="connsiteY154" fmla="*/ 58525 h 328820"/>
              <a:gd name="connsiteX155" fmla="*/ 441707 w 579108"/>
              <a:gd name="connsiteY155" fmla="*/ 0 h 328820"/>
              <a:gd name="connsiteX156" fmla="*/ 137196 w 579108"/>
              <a:gd name="connsiteY156" fmla="*/ 0 h 328820"/>
              <a:gd name="connsiteX157" fmla="*/ 195923 w 579108"/>
              <a:gd name="connsiteY157" fmla="*/ 58525 h 328820"/>
              <a:gd name="connsiteX158" fmla="*/ 137196 w 579108"/>
              <a:gd name="connsiteY158" fmla="*/ 117050 h 328820"/>
              <a:gd name="connsiteX159" fmla="*/ 78874 w 579108"/>
              <a:gd name="connsiteY159" fmla="*/ 58525 h 328820"/>
              <a:gd name="connsiteX160" fmla="*/ 137196 w 579108"/>
              <a:gd name="connsiteY160" fmla="*/ 0 h 32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79108" h="328820">
                <a:moveTo>
                  <a:pt x="307634" y="217348"/>
                </a:moveTo>
                <a:lnTo>
                  <a:pt x="306020" y="218969"/>
                </a:lnTo>
                <a:cubicBezTo>
                  <a:pt x="308441" y="239642"/>
                  <a:pt x="309249" y="260315"/>
                  <a:pt x="308441" y="280988"/>
                </a:cubicBezTo>
                <a:cubicBezTo>
                  <a:pt x="315303" y="264774"/>
                  <a:pt x="320550" y="248965"/>
                  <a:pt x="323779" y="232751"/>
                </a:cubicBezTo>
                <a:close/>
                <a:moveTo>
                  <a:pt x="278977" y="217348"/>
                </a:moveTo>
                <a:lnTo>
                  <a:pt x="260814" y="234778"/>
                </a:lnTo>
                <a:cubicBezTo>
                  <a:pt x="264447" y="252208"/>
                  <a:pt x="270501" y="269638"/>
                  <a:pt x="278977" y="287474"/>
                </a:cubicBezTo>
                <a:cubicBezTo>
                  <a:pt x="277363" y="263558"/>
                  <a:pt x="277766" y="240858"/>
                  <a:pt x="280188" y="218969"/>
                </a:cubicBezTo>
                <a:close/>
                <a:moveTo>
                  <a:pt x="342346" y="197486"/>
                </a:moveTo>
                <a:cubicBezTo>
                  <a:pt x="341135" y="235589"/>
                  <a:pt x="329833" y="274097"/>
                  <a:pt x="308441" y="313822"/>
                </a:cubicBezTo>
                <a:cubicBezTo>
                  <a:pt x="325393" y="313011"/>
                  <a:pt x="341538" y="310984"/>
                  <a:pt x="356876" y="308147"/>
                </a:cubicBezTo>
                <a:lnTo>
                  <a:pt x="356876" y="265990"/>
                </a:lnTo>
                <a:cubicBezTo>
                  <a:pt x="356876" y="261937"/>
                  <a:pt x="360105" y="258694"/>
                  <a:pt x="364141" y="258694"/>
                </a:cubicBezTo>
                <a:cubicBezTo>
                  <a:pt x="367774" y="258694"/>
                  <a:pt x="371003" y="261937"/>
                  <a:pt x="371003" y="265990"/>
                </a:cubicBezTo>
                <a:lnTo>
                  <a:pt x="371003" y="304499"/>
                </a:lnTo>
                <a:cubicBezTo>
                  <a:pt x="385130" y="301256"/>
                  <a:pt x="398449" y="296797"/>
                  <a:pt x="409750" y="291122"/>
                </a:cubicBezTo>
                <a:cubicBezTo>
                  <a:pt x="410154" y="291122"/>
                  <a:pt x="410154" y="291122"/>
                  <a:pt x="410154" y="291122"/>
                </a:cubicBezTo>
                <a:lnTo>
                  <a:pt x="393202" y="210862"/>
                </a:lnTo>
                <a:cubicBezTo>
                  <a:pt x="391587" y="203161"/>
                  <a:pt x="384322" y="197486"/>
                  <a:pt x="376653" y="197486"/>
                </a:cubicBezTo>
                <a:close/>
                <a:moveTo>
                  <a:pt x="308441" y="197486"/>
                </a:moveTo>
                <a:lnTo>
                  <a:pt x="326604" y="215726"/>
                </a:lnTo>
                <a:cubicBezTo>
                  <a:pt x="327412" y="209646"/>
                  <a:pt x="327815" y="203566"/>
                  <a:pt x="327815" y="197486"/>
                </a:cubicBezTo>
                <a:close/>
                <a:moveTo>
                  <a:pt x="255971" y="197486"/>
                </a:moveTo>
                <a:cubicBezTo>
                  <a:pt x="256374" y="204377"/>
                  <a:pt x="257182" y="211268"/>
                  <a:pt x="257989" y="217753"/>
                </a:cubicBezTo>
                <a:lnTo>
                  <a:pt x="278574" y="197486"/>
                </a:lnTo>
                <a:close/>
                <a:moveTo>
                  <a:pt x="200675" y="197486"/>
                </a:moveTo>
                <a:cubicBezTo>
                  <a:pt x="193006" y="197486"/>
                  <a:pt x="186145" y="203161"/>
                  <a:pt x="184530" y="210862"/>
                </a:cubicBezTo>
                <a:lnTo>
                  <a:pt x="167174" y="291122"/>
                </a:lnTo>
                <a:cubicBezTo>
                  <a:pt x="167174" y="291122"/>
                  <a:pt x="167174" y="291122"/>
                  <a:pt x="167578" y="291122"/>
                </a:cubicBezTo>
                <a:cubicBezTo>
                  <a:pt x="179283" y="296797"/>
                  <a:pt x="192199" y="301256"/>
                  <a:pt x="206326" y="304499"/>
                </a:cubicBezTo>
                <a:lnTo>
                  <a:pt x="206326" y="265990"/>
                </a:lnTo>
                <a:cubicBezTo>
                  <a:pt x="206326" y="261937"/>
                  <a:pt x="209555" y="258694"/>
                  <a:pt x="213187" y="258694"/>
                </a:cubicBezTo>
                <a:cubicBezTo>
                  <a:pt x="217223" y="258694"/>
                  <a:pt x="220452" y="261937"/>
                  <a:pt x="220452" y="265990"/>
                </a:cubicBezTo>
                <a:lnTo>
                  <a:pt x="220452" y="308147"/>
                </a:lnTo>
                <a:cubicBezTo>
                  <a:pt x="238212" y="311390"/>
                  <a:pt x="256778" y="313416"/>
                  <a:pt x="276555" y="314227"/>
                </a:cubicBezTo>
                <a:cubicBezTo>
                  <a:pt x="254356" y="274097"/>
                  <a:pt x="243055" y="235589"/>
                  <a:pt x="241844" y="197486"/>
                </a:cubicBezTo>
                <a:close/>
                <a:moveTo>
                  <a:pt x="200675" y="183298"/>
                </a:moveTo>
                <a:lnTo>
                  <a:pt x="376653" y="183298"/>
                </a:lnTo>
                <a:cubicBezTo>
                  <a:pt x="391184" y="183298"/>
                  <a:pt x="404100" y="193432"/>
                  <a:pt x="407329" y="207619"/>
                </a:cubicBezTo>
                <a:lnTo>
                  <a:pt x="424281" y="287879"/>
                </a:lnTo>
                <a:cubicBezTo>
                  <a:pt x="425492" y="294770"/>
                  <a:pt x="421859" y="301256"/>
                  <a:pt x="415805" y="304499"/>
                </a:cubicBezTo>
                <a:cubicBezTo>
                  <a:pt x="401274" y="310984"/>
                  <a:pt x="384322" y="316659"/>
                  <a:pt x="366159" y="320713"/>
                </a:cubicBezTo>
                <a:cubicBezTo>
                  <a:pt x="365755" y="320713"/>
                  <a:pt x="365352" y="320713"/>
                  <a:pt x="364545" y="320713"/>
                </a:cubicBezTo>
                <a:cubicBezTo>
                  <a:pt x="341135" y="325982"/>
                  <a:pt x="315707" y="328820"/>
                  <a:pt x="288664" y="328820"/>
                </a:cubicBezTo>
                <a:cubicBezTo>
                  <a:pt x="262025" y="328820"/>
                  <a:pt x="236193" y="325982"/>
                  <a:pt x="212783" y="320713"/>
                </a:cubicBezTo>
                <a:cubicBezTo>
                  <a:pt x="211976" y="320713"/>
                  <a:pt x="211976" y="320713"/>
                  <a:pt x="211169" y="320713"/>
                </a:cubicBezTo>
                <a:cubicBezTo>
                  <a:pt x="193006" y="316659"/>
                  <a:pt x="176458" y="310984"/>
                  <a:pt x="161524" y="304499"/>
                </a:cubicBezTo>
                <a:cubicBezTo>
                  <a:pt x="155066" y="301256"/>
                  <a:pt x="151837" y="294770"/>
                  <a:pt x="153451" y="287879"/>
                </a:cubicBezTo>
                <a:lnTo>
                  <a:pt x="170403" y="207619"/>
                </a:lnTo>
                <a:cubicBezTo>
                  <a:pt x="173229" y="193432"/>
                  <a:pt x="186145" y="183298"/>
                  <a:pt x="200675" y="183298"/>
                </a:cubicBezTo>
                <a:close/>
                <a:moveTo>
                  <a:pt x="451551" y="164030"/>
                </a:moveTo>
                <a:lnTo>
                  <a:pt x="451551" y="164434"/>
                </a:lnTo>
                <a:cubicBezTo>
                  <a:pt x="453576" y="184241"/>
                  <a:pt x="453981" y="202431"/>
                  <a:pt x="453576" y="222239"/>
                </a:cubicBezTo>
                <a:cubicBezTo>
                  <a:pt x="460055" y="208091"/>
                  <a:pt x="465319" y="194751"/>
                  <a:pt x="468963" y="181816"/>
                </a:cubicBezTo>
                <a:close/>
                <a:moveTo>
                  <a:pt x="127963" y="164030"/>
                </a:moveTo>
                <a:lnTo>
                  <a:pt x="110146" y="181816"/>
                </a:lnTo>
                <a:cubicBezTo>
                  <a:pt x="113791" y="194751"/>
                  <a:pt x="119459" y="208091"/>
                  <a:pt x="125938" y="222239"/>
                </a:cubicBezTo>
                <a:cubicBezTo>
                  <a:pt x="125128" y="202431"/>
                  <a:pt x="125938" y="184241"/>
                  <a:pt x="127963" y="164434"/>
                </a:cubicBezTo>
                <a:close/>
                <a:moveTo>
                  <a:pt x="490019" y="145839"/>
                </a:moveTo>
                <a:cubicBezTo>
                  <a:pt x="487994" y="181816"/>
                  <a:pt x="473417" y="217388"/>
                  <a:pt x="451551" y="257811"/>
                </a:cubicBezTo>
                <a:cubicBezTo>
                  <a:pt x="451551" y="257811"/>
                  <a:pt x="450337" y="259832"/>
                  <a:pt x="449122" y="262258"/>
                </a:cubicBezTo>
                <a:lnTo>
                  <a:pt x="451146" y="262258"/>
                </a:lnTo>
                <a:cubicBezTo>
                  <a:pt x="471797" y="261449"/>
                  <a:pt x="492448" y="259024"/>
                  <a:pt x="511479" y="255386"/>
                </a:cubicBezTo>
                <a:lnTo>
                  <a:pt x="511479" y="213750"/>
                </a:lnTo>
                <a:cubicBezTo>
                  <a:pt x="511479" y="209708"/>
                  <a:pt x="514719" y="206878"/>
                  <a:pt x="518768" y="206878"/>
                </a:cubicBezTo>
                <a:cubicBezTo>
                  <a:pt x="522412" y="206878"/>
                  <a:pt x="525651" y="209708"/>
                  <a:pt x="525651" y="213750"/>
                </a:cubicBezTo>
                <a:lnTo>
                  <a:pt x="525651" y="252556"/>
                </a:lnTo>
                <a:cubicBezTo>
                  <a:pt x="540633" y="248918"/>
                  <a:pt x="554400" y="244471"/>
                  <a:pt x="564928" y="239216"/>
                </a:cubicBezTo>
                <a:lnTo>
                  <a:pt x="547517" y="159179"/>
                </a:lnTo>
                <a:cubicBezTo>
                  <a:pt x="545897" y="151094"/>
                  <a:pt x="539014" y="145839"/>
                  <a:pt x="531320" y="145839"/>
                </a:cubicBezTo>
                <a:close/>
                <a:moveTo>
                  <a:pt x="453171" y="145839"/>
                </a:moveTo>
                <a:lnTo>
                  <a:pt x="473417" y="165242"/>
                </a:lnTo>
                <a:cubicBezTo>
                  <a:pt x="474632" y="158775"/>
                  <a:pt x="475037" y="152307"/>
                  <a:pt x="475846" y="145839"/>
                </a:cubicBezTo>
                <a:close/>
                <a:moveTo>
                  <a:pt x="103668" y="145839"/>
                </a:moveTo>
                <a:cubicBezTo>
                  <a:pt x="104072" y="152307"/>
                  <a:pt x="104882" y="158775"/>
                  <a:pt x="106097" y="165242"/>
                </a:cubicBezTo>
                <a:lnTo>
                  <a:pt x="125938" y="145839"/>
                </a:lnTo>
                <a:close/>
                <a:moveTo>
                  <a:pt x="47789" y="145839"/>
                </a:moveTo>
                <a:cubicBezTo>
                  <a:pt x="40095" y="145839"/>
                  <a:pt x="33212" y="151094"/>
                  <a:pt x="31592" y="159179"/>
                </a:cubicBezTo>
                <a:lnTo>
                  <a:pt x="14181" y="239216"/>
                </a:lnTo>
                <a:cubicBezTo>
                  <a:pt x="25518" y="244067"/>
                  <a:pt x="38881" y="248918"/>
                  <a:pt x="53458" y="252556"/>
                </a:cubicBezTo>
                <a:lnTo>
                  <a:pt x="53458" y="213750"/>
                </a:lnTo>
                <a:cubicBezTo>
                  <a:pt x="53458" y="209708"/>
                  <a:pt x="56697" y="206878"/>
                  <a:pt x="60746" y="206878"/>
                </a:cubicBezTo>
                <a:cubicBezTo>
                  <a:pt x="64795" y="206878"/>
                  <a:pt x="68035" y="209708"/>
                  <a:pt x="68035" y="213750"/>
                </a:cubicBezTo>
                <a:lnTo>
                  <a:pt x="68035" y="255386"/>
                </a:lnTo>
                <a:cubicBezTo>
                  <a:pt x="86661" y="259024"/>
                  <a:pt x="107312" y="261449"/>
                  <a:pt x="127963" y="262258"/>
                </a:cubicBezTo>
                <a:lnTo>
                  <a:pt x="129987" y="262258"/>
                </a:lnTo>
                <a:cubicBezTo>
                  <a:pt x="128368" y="259832"/>
                  <a:pt x="127558" y="257811"/>
                  <a:pt x="127558" y="257811"/>
                </a:cubicBezTo>
                <a:cubicBezTo>
                  <a:pt x="106097" y="217388"/>
                  <a:pt x="91115" y="181816"/>
                  <a:pt x="89091" y="145839"/>
                </a:cubicBezTo>
                <a:close/>
                <a:moveTo>
                  <a:pt x="376237" y="131691"/>
                </a:moveTo>
                <a:lnTo>
                  <a:pt x="483135" y="131691"/>
                </a:lnTo>
                <a:lnTo>
                  <a:pt x="531320" y="131691"/>
                </a:lnTo>
                <a:cubicBezTo>
                  <a:pt x="545492" y="131691"/>
                  <a:pt x="558450" y="141797"/>
                  <a:pt x="561689" y="155945"/>
                </a:cubicBezTo>
                <a:lnTo>
                  <a:pt x="578696" y="235983"/>
                </a:lnTo>
                <a:cubicBezTo>
                  <a:pt x="580315" y="242854"/>
                  <a:pt x="577076" y="249726"/>
                  <a:pt x="570597" y="252556"/>
                </a:cubicBezTo>
                <a:cubicBezTo>
                  <a:pt x="542253" y="265491"/>
                  <a:pt x="496497" y="274789"/>
                  <a:pt x="451551" y="276406"/>
                </a:cubicBezTo>
                <a:lnTo>
                  <a:pt x="440214" y="277214"/>
                </a:lnTo>
                <a:cubicBezTo>
                  <a:pt x="436974" y="277214"/>
                  <a:pt x="434140" y="275193"/>
                  <a:pt x="432520" y="272767"/>
                </a:cubicBezTo>
                <a:cubicBezTo>
                  <a:pt x="430901" y="270342"/>
                  <a:pt x="430901" y="267108"/>
                  <a:pt x="431710" y="264683"/>
                </a:cubicBezTo>
                <a:cubicBezTo>
                  <a:pt x="428876" y="261853"/>
                  <a:pt x="424422" y="254173"/>
                  <a:pt x="423612" y="249726"/>
                </a:cubicBezTo>
                <a:cubicBezTo>
                  <a:pt x="421992" y="224260"/>
                  <a:pt x="422802" y="189900"/>
                  <a:pt x="425637" y="164434"/>
                </a:cubicBezTo>
                <a:lnTo>
                  <a:pt x="425232" y="164030"/>
                </a:lnTo>
                <a:lnTo>
                  <a:pt x="419563" y="169285"/>
                </a:lnTo>
                <a:cubicBezTo>
                  <a:pt x="418348" y="170902"/>
                  <a:pt x="416728" y="171710"/>
                  <a:pt x="414704" y="171710"/>
                </a:cubicBezTo>
                <a:cubicBezTo>
                  <a:pt x="413084" y="171710"/>
                  <a:pt x="411060" y="170902"/>
                  <a:pt x="409845" y="169285"/>
                </a:cubicBezTo>
                <a:cubicBezTo>
                  <a:pt x="407010" y="166455"/>
                  <a:pt x="407010" y="162008"/>
                  <a:pt x="409845" y="159179"/>
                </a:cubicBezTo>
                <a:lnTo>
                  <a:pt x="423207" y="145839"/>
                </a:lnTo>
                <a:lnTo>
                  <a:pt x="376237" y="145839"/>
                </a:lnTo>
                <a:cubicBezTo>
                  <a:pt x="372187" y="145839"/>
                  <a:pt x="368948" y="142605"/>
                  <a:pt x="368948" y="138967"/>
                </a:cubicBezTo>
                <a:cubicBezTo>
                  <a:pt x="368948" y="134925"/>
                  <a:pt x="372187" y="131691"/>
                  <a:pt x="376237" y="131691"/>
                </a:cubicBezTo>
                <a:close/>
                <a:moveTo>
                  <a:pt x="47789" y="131691"/>
                </a:moveTo>
                <a:lnTo>
                  <a:pt x="96379" y="131691"/>
                </a:lnTo>
                <a:lnTo>
                  <a:pt x="202872" y="131691"/>
                </a:lnTo>
                <a:cubicBezTo>
                  <a:pt x="206922" y="131691"/>
                  <a:pt x="210161" y="134925"/>
                  <a:pt x="210161" y="138967"/>
                </a:cubicBezTo>
                <a:cubicBezTo>
                  <a:pt x="210161" y="142605"/>
                  <a:pt x="206922" y="145839"/>
                  <a:pt x="202872" y="145839"/>
                </a:cubicBezTo>
                <a:lnTo>
                  <a:pt x="155902" y="145839"/>
                </a:lnTo>
                <a:lnTo>
                  <a:pt x="169669" y="159179"/>
                </a:lnTo>
                <a:cubicBezTo>
                  <a:pt x="172099" y="162008"/>
                  <a:pt x="172099" y="166455"/>
                  <a:pt x="169669" y="169285"/>
                </a:cubicBezTo>
                <a:cubicBezTo>
                  <a:pt x="168050" y="170902"/>
                  <a:pt x="166025" y="171710"/>
                  <a:pt x="164405" y="171710"/>
                </a:cubicBezTo>
                <a:cubicBezTo>
                  <a:pt x="162381" y="171710"/>
                  <a:pt x="160761" y="170902"/>
                  <a:pt x="159546" y="169285"/>
                </a:cubicBezTo>
                <a:lnTo>
                  <a:pt x="153877" y="164030"/>
                </a:lnTo>
                <a:lnTo>
                  <a:pt x="153877" y="164434"/>
                </a:lnTo>
                <a:cubicBezTo>
                  <a:pt x="156307" y="189900"/>
                  <a:pt x="157117" y="224260"/>
                  <a:pt x="155497" y="249726"/>
                </a:cubicBezTo>
                <a:cubicBezTo>
                  <a:pt x="155092" y="254173"/>
                  <a:pt x="150233" y="261853"/>
                  <a:pt x="147399" y="264683"/>
                </a:cubicBezTo>
                <a:cubicBezTo>
                  <a:pt x="148613" y="267108"/>
                  <a:pt x="148209" y="270342"/>
                  <a:pt x="146589" y="272767"/>
                </a:cubicBezTo>
                <a:cubicBezTo>
                  <a:pt x="144969" y="275193"/>
                  <a:pt x="142135" y="277214"/>
                  <a:pt x="139300" y="277214"/>
                </a:cubicBezTo>
                <a:lnTo>
                  <a:pt x="138895" y="277214"/>
                </a:lnTo>
                <a:lnTo>
                  <a:pt x="127153" y="276406"/>
                </a:lnTo>
                <a:cubicBezTo>
                  <a:pt x="82612" y="274789"/>
                  <a:pt x="36856" y="265491"/>
                  <a:pt x="8107" y="252556"/>
                </a:cubicBezTo>
                <a:cubicBezTo>
                  <a:pt x="2033" y="249726"/>
                  <a:pt x="-1206" y="242854"/>
                  <a:pt x="414" y="235983"/>
                </a:cubicBezTo>
                <a:lnTo>
                  <a:pt x="17420" y="155945"/>
                </a:lnTo>
                <a:cubicBezTo>
                  <a:pt x="20659" y="141797"/>
                  <a:pt x="33212" y="131691"/>
                  <a:pt x="47789" y="131691"/>
                </a:cubicBezTo>
                <a:close/>
                <a:moveTo>
                  <a:pt x="290239" y="67516"/>
                </a:moveTo>
                <a:cubicBezTo>
                  <a:pt x="265938" y="67516"/>
                  <a:pt x="246092" y="87293"/>
                  <a:pt x="246092" y="111914"/>
                </a:cubicBezTo>
                <a:cubicBezTo>
                  <a:pt x="246092" y="136535"/>
                  <a:pt x="265938" y="155909"/>
                  <a:pt x="290239" y="155909"/>
                </a:cubicBezTo>
                <a:cubicBezTo>
                  <a:pt x="314540" y="155909"/>
                  <a:pt x="334385" y="136535"/>
                  <a:pt x="334385" y="111914"/>
                </a:cubicBezTo>
                <a:cubicBezTo>
                  <a:pt x="334385" y="87293"/>
                  <a:pt x="314540" y="67516"/>
                  <a:pt x="290239" y="67516"/>
                </a:cubicBezTo>
                <a:close/>
                <a:moveTo>
                  <a:pt x="290239" y="53389"/>
                </a:moveTo>
                <a:cubicBezTo>
                  <a:pt x="322640" y="53389"/>
                  <a:pt x="348966" y="79624"/>
                  <a:pt x="348966" y="111914"/>
                </a:cubicBezTo>
                <a:cubicBezTo>
                  <a:pt x="348966" y="143801"/>
                  <a:pt x="322640" y="170440"/>
                  <a:pt x="290239" y="170440"/>
                </a:cubicBezTo>
                <a:cubicBezTo>
                  <a:pt x="257838" y="170440"/>
                  <a:pt x="231917" y="143801"/>
                  <a:pt x="231917" y="111914"/>
                </a:cubicBezTo>
                <a:cubicBezTo>
                  <a:pt x="231917" y="79624"/>
                  <a:pt x="257838" y="53389"/>
                  <a:pt x="290239" y="53389"/>
                </a:cubicBezTo>
                <a:close/>
                <a:moveTo>
                  <a:pt x="441707" y="14530"/>
                </a:moveTo>
                <a:cubicBezTo>
                  <a:pt x="417086" y="14530"/>
                  <a:pt x="397713" y="34308"/>
                  <a:pt x="397713" y="58525"/>
                </a:cubicBezTo>
                <a:cubicBezTo>
                  <a:pt x="397713" y="83146"/>
                  <a:pt x="417086" y="102520"/>
                  <a:pt x="441707" y="102520"/>
                </a:cubicBezTo>
                <a:cubicBezTo>
                  <a:pt x="465925" y="102520"/>
                  <a:pt x="485702" y="83146"/>
                  <a:pt x="485702" y="58525"/>
                </a:cubicBezTo>
                <a:cubicBezTo>
                  <a:pt x="485702" y="34308"/>
                  <a:pt x="465925" y="14530"/>
                  <a:pt x="441707" y="14530"/>
                </a:cubicBezTo>
                <a:close/>
                <a:moveTo>
                  <a:pt x="137196" y="14530"/>
                </a:moveTo>
                <a:cubicBezTo>
                  <a:pt x="112895" y="14530"/>
                  <a:pt x="93049" y="34308"/>
                  <a:pt x="93049" y="58525"/>
                </a:cubicBezTo>
                <a:cubicBezTo>
                  <a:pt x="93049" y="83146"/>
                  <a:pt x="112895" y="102520"/>
                  <a:pt x="137196" y="102520"/>
                </a:cubicBezTo>
                <a:cubicBezTo>
                  <a:pt x="161902" y="102520"/>
                  <a:pt x="181747" y="83146"/>
                  <a:pt x="181747" y="58525"/>
                </a:cubicBezTo>
                <a:cubicBezTo>
                  <a:pt x="181747" y="34308"/>
                  <a:pt x="161902" y="14530"/>
                  <a:pt x="137196" y="14530"/>
                </a:cubicBezTo>
                <a:close/>
                <a:moveTo>
                  <a:pt x="441707" y="0"/>
                </a:moveTo>
                <a:cubicBezTo>
                  <a:pt x="473997" y="0"/>
                  <a:pt x="500233" y="26235"/>
                  <a:pt x="500233" y="58525"/>
                </a:cubicBezTo>
                <a:cubicBezTo>
                  <a:pt x="500233" y="90815"/>
                  <a:pt x="473997" y="117050"/>
                  <a:pt x="441707" y="117050"/>
                </a:cubicBezTo>
                <a:cubicBezTo>
                  <a:pt x="409418" y="117050"/>
                  <a:pt x="383182" y="90815"/>
                  <a:pt x="383182" y="58525"/>
                </a:cubicBezTo>
                <a:cubicBezTo>
                  <a:pt x="383182" y="26235"/>
                  <a:pt x="409418" y="0"/>
                  <a:pt x="441707" y="0"/>
                </a:cubicBezTo>
                <a:close/>
                <a:moveTo>
                  <a:pt x="137196" y="0"/>
                </a:moveTo>
                <a:cubicBezTo>
                  <a:pt x="169597" y="0"/>
                  <a:pt x="195923" y="26235"/>
                  <a:pt x="195923" y="58525"/>
                </a:cubicBezTo>
                <a:cubicBezTo>
                  <a:pt x="195923" y="90815"/>
                  <a:pt x="169597" y="117050"/>
                  <a:pt x="137196" y="117050"/>
                </a:cubicBezTo>
                <a:cubicBezTo>
                  <a:pt x="104795" y="117050"/>
                  <a:pt x="78874" y="90815"/>
                  <a:pt x="78874" y="58525"/>
                </a:cubicBezTo>
                <a:cubicBezTo>
                  <a:pt x="78874" y="26235"/>
                  <a:pt x="104795" y="0"/>
                  <a:pt x="13719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73" name="Freeform 2">
            <a:extLst>
              <a:ext uri="{FF2B5EF4-FFF2-40B4-BE49-F238E27FC236}">
                <a16:creationId xmlns:a16="http://schemas.microsoft.com/office/drawing/2014/main" id="{4548EA1D-4600-FF2B-BC94-33917D17AB5C}"/>
              </a:ext>
            </a:extLst>
          </p:cNvPr>
          <p:cNvSpPr>
            <a:spLocks noChangeArrowheads="1"/>
          </p:cNvSpPr>
          <p:nvPr/>
        </p:nvSpPr>
        <p:spPr bwMode="auto">
          <a:xfrm>
            <a:off x="4295228" y="3155116"/>
            <a:ext cx="232244" cy="269039"/>
          </a:xfrm>
          <a:custGeom>
            <a:avLst/>
            <a:gdLst>
              <a:gd name="connsiteX0" fmla="*/ 283589 w 547281"/>
              <a:gd name="connsiteY0" fmla="*/ 392536 h 440973"/>
              <a:gd name="connsiteX1" fmla="*/ 291062 w 547281"/>
              <a:gd name="connsiteY1" fmla="*/ 399802 h 440973"/>
              <a:gd name="connsiteX2" fmla="*/ 291062 w 547281"/>
              <a:gd name="connsiteY2" fmla="*/ 409893 h 440973"/>
              <a:gd name="connsiteX3" fmla="*/ 301441 w 547281"/>
              <a:gd name="connsiteY3" fmla="*/ 409893 h 440973"/>
              <a:gd name="connsiteX4" fmla="*/ 308499 w 547281"/>
              <a:gd name="connsiteY4" fmla="*/ 416754 h 440973"/>
              <a:gd name="connsiteX5" fmla="*/ 301441 w 547281"/>
              <a:gd name="connsiteY5" fmla="*/ 423616 h 440973"/>
              <a:gd name="connsiteX6" fmla="*/ 291062 w 547281"/>
              <a:gd name="connsiteY6" fmla="*/ 423616 h 440973"/>
              <a:gd name="connsiteX7" fmla="*/ 291062 w 547281"/>
              <a:gd name="connsiteY7" fmla="*/ 433707 h 440973"/>
              <a:gd name="connsiteX8" fmla="*/ 283589 w 547281"/>
              <a:gd name="connsiteY8" fmla="*/ 440973 h 440973"/>
              <a:gd name="connsiteX9" fmla="*/ 276116 w 547281"/>
              <a:gd name="connsiteY9" fmla="*/ 433707 h 440973"/>
              <a:gd name="connsiteX10" fmla="*/ 276116 w 547281"/>
              <a:gd name="connsiteY10" fmla="*/ 423616 h 440973"/>
              <a:gd name="connsiteX11" fmla="*/ 265737 w 547281"/>
              <a:gd name="connsiteY11" fmla="*/ 423616 h 440973"/>
              <a:gd name="connsiteX12" fmla="*/ 258264 w 547281"/>
              <a:gd name="connsiteY12" fmla="*/ 416754 h 440973"/>
              <a:gd name="connsiteX13" fmla="*/ 265737 w 547281"/>
              <a:gd name="connsiteY13" fmla="*/ 409893 h 440973"/>
              <a:gd name="connsiteX14" fmla="*/ 276116 w 547281"/>
              <a:gd name="connsiteY14" fmla="*/ 409893 h 440973"/>
              <a:gd name="connsiteX15" fmla="*/ 276116 w 547281"/>
              <a:gd name="connsiteY15" fmla="*/ 399802 h 440973"/>
              <a:gd name="connsiteX16" fmla="*/ 283589 w 547281"/>
              <a:gd name="connsiteY16" fmla="*/ 392536 h 440973"/>
              <a:gd name="connsiteX17" fmla="*/ 313845 w 547281"/>
              <a:gd name="connsiteY17" fmla="*/ 295570 h 440973"/>
              <a:gd name="connsiteX18" fmla="*/ 302768 w 547281"/>
              <a:gd name="connsiteY18" fmla="*/ 306636 h 440973"/>
              <a:gd name="connsiteX19" fmla="*/ 313845 w 547281"/>
              <a:gd name="connsiteY19" fmla="*/ 318522 h 440973"/>
              <a:gd name="connsiteX20" fmla="*/ 325332 w 547281"/>
              <a:gd name="connsiteY20" fmla="*/ 306636 h 440973"/>
              <a:gd name="connsiteX21" fmla="*/ 313845 w 547281"/>
              <a:gd name="connsiteY21" fmla="*/ 295570 h 440973"/>
              <a:gd name="connsiteX22" fmla="*/ 419154 w 547281"/>
              <a:gd name="connsiteY22" fmla="*/ 213131 h 440973"/>
              <a:gd name="connsiteX23" fmla="*/ 419154 w 547281"/>
              <a:gd name="connsiteY23" fmla="*/ 279582 h 440973"/>
              <a:gd name="connsiteX24" fmla="*/ 435231 w 547281"/>
              <a:gd name="connsiteY24" fmla="*/ 279582 h 440973"/>
              <a:gd name="connsiteX25" fmla="*/ 435231 w 547281"/>
              <a:gd name="connsiteY25" fmla="*/ 213131 h 440973"/>
              <a:gd name="connsiteX26" fmla="*/ 469444 w 547281"/>
              <a:gd name="connsiteY26" fmla="*/ 192907 h 440973"/>
              <a:gd name="connsiteX27" fmla="*/ 469444 w 547281"/>
              <a:gd name="connsiteY27" fmla="*/ 279582 h 440973"/>
              <a:gd name="connsiteX28" fmla="*/ 485932 w 547281"/>
              <a:gd name="connsiteY28" fmla="*/ 279582 h 440973"/>
              <a:gd name="connsiteX29" fmla="*/ 485932 w 547281"/>
              <a:gd name="connsiteY29" fmla="*/ 192907 h 440973"/>
              <a:gd name="connsiteX30" fmla="*/ 122392 w 547281"/>
              <a:gd name="connsiteY30" fmla="*/ 189937 h 440973"/>
              <a:gd name="connsiteX31" fmla="*/ 129316 w 547281"/>
              <a:gd name="connsiteY31" fmla="*/ 197298 h 440973"/>
              <a:gd name="connsiteX32" fmla="*/ 129316 w 547281"/>
              <a:gd name="connsiteY32" fmla="*/ 211203 h 440973"/>
              <a:gd name="connsiteX33" fmla="*/ 133389 w 547281"/>
              <a:gd name="connsiteY33" fmla="*/ 211203 h 440973"/>
              <a:gd name="connsiteX34" fmla="*/ 152940 w 547281"/>
              <a:gd name="connsiteY34" fmla="*/ 230834 h 440973"/>
              <a:gd name="connsiteX35" fmla="*/ 146015 w 547281"/>
              <a:gd name="connsiteY35" fmla="*/ 238196 h 440973"/>
              <a:gd name="connsiteX36" fmla="*/ 138684 w 547281"/>
              <a:gd name="connsiteY36" fmla="*/ 230834 h 440973"/>
              <a:gd name="connsiteX37" fmla="*/ 133389 w 547281"/>
              <a:gd name="connsiteY37" fmla="*/ 225517 h 440973"/>
              <a:gd name="connsiteX38" fmla="*/ 118726 w 547281"/>
              <a:gd name="connsiteY38" fmla="*/ 225517 h 440973"/>
              <a:gd name="connsiteX39" fmla="*/ 105692 w 547281"/>
              <a:gd name="connsiteY39" fmla="*/ 237787 h 440973"/>
              <a:gd name="connsiteX40" fmla="*/ 112616 w 547281"/>
              <a:gd name="connsiteY40" fmla="*/ 248011 h 440973"/>
              <a:gd name="connsiteX41" fmla="*/ 137462 w 547281"/>
              <a:gd name="connsiteY41" fmla="*/ 258644 h 440973"/>
              <a:gd name="connsiteX42" fmla="*/ 152940 w 547281"/>
              <a:gd name="connsiteY42" fmla="*/ 282365 h 440973"/>
              <a:gd name="connsiteX43" fmla="*/ 129316 w 547281"/>
              <a:gd name="connsiteY43" fmla="*/ 309766 h 440973"/>
              <a:gd name="connsiteX44" fmla="*/ 129316 w 547281"/>
              <a:gd name="connsiteY44" fmla="*/ 323671 h 440973"/>
              <a:gd name="connsiteX45" fmla="*/ 122392 w 547281"/>
              <a:gd name="connsiteY45" fmla="*/ 330624 h 440973"/>
              <a:gd name="connsiteX46" fmla="*/ 115060 w 547281"/>
              <a:gd name="connsiteY46" fmla="*/ 323671 h 440973"/>
              <a:gd name="connsiteX47" fmla="*/ 115060 w 547281"/>
              <a:gd name="connsiteY47" fmla="*/ 310175 h 440973"/>
              <a:gd name="connsiteX48" fmla="*/ 111394 w 547281"/>
              <a:gd name="connsiteY48" fmla="*/ 310175 h 440973"/>
              <a:gd name="connsiteX49" fmla="*/ 91844 w 547281"/>
              <a:gd name="connsiteY49" fmla="*/ 290544 h 440973"/>
              <a:gd name="connsiteX50" fmla="*/ 98768 w 547281"/>
              <a:gd name="connsiteY50" fmla="*/ 283183 h 440973"/>
              <a:gd name="connsiteX51" fmla="*/ 105692 w 547281"/>
              <a:gd name="connsiteY51" fmla="*/ 290544 h 440973"/>
              <a:gd name="connsiteX52" fmla="*/ 111394 w 547281"/>
              <a:gd name="connsiteY52" fmla="*/ 295861 h 440973"/>
              <a:gd name="connsiteX53" fmla="*/ 125243 w 547281"/>
              <a:gd name="connsiteY53" fmla="*/ 295861 h 440973"/>
              <a:gd name="connsiteX54" fmla="*/ 138684 w 547281"/>
              <a:gd name="connsiteY54" fmla="*/ 282365 h 440973"/>
              <a:gd name="connsiteX55" fmla="*/ 132167 w 547281"/>
              <a:gd name="connsiteY55" fmla="*/ 272141 h 440973"/>
              <a:gd name="connsiteX56" fmla="*/ 107321 w 547281"/>
              <a:gd name="connsiteY56" fmla="*/ 261507 h 440973"/>
              <a:gd name="connsiteX57" fmla="*/ 91844 w 547281"/>
              <a:gd name="connsiteY57" fmla="*/ 237787 h 440973"/>
              <a:gd name="connsiteX58" fmla="*/ 115060 w 547281"/>
              <a:gd name="connsiteY58" fmla="*/ 211203 h 440973"/>
              <a:gd name="connsiteX59" fmla="*/ 115060 w 547281"/>
              <a:gd name="connsiteY59" fmla="*/ 197298 h 440973"/>
              <a:gd name="connsiteX60" fmla="*/ 122392 w 547281"/>
              <a:gd name="connsiteY60" fmla="*/ 189937 h 440973"/>
              <a:gd name="connsiteX61" fmla="*/ 368865 w 547281"/>
              <a:gd name="connsiteY61" fmla="*/ 183001 h 440973"/>
              <a:gd name="connsiteX62" fmla="*/ 368865 w 547281"/>
              <a:gd name="connsiteY62" fmla="*/ 279582 h 440973"/>
              <a:gd name="connsiteX63" fmla="*/ 384941 w 547281"/>
              <a:gd name="connsiteY63" fmla="*/ 279582 h 440973"/>
              <a:gd name="connsiteX64" fmla="*/ 384941 w 547281"/>
              <a:gd name="connsiteY64" fmla="*/ 183001 h 440973"/>
              <a:gd name="connsiteX65" fmla="*/ 89025 w 547281"/>
              <a:gd name="connsiteY65" fmla="*/ 161139 h 440973"/>
              <a:gd name="connsiteX66" fmla="*/ 15589 w 547281"/>
              <a:gd name="connsiteY66" fmla="*/ 271389 h 440973"/>
              <a:gd name="connsiteX67" fmla="*/ 15589 w 547281"/>
              <a:gd name="connsiteY67" fmla="*/ 303357 h 440973"/>
              <a:gd name="connsiteX68" fmla="*/ 15589 w 547281"/>
              <a:gd name="connsiteY68" fmla="*/ 303767 h 440973"/>
              <a:gd name="connsiteX69" fmla="*/ 119794 w 547281"/>
              <a:gd name="connsiteY69" fmla="*/ 369343 h 440973"/>
              <a:gd name="connsiteX70" fmla="*/ 228101 w 547281"/>
              <a:gd name="connsiteY70" fmla="*/ 290242 h 440973"/>
              <a:gd name="connsiteX71" fmla="*/ 228101 w 547281"/>
              <a:gd name="connsiteY71" fmla="*/ 270979 h 440973"/>
              <a:gd name="connsiteX72" fmla="*/ 214153 w 547281"/>
              <a:gd name="connsiteY72" fmla="*/ 234503 h 440973"/>
              <a:gd name="connsiteX73" fmla="*/ 212922 w 547281"/>
              <a:gd name="connsiteY73" fmla="*/ 233273 h 440973"/>
              <a:gd name="connsiteX74" fmla="*/ 154255 w 547281"/>
              <a:gd name="connsiteY74" fmla="*/ 161139 h 440973"/>
              <a:gd name="connsiteX75" fmla="*/ 301127 w 547281"/>
              <a:gd name="connsiteY75" fmla="*/ 151303 h 440973"/>
              <a:gd name="connsiteX76" fmla="*/ 228922 w 547281"/>
              <a:gd name="connsiteY76" fmla="*/ 228765 h 440973"/>
              <a:gd name="connsiteX77" fmla="*/ 298255 w 547281"/>
              <a:gd name="connsiteY77" fmla="*/ 286963 h 440973"/>
              <a:gd name="connsiteX78" fmla="*/ 308102 w 547281"/>
              <a:gd name="connsiteY78" fmla="*/ 282455 h 440973"/>
              <a:gd name="connsiteX79" fmla="*/ 308102 w 547281"/>
              <a:gd name="connsiteY79" fmla="*/ 153762 h 440973"/>
              <a:gd name="connsiteX80" fmla="*/ 301127 w 547281"/>
              <a:gd name="connsiteY80" fmla="*/ 151303 h 440973"/>
              <a:gd name="connsiteX81" fmla="*/ 341659 w 547281"/>
              <a:gd name="connsiteY81" fmla="*/ 148331 h 440973"/>
              <a:gd name="connsiteX82" fmla="*/ 348666 w 547281"/>
              <a:gd name="connsiteY82" fmla="*/ 155760 h 440973"/>
              <a:gd name="connsiteX83" fmla="*/ 348666 w 547281"/>
              <a:gd name="connsiteY83" fmla="*/ 279582 h 440973"/>
              <a:gd name="connsiteX84" fmla="*/ 354437 w 547281"/>
              <a:gd name="connsiteY84" fmla="*/ 279582 h 440973"/>
              <a:gd name="connsiteX85" fmla="*/ 354437 w 547281"/>
              <a:gd name="connsiteY85" fmla="*/ 180525 h 440973"/>
              <a:gd name="connsiteX86" fmla="*/ 366392 w 547281"/>
              <a:gd name="connsiteY86" fmla="*/ 168555 h 440973"/>
              <a:gd name="connsiteX87" fmla="*/ 387002 w 547281"/>
              <a:gd name="connsiteY87" fmla="*/ 168555 h 440973"/>
              <a:gd name="connsiteX88" fmla="*/ 399368 w 547281"/>
              <a:gd name="connsiteY88" fmla="*/ 180525 h 440973"/>
              <a:gd name="connsiteX89" fmla="*/ 399368 w 547281"/>
              <a:gd name="connsiteY89" fmla="*/ 279582 h 440973"/>
              <a:gd name="connsiteX90" fmla="*/ 405139 w 547281"/>
              <a:gd name="connsiteY90" fmla="*/ 279582 h 440973"/>
              <a:gd name="connsiteX91" fmla="*/ 405139 w 547281"/>
              <a:gd name="connsiteY91" fmla="*/ 211067 h 440973"/>
              <a:gd name="connsiteX92" fmla="*/ 408437 w 547281"/>
              <a:gd name="connsiteY92" fmla="*/ 202400 h 440973"/>
              <a:gd name="connsiteX93" fmla="*/ 416681 w 547281"/>
              <a:gd name="connsiteY93" fmla="*/ 199098 h 440973"/>
              <a:gd name="connsiteX94" fmla="*/ 437704 w 547281"/>
              <a:gd name="connsiteY94" fmla="*/ 199098 h 440973"/>
              <a:gd name="connsiteX95" fmla="*/ 449658 w 547281"/>
              <a:gd name="connsiteY95" fmla="*/ 211067 h 440973"/>
              <a:gd name="connsiteX96" fmla="*/ 449658 w 547281"/>
              <a:gd name="connsiteY96" fmla="*/ 279582 h 440973"/>
              <a:gd name="connsiteX97" fmla="*/ 455429 w 547281"/>
              <a:gd name="connsiteY97" fmla="*/ 279582 h 440973"/>
              <a:gd name="connsiteX98" fmla="*/ 455429 w 547281"/>
              <a:gd name="connsiteY98" fmla="*/ 190843 h 440973"/>
              <a:gd name="connsiteX99" fmla="*/ 467383 w 547281"/>
              <a:gd name="connsiteY99" fmla="*/ 178461 h 440973"/>
              <a:gd name="connsiteX100" fmla="*/ 487994 w 547281"/>
              <a:gd name="connsiteY100" fmla="*/ 178461 h 440973"/>
              <a:gd name="connsiteX101" fmla="*/ 499948 w 547281"/>
              <a:gd name="connsiteY101" fmla="*/ 190843 h 440973"/>
              <a:gd name="connsiteX102" fmla="*/ 499948 w 547281"/>
              <a:gd name="connsiteY102" fmla="*/ 279582 h 440973"/>
              <a:gd name="connsiteX103" fmla="*/ 513138 w 547281"/>
              <a:gd name="connsiteY103" fmla="*/ 279582 h 440973"/>
              <a:gd name="connsiteX104" fmla="*/ 520146 w 547281"/>
              <a:gd name="connsiteY104" fmla="*/ 287012 h 440973"/>
              <a:gd name="connsiteX105" fmla="*/ 513138 w 547281"/>
              <a:gd name="connsiteY105" fmla="*/ 294028 h 440973"/>
              <a:gd name="connsiteX106" fmla="*/ 494177 w 547281"/>
              <a:gd name="connsiteY106" fmla="*/ 294028 h 440973"/>
              <a:gd name="connsiteX107" fmla="*/ 491703 w 547281"/>
              <a:gd name="connsiteY107" fmla="*/ 294441 h 440973"/>
              <a:gd name="connsiteX108" fmla="*/ 463261 w 547281"/>
              <a:gd name="connsiteY108" fmla="*/ 294441 h 440973"/>
              <a:gd name="connsiteX109" fmla="*/ 461612 w 547281"/>
              <a:gd name="connsiteY109" fmla="*/ 294028 h 440973"/>
              <a:gd name="connsiteX110" fmla="*/ 443475 w 547281"/>
              <a:gd name="connsiteY110" fmla="*/ 294028 h 440973"/>
              <a:gd name="connsiteX111" fmla="*/ 441414 w 547281"/>
              <a:gd name="connsiteY111" fmla="*/ 294441 h 440973"/>
              <a:gd name="connsiteX112" fmla="*/ 412971 w 547281"/>
              <a:gd name="connsiteY112" fmla="*/ 294441 h 440973"/>
              <a:gd name="connsiteX113" fmla="*/ 410910 w 547281"/>
              <a:gd name="connsiteY113" fmla="*/ 294028 h 440973"/>
              <a:gd name="connsiteX114" fmla="*/ 392773 w 547281"/>
              <a:gd name="connsiteY114" fmla="*/ 294028 h 440973"/>
              <a:gd name="connsiteX115" fmla="*/ 391124 w 547281"/>
              <a:gd name="connsiteY115" fmla="*/ 294441 h 440973"/>
              <a:gd name="connsiteX116" fmla="*/ 362269 w 547281"/>
              <a:gd name="connsiteY116" fmla="*/ 294441 h 440973"/>
              <a:gd name="connsiteX117" fmla="*/ 360621 w 547281"/>
              <a:gd name="connsiteY117" fmla="*/ 294028 h 440973"/>
              <a:gd name="connsiteX118" fmla="*/ 348666 w 547281"/>
              <a:gd name="connsiteY118" fmla="*/ 294028 h 440973"/>
              <a:gd name="connsiteX119" fmla="*/ 334239 w 547281"/>
              <a:gd name="connsiteY119" fmla="*/ 279582 h 440973"/>
              <a:gd name="connsiteX120" fmla="*/ 334239 w 547281"/>
              <a:gd name="connsiteY120" fmla="*/ 155760 h 440973"/>
              <a:gd name="connsiteX121" fmla="*/ 341659 w 547281"/>
              <a:gd name="connsiteY121" fmla="*/ 148331 h 440973"/>
              <a:gd name="connsiteX122" fmla="*/ 313845 w 547281"/>
              <a:gd name="connsiteY122" fmla="*/ 117695 h 440973"/>
              <a:gd name="connsiteX123" fmla="*/ 302768 w 547281"/>
              <a:gd name="connsiteY123" fmla="*/ 129581 h 440973"/>
              <a:gd name="connsiteX124" fmla="*/ 313845 w 547281"/>
              <a:gd name="connsiteY124" fmla="*/ 140647 h 440973"/>
              <a:gd name="connsiteX125" fmla="*/ 325332 w 547281"/>
              <a:gd name="connsiteY125" fmla="*/ 129581 h 440973"/>
              <a:gd name="connsiteX126" fmla="*/ 313845 w 547281"/>
              <a:gd name="connsiteY126" fmla="*/ 117695 h 440973"/>
              <a:gd name="connsiteX127" fmla="*/ 479999 w 547281"/>
              <a:gd name="connsiteY127" fmla="*/ 70153 h 440973"/>
              <a:gd name="connsiteX128" fmla="*/ 479999 w 547281"/>
              <a:gd name="connsiteY128" fmla="*/ 92695 h 440973"/>
              <a:gd name="connsiteX129" fmla="*/ 486563 w 547281"/>
              <a:gd name="connsiteY129" fmla="*/ 99252 h 440973"/>
              <a:gd name="connsiteX130" fmla="*/ 518973 w 547281"/>
              <a:gd name="connsiteY130" fmla="*/ 99252 h 440973"/>
              <a:gd name="connsiteX131" fmla="*/ 99435 w 547281"/>
              <a:gd name="connsiteY131" fmla="*/ 66772 h 440973"/>
              <a:gd name="connsiteX132" fmla="*/ 73845 w 547281"/>
              <a:gd name="connsiteY132" fmla="*/ 68923 h 440973"/>
              <a:gd name="connsiteX133" fmla="*/ 101743 w 547281"/>
              <a:gd name="connsiteY133" fmla="*/ 135729 h 440973"/>
              <a:gd name="connsiteX134" fmla="*/ 106666 w 547281"/>
              <a:gd name="connsiteY134" fmla="*/ 135729 h 440973"/>
              <a:gd name="connsiteX135" fmla="*/ 93948 w 547281"/>
              <a:gd name="connsiteY135" fmla="*/ 87367 h 440973"/>
              <a:gd name="connsiteX136" fmla="*/ 99281 w 547281"/>
              <a:gd name="connsiteY136" fmla="*/ 78760 h 440973"/>
              <a:gd name="connsiteX137" fmla="*/ 107896 w 547281"/>
              <a:gd name="connsiteY137" fmla="*/ 83678 h 440973"/>
              <a:gd name="connsiteX138" fmla="*/ 120614 w 547281"/>
              <a:gd name="connsiteY138" fmla="*/ 132860 h 440973"/>
              <a:gd name="connsiteX139" fmla="*/ 134973 w 547281"/>
              <a:gd name="connsiteY139" fmla="*/ 98433 h 440973"/>
              <a:gd name="connsiteX140" fmla="*/ 143999 w 547281"/>
              <a:gd name="connsiteY140" fmla="*/ 94744 h 440973"/>
              <a:gd name="connsiteX141" fmla="*/ 148102 w 547281"/>
              <a:gd name="connsiteY141" fmla="*/ 103761 h 440973"/>
              <a:gd name="connsiteX142" fmla="*/ 134973 w 547281"/>
              <a:gd name="connsiteY142" fmla="*/ 135729 h 440973"/>
              <a:gd name="connsiteX143" fmla="*/ 141127 w 547281"/>
              <a:gd name="connsiteY143" fmla="*/ 135729 h 440973"/>
              <a:gd name="connsiteX144" fmla="*/ 174358 w 547281"/>
              <a:gd name="connsiteY144" fmla="*/ 71382 h 440973"/>
              <a:gd name="connsiteX145" fmla="*/ 127178 w 547281"/>
              <a:gd name="connsiteY145" fmla="*/ 68923 h 440973"/>
              <a:gd name="connsiteX146" fmla="*/ 99435 w 547281"/>
              <a:gd name="connsiteY146" fmla="*/ 66772 h 440973"/>
              <a:gd name="connsiteX147" fmla="*/ 324512 w 547281"/>
              <a:gd name="connsiteY147" fmla="*/ 62776 h 440973"/>
              <a:gd name="connsiteX148" fmla="*/ 322461 w 547281"/>
              <a:gd name="connsiteY148" fmla="*/ 65235 h 440973"/>
              <a:gd name="connsiteX149" fmla="*/ 322461 w 547281"/>
              <a:gd name="connsiteY149" fmla="*/ 104990 h 440973"/>
              <a:gd name="connsiteX150" fmla="*/ 339691 w 547281"/>
              <a:gd name="connsiteY150" fmla="*/ 129581 h 440973"/>
              <a:gd name="connsiteX151" fmla="*/ 322461 w 547281"/>
              <a:gd name="connsiteY151" fmla="*/ 153352 h 440973"/>
              <a:gd name="connsiteX152" fmla="*/ 322461 w 547281"/>
              <a:gd name="connsiteY152" fmla="*/ 282865 h 440973"/>
              <a:gd name="connsiteX153" fmla="*/ 339691 w 547281"/>
              <a:gd name="connsiteY153" fmla="*/ 306636 h 440973"/>
              <a:gd name="connsiteX154" fmla="*/ 322461 w 547281"/>
              <a:gd name="connsiteY154" fmla="*/ 331227 h 440973"/>
              <a:gd name="connsiteX155" fmla="*/ 322461 w 547281"/>
              <a:gd name="connsiteY155" fmla="*/ 377130 h 440973"/>
              <a:gd name="connsiteX156" fmla="*/ 324512 w 547281"/>
              <a:gd name="connsiteY156" fmla="*/ 379589 h 440973"/>
              <a:gd name="connsiteX157" fmla="*/ 530460 w 547281"/>
              <a:gd name="connsiteY157" fmla="*/ 379589 h 440973"/>
              <a:gd name="connsiteX158" fmla="*/ 532922 w 547281"/>
              <a:gd name="connsiteY158" fmla="*/ 377130 h 440973"/>
              <a:gd name="connsiteX159" fmla="*/ 532922 w 547281"/>
              <a:gd name="connsiteY159" fmla="*/ 113597 h 440973"/>
              <a:gd name="connsiteX160" fmla="*/ 486563 w 547281"/>
              <a:gd name="connsiteY160" fmla="*/ 113597 h 440973"/>
              <a:gd name="connsiteX161" fmla="*/ 465640 w 547281"/>
              <a:gd name="connsiteY161" fmla="*/ 92695 h 440973"/>
              <a:gd name="connsiteX162" fmla="*/ 465640 w 547281"/>
              <a:gd name="connsiteY162" fmla="*/ 62776 h 440973"/>
              <a:gd name="connsiteX163" fmla="*/ 324512 w 547281"/>
              <a:gd name="connsiteY163" fmla="*/ 48841 h 440973"/>
              <a:gd name="connsiteX164" fmla="*/ 472614 w 547281"/>
              <a:gd name="connsiteY164" fmla="*/ 48841 h 440973"/>
              <a:gd name="connsiteX165" fmla="*/ 476717 w 547281"/>
              <a:gd name="connsiteY165" fmla="*/ 50070 h 440973"/>
              <a:gd name="connsiteX166" fmla="*/ 544819 w 547281"/>
              <a:gd name="connsiteY166" fmla="*/ 100892 h 440973"/>
              <a:gd name="connsiteX167" fmla="*/ 547281 w 547281"/>
              <a:gd name="connsiteY167" fmla="*/ 106630 h 440973"/>
              <a:gd name="connsiteX168" fmla="*/ 547281 w 547281"/>
              <a:gd name="connsiteY168" fmla="*/ 377130 h 440973"/>
              <a:gd name="connsiteX169" fmla="*/ 530460 w 547281"/>
              <a:gd name="connsiteY169" fmla="*/ 393934 h 440973"/>
              <a:gd name="connsiteX170" fmla="*/ 324512 w 547281"/>
              <a:gd name="connsiteY170" fmla="*/ 393934 h 440973"/>
              <a:gd name="connsiteX171" fmla="*/ 308102 w 547281"/>
              <a:gd name="connsiteY171" fmla="*/ 377130 h 440973"/>
              <a:gd name="connsiteX172" fmla="*/ 308102 w 547281"/>
              <a:gd name="connsiteY172" fmla="*/ 332047 h 440973"/>
              <a:gd name="connsiteX173" fmla="*/ 287999 w 547281"/>
              <a:gd name="connsiteY173" fmla="*/ 306636 h 440973"/>
              <a:gd name="connsiteX174" fmla="*/ 290050 w 547281"/>
              <a:gd name="connsiteY174" fmla="*/ 298029 h 440973"/>
              <a:gd name="connsiteX175" fmla="*/ 239178 w 547281"/>
              <a:gd name="connsiteY175" fmla="*/ 255815 h 440973"/>
              <a:gd name="connsiteX176" fmla="*/ 242050 w 547281"/>
              <a:gd name="connsiteY176" fmla="*/ 269750 h 440973"/>
              <a:gd name="connsiteX177" fmla="*/ 242050 w 547281"/>
              <a:gd name="connsiteY177" fmla="*/ 291062 h 440973"/>
              <a:gd name="connsiteX178" fmla="*/ 119794 w 547281"/>
              <a:gd name="connsiteY178" fmla="*/ 383688 h 440973"/>
              <a:gd name="connsiteX179" fmla="*/ 1230 w 547281"/>
              <a:gd name="connsiteY179" fmla="*/ 305406 h 440973"/>
              <a:gd name="connsiteX180" fmla="*/ 1230 w 547281"/>
              <a:gd name="connsiteY180" fmla="*/ 269340 h 440973"/>
              <a:gd name="connsiteX181" fmla="*/ 73025 w 547281"/>
              <a:gd name="connsiteY181" fmla="*/ 157451 h 440973"/>
              <a:gd name="connsiteX182" fmla="*/ 71794 w 547281"/>
              <a:gd name="connsiteY182" fmla="*/ 153762 h 440973"/>
              <a:gd name="connsiteX183" fmla="*/ 75486 w 547281"/>
              <a:gd name="connsiteY183" fmla="*/ 148024 h 440973"/>
              <a:gd name="connsiteX184" fmla="*/ 73435 w 547281"/>
              <a:gd name="connsiteY184" fmla="*/ 142696 h 440973"/>
              <a:gd name="connsiteX185" fmla="*/ 80409 w 547281"/>
              <a:gd name="connsiteY185" fmla="*/ 135729 h 440973"/>
              <a:gd name="connsiteX186" fmla="*/ 86153 w 547281"/>
              <a:gd name="connsiteY186" fmla="*/ 135729 h 440973"/>
              <a:gd name="connsiteX187" fmla="*/ 61127 w 547281"/>
              <a:gd name="connsiteY187" fmla="*/ 73842 h 440973"/>
              <a:gd name="connsiteX188" fmla="*/ 61127 w 547281"/>
              <a:gd name="connsiteY188" fmla="*/ 61956 h 440973"/>
              <a:gd name="connsiteX189" fmla="*/ 70973 w 547281"/>
              <a:gd name="connsiteY189" fmla="*/ 54988 h 440973"/>
              <a:gd name="connsiteX190" fmla="*/ 128820 w 547281"/>
              <a:gd name="connsiteY190" fmla="*/ 54988 h 440973"/>
              <a:gd name="connsiteX191" fmla="*/ 174358 w 547281"/>
              <a:gd name="connsiteY191" fmla="*/ 57448 h 440973"/>
              <a:gd name="connsiteX192" fmla="*/ 186255 w 547281"/>
              <a:gd name="connsiteY192" fmla="*/ 64005 h 440973"/>
              <a:gd name="connsiteX193" fmla="*/ 187076 w 547281"/>
              <a:gd name="connsiteY193" fmla="*/ 77940 h 440973"/>
              <a:gd name="connsiteX194" fmla="*/ 157127 w 547281"/>
              <a:gd name="connsiteY194" fmla="*/ 135729 h 440973"/>
              <a:gd name="connsiteX195" fmla="*/ 164102 w 547281"/>
              <a:gd name="connsiteY195" fmla="*/ 135729 h 440973"/>
              <a:gd name="connsiteX196" fmla="*/ 171486 w 547281"/>
              <a:gd name="connsiteY196" fmla="*/ 142696 h 440973"/>
              <a:gd name="connsiteX197" fmla="*/ 169435 w 547281"/>
              <a:gd name="connsiteY197" fmla="*/ 148024 h 440973"/>
              <a:gd name="connsiteX198" fmla="*/ 173127 w 547281"/>
              <a:gd name="connsiteY198" fmla="*/ 153762 h 440973"/>
              <a:gd name="connsiteX199" fmla="*/ 171486 w 547281"/>
              <a:gd name="connsiteY199" fmla="*/ 158680 h 440973"/>
              <a:gd name="connsiteX200" fmla="*/ 219896 w 547281"/>
              <a:gd name="connsiteY200" fmla="*/ 217699 h 440973"/>
              <a:gd name="connsiteX201" fmla="*/ 291281 w 547281"/>
              <a:gd name="connsiteY201" fmla="*/ 141057 h 440973"/>
              <a:gd name="connsiteX202" fmla="*/ 287999 w 547281"/>
              <a:gd name="connsiteY202" fmla="*/ 129581 h 440973"/>
              <a:gd name="connsiteX203" fmla="*/ 308102 w 547281"/>
              <a:gd name="connsiteY203" fmla="*/ 104170 h 440973"/>
              <a:gd name="connsiteX204" fmla="*/ 308102 w 547281"/>
              <a:gd name="connsiteY204" fmla="*/ 65235 h 440973"/>
              <a:gd name="connsiteX205" fmla="*/ 324512 w 547281"/>
              <a:gd name="connsiteY205" fmla="*/ 48841 h 440973"/>
              <a:gd name="connsiteX206" fmla="*/ 204486 w 547281"/>
              <a:gd name="connsiteY206" fmla="*/ 0 h 440973"/>
              <a:gd name="connsiteX207" fmla="*/ 211948 w 547281"/>
              <a:gd name="connsiteY207" fmla="*/ 6881 h 440973"/>
              <a:gd name="connsiteX208" fmla="*/ 211948 w 547281"/>
              <a:gd name="connsiteY208" fmla="*/ 21454 h 440973"/>
              <a:gd name="connsiteX209" fmla="*/ 226871 w 547281"/>
              <a:gd name="connsiteY209" fmla="*/ 21454 h 440973"/>
              <a:gd name="connsiteX210" fmla="*/ 234333 w 547281"/>
              <a:gd name="connsiteY210" fmla="*/ 28740 h 440973"/>
              <a:gd name="connsiteX211" fmla="*/ 226871 w 547281"/>
              <a:gd name="connsiteY211" fmla="*/ 35622 h 440973"/>
              <a:gd name="connsiteX212" fmla="*/ 211948 w 547281"/>
              <a:gd name="connsiteY212" fmla="*/ 35622 h 440973"/>
              <a:gd name="connsiteX213" fmla="*/ 211948 w 547281"/>
              <a:gd name="connsiteY213" fmla="*/ 50599 h 440973"/>
              <a:gd name="connsiteX214" fmla="*/ 204486 w 547281"/>
              <a:gd name="connsiteY214" fmla="*/ 57481 h 440973"/>
              <a:gd name="connsiteX215" fmla="*/ 197438 w 547281"/>
              <a:gd name="connsiteY215" fmla="*/ 50599 h 440973"/>
              <a:gd name="connsiteX216" fmla="*/ 197438 w 547281"/>
              <a:gd name="connsiteY216" fmla="*/ 35622 h 440973"/>
              <a:gd name="connsiteX217" fmla="*/ 182100 w 547281"/>
              <a:gd name="connsiteY217" fmla="*/ 35622 h 440973"/>
              <a:gd name="connsiteX218" fmla="*/ 175053 w 547281"/>
              <a:gd name="connsiteY218" fmla="*/ 28740 h 440973"/>
              <a:gd name="connsiteX219" fmla="*/ 182100 w 547281"/>
              <a:gd name="connsiteY219" fmla="*/ 21454 h 440973"/>
              <a:gd name="connsiteX220" fmla="*/ 197438 w 547281"/>
              <a:gd name="connsiteY220" fmla="*/ 21454 h 440973"/>
              <a:gd name="connsiteX221" fmla="*/ 197438 w 547281"/>
              <a:gd name="connsiteY221" fmla="*/ 6881 h 440973"/>
              <a:gd name="connsiteX222" fmla="*/ 204486 w 547281"/>
              <a:gd name="connsiteY222" fmla="*/ 0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47281" h="440973">
                <a:moveTo>
                  <a:pt x="283589" y="392536"/>
                </a:moveTo>
                <a:cubicBezTo>
                  <a:pt x="287741" y="392536"/>
                  <a:pt x="291062" y="395362"/>
                  <a:pt x="291062" y="399802"/>
                </a:cubicBezTo>
                <a:lnTo>
                  <a:pt x="291062" y="409893"/>
                </a:lnTo>
                <a:lnTo>
                  <a:pt x="301441" y="409893"/>
                </a:lnTo>
                <a:cubicBezTo>
                  <a:pt x="305593" y="409893"/>
                  <a:pt x="308499" y="412718"/>
                  <a:pt x="308499" y="416754"/>
                </a:cubicBezTo>
                <a:cubicBezTo>
                  <a:pt x="308499" y="420387"/>
                  <a:pt x="305593" y="423616"/>
                  <a:pt x="301441" y="423616"/>
                </a:cubicBezTo>
                <a:lnTo>
                  <a:pt x="291062" y="423616"/>
                </a:lnTo>
                <a:lnTo>
                  <a:pt x="291062" y="433707"/>
                </a:lnTo>
                <a:cubicBezTo>
                  <a:pt x="291062" y="437744"/>
                  <a:pt x="287741" y="440973"/>
                  <a:pt x="283589" y="440973"/>
                </a:cubicBezTo>
                <a:cubicBezTo>
                  <a:pt x="279853" y="440973"/>
                  <a:pt x="276116" y="437744"/>
                  <a:pt x="276116" y="433707"/>
                </a:cubicBezTo>
                <a:lnTo>
                  <a:pt x="276116" y="423616"/>
                </a:lnTo>
                <a:lnTo>
                  <a:pt x="265737" y="423616"/>
                </a:lnTo>
                <a:cubicBezTo>
                  <a:pt x="262001" y="423616"/>
                  <a:pt x="258264" y="420387"/>
                  <a:pt x="258264" y="416754"/>
                </a:cubicBezTo>
                <a:cubicBezTo>
                  <a:pt x="258264" y="412718"/>
                  <a:pt x="262001" y="409893"/>
                  <a:pt x="265737" y="409893"/>
                </a:cubicBezTo>
                <a:lnTo>
                  <a:pt x="276116" y="409893"/>
                </a:lnTo>
                <a:lnTo>
                  <a:pt x="276116" y="399802"/>
                </a:lnTo>
                <a:cubicBezTo>
                  <a:pt x="276116" y="395362"/>
                  <a:pt x="279853" y="392536"/>
                  <a:pt x="283589" y="392536"/>
                </a:cubicBezTo>
                <a:close/>
                <a:moveTo>
                  <a:pt x="313845" y="295570"/>
                </a:moveTo>
                <a:cubicBezTo>
                  <a:pt x="307691" y="295570"/>
                  <a:pt x="302768" y="300898"/>
                  <a:pt x="302768" y="306636"/>
                </a:cubicBezTo>
                <a:cubicBezTo>
                  <a:pt x="302768" y="313194"/>
                  <a:pt x="307691" y="318522"/>
                  <a:pt x="313845" y="318522"/>
                </a:cubicBezTo>
                <a:cubicBezTo>
                  <a:pt x="320409" y="318522"/>
                  <a:pt x="325332" y="313194"/>
                  <a:pt x="325332" y="306636"/>
                </a:cubicBezTo>
                <a:cubicBezTo>
                  <a:pt x="325332" y="300898"/>
                  <a:pt x="320409" y="295570"/>
                  <a:pt x="313845" y="295570"/>
                </a:cubicBezTo>
                <a:close/>
                <a:moveTo>
                  <a:pt x="419154" y="213131"/>
                </a:moveTo>
                <a:lnTo>
                  <a:pt x="419154" y="279582"/>
                </a:lnTo>
                <a:lnTo>
                  <a:pt x="435231" y="279582"/>
                </a:lnTo>
                <a:lnTo>
                  <a:pt x="435231" y="213131"/>
                </a:lnTo>
                <a:close/>
                <a:moveTo>
                  <a:pt x="469444" y="192907"/>
                </a:moveTo>
                <a:lnTo>
                  <a:pt x="469444" y="279582"/>
                </a:lnTo>
                <a:lnTo>
                  <a:pt x="485932" y="279582"/>
                </a:lnTo>
                <a:lnTo>
                  <a:pt x="485932" y="192907"/>
                </a:lnTo>
                <a:close/>
                <a:moveTo>
                  <a:pt x="122392" y="189937"/>
                </a:moveTo>
                <a:cubicBezTo>
                  <a:pt x="126465" y="189937"/>
                  <a:pt x="129316" y="193209"/>
                  <a:pt x="129316" y="197298"/>
                </a:cubicBezTo>
                <a:lnTo>
                  <a:pt x="129316" y="211203"/>
                </a:lnTo>
                <a:lnTo>
                  <a:pt x="133389" y="211203"/>
                </a:lnTo>
                <a:cubicBezTo>
                  <a:pt x="143979" y="211203"/>
                  <a:pt x="152940" y="220201"/>
                  <a:pt x="152940" y="230834"/>
                </a:cubicBezTo>
                <a:cubicBezTo>
                  <a:pt x="152940" y="234924"/>
                  <a:pt x="149681" y="238196"/>
                  <a:pt x="146015" y="238196"/>
                </a:cubicBezTo>
                <a:cubicBezTo>
                  <a:pt x="141942" y="238196"/>
                  <a:pt x="138684" y="234924"/>
                  <a:pt x="138684" y="230834"/>
                </a:cubicBezTo>
                <a:cubicBezTo>
                  <a:pt x="138684" y="227971"/>
                  <a:pt x="136240" y="225517"/>
                  <a:pt x="133389" y="225517"/>
                </a:cubicBezTo>
                <a:lnTo>
                  <a:pt x="118726" y="225517"/>
                </a:lnTo>
                <a:cubicBezTo>
                  <a:pt x="111802" y="225517"/>
                  <a:pt x="105692" y="230834"/>
                  <a:pt x="105692" y="237787"/>
                </a:cubicBezTo>
                <a:cubicBezTo>
                  <a:pt x="105692" y="242285"/>
                  <a:pt x="108543" y="246784"/>
                  <a:pt x="112616" y="248011"/>
                </a:cubicBezTo>
                <a:lnTo>
                  <a:pt x="137462" y="258644"/>
                </a:lnTo>
                <a:cubicBezTo>
                  <a:pt x="146830" y="262734"/>
                  <a:pt x="152940" y="272141"/>
                  <a:pt x="152940" y="282365"/>
                </a:cubicBezTo>
                <a:cubicBezTo>
                  <a:pt x="152940" y="295861"/>
                  <a:pt x="142757" y="307312"/>
                  <a:pt x="129316" y="309766"/>
                </a:cubicBezTo>
                <a:lnTo>
                  <a:pt x="129316" y="323671"/>
                </a:lnTo>
                <a:cubicBezTo>
                  <a:pt x="129316" y="327352"/>
                  <a:pt x="126465" y="330624"/>
                  <a:pt x="122392" y="330624"/>
                </a:cubicBezTo>
                <a:cubicBezTo>
                  <a:pt x="118726" y="330624"/>
                  <a:pt x="115060" y="327352"/>
                  <a:pt x="115060" y="323671"/>
                </a:cubicBezTo>
                <a:lnTo>
                  <a:pt x="115060" y="310175"/>
                </a:lnTo>
                <a:lnTo>
                  <a:pt x="111394" y="310175"/>
                </a:lnTo>
                <a:cubicBezTo>
                  <a:pt x="100805" y="310175"/>
                  <a:pt x="91844" y="301587"/>
                  <a:pt x="91844" y="290544"/>
                </a:cubicBezTo>
                <a:cubicBezTo>
                  <a:pt x="91844" y="286455"/>
                  <a:pt x="95102" y="283183"/>
                  <a:pt x="98768" y="283183"/>
                </a:cubicBezTo>
                <a:cubicBezTo>
                  <a:pt x="102841" y="283183"/>
                  <a:pt x="105692" y="286455"/>
                  <a:pt x="105692" y="290544"/>
                </a:cubicBezTo>
                <a:cubicBezTo>
                  <a:pt x="105692" y="293407"/>
                  <a:pt x="108543" y="295861"/>
                  <a:pt x="111394" y="295861"/>
                </a:cubicBezTo>
                <a:lnTo>
                  <a:pt x="125243" y="295861"/>
                </a:lnTo>
                <a:cubicBezTo>
                  <a:pt x="132574" y="295861"/>
                  <a:pt x="138684" y="289726"/>
                  <a:pt x="138684" y="282365"/>
                </a:cubicBezTo>
                <a:cubicBezTo>
                  <a:pt x="138684" y="277866"/>
                  <a:pt x="135833" y="273776"/>
                  <a:pt x="132167" y="272141"/>
                </a:cubicBezTo>
                <a:lnTo>
                  <a:pt x="107321" y="261507"/>
                </a:lnTo>
                <a:cubicBezTo>
                  <a:pt x="97953" y="257417"/>
                  <a:pt x="91844" y="248011"/>
                  <a:pt x="91844" y="237787"/>
                </a:cubicBezTo>
                <a:cubicBezTo>
                  <a:pt x="91844" y="224291"/>
                  <a:pt x="102434" y="213248"/>
                  <a:pt x="115060" y="211203"/>
                </a:cubicBezTo>
                <a:lnTo>
                  <a:pt x="115060" y="197298"/>
                </a:lnTo>
                <a:cubicBezTo>
                  <a:pt x="115060" y="193209"/>
                  <a:pt x="118726" y="189937"/>
                  <a:pt x="122392" y="189937"/>
                </a:cubicBezTo>
                <a:close/>
                <a:moveTo>
                  <a:pt x="368865" y="183001"/>
                </a:moveTo>
                <a:lnTo>
                  <a:pt x="368865" y="279582"/>
                </a:lnTo>
                <a:lnTo>
                  <a:pt x="384941" y="279582"/>
                </a:lnTo>
                <a:lnTo>
                  <a:pt x="384941" y="183001"/>
                </a:lnTo>
                <a:close/>
                <a:moveTo>
                  <a:pt x="89025" y="161139"/>
                </a:moveTo>
                <a:cubicBezTo>
                  <a:pt x="66050" y="185321"/>
                  <a:pt x="20512" y="237371"/>
                  <a:pt x="15589" y="271389"/>
                </a:cubicBezTo>
                <a:cubicBezTo>
                  <a:pt x="13538" y="282455"/>
                  <a:pt x="13538" y="293521"/>
                  <a:pt x="15589" y="303357"/>
                </a:cubicBezTo>
                <a:lnTo>
                  <a:pt x="15589" y="303767"/>
                </a:lnTo>
                <a:cubicBezTo>
                  <a:pt x="15589" y="306636"/>
                  <a:pt x="23794" y="369343"/>
                  <a:pt x="119794" y="369343"/>
                </a:cubicBezTo>
                <a:cubicBezTo>
                  <a:pt x="221127" y="369343"/>
                  <a:pt x="228101" y="293521"/>
                  <a:pt x="228101" y="290242"/>
                </a:cubicBezTo>
                <a:cubicBezTo>
                  <a:pt x="228512" y="284094"/>
                  <a:pt x="228512" y="277537"/>
                  <a:pt x="228101" y="270979"/>
                </a:cubicBezTo>
                <a:cubicBezTo>
                  <a:pt x="226871" y="259913"/>
                  <a:pt x="221537" y="247208"/>
                  <a:pt x="214153" y="234503"/>
                </a:cubicBezTo>
                <a:cubicBezTo>
                  <a:pt x="213332" y="234093"/>
                  <a:pt x="212922" y="233683"/>
                  <a:pt x="212922" y="233273"/>
                </a:cubicBezTo>
                <a:cubicBezTo>
                  <a:pt x="196512" y="205813"/>
                  <a:pt x="169845" y="177124"/>
                  <a:pt x="154255" y="161139"/>
                </a:cubicBezTo>
                <a:close/>
                <a:moveTo>
                  <a:pt x="301127" y="151303"/>
                </a:moveTo>
                <a:lnTo>
                  <a:pt x="228922" y="228765"/>
                </a:lnTo>
                <a:lnTo>
                  <a:pt x="298255" y="286963"/>
                </a:lnTo>
                <a:cubicBezTo>
                  <a:pt x="301538" y="284504"/>
                  <a:pt x="304409" y="282865"/>
                  <a:pt x="308102" y="282455"/>
                </a:cubicBezTo>
                <a:lnTo>
                  <a:pt x="308102" y="153762"/>
                </a:lnTo>
                <a:cubicBezTo>
                  <a:pt x="305230" y="153762"/>
                  <a:pt x="303179" y="152942"/>
                  <a:pt x="301127" y="151303"/>
                </a:cubicBezTo>
                <a:close/>
                <a:moveTo>
                  <a:pt x="341659" y="148331"/>
                </a:moveTo>
                <a:cubicBezTo>
                  <a:pt x="345369" y="148331"/>
                  <a:pt x="348666" y="151220"/>
                  <a:pt x="348666" y="155760"/>
                </a:cubicBezTo>
                <a:lnTo>
                  <a:pt x="348666" y="279582"/>
                </a:lnTo>
                <a:lnTo>
                  <a:pt x="354437" y="279582"/>
                </a:lnTo>
                <a:lnTo>
                  <a:pt x="354437" y="180525"/>
                </a:lnTo>
                <a:cubicBezTo>
                  <a:pt x="354437" y="173921"/>
                  <a:pt x="359796" y="168555"/>
                  <a:pt x="366392" y="168555"/>
                </a:cubicBezTo>
                <a:lnTo>
                  <a:pt x="387002" y="168555"/>
                </a:lnTo>
                <a:cubicBezTo>
                  <a:pt x="393597" y="168555"/>
                  <a:pt x="399368" y="173921"/>
                  <a:pt x="399368" y="180525"/>
                </a:cubicBezTo>
                <a:lnTo>
                  <a:pt x="399368" y="279582"/>
                </a:lnTo>
                <a:lnTo>
                  <a:pt x="405139" y="279582"/>
                </a:lnTo>
                <a:lnTo>
                  <a:pt x="405139" y="211067"/>
                </a:lnTo>
                <a:cubicBezTo>
                  <a:pt x="405139" y="207353"/>
                  <a:pt x="406376" y="204464"/>
                  <a:pt x="408437" y="202400"/>
                </a:cubicBezTo>
                <a:cubicBezTo>
                  <a:pt x="410910" y="199923"/>
                  <a:pt x="413796" y="198685"/>
                  <a:pt x="416681" y="199098"/>
                </a:cubicBezTo>
                <a:lnTo>
                  <a:pt x="437704" y="199098"/>
                </a:lnTo>
                <a:cubicBezTo>
                  <a:pt x="443887" y="199098"/>
                  <a:pt x="449658" y="204051"/>
                  <a:pt x="449658" y="211067"/>
                </a:cubicBezTo>
                <a:lnTo>
                  <a:pt x="449658" y="279582"/>
                </a:lnTo>
                <a:lnTo>
                  <a:pt x="455429" y="279582"/>
                </a:lnTo>
                <a:lnTo>
                  <a:pt x="455429" y="190843"/>
                </a:lnTo>
                <a:cubicBezTo>
                  <a:pt x="455429" y="183826"/>
                  <a:pt x="460788" y="178461"/>
                  <a:pt x="467383" y="178461"/>
                </a:cubicBezTo>
                <a:lnTo>
                  <a:pt x="487994" y="178461"/>
                </a:lnTo>
                <a:cubicBezTo>
                  <a:pt x="494589" y="178461"/>
                  <a:pt x="499948" y="183826"/>
                  <a:pt x="499948" y="190843"/>
                </a:cubicBezTo>
                <a:lnTo>
                  <a:pt x="499948" y="279582"/>
                </a:lnTo>
                <a:lnTo>
                  <a:pt x="513138" y="279582"/>
                </a:lnTo>
                <a:cubicBezTo>
                  <a:pt x="516848" y="279582"/>
                  <a:pt x="520146" y="282884"/>
                  <a:pt x="520146" y="287012"/>
                </a:cubicBezTo>
                <a:cubicBezTo>
                  <a:pt x="520146" y="290726"/>
                  <a:pt x="516848" y="294028"/>
                  <a:pt x="513138" y="294028"/>
                </a:cubicBezTo>
                <a:lnTo>
                  <a:pt x="494177" y="294028"/>
                </a:lnTo>
                <a:cubicBezTo>
                  <a:pt x="492940" y="294441"/>
                  <a:pt x="492940" y="294441"/>
                  <a:pt x="491703" y="294441"/>
                </a:cubicBezTo>
                <a:lnTo>
                  <a:pt x="463261" y="294441"/>
                </a:lnTo>
                <a:cubicBezTo>
                  <a:pt x="462849" y="294441"/>
                  <a:pt x="462024" y="294441"/>
                  <a:pt x="461612" y="294028"/>
                </a:cubicBezTo>
                <a:lnTo>
                  <a:pt x="443475" y="294028"/>
                </a:lnTo>
                <a:cubicBezTo>
                  <a:pt x="442650" y="294441"/>
                  <a:pt x="442238" y="294441"/>
                  <a:pt x="441414" y="294441"/>
                </a:cubicBezTo>
                <a:lnTo>
                  <a:pt x="412971" y="294441"/>
                </a:lnTo>
                <a:cubicBezTo>
                  <a:pt x="412147" y="294441"/>
                  <a:pt x="411735" y="294441"/>
                  <a:pt x="410910" y="294028"/>
                </a:cubicBezTo>
                <a:lnTo>
                  <a:pt x="392773" y="294028"/>
                </a:lnTo>
                <a:cubicBezTo>
                  <a:pt x="392361" y="294441"/>
                  <a:pt x="391949" y="294441"/>
                  <a:pt x="391124" y="294441"/>
                </a:cubicBezTo>
                <a:lnTo>
                  <a:pt x="362269" y="294441"/>
                </a:lnTo>
                <a:cubicBezTo>
                  <a:pt x="361857" y="294441"/>
                  <a:pt x="361033" y="294441"/>
                  <a:pt x="360621" y="294028"/>
                </a:cubicBezTo>
                <a:lnTo>
                  <a:pt x="348666" y="294028"/>
                </a:lnTo>
                <a:cubicBezTo>
                  <a:pt x="340834" y="294028"/>
                  <a:pt x="334239" y="287424"/>
                  <a:pt x="334239" y="279582"/>
                </a:cubicBezTo>
                <a:lnTo>
                  <a:pt x="334239" y="155760"/>
                </a:lnTo>
                <a:cubicBezTo>
                  <a:pt x="334239" y="151220"/>
                  <a:pt x="337125" y="148331"/>
                  <a:pt x="341659" y="148331"/>
                </a:cubicBezTo>
                <a:close/>
                <a:moveTo>
                  <a:pt x="313845" y="117695"/>
                </a:moveTo>
                <a:cubicBezTo>
                  <a:pt x="307691" y="117695"/>
                  <a:pt x="302768" y="123023"/>
                  <a:pt x="302768" y="129581"/>
                </a:cubicBezTo>
                <a:cubicBezTo>
                  <a:pt x="302768" y="135319"/>
                  <a:pt x="307691" y="140647"/>
                  <a:pt x="313845" y="140647"/>
                </a:cubicBezTo>
                <a:cubicBezTo>
                  <a:pt x="320409" y="140647"/>
                  <a:pt x="325332" y="135319"/>
                  <a:pt x="325332" y="129581"/>
                </a:cubicBezTo>
                <a:cubicBezTo>
                  <a:pt x="325332" y="123023"/>
                  <a:pt x="320409" y="117695"/>
                  <a:pt x="313845" y="117695"/>
                </a:cubicBezTo>
                <a:close/>
                <a:moveTo>
                  <a:pt x="479999" y="70153"/>
                </a:moveTo>
                <a:lnTo>
                  <a:pt x="479999" y="92695"/>
                </a:lnTo>
                <a:cubicBezTo>
                  <a:pt x="479999" y="96383"/>
                  <a:pt x="482871" y="99252"/>
                  <a:pt x="486563" y="99252"/>
                </a:cubicBezTo>
                <a:lnTo>
                  <a:pt x="518973" y="99252"/>
                </a:lnTo>
                <a:close/>
                <a:moveTo>
                  <a:pt x="99435" y="66772"/>
                </a:moveTo>
                <a:cubicBezTo>
                  <a:pt x="90666" y="66567"/>
                  <a:pt x="82255" y="67079"/>
                  <a:pt x="73845" y="68923"/>
                </a:cubicBezTo>
                <a:lnTo>
                  <a:pt x="101743" y="135729"/>
                </a:lnTo>
                <a:lnTo>
                  <a:pt x="106666" y="135729"/>
                </a:lnTo>
                <a:lnTo>
                  <a:pt x="93948" y="87367"/>
                </a:lnTo>
                <a:cubicBezTo>
                  <a:pt x="93127" y="83678"/>
                  <a:pt x="95179" y="79579"/>
                  <a:pt x="99281" y="78760"/>
                </a:cubicBezTo>
                <a:cubicBezTo>
                  <a:pt x="102973" y="77530"/>
                  <a:pt x="106666" y="79989"/>
                  <a:pt x="107896" y="83678"/>
                </a:cubicBezTo>
                <a:lnTo>
                  <a:pt x="120614" y="132860"/>
                </a:lnTo>
                <a:lnTo>
                  <a:pt x="134973" y="98433"/>
                </a:lnTo>
                <a:cubicBezTo>
                  <a:pt x="136204" y="94744"/>
                  <a:pt x="140717" y="93104"/>
                  <a:pt x="143999" y="94744"/>
                </a:cubicBezTo>
                <a:cubicBezTo>
                  <a:pt x="147691" y="96383"/>
                  <a:pt x="149743" y="100482"/>
                  <a:pt x="148102" y="103761"/>
                </a:cubicBezTo>
                <a:lnTo>
                  <a:pt x="134973" y="135729"/>
                </a:lnTo>
                <a:lnTo>
                  <a:pt x="141127" y="135729"/>
                </a:lnTo>
                <a:lnTo>
                  <a:pt x="174358" y="71382"/>
                </a:lnTo>
                <a:cubicBezTo>
                  <a:pt x="157127" y="72202"/>
                  <a:pt x="141948" y="70563"/>
                  <a:pt x="127178" y="68923"/>
                </a:cubicBezTo>
                <a:cubicBezTo>
                  <a:pt x="117332" y="67899"/>
                  <a:pt x="108204" y="66977"/>
                  <a:pt x="99435" y="66772"/>
                </a:cubicBezTo>
                <a:close/>
                <a:moveTo>
                  <a:pt x="324512" y="62776"/>
                </a:moveTo>
                <a:cubicBezTo>
                  <a:pt x="323281" y="62776"/>
                  <a:pt x="322461" y="64005"/>
                  <a:pt x="322461" y="65235"/>
                </a:cubicBezTo>
                <a:lnTo>
                  <a:pt x="322461" y="104990"/>
                </a:lnTo>
                <a:cubicBezTo>
                  <a:pt x="332307" y="108269"/>
                  <a:pt x="339691" y="117695"/>
                  <a:pt x="339691" y="129581"/>
                </a:cubicBezTo>
                <a:cubicBezTo>
                  <a:pt x="339691" y="140237"/>
                  <a:pt x="332307" y="150074"/>
                  <a:pt x="322461" y="153352"/>
                </a:cubicBezTo>
                <a:lnTo>
                  <a:pt x="322461" y="282865"/>
                </a:lnTo>
                <a:cubicBezTo>
                  <a:pt x="332307" y="286553"/>
                  <a:pt x="339691" y="295980"/>
                  <a:pt x="339691" y="306636"/>
                </a:cubicBezTo>
                <a:cubicBezTo>
                  <a:pt x="339691" y="318522"/>
                  <a:pt x="332307" y="327948"/>
                  <a:pt x="322461" y="331227"/>
                </a:cubicBezTo>
                <a:lnTo>
                  <a:pt x="322461" y="377130"/>
                </a:lnTo>
                <a:cubicBezTo>
                  <a:pt x="322461" y="378360"/>
                  <a:pt x="323281" y="379589"/>
                  <a:pt x="324512" y="379589"/>
                </a:cubicBezTo>
                <a:lnTo>
                  <a:pt x="530460" y="379589"/>
                </a:lnTo>
                <a:cubicBezTo>
                  <a:pt x="532101" y="379589"/>
                  <a:pt x="532922" y="378360"/>
                  <a:pt x="532922" y="377130"/>
                </a:cubicBezTo>
                <a:lnTo>
                  <a:pt x="532922" y="113597"/>
                </a:lnTo>
                <a:lnTo>
                  <a:pt x="486563" y="113597"/>
                </a:lnTo>
                <a:cubicBezTo>
                  <a:pt x="475076" y="113597"/>
                  <a:pt x="465640" y="104170"/>
                  <a:pt x="465640" y="92695"/>
                </a:cubicBezTo>
                <a:lnTo>
                  <a:pt x="465640" y="62776"/>
                </a:lnTo>
                <a:close/>
                <a:moveTo>
                  <a:pt x="324512" y="48841"/>
                </a:moveTo>
                <a:lnTo>
                  <a:pt x="472614" y="48841"/>
                </a:lnTo>
                <a:cubicBezTo>
                  <a:pt x="474255" y="48841"/>
                  <a:pt x="475896" y="49251"/>
                  <a:pt x="476717" y="50070"/>
                </a:cubicBezTo>
                <a:lnTo>
                  <a:pt x="544819" y="100892"/>
                </a:lnTo>
                <a:cubicBezTo>
                  <a:pt x="546460" y="102121"/>
                  <a:pt x="547281" y="104170"/>
                  <a:pt x="547281" y="106630"/>
                </a:cubicBezTo>
                <a:lnTo>
                  <a:pt x="547281" y="377130"/>
                </a:lnTo>
                <a:cubicBezTo>
                  <a:pt x="547281" y="386147"/>
                  <a:pt x="539896" y="393934"/>
                  <a:pt x="530460" y="393934"/>
                </a:cubicBezTo>
                <a:lnTo>
                  <a:pt x="324512" y="393934"/>
                </a:lnTo>
                <a:cubicBezTo>
                  <a:pt x="315486" y="393934"/>
                  <a:pt x="308102" y="386147"/>
                  <a:pt x="308102" y="377130"/>
                </a:cubicBezTo>
                <a:lnTo>
                  <a:pt x="308102" y="332047"/>
                </a:lnTo>
                <a:cubicBezTo>
                  <a:pt x="297025" y="329178"/>
                  <a:pt x="287999" y="319341"/>
                  <a:pt x="287999" y="306636"/>
                </a:cubicBezTo>
                <a:cubicBezTo>
                  <a:pt x="287999" y="303767"/>
                  <a:pt x="288820" y="300898"/>
                  <a:pt x="290050" y="298029"/>
                </a:cubicBezTo>
                <a:lnTo>
                  <a:pt x="239178" y="255815"/>
                </a:lnTo>
                <a:cubicBezTo>
                  <a:pt x="240819" y="260733"/>
                  <a:pt x="241640" y="265241"/>
                  <a:pt x="242050" y="269750"/>
                </a:cubicBezTo>
                <a:cubicBezTo>
                  <a:pt x="242871" y="276717"/>
                  <a:pt x="242871" y="284094"/>
                  <a:pt x="242050" y="291062"/>
                </a:cubicBezTo>
                <a:cubicBezTo>
                  <a:pt x="242050" y="291881"/>
                  <a:pt x="234666" y="383688"/>
                  <a:pt x="119794" y="383688"/>
                </a:cubicBezTo>
                <a:cubicBezTo>
                  <a:pt x="14358" y="383688"/>
                  <a:pt x="2050" y="311554"/>
                  <a:pt x="1230" y="305406"/>
                </a:cubicBezTo>
                <a:cubicBezTo>
                  <a:pt x="-411" y="293931"/>
                  <a:pt x="-411" y="282045"/>
                  <a:pt x="1230" y="269340"/>
                </a:cubicBezTo>
                <a:cubicBezTo>
                  <a:pt x="6973" y="233683"/>
                  <a:pt x="47999" y="184911"/>
                  <a:pt x="73025" y="157451"/>
                </a:cubicBezTo>
                <a:cubicBezTo>
                  <a:pt x="72204" y="156631"/>
                  <a:pt x="71794" y="155402"/>
                  <a:pt x="71794" y="153762"/>
                </a:cubicBezTo>
                <a:cubicBezTo>
                  <a:pt x="71794" y="151713"/>
                  <a:pt x="73435" y="149254"/>
                  <a:pt x="75486" y="148024"/>
                </a:cubicBezTo>
                <a:cubicBezTo>
                  <a:pt x="74255" y="146795"/>
                  <a:pt x="73435" y="144746"/>
                  <a:pt x="73435" y="142696"/>
                </a:cubicBezTo>
                <a:cubicBezTo>
                  <a:pt x="73435" y="138598"/>
                  <a:pt x="76307" y="135729"/>
                  <a:pt x="80409" y="135729"/>
                </a:cubicBezTo>
                <a:lnTo>
                  <a:pt x="86153" y="135729"/>
                </a:lnTo>
                <a:lnTo>
                  <a:pt x="61127" y="73842"/>
                </a:lnTo>
                <a:cubicBezTo>
                  <a:pt x="59076" y="70153"/>
                  <a:pt x="59486" y="65645"/>
                  <a:pt x="61127" y="61956"/>
                </a:cubicBezTo>
                <a:cubicBezTo>
                  <a:pt x="63589" y="58267"/>
                  <a:pt x="66871" y="55808"/>
                  <a:pt x="70973" y="54988"/>
                </a:cubicBezTo>
                <a:cubicBezTo>
                  <a:pt x="89435" y="50890"/>
                  <a:pt x="108307" y="52939"/>
                  <a:pt x="128820" y="54988"/>
                </a:cubicBezTo>
                <a:cubicBezTo>
                  <a:pt x="143178" y="56218"/>
                  <a:pt x="157948" y="57857"/>
                  <a:pt x="174358" y="57448"/>
                </a:cubicBezTo>
                <a:cubicBezTo>
                  <a:pt x="178871" y="57038"/>
                  <a:pt x="183794" y="59497"/>
                  <a:pt x="186255" y="64005"/>
                </a:cubicBezTo>
                <a:cubicBezTo>
                  <a:pt x="189127" y="68104"/>
                  <a:pt x="189127" y="73432"/>
                  <a:pt x="187076" y="77940"/>
                </a:cubicBezTo>
                <a:lnTo>
                  <a:pt x="157127" y="135729"/>
                </a:lnTo>
                <a:lnTo>
                  <a:pt x="164102" y="135729"/>
                </a:lnTo>
                <a:cubicBezTo>
                  <a:pt x="168204" y="135729"/>
                  <a:pt x="171486" y="138598"/>
                  <a:pt x="171486" y="142696"/>
                </a:cubicBezTo>
                <a:cubicBezTo>
                  <a:pt x="171486" y="144746"/>
                  <a:pt x="170666" y="146795"/>
                  <a:pt x="169435" y="148024"/>
                </a:cubicBezTo>
                <a:cubicBezTo>
                  <a:pt x="171486" y="149254"/>
                  <a:pt x="173127" y="151713"/>
                  <a:pt x="173127" y="153762"/>
                </a:cubicBezTo>
                <a:cubicBezTo>
                  <a:pt x="173127" y="155811"/>
                  <a:pt x="172307" y="157451"/>
                  <a:pt x="171486" y="158680"/>
                </a:cubicBezTo>
                <a:cubicBezTo>
                  <a:pt x="185845" y="173845"/>
                  <a:pt x="204717" y="195157"/>
                  <a:pt x="219896" y="217699"/>
                </a:cubicBezTo>
                <a:lnTo>
                  <a:pt x="291281" y="141057"/>
                </a:lnTo>
                <a:cubicBezTo>
                  <a:pt x="289230" y="137368"/>
                  <a:pt x="287999" y="133270"/>
                  <a:pt x="287999" y="129581"/>
                </a:cubicBezTo>
                <a:cubicBezTo>
                  <a:pt x="287999" y="117286"/>
                  <a:pt x="297025" y="107039"/>
                  <a:pt x="308102" y="104170"/>
                </a:cubicBezTo>
                <a:lnTo>
                  <a:pt x="308102" y="65235"/>
                </a:lnTo>
                <a:cubicBezTo>
                  <a:pt x="308102" y="56218"/>
                  <a:pt x="315486" y="48841"/>
                  <a:pt x="324512" y="48841"/>
                </a:cubicBezTo>
                <a:close/>
                <a:moveTo>
                  <a:pt x="204486" y="0"/>
                </a:moveTo>
                <a:cubicBezTo>
                  <a:pt x="208631" y="0"/>
                  <a:pt x="211948" y="2833"/>
                  <a:pt x="211948" y="6881"/>
                </a:cubicBezTo>
                <a:lnTo>
                  <a:pt x="211948" y="21454"/>
                </a:lnTo>
                <a:lnTo>
                  <a:pt x="226871" y="21454"/>
                </a:lnTo>
                <a:cubicBezTo>
                  <a:pt x="231017" y="21454"/>
                  <a:pt x="234333" y="24692"/>
                  <a:pt x="234333" y="28740"/>
                </a:cubicBezTo>
                <a:cubicBezTo>
                  <a:pt x="234333" y="32384"/>
                  <a:pt x="231017" y="35622"/>
                  <a:pt x="226871" y="35622"/>
                </a:cubicBezTo>
                <a:lnTo>
                  <a:pt x="211948" y="35622"/>
                </a:lnTo>
                <a:lnTo>
                  <a:pt x="211948" y="50599"/>
                </a:lnTo>
                <a:cubicBezTo>
                  <a:pt x="211948" y="54647"/>
                  <a:pt x="208631" y="57481"/>
                  <a:pt x="204486" y="57481"/>
                </a:cubicBezTo>
                <a:cubicBezTo>
                  <a:pt x="200755" y="57481"/>
                  <a:pt x="197438" y="54647"/>
                  <a:pt x="197438" y="50599"/>
                </a:cubicBezTo>
                <a:lnTo>
                  <a:pt x="197438" y="35622"/>
                </a:lnTo>
                <a:lnTo>
                  <a:pt x="182100" y="35622"/>
                </a:lnTo>
                <a:cubicBezTo>
                  <a:pt x="178369" y="35622"/>
                  <a:pt x="175053" y="32384"/>
                  <a:pt x="175053" y="28740"/>
                </a:cubicBezTo>
                <a:cubicBezTo>
                  <a:pt x="175053" y="24692"/>
                  <a:pt x="178369" y="21454"/>
                  <a:pt x="182100" y="21454"/>
                </a:cubicBezTo>
                <a:lnTo>
                  <a:pt x="197438" y="21454"/>
                </a:lnTo>
                <a:lnTo>
                  <a:pt x="197438" y="6881"/>
                </a:lnTo>
                <a:cubicBezTo>
                  <a:pt x="197438" y="2833"/>
                  <a:pt x="200755" y="0"/>
                  <a:pt x="204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4" name="Freeform 36">
            <a:extLst>
              <a:ext uri="{FF2B5EF4-FFF2-40B4-BE49-F238E27FC236}">
                <a16:creationId xmlns:a16="http://schemas.microsoft.com/office/drawing/2014/main" id="{BCF9BC27-64C6-E522-B88D-853F6A6A71FF}"/>
              </a:ext>
            </a:extLst>
          </p:cNvPr>
          <p:cNvSpPr>
            <a:spLocks noChangeArrowheads="1"/>
          </p:cNvSpPr>
          <p:nvPr/>
        </p:nvSpPr>
        <p:spPr bwMode="auto">
          <a:xfrm>
            <a:off x="4283808" y="3655886"/>
            <a:ext cx="232244" cy="269039"/>
          </a:xfrm>
          <a:custGeom>
            <a:avLst/>
            <a:gdLst>
              <a:gd name="connsiteX0" fmla="*/ 270010 w 547708"/>
              <a:gd name="connsiteY0" fmla="*/ 83210 h 359566"/>
              <a:gd name="connsiteX1" fmla="*/ 277057 w 547708"/>
              <a:gd name="connsiteY1" fmla="*/ 90597 h 359566"/>
              <a:gd name="connsiteX2" fmla="*/ 277057 w 547708"/>
              <a:gd name="connsiteY2" fmla="*/ 111527 h 359566"/>
              <a:gd name="connsiteX3" fmla="*/ 285348 w 547708"/>
              <a:gd name="connsiteY3" fmla="*/ 111527 h 359566"/>
              <a:gd name="connsiteX4" fmla="*/ 309807 w 547708"/>
              <a:gd name="connsiteY4" fmla="*/ 136151 h 359566"/>
              <a:gd name="connsiteX5" fmla="*/ 302345 w 547708"/>
              <a:gd name="connsiteY5" fmla="*/ 143128 h 359566"/>
              <a:gd name="connsiteX6" fmla="*/ 295297 w 547708"/>
              <a:gd name="connsiteY6" fmla="*/ 136151 h 359566"/>
              <a:gd name="connsiteX7" fmla="*/ 285348 w 547708"/>
              <a:gd name="connsiteY7" fmla="*/ 125891 h 359566"/>
              <a:gd name="connsiteX8" fmla="*/ 264621 w 547708"/>
              <a:gd name="connsiteY8" fmla="*/ 125891 h 359566"/>
              <a:gd name="connsiteX9" fmla="*/ 245137 w 547708"/>
              <a:gd name="connsiteY9" fmla="*/ 145590 h 359566"/>
              <a:gd name="connsiteX10" fmla="*/ 255915 w 547708"/>
              <a:gd name="connsiteY10" fmla="*/ 162006 h 359566"/>
              <a:gd name="connsiteX11" fmla="*/ 290323 w 547708"/>
              <a:gd name="connsiteY11" fmla="*/ 176370 h 359566"/>
              <a:gd name="connsiteX12" fmla="*/ 309807 w 547708"/>
              <a:gd name="connsiteY12" fmla="*/ 205918 h 359566"/>
              <a:gd name="connsiteX13" fmla="*/ 277057 w 547708"/>
              <a:gd name="connsiteY13" fmla="*/ 241212 h 359566"/>
              <a:gd name="connsiteX14" fmla="*/ 277057 w 547708"/>
              <a:gd name="connsiteY14" fmla="*/ 262142 h 359566"/>
              <a:gd name="connsiteX15" fmla="*/ 270010 w 547708"/>
              <a:gd name="connsiteY15" fmla="*/ 269119 h 359566"/>
              <a:gd name="connsiteX16" fmla="*/ 262963 w 547708"/>
              <a:gd name="connsiteY16" fmla="*/ 262142 h 359566"/>
              <a:gd name="connsiteX17" fmla="*/ 262963 w 547708"/>
              <a:gd name="connsiteY17" fmla="*/ 241212 h 359566"/>
              <a:gd name="connsiteX18" fmla="*/ 255086 w 547708"/>
              <a:gd name="connsiteY18" fmla="*/ 241212 h 359566"/>
              <a:gd name="connsiteX19" fmla="*/ 230628 w 547708"/>
              <a:gd name="connsiteY19" fmla="*/ 216999 h 359566"/>
              <a:gd name="connsiteX20" fmla="*/ 237675 w 547708"/>
              <a:gd name="connsiteY20" fmla="*/ 210022 h 359566"/>
              <a:gd name="connsiteX21" fmla="*/ 245137 w 547708"/>
              <a:gd name="connsiteY21" fmla="*/ 216999 h 359566"/>
              <a:gd name="connsiteX22" fmla="*/ 255086 w 547708"/>
              <a:gd name="connsiteY22" fmla="*/ 227258 h 359566"/>
              <a:gd name="connsiteX23" fmla="*/ 273741 w 547708"/>
              <a:gd name="connsiteY23" fmla="*/ 227258 h 359566"/>
              <a:gd name="connsiteX24" fmla="*/ 295297 w 547708"/>
              <a:gd name="connsiteY24" fmla="*/ 205918 h 359566"/>
              <a:gd name="connsiteX25" fmla="*/ 284105 w 547708"/>
              <a:gd name="connsiteY25" fmla="*/ 189502 h 359566"/>
              <a:gd name="connsiteX26" fmla="*/ 250112 w 547708"/>
              <a:gd name="connsiteY26" fmla="*/ 175138 h 359566"/>
              <a:gd name="connsiteX27" fmla="*/ 230628 w 547708"/>
              <a:gd name="connsiteY27" fmla="*/ 145590 h 359566"/>
              <a:gd name="connsiteX28" fmla="*/ 262963 w 547708"/>
              <a:gd name="connsiteY28" fmla="*/ 111527 h 359566"/>
              <a:gd name="connsiteX29" fmla="*/ 262963 w 547708"/>
              <a:gd name="connsiteY29" fmla="*/ 90597 h 359566"/>
              <a:gd name="connsiteX30" fmla="*/ 270010 w 547708"/>
              <a:gd name="connsiteY30" fmla="*/ 83210 h 359566"/>
              <a:gd name="connsiteX31" fmla="*/ 122913 w 547708"/>
              <a:gd name="connsiteY31" fmla="*/ 12898 h 359566"/>
              <a:gd name="connsiteX32" fmla="*/ 133983 w 547708"/>
              <a:gd name="connsiteY32" fmla="*/ 25585 h 359566"/>
              <a:gd name="connsiteX33" fmla="*/ 167195 w 547708"/>
              <a:gd name="connsiteY33" fmla="*/ 133624 h 359566"/>
              <a:gd name="connsiteX34" fmla="*/ 167195 w 547708"/>
              <a:gd name="connsiteY34" fmla="*/ 134442 h 359566"/>
              <a:gd name="connsiteX35" fmla="*/ 161454 w 547708"/>
              <a:gd name="connsiteY35" fmla="*/ 150402 h 359566"/>
              <a:gd name="connsiteX36" fmla="*/ 144234 w 547708"/>
              <a:gd name="connsiteY36" fmla="*/ 153676 h 359566"/>
              <a:gd name="connsiteX37" fmla="*/ 120452 w 547708"/>
              <a:gd name="connsiteY37" fmla="*/ 144673 h 359566"/>
              <a:gd name="connsiteX38" fmla="*/ 269700 w 547708"/>
              <a:gd name="connsiteY38" fmla="*/ 308778 h 359566"/>
              <a:gd name="connsiteX39" fmla="*/ 354984 w 547708"/>
              <a:gd name="connsiteY39" fmla="*/ 277675 h 359566"/>
              <a:gd name="connsiteX40" fmla="*/ 365235 w 547708"/>
              <a:gd name="connsiteY40" fmla="*/ 278494 h 359566"/>
              <a:gd name="connsiteX41" fmla="*/ 364415 w 547708"/>
              <a:gd name="connsiteY41" fmla="*/ 288725 h 359566"/>
              <a:gd name="connsiteX42" fmla="*/ 269700 w 547708"/>
              <a:gd name="connsiteY42" fmla="*/ 322692 h 359566"/>
              <a:gd name="connsiteX43" fmla="*/ 104462 w 547708"/>
              <a:gd name="connsiteY43" fmla="*/ 134851 h 359566"/>
              <a:gd name="connsiteX44" fmla="*/ 104462 w 547708"/>
              <a:gd name="connsiteY44" fmla="*/ 134033 h 359566"/>
              <a:gd name="connsiteX45" fmla="*/ 104462 w 547708"/>
              <a:gd name="connsiteY45" fmla="*/ 133214 h 359566"/>
              <a:gd name="connsiteX46" fmla="*/ 104872 w 547708"/>
              <a:gd name="connsiteY46" fmla="*/ 132805 h 359566"/>
              <a:gd name="connsiteX47" fmla="*/ 105282 w 547708"/>
              <a:gd name="connsiteY47" fmla="*/ 131577 h 359566"/>
              <a:gd name="connsiteX48" fmla="*/ 105282 w 547708"/>
              <a:gd name="connsiteY48" fmla="*/ 131168 h 359566"/>
              <a:gd name="connsiteX49" fmla="*/ 105282 w 547708"/>
              <a:gd name="connsiteY49" fmla="*/ 130350 h 359566"/>
              <a:gd name="connsiteX50" fmla="*/ 105692 w 547708"/>
              <a:gd name="connsiteY50" fmla="*/ 129940 h 359566"/>
              <a:gd name="connsiteX51" fmla="*/ 106512 w 547708"/>
              <a:gd name="connsiteY51" fmla="*/ 129122 h 359566"/>
              <a:gd name="connsiteX52" fmla="*/ 107742 w 547708"/>
              <a:gd name="connsiteY52" fmla="*/ 128303 h 359566"/>
              <a:gd name="connsiteX53" fmla="*/ 108562 w 547708"/>
              <a:gd name="connsiteY53" fmla="*/ 127894 h 359566"/>
              <a:gd name="connsiteX54" fmla="*/ 108972 w 547708"/>
              <a:gd name="connsiteY54" fmla="*/ 127076 h 359566"/>
              <a:gd name="connsiteX55" fmla="*/ 109792 w 547708"/>
              <a:gd name="connsiteY55" fmla="*/ 127076 h 359566"/>
              <a:gd name="connsiteX56" fmla="*/ 110612 w 547708"/>
              <a:gd name="connsiteY56" fmla="*/ 127076 h 359566"/>
              <a:gd name="connsiteX57" fmla="*/ 111022 w 547708"/>
              <a:gd name="connsiteY57" fmla="*/ 127076 h 359566"/>
              <a:gd name="connsiteX58" fmla="*/ 111842 w 547708"/>
              <a:gd name="connsiteY58" fmla="*/ 127076 h 359566"/>
              <a:gd name="connsiteX59" fmla="*/ 112252 w 547708"/>
              <a:gd name="connsiteY59" fmla="*/ 127076 h 359566"/>
              <a:gd name="connsiteX60" fmla="*/ 113482 w 547708"/>
              <a:gd name="connsiteY60" fmla="*/ 127076 h 359566"/>
              <a:gd name="connsiteX61" fmla="*/ 113892 w 547708"/>
              <a:gd name="connsiteY61" fmla="*/ 127076 h 359566"/>
              <a:gd name="connsiteX62" fmla="*/ 114302 w 547708"/>
              <a:gd name="connsiteY62" fmla="*/ 127076 h 359566"/>
              <a:gd name="connsiteX63" fmla="*/ 149564 w 547708"/>
              <a:gd name="connsiteY63" fmla="*/ 140171 h 359566"/>
              <a:gd name="connsiteX64" fmla="*/ 152024 w 547708"/>
              <a:gd name="connsiteY64" fmla="*/ 139762 h 359566"/>
              <a:gd name="connsiteX65" fmla="*/ 153254 w 547708"/>
              <a:gd name="connsiteY65" fmla="*/ 137307 h 359566"/>
              <a:gd name="connsiteX66" fmla="*/ 120042 w 547708"/>
              <a:gd name="connsiteY66" fmla="*/ 29268 h 359566"/>
              <a:gd name="connsiteX67" fmla="*/ 120042 w 547708"/>
              <a:gd name="connsiteY67" fmla="*/ 28449 h 359566"/>
              <a:gd name="connsiteX68" fmla="*/ 117992 w 547708"/>
              <a:gd name="connsiteY68" fmla="*/ 26403 h 359566"/>
              <a:gd name="connsiteX69" fmla="*/ 115122 w 547708"/>
              <a:gd name="connsiteY69" fmla="*/ 26812 h 359566"/>
              <a:gd name="connsiteX70" fmla="*/ 114302 w 547708"/>
              <a:gd name="connsiteY70" fmla="*/ 27222 h 359566"/>
              <a:gd name="connsiteX71" fmla="*/ 15077 w 547708"/>
              <a:gd name="connsiteY71" fmla="*/ 87380 h 359566"/>
              <a:gd name="connsiteX72" fmla="*/ 14257 w 547708"/>
              <a:gd name="connsiteY72" fmla="*/ 89835 h 359566"/>
              <a:gd name="connsiteX73" fmla="*/ 16307 w 547708"/>
              <a:gd name="connsiteY73" fmla="*/ 91881 h 359566"/>
              <a:gd name="connsiteX74" fmla="*/ 60589 w 547708"/>
              <a:gd name="connsiteY74" fmla="*/ 107842 h 359566"/>
              <a:gd name="connsiteX75" fmla="*/ 65510 w 547708"/>
              <a:gd name="connsiteY75" fmla="*/ 114389 h 359566"/>
              <a:gd name="connsiteX76" fmla="*/ 65510 w 547708"/>
              <a:gd name="connsiteY76" fmla="*/ 122574 h 359566"/>
              <a:gd name="connsiteX77" fmla="*/ 250429 w 547708"/>
              <a:gd name="connsiteY77" fmla="*/ 336197 h 359566"/>
              <a:gd name="connsiteX78" fmla="*/ 256989 w 547708"/>
              <a:gd name="connsiteY78" fmla="*/ 343563 h 359566"/>
              <a:gd name="connsiteX79" fmla="*/ 250019 w 547708"/>
              <a:gd name="connsiteY79" fmla="*/ 350520 h 359566"/>
              <a:gd name="connsiteX80" fmla="*/ 51159 w 547708"/>
              <a:gd name="connsiteY80" fmla="*/ 122574 h 359566"/>
              <a:gd name="connsiteX81" fmla="*/ 51159 w 547708"/>
              <a:gd name="connsiteY81" fmla="*/ 119709 h 359566"/>
              <a:gd name="connsiteX82" fmla="*/ 11387 w 547708"/>
              <a:gd name="connsiteY82" fmla="*/ 104977 h 359566"/>
              <a:gd name="connsiteX83" fmla="*/ 316 w 547708"/>
              <a:gd name="connsiteY83" fmla="*/ 91881 h 359566"/>
              <a:gd name="connsiteX84" fmla="*/ 6056 w 547708"/>
              <a:gd name="connsiteY84" fmla="*/ 75921 h 359566"/>
              <a:gd name="connsiteX85" fmla="*/ 7287 w 547708"/>
              <a:gd name="connsiteY85" fmla="*/ 75512 h 359566"/>
              <a:gd name="connsiteX86" fmla="*/ 106512 w 547708"/>
              <a:gd name="connsiteY86" fmla="*/ 15354 h 359566"/>
              <a:gd name="connsiteX87" fmla="*/ 122913 w 547708"/>
              <a:gd name="connsiteY87" fmla="*/ 12898 h 359566"/>
              <a:gd name="connsiteX88" fmla="*/ 299663 w 547708"/>
              <a:gd name="connsiteY88" fmla="*/ 0 h 359566"/>
              <a:gd name="connsiteX89" fmla="*/ 497002 w 547708"/>
              <a:gd name="connsiteY89" fmla="*/ 248584 h 359566"/>
              <a:gd name="connsiteX90" fmla="*/ 497002 w 547708"/>
              <a:gd name="connsiteY90" fmla="*/ 251450 h 359566"/>
              <a:gd name="connsiteX91" fmla="*/ 536306 w 547708"/>
              <a:gd name="connsiteY91" fmla="*/ 265784 h 359566"/>
              <a:gd name="connsiteX92" fmla="*/ 547360 w 547708"/>
              <a:gd name="connsiteY92" fmla="*/ 278889 h 359566"/>
              <a:gd name="connsiteX93" fmla="*/ 541629 w 547708"/>
              <a:gd name="connsiteY93" fmla="*/ 295270 h 359566"/>
              <a:gd name="connsiteX94" fmla="*/ 540810 w 547708"/>
              <a:gd name="connsiteY94" fmla="*/ 295679 h 359566"/>
              <a:gd name="connsiteX95" fmla="*/ 441731 w 547708"/>
              <a:gd name="connsiteY95" fmla="*/ 355470 h 359566"/>
              <a:gd name="connsiteX96" fmla="*/ 431086 w 547708"/>
              <a:gd name="connsiteY96" fmla="*/ 359566 h 359566"/>
              <a:gd name="connsiteX97" fmla="*/ 425354 w 547708"/>
              <a:gd name="connsiteY97" fmla="*/ 358337 h 359566"/>
              <a:gd name="connsiteX98" fmla="*/ 414300 w 547708"/>
              <a:gd name="connsiteY98" fmla="*/ 345642 h 359566"/>
              <a:gd name="connsiteX99" fmla="*/ 381546 w 547708"/>
              <a:gd name="connsiteY99" fmla="*/ 237526 h 359566"/>
              <a:gd name="connsiteX100" fmla="*/ 381137 w 547708"/>
              <a:gd name="connsiteY100" fmla="*/ 236298 h 359566"/>
              <a:gd name="connsiteX101" fmla="*/ 386869 w 547708"/>
              <a:gd name="connsiteY101" fmla="*/ 220326 h 359566"/>
              <a:gd name="connsiteX102" fmla="*/ 403655 w 547708"/>
              <a:gd name="connsiteY102" fmla="*/ 217869 h 359566"/>
              <a:gd name="connsiteX103" fmla="*/ 429448 w 547708"/>
              <a:gd name="connsiteY103" fmla="*/ 226879 h 359566"/>
              <a:gd name="connsiteX104" fmla="*/ 373358 w 547708"/>
              <a:gd name="connsiteY104" fmla="*/ 92963 h 359566"/>
              <a:gd name="connsiteX105" fmla="*/ 270594 w 547708"/>
              <a:gd name="connsiteY105" fmla="*/ 41772 h 359566"/>
              <a:gd name="connsiteX106" fmla="*/ 185026 w 547708"/>
              <a:gd name="connsiteY106" fmla="*/ 73306 h 359566"/>
              <a:gd name="connsiteX107" fmla="*/ 175200 w 547708"/>
              <a:gd name="connsiteY107" fmla="*/ 72077 h 359566"/>
              <a:gd name="connsiteX108" fmla="*/ 176018 w 547708"/>
              <a:gd name="connsiteY108" fmla="*/ 62248 h 359566"/>
              <a:gd name="connsiteX109" fmla="*/ 270594 w 547708"/>
              <a:gd name="connsiteY109" fmla="*/ 27848 h 359566"/>
              <a:gd name="connsiteX110" fmla="*/ 383593 w 547708"/>
              <a:gd name="connsiteY110" fmla="*/ 83544 h 359566"/>
              <a:gd name="connsiteX111" fmla="*/ 443778 w 547708"/>
              <a:gd name="connsiteY111" fmla="*/ 230974 h 359566"/>
              <a:gd name="connsiteX112" fmla="*/ 443368 w 547708"/>
              <a:gd name="connsiteY112" fmla="*/ 237526 h 359566"/>
              <a:gd name="connsiteX113" fmla="*/ 440502 w 547708"/>
              <a:gd name="connsiteY113" fmla="*/ 242850 h 359566"/>
              <a:gd name="connsiteX114" fmla="*/ 433952 w 547708"/>
              <a:gd name="connsiteY114" fmla="*/ 243669 h 359566"/>
              <a:gd name="connsiteX115" fmla="*/ 398742 w 547708"/>
              <a:gd name="connsiteY115" fmla="*/ 230974 h 359566"/>
              <a:gd name="connsiteX116" fmla="*/ 395876 w 547708"/>
              <a:gd name="connsiteY116" fmla="*/ 231383 h 359566"/>
              <a:gd name="connsiteX117" fmla="*/ 395057 w 547708"/>
              <a:gd name="connsiteY117" fmla="*/ 233840 h 359566"/>
              <a:gd name="connsiteX118" fmla="*/ 427810 w 547708"/>
              <a:gd name="connsiteY118" fmla="*/ 341956 h 359566"/>
              <a:gd name="connsiteX119" fmla="*/ 428220 w 547708"/>
              <a:gd name="connsiteY119" fmla="*/ 342775 h 359566"/>
              <a:gd name="connsiteX120" fmla="*/ 430267 w 547708"/>
              <a:gd name="connsiteY120" fmla="*/ 344823 h 359566"/>
              <a:gd name="connsiteX121" fmla="*/ 432723 w 547708"/>
              <a:gd name="connsiteY121" fmla="*/ 344413 h 359566"/>
              <a:gd name="connsiteX122" fmla="*/ 433952 w 547708"/>
              <a:gd name="connsiteY122" fmla="*/ 343594 h 359566"/>
              <a:gd name="connsiteX123" fmla="*/ 532621 w 547708"/>
              <a:gd name="connsiteY123" fmla="*/ 284212 h 359566"/>
              <a:gd name="connsiteX124" fmla="*/ 533440 w 547708"/>
              <a:gd name="connsiteY124" fmla="*/ 281755 h 359566"/>
              <a:gd name="connsiteX125" fmla="*/ 531803 w 547708"/>
              <a:gd name="connsiteY125" fmla="*/ 279298 h 359566"/>
              <a:gd name="connsiteX126" fmla="*/ 487176 w 547708"/>
              <a:gd name="connsiteY126" fmla="*/ 263327 h 359566"/>
              <a:gd name="connsiteX127" fmla="*/ 482672 w 547708"/>
              <a:gd name="connsiteY127" fmla="*/ 256365 h 359566"/>
              <a:gd name="connsiteX128" fmla="*/ 482672 w 547708"/>
              <a:gd name="connsiteY128" fmla="*/ 248584 h 359566"/>
              <a:gd name="connsiteX129" fmla="*/ 298434 w 547708"/>
              <a:gd name="connsiteY129" fmla="*/ 14334 h 359566"/>
              <a:gd name="connsiteX130" fmla="*/ 291884 w 547708"/>
              <a:gd name="connsiteY130" fmla="*/ 6962 h 359566"/>
              <a:gd name="connsiteX131" fmla="*/ 299663 w 547708"/>
              <a:gd name="connsiteY131" fmla="*/ 0 h 35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7708" h="359566">
                <a:moveTo>
                  <a:pt x="270010" y="83210"/>
                </a:moveTo>
                <a:cubicBezTo>
                  <a:pt x="274156" y="83210"/>
                  <a:pt x="277057" y="86493"/>
                  <a:pt x="277057" y="90597"/>
                </a:cubicBezTo>
                <a:lnTo>
                  <a:pt x="277057" y="111527"/>
                </a:lnTo>
                <a:lnTo>
                  <a:pt x="285348" y="111527"/>
                </a:lnTo>
                <a:cubicBezTo>
                  <a:pt x="298614" y="111527"/>
                  <a:pt x="309807" y="122608"/>
                  <a:pt x="309807" y="136151"/>
                </a:cubicBezTo>
                <a:cubicBezTo>
                  <a:pt x="309807" y="139844"/>
                  <a:pt x="306490" y="143128"/>
                  <a:pt x="302345" y="143128"/>
                </a:cubicBezTo>
                <a:cubicBezTo>
                  <a:pt x="298614" y="143128"/>
                  <a:pt x="295297" y="139844"/>
                  <a:pt x="295297" y="136151"/>
                </a:cubicBezTo>
                <a:cubicBezTo>
                  <a:pt x="295297" y="130405"/>
                  <a:pt x="290737" y="125891"/>
                  <a:pt x="285348" y="125891"/>
                </a:cubicBezTo>
                <a:lnTo>
                  <a:pt x="264621" y="125891"/>
                </a:lnTo>
                <a:cubicBezTo>
                  <a:pt x="253843" y="125891"/>
                  <a:pt x="245137" y="134920"/>
                  <a:pt x="245137" y="145590"/>
                </a:cubicBezTo>
                <a:cubicBezTo>
                  <a:pt x="245137" y="152567"/>
                  <a:pt x="249283" y="159133"/>
                  <a:pt x="255915" y="162006"/>
                </a:cubicBezTo>
                <a:lnTo>
                  <a:pt x="290323" y="176370"/>
                </a:lnTo>
                <a:cubicBezTo>
                  <a:pt x="301930" y="181705"/>
                  <a:pt x="309807" y="193196"/>
                  <a:pt x="309807" y="205918"/>
                </a:cubicBezTo>
                <a:cubicBezTo>
                  <a:pt x="309807" y="224386"/>
                  <a:pt x="295712" y="239570"/>
                  <a:pt x="277057" y="241212"/>
                </a:cubicBezTo>
                <a:lnTo>
                  <a:pt x="277057" y="262142"/>
                </a:lnTo>
                <a:cubicBezTo>
                  <a:pt x="277057" y="266246"/>
                  <a:pt x="274156" y="269119"/>
                  <a:pt x="270010" y="269119"/>
                </a:cubicBezTo>
                <a:cubicBezTo>
                  <a:pt x="266279" y="269119"/>
                  <a:pt x="262963" y="266246"/>
                  <a:pt x="262963" y="262142"/>
                </a:cubicBezTo>
                <a:lnTo>
                  <a:pt x="262963" y="241212"/>
                </a:lnTo>
                <a:lnTo>
                  <a:pt x="255086" y="241212"/>
                </a:lnTo>
                <a:cubicBezTo>
                  <a:pt x="241821" y="241212"/>
                  <a:pt x="230628" y="230542"/>
                  <a:pt x="230628" y="216999"/>
                </a:cubicBezTo>
                <a:cubicBezTo>
                  <a:pt x="230628" y="212895"/>
                  <a:pt x="233530" y="210022"/>
                  <a:pt x="237675" y="210022"/>
                </a:cubicBezTo>
                <a:cubicBezTo>
                  <a:pt x="241821" y="210022"/>
                  <a:pt x="245137" y="212895"/>
                  <a:pt x="245137" y="216999"/>
                </a:cubicBezTo>
                <a:cubicBezTo>
                  <a:pt x="245137" y="222334"/>
                  <a:pt x="249697" y="227258"/>
                  <a:pt x="255086" y="227258"/>
                </a:cubicBezTo>
                <a:lnTo>
                  <a:pt x="273741" y="227258"/>
                </a:lnTo>
                <a:cubicBezTo>
                  <a:pt x="285763" y="227258"/>
                  <a:pt x="295297" y="217819"/>
                  <a:pt x="295297" y="205918"/>
                </a:cubicBezTo>
                <a:cubicBezTo>
                  <a:pt x="295297" y="198941"/>
                  <a:pt x="291152" y="191965"/>
                  <a:pt x="284105" y="189502"/>
                </a:cubicBezTo>
                <a:lnTo>
                  <a:pt x="250112" y="175138"/>
                </a:lnTo>
                <a:cubicBezTo>
                  <a:pt x="238090" y="170214"/>
                  <a:pt x="230628" y="158312"/>
                  <a:pt x="230628" y="145590"/>
                </a:cubicBezTo>
                <a:cubicBezTo>
                  <a:pt x="230628" y="127533"/>
                  <a:pt x="245137" y="112758"/>
                  <a:pt x="262963" y="111527"/>
                </a:cubicBezTo>
                <a:lnTo>
                  <a:pt x="262963" y="90597"/>
                </a:lnTo>
                <a:cubicBezTo>
                  <a:pt x="262963" y="86493"/>
                  <a:pt x="266279" y="83210"/>
                  <a:pt x="270010" y="83210"/>
                </a:cubicBezTo>
                <a:close/>
                <a:moveTo>
                  <a:pt x="122913" y="12898"/>
                </a:moveTo>
                <a:cubicBezTo>
                  <a:pt x="128653" y="14944"/>
                  <a:pt x="132753" y="19855"/>
                  <a:pt x="133983" y="25585"/>
                </a:cubicBezTo>
                <a:lnTo>
                  <a:pt x="167195" y="133624"/>
                </a:lnTo>
                <a:cubicBezTo>
                  <a:pt x="167195" y="134033"/>
                  <a:pt x="167195" y="134033"/>
                  <a:pt x="167195" y="134442"/>
                </a:cubicBezTo>
                <a:cubicBezTo>
                  <a:pt x="168425" y="140581"/>
                  <a:pt x="165965" y="146719"/>
                  <a:pt x="161454" y="150402"/>
                </a:cubicBezTo>
                <a:cubicBezTo>
                  <a:pt x="156534" y="154495"/>
                  <a:pt x="149974" y="155722"/>
                  <a:pt x="144234" y="153676"/>
                </a:cubicBezTo>
                <a:lnTo>
                  <a:pt x="120452" y="144673"/>
                </a:lnTo>
                <a:cubicBezTo>
                  <a:pt x="135213" y="241662"/>
                  <a:pt x="195486" y="308778"/>
                  <a:pt x="269700" y="308778"/>
                </a:cubicBezTo>
                <a:cubicBezTo>
                  <a:pt x="301272" y="308778"/>
                  <a:pt x="331613" y="297728"/>
                  <a:pt x="354984" y="277675"/>
                </a:cubicBezTo>
                <a:cubicBezTo>
                  <a:pt x="358265" y="275220"/>
                  <a:pt x="362775" y="275629"/>
                  <a:pt x="365235" y="278494"/>
                </a:cubicBezTo>
                <a:cubicBezTo>
                  <a:pt x="367695" y="281768"/>
                  <a:pt x="367285" y="286269"/>
                  <a:pt x="364415" y="288725"/>
                </a:cubicBezTo>
                <a:cubicBezTo>
                  <a:pt x="337764" y="310824"/>
                  <a:pt x="304142" y="322692"/>
                  <a:pt x="269700" y="322692"/>
                </a:cubicBezTo>
                <a:cubicBezTo>
                  <a:pt x="184826" y="322692"/>
                  <a:pt x="116762" y="245346"/>
                  <a:pt x="104462" y="134851"/>
                </a:cubicBezTo>
                <a:cubicBezTo>
                  <a:pt x="104462" y="134442"/>
                  <a:pt x="104462" y="134033"/>
                  <a:pt x="104462" y="134033"/>
                </a:cubicBezTo>
                <a:cubicBezTo>
                  <a:pt x="104462" y="133624"/>
                  <a:pt x="104462" y="133624"/>
                  <a:pt x="104462" y="133214"/>
                </a:cubicBezTo>
                <a:cubicBezTo>
                  <a:pt x="104462" y="132805"/>
                  <a:pt x="104462" y="132805"/>
                  <a:pt x="104872" y="132805"/>
                </a:cubicBezTo>
                <a:cubicBezTo>
                  <a:pt x="104872" y="132396"/>
                  <a:pt x="104872" y="131987"/>
                  <a:pt x="105282" y="131577"/>
                </a:cubicBezTo>
                <a:cubicBezTo>
                  <a:pt x="105282" y="131577"/>
                  <a:pt x="105282" y="131577"/>
                  <a:pt x="105282" y="131168"/>
                </a:cubicBezTo>
                <a:cubicBezTo>
                  <a:pt x="105282" y="131168"/>
                  <a:pt x="105282" y="130759"/>
                  <a:pt x="105282" y="130350"/>
                </a:cubicBezTo>
                <a:cubicBezTo>
                  <a:pt x="105282" y="130350"/>
                  <a:pt x="105692" y="130350"/>
                  <a:pt x="105692" y="129940"/>
                </a:cubicBezTo>
                <a:cubicBezTo>
                  <a:pt x="106102" y="129531"/>
                  <a:pt x="106512" y="129531"/>
                  <a:pt x="106512" y="129122"/>
                </a:cubicBezTo>
                <a:cubicBezTo>
                  <a:pt x="106922" y="128713"/>
                  <a:pt x="106922" y="128303"/>
                  <a:pt x="107742" y="128303"/>
                </a:cubicBezTo>
                <a:cubicBezTo>
                  <a:pt x="107742" y="128303"/>
                  <a:pt x="108152" y="127894"/>
                  <a:pt x="108562" y="127894"/>
                </a:cubicBezTo>
                <a:cubicBezTo>
                  <a:pt x="108562" y="127485"/>
                  <a:pt x="108972" y="127485"/>
                  <a:pt x="108972" y="127076"/>
                </a:cubicBezTo>
                <a:cubicBezTo>
                  <a:pt x="109382" y="127076"/>
                  <a:pt x="109382" y="127076"/>
                  <a:pt x="109792" y="127076"/>
                </a:cubicBezTo>
                <a:cubicBezTo>
                  <a:pt x="109792" y="127076"/>
                  <a:pt x="110202" y="127076"/>
                  <a:pt x="110612" y="127076"/>
                </a:cubicBezTo>
                <a:lnTo>
                  <a:pt x="111022" y="127076"/>
                </a:lnTo>
                <a:cubicBezTo>
                  <a:pt x="111432" y="127076"/>
                  <a:pt x="111842" y="127076"/>
                  <a:pt x="111842" y="127076"/>
                </a:cubicBezTo>
                <a:cubicBezTo>
                  <a:pt x="112252" y="127076"/>
                  <a:pt x="112252" y="127076"/>
                  <a:pt x="112252" y="127076"/>
                </a:cubicBezTo>
                <a:cubicBezTo>
                  <a:pt x="112662" y="127076"/>
                  <a:pt x="113072" y="127076"/>
                  <a:pt x="113482" y="127076"/>
                </a:cubicBezTo>
                <a:cubicBezTo>
                  <a:pt x="113482" y="127076"/>
                  <a:pt x="113482" y="127076"/>
                  <a:pt x="113892" y="127076"/>
                </a:cubicBezTo>
                <a:cubicBezTo>
                  <a:pt x="114302" y="127076"/>
                  <a:pt x="114302" y="127076"/>
                  <a:pt x="114302" y="127076"/>
                </a:cubicBezTo>
                <a:lnTo>
                  <a:pt x="149564" y="140171"/>
                </a:lnTo>
                <a:cubicBezTo>
                  <a:pt x="150794" y="140581"/>
                  <a:pt x="151614" y="139762"/>
                  <a:pt x="152024" y="139762"/>
                </a:cubicBezTo>
                <a:cubicBezTo>
                  <a:pt x="152434" y="139353"/>
                  <a:pt x="153254" y="138534"/>
                  <a:pt x="153254" y="137307"/>
                </a:cubicBezTo>
                <a:lnTo>
                  <a:pt x="120042" y="29268"/>
                </a:lnTo>
                <a:cubicBezTo>
                  <a:pt x="120042" y="29268"/>
                  <a:pt x="120042" y="28859"/>
                  <a:pt x="120042" y="28449"/>
                </a:cubicBezTo>
                <a:cubicBezTo>
                  <a:pt x="119632" y="26812"/>
                  <a:pt x="118812" y="26403"/>
                  <a:pt x="117992" y="26403"/>
                </a:cubicBezTo>
                <a:cubicBezTo>
                  <a:pt x="117582" y="25994"/>
                  <a:pt x="116352" y="25585"/>
                  <a:pt x="115122" y="26812"/>
                </a:cubicBezTo>
                <a:cubicBezTo>
                  <a:pt x="114712" y="26812"/>
                  <a:pt x="114712" y="27222"/>
                  <a:pt x="114302" y="27222"/>
                </a:cubicBezTo>
                <a:lnTo>
                  <a:pt x="15077" y="87380"/>
                </a:lnTo>
                <a:cubicBezTo>
                  <a:pt x="14257" y="87789"/>
                  <a:pt x="14257" y="89017"/>
                  <a:pt x="14257" y="89835"/>
                </a:cubicBezTo>
                <a:cubicBezTo>
                  <a:pt x="14257" y="90244"/>
                  <a:pt x="15077" y="91472"/>
                  <a:pt x="16307" y="91881"/>
                </a:cubicBezTo>
                <a:lnTo>
                  <a:pt x="60589" y="107842"/>
                </a:lnTo>
                <a:cubicBezTo>
                  <a:pt x="63049" y="109069"/>
                  <a:pt x="65510" y="111934"/>
                  <a:pt x="65510" y="114389"/>
                </a:cubicBezTo>
                <a:lnTo>
                  <a:pt x="65510" y="122574"/>
                </a:lnTo>
                <a:cubicBezTo>
                  <a:pt x="65510" y="222837"/>
                  <a:pt x="123323" y="332513"/>
                  <a:pt x="250429" y="336197"/>
                </a:cubicBezTo>
                <a:cubicBezTo>
                  <a:pt x="254529" y="336606"/>
                  <a:pt x="257399" y="339470"/>
                  <a:pt x="256989" y="343563"/>
                </a:cubicBezTo>
                <a:cubicBezTo>
                  <a:pt x="256989" y="347246"/>
                  <a:pt x="254119" y="350520"/>
                  <a:pt x="250019" y="350520"/>
                </a:cubicBezTo>
                <a:cubicBezTo>
                  <a:pt x="113482" y="346428"/>
                  <a:pt x="51159" y="229385"/>
                  <a:pt x="51159" y="122574"/>
                </a:cubicBezTo>
                <a:lnTo>
                  <a:pt x="51159" y="119709"/>
                </a:lnTo>
                <a:lnTo>
                  <a:pt x="11387" y="104977"/>
                </a:lnTo>
                <a:cubicBezTo>
                  <a:pt x="5646" y="102931"/>
                  <a:pt x="1546" y="98020"/>
                  <a:pt x="316" y="91881"/>
                </a:cubicBezTo>
                <a:cubicBezTo>
                  <a:pt x="-914" y="86152"/>
                  <a:pt x="1546" y="80013"/>
                  <a:pt x="6056" y="75921"/>
                </a:cubicBezTo>
                <a:cubicBezTo>
                  <a:pt x="6467" y="75512"/>
                  <a:pt x="6877" y="75512"/>
                  <a:pt x="7287" y="75512"/>
                </a:cubicBezTo>
                <a:lnTo>
                  <a:pt x="106512" y="15354"/>
                </a:lnTo>
                <a:cubicBezTo>
                  <a:pt x="111022" y="11671"/>
                  <a:pt x="117172" y="10852"/>
                  <a:pt x="122913" y="12898"/>
                </a:cubicBezTo>
                <a:close/>
                <a:moveTo>
                  <a:pt x="299663" y="0"/>
                </a:moveTo>
                <a:cubicBezTo>
                  <a:pt x="423307" y="8190"/>
                  <a:pt x="497002" y="132687"/>
                  <a:pt x="497002" y="248584"/>
                </a:cubicBezTo>
                <a:lnTo>
                  <a:pt x="497002" y="251450"/>
                </a:lnTo>
                <a:lnTo>
                  <a:pt x="536306" y="265784"/>
                </a:lnTo>
                <a:cubicBezTo>
                  <a:pt x="542038" y="267831"/>
                  <a:pt x="546542" y="272746"/>
                  <a:pt x="547360" y="278889"/>
                </a:cubicBezTo>
                <a:cubicBezTo>
                  <a:pt x="548589" y="285441"/>
                  <a:pt x="546542" y="291174"/>
                  <a:pt x="541629" y="295270"/>
                </a:cubicBezTo>
                <a:cubicBezTo>
                  <a:pt x="541219" y="295270"/>
                  <a:pt x="540810" y="295679"/>
                  <a:pt x="540810" y="295679"/>
                </a:cubicBezTo>
                <a:lnTo>
                  <a:pt x="441731" y="355470"/>
                </a:lnTo>
                <a:cubicBezTo>
                  <a:pt x="438455" y="358337"/>
                  <a:pt x="434771" y="359566"/>
                  <a:pt x="431086" y="359566"/>
                </a:cubicBezTo>
                <a:cubicBezTo>
                  <a:pt x="429039" y="359566"/>
                  <a:pt x="426992" y="358747"/>
                  <a:pt x="425354" y="358337"/>
                </a:cubicBezTo>
                <a:cubicBezTo>
                  <a:pt x="419622" y="356289"/>
                  <a:pt x="415528" y="351785"/>
                  <a:pt x="414300" y="345642"/>
                </a:cubicBezTo>
                <a:lnTo>
                  <a:pt x="381546" y="237526"/>
                </a:lnTo>
                <a:cubicBezTo>
                  <a:pt x="381137" y="237117"/>
                  <a:pt x="381137" y="237117"/>
                  <a:pt x="381137" y="236298"/>
                </a:cubicBezTo>
                <a:cubicBezTo>
                  <a:pt x="379909" y="230564"/>
                  <a:pt x="382365" y="224831"/>
                  <a:pt x="386869" y="220326"/>
                </a:cubicBezTo>
                <a:cubicBezTo>
                  <a:pt x="391782" y="216640"/>
                  <a:pt x="397923" y="215412"/>
                  <a:pt x="403655" y="217869"/>
                </a:cubicBezTo>
                <a:lnTo>
                  <a:pt x="429448" y="226879"/>
                </a:lnTo>
                <a:cubicBezTo>
                  <a:pt x="430267" y="180602"/>
                  <a:pt x="409387" y="130639"/>
                  <a:pt x="373358" y="92963"/>
                </a:cubicBezTo>
                <a:cubicBezTo>
                  <a:pt x="342242" y="60610"/>
                  <a:pt x="304576" y="41772"/>
                  <a:pt x="270594" y="41772"/>
                </a:cubicBezTo>
                <a:cubicBezTo>
                  <a:pt x="239478" y="41772"/>
                  <a:pt x="209181" y="53239"/>
                  <a:pt x="185026" y="73306"/>
                </a:cubicBezTo>
                <a:cubicBezTo>
                  <a:pt x="182160" y="75353"/>
                  <a:pt x="177656" y="75353"/>
                  <a:pt x="175200" y="72077"/>
                </a:cubicBezTo>
                <a:cubicBezTo>
                  <a:pt x="172743" y="69210"/>
                  <a:pt x="172743" y="64705"/>
                  <a:pt x="176018" y="62248"/>
                </a:cubicBezTo>
                <a:cubicBezTo>
                  <a:pt x="202631" y="40134"/>
                  <a:pt x="235793" y="27848"/>
                  <a:pt x="270594" y="27848"/>
                </a:cubicBezTo>
                <a:cubicBezTo>
                  <a:pt x="308670" y="27848"/>
                  <a:pt x="350021" y="47915"/>
                  <a:pt x="383593" y="83544"/>
                </a:cubicBezTo>
                <a:cubicBezTo>
                  <a:pt x="423307" y="124497"/>
                  <a:pt x="445825" y="179783"/>
                  <a:pt x="443778" y="230974"/>
                </a:cubicBezTo>
                <a:lnTo>
                  <a:pt x="443368" y="237526"/>
                </a:lnTo>
                <a:cubicBezTo>
                  <a:pt x="443368" y="239983"/>
                  <a:pt x="442140" y="241622"/>
                  <a:pt x="440502" y="242850"/>
                </a:cubicBezTo>
                <a:cubicBezTo>
                  <a:pt x="438455" y="244079"/>
                  <a:pt x="435999" y="244488"/>
                  <a:pt x="433952" y="243669"/>
                </a:cubicBezTo>
                <a:lnTo>
                  <a:pt x="398742" y="230974"/>
                </a:lnTo>
                <a:cubicBezTo>
                  <a:pt x="397514" y="230564"/>
                  <a:pt x="396695" y="230974"/>
                  <a:pt x="395876" y="231383"/>
                </a:cubicBezTo>
                <a:cubicBezTo>
                  <a:pt x="395466" y="231793"/>
                  <a:pt x="395057" y="232612"/>
                  <a:pt x="395057" y="233840"/>
                </a:cubicBezTo>
                <a:lnTo>
                  <a:pt x="427810" y="341956"/>
                </a:lnTo>
                <a:cubicBezTo>
                  <a:pt x="427810" y="342365"/>
                  <a:pt x="427810" y="342365"/>
                  <a:pt x="428220" y="342775"/>
                </a:cubicBezTo>
                <a:cubicBezTo>
                  <a:pt x="428220" y="344004"/>
                  <a:pt x="429448" y="344823"/>
                  <a:pt x="430267" y="344823"/>
                </a:cubicBezTo>
                <a:cubicBezTo>
                  <a:pt x="430676" y="345232"/>
                  <a:pt x="431495" y="345232"/>
                  <a:pt x="432723" y="344413"/>
                </a:cubicBezTo>
                <a:cubicBezTo>
                  <a:pt x="433133" y="344004"/>
                  <a:pt x="433542" y="344004"/>
                  <a:pt x="433952" y="343594"/>
                </a:cubicBezTo>
                <a:lnTo>
                  <a:pt x="532621" y="284212"/>
                </a:lnTo>
                <a:cubicBezTo>
                  <a:pt x="533850" y="282984"/>
                  <a:pt x="533850" y="281755"/>
                  <a:pt x="533440" y="281755"/>
                </a:cubicBezTo>
                <a:cubicBezTo>
                  <a:pt x="533440" y="280527"/>
                  <a:pt x="533031" y="279708"/>
                  <a:pt x="531803" y="279298"/>
                </a:cubicBezTo>
                <a:lnTo>
                  <a:pt x="487176" y="263327"/>
                </a:lnTo>
                <a:cubicBezTo>
                  <a:pt x="484720" y="262098"/>
                  <a:pt x="482672" y="259641"/>
                  <a:pt x="482672" y="256365"/>
                </a:cubicBezTo>
                <a:lnTo>
                  <a:pt x="482672" y="248584"/>
                </a:lnTo>
                <a:cubicBezTo>
                  <a:pt x="482672" y="139649"/>
                  <a:pt x="413890" y="22115"/>
                  <a:pt x="298434" y="14334"/>
                </a:cubicBezTo>
                <a:cubicBezTo>
                  <a:pt x="294750" y="13924"/>
                  <a:pt x="291474" y="10648"/>
                  <a:pt x="291884" y="6962"/>
                </a:cubicBezTo>
                <a:cubicBezTo>
                  <a:pt x="292293" y="2867"/>
                  <a:pt x="295978" y="0"/>
                  <a:pt x="29966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5" name="Freeform 43">
            <a:extLst>
              <a:ext uri="{FF2B5EF4-FFF2-40B4-BE49-F238E27FC236}">
                <a16:creationId xmlns:a16="http://schemas.microsoft.com/office/drawing/2014/main" id="{4C1650BD-621F-D9AB-0700-63DD9538EF78}"/>
              </a:ext>
            </a:extLst>
          </p:cNvPr>
          <p:cNvSpPr>
            <a:spLocks noChangeArrowheads="1"/>
          </p:cNvSpPr>
          <p:nvPr/>
        </p:nvSpPr>
        <p:spPr bwMode="auto">
          <a:xfrm>
            <a:off x="4305453" y="4174857"/>
            <a:ext cx="232244" cy="269039"/>
          </a:xfrm>
          <a:custGeom>
            <a:avLst/>
            <a:gdLst>
              <a:gd name="connsiteX0" fmla="*/ 252290 w 362702"/>
              <a:gd name="connsiteY0" fmla="*/ 469647 h 547344"/>
              <a:gd name="connsiteX1" fmla="*/ 270771 w 362702"/>
              <a:gd name="connsiteY1" fmla="*/ 475106 h 547344"/>
              <a:gd name="connsiteX2" fmla="*/ 265950 w 362702"/>
              <a:gd name="connsiteY2" fmla="*/ 494004 h 547344"/>
              <a:gd name="connsiteX3" fmla="*/ 247469 w 362702"/>
              <a:gd name="connsiteY3" fmla="*/ 489384 h 547344"/>
              <a:gd name="connsiteX4" fmla="*/ 252290 w 362702"/>
              <a:gd name="connsiteY4" fmla="*/ 469647 h 547344"/>
              <a:gd name="connsiteX5" fmla="*/ 310192 w 362702"/>
              <a:gd name="connsiteY5" fmla="*/ 420621 h 547344"/>
              <a:gd name="connsiteX6" fmla="*/ 226646 w 362702"/>
              <a:gd name="connsiteY6" fmla="*/ 469329 h 547344"/>
              <a:gd name="connsiteX7" fmla="*/ 262215 w 362702"/>
              <a:gd name="connsiteY7" fmla="*/ 530833 h 547344"/>
              <a:gd name="connsiteX8" fmla="*/ 345760 w 362702"/>
              <a:gd name="connsiteY8" fmla="*/ 482538 h 547344"/>
              <a:gd name="connsiteX9" fmla="*/ 14062 w 362702"/>
              <a:gd name="connsiteY9" fmla="*/ 399157 h 547344"/>
              <a:gd name="connsiteX10" fmla="*/ 14062 w 362702"/>
              <a:gd name="connsiteY10" fmla="*/ 431354 h 547344"/>
              <a:gd name="connsiteX11" fmla="*/ 36809 w 362702"/>
              <a:gd name="connsiteY11" fmla="*/ 453644 h 547344"/>
              <a:gd name="connsiteX12" fmla="*/ 169571 w 362702"/>
              <a:gd name="connsiteY12" fmla="*/ 453644 h 547344"/>
              <a:gd name="connsiteX13" fmla="*/ 132348 w 362702"/>
              <a:gd name="connsiteY13" fmla="*/ 416494 h 547344"/>
              <a:gd name="connsiteX14" fmla="*/ 131521 w 362702"/>
              <a:gd name="connsiteY14" fmla="*/ 415255 h 547344"/>
              <a:gd name="connsiteX15" fmla="*/ 124490 w 362702"/>
              <a:gd name="connsiteY15" fmla="*/ 399157 h 547344"/>
              <a:gd name="connsiteX16" fmla="*/ 101277 w 362702"/>
              <a:gd name="connsiteY16" fmla="*/ 217792 h 547344"/>
              <a:gd name="connsiteX17" fmla="*/ 92644 w 362702"/>
              <a:gd name="connsiteY17" fmla="*/ 220011 h 547344"/>
              <a:gd name="connsiteX18" fmla="*/ 86026 w 362702"/>
              <a:gd name="connsiteY18" fmla="*/ 227028 h 547344"/>
              <a:gd name="connsiteX19" fmla="*/ 85613 w 362702"/>
              <a:gd name="connsiteY19" fmla="*/ 231569 h 547344"/>
              <a:gd name="connsiteX20" fmla="*/ 137311 w 362702"/>
              <a:gd name="connsiteY20" fmla="*/ 321142 h 547344"/>
              <a:gd name="connsiteX21" fmla="*/ 167503 w 362702"/>
              <a:gd name="connsiteY21" fmla="*/ 373152 h 547344"/>
              <a:gd name="connsiteX22" fmla="*/ 164608 w 362702"/>
              <a:gd name="connsiteY22" fmla="*/ 383059 h 547344"/>
              <a:gd name="connsiteX23" fmla="*/ 155096 w 362702"/>
              <a:gd name="connsiteY23" fmla="*/ 380169 h 547344"/>
              <a:gd name="connsiteX24" fmla="*/ 121181 w 362702"/>
              <a:gd name="connsiteY24" fmla="*/ 321142 h 547344"/>
              <a:gd name="connsiteX25" fmla="*/ 117045 w 362702"/>
              <a:gd name="connsiteY25" fmla="*/ 319491 h 547344"/>
              <a:gd name="connsiteX26" fmla="*/ 107533 w 362702"/>
              <a:gd name="connsiteY26" fmla="*/ 321967 h 547344"/>
              <a:gd name="connsiteX27" fmla="*/ 100088 w 362702"/>
              <a:gd name="connsiteY27" fmla="*/ 332700 h 547344"/>
              <a:gd name="connsiteX28" fmla="*/ 129040 w 362702"/>
              <a:gd name="connsiteY28" fmla="*/ 374803 h 547344"/>
              <a:gd name="connsiteX29" fmla="*/ 144756 w 362702"/>
              <a:gd name="connsiteY29" fmla="*/ 409476 h 547344"/>
              <a:gd name="connsiteX30" fmla="*/ 205967 w 362702"/>
              <a:gd name="connsiteY30" fmla="*/ 451580 h 547344"/>
              <a:gd name="connsiteX31" fmla="*/ 212998 w 362702"/>
              <a:gd name="connsiteY31" fmla="*/ 454056 h 547344"/>
              <a:gd name="connsiteX32" fmla="*/ 215066 w 362702"/>
              <a:gd name="connsiteY32" fmla="*/ 454882 h 547344"/>
              <a:gd name="connsiteX33" fmla="*/ 217961 w 362702"/>
              <a:gd name="connsiteY33" fmla="*/ 457359 h 547344"/>
              <a:gd name="connsiteX34" fmla="*/ 303574 w 362702"/>
              <a:gd name="connsiteY34" fmla="*/ 408238 h 547344"/>
              <a:gd name="connsiteX35" fmla="*/ 303574 w 362702"/>
              <a:gd name="connsiteY35" fmla="*/ 393791 h 547344"/>
              <a:gd name="connsiteX36" fmla="*/ 296543 w 362702"/>
              <a:gd name="connsiteY36" fmla="*/ 321142 h 547344"/>
              <a:gd name="connsiteX37" fmla="*/ 263870 w 362702"/>
              <a:gd name="connsiteY37" fmla="*/ 265004 h 547344"/>
              <a:gd name="connsiteX38" fmla="*/ 260147 w 362702"/>
              <a:gd name="connsiteY38" fmla="*/ 258399 h 547344"/>
              <a:gd name="connsiteX39" fmla="*/ 256011 w 362702"/>
              <a:gd name="connsiteY39" fmla="*/ 256748 h 547344"/>
              <a:gd name="connsiteX40" fmla="*/ 246912 w 362702"/>
              <a:gd name="connsiteY40" fmla="*/ 259225 h 547344"/>
              <a:gd name="connsiteX41" fmla="*/ 239468 w 362702"/>
              <a:gd name="connsiteY41" fmla="*/ 270370 h 547344"/>
              <a:gd name="connsiteX42" fmla="*/ 249808 w 362702"/>
              <a:gd name="connsiteY42" fmla="*/ 288119 h 547344"/>
              <a:gd name="connsiteX43" fmla="*/ 254357 w 362702"/>
              <a:gd name="connsiteY43" fmla="*/ 296375 h 547344"/>
              <a:gd name="connsiteX44" fmla="*/ 252289 w 362702"/>
              <a:gd name="connsiteY44" fmla="*/ 306282 h 547344"/>
              <a:gd name="connsiteX45" fmla="*/ 248567 w 362702"/>
              <a:gd name="connsiteY45" fmla="*/ 307107 h 547344"/>
              <a:gd name="connsiteX46" fmla="*/ 241949 w 362702"/>
              <a:gd name="connsiteY46" fmla="*/ 303392 h 547344"/>
              <a:gd name="connsiteX47" fmla="*/ 227060 w 362702"/>
              <a:gd name="connsiteY47" fmla="*/ 277387 h 547344"/>
              <a:gd name="connsiteX48" fmla="*/ 223338 w 362702"/>
              <a:gd name="connsiteY48" fmla="*/ 275736 h 547344"/>
              <a:gd name="connsiteX49" fmla="*/ 213825 w 362702"/>
              <a:gd name="connsiteY49" fmla="*/ 277800 h 547344"/>
              <a:gd name="connsiteX50" fmla="*/ 206794 w 362702"/>
              <a:gd name="connsiteY50" fmla="*/ 289358 h 547344"/>
              <a:gd name="connsiteX51" fmla="*/ 217134 w 362702"/>
              <a:gd name="connsiteY51" fmla="*/ 307107 h 547344"/>
              <a:gd name="connsiteX52" fmla="*/ 221683 w 362702"/>
              <a:gd name="connsiteY52" fmla="*/ 315363 h 547344"/>
              <a:gd name="connsiteX53" fmla="*/ 219202 w 362702"/>
              <a:gd name="connsiteY53" fmla="*/ 324857 h 547344"/>
              <a:gd name="connsiteX54" fmla="*/ 209689 w 362702"/>
              <a:gd name="connsiteY54" fmla="*/ 322380 h 547344"/>
              <a:gd name="connsiteX55" fmla="*/ 194387 w 362702"/>
              <a:gd name="connsiteY55" fmla="*/ 296375 h 547344"/>
              <a:gd name="connsiteX56" fmla="*/ 190251 w 362702"/>
              <a:gd name="connsiteY56" fmla="*/ 294724 h 547344"/>
              <a:gd name="connsiteX57" fmla="*/ 180738 w 362702"/>
              <a:gd name="connsiteY57" fmla="*/ 296788 h 547344"/>
              <a:gd name="connsiteX58" fmla="*/ 173707 w 362702"/>
              <a:gd name="connsiteY58" fmla="*/ 308346 h 547344"/>
              <a:gd name="connsiteX59" fmla="*/ 174121 w 362702"/>
              <a:gd name="connsiteY59" fmla="*/ 308758 h 547344"/>
              <a:gd name="connsiteX60" fmla="*/ 189010 w 362702"/>
              <a:gd name="connsiteY60" fmla="*/ 333938 h 547344"/>
              <a:gd name="connsiteX61" fmla="*/ 186115 w 362702"/>
              <a:gd name="connsiteY61" fmla="*/ 343845 h 547344"/>
              <a:gd name="connsiteX62" fmla="*/ 182806 w 362702"/>
              <a:gd name="connsiteY62" fmla="*/ 345083 h 547344"/>
              <a:gd name="connsiteX63" fmla="*/ 176189 w 362702"/>
              <a:gd name="connsiteY63" fmla="*/ 341368 h 547344"/>
              <a:gd name="connsiteX64" fmla="*/ 161299 w 362702"/>
              <a:gd name="connsiteY64" fmla="*/ 315363 h 547344"/>
              <a:gd name="connsiteX65" fmla="*/ 105879 w 362702"/>
              <a:gd name="connsiteY65" fmla="*/ 219598 h 547344"/>
              <a:gd name="connsiteX66" fmla="*/ 101277 w 362702"/>
              <a:gd name="connsiteY66" fmla="*/ 217792 h 547344"/>
              <a:gd name="connsiteX67" fmla="*/ 105243 w 362702"/>
              <a:gd name="connsiteY67" fmla="*/ 127385 h 547344"/>
              <a:gd name="connsiteX68" fmla="*/ 203300 w 362702"/>
              <a:gd name="connsiteY68" fmla="*/ 127385 h 547344"/>
              <a:gd name="connsiteX69" fmla="*/ 210685 w 362702"/>
              <a:gd name="connsiteY69" fmla="*/ 134456 h 547344"/>
              <a:gd name="connsiteX70" fmla="*/ 203300 w 362702"/>
              <a:gd name="connsiteY70" fmla="*/ 141527 h 547344"/>
              <a:gd name="connsiteX71" fmla="*/ 105243 w 362702"/>
              <a:gd name="connsiteY71" fmla="*/ 141527 h 547344"/>
              <a:gd name="connsiteX72" fmla="*/ 98268 w 362702"/>
              <a:gd name="connsiteY72" fmla="*/ 134456 h 547344"/>
              <a:gd name="connsiteX73" fmla="*/ 105243 w 362702"/>
              <a:gd name="connsiteY73" fmla="*/ 127385 h 547344"/>
              <a:gd name="connsiteX74" fmla="*/ 103424 w 362702"/>
              <a:gd name="connsiteY74" fmla="*/ 98268 h 547344"/>
              <a:gd name="connsiteX75" fmla="*/ 201891 w 362702"/>
              <a:gd name="connsiteY75" fmla="*/ 98268 h 547344"/>
              <a:gd name="connsiteX76" fmla="*/ 208866 w 362702"/>
              <a:gd name="connsiteY76" fmla="*/ 105339 h 547344"/>
              <a:gd name="connsiteX77" fmla="*/ 201891 w 362702"/>
              <a:gd name="connsiteY77" fmla="*/ 112410 h 547344"/>
              <a:gd name="connsiteX78" fmla="*/ 103424 w 362702"/>
              <a:gd name="connsiteY78" fmla="*/ 112410 h 547344"/>
              <a:gd name="connsiteX79" fmla="*/ 96449 w 362702"/>
              <a:gd name="connsiteY79" fmla="*/ 105339 h 547344"/>
              <a:gd name="connsiteX80" fmla="*/ 103424 w 362702"/>
              <a:gd name="connsiteY80" fmla="*/ 98268 h 547344"/>
              <a:gd name="connsiteX81" fmla="*/ 36809 w 362702"/>
              <a:gd name="connsiteY81" fmla="*/ 77602 h 547344"/>
              <a:gd name="connsiteX82" fmla="*/ 14062 w 362702"/>
              <a:gd name="connsiteY82" fmla="*/ 100718 h 547344"/>
              <a:gd name="connsiteX83" fmla="*/ 14062 w 362702"/>
              <a:gd name="connsiteY83" fmla="*/ 384710 h 547344"/>
              <a:gd name="connsiteX84" fmla="*/ 117459 w 362702"/>
              <a:gd name="connsiteY84" fmla="*/ 384710 h 547344"/>
              <a:gd name="connsiteX85" fmla="*/ 116218 w 362702"/>
              <a:gd name="connsiteY85" fmla="*/ 380582 h 547344"/>
              <a:gd name="connsiteX86" fmla="*/ 89335 w 362702"/>
              <a:gd name="connsiteY86" fmla="*/ 341781 h 547344"/>
              <a:gd name="connsiteX87" fmla="*/ 88094 w 362702"/>
              <a:gd name="connsiteY87" fmla="*/ 340542 h 547344"/>
              <a:gd name="connsiteX88" fmla="*/ 100088 w 362702"/>
              <a:gd name="connsiteY88" fmla="*/ 309584 h 547344"/>
              <a:gd name="connsiteX89" fmla="*/ 111669 w 362702"/>
              <a:gd name="connsiteY89" fmla="*/ 305456 h 547344"/>
              <a:gd name="connsiteX90" fmla="*/ 73205 w 362702"/>
              <a:gd name="connsiteY90" fmla="*/ 238586 h 547344"/>
              <a:gd name="connsiteX91" fmla="*/ 72791 w 362702"/>
              <a:gd name="connsiteY91" fmla="*/ 220837 h 547344"/>
              <a:gd name="connsiteX92" fmla="*/ 85199 w 362702"/>
              <a:gd name="connsiteY92" fmla="*/ 207628 h 547344"/>
              <a:gd name="connsiteX93" fmla="*/ 118700 w 362702"/>
              <a:gd name="connsiteY93" fmla="*/ 212581 h 547344"/>
              <a:gd name="connsiteX94" fmla="*/ 164608 w 362702"/>
              <a:gd name="connsiteY94" fmla="*/ 292247 h 547344"/>
              <a:gd name="connsiteX95" fmla="*/ 173707 w 362702"/>
              <a:gd name="connsiteY95" fmla="*/ 284404 h 547344"/>
              <a:gd name="connsiteX96" fmla="*/ 191491 w 362702"/>
              <a:gd name="connsiteY96" fmla="*/ 280277 h 547344"/>
              <a:gd name="connsiteX97" fmla="*/ 193559 w 362702"/>
              <a:gd name="connsiteY97" fmla="*/ 280689 h 547344"/>
              <a:gd name="connsiteX98" fmla="*/ 206794 w 362702"/>
              <a:gd name="connsiteY98" fmla="*/ 265417 h 547344"/>
              <a:gd name="connsiteX99" fmla="*/ 224578 w 362702"/>
              <a:gd name="connsiteY99" fmla="*/ 261289 h 547344"/>
              <a:gd name="connsiteX100" fmla="*/ 226233 w 362702"/>
              <a:gd name="connsiteY100" fmla="*/ 261702 h 547344"/>
              <a:gd name="connsiteX101" fmla="*/ 239468 w 362702"/>
              <a:gd name="connsiteY101" fmla="*/ 246429 h 547344"/>
              <a:gd name="connsiteX102" fmla="*/ 252703 w 362702"/>
              <a:gd name="connsiteY102" fmla="*/ 242301 h 547344"/>
              <a:gd name="connsiteX103" fmla="*/ 252703 w 362702"/>
              <a:gd name="connsiteY103" fmla="*/ 183686 h 547344"/>
              <a:gd name="connsiteX104" fmla="*/ 212171 w 362702"/>
              <a:gd name="connsiteY104" fmla="*/ 183686 h 547344"/>
              <a:gd name="connsiteX105" fmla="*/ 202658 w 362702"/>
              <a:gd name="connsiteY105" fmla="*/ 207215 h 547344"/>
              <a:gd name="connsiteX106" fmla="*/ 190251 w 362702"/>
              <a:gd name="connsiteY106" fmla="*/ 215883 h 547344"/>
              <a:gd name="connsiteX107" fmla="*/ 189837 w 362702"/>
              <a:gd name="connsiteY107" fmla="*/ 215883 h 547344"/>
              <a:gd name="connsiteX108" fmla="*/ 177429 w 362702"/>
              <a:gd name="connsiteY108" fmla="*/ 208040 h 547344"/>
              <a:gd name="connsiteX109" fmla="*/ 165435 w 362702"/>
              <a:gd name="connsiteY109" fmla="*/ 183686 h 547344"/>
              <a:gd name="connsiteX110" fmla="*/ 121181 w 362702"/>
              <a:gd name="connsiteY110" fmla="*/ 183686 h 547344"/>
              <a:gd name="connsiteX111" fmla="*/ 74032 w 362702"/>
              <a:gd name="connsiteY111" fmla="*/ 164286 h 547344"/>
              <a:gd name="connsiteX112" fmla="*/ 54594 w 362702"/>
              <a:gd name="connsiteY112" fmla="*/ 117642 h 547344"/>
              <a:gd name="connsiteX113" fmla="*/ 54594 w 362702"/>
              <a:gd name="connsiteY113" fmla="*/ 77602 h 547344"/>
              <a:gd name="connsiteX114" fmla="*/ 103424 w 362702"/>
              <a:gd name="connsiteY114" fmla="*/ 70971 h 547344"/>
              <a:gd name="connsiteX115" fmla="*/ 201891 w 362702"/>
              <a:gd name="connsiteY115" fmla="*/ 70971 h 547344"/>
              <a:gd name="connsiteX116" fmla="*/ 208866 w 362702"/>
              <a:gd name="connsiteY116" fmla="*/ 78042 h 547344"/>
              <a:gd name="connsiteX117" fmla="*/ 201891 w 362702"/>
              <a:gd name="connsiteY117" fmla="*/ 85113 h 547344"/>
              <a:gd name="connsiteX118" fmla="*/ 103424 w 362702"/>
              <a:gd name="connsiteY118" fmla="*/ 85113 h 547344"/>
              <a:gd name="connsiteX119" fmla="*/ 96449 w 362702"/>
              <a:gd name="connsiteY119" fmla="*/ 78042 h 547344"/>
              <a:gd name="connsiteX120" fmla="*/ 103424 w 362702"/>
              <a:gd name="connsiteY120" fmla="*/ 70971 h 547344"/>
              <a:gd name="connsiteX121" fmla="*/ 271651 w 362702"/>
              <a:gd name="connsiteY121" fmla="*/ 41855 h 547344"/>
              <a:gd name="connsiteX122" fmla="*/ 278963 w 362702"/>
              <a:gd name="connsiteY122" fmla="*/ 49331 h 547344"/>
              <a:gd name="connsiteX123" fmla="*/ 278963 w 362702"/>
              <a:gd name="connsiteY123" fmla="*/ 51822 h 547344"/>
              <a:gd name="connsiteX124" fmla="*/ 294399 w 362702"/>
              <a:gd name="connsiteY124" fmla="*/ 68435 h 547344"/>
              <a:gd name="connsiteX125" fmla="*/ 294399 w 362702"/>
              <a:gd name="connsiteY125" fmla="*/ 70511 h 547344"/>
              <a:gd name="connsiteX126" fmla="*/ 287087 w 362702"/>
              <a:gd name="connsiteY126" fmla="*/ 77571 h 547344"/>
              <a:gd name="connsiteX127" fmla="*/ 280182 w 362702"/>
              <a:gd name="connsiteY127" fmla="*/ 70511 h 547344"/>
              <a:gd name="connsiteX128" fmla="*/ 280182 w 362702"/>
              <a:gd name="connsiteY128" fmla="*/ 68435 h 547344"/>
              <a:gd name="connsiteX129" fmla="*/ 271651 w 362702"/>
              <a:gd name="connsiteY129" fmla="*/ 65112 h 547344"/>
              <a:gd name="connsiteX130" fmla="*/ 263121 w 362702"/>
              <a:gd name="connsiteY130" fmla="*/ 68435 h 547344"/>
              <a:gd name="connsiteX131" fmla="*/ 263121 w 362702"/>
              <a:gd name="connsiteY131" fmla="*/ 80894 h 547344"/>
              <a:gd name="connsiteX132" fmla="*/ 271651 w 362702"/>
              <a:gd name="connsiteY132" fmla="*/ 84632 h 547344"/>
              <a:gd name="connsiteX133" fmla="*/ 294399 w 362702"/>
              <a:gd name="connsiteY133" fmla="*/ 102075 h 547344"/>
              <a:gd name="connsiteX134" fmla="*/ 294399 w 362702"/>
              <a:gd name="connsiteY134" fmla="*/ 115364 h 547344"/>
              <a:gd name="connsiteX135" fmla="*/ 278963 w 362702"/>
              <a:gd name="connsiteY135" fmla="*/ 131977 h 547344"/>
              <a:gd name="connsiteX136" fmla="*/ 278963 w 362702"/>
              <a:gd name="connsiteY136" fmla="*/ 134469 h 547344"/>
              <a:gd name="connsiteX137" fmla="*/ 271651 w 362702"/>
              <a:gd name="connsiteY137" fmla="*/ 141529 h 547344"/>
              <a:gd name="connsiteX138" fmla="*/ 264746 w 362702"/>
              <a:gd name="connsiteY138" fmla="*/ 134469 h 547344"/>
              <a:gd name="connsiteX139" fmla="*/ 264746 w 362702"/>
              <a:gd name="connsiteY139" fmla="*/ 131977 h 547344"/>
              <a:gd name="connsiteX140" fmla="*/ 249310 w 362702"/>
              <a:gd name="connsiteY140" fmla="*/ 115364 h 547344"/>
              <a:gd name="connsiteX141" fmla="*/ 249310 w 362702"/>
              <a:gd name="connsiteY141" fmla="*/ 113288 h 547344"/>
              <a:gd name="connsiteX142" fmla="*/ 256216 w 362702"/>
              <a:gd name="connsiteY142" fmla="*/ 106228 h 547344"/>
              <a:gd name="connsiteX143" fmla="*/ 263121 w 362702"/>
              <a:gd name="connsiteY143" fmla="*/ 113288 h 547344"/>
              <a:gd name="connsiteX144" fmla="*/ 263121 w 362702"/>
              <a:gd name="connsiteY144" fmla="*/ 115364 h 547344"/>
              <a:gd name="connsiteX145" fmla="*/ 271651 w 362702"/>
              <a:gd name="connsiteY145" fmla="*/ 119102 h 547344"/>
              <a:gd name="connsiteX146" fmla="*/ 280182 w 362702"/>
              <a:gd name="connsiteY146" fmla="*/ 115364 h 547344"/>
              <a:gd name="connsiteX147" fmla="*/ 280182 w 362702"/>
              <a:gd name="connsiteY147" fmla="*/ 102075 h 547344"/>
              <a:gd name="connsiteX148" fmla="*/ 271651 w 362702"/>
              <a:gd name="connsiteY148" fmla="*/ 98752 h 547344"/>
              <a:gd name="connsiteX149" fmla="*/ 249310 w 362702"/>
              <a:gd name="connsiteY149" fmla="*/ 80894 h 547344"/>
              <a:gd name="connsiteX150" fmla="*/ 249310 w 362702"/>
              <a:gd name="connsiteY150" fmla="*/ 68435 h 547344"/>
              <a:gd name="connsiteX151" fmla="*/ 264746 w 362702"/>
              <a:gd name="connsiteY151" fmla="*/ 51822 h 547344"/>
              <a:gd name="connsiteX152" fmla="*/ 264746 w 362702"/>
              <a:gd name="connsiteY152" fmla="*/ 49331 h 547344"/>
              <a:gd name="connsiteX153" fmla="*/ 271651 w 362702"/>
              <a:gd name="connsiteY153" fmla="*/ 41855 h 547344"/>
              <a:gd name="connsiteX154" fmla="*/ 103424 w 362702"/>
              <a:gd name="connsiteY154" fmla="*/ 41855 h 547344"/>
              <a:gd name="connsiteX155" fmla="*/ 201891 w 362702"/>
              <a:gd name="connsiteY155" fmla="*/ 41855 h 547344"/>
              <a:gd name="connsiteX156" fmla="*/ 208866 w 362702"/>
              <a:gd name="connsiteY156" fmla="*/ 49134 h 547344"/>
              <a:gd name="connsiteX157" fmla="*/ 201891 w 362702"/>
              <a:gd name="connsiteY157" fmla="*/ 56009 h 547344"/>
              <a:gd name="connsiteX158" fmla="*/ 103424 w 362702"/>
              <a:gd name="connsiteY158" fmla="*/ 56009 h 547344"/>
              <a:gd name="connsiteX159" fmla="*/ 96449 w 362702"/>
              <a:gd name="connsiteY159" fmla="*/ 49134 h 547344"/>
              <a:gd name="connsiteX160" fmla="*/ 103424 w 362702"/>
              <a:gd name="connsiteY160" fmla="*/ 41855 h 547344"/>
              <a:gd name="connsiteX161" fmla="*/ 121181 w 362702"/>
              <a:gd name="connsiteY161" fmla="*/ 14447 h 547344"/>
              <a:gd name="connsiteX162" fmla="*/ 69069 w 362702"/>
              <a:gd name="connsiteY162" fmla="*/ 66457 h 547344"/>
              <a:gd name="connsiteX163" fmla="*/ 69069 w 362702"/>
              <a:gd name="connsiteY163" fmla="*/ 117642 h 547344"/>
              <a:gd name="connsiteX164" fmla="*/ 84372 w 362702"/>
              <a:gd name="connsiteY164" fmla="*/ 154379 h 547344"/>
              <a:gd name="connsiteX165" fmla="*/ 121181 w 362702"/>
              <a:gd name="connsiteY165" fmla="*/ 169652 h 547344"/>
              <a:gd name="connsiteX166" fmla="*/ 169985 w 362702"/>
              <a:gd name="connsiteY166" fmla="*/ 169652 h 547344"/>
              <a:gd name="connsiteX167" fmla="*/ 176189 w 362702"/>
              <a:gd name="connsiteY167" fmla="*/ 173367 h 547344"/>
              <a:gd name="connsiteX168" fmla="*/ 189837 w 362702"/>
              <a:gd name="connsiteY168" fmla="*/ 201436 h 547344"/>
              <a:gd name="connsiteX169" fmla="*/ 201004 w 362702"/>
              <a:gd name="connsiteY169" fmla="*/ 173780 h 547344"/>
              <a:gd name="connsiteX170" fmla="*/ 207621 w 362702"/>
              <a:gd name="connsiteY170" fmla="*/ 169652 h 547344"/>
              <a:gd name="connsiteX171" fmla="*/ 260147 w 362702"/>
              <a:gd name="connsiteY171" fmla="*/ 169652 h 547344"/>
              <a:gd name="connsiteX172" fmla="*/ 272141 w 362702"/>
              <a:gd name="connsiteY172" fmla="*/ 169652 h 547344"/>
              <a:gd name="connsiteX173" fmla="*/ 308951 w 362702"/>
              <a:gd name="connsiteY173" fmla="*/ 154379 h 547344"/>
              <a:gd name="connsiteX174" fmla="*/ 324254 w 362702"/>
              <a:gd name="connsiteY174" fmla="*/ 117642 h 547344"/>
              <a:gd name="connsiteX175" fmla="*/ 324254 w 362702"/>
              <a:gd name="connsiteY175" fmla="*/ 66457 h 547344"/>
              <a:gd name="connsiteX176" fmla="*/ 272141 w 362702"/>
              <a:gd name="connsiteY176" fmla="*/ 14447 h 547344"/>
              <a:gd name="connsiteX177" fmla="*/ 121181 w 362702"/>
              <a:gd name="connsiteY177" fmla="*/ 0 h 547344"/>
              <a:gd name="connsiteX178" fmla="*/ 272141 w 362702"/>
              <a:gd name="connsiteY178" fmla="*/ 0 h 547344"/>
              <a:gd name="connsiteX179" fmla="*/ 338316 w 362702"/>
              <a:gd name="connsiteY179" fmla="*/ 66457 h 547344"/>
              <a:gd name="connsiteX180" fmla="*/ 338316 w 362702"/>
              <a:gd name="connsiteY180" fmla="*/ 117642 h 547344"/>
              <a:gd name="connsiteX181" fmla="*/ 318877 w 362702"/>
              <a:gd name="connsiteY181" fmla="*/ 164286 h 547344"/>
              <a:gd name="connsiteX182" fmla="*/ 272141 w 362702"/>
              <a:gd name="connsiteY182" fmla="*/ 183686 h 547344"/>
              <a:gd name="connsiteX183" fmla="*/ 267178 w 362702"/>
              <a:gd name="connsiteY183" fmla="*/ 183686 h 547344"/>
              <a:gd name="connsiteX184" fmla="*/ 267178 w 362702"/>
              <a:gd name="connsiteY184" fmla="*/ 245603 h 547344"/>
              <a:gd name="connsiteX185" fmla="*/ 272555 w 362702"/>
              <a:gd name="connsiteY185" fmla="*/ 251382 h 547344"/>
              <a:gd name="connsiteX186" fmla="*/ 272969 w 362702"/>
              <a:gd name="connsiteY186" fmla="*/ 251795 h 547344"/>
              <a:gd name="connsiteX187" fmla="*/ 272969 w 362702"/>
              <a:gd name="connsiteY187" fmla="*/ 252208 h 547344"/>
              <a:gd name="connsiteX188" fmla="*/ 279586 w 362702"/>
              <a:gd name="connsiteY188" fmla="*/ 263766 h 547344"/>
              <a:gd name="connsiteX189" fmla="*/ 282895 w 362702"/>
              <a:gd name="connsiteY189" fmla="*/ 269544 h 547344"/>
              <a:gd name="connsiteX190" fmla="*/ 308951 w 362702"/>
              <a:gd name="connsiteY190" fmla="*/ 314124 h 547344"/>
              <a:gd name="connsiteX191" fmla="*/ 316809 w 362702"/>
              <a:gd name="connsiteY191" fmla="*/ 398744 h 547344"/>
              <a:gd name="connsiteX192" fmla="*/ 317636 w 362702"/>
              <a:gd name="connsiteY192" fmla="*/ 404936 h 547344"/>
              <a:gd name="connsiteX193" fmla="*/ 318877 w 362702"/>
              <a:gd name="connsiteY193" fmla="*/ 407412 h 547344"/>
              <a:gd name="connsiteX194" fmla="*/ 361890 w 362702"/>
              <a:gd name="connsiteY194" fmla="*/ 481713 h 547344"/>
              <a:gd name="connsiteX195" fmla="*/ 358995 w 362702"/>
              <a:gd name="connsiteY195" fmla="*/ 491206 h 547344"/>
              <a:gd name="connsiteX196" fmla="*/ 263043 w 362702"/>
              <a:gd name="connsiteY196" fmla="*/ 546932 h 547344"/>
              <a:gd name="connsiteX197" fmla="*/ 259734 w 362702"/>
              <a:gd name="connsiteY197" fmla="*/ 547344 h 547344"/>
              <a:gd name="connsiteX198" fmla="*/ 258079 w 362702"/>
              <a:gd name="connsiteY198" fmla="*/ 547344 h 547344"/>
              <a:gd name="connsiteX199" fmla="*/ 253116 w 362702"/>
              <a:gd name="connsiteY199" fmla="*/ 544042 h 547344"/>
              <a:gd name="connsiteX200" fmla="*/ 210516 w 362702"/>
              <a:gd name="connsiteY200" fmla="*/ 470155 h 547344"/>
              <a:gd name="connsiteX201" fmla="*/ 210516 w 362702"/>
              <a:gd name="connsiteY201" fmla="*/ 469742 h 547344"/>
              <a:gd name="connsiteX202" fmla="*/ 208449 w 362702"/>
              <a:gd name="connsiteY202" fmla="*/ 468091 h 547344"/>
              <a:gd name="connsiteX203" fmla="*/ 36809 w 362702"/>
              <a:gd name="connsiteY203" fmla="*/ 468091 h 547344"/>
              <a:gd name="connsiteX204" fmla="*/ 0 w 362702"/>
              <a:gd name="connsiteY204" fmla="*/ 431354 h 547344"/>
              <a:gd name="connsiteX205" fmla="*/ 0 w 362702"/>
              <a:gd name="connsiteY205" fmla="*/ 100718 h 547344"/>
              <a:gd name="connsiteX206" fmla="*/ 36809 w 362702"/>
              <a:gd name="connsiteY206" fmla="*/ 63568 h 547344"/>
              <a:gd name="connsiteX207" fmla="*/ 55007 w 362702"/>
              <a:gd name="connsiteY207" fmla="*/ 63568 h 547344"/>
              <a:gd name="connsiteX208" fmla="*/ 121181 w 362702"/>
              <a:gd name="connsiteY208" fmla="*/ 0 h 5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2702" h="547344">
                <a:moveTo>
                  <a:pt x="252290" y="469647"/>
                </a:moveTo>
                <a:cubicBezTo>
                  <a:pt x="258718" y="465867"/>
                  <a:pt x="267155" y="468387"/>
                  <a:pt x="270771" y="475106"/>
                </a:cubicBezTo>
                <a:cubicBezTo>
                  <a:pt x="274386" y="481825"/>
                  <a:pt x="272378" y="490644"/>
                  <a:pt x="265950" y="494004"/>
                </a:cubicBezTo>
                <a:cubicBezTo>
                  <a:pt x="259522" y="498203"/>
                  <a:pt x="251085" y="495683"/>
                  <a:pt x="247469" y="489384"/>
                </a:cubicBezTo>
                <a:cubicBezTo>
                  <a:pt x="243853" y="482245"/>
                  <a:pt x="245862" y="473846"/>
                  <a:pt x="252290" y="469647"/>
                </a:cubicBezTo>
                <a:close/>
                <a:moveTo>
                  <a:pt x="310192" y="420621"/>
                </a:moveTo>
                <a:lnTo>
                  <a:pt x="226646" y="469329"/>
                </a:lnTo>
                <a:lnTo>
                  <a:pt x="262215" y="530833"/>
                </a:lnTo>
                <a:lnTo>
                  <a:pt x="345760" y="482538"/>
                </a:lnTo>
                <a:close/>
                <a:moveTo>
                  <a:pt x="14062" y="399157"/>
                </a:moveTo>
                <a:lnTo>
                  <a:pt x="14062" y="431354"/>
                </a:lnTo>
                <a:cubicBezTo>
                  <a:pt x="14062" y="443737"/>
                  <a:pt x="24402" y="453644"/>
                  <a:pt x="36809" y="453644"/>
                </a:cubicBezTo>
                <a:lnTo>
                  <a:pt x="169571" y="453644"/>
                </a:lnTo>
                <a:cubicBezTo>
                  <a:pt x="154268" y="444975"/>
                  <a:pt x="141034" y="432179"/>
                  <a:pt x="132348" y="416494"/>
                </a:cubicBezTo>
                <a:cubicBezTo>
                  <a:pt x="131935" y="416494"/>
                  <a:pt x="131935" y="415668"/>
                  <a:pt x="131521" y="415255"/>
                </a:cubicBezTo>
                <a:lnTo>
                  <a:pt x="124490" y="399157"/>
                </a:lnTo>
                <a:close/>
                <a:moveTo>
                  <a:pt x="101277" y="217792"/>
                </a:moveTo>
                <a:cubicBezTo>
                  <a:pt x="98848" y="217741"/>
                  <a:pt x="95746" y="218360"/>
                  <a:pt x="92644" y="220011"/>
                </a:cubicBezTo>
                <a:cubicBezTo>
                  <a:pt x="89749" y="222075"/>
                  <a:pt x="87267" y="224552"/>
                  <a:pt x="86026" y="227028"/>
                </a:cubicBezTo>
                <a:cubicBezTo>
                  <a:pt x="85199" y="227854"/>
                  <a:pt x="84786" y="229918"/>
                  <a:pt x="85613" y="231569"/>
                </a:cubicBezTo>
                <a:lnTo>
                  <a:pt x="137311" y="321142"/>
                </a:lnTo>
                <a:lnTo>
                  <a:pt x="167503" y="373152"/>
                </a:lnTo>
                <a:cubicBezTo>
                  <a:pt x="169158" y="376041"/>
                  <a:pt x="168330" y="380582"/>
                  <a:pt x="164608" y="383059"/>
                </a:cubicBezTo>
                <a:cubicBezTo>
                  <a:pt x="161299" y="384710"/>
                  <a:pt x="156750" y="383471"/>
                  <a:pt x="155096" y="380169"/>
                </a:cubicBezTo>
                <a:lnTo>
                  <a:pt x="121181" y="321142"/>
                </a:lnTo>
                <a:cubicBezTo>
                  <a:pt x="120354" y="319903"/>
                  <a:pt x="117873" y="319491"/>
                  <a:pt x="117045" y="319491"/>
                </a:cubicBezTo>
                <a:cubicBezTo>
                  <a:pt x="114150" y="319078"/>
                  <a:pt x="110842" y="319903"/>
                  <a:pt x="107533" y="321967"/>
                </a:cubicBezTo>
                <a:cubicBezTo>
                  <a:pt x="101743" y="324857"/>
                  <a:pt x="99675" y="330223"/>
                  <a:pt x="100088" y="332700"/>
                </a:cubicBezTo>
                <a:cubicBezTo>
                  <a:pt x="112082" y="345083"/>
                  <a:pt x="122009" y="359117"/>
                  <a:pt x="129040" y="374803"/>
                </a:cubicBezTo>
                <a:lnTo>
                  <a:pt x="144756" y="409476"/>
                </a:lnTo>
                <a:cubicBezTo>
                  <a:pt x="157991" y="432179"/>
                  <a:pt x="180325" y="447452"/>
                  <a:pt x="205967" y="451580"/>
                </a:cubicBezTo>
                <a:cubicBezTo>
                  <a:pt x="208449" y="451993"/>
                  <a:pt x="210930" y="453231"/>
                  <a:pt x="212998" y="454056"/>
                </a:cubicBezTo>
                <a:cubicBezTo>
                  <a:pt x="213825" y="454056"/>
                  <a:pt x="214239" y="454469"/>
                  <a:pt x="215066" y="454882"/>
                </a:cubicBezTo>
                <a:cubicBezTo>
                  <a:pt x="216307" y="455708"/>
                  <a:pt x="217134" y="456533"/>
                  <a:pt x="217961" y="457359"/>
                </a:cubicBezTo>
                <a:lnTo>
                  <a:pt x="303574" y="408238"/>
                </a:lnTo>
                <a:cubicBezTo>
                  <a:pt x="301920" y="403697"/>
                  <a:pt x="301506" y="398744"/>
                  <a:pt x="303574" y="393791"/>
                </a:cubicBezTo>
                <a:cubicBezTo>
                  <a:pt x="311846" y="369850"/>
                  <a:pt x="309364" y="343432"/>
                  <a:pt x="296543" y="321142"/>
                </a:cubicBezTo>
                <a:lnTo>
                  <a:pt x="263870" y="265004"/>
                </a:lnTo>
                <a:lnTo>
                  <a:pt x="260147" y="258399"/>
                </a:lnTo>
                <a:cubicBezTo>
                  <a:pt x="259320" y="257161"/>
                  <a:pt x="256839" y="256748"/>
                  <a:pt x="256011" y="256748"/>
                </a:cubicBezTo>
                <a:cubicBezTo>
                  <a:pt x="253116" y="256335"/>
                  <a:pt x="249808" y="257161"/>
                  <a:pt x="246912" y="259225"/>
                </a:cubicBezTo>
                <a:cubicBezTo>
                  <a:pt x="240708" y="262527"/>
                  <a:pt x="238227" y="268306"/>
                  <a:pt x="239468" y="270370"/>
                </a:cubicBezTo>
                <a:lnTo>
                  <a:pt x="249808" y="288119"/>
                </a:lnTo>
                <a:lnTo>
                  <a:pt x="254357" y="296375"/>
                </a:lnTo>
                <a:cubicBezTo>
                  <a:pt x="256839" y="299677"/>
                  <a:pt x="255598" y="304218"/>
                  <a:pt x="252289" y="306282"/>
                </a:cubicBezTo>
                <a:cubicBezTo>
                  <a:pt x="251048" y="306694"/>
                  <a:pt x="249808" y="307107"/>
                  <a:pt x="248567" y="307107"/>
                </a:cubicBezTo>
                <a:cubicBezTo>
                  <a:pt x="246085" y="307107"/>
                  <a:pt x="243604" y="305869"/>
                  <a:pt x="241949" y="303392"/>
                </a:cubicBezTo>
                <a:lnTo>
                  <a:pt x="227060" y="277387"/>
                </a:lnTo>
                <a:cubicBezTo>
                  <a:pt x="226646" y="276149"/>
                  <a:pt x="224165" y="275736"/>
                  <a:pt x="223338" y="275736"/>
                </a:cubicBezTo>
                <a:cubicBezTo>
                  <a:pt x="220443" y="275323"/>
                  <a:pt x="216720" y="276149"/>
                  <a:pt x="213825" y="277800"/>
                </a:cubicBezTo>
                <a:cubicBezTo>
                  <a:pt x="207621" y="281515"/>
                  <a:pt x="205553" y="287294"/>
                  <a:pt x="206794" y="289358"/>
                </a:cubicBezTo>
                <a:lnTo>
                  <a:pt x="217134" y="307107"/>
                </a:lnTo>
                <a:lnTo>
                  <a:pt x="221683" y="315363"/>
                </a:lnTo>
                <a:cubicBezTo>
                  <a:pt x="223751" y="318665"/>
                  <a:pt x="222511" y="323206"/>
                  <a:pt x="219202" y="324857"/>
                </a:cubicBezTo>
                <a:cubicBezTo>
                  <a:pt x="215480" y="326921"/>
                  <a:pt x="211344" y="325682"/>
                  <a:pt x="209689" y="322380"/>
                </a:cubicBezTo>
                <a:lnTo>
                  <a:pt x="194387" y="296375"/>
                </a:lnTo>
                <a:cubicBezTo>
                  <a:pt x="193559" y="294724"/>
                  <a:pt x="191078" y="294724"/>
                  <a:pt x="190251" y="294724"/>
                </a:cubicBezTo>
                <a:cubicBezTo>
                  <a:pt x="187356" y="294311"/>
                  <a:pt x="184047" y="295137"/>
                  <a:pt x="180738" y="296788"/>
                </a:cubicBezTo>
                <a:cubicBezTo>
                  <a:pt x="174948" y="300503"/>
                  <a:pt x="172880" y="306282"/>
                  <a:pt x="173707" y="308346"/>
                </a:cubicBezTo>
                <a:lnTo>
                  <a:pt x="174121" y="308758"/>
                </a:lnTo>
                <a:lnTo>
                  <a:pt x="189010" y="333938"/>
                </a:lnTo>
                <a:cubicBezTo>
                  <a:pt x="190664" y="337653"/>
                  <a:pt x="189837" y="341781"/>
                  <a:pt x="186115" y="343845"/>
                </a:cubicBezTo>
                <a:cubicBezTo>
                  <a:pt x="185288" y="344670"/>
                  <a:pt x="184047" y="345083"/>
                  <a:pt x="182806" y="345083"/>
                </a:cubicBezTo>
                <a:cubicBezTo>
                  <a:pt x="180325" y="345083"/>
                  <a:pt x="177843" y="343845"/>
                  <a:pt x="176189" y="341368"/>
                </a:cubicBezTo>
                <a:lnTo>
                  <a:pt x="161299" y="315363"/>
                </a:lnTo>
                <a:lnTo>
                  <a:pt x="105879" y="219598"/>
                </a:lnTo>
                <a:cubicBezTo>
                  <a:pt x="105465" y="218566"/>
                  <a:pt x="103707" y="217844"/>
                  <a:pt x="101277" y="217792"/>
                </a:cubicBezTo>
                <a:close/>
                <a:moveTo>
                  <a:pt x="105243" y="127385"/>
                </a:moveTo>
                <a:lnTo>
                  <a:pt x="203300" y="127385"/>
                </a:lnTo>
                <a:cubicBezTo>
                  <a:pt x="207402" y="127385"/>
                  <a:pt x="210685" y="130713"/>
                  <a:pt x="210685" y="134456"/>
                </a:cubicBezTo>
                <a:cubicBezTo>
                  <a:pt x="210685" y="138616"/>
                  <a:pt x="207402" y="141527"/>
                  <a:pt x="203300" y="141527"/>
                </a:cubicBezTo>
                <a:lnTo>
                  <a:pt x="105243" y="141527"/>
                </a:lnTo>
                <a:cubicBezTo>
                  <a:pt x="101550" y="141527"/>
                  <a:pt x="98268" y="138616"/>
                  <a:pt x="98268" y="134456"/>
                </a:cubicBezTo>
                <a:cubicBezTo>
                  <a:pt x="98268" y="130713"/>
                  <a:pt x="101550" y="127385"/>
                  <a:pt x="105243" y="127385"/>
                </a:cubicBezTo>
                <a:close/>
                <a:moveTo>
                  <a:pt x="103424" y="98268"/>
                </a:moveTo>
                <a:lnTo>
                  <a:pt x="201891" y="98268"/>
                </a:lnTo>
                <a:cubicBezTo>
                  <a:pt x="205583" y="98268"/>
                  <a:pt x="208866" y="101180"/>
                  <a:pt x="208866" y="105339"/>
                </a:cubicBezTo>
                <a:cubicBezTo>
                  <a:pt x="208866" y="109083"/>
                  <a:pt x="205583" y="112410"/>
                  <a:pt x="201891" y="112410"/>
                </a:cubicBezTo>
                <a:lnTo>
                  <a:pt x="103424" y="112410"/>
                </a:lnTo>
                <a:cubicBezTo>
                  <a:pt x="99321" y="112410"/>
                  <a:pt x="96449" y="109083"/>
                  <a:pt x="96449" y="105339"/>
                </a:cubicBezTo>
                <a:cubicBezTo>
                  <a:pt x="96449" y="101180"/>
                  <a:pt x="99321" y="98268"/>
                  <a:pt x="103424" y="98268"/>
                </a:cubicBezTo>
                <a:close/>
                <a:moveTo>
                  <a:pt x="36809" y="77602"/>
                </a:moveTo>
                <a:cubicBezTo>
                  <a:pt x="24402" y="77602"/>
                  <a:pt x="14062" y="87922"/>
                  <a:pt x="14062" y="100718"/>
                </a:cubicBezTo>
                <a:lnTo>
                  <a:pt x="14062" y="384710"/>
                </a:lnTo>
                <a:lnTo>
                  <a:pt x="117459" y="384710"/>
                </a:lnTo>
                <a:lnTo>
                  <a:pt x="116218" y="380582"/>
                </a:lnTo>
                <a:cubicBezTo>
                  <a:pt x="109601" y="366135"/>
                  <a:pt x="100088" y="353338"/>
                  <a:pt x="89335" y="341781"/>
                </a:cubicBezTo>
                <a:cubicBezTo>
                  <a:pt x="88921" y="341368"/>
                  <a:pt x="88508" y="340955"/>
                  <a:pt x="88094" y="340542"/>
                </a:cubicBezTo>
                <a:cubicBezTo>
                  <a:pt x="82304" y="330223"/>
                  <a:pt x="87681" y="316601"/>
                  <a:pt x="100088" y="309584"/>
                </a:cubicBezTo>
                <a:cubicBezTo>
                  <a:pt x="103811" y="307107"/>
                  <a:pt x="107947" y="306282"/>
                  <a:pt x="111669" y="305456"/>
                </a:cubicBezTo>
                <a:lnTo>
                  <a:pt x="73205" y="238586"/>
                </a:lnTo>
                <a:cubicBezTo>
                  <a:pt x="70310" y="233633"/>
                  <a:pt x="70310" y="227028"/>
                  <a:pt x="72791" y="220837"/>
                </a:cubicBezTo>
                <a:cubicBezTo>
                  <a:pt x="75273" y="215470"/>
                  <a:pt x="79409" y="210930"/>
                  <a:pt x="85199" y="207628"/>
                </a:cubicBezTo>
                <a:cubicBezTo>
                  <a:pt x="98020" y="200610"/>
                  <a:pt x="112496" y="202674"/>
                  <a:pt x="118700" y="212581"/>
                </a:cubicBezTo>
                <a:lnTo>
                  <a:pt x="164608" y="292247"/>
                </a:lnTo>
                <a:cubicBezTo>
                  <a:pt x="167090" y="289358"/>
                  <a:pt x="170398" y="286468"/>
                  <a:pt x="173707" y="284404"/>
                </a:cubicBezTo>
                <a:cubicBezTo>
                  <a:pt x="179497" y="281102"/>
                  <a:pt x="185701" y="279864"/>
                  <a:pt x="191491" y="280277"/>
                </a:cubicBezTo>
                <a:cubicBezTo>
                  <a:pt x="192319" y="280277"/>
                  <a:pt x="192732" y="280689"/>
                  <a:pt x="193559" y="280689"/>
                </a:cubicBezTo>
                <a:cubicBezTo>
                  <a:pt x="195627" y="274911"/>
                  <a:pt x="200177" y="269544"/>
                  <a:pt x="206794" y="265417"/>
                </a:cubicBezTo>
                <a:cubicBezTo>
                  <a:pt x="212584" y="262527"/>
                  <a:pt x="218788" y="260876"/>
                  <a:pt x="224578" y="261289"/>
                </a:cubicBezTo>
                <a:cubicBezTo>
                  <a:pt x="224992" y="261289"/>
                  <a:pt x="225819" y="261289"/>
                  <a:pt x="226233" y="261702"/>
                </a:cubicBezTo>
                <a:cubicBezTo>
                  <a:pt x="228301" y="255923"/>
                  <a:pt x="232850" y="250557"/>
                  <a:pt x="239468" y="246429"/>
                </a:cubicBezTo>
                <a:cubicBezTo>
                  <a:pt x="243604" y="243952"/>
                  <a:pt x="248567" y="243127"/>
                  <a:pt x="252703" y="242301"/>
                </a:cubicBezTo>
                <a:lnTo>
                  <a:pt x="252703" y="183686"/>
                </a:lnTo>
                <a:lnTo>
                  <a:pt x="212171" y="183686"/>
                </a:lnTo>
                <a:lnTo>
                  <a:pt x="202658" y="207215"/>
                </a:lnTo>
                <a:cubicBezTo>
                  <a:pt x="200590" y="212581"/>
                  <a:pt x="195627" y="215470"/>
                  <a:pt x="190251" y="215883"/>
                </a:cubicBezTo>
                <a:cubicBezTo>
                  <a:pt x="189837" y="215883"/>
                  <a:pt x="189837" y="215883"/>
                  <a:pt x="189837" y="215883"/>
                </a:cubicBezTo>
                <a:cubicBezTo>
                  <a:pt x="184460" y="215883"/>
                  <a:pt x="179497" y="212994"/>
                  <a:pt x="177429" y="208040"/>
                </a:cubicBezTo>
                <a:lnTo>
                  <a:pt x="165435" y="183686"/>
                </a:lnTo>
                <a:lnTo>
                  <a:pt x="121181" y="183686"/>
                </a:lnTo>
                <a:cubicBezTo>
                  <a:pt x="103397" y="183686"/>
                  <a:pt x="86853" y="177082"/>
                  <a:pt x="74032" y="164286"/>
                </a:cubicBezTo>
                <a:cubicBezTo>
                  <a:pt x="61625" y="151903"/>
                  <a:pt x="54594" y="134979"/>
                  <a:pt x="54594" y="117642"/>
                </a:cubicBezTo>
                <a:lnTo>
                  <a:pt x="54594" y="77602"/>
                </a:lnTo>
                <a:close/>
                <a:moveTo>
                  <a:pt x="103424" y="70971"/>
                </a:moveTo>
                <a:lnTo>
                  <a:pt x="201891" y="70971"/>
                </a:lnTo>
                <a:cubicBezTo>
                  <a:pt x="205583" y="70971"/>
                  <a:pt x="208866" y="74299"/>
                  <a:pt x="208866" y="78042"/>
                </a:cubicBezTo>
                <a:cubicBezTo>
                  <a:pt x="208866" y="82202"/>
                  <a:pt x="205583" y="85113"/>
                  <a:pt x="201891" y="85113"/>
                </a:cubicBezTo>
                <a:lnTo>
                  <a:pt x="103424" y="85113"/>
                </a:lnTo>
                <a:cubicBezTo>
                  <a:pt x="99321" y="85113"/>
                  <a:pt x="96449" y="82202"/>
                  <a:pt x="96449" y="78042"/>
                </a:cubicBezTo>
                <a:cubicBezTo>
                  <a:pt x="96449" y="74299"/>
                  <a:pt x="99321" y="70971"/>
                  <a:pt x="103424" y="70971"/>
                </a:cubicBezTo>
                <a:close/>
                <a:moveTo>
                  <a:pt x="271651" y="41855"/>
                </a:moveTo>
                <a:cubicBezTo>
                  <a:pt x="275713" y="41855"/>
                  <a:pt x="278963" y="45178"/>
                  <a:pt x="278963" y="49331"/>
                </a:cubicBezTo>
                <a:lnTo>
                  <a:pt x="278963" y="51822"/>
                </a:lnTo>
                <a:cubicBezTo>
                  <a:pt x="288306" y="53899"/>
                  <a:pt x="294399" y="60129"/>
                  <a:pt x="294399" y="68435"/>
                </a:cubicBezTo>
                <a:lnTo>
                  <a:pt x="294399" y="70511"/>
                </a:lnTo>
                <a:cubicBezTo>
                  <a:pt x="294399" y="74249"/>
                  <a:pt x="291555" y="77571"/>
                  <a:pt x="287087" y="77571"/>
                </a:cubicBezTo>
                <a:cubicBezTo>
                  <a:pt x="283838" y="77571"/>
                  <a:pt x="280182" y="74249"/>
                  <a:pt x="280182" y="70511"/>
                </a:cubicBezTo>
                <a:lnTo>
                  <a:pt x="280182" y="68435"/>
                </a:lnTo>
                <a:cubicBezTo>
                  <a:pt x="280182" y="68019"/>
                  <a:pt x="277745" y="65112"/>
                  <a:pt x="271651" y="65112"/>
                </a:cubicBezTo>
                <a:cubicBezTo>
                  <a:pt x="265965" y="65112"/>
                  <a:pt x="263121" y="68019"/>
                  <a:pt x="263121" y="68435"/>
                </a:cubicBezTo>
                <a:lnTo>
                  <a:pt x="263121" y="80894"/>
                </a:lnTo>
                <a:cubicBezTo>
                  <a:pt x="263121" y="81725"/>
                  <a:pt x="265965" y="84632"/>
                  <a:pt x="271651" y="84632"/>
                </a:cubicBezTo>
                <a:cubicBezTo>
                  <a:pt x="284650" y="84632"/>
                  <a:pt x="294399" y="92523"/>
                  <a:pt x="294399" y="102075"/>
                </a:cubicBezTo>
                <a:lnTo>
                  <a:pt x="294399" y="115364"/>
                </a:lnTo>
                <a:cubicBezTo>
                  <a:pt x="294399" y="123671"/>
                  <a:pt x="288306" y="129900"/>
                  <a:pt x="278963" y="131977"/>
                </a:cubicBezTo>
                <a:lnTo>
                  <a:pt x="278963" y="134469"/>
                </a:lnTo>
                <a:cubicBezTo>
                  <a:pt x="278963" y="138622"/>
                  <a:pt x="275713" y="141529"/>
                  <a:pt x="271651" y="141529"/>
                </a:cubicBezTo>
                <a:cubicBezTo>
                  <a:pt x="267996" y="141529"/>
                  <a:pt x="264746" y="138622"/>
                  <a:pt x="264746" y="134469"/>
                </a:cubicBezTo>
                <a:lnTo>
                  <a:pt x="264746" y="131977"/>
                </a:lnTo>
                <a:cubicBezTo>
                  <a:pt x="255403" y="129900"/>
                  <a:pt x="249310" y="123671"/>
                  <a:pt x="249310" y="115364"/>
                </a:cubicBezTo>
                <a:lnTo>
                  <a:pt x="249310" y="113288"/>
                </a:lnTo>
                <a:cubicBezTo>
                  <a:pt x="249310" y="109135"/>
                  <a:pt x="252154" y="106228"/>
                  <a:pt x="256216" y="106228"/>
                </a:cubicBezTo>
                <a:cubicBezTo>
                  <a:pt x="259871" y="106228"/>
                  <a:pt x="263121" y="109135"/>
                  <a:pt x="263121" y="113288"/>
                </a:cubicBezTo>
                <a:lnTo>
                  <a:pt x="263121" y="115364"/>
                </a:lnTo>
                <a:cubicBezTo>
                  <a:pt x="263121" y="115780"/>
                  <a:pt x="265965" y="119102"/>
                  <a:pt x="271651" y="119102"/>
                </a:cubicBezTo>
                <a:cubicBezTo>
                  <a:pt x="277745" y="119102"/>
                  <a:pt x="280182" y="115780"/>
                  <a:pt x="280182" y="115364"/>
                </a:cubicBezTo>
                <a:lnTo>
                  <a:pt x="280182" y="102075"/>
                </a:lnTo>
                <a:cubicBezTo>
                  <a:pt x="280182" y="101659"/>
                  <a:pt x="277745" y="98752"/>
                  <a:pt x="271651" y="98752"/>
                </a:cubicBezTo>
                <a:cubicBezTo>
                  <a:pt x="259059" y="98752"/>
                  <a:pt x="249310" y="90861"/>
                  <a:pt x="249310" y="80894"/>
                </a:cubicBezTo>
                <a:lnTo>
                  <a:pt x="249310" y="68435"/>
                </a:lnTo>
                <a:cubicBezTo>
                  <a:pt x="249310" y="60129"/>
                  <a:pt x="255403" y="53899"/>
                  <a:pt x="264746" y="51822"/>
                </a:cubicBezTo>
                <a:lnTo>
                  <a:pt x="264746" y="49331"/>
                </a:lnTo>
                <a:cubicBezTo>
                  <a:pt x="264746" y="45178"/>
                  <a:pt x="267996" y="41855"/>
                  <a:pt x="271651" y="41855"/>
                </a:cubicBezTo>
                <a:close/>
                <a:moveTo>
                  <a:pt x="103424" y="41855"/>
                </a:moveTo>
                <a:lnTo>
                  <a:pt x="201891" y="41855"/>
                </a:lnTo>
                <a:cubicBezTo>
                  <a:pt x="205583" y="41855"/>
                  <a:pt x="208866" y="45090"/>
                  <a:pt x="208866" y="49134"/>
                </a:cubicBezTo>
                <a:cubicBezTo>
                  <a:pt x="208866" y="53178"/>
                  <a:pt x="205583" y="56009"/>
                  <a:pt x="201891" y="56009"/>
                </a:cubicBezTo>
                <a:lnTo>
                  <a:pt x="103424" y="56009"/>
                </a:lnTo>
                <a:cubicBezTo>
                  <a:pt x="99321" y="56009"/>
                  <a:pt x="96449" y="53178"/>
                  <a:pt x="96449" y="49134"/>
                </a:cubicBezTo>
                <a:cubicBezTo>
                  <a:pt x="96449" y="45090"/>
                  <a:pt x="99321" y="41855"/>
                  <a:pt x="103424" y="41855"/>
                </a:cubicBezTo>
                <a:close/>
                <a:moveTo>
                  <a:pt x="121181" y="14447"/>
                </a:moveTo>
                <a:cubicBezTo>
                  <a:pt x="92230" y="14447"/>
                  <a:pt x="69069" y="37563"/>
                  <a:pt x="69069" y="66457"/>
                </a:cubicBezTo>
                <a:lnTo>
                  <a:pt x="69069" y="117642"/>
                </a:lnTo>
                <a:cubicBezTo>
                  <a:pt x="69069" y="131676"/>
                  <a:pt x="74446" y="144473"/>
                  <a:pt x="84372" y="154379"/>
                </a:cubicBezTo>
                <a:cubicBezTo>
                  <a:pt x="94298" y="163873"/>
                  <a:pt x="107119" y="169652"/>
                  <a:pt x="121181" y="169652"/>
                </a:cubicBezTo>
                <a:lnTo>
                  <a:pt x="169985" y="169652"/>
                </a:lnTo>
                <a:cubicBezTo>
                  <a:pt x="172880" y="169652"/>
                  <a:pt x="174948" y="170890"/>
                  <a:pt x="176189" y="173367"/>
                </a:cubicBezTo>
                <a:lnTo>
                  <a:pt x="189837" y="201436"/>
                </a:lnTo>
                <a:lnTo>
                  <a:pt x="201004" y="173780"/>
                </a:lnTo>
                <a:cubicBezTo>
                  <a:pt x="202245" y="171303"/>
                  <a:pt x="204726" y="169652"/>
                  <a:pt x="207621" y="169652"/>
                </a:cubicBezTo>
                <a:lnTo>
                  <a:pt x="260147" y="169652"/>
                </a:lnTo>
                <a:lnTo>
                  <a:pt x="272141" y="169652"/>
                </a:lnTo>
                <a:cubicBezTo>
                  <a:pt x="286203" y="169652"/>
                  <a:pt x="299438" y="163873"/>
                  <a:pt x="308951" y="154379"/>
                </a:cubicBezTo>
                <a:cubicBezTo>
                  <a:pt x="318877" y="144473"/>
                  <a:pt x="324254" y="131676"/>
                  <a:pt x="324254" y="117642"/>
                </a:cubicBezTo>
                <a:lnTo>
                  <a:pt x="324254" y="66457"/>
                </a:lnTo>
                <a:cubicBezTo>
                  <a:pt x="324254" y="37563"/>
                  <a:pt x="300679" y="14447"/>
                  <a:pt x="272141" y="14447"/>
                </a:cubicBezTo>
                <a:close/>
                <a:moveTo>
                  <a:pt x="121181" y="0"/>
                </a:moveTo>
                <a:lnTo>
                  <a:pt x="272141" y="0"/>
                </a:lnTo>
                <a:cubicBezTo>
                  <a:pt x="308537" y="0"/>
                  <a:pt x="338316" y="29720"/>
                  <a:pt x="338316" y="66457"/>
                </a:cubicBezTo>
                <a:lnTo>
                  <a:pt x="338316" y="117642"/>
                </a:lnTo>
                <a:cubicBezTo>
                  <a:pt x="338316" y="134979"/>
                  <a:pt x="331698" y="151903"/>
                  <a:pt x="318877" y="164286"/>
                </a:cubicBezTo>
                <a:cubicBezTo>
                  <a:pt x="306469" y="177082"/>
                  <a:pt x="289926" y="183686"/>
                  <a:pt x="272141" y="183686"/>
                </a:cubicBezTo>
                <a:lnTo>
                  <a:pt x="267178" y="183686"/>
                </a:lnTo>
                <a:lnTo>
                  <a:pt x="267178" y="245603"/>
                </a:lnTo>
                <a:cubicBezTo>
                  <a:pt x="269246" y="247254"/>
                  <a:pt x="271314" y="248905"/>
                  <a:pt x="272555" y="251382"/>
                </a:cubicBezTo>
                <a:lnTo>
                  <a:pt x="272969" y="251795"/>
                </a:lnTo>
                <a:cubicBezTo>
                  <a:pt x="272969" y="251795"/>
                  <a:pt x="272969" y="251795"/>
                  <a:pt x="272969" y="252208"/>
                </a:cubicBezTo>
                <a:lnTo>
                  <a:pt x="279586" y="263766"/>
                </a:lnTo>
                <a:lnTo>
                  <a:pt x="282895" y="269544"/>
                </a:lnTo>
                <a:lnTo>
                  <a:pt x="308951" y="314124"/>
                </a:lnTo>
                <a:cubicBezTo>
                  <a:pt x="323840" y="339717"/>
                  <a:pt x="326735" y="370262"/>
                  <a:pt x="316809" y="398744"/>
                </a:cubicBezTo>
                <a:cubicBezTo>
                  <a:pt x="316395" y="400808"/>
                  <a:pt x="316395" y="402872"/>
                  <a:pt x="317636" y="404936"/>
                </a:cubicBezTo>
                <a:lnTo>
                  <a:pt x="318877" y="407412"/>
                </a:lnTo>
                <a:lnTo>
                  <a:pt x="361890" y="481713"/>
                </a:lnTo>
                <a:cubicBezTo>
                  <a:pt x="363545" y="485015"/>
                  <a:pt x="362717" y="489555"/>
                  <a:pt x="358995" y="491206"/>
                </a:cubicBezTo>
                <a:lnTo>
                  <a:pt x="263043" y="546932"/>
                </a:lnTo>
                <a:cubicBezTo>
                  <a:pt x="262215" y="547344"/>
                  <a:pt x="260975" y="547344"/>
                  <a:pt x="259734" y="547344"/>
                </a:cubicBezTo>
                <a:cubicBezTo>
                  <a:pt x="258907" y="547344"/>
                  <a:pt x="258493" y="547344"/>
                  <a:pt x="258079" y="547344"/>
                </a:cubicBezTo>
                <a:cubicBezTo>
                  <a:pt x="256011" y="546932"/>
                  <a:pt x="254357" y="546106"/>
                  <a:pt x="253116" y="544042"/>
                </a:cubicBezTo>
                <a:lnTo>
                  <a:pt x="210516" y="470155"/>
                </a:lnTo>
                <a:cubicBezTo>
                  <a:pt x="210516" y="470155"/>
                  <a:pt x="210516" y="470155"/>
                  <a:pt x="210516" y="469742"/>
                </a:cubicBezTo>
                <a:cubicBezTo>
                  <a:pt x="210103" y="469329"/>
                  <a:pt x="209689" y="468504"/>
                  <a:pt x="208449" y="468091"/>
                </a:cubicBezTo>
                <a:lnTo>
                  <a:pt x="36809" y="468091"/>
                </a:lnTo>
                <a:cubicBezTo>
                  <a:pt x="16130" y="468091"/>
                  <a:pt x="0" y="451580"/>
                  <a:pt x="0" y="431354"/>
                </a:cubicBezTo>
                <a:lnTo>
                  <a:pt x="0" y="100718"/>
                </a:lnTo>
                <a:cubicBezTo>
                  <a:pt x="0" y="80079"/>
                  <a:pt x="16130" y="63568"/>
                  <a:pt x="36809" y="63568"/>
                </a:cubicBezTo>
                <a:lnTo>
                  <a:pt x="55007" y="63568"/>
                </a:lnTo>
                <a:cubicBezTo>
                  <a:pt x="56662" y="28069"/>
                  <a:pt x="85613" y="0"/>
                  <a:pt x="121181"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6" name="Freeform 20">
            <a:extLst>
              <a:ext uri="{FF2B5EF4-FFF2-40B4-BE49-F238E27FC236}">
                <a16:creationId xmlns:a16="http://schemas.microsoft.com/office/drawing/2014/main" id="{BA9F2433-3E39-7BCE-D282-320F6080F664}"/>
              </a:ext>
            </a:extLst>
          </p:cNvPr>
          <p:cNvSpPr>
            <a:spLocks noChangeArrowheads="1"/>
          </p:cNvSpPr>
          <p:nvPr/>
        </p:nvSpPr>
        <p:spPr bwMode="auto">
          <a:xfrm>
            <a:off x="4260046" y="5640702"/>
            <a:ext cx="232244" cy="269039"/>
          </a:xfrm>
          <a:custGeom>
            <a:avLst/>
            <a:gdLst>
              <a:gd name="connsiteX0" fmla="*/ 22421 w 524238"/>
              <a:gd name="connsiteY0" fmla="*/ 501264 h 562035"/>
              <a:gd name="connsiteX1" fmla="*/ 22421 w 524238"/>
              <a:gd name="connsiteY1" fmla="*/ 517986 h 562035"/>
              <a:gd name="connsiteX2" fmla="*/ 59517 w 524238"/>
              <a:gd name="connsiteY2" fmla="*/ 547352 h 562035"/>
              <a:gd name="connsiteX3" fmla="*/ 454938 w 524238"/>
              <a:gd name="connsiteY3" fmla="*/ 547352 h 562035"/>
              <a:gd name="connsiteX4" fmla="*/ 493257 w 524238"/>
              <a:gd name="connsiteY4" fmla="*/ 516763 h 562035"/>
              <a:gd name="connsiteX5" fmla="*/ 493257 w 524238"/>
              <a:gd name="connsiteY5" fmla="*/ 501264 h 562035"/>
              <a:gd name="connsiteX6" fmla="*/ 343649 w 524238"/>
              <a:gd name="connsiteY6" fmla="*/ 501264 h 562035"/>
              <a:gd name="connsiteX7" fmla="*/ 317967 w 524238"/>
              <a:gd name="connsiteY7" fmla="*/ 515539 h 562035"/>
              <a:gd name="connsiteX8" fmla="*/ 315521 w 524238"/>
              <a:gd name="connsiteY8" fmla="*/ 515539 h 562035"/>
              <a:gd name="connsiteX9" fmla="*/ 192819 w 524238"/>
              <a:gd name="connsiteY9" fmla="*/ 515539 h 562035"/>
              <a:gd name="connsiteX10" fmla="*/ 165506 w 524238"/>
              <a:gd name="connsiteY10" fmla="*/ 501264 h 562035"/>
              <a:gd name="connsiteX11" fmla="*/ 172959 w 524238"/>
              <a:gd name="connsiteY11" fmla="*/ 425875 h 562035"/>
              <a:gd name="connsiteX12" fmla="*/ 181044 w 524238"/>
              <a:gd name="connsiteY12" fmla="*/ 433754 h 562035"/>
              <a:gd name="connsiteX13" fmla="*/ 172959 w 524238"/>
              <a:gd name="connsiteY13" fmla="*/ 441634 h 562035"/>
              <a:gd name="connsiteX14" fmla="*/ 165299 w 524238"/>
              <a:gd name="connsiteY14" fmla="*/ 433754 h 562035"/>
              <a:gd name="connsiteX15" fmla="*/ 172959 w 524238"/>
              <a:gd name="connsiteY15" fmla="*/ 425875 h 562035"/>
              <a:gd name="connsiteX16" fmla="*/ 142634 w 524238"/>
              <a:gd name="connsiteY16" fmla="*/ 425875 h 562035"/>
              <a:gd name="connsiteX17" fmla="*/ 150511 w 524238"/>
              <a:gd name="connsiteY17" fmla="*/ 433754 h 562035"/>
              <a:gd name="connsiteX18" fmla="*/ 142634 w 524238"/>
              <a:gd name="connsiteY18" fmla="*/ 441634 h 562035"/>
              <a:gd name="connsiteX19" fmla="*/ 134756 w 524238"/>
              <a:gd name="connsiteY19" fmla="*/ 433754 h 562035"/>
              <a:gd name="connsiteX20" fmla="*/ 142634 w 524238"/>
              <a:gd name="connsiteY20" fmla="*/ 425875 h 562035"/>
              <a:gd name="connsiteX21" fmla="*/ 112295 w 524238"/>
              <a:gd name="connsiteY21" fmla="*/ 425875 h 562035"/>
              <a:gd name="connsiteX22" fmla="*/ 119955 w 524238"/>
              <a:gd name="connsiteY22" fmla="*/ 433536 h 562035"/>
              <a:gd name="connsiteX23" fmla="*/ 112295 w 524238"/>
              <a:gd name="connsiteY23" fmla="*/ 441623 h 562035"/>
              <a:gd name="connsiteX24" fmla="*/ 104210 w 524238"/>
              <a:gd name="connsiteY24" fmla="*/ 433536 h 562035"/>
              <a:gd name="connsiteX25" fmla="*/ 112295 w 524238"/>
              <a:gd name="connsiteY25" fmla="*/ 425875 h 562035"/>
              <a:gd name="connsiteX26" fmla="*/ 214700 w 524238"/>
              <a:gd name="connsiteY26" fmla="*/ 407918 h 562035"/>
              <a:gd name="connsiteX27" fmla="*/ 211856 w 524238"/>
              <a:gd name="connsiteY27" fmla="*/ 411206 h 562035"/>
              <a:gd name="connsiteX28" fmla="*/ 211856 w 524238"/>
              <a:gd name="connsiteY28" fmla="*/ 438337 h 562035"/>
              <a:gd name="connsiteX29" fmla="*/ 214700 w 524238"/>
              <a:gd name="connsiteY29" fmla="*/ 441626 h 562035"/>
              <a:gd name="connsiteX30" fmla="*/ 391784 w 524238"/>
              <a:gd name="connsiteY30" fmla="*/ 441626 h 562035"/>
              <a:gd name="connsiteX31" fmla="*/ 394627 w 524238"/>
              <a:gd name="connsiteY31" fmla="*/ 438337 h 562035"/>
              <a:gd name="connsiteX32" fmla="*/ 394627 w 524238"/>
              <a:gd name="connsiteY32" fmla="*/ 411206 h 562035"/>
              <a:gd name="connsiteX33" fmla="*/ 391784 w 524238"/>
              <a:gd name="connsiteY33" fmla="*/ 407918 h 562035"/>
              <a:gd name="connsiteX34" fmla="*/ 172959 w 524238"/>
              <a:gd name="connsiteY34" fmla="*/ 395328 h 562035"/>
              <a:gd name="connsiteX35" fmla="*/ 181044 w 524238"/>
              <a:gd name="connsiteY35" fmla="*/ 402989 h 562035"/>
              <a:gd name="connsiteX36" fmla="*/ 172959 w 524238"/>
              <a:gd name="connsiteY36" fmla="*/ 411075 h 562035"/>
              <a:gd name="connsiteX37" fmla="*/ 165299 w 524238"/>
              <a:gd name="connsiteY37" fmla="*/ 402989 h 562035"/>
              <a:gd name="connsiteX38" fmla="*/ 172959 w 524238"/>
              <a:gd name="connsiteY38" fmla="*/ 395328 h 562035"/>
              <a:gd name="connsiteX39" fmla="*/ 142634 w 524238"/>
              <a:gd name="connsiteY39" fmla="*/ 395328 h 562035"/>
              <a:gd name="connsiteX40" fmla="*/ 150511 w 524238"/>
              <a:gd name="connsiteY40" fmla="*/ 402989 h 562035"/>
              <a:gd name="connsiteX41" fmla="*/ 142634 w 524238"/>
              <a:gd name="connsiteY41" fmla="*/ 411075 h 562035"/>
              <a:gd name="connsiteX42" fmla="*/ 134756 w 524238"/>
              <a:gd name="connsiteY42" fmla="*/ 402989 h 562035"/>
              <a:gd name="connsiteX43" fmla="*/ 142634 w 524238"/>
              <a:gd name="connsiteY43" fmla="*/ 395328 h 562035"/>
              <a:gd name="connsiteX44" fmla="*/ 214700 w 524238"/>
              <a:gd name="connsiteY44" fmla="*/ 393530 h 562035"/>
              <a:gd name="connsiteX45" fmla="*/ 391784 w 524238"/>
              <a:gd name="connsiteY45" fmla="*/ 393530 h 562035"/>
              <a:gd name="connsiteX46" fmla="*/ 409249 w 524238"/>
              <a:gd name="connsiteY46" fmla="*/ 411206 h 562035"/>
              <a:gd name="connsiteX47" fmla="*/ 409249 w 524238"/>
              <a:gd name="connsiteY47" fmla="*/ 438337 h 562035"/>
              <a:gd name="connsiteX48" fmla="*/ 391784 w 524238"/>
              <a:gd name="connsiteY48" fmla="*/ 456013 h 562035"/>
              <a:gd name="connsiteX49" fmla="*/ 214700 w 524238"/>
              <a:gd name="connsiteY49" fmla="*/ 456013 h 562035"/>
              <a:gd name="connsiteX50" fmla="*/ 197641 w 524238"/>
              <a:gd name="connsiteY50" fmla="*/ 438337 h 562035"/>
              <a:gd name="connsiteX51" fmla="*/ 197641 w 524238"/>
              <a:gd name="connsiteY51" fmla="*/ 411206 h 562035"/>
              <a:gd name="connsiteX52" fmla="*/ 214700 w 524238"/>
              <a:gd name="connsiteY52" fmla="*/ 393530 h 562035"/>
              <a:gd name="connsiteX53" fmla="*/ 112295 w 524238"/>
              <a:gd name="connsiteY53" fmla="*/ 393530 h 562035"/>
              <a:gd name="connsiteX54" fmla="*/ 119955 w 524238"/>
              <a:gd name="connsiteY54" fmla="*/ 401409 h 562035"/>
              <a:gd name="connsiteX55" fmla="*/ 112295 w 524238"/>
              <a:gd name="connsiteY55" fmla="*/ 409289 h 562035"/>
              <a:gd name="connsiteX56" fmla="*/ 104210 w 524238"/>
              <a:gd name="connsiteY56" fmla="*/ 401409 h 562035"/>
              <a:gd name="connsiteX57" fmla="*/ 112295 w 524238"/>
              <a:gd name="connsiteY57" fmla="*/ 393530 h 562035"/>
              <a:gd name="connsiteX58" fmla="*/ 204546 w 524238"/>
              <a:gd name="connsiteY58" fmla="*/ 364780 h 562035"/>
              <a:gd name="connsiteX59" fmla="*/ 401938 w 524238"/>
              <a:gd name="connsiteY59" fmla="*/ 364780 h 562035"/>
              <a:gd name="connsiteX60" fmla="*/ 409249 w 524238"/>
              <a:gd name="connsiteY60" fmla="*/ 371968 h 562035"/>
              <a:gd name="connsiteX61" fmla="*/ 401938 w 524238"/>
              <a:gd name="connsiteY61" fmla="*/ 378756 h 562035"/>
              <a:gd name="connsiteX62" fmla="*/ 204546 w 524238"/>
              <a:gd name="connsiteY62" fmla="*/ 378756 h 562035"/>
              <a:gd name="connsiteX63" fmla="*/ 197641 w 524238"/>
              <a:gd name="connsiteY63" fmla="*/ 371968 h 562035"/>
              <a:gd name="connsiteX64" fmla="*/ 204546 w 524238"/>
              <a:gd name="connsiteY64" fmla="*/ 364780 h 562035"/>
              <a:gd name="connsiteX65" fmla="*/ 204546 w 524238"/>
              <a:gd name="connsiteY65" fmla="*/ 336028 h 562035"/>
              <a:gd name="connsiteX66" fmla="*/ 401938 w 524238"/>
              <a:gd name="connsiteY66" fmla="*/ 336028 h 562035"/>
              <a:gd name="connsiteX67" fmla="*/ 409249 w 524238"/>
              <a:gd name="connsiteY67" fmla="*/ 343216 h 562035"/>
              <a:gd name="connsiteX68" fmla="*/ 401938 w 524238"/>
              <a:gd name="connsiteY68" fmla="*/ 350004 h 562035"/>
              <a:gd name="connsiteX69" fmla="*/ 204546 w 524238"/>
              <a:gd name="connsiteY69" fmla="*/ 350004 h 562035"/>
              <a:gd name="connsiteX70" fmla="*/ 197641 w 524238"/>
              <a:gd name="connsiteY70" fmla="*/ 343216 h 562035"/>
              <a:gd name="connsiteX71" fmla="*/ 204546 w 524238"/>
              <a:gd name="connsiteY71" fmla="*/ 336028 h 562035"/>
              <a:gd name="connsiteX72" fmla="*/ 143535 w 524238"/>
              <a:gd name="connsiteY72" fmla="*/ 318247 h 562035"/>
              <a:gd name="connsiteX73" fmla="*/ 120285 w 524238"/>
              <a:gd name="connsiteY73" fmla="*/ 342520 h 562035"/>
              <a:gd name="connsiteX74" fmla="*/ 143535 w 524238"/>
              <a:gd name="connsiteY74" fmla="*/ 366388 h 562035"/>
              <a:gd name="connsiteX75" fmla="*/ 166785 w 524238"/>
              <a:gd name="connsiteY75" fmla="*/ 342520 h 562035"/>
              <a:gd name="connsiteX76" fmla="*/ 143535 w 524238"/>
              <a:gd name="connsiteY76" fmla="*/ 318247 h 562035"/>
              <a:gd name="connsiteX77" fmla="*/ 204546 w 524238"/>
              <a:gd name="connsiteY77" fmla="*/ 303683 h 562035"/>
              <a:gd name="connsiteX78" fmla="*/ 325987 w 524238"/>
              <a:gd name="connsiteY78" fmla="*/ 303683 h 562035"/>
              <a:gd name="connsiteX79" fmla="*/ 401938 w 524238"/>
              <a:gd name="connsiteY79" fmla="*/ 303683 h 562035"/>
              <a:gd name="connsiteX80" fmla="*/ 409249 w 524238"/>
              <a:gd name="connsiteY80" fmla="*/ 310676 h 562035"/>
              <a:gd name="connsiteX81" fmla="*/ 401938 w 524238"/>
              <a:gd name="connsiteY81" fmla="*/ 317670 h 562035"/>
              <a:gd name="connsiteX82" fmla="*/ 325987 w 524238"/>
              <a:gd name="connsiteY82" fmla="*/ 317670 h 562035"/>
              <a:gd name="connsiteX83" fmla="*/ 204546 w 524238"/>
              <a:gd name="connsiteY83" fmla="*/ 317670 h 562035"/>
              <a:gd name="connsiteX84" fmla="*/ 197641 w 524238"/>
              <a:gd name="connsiteY84" fmla="*/ 310676 h 562035"/>
              <a:gd name="connsiteX85" fmla="*/ 204546 w 524238"/>
              <a:gd name="connsiteY85" fmla="*/ 303683 h 562035"/>
              <a:gd name="connsiteX86" fmla="*/ 143535 w 524238"/>
              <a:gd name="connsiteY86" fmla="*/ 303683 h 562035"/>
              <a:gd name="connsiteX87" fmla="*/ 181062 w 524238"/>
              <a:gd name="connsiteY87" fmla="*/ 342520 h 562035"/>
              <a:gd name="connsiteX88" fmla="*/ 143535 w 524238"/>
              <a:gd name="connsiteY88" fmla="*/ 380548 h 562035"/>
              <a:gd name="connsiteX89" fmla="*/ 106008 w 524238"/>
              <a:gd name="connsiteY89" fmla="*/ 342520 h 562035"/>
              <a:gd name="connsiteX90" fmla="*/ 143535 w 524238"/>
              <a:gd name="connsiteY90" fmla="*/ 303683 h 562035"/>
              <a:gd name="connsiteX91" fmla="*/ 90498 w 524238"/>
              <a:gd name="connsiteY91" fmla="*/ 269190 h 562035"/>
              <a:gd name="connsiteX92" fmla="*/ 74192 w 524238"/>
              <a:gd name="connsiteY92" fmla="*/ 286728 h 562035"/>
              <a:gd name="connsiteX93" fmla="*/ 74192 w 524238"/>
              <a:gd name="connsiteY93" fmla="*/ 486581 h 562035"/>
              <a:gd name="connsiteX94" fmla="*/ 169990 w 524238"/>
              <a:gd name="connsiteY94" fmla="*/ 486581 h 562035"/>
              <a:gd name="connsiteX95" fmla="*/ 176920 w 524238"/>
              <a:gd name="connsiteY95" fmla="*/ 491475 h 562035"/>
              <a:gd name="connsiteX96" fmla="*/ 192819 w 524238"/>
              <a:gd name="connsiteY96" fmla="*/ 501264 h 562035"/>
              <a:gd name="connsiteX97" fmla="*/ 314706 w 524238"/>
              <a:gd name="connsiteY97" fmla="*/ 501264 h 562035"/>
              <a:gd name="connsiteX98" fmla="*/ 335496 w 524238"/>
              <a:gd name="connsiteY98" fmla="*/ 488620 h 562035"/>
              <a:gd name="connsiteX99" fmla="*/ 340796 w 524238"/>
              <a:gd name="connsiteY99" fmla="*/ 486581 h 562035"/>
              <a:gd name="connsiteX100" fmla="*/ 441078 w 524238"/>
              <a:gd name="connsiteY100" fmla="*/ 486581 h 562035"/>
              <a:gd name="connsiteX101" fmla="*/ 441078 w 524238"/>
              <a:gd name="connsiteY101" fmla="*/ 280610 h 562035"/>
              <a:gd name="connsiteX102" fmla="*/ 430886 w 524238"/>
              <a:gd name="connsiteY102" fmla="*/ 269190 h 562035"/>
              <a:gd name="connsiteX103" fmla="*/ 63593 w 524238"/>
              <a:gd name="connsiteY103" fmla="*/ 238600 h 562035"/>
              <a:gd name="connsiteX104" fmla="*/ 44026 w 524238"/>
              <a:gd name="connsiteY104" fmla="*/ 258993 h 562035"/>
              <a:gd name="connsiteX105" fmla="*/ 44026 w 524238"/>
              <a:gd name="connsiteY105" fmla="*/ 486581 h 562035"/>
              <a:gd name="connsiteX106" fmla="*/ 59925 w 524238"/>
              <a:gd name="connsiteY106" fmla="*/ 486581 h 562035"/>
              <a:gd name="connsiteX107" fmla="*/ 59925 w 524238"/>
              <a:gd name="connsiteY107" fmla="*/ 286728 h 562035"/>
              <a:gd name="connsiteX108" fmla="*/ 90498 w 524238"/>
              <a:gd name="connsiteY108" fmla="*/ 255322 h 562035"/>
              <a:gd name="connsiteX109" fmla="*/ 430886 w 524238"/>
              <a:gd name="connsiteY109" fmla="*/ 255322 h 562035"/>
              <a:gd name="connsiteX110" fmla="*/ 448008 w 524238"/>
              <a:gd name="connsiteY110" fmla="*/ 262613 h 562035"/>
              <a:gd name="connsiteX111" fmla="*/ 451154 w 524238"/>
              <a:gd name="connsiteY111" fmla="*/ 270329 h 562035"/>
              <a:gd name="connsiteX112" fmla="*/ 455345 w 524238"/>
              <a:gd name="connsiteY112" fmla="*/ 280610 h 562035"/>
              <a:gd name="connsiteX113" fmla="*/ 455345 w 524238"/>
              <a:gd name="connsiteY113" fmla="*/ 486581 h 562035"/>
              <a:gd name="connsiteX114" fmla="*/ 471244 w 524238"/>
              <a:gd name="connsiteY114" fmla="*/ 486581 h 562035"/>
              <a:gd name="connsiteX115" fmla="*/ 470836 w 524238"/>
              <a:gd name="connsiteY115" fmla="*/ 396035 h 562035"/>
              <a:gd name="connsiteX116" fmla="*/ 470431 w 524238"/>
              <a:gd name="connsiteY116" fmla="*/ 250659 h 562035"/>
              <a:gd name="connsiteX117" fmla="*/ 470429 w 524238"/>
              <a:gd name="connsiteY117" fmla="*/ 249612 h 562035"/>
              <a:gd name="connsiteX118" fmla="*/ 460237 w 524238"/>
              <a:gd name="connsiteY118" fmla="*/ 238600 h 562035"/>
              <a:gd name="connsiteX119" fmla="*/ 416843 w 524238"/>
              <a:gd name="connsiteY119" fmla="*/ 71654 h 562035"/>
              <a:gd name="connsiteX120" fmla="*/ 382480 w 524238"/>
              <a:gd name="connsiteY120" fmla="*/ 105616 h 562035"/>
              <a:gd name="connsiteX121" fmla="*/ 416843 w 524238"/>
              <a:gd name="connsiteY121" fmla="*/ 139983 h 562035"/>
              <a:gd name="connsiteX122" fmla="*/ 451205 w 524238"/>
              <a:gd name="connsiteY122" fmla="*/ 105616 h 562035"/>
              <a:gd name="connsiteX123" fmla="*/ 416843 w 524238"/>
              <a:gd name="connsiteY123" fmla="*/ 71654 h 562035"/>
              <a:gd name="connsiteX124" fmla="*/ 416843 w 524238"/>
              <a:gd name="connsiteY124" fmla="*/ 57503 h 562035"/>
              <a:gd name="connsiteX125" fmla="*/ 464950 w 524238"/>
              <a:gd name="connsiteY125" fmla="*/ 105616 h 562035"/>
              <a:gd name="connsiteX126" fmla="*/ 416843 w 524238"/>
              <a:gd name="connsiteY126" fmla="*/ 154134 h 562035"/>
              <a:gd name="connsiteX127" fmla="*/ 368331 w 524238"/>
              <a:gd name="connsiteY127" fmla="*/ 105616 h 562035"/>
              <a:gd name="connsiteX128" fmla="*/ 416843 w 524238"/>
              <a:gd name="connsiteY128" fmla="*/ 57503 h 562035"/>
              <a:gd name="connsiteX129" fmla="*/ 308184 w 524238"/>
              <a:gd name="connsiteY129" fmla="*/ 47720 h 562035"/>
              <a:gd name="connsiteX130" fmla="*/ 227877 w 524238"/>
              <a:gd name="connsiteY130" fmla="*/ 104413 h 562035"/>
              <a:gd name="connsiteX131" fmla="*/ 221762 w 524238"/>
              <a:gd name="connsiteY131" fmla="*/ 108900 h 562035"/>
              <a:gd name="connsiteX132" fmla="*/ 215239 w 524238"/>
              <a:gd name="connsiteY132" fmla="*/ 105229 h 562035"/>
              <a:gd name="connsiteX133" fmla="*/ 153684 w 524238"/>
              <a:gd name="connsiteY133" fmla="*/ 71784 h 562035"/>
              <a:gd name="connsiteX134" fmla="*/ 83161 w 524238"/>
              <a:gd name="connsiteY134" fmla="*/ 139082 h 562035"/>
              <a:gd name="connsiteX135" fmla="*/ 83976 w 524238"/>
              <a:gd name="connsiteY135" fmla="*/ 151725 h 562035"/>
              <a:gd name="connsiteX136" fmla="*/ 82753 w 524238"/>
              <a:gd name="connsiteY136" fmla="*/ 157843 h 562035"/>
              <a:gd name="connsiteX137" fmla="*/ 77046 w 524238"/>
              <a:gd name="connsiteY137" fmla="*/ 160290 h 562035"/>
              <a:gd name="connsiteX138" fmla="*/ 55440 w 524238"/>
              <a:gd name="connsiteY138" fmla="*/ 160290 h 562035"/>
              <a:gd name="connsiteX139" fmla="*/ 14268 w 524238"/>
              <a:gd name="connsiteY139" fmla="*/ 201892 h 562035"/>
              <a:gd name="connsiteX140" fmla="*/ 33835 w 524238"/>
              <a:gd name="connsiteY140" fmla="*/ 241863 h 562035"/>
              <a:gd name="connsiteX141" fmla="*/ 63593 w 524238"/>
              <a:gd name="connsiteY141" fmla="*/ 223917 h 562035"/>
              <a:gd name="connsiteX142" fmla="*/ 460237 w 524238"/>
              <a:gd name="connsiteY142" fmla="*/ 223917 h 562035"/>
              <a:gd name="connsiteX143" fmla="*/ 482250 w 524238"/>
              <a:gd name="connsiteY143" fmla="*/ 238600 h 562035"/>
              <a:gd name="connsiteX144" fmla="*/ 492849 w 524238"/>
              <a:gd name="connsiteY144" fmla="*/ 211273 h 562035"/>
              <a:gd name="connsiteX145" fmla="*/ 486735 w 524238"/>
              <a:gd name="connsiteY145" fmla="*/ 187617 h 562035"/>
              <a:gd name="connsiteX146" fmla="*/ 465944 w 524238"/>
              <a:gd name="connsiteY146" fmla="*/ 186394 h 562035"/>
              <a:gd name="connsiteX147" fmla="*/ 450046 w 524238"/>
              <a:gd name="connsiteY147" fmla="*/ 170079 h 562035"/>
              <a:gd name="connsiteX148" fmla="*/ 448008 w 524238"/>
              <a:gd name="connsiteY148" fmla="*/ 169671 h 562035"/>
              <a:gd name="connsiteX149" fmla="*/ 441893 w 524238"/>
              <a:gd name="connsiteY149" fmla="*/ 172118 h 562035"/>
              <a:gd name="connsiteX150" fmla="*/ 440670 w 524238"/>
              <a:gd name="connsiteY150" fmla="*/ 173342 h 562035"/>
              <a:gd name="connsiteX151" fmla="*/ 440670 w 524238"/>
              <a:gd name="connsiteY151" fmla="*/ 196590 h 562035"/>
              <a:gd name="connsiteX152" fmla="*/ 425179 w 524238"/>
              <a:gd name="connsiteY152" fmla="*/ 212497 h 562035"/>
              <a:gd name="connsiteX153" fmla="*/ 411319 w 524238"/>
              <a:gd name="connsiteY153" fmla="*/ 212497 h 562035"/>
              <a:gd name="connsiteX154" fmla="*/ 395013 w 524238"/>
              <a:gd name="connsiteY154" fmla="*/ 196590 h 562035"/>
              <a:gd name="connsiteX155" fmla="*/ 395013 w 524238"/>
              <a:gd name="connsiteY155" fmla="*/ 173342 h 562035"/>
              <a:gd name="connsiteX156" fmla="*/ 394198 w 524238"/>
              <a:gd name="connsiteY156" fmla="*/ 172118 h 562035"/>
              <a:gd name="connsiteX157" fmla="*/ 388083 w 524238"/>
              <a:gd name="connsiteY157" fmla="*/ 169671 h 562035"/>
              <a:gd name="connsiteX158" fmla="*/ 386453 w 524238"/>
              <a:gd name="connsiteY158" fmla="*/ 170079 h 562035"/>
              <a:gd name="connsiteX159" fmla="*/ 370147 w 524238"/>
              <a:gd name="connsiteY159" fmla="*/ 186394 h 562035"/>
              <a:gd name="connsiteX160" fmla="*/ 347726 w 524238"/>
              <a:gd name="connsiteY160" fmla="*/ 186394 h 562035"/>
              <a:gd name="connsiteX161" fmla="*/ 337942 w 524238"/>
              <a:gd name="connsiteY161" fmla="*/ 176605 h 562035"/>
              <a:gd name="connsiteX162" fmla="*/ 333458 w 524238"/>
              <a:gd name="connsiteY162" fmla="*/ 165185 h 562035"/>
              <a:gd name="connsiteX163" fmla="*/ 337942 w 524238"/>
              <a:gd name="connsiteY163" fmla="*/ 154172 h 562035"/>
              <a:gd name="connsiteX164" fmla="*/ 352210 w 524238"/>
              <a:gd name="connsiteY164" fmla="*/ 139897 h 562035"/>
              <a:gd name="connsiteX165" fmla="*/ 352210 w 524238"/>
              <a:gd name="connsiteY165" fmla="*/ 137858 h 562035"/>
              <a:gd name="connsiteX166" fmla="*/ 348541 w 524238"/>
              <a:gd name="connsiteY166" fmla="*/ 130109 h 562035"/>
              <a:gd name="connsiteX167" fmla="*/ 346910 w 524238"/>
              <a:gd name="connsiteY167" fmla="*/ 129293 h 562035"/>
              <a:gd name="connsiteX168" fmla="*/ 327751 w 524238"/>
              <a:gd name="connsiteY168" fmla="*/ 129293 h 562035"/>
              <a:gd name="connsiteX169" fmla="*/ 311852 w 524238"/>
              <a:gd name="connsiteY169" fmla="*/ 112978 h 562035"/>
              <a:gd name="connsiteX170" fmla="*/ 311852 w 524238"/>
              <a:gd name="connsiteY170" fmla="*/ 99519 h 562035"/>
              <a:gd name="connsiteX171" fmla="*/ 327751 w 524238"/>
              <a:gd name="connsiteY171" fmla="*/ 83204 h 562035"/>
              <a:gd name="connsiteX172" fmla="*/ 345280 w 524238"/>
              <a:gd name="connsiteY172" fmla="*/ 83204 h 562035"/>
              <a:gd name="connsiteX173" fmla="*/ 346503 w 524238"/>
              <a:gd name="connsiteY173" fmla="*/ 81981 h 562035"/>
              <a:gd name="connsiteX174" fmla="*/ 350579 w 524238"/>
              <a:gd name="connsiteY174" fmla="*/ 72192 h 562035"/>
              <a:gd name="connsiteX175" fmla="*/ 350172 w 524238"/>
              <a:gd name="connsiteY175" fmla="*/ 70561 h 562035"/>
              <a:gd name="connsiteX176" fmla="*/ 337942 w 524238"/>
              <a:gd name="connsiteY176" fmla="*/ 58325 h 562035"/>
              <a:gd name="connsiteX177" fmla="*/ 333458 w 524238"/>
              <a:gd name="connsiteY177" fmla="*/ 50167 h 562035"/>
              <a:gd name="connsiteX178" fmla="*/ 308184 w 524238"/>
              <a:gd name="connsiteY178" fmla="*/ 47720 h 562035"/>
              <a:gd name="connsiteX179" fmla="*/ 411319 w 524238"/>
              <a:gd name="connsiteY179" fmla="*/ 14275 h 562035"/>
              <a:gd name="connsiteX180" fmla="*/ 409689 w 524238"/>
              <a:gd name="connsiteY180" fmla="*/ 15906 h 562035"/>
              <a:gd name="connsiteX181" fmla="*/ 409689 w 524238"/>
              <a:gd name="connsiteY181" fmla="*/ 39970 h 562035"/>
              <a:gd name="connsiteX182" fmla="*/ 403982 w 524238"/>
              <a:gd name="connsiteY182" fmla="*/ 46904 h 562035"/>
              <a:gd name="connsiteX183" fmla="*/ 390937 w 524238"/>
              <a:gd name="connsiteY183" fmla="*/ 51798 h 562035"/>
              <a:gd name="connsiteX184" fmla="*/ 372592 w 524238"/>
              <a:gd name="connsiteY184" fmla="*/ 48943 h 562035"/>
              <a:gd name="connsiteX185" fmla="*/ 360363 w 524238"/>
              <a:gd name="connsiteY185" fmla="*/ 36300 h 562035"/>
              <a:gd name="connsiteX186" fmla="*/ 358325 w 524238"/>
              <a:gd name="connsiteY186" fmla="*/ 36300 h 562035"/>
              <a:gd name="connsiteX187" fmla="*/ 348133 w 524238"/>
              <a:gd name="connsiteY187" fmla="*/ 46088 h 562035"/>
              <a:gd name="connsiteX188" fmla="*/ 348133 w 524238"/>
              <a:gd name="connsiteY188" fmla="*/ 48128 h 562035"/>
              <a:gd name="connsiteX189" fmla="*/ 360363 w 524238"/>
              <a:gd name="connsiteY189" fmla="*/ 60364 h 562035"/>
              <a:gd name="connsiteX190" fmla="*/ 363216 w 524238"/>
              <a:gd name="connsiteY190" fmla="*/ 79126 h 562035"/>
              <a:gd name="connsiteX191" fmla="*/ 359955 w 524238"/>
              <a:gd name="connsiteY191" fmla="*/ 86467 h 562035"/>
              <a:gd name="connsiteX192" fmla="*/ 345280 w 524238"/>
              <a:gd name="connsiteY192" fmla="*/ 97887 h 562035"/>
              <a:gd name="connsiteX193" fmla="*/ 327751 w 524238"/>
              <a:gd name="connsiteY193" fmla="*/ 97887 h 562035"/>
              <a:gd name="connsiteX194" fmla="*/ 326120 w 524238"/>
              <a:gd name="connsiteY194" fmla="*/ 99519 h 562035"/>
              <a:gd name="connsiteX195" fmla="*/ 326120 w 524238"/>
              <a:gd name="connsiteY195" fmla="*/ 112978 h 562035"/>
              <a:gd name="connsiteX196" fmla="*/ 327751 w 524238"/>
              <a:gd name="connsiteY196" fmla="*/ 114610 h 562035"/>
              <a:gd name="connsiteX197" fmla="*/ 346910 w 524238"/>
              <a:gd name="connsiteY197" fmla="*/ 114610 h 562035"/>
              <a:gd name="connsiteX198" fmla="*/ 361586 w 524238"/>
              <a:gd name="connsiteY198" fmla="*/ 124806 h 562035"/>
              <a:gd name="connsiteX199" fmla="*/ 364439 w 524238"/>
              <a:gd name="connsiteY199" fmla="*/ 130924 h 562035"/>
              <a:gd name="connsiteX200" fmla="*/ 361993 w 524238"/>
              <a:gd name="connsiteY200" fmla="*/ 150094 h 562035"/>
              <a:gd name="connsiteX201" fmla="*/ 348133 w 524238"/>
              <a:gd name="connsiteY201" fmla="*/ 163961 h 562035"/>
              <a:gd name="connsiteX202" fmla="*/ 347726 w 524238"/>
              <a:gd name="connsiteY202" fmla="*/ 165185 h 562035"/>
              <a:gd name="connsiteX203" fmla="*/ 348133 w 524238"/>
              <a:gd name="connsiteY203" fmla="*/ 166408 h 562035"/>
              <a:gd name="connsiteX204" fmla="*/ 358325 w 524238"/>
              <a:gd name="connsiteY204" fmla="*/ 176197 h 562035"/>
              <a:gd name="connsiteX205" fmla="*/ 360363 w 524238"/>
              <a:gd name="connsiteY205" fmla="*/ 176197 h 562035"/>
              <a:gd name="connsiteX206" fmla="*/ 376261 w 524238"/>
              <a:gd name="connsiteY206" fmla="*/ 160290 h 562035"/>
              <a:gd name="connsiteX207" fmla="*/ 387676 w 524238"/>
              <a:gd name="connsiteY207" fmla="*/ 155396 h 562035"/>
              <a:gd name="connsiteX208" fmla="*/ 393790 w 524238"/>
              <a:gd name="connsiteY208" fmla="*/ 156620 h 562035"/>
              <a:gd name="connsiteX209" fmla="*/ 398682 w 524238"/>
              <a:gd name="connsiteY209" fmla="*/ 158659 h 562035"/>
              <a:gd name="connsiteX210" fmla="*/ 409689 w 524238"/>
              <a:gd name="connsiteY210" fmla="*/ 173342 h 562035"/>
              <a:gd name="connsiteX211" fmla="*/ 409689 w 524238"/>
              <a:gd name="connsiteY211" fmla="*/ 196590 h 562035"/>
              <a:gd name="connsiteX212" fmla="*/ 411319 w 524238"/>
              <a:gd name="connsiteY212" fmla="*/ 198222 h 562035"/>
              <a:gd name="connsiteX213" fmla="*/ 425179 w 524238"/>
              <a:gd name="connsiteY213" fmla="*/ 198222 h 562035"/>
              <a:gd name="connsiteX214" fmla="*/ 426810 w 524238"/>
              <a:gd name="connsiteY214" fmla="*/ 196590 h 562035"/>
              <a:gd name="connsiteX215" fmla="*/ 426810 w 524238"/>
              <a:gd name="connsiteY215" fmla="*/ 173342 h 562035"/>
              <a:gd name="connsiteX216" fmla="*/ 437817 w 524238"/>
              <a:gd name="connsiteY216" fmla="*/ 158659 h 562035"/>
              <a:gd name="connsiteX217" fmla="*/ 442708 w 524238"/>
              <a:gd name="connsiteY217" fmla="*/ 156620 h 562035"/>
              <a:gd name="connsiteX218" fmla="*/ 459830 w 524238"/>
              <a:gd name="connsiteY218" fmla="*/ 160290 h 562035"/>
              <a:gd name="connsiteX219" fmla="*/ 476136 w 524238"/>
              <a:gd name="connsiteY219" fmla="*/ 176197 h 562035"/>
              <a:gd name="connsiteX220" fmla="*/ 478174 w 524238"/>
              <a:gd name="connsiteY220" fmla="*/ 176197 h 562035"/>
              <a:gd name="connsiteX221" fmla="*/ 487958 w 524238"/>
              <a:gd name="connsiteY221" fmla="*/ 166408 h 562035"/>
              <a:gd name="connsiteX222" fmla="*/ 488365 w 524238"/>
              <a:gd name="connsiteY222" fmla="*/ 165185 h 562035"/>
              <a:gd name="connsiteX223" fmla="*/ 487958 w 524238"/>
              <a:gd name="connsiteY223" fmla="*/ 163961 h 562035"/>
              <a:gd name="connsiteX224" fmla="*/ 474097 w 524238"/>
              <a:gd name="connsiteY224" fmla="*/ 150094 h 562035"/>
              <a:gd name="connsiteX225" fmla="*/ 471244 w 524238"/>
              <a:gd name="connsiteY225" fmla="*/ 130924 h 562035"/>
              <a:gd name="connsiteX226" fmla="*/ 474505 w 524238"/>
              <a:gd name="connsiteY226" fmla="*/ 124806 h 562035"/>
              <a:gd name="connsiteX227" fmla="*/ 489180 w 524238"/>
              <a:gd name="connsiteY227" fmla="*/ 114610 h 562035"/>
              <a:gd name="connsiteX228" fmla="*/ 508340 w 524238"/>
              <a:gd name="connsiteY228" fmla="*/ 114610 h 562035"/>
              <a:gd name="connsiteX229" fmla="*/ 509971 w 524238"/>
              <a:gd name="connsiteY229" fmla="*/ 112978 h 562035"/>
              <a:gd name="connsiteX230" fmla="*/ 509971 w 524238"/>
              <a:gd name="connsiteY230" fmla="*/ 99519 h 562035"/>
              <a:gd name="connsiteX231" fmla="*/ 508340 w 524238"/>
              <a:gd name="connsiteY231" fmla="*/ 97887 h 562035"/>
              <a:gd name="connsiteX232" fmla="*/ 491219 w 524238"/>
              <a:gd name="connsiteY232" fmla="*/ 97887 h 562035"/>
              <a:gd name="connsiteX233" fmla="*/ 476136 w 524238"/>
              <a:gd name="connsiteY233" fmla="*/ 86467 h 562035"/>
              <a:gd name="connsiteX234" fmla="*/ 472874 w 524238"/>
              <a:gd name="connsiteY234" fmla="*/ 79126 h 562035"/>
              <a:gd name="connsiteX235" fmla="*/ 476136 w 524238"/>
              <a:gd name="connsiteY235" fmla="*/ 60364 h 562035"/>
              <a:gd name="connsiteX236" fmla="*/ 487958 w 524238"/>
              <a:gd name="connsiteY236" fmla="*/ 48128 h 562035"/>
              <a:gd name="connsiteX237" fmla="*/ 487958 w 524238"/>
              <a:gd name="connsiteY237" fmla="*/ 46088 h 562035"/>
              <a:gd name="connsiteX238" fmla="*/ 478174 w 524238"/>
              <a:gd name="connsiteY238" fmla="*/ 36300 h 562035"/>
              <a:gd name="connsiteX239" fmla="*/ 476136 w 524238"/>
              <a:gd name="connsiteY239" fmla="*/ 36300 h 562035"/>
              <a:gd name="connsiteX240" fmla="*/ 463498 w 524238"/>
              <a:gd name="connsiteY240" fmla="*/ 48943 h 562035"/>
              <a:gd name="connsiteX241" fmla="*/ 445154 w 524238"/>
              <a:gd name="connsiteY241" fmla="*/ 51798 h 562035"/>
              <a:gd name="connsiteX242" fmla="*/ 432109 w 524238"/>
              <a:gd name="connsiteY242" fmla="*/ 46904 h 562035"/>
              <a:gd name="connsiteX243" fmla="*/ 426810 w 524238"/>
              <a:gd name="connsiteY243" fmla="*/ 39970 h 562035"/>
              <a:gd name="connsiteX244" fmla="*/ 426810 w 524238"/>
              <a:gd name="connsiteY244" fmla="*/ 15906 h 562035"/>
              <a:gd name="connsiteX245" fmla="*/ 425179 w 524238"/>
              <a:gd name="connsiteY245" fmla="*/ 14275 h 562035"/>
              <a:gd name="connsiteX246" fmla="*/ 411319 w 524238"/>
              <a:gd name="connsiteY246" fmla="*/ 0 h 562035"/>
              <a:gd name="connsiteX247" fmla="*/ 425179 w 524238"/>
              <a:gd name="connsiteY247" fmla="*/ 0 h 562035"/>
              <a:gd name="connsiteX248" fmla="*/ 440670 w 524238"/>
              <a:gd name="connsiteY248" fmla="*/ 15906 h 562035"/>
              <a:gd name="connsiteX249" fmla="*/ 440670 w 524238"/>
              <a:gd name="connsiteY249" fmla="*/ 34668 h 562035"/>
              <a:gd name="connsiteX250" fmla="*/ 451677 w 524238"/>
              <a:gd name="connsiteY250" fmla="*/ 38747 h 562035"/>
              <a:gd name="connsiteX251" fmla="*/ 453307 w 524238"/>
              <a:gd name="connsiteY251" fmla="*/ 38747 h 562035"/>
              <a:gd name="connsiteX252" fmla="*/ 465944 w 524238"/>
              <a:gd name="connsiteY252" fmla="*/ 26103 h 562035"/>
              <a:gd name="connsiteX253" fmla="*/ 487958 w 524238"/>
              <a:gd name="connsiteY253" fmla="*/ 26103 h 562035"/>
              <a:gd name="connsiteX254" fmla="*/ 498149 w 524238"/>
              <a:gd name="connsiteY254" fmla="*/ 35892 h 562035"/>
              <a:gd name="connsiteX255" fmla="*/ 498149 w 524238"/>
              <a:gd name="connsiteY255" fmla="*/ 58325 h 562035"/>
              <a:gd name="connsiteX256" fmla="*/ 485919 w 524238"/>
              <a:gd name="connsiteY256" fmla="*/ 70561 h 562035"/>
              <a:gd name="connsiteX257" fmla="*/ 485512 w 524238"/>
              <a:gd name="connsiteY257" fmla="*/ 72192 h 562035"/>
              <a:gd name="connsiteX258" fmla="*/ 489588 w 524238"/>
              <a:gd name="connsiteY258" fmla="*/ 81981 h 562035"/>
              <a:gd name="connsiteX259" fmla="*/ 491219 w 524238"/>
              <a:gd name="connsiteY259" fmla="*/ 83204 h 562035"/>
              <a:gd name="connsiteX260" fmla="*/ 508340 w 524238"/>
              <a:gd name="connsiteY260" fmla="*/ 83204 h 562035"/>
              <a:gd name="connsiteX261" fmla="*/ 524238 w 524238"/>
              <a:gd name="connsiteY261" fmla="*/ 99519 h 562035"/>
              <a:gd name="connsiteX262" fmla="*/ 524238 w 524238"/>
              <a:gd name="connsiteY262" fmla="*/ 112978 h 562035"/>
              <a:gd name="connsiteX263" fmla="*/ 508340 w 524238"/>
              <a:gd name="connsiteY263" fmla="*/ 129293 h 562035"/>
              <a:gd name="connsiteX264" fmla="*/ 489180 w 524238"/>
              <a:gd name="connsiteY264" fmla="*/ 129293 h 562035"/>
              <a:gd name="connsiteX265" fmla="*/ 487958 w 524238"/>
              <a:gd name="connsiteY265" fmla="*/ 130109 h 562035"/>
              <a:gd name="connsiteX266" fmla="*/ 483881 w 524238"/>
              <a:gd name="connsiteY266" fmla="*/ 137858 h 562035"/>
              <a:gd name="connsiteX267" fmla="*/ 484289 w 524238"/>
              <a:gd name="connsiteY267" fmla="*/ 139897 h 562035"/>
              <a:gd name="connsiteX268" fmla="*/ 498149 w 524238"/>
              <a:gd name="connsiteY268" fmla="*/ 154172 h 562035"/>
              <a:gd name="connsiteX269" fmla="*/ 502633 w 524238"/>
              <a:gd name="connsiteY269" fmla="*/ 165185 h 562035"/>
              <a:gd name="connsiteX270" fmla="*/ 498149 w 524238"/>
              <a:gd name="connsiteY270" fmla="*/ 176605 h 562035"/>
              <a:gd name="connsiteX271" fmla="*/ 496926 w 524238"/>
              <a:gd name="connsiteY271" fmla="*/ 177828 h 562035"/>
              <a:gd name="connsiteX272" fmla="*/ 504671 w 524238"/>
              <a:gd name="connsiteY272" fmla="*/ 193735 h 562035"/>
              <a:gd name="connsiteX273" fmla="*/ 489180 w 524238"/>
              <a:gd name="connsiteY273" fmla="*/ 252060 h 562035"/>
              <a:gd name="connsiteX274" fmla="*/ 484696 w 524238"/>
              <a:gd name="connsiteY274" fmla="*/ 254099 h 562035"/>
              <a:gd name="connsiteX275" fmla="*/ 485104 w 524238"/>
              <a:gd name="connsiteY275" fmla="*/ 396035 h 562035"/>
              <a:gd name="connsiteX276" fmla="*/ 485512 w 524238"/>
              <a:gd name="connsiteY276" fmla="*/ 486581 h 562035"/>
              <a:gd name="connsiteX277" fmla="*/ 498964 w 524238"/>
              <a:gd name="connsiteY277" fmla="*/ 486581 h 562035"/>
              <a:gd name="connsiteX278" fmla="*/ 507525 w 524238"/>
              <a:gd name="connsiteY278" fmla="*/ 494738 h 562035"/>
              <a:gd name="connsiteX279" fmla="*/ 507525 w 524238"/>
              <a:gd name="connsiteY279" fmla="*/ 516763 h 562035"/>
              <a:gd name="connsiteX280" fmla="*/ 454938 w 524238"/>
              <a:gd name="connsiteY280" fmla="*/ 562035 h 562035"/>
              <a:gd name="connsiteX281" fmla="*/ 59517 w 524238"/>
              <a:gd name="connsiteY281" fmla="*/ 562035 h 562035"/>
              <a:gd name="connsiteX282" fmla="*/ 8153 w 524238"/>
              <a:gd name="connsiteY282" fmla="*/ 517986 h 562035"/>
              <a:gd name="connsiteX283" fmla="*/ 8153 w 524238"/>
              <a:gd name="connsiteY283" fmla="*/ 496369 h 562035"/>
              <a:gd name="connsiteX284" fmla="*/ 18344 w 524238"/>
              <a:gd name="connsiteY284" fmla="*/ 486581 h 562035"/>
              <a:gd name="connsiteX285" fmla="*/ 29758 w 524238"/>
              <a:gd name="connsiteY285" fmla="*/ 486581 h 562035"/>
              <a:gd name="connsiteX286" fmla="*/ 29758 w 524238"/>
              <a:gd name="connsiteY286" fmla="*/ 258993 h 562035"/>
              <a:gd name="connsiteX287" fmla="*/ 29758 w 524238"/>
              <a:gd name="connsiteY287" fmla="*/ 255730 h 562035"/>
              <a:gd name="connsiteX288" fmla="*/ 0 w 524238"/>
              <a:gd name="connsiteY288" fmla="*/ 201892 h 562035"/>
              <a:gd name="connsiteX289" fmla="*/ 55440 w 524238"/>
              <a:gd name="connsiteY289" fmla="*/ 146015 h 562035"/>
              <a:gd name="connsiteX290" fmla="*/ 68893 w 524238"/>
              <a:gd name="connsiteY290" fmla="*/ 146015 h 562035"/>
              <a:gd name="connsiteX291" fmla="*/ 68485 w 524238"/>
              <a:gd name="connsiteY291" fmla="*/ 139082 h 562035"/>
              <a:gd name="connsiteX292" fmla="*/ 153684 w 524238"/>
              <a:gd name="connsiteY292" fmla="*/ 57509 h 562035"/>
              <a:gd name="connsiteX293" fmla="*/ 219724 w 524238"/>
              <a:gd name="connsiteY293" fmla="*/ 87691 h 562035"/>
              <a:gd name="connsiteX294" fmla="*/ 307776 w 524238"/>
              <a:gd name="connsiteY294" fmla="*/ 33445 h 562035"/>
              <a:gd name="connsiteX295" fmla="*/ 337942 w 524238"/>
              <a:gd name="connsiteY295" fmla="*/ 36300 h 562035"/>
              <a:gd name="connsiteX296" fmla="*/ 337942 w 524238"/>
              <a:gd name="connsiteY296" fmla="*/ 35892 h 562035"/>
              <a:gd name="connsiteX297" fmla="*/ 347726 w 524238"/>
              <a:gd name="connsiteY297" fmla="*/ 26103 h 562035"/>
              <a:gd name="connsiteX298" fmla="*/ 370147 w 524238"/>
              <a:gd name="connsiteY298" fmla="*/ 26103 h 562035"/>
              <a:gd name="connsiteX299" fmla="*/ 382784 w 524238"/>
              <a:gd name="connsiteY299" fmla="*/ 38747 h 562035"/>
              <a:gd name="connsiteX300" fmla="*/ 384822 w 524238"/>
              <a:gd name="connsiteY300" fmla="*/ 38747 h 562035"/>
              <a:gd name="connsiteX301" fmla="*/ 395013 w 524238"/>
              <a:gd name="connsiteY301" fmla="*/ 34668 h 562035"/>
              <a:gd name="connsiteX302" fmla="*/ 395013 w 524238"/>
              <a:gd name="connsiteY302" fmla="*/ 15906 h 562035"/>
              <a:gd name="connsiteX303" fmla="*/ 411319 w 524238"/>
              <a:gd name="connsiteY303" fmla="*/ 0 h 56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524238" h="562035">
                <a:moveTo>
                  <a:pt x="22421" y="501264"/>
                </a:moveTo>
                <a:lnTo>
                  <a:pt x="22421" y="517986"/>
                </a:lnTo>
                <a:cubicBezTo>
                  <a:pt x="22421" y="534301"/>
                  <a:pt x="38727" y="547352"/>
                  <a:pt x="59517" y="547352"/>
                </a:cubicBezTo>
                <a:lnTo>
                  <a:pt x="454938" y="547352"/>
                </a:lnTo>
                <a:cubicBezTo>
                  <a:pt x="476136" y="547352"/>
                  <a:pt x="493257" y="533893"/>
                  <a:pt x="493257" y="516763"/>
                </a:cubicBezTo>
                <a:lnTo>
                  <a:pt x="493257" y="501264"/>
                </a:lnTo>
                <a:lnTo>
                  <a:pt x="343649" y="501264"/>
                </a:lnTo>
                <a:cubicBezTo>
                  <a:pt x="335496" y="508197"/>
                  <a:pt x="324897" y="513500"/>
                  <a:pt x="317967" y="515539"/>
                </a:cubicBezTo>
                <a:cubicBezTo>
                  <a:pt x="317152" y="515539"/>
                  <a:pt x="316337" y="515539"/>
                  <a:pt x="315521" y="515539"/>
                </a:cubicBezTo>
                <a:lnTo>
                  <a:pt x="192819" y="515539"/>
                </a:lnTo>
                <a:cubicBezTo>
                  <a:pt x="181812" y="515539"/>
                  <a:pt x="171213" y="509829"/>
                  <a:pt x="165506" y="501264"/>
                </a:cubicBezTo>
                <a:close/>
                <a:moveTo>
                  <a:pt x="172959" y="425875"/>
                </a:moveTo>
                <a:cubicBezTo>
                  <a:pt x="177640" y="425875"/>
                  <a:pt x="181044" y="429607"/>
                  <a:pt x="181044" y="433754"/>
                </a:cubicBezTo>
                <a:cubicBezTo>
                  <a:pt x="181044" y="437901"/>
                  <a:pt x="177640" y="441634"/>
                  <a:pt x="172959" y="441634"/>
                </a:cubicBezTo>
                <a:cubicBezTo>
                  <a:pt x="168703" y="441634"/>
                  <a:pt x="165299" y="437901"/>
                  <a:pt x="165299" y="433754"/>
                </a:cubicBezTo>
                <a:cubicBezTo>
                  <a:pt x="165299" y="429607"/>
                  <a:pt x="168703" y="425875"/>
                  <a:pt x="172959" y="425875"/>
                </a:cubicBezTo>
                <a:close/>
                <a:moveTo>
                  <a:pt x="142634" y="425875"/>
                </a:moveTo>
                <a:cubicBezTo>
                  <a:pt x="146780" y="425875"/>
                  <a:pt x="150511" y="429607"/>
                  <a:pt x="150511" y="433754"/>
                </a:cubicBezTo>
                <a:cubicBezTo>
                  <a:pt x="150511" y="437901"/>
                  <a:pt x="146780" y="441634"/>
                  <a:pt x="142634" y="441634"/>
                </a:cubicBezTo>
                <a:cubicBezTo>
                  <a:pt x="138073" y="441634"/>
                  <a:pt x="134756" y="437901"/>
                  <a:pt x="134756" y="433754"/>
                </a:cubicBezTo>
                <a:cubicBezTo>
                  <a:pt x="134756" y="429607"/>
                  <a:pt x="138073" y="425875"/>
                  <a:pt x="142634" y="425875"/>
                </a:cubicBezTo>
                <a:close/>
                <a:moveTo>
                  <a:pt x="112295" y="425875"/>
                </a:moveTo>
                <a:cubicBezTo>
                  <a:pt x="116551" y="425875"/>
                  <a:pt x="119955" y="429280"/>
                  <a:pt x="119955" y="433536"/>
                </a:cubicBezTo>
                <a:cubicBezTo>
                  <a:pt x="119955" y="438218"/>
                  <a:pt x="116551" y="441623"/>
                  <a:pt x="112295" y="441623"/>
                </a:cubicBezTo>
                <a:cubicBezTo>
                  <a:pt x="108040" y="441623"/>
                  <a:pt x="104210" y="438218"/>
                  <a:pt x="104210" y="433536"/>
                </a:cubicBezTo>
                <a:cubicBezTo>
                  <a:pt x="104210" y="429280"/>
                  <a:pt x="108040" y="425875"/>
                  <a:pt x="112295" y="425875"/>
                </a:cubicBezTo>
                <a:close/>
                <a:moveTo>
                  <a:pt x="214700" y="407918"/>
                </a:moveTo>
                <a:cubicBezTo>
                  <a:pt x="213075" y="407918"/>
                  <a:pt x="211856" y="409973"/>
                  <a:pt x="211856" y="411206"/>
                </a:cubicBezTo>
                <a:lnTo>
                  <a:pt x="211856" y="438337"/>
                </a:lnTo>
                <a:cubicBezTo>
                  <a:pt x="211856" y="440392"/>
                  <a:pt x="213075" y="441626"/>
                  <a:pt x="214700" y="441626"/>
                </a:cubicBezTo>
                <a:lnTo>
                  <a:pt x="391784" y="441626"/>
                </a:lnTo>
                <a:cubicBezTo>
                  <a:pt x="393815" y="441626"/>
                  <a:pt x="394627" y="440392"/>
                  <a:pt x="394627" y="438337"/>
                </a:cubicBezTo>
                <a:lnTo>
                  <a:pt x="394627" y="411206"/>
                </a:lnTo>
                <a:cubicBezTo>
                  <a:pt x="394627" y="409973"/>
                  <a:pt x="393815" y="407918"/>
                  <a:pt x="391784" y="407918"/>
                </a:cubicBezTo>
                <a:close/>
                <a:moveTo>
                  <a:pt x="172959" y="395328"/>
                </a:moveTo>
                <a:cubicBezTo>
                  <a:pt x="177640" y="395328"/>
                  <a:pt x="181044" y="398733"/>
                  <a:pt x="181044" y="402989"/>
                </a:cubicBezTo>
                <a:cubicBezTo>
                  <a:pt x="181044" y="407670"/>
                  <a:pt x="177640" y="411075"/>
                  <a:pt x="172959" y="411075"/>
                </a:cubicBezTo>
                <a:cubicBezTo>
                  <a:pt x="168703" y="411075"/>
                  <a:pt x="165299" y="407670"/>
                  <a:pt x="165299" y="402989"/>
                </a:cubicBezTo>
                <a:cubicBezTo>
                  <a:pt x="165299" y="398733"/>
                  <a:pt x="168703" y="395328"/>
                  <a:pt x="172959" y="395328"/>
                </a:cubicBezTo>
                <a:close/>
                <a:moveTo>
                  <a:pt x="142634" y="395328"/>
                </a:moveTo>
                <a:cubicBezTo>
                  <a:pt x="146780" y="395328"/>
                  <a:pt x="150511" y="398733"/>
                  <a:pt x="150511" y="402989"/>
                </a:cubicBezTo>
                <a:cubicBezTo>
                  <a:pt x="150511" y="407670"/>
                  <a:pt x="146780" y="411075"/>
                  <a:pt x="142634" y="411075"/>
                </a:cubicBezTo>
                <a:cubicBezTo>
                  <a:pt x="138073" y="411075"/>
                  <a:pt x="134756" y="407670"/>
                  <a:pt x="134756" y="402989"/>
                </a:cubicBezTo>
                <a:cubicBezTo>
                  <a:pt x="134756" y="398733"/>
                  <a:pt x="138073" y="395328"/>
                  <a:pt x="142634" y="395328"/>
                </a:cubicBezTo>
                <a:close/>
                <a:moveTo>
                  <a:pt x="214700" y="393530"/>
                </a:moveTo>
                <a:lnTo>
                  <a:pt x="391784" y="393530"/>
                </a:lnTo>
                <a:cubicBezTo>
                  <a:pt x="401532" y="393530"/>
                  <a:pt x="409249" y="401341"/>
                  <a:pt x="409249" y="411206"/>
                </a:cubicBezTo>
                <a:lnTo>
                  <a:pt x="409249" y="438337"/>
                </a:lnTo>
                <a:cubicBezTo>
                  <a:pt x="409249" y="448203"/>
                  <a:pt x="401532" y="456013"/>
                  <a:pt x="391784" y="456013"/>
                </a:cubicBezTo>
                <a:lnTo>
                  <a:pt x="214700" y="456013"/>
                </a:lnTo>
                <a:cubicBezTo>
                  <a:pt x="205358" y="456013"/>
                  <a:pt x="197641" y="448203"/>
                  <a:pt x="197641" y="438337"/>
                </a:cubicBezTo>
                <a:lnTo>
                  <a:pt x="197641" y="411206"/>
                </a:lnTo>
                <a:cubicBezTo>
                  <a:pt x="197641" y="401341"/>
                  <a:pt x="205358" y="393530"/>
                  <a:pt x="214700" y="393530"/>
                </a:cubicBezTo>
                <a:close/>
                <a:moveTo>
                  <a:pt x="112295" y="393530"/>
                </a:moveTo>
                <a:cubicBezTo>
                  <a:pt x="116551" y="393530"/>
                  <a:pt x="119955" y="396848"/>
                  <a:pt x="119955" y="401409"/>
                </a:cubicBezTo>
                <a:cubicBezTo>
                  <a:pt x="119955" y="405556"/>
                  <a:pt x="116551" y="409289"/>
                  <a:pt x="112295" y="409289"/>
                </a:cubicBezTo>
                <a:cubicBezTo>
                  <a:pt x="108040" y="409289"/>
                  <a:pt x="104210" y="405556"/>
                  <a:pt x="104210" y="401409"/>
                </a:cubicBezTo>
                <a:cubicBezTo>
                  <a:pt x="104210" y="396848"/>
                  <a:pt x="108040" y="393530"/>
                  <a:pt x="112295" y="393530"/>
                </a:cubicBezTo>
                <a:close/>
                <a:moveTo>
                  <a:pt x="204546" y="364780"/>
                </a:moveTo>
                <a:lnTo>
                  <a:pt x="401938" y="364780"/>
                </a:lnTo>
                <a:cubicBezTo>
                  <a:pt x="406000" y="364780"/>
                  <a:pt x="409249" y="367975"/>
                  <a:pt x="409249" y="371968"/>
                </a:cubicBezTo>
                <a:cubicBezTo>
                  <a:pt x="409249" y="375961"/>
                  <a:pt x="406000" y="378756"/>
                  <a:pt x="401938" y="378756"/>
                </a:cubicBezTo>
                <a:lnTo>
                  <a:pt x="204546" y="378756"/>
                </a:lnTo>
                <a:cubicBezTo>
                  <a:pt x="200484" y="378756"/>
                  <a:pt x="197641" y="375961"/>
                  <a:pt x="197641" y="371968"/>
                </a:cubicBezTo>
                <a:cubicBezTo>
                  <a:pt x="197641" y="367975"/>
                  <a:pt x="200484" y="364780"/>
                  <a:pt x="204546" y="364780"/>
                </a:cubicBezTo>
                <a:close/>
                <a:moveTo>
                  <a:pt x="204546" y="336028"/>
                </a:moveTo>
                <a:lnTo>
                  <a:pt x="401938" y="336028"/>
                </a:lnTo>
                <a:cubicBezTo>
                  <a:pt x="406000" y="336028"/>
                  <a:pt x="409249" y="339223"/>
                  <a:pt x="409249" y="343216"/>
                </a:cubicBezTo>
                <a:cubicBezTo>
                  <a:pt x="409249" y="346809"/>
                  <a:pt x="406000" y="350004"/>
                  <a:pt x="401938" y="350004"/>
                </a:cubicBezTo>
                <a:lnTo>
                  <a:pt x="204546" y="350004"/>
                </a:lnTo>
                <a:cubicBezTo>
                  <a:pt x="200484" y="350004"/>
                  <a:pt x="197641" y="346809"/>
                  <a:pt x="197641" y="343216"/>
                </a:cubicBezTo>
                <a:cubicBezTo>
                  <a:pt x="197641" y="339223"/>
                  <a:pt x="200484" y="336028"/>
                  <a:pt x="204546" y="336028"/>
                </a:cubicBezTo>
                <a:close/>
                <a:moveTo>
                  <a:pt x="143535" y="318247"/>
                </a:moveTo>
                <a:cubicBezTo>
                  <a:pt x="130890" y="318247"/>
                  <a:pt x="120285" y="329170"/>
                  <a:pt x="120285" y="342520"/>
                </a:cubicBezTo>
                <a:cubicBezTo>
                  <a:pt x="120285" y="355466"/>
                  <a:pt x="130890" y="366388"/>
                  <a:pt x="143535" y="366388"/>
                </a:cubicBezTo>
                <a:cubicBezTo>
                  <a:pt x="156180" y="366388"/>
                  <a:pt x="166785" y="355466"/>
                  <a:pt x="166785" y="342520"/>
                </a:cubicBezTo>
                <a:cubicBezTo>
                  <a:pt x="166785" y="329170"/>
                  <a:pt x="156180" y="318247"/>
                  <a:pt x="143535" y="318247"/>
                </a:cubicBezTo>
                <a:close/>
                <a:moveTo>
                  <a:pt x="204546" y="303683"/>
                </a:moveTo>
                <a:lnTo>
                  <a:pt x="325987" y="303683"/>
                </a:lnTo>
                <a:lnTo>
                  <a:pt x="401938" y="303683"/>
                </a:lnTo>
                <a:cubicBezTo>
                  <a:pt x="406000" y="303683"/>
                  <a:pt x="409249" y="306791"/>
                  <a:pt x="409249" y="310676"/>
                </a:cubicBezTo>
                <a:cubicBezTo>
                  <a:pt x="409249" y="314562"/>
                  <a:pt x="406000" y="317670"/>
                  <a:pt x="401938" y="317670"/>
                </a:cubicBezTo>
                <a:lnTo>
                  <a:pt x="325987" y="317670"/>
                </a:lnTo>
                <a:lnTo>
                  <a:pt x="204546" y="317670"/>
                </a:lnTo>
                <a:cubicBezTo>
                  <a:pt x="200484" y="317670"/>
                  <a:pt x="197641" y="314562"/>
                  <a:pt x="197641" y="310676"/>
                </a:cubicBezTo>
                <a:cubicBezTo>
                  <a:pt x="197641" y="306791"/>
                  <a:pt x="200484" y="303683"/>
                  <a:pt x="204546" y="303683"/>
                </a:cubicBezTo>
                <a:close/>
                <a:moveTo>
                  <a:pt x="143535" y="303683"/>
                </a:moveTo>
                <a:cubicBezTo>
                  <a:pt x="164338" y="303683"/>
                  <a:pt x="181062" y="321079"/>
                  <a:pt x="181062" y="342520"/>
                </a:cubicBezTo>
                <a:cubicBezTo>
                  <a:pt x="181062" y="363557"/>
                  <a:pt x="164338" y="380548"/>
                  <a:pt x="143535" y="380548"/>
                </a:cubicBezTo>
                <a:cubicBezTo>
                  <a:pt x="122324" y="380548"/>
                  <a:pt x="106008" y="363557"/>
                  <a:pt x="106008" y="342520"/>
                </a:cubicBezTo>
                <a:cubicBezTo>
                  <a:pt x="106008" y="321079"/>
                  <a:pt x="122324" y="303683"/>
                  <a:pt x="143535" y="303683"/>
                </a:cubicBezTo>
                <a:close/>
                <a:moveTo>
                  <a:pt x="90498" y="269190"/>
                </a:moveTo>
                <a:cubicBezTo>
                  <a:pt x="81938" y="269190"/>
                  <a:pt x="74192" y="277347"/>
                  <a:pt x="74192" y="286728"/>
                </a:cubicBezTo>
                <a:lnTo>
                  <a:pt x="74192" y="486581"/>
                </a:lnTo>
                <a:lnTo>
                  <a:pt x="169990" y="486581"/>
                </a:lnTo>
                <a:cubicBezTo>
                  <a:pt x="173251" y="486581"/>
                  <a:pt x="175697" y="488620"/>
                  <a:pt x="176920" y="491475"/>
                </a:cubicBezTo>
                <a:cubicBezTo>
                  <a:pt x="178958" y="496369"/>
                  <a:pt x="184666" y="501264"/>
                  <a:pt x="192819" y="501264"/>
                </a:cubicBezTo>
                <a:lnTo>
                  <a:pt x="314706" y="501264"/>
                </a:lnTo>
                <a:cubicBezTo>
                  <a:pt x="320821" y="499632"/>
                  <a:pt x="330197" y="494330"/>
                  <a:pt x="335496" y="488620"/>
                </a:cubicBezTo>
                <a:cubicBezTo>
                  <a:pt x="336719" y="487396"/>
                  <a:pt x="338757" y="486581"/>
                  <a:pt x="340796" y="486581"/>
                </a:cubicBezTo>
                <a:lnTo>
                  <a:pt x="441078" y="486581"/>
                </a:lnTo>
                <a:lnTo>
                  <a:pt x="441078" y="280610"/>
                </a:lnTo>
                <a:cubicBezTo>
                  <a:pt x="441078" y="274492"/>
                  <a:pt x="436594" y="269190"/>
                  <a:pt x="430886" y="269190"/>
                </a:cubicBezTo>
                <a:close/>
                <a:moveTo>
                  <a:pt x="63593" y="238600"/>
                </a:moveTo>
                <a:cubicBezTo>
                  <a:pt x="52587" y="238600"/>
                  <a:pt x="44026" y="247573"/>
                  <a:pt x="44026" y="258993"/>
                </a:cubicBezTo>
                <a:lnTo>
                  <a:pt x="44026" y="486581"/>
                </a:lnTo>
                <a:lnTo>
                  <a:pt x="59925" y="486581"/>
                </a:lnTo>
                <a:lnTo>
                  <a:pt x="59925" y="286728"/>
                </a:lnTo>
                <a:cubicBezTo>
                  <a:pt x="59925" y="269190"/>
                  <a:pt x="73785" y="255322"/>
                  <a:pt x="90498" y="255322"/>
                </a:cubicBezTo>
                <a:lnTo>
                  <a:pt x="430886" y="255322"/>
                </a:lnTo>
                <a:cubicBezTo>
                  <a:pt x="437409" y="255322"/>
                  <a:pt x="443524" y="258075"/>
                  <a:pt x="448008" y="262613"/>
                </a:cubicBezTo>
                <a:lnTo>
                  <a:pt x="451154" y="270329"/>
                </a:lnTo>
                <a:lnTo>
                  <a:pt x="455345" y="280610"/>
                </a:lnTo>
                <a:lnTo>
                  <a:pt x="455345" y="486581"/>
                </a:lnTo>
                <a:lnTo>
                  <a:pt x="471244" y="486581"/>
                </a:lnTo>
                <a:lnTo>
                  <a:pt x="470836" y="396035"/>
                </a:lnTo>
                <a:lnTo>
                  <a:pt x="470431" y="250659"/>
                </a:lnTo>
                <a:lnTo>
                  <a:pt x="470429" y="249612"/>
                </a:lnTo>
                <a:cubicBezTo>
                  <a:pt x="470429" y="243494"/>
                  <a:pt x="465944" y="238600"/>
                  <a:pt x="460237" y="238600"/>
                </a:cubicBezTo>
                <a:close/>
                <a:moveTo>
                  <a:pt x="416843" y="71654"/>
                </a:moveTo>
                <a:cubicBezTo>
                  <a:pt x="397842" y="71654"/>
                  <a:pt x="382480" y="87018"/>
                  <a:pt x="382480" y="105616"/>
                </a:cubicBezTo>
                <a:cubicBezTo>
                  <a:pt x="382480" y="124619"/>
                  <a:pt x="397842" y="139983"/>
                  <a:pt x="416843" y="139983"/>
                </a:cubicBezTo>
                <a:cubicBezTo>
                  <a:pt x="435439" y="139983"/>
                  <a:pt x="451205" y="124619"/>
                  <a:pt x="451205" y="105616"/>
                </a:cubicBezTo>
                <a:cubicBezTo>
                  <a:pt x="451205" y="87018"/>
                  <a:pt x="435439" y="71654"/>
                  <a:pt x="416843" y="71654"/>
                </a:cubicBezTo>
                <a:close/>
                <a:moveTo>
                  <a:pt x="416843" y="57503"/>
                </a:moveTo>
                <a:cubicBezTo>
                  <a:pt x="443524" y="57503"/>
                  <a:pt x="464950" y="78932"/>
                  <a:pt x="464950" y="105616"/>
                </a:cubicBezTo>
                <a:cubicBezTo>
                  <a:pt x="464950" y="132301"/>
                  <a:pt x="443524" y="154134"/>
                  <a:pt x="416843" y="154134"/>
                </a:cubicBezTo>
                <a:cubicBezTo>
                  <a:pt x="390161" y="154134"/>
                  <a:pt x="368331" y="132301"/>
                  <a:pt x="368331" y="105616"/>
                </a:cubicBezTo>
                <a:cubicBezTo>
                  <a:pt x="368331" y="78932"/>
                  <a:pt x="390161" y="57503"/>
                  <a:pt x="416843" y="57503"/>
                </a:cubicBezTo>
                <a:close/>
                <a:moveTo>
                  <a:pt x="308184" y="47720"/>
                </a:moveTo>
                <a:cubicBezTo>
                  <a:pt x="272310" y="47720"/>
                  <a:pt x="240106" y="70561"/>
                  <a:pt x="227877" y="104413"/>
                </a:cubicBezTo>
                <a:cubicBezTo>
                  <a:pt x="227061" y="106860"/>
                  <a:pt x="224615" y="108900"/>
                  <a:pt x="221762" y="108900"/>
                </a:cubicBezTo>
                <a:cubicBezTo>
                  <a:pt x="218908" y="108900"/>
                  <a:pt x="216462" y="107676"/>
                  <a:pt x="215239" y="105229"/>
                </a:cubicBezTo>
                <a:cubicBezTo>
                  <a:pt x="202195" y="84836"/>
                  <a:pt x="178958" y="71784"/>
                  <a:pt x="153684" y="71784"/>
                </a:cubicBezTo>
                <a:cubicBezTo>
                  <a:pt x="114550" y="71784"/>
                  <a:pt x="83161" y="101966"/>
                  <a:pt x="83161" y="139082"/>
                </a:cubicBezTo>
                <a:cubicBezTo>
                  <a:pt x="83161" y="143568"/>
                  <a:pt x="83161" y="147647"/>
                  <a:pt x="83976" y="151725"/>
                </a:cubicBezTo>
                <a:cubicBezTo>
                  <a:pt x="84384" y="154172"/>
                  <a:pt x="83976" y="156212"/>
                  <a:pt x="82753" y="157843"/>
                </a:cubicBezTo>
                <a:cubicBezTo>
                  <a:pt x="81122" y="159475"/>
                  <a:pt x="79084" y="160290"/>
                  <a:pt x="77046" y="160290"/>
                </a:cubicBezTo>
                <a:lnTo>
                  <a:pt x="55440" y="160290"/>
                </a:lnTo>
                <a:cubicBezTo>
                  <a:pt x="32612" y="160290"/>
                  <a:pt x="14268" y="179052"/>
                  <a:pt x="14268" y="201892"/>
                </a:cubicBezTo>
                <a:cubicBezTo>
                  <a:pt x="14268" y="227180"/>
                  <a:pt x="18752" y="237784"/>
                  <a:pt x="33835" y="241863"/>
                </a:cubicBezTo>
                <a:cubicBezTo>
                  <a:pt x="39950" y="231259"/>
                  <a:pt x="50956" y="223917"/>
                  <a:pt x="63593" y="223917"/>
                </a:cubicBezTo>
                <a:lnTo>
                  <a:pt x="460237" y="223917"/>
                </a:lnTo>
                <a:cubicBezTo>
                  <a:pt x="470021" y="223917"/>
                  <a:pt x="478174" y="230035"/>
                  <a:pt x="482250" y="238600"/>
                </a:cubicBezTo>
                <a:cubicBezTo>
                  <a:pt x="489180" y="230035"/>
                  <a:pt x="492849" y="221062"/>
                  <a:pt x="492849" y="211273"/>
                </a:cubicBezTo>
                <a:cubicBezTo>
                  <a:pt x="492849" y="200669"/>
                  <a:pt x="489180" y="192512"/>
                  <a:pt x="486735" y="187617"/>
                </a:cubicBezTo>
                <a:cubicBezTo>
                  <a:pt x="480212" y="192512"/>
                  <a:pt x="471244" y="191696"/>
                  <a:pt x="465944" y="186394"/>
                </a:cubicBezTo>
                <a:lnTo>
                  <a:pt x="450046" y="170079"/>
                </a:lnTo>
                <a:cubicBezTo>
                  <a:pt x="449231" y="169671"/>
                  <a:pt x="448823" y="169671"/>
                  <a:pt x="448008" y="169671"/>
                </a:cubicBezTo>
                <a:cubicBezTo>
                  <a:pt x="446377" y="170895"/>
                  <a:pt x="443931" y="171303"/>
                  <a:pt x="441893" y="172118"/>
                </a:cubicBezTo>
                <a:cubicBezTo>
                  <a:pt x="441485" y="172118"/>
                  <a:pt x="440670" y="172934"/>
                  <a:pt x="440670" y="173342"/>
                </a:cubicBezTo>
                <a:lnTo>
                  <a:pt x="440670" y="196590"/>
                </a:lnTo>
                <a:cubicBezTo>
                  <a:pt x="440670" y="205563"/>
                  <a:pt x="433740" y="212497"/>
                  <a:pt x="425179" y="212497"/>
                </a:cubicBezTo>
                <a:lnTo>
                  <a:pt x="411319" y="212497"/>
                </a:lnTo>
                <a:cubicBezTo>
                  <a:pt x="402351" y="212497"/>
                  <a:pt x="395013" y="205563"/>
                  <a:pt x="395013" y="196590"/>
                </a:cubicBezTo>
                <a:lnTo>
                  <a:pt x="395013" y="173342"/>
                </a:lnTo>
                <a:cubicBezTo>
                  <a:pt x="395013" y="172934"/>
                  <a:pt x="395013" y="172118"/>
                  <a:pt x="394198" y="172118"/>
                </a:cubicBezTo>
                <a:cubicBezTo>
                  <a:pt x="392160" y="171303"/>
                  <a:pt x="390121" y="170895"/>
                  <a:pt x="388083" y="169671"/>
                </a:cubicBezTo>
                <a:cubicBezTo>
                  <a:pt x="387676" y="169671"/>
                  <a:pt x="386860" y="169671"/>
                  <a:pt x="386453" y="170079"/>
                </a:cubicBezTo>
                <a:lnTo>
                  <a:pt x="370147" y="186394"/>
                </a:lnTo>
                <a:cubicBezTo>
                  <a:pt x="364032" y="192512"/>
                  <a:pt x="354248" y="192512"/>
                  <a:pt x="347726" y="186394"/>
                </a:cubicBezTo>
                <a:lnTo>
                  <a:pt x="337942" y="176605"/>
                </a:lnTo>
                <a:cubicBezTo>
                  <a:pt x="335089" y="173342"/>
                  <a:pt x="333458" y="169671"/>
                  <a:pt x="333458" y="165185"/>
                </a:cubicBezTo>
                <a:cubicBezTo>
                  <a:pt x="333458" y="161106"/>
                  <a:pt x="335089" y="157027"/>
                  <a:pt x="337942" y="154172"/>
                </a:cubicBezTo>
                <a:lnTo>
                  <a:pt x="352210" y="139897"/>
                </a:lnTo>
                <a:cubicBezTo>
                  <a:pt x="352618" y="139489"/>
                  <a:pt x="352618" y="138674"/>
                  <a:pt x="352210" y="137858"/>
                </a:cubicBezTo>
                <a:cubicBezTo>
                  <a:pt x="350987" y="135411"/>
                  <a:pt x="349764" y="132964"/>
                  <a:pt x="348541" y="130109"/>
                </a:cubicBezTo>
                <a:cubicBezTo>
                  <a:pt x="348133" y="129293"/>
                  <a:pt x="347726" y="129293"/>
                  <a:pt x="346910" y="129293"/>
                </a:cubicBezTo>
                <a:lnTo>
                  <a:pt x="327751" y="129293"/>
                </a:lnTo>
                <a:cubicBezTo>
                  <a:pt x="318783" y="129293"/>
                  <a:pt x="311852" y="121951"/>
                  <a:pt x="311852" y="112978"/>
                </a:cubicBezTo>
                <a:lnTo>
                  <a:pt x="311852" y="99519"/>
                </a:lnTo>
                <a:cubicBezTo>
                  <a:pt x="311852" y="90546"/>
                  <a:pt x="318783" y="83204"/>
                  <a:pt x="327751" y="83204"/>
                </a:cubicBezTo>
                <a:lnTo>
                  <a:pt x="345280" y="83204"/>
                </a:lnTo>
                <a:cubicBezTo>
                  <a:pt x="345687" y="83204"/>
                  <a:pt x="346503" y="82796"/>
                  <a:pt x="346503" y="81981"/>
                </a:cubicBezTo>
                <a:cubicBezTo>
                  <a:pt x="347726" y="79126"/>
                  <a:pt x="348949" y="75455"/>
                  <a:pt x="350579" y="72192"/>
                </a:cubicBezTo>
                <a:cubicBezTo>
                  <a:pt x="350987" y="71784"/>
                  <a:pt x="350987" y="70968"/>
                  <a:pt x="350172" y="70561"/>
                </a:cubicBezTo>
                <a:lnTo>
                  <a:pt x="337942" y="58325"/>
                </a:lnTo>
                <a:cubicBezTo>
                  <a:pt x="335496" y="55877"/>
                  <a:pt x="334273" y="53022"/>
                  <a:pt x="333458" y="50167"/>
                </a:cubicBezTo>
                <a:cubicBezTo>
                  <a:pt x="328974" y="48535"/>
                  <a:pt x="317967" y="47312"/>
                  <a:pt x="308184" y="47720"/>
                </a:cubicBezTo>
                <a:close/>
                <a:moveTo>
                  <a:pt x="411319" y="14275"/>
                </a:moveTo>
                <a:cubicBezTo>
                  <a:pt x="410504" y="14275"/>
                  <a:pt x="409689" y="14683"/>
                  <a:pt x="409689" y="15906"/>
                </a:cubicBezTo>
                <a:lnTo>
                  <a:pt x="409689" y="39970"/>
                </a:lnTo>
                <a:cubicBezTo>
                  <a:pt x="409689" y="43641"/>
                  <a:pt x="407243" y="46496"/>
                  <a:pt x="403982" y="46904"/>
                </a:cubicBezTo>
                <a:cubicBezTo>
                  <a:pt x="399497" y="48128"/>
                  <a:pt x="395013" y="49759"/>
                  <a:pt x="390937" y="51798"/>
                </a:cubicBezTo>
                <a:cubicBezTo>
                  <a:pt x="384822" y="54653"/>
                  <a:pt x="377484" y="53430"/>
                  <a:pt x="372592" y="48943"/>
                </a:cubicBezTo>
                <a:lnTo>
                  <a:pt x="360363" y="36300"/>
                </a:lnTo>
                <a:cubicBezTo>
                  <a:pt x="359548" y="35484"/>
                  <a:pt x="358732" y="35484"/>
                  <a:pt x="358325" y="36300"/>
                </a:cubicBezTo>
                <a:lnTo>
                  <a:pt x="348133" y="46088"/>
                </a:lnTo>
                <a:cubicBezTo>
                  <a:pt x="347726" y="46904"/>
                  <a:pt x="347726" y="47720"/>
                  <a:pt x="348133" y="48128"/>
                </a:cubicBezTo>
                <a:lnTo>
                  <a:pt x="360363" y="60364"/>
                </a:lnTo>
                <a:cubicBezTo>
                  <a:pt x="365255" y="65258"/>
                  <a:pt x="366478" y="72600"/>
                  <a:pt x="363216" y="79126"/>
                </a:cubicBezTo>
                <a:cubicBezTo>
                  <a:pt x="361993" y="81573"/>
                  <a:pt x="360771" y="84020"/>
                  <a:pt x="359955" y="86467"/>
                </a:cubicBezTo>
                <a:cubicBezTo>
                  <a:pt x="357917" y="93401"/>
                  <a:pt x="352210" y="97887"/>
                  <a:pt x="345280" y="97887"/>
                </a:cubicBezTo>
                <a:lnTo>
                  <a:pt x="327751" y="97887"/>
                </a:lnTo>
                <a:cubicBezTo>
                  <a:pt x="326936" y="97887"/>
                  <a:pt x="326120" y="98295"/>
                  <a:pt x="326120" y="99519"/>
                </a:cubicBezTo>
                <a:lnTo>
                  <a:pt x="326120" y="112978"/>
                </a:lnTo>
                <a:cubicBezTo>
                  <a:pt x="326120" y="113794"/>
                  <a:pt x="326936" y="114610"/>
                  <a:pt x="327751" y="114610"/>
                </a:cubicBezTo>
                <a:lnTo>
                  <a:pt x="346910" y="114610"/>
                </a:lnTo>
                <a:cubicBezTo>
                  <a:pt x="353433" y="114610"/>
                  <a:pt x="359140" y="118688"/>
                  <a:pt x="361586" y="124806"/>
                </a:cubicBezTo>
                <a:cubicBezTo>
                  <a:pt x="362401" y="126846"/>
                  <a:pt x="363624" y="129293"/>
                  <a:pt x="364439" y="130924"/>
                </a:cubicBezTo>
                <a:cubicBezTo>
                  <a:pt x="368108" y="137450"/>
                  <a:pt x="367293" y="145199"/>
                  <a:pt x="361993" y="150094"/>
                </a:cubicBezTo>
                <a:lnTo>
                  <a:pt x="348133" y="163961"/>
                </a:lnTo>
                <a:cubicBezTo>
                  <a:pt x="347726" y="164369"/>
                  <a:pt x="347726" y="165185"/>
                  <a:pt x="347726" y="165185"/>
                </a:cubicBezTo>
                <a:cubicBezTo>
                  <a:pt x="347726" y="165593"/>
                  <a:pt x="347726" y="166000"/>
                  <a:pt x="348133" y="166408"/>
                </a:cubicBezTo>
                <a:lnTo>
                  <a:pt x="358325" y="176197"/>
                </a:lnTo>
                <a:cubicBezTo>
                  <a:pt x="358732" y="177013"/>
                  <a:pt x="359548" y="177013"/>
                  <a:pt x="360363" y="176197"/>
                </a:cubicBezTo>
                <a:lnTo>
                  <a:pt x="376261" y="160290"/>
                </a:lnTo>
                <a:cubicBezTo>
                  <a:pt x="379115" y="157027"/>
                  <a:pt x="383191" y="155396"/>
                  <a:pt x="387676" y="155396"/>
                </a:cubicBezTo>
                <a:cubicBezTo>
                  <a:pt x="389306" y="155396"/>
                  <a:pt x="391752" y="155804"/>
                  <a:pt x="393790" y="156620"/>
                </a:cubicBezTo>
                <a:cubicBezTo>
                  <a:pt x="395013" y="157435"/>
                  <a:pt x="396644" y="157843"/>
                  <a:pt x="398682" y="158659"/>
                </a:cubicBezTo>
                <a:cubicBezTo>
                  <a:pt x="405204" y="160290"/>
                  <a:pt x="409689" y="166816"/>
                  <a:pt x="409689" y="173342"/>
                </a:cubicBezTo>
                <a:lnTo>
                  <a:pt x="409689" y="196590"/>
                </a:lnTo>
                <a:cubicBezTo>
                  <a:pt x="409689" y="197406"/>
                  <a:pt x="410504" y="198222"/>
                  <a:pt x="411319" y="198222"/>
                </a:cubicBezTo>
                <a:lnTo>
                  <a:pt x="425179" y="198222"/>
                </a:lnTo>
                <a:cubicBezTo>
                  <a:pt x="425995" y="198222"/>
                  <a:pt x="426810" y="197406"/>
                  <a:pt x="426810" y="196590"/>
                </a:cubicBezTo>
                <a:lnTo>
                  <a:pt x="426810" y="173342"/>
                </a:lnTo>
                <a:cubicBezTo>
                  <a:pt x="426810" y="166816"/>
                  <a:pt x="430886" y="160290"/>
                  <a:pt x="437817" y="158659"/>
                </a:cubicBezTo>
                <a:cubicBezTo>
                  <a:pt x="439447" y="157843"/>
                  <a:pt x="441078" y="157435"/>
                  <a:pt x="442708" y="156620"/>
                </a:cubicBezTo>
                <a:cubicBezTo>
                  <a:pt x="448823" y="154172"/>
                  <a:pt x="455753" y="155396"/>
                  <a:pt x="459830" y="160290"/>
                </a:cubicBezTo>
                <a:lnTo>
                  <a:pt x="476136" y="176197"/>
                </a:lnTo>
                <a:cubicBezTo>
                  <a:pt x="476543" y="177013"/>
                  <a:pt x="477359" y="177013"/>
                  <a:pt x="478174" y="176197"/>
                </a:cubicBezTo>
                <a:lnTo>
                  <a:pt x="487958" y="166408"/>
                </a:lnTo>
                <a:cubicBezTo>
                  <a:pt x="488365" y="166000"/>
                  <a:pt x="488365" y="165593"/>
                  <a:pt x="488365" y="165185"/>
                </a:cubicBezTo>
                <a:cubicBezTo>
                  <a:pt x="488365" y="165185"/>
                  <a:pt x="488365" y="164369"/>
                  <a:pt x="487958" y="163961"/>
                </a:cubicBezTo>
                <a:lnTo>
                  <a:pt x="474097" y="150094"/>
                </a:lnTo>
                <a:cubicBezTo>
                  <a:pt x="469206" y="145199"/>
                  <a:pt x="467983" y="137450"/>
                  <a:pt x="471244" y="130924"/>
                </a:cubicBezTo>
                <a:cubicBezTo>
                  <a:pt x="472467" y="129293"/>
                  <a:pt x="473690" y="126846"/>
                  <a:pt x="474505" y="124806"/>
                </a:cubicBezTo>
                <a:cubicBezTo>
                  <a:pt x="477359" y="118688"/>
                  <a:pt x="482658" y="114610"/>
                  <a:pt x="489180" y="114610"/>
                </a:cubicBezTo>
                <a:lnTo>
                  <a:pt x="508340" y="114610"/>
                </a:lnTo>
                <a:cubicBezTo>
                  <a:pt x="509563" y="114610"/>
                  <a:pt x="509971" y="113794"/>
                  <a:pt x="509971" y="112978"/>
                </a:cubicBezTo>
                <a:lnTo>
                  <a:pt x="509971" y="99519"/>
                </a:lnTo>
                <a:cubicBezTo>
                  <a:pt x="509971" y="98295"/>
                  <a:pt x="509563" y="97887"/>
                  <a:pt x="508340" y="97887"/>
                </a:cubicBezTo>
                <a:lnTo>
                  <a:pt x="491219" y="97887"/>
                </a:lnTo>
                <a:cubicBezTo>
                  <a:pt x="484289" y="97887"/>
                  <a:pt x="478174" y="93401"/>
                  <a:pt x="476136" y="86467"/>
                </a:cubicBezTo>
                <a:cubicBezTo>
                  <a:pt x="475320" y="84020"/>
                  <a:pt x="474097" y="81573"/>
                  <a:pt x="472874" y="79126"/>
                </a:cubicBezTo>
                <a:cubicBezTo>
                  <a:pt x="470021" y="72600"/>
                  <a:pt x="471244" y="65258"/>
                  <a:pt x="476136" y="60364"/>
                </a:cubicBezTo>
                <a:lnTo>
                  <a:pt x="487958" y="48128"/>
                </a:lnTo>
                <a:cubicBezTo>
                  <a:pt x="488773" y="47720"/>
                  <a:pt x="488773" y="46904"/>
                  <a:pt x="487958" y="46088"/>
                </a:cubicBezTo>
                <a:lnTo>
                  <a:pt x="478174" y="36300"/>
                </a:lnTo>
                <a:cubicBezTo>
                  <a:pt x="477359" y="35484"/>
                  <a:pt x="476951" y="35484"/>
                  <a:pt x="476136" y="36300"/>
                </a:cubicBezTo>
                <a:lnTo>
                  <a:pt x="463498" y="48943"/>
                </a:lnTo>
                <a:cubicBezTo>
                  <a:pt x="458607" y="53430"/>
                  <a:pt x="451677" y="54653"/>
                  <a:pt x="445154" y="51798"/>
                </a:cubicBezTo>
                <a:cubicBezTo>
                  <a:pt x="441078" y="49759"/>
                  <a:pt x="437001" y="48128"/>
                  <a:pt x="432109" y="46904"/>
                </a:cubicBezTo>
                <a:cubicBezTo>
                  <a:pt x="428848" y="46496"/>
                  <a:pt x="426810" y="43641"/>
                  <a:pt x="426810" y="39970"/>
                </a:cubicBezTo>
                <a:lnTo>
                  <a:pt x="426810" y="15906"/>
                </a:lnTo>
                <a:cubicBezTo>
                  <a:pt x="426810" y="14683"/>
                  <a:pt x="425995" y="14275"/>
                  <a:pt x="425179" y="14275"/>
                </a:cubicBezTo>
                <a:close/>
                <a:moveTo>
                  <a:pt x="411319" y="0"/>
                </a:moveTo>
                <a:lnTo>
                  <a:pt x="425179" y="0"/>
                </a:lnTo>
                <a:cubicBezTo>
                  <a:pt x="433740" y="0"/>
                  <a:pt x="440670" y="6933"/>
                  <a:pt x="440670" y="15906"/>
                </a:cubicBezTo>
                <a:lnTo>
                  <a:pt x="440670" y="34668"/>
                </a:lnTo>
                <a:cubicBezTo>
                  <a:pt x="444339" y="35892"/>
                  <a:pt x="448008" y="37115"/>
                  <a:pt x="451677" y="38747"/>
                </a:cubicBezTo>
                <a:cubicBezTo>
                  <a:pt x="452492" y="39155"/>
                  <a:pt x="452900" y="39155"/>
                  <a:pt x="453307" y="38747"/>
                </a:cubicBezTo>
                <a:lnTo>
                  <a:pt x="465944" y="26103"/>
                </a:lnTo>
                <a:cubicBezTo>
                  <a:pt x="472059" y="19985"/>
                  <a:pt x="482250" y="19985"/>
                  <a:pt x="487958" y="26103"/>
                </a:cubicBezTo>
                <a:lnTo>
                  <a:pt x="498149" y="35892"/>
                </a:lnTo>
                <a:cubicBezTo>
                  <a:pt x="504264" y="42417"/>
                  <a:pt x="504264" y="52206"/>
                  <a:pt x="498149" y="58325"/>
                </a:cubicBezTo>
                <a:lnTo>
                  <a:pt x="485919" y="70561"/>
                </a:lnTo>
                <a:cubicBezTo>
                  <a:pt x="485512" y="70968"/>
                  <a:pt x="485512" y="71784"/>
                  <a:pt x="485512" y="72192"/>
                </a:cubicBezTo>
                <a:cubicBezTo>
                  <a:pt x="487142" y="75455"/>
                  <a:pt x="488773" y="79126"/>
                  <a:pt x="489588" y="81981"/>
                </a:cubicBezTo>
                <a:cubicBezTo>
                  <a:pt x="489996" y="82796"/>
                  <a:pt x="490403" y="83204"/>
                  <a:pt x="491219" y="83204"/>
                </a:cubicBezTo>
                <a:lnTo>
                  <a:pt x="508340" y="83204"/>
                </a:lnTo>
                <a:cubicBezTo>
                  <a:pt x="517308" y="83204"/>
                  <a:pt x="524238" y="90546"/>
                  <a:pt x="524238" y="99519"/>
                </a:cubicBezTo>
                <a:lnTo>
                  <a:pt x="524238" y="112978"/>
                </a:lnTo>
                <a:cubicBezTo>
                  <a:pt x="524238" y="121951"/>
                  <a:pt x="517308" y="129293"/>
                  <a:pt x="508340" y="129293"/>
                </a:cubicBezTo>
                <a:lnTo>
                  <a:pt x="489180" y="129293"/>
                </a:lnTo>
                <a:cubicBezTo>
                  <a:pt x="488773" y="129293"/>
                  <a:pt x="487958" y="129293"/>
                  <a:pt x="487958" y="130109"/>
                </a:cubicBezTo>
                <a:cubicBezTo>
                  <a:pt x="486735" y="132964"/>
                  <a:pt x="485512" y="135411"/>
                  <a:pt x="483881" y="137858"/>
                </a:cubicBezTo>
                <a:cubicBezTo>
                  <a:pt x="483473" y="138674"/>
                  <a:pt x="483473" y="139489"/>
                  <a:pt x="484289" y="139897"/>
                </a:cubicBezTo>
                <a:lnTo>
                  <a:pt x="498149" y="154172"/>
                </a:lnTo>
                <a:cubicBezTo>
                  <a:pt x="501002" y="157027"/>
                  <a:pt x="502633" y="161106"/>
                  <a:pt x="502633" y="165185"/>
                </a:cubicBezTo>
                <a:cubicBezTo>
                  <a:pt x="502633" y="169671"/>
                  <a:pt x="501002" y="173342"/>
                  <a:pt x="498149" y="176605"/>
                </a:cubicBezTo>
                <a:lnTo>
                  <a:pt x="496926" y="177828"/>
                </a:lnTo>
                <a:cubicBezTo>
                  <a:pt x="501818" y="183946"/>
                  <a:pt x="504671" y="193735"/>
                  <a:pt x="504671" y="193735"/>
                </a:cubicBezTo>
                <a:cubicBezTo>
                  <a:pt x="508340" y="205971"/>
                  <a:pt x="511601" y="230035"/>
                  <a:pt x="489180" y="252060"/>
                </a:cubicBezTo>
                <a:cubicBezTo>
                  <a:pt x="487958" y="253283"/>
                  <a:pt x="486327" y="253691"/>
                  <a:pt x="484696" y="254099"/>
                </a:cubicBezTo>
                <a:lnTo>
                  <a:pt x="485104" y="396035"/>
                </a:lnTo>
                <a:lnTo>
                  <a:pt x="485512" y="486581"/>
                </a:lnTo>
                <a:lnTo>
                  <a:pt x="498964" y="486581"/>
                </a:lnTo>
                <a:cubicBezTo>
                  <a:pt x="503856" y="486581"/>
                  <a:pt x="507525" y="490251"/>
                  <a:pt x="507525" y="494738"/>
                </a:cubicBezTo>
                <a:lnTo>
                  <a:pt x="507525" y="516763"/>
                </a:lnTo>
                <a:cubicBezTo>
                  <a:pt x="507525" y="541642"/>
                  <a:pt x="483881" y="562035"/>
                  <a:pt x="454938" y="562035"/>
                </a:cubicBezTo>
                <a:lnTo>
                  <a:pt x="59517" y="562035"/>
                </a:lnTo>
                <a:cubicBezTo>
                  <a:pt x="30981" y="562035"/>
                  <a:pt x="8153" y="542050"/>
                  <a:pt x="8153" y="517986"/>
                </a:cubicBezTo>
                <a:lnTo>
                  <a:pt x="8153" y="496369"/>
                </a:lnTo>
                <a:cubicBezTo>
                  <a:pt x="8153" y="491067"/>
                  <a:pt x="12637" y="486581"/>
                  <a:pt x="18344" y="486581"/>
                </a:cubicBezTo>
                <a:lnTo>
                  <a:pt x="29758" y="486581"/>
                </a:lnTo>
                <a:lnTo>
                  <a:pt x="29758" y="258993"/>
                </a:lnTo>
                <a:cubicBezTo>
                  <a:pt x="29758" y="257770"/>
                  <a:pt x="29758" y="256954"/>
                  <a:pt x="29758" y="255730"/>
                </a:cubicBezTo>
                <a:cubicBezTo>
                  <a:pt x="2446" y="247573"/>
                  <a:pt x="0" y="223509"/>
                  <a:pt x="0" y="201892"/>
                </a:cubicBezTo>
                <a:cubicBezTo>
                  <a:pt x="0" y="170895"/>
                  <a:pt x="24867" y="146015"/>
                  <a:pt x="55440" y="146015"/>
                </a:cubicBezTo>
                <a:lnTo>
                  <a:pt x="68893" y="146015"/>
                </a:lnTo>
                <a:cubicBezTo>
                  <a:pt x="68893" y="143568"/>
                  <a:pt x="68485" y="141529"/>
                  <a:pt x="68485" y="139082"/>
                </a:cubicBezTo>
                <a:cubicBezTo>
                  <a:pt x="68485" y="94217"/>
                  <a:pt x="106804" y="57509"/>
                  <a:pt x="153684" y="57509"/>
                </a:cubicBezTo>
                <a:cubicBezTo>
                  <a:pt x="179366" y="57509"/>
                  <a:pt x="203418" y="68521"/>
                  <a:pt x="219724" y="87691"/>
                </a:cubicBezTo>
                <a:cubicBezTo>
                  <a:pt x="236437" y="54653"/>
                  <a:pt x="270272" y="33445"/>
                  <a:pt x="307776" y="33445"/>
                </a:cubicBezTo>
                <a:cubicBezTo>
                  <a:pt x="317967" y="33037"/>
                  <a:pt x="329789" y="33852"/>
                  <a:pt x="337942" y="36300"/>
                </a:cubicBezTo>
                <a:cubicBezTo>
                  <a:pt x="337942" y="36300"/>
                  <a:pt x="337942" y="36300"/>
                  <a:pt x="337942" y="35892"/>
                </a:cubicBezTo>
                <a:lnTo>
                  <a:pt x="347726" y="26103"/>
                </a:lnTo>
                <a:cubicBezTo>
                  <a:pt x="353840" y="19985"/>
                  <a:pt x="364032" y="19985"/>
                  <a:pt x="370147" y="26103"/>
                </a:cubicBezTo>
                <a:lnTo>
                  <a:pt x="382784" y="38747"/>
                </a:lnTo>
                <a:cubicBezTo>
                  <a:pt x="383191" y="39155"/>
                  <a:pt x="384007" y="39155"/>
                  <a:pt x="384822" y="38747"/>
                </a:cubicBezTo>
                <a:cubicBezTo>
                  <a:pt x="388083" y="37115"/>
                  <a:pt x="391752" y="35892"/>
                  <a:pt x="395013" y="34668"/>
                </a:cubicBezTo>
                <a:lnTo>
                  <a:pt x="395013" y="15906"/>
                </a:lnTo>
                <a:cubicBezTo>
                  <a:pt x="395013" y="6933"/>
                  <a:pt x="402351" y="0"/>
                  <a:pt x="41131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7" name="Freeform 20">
            <a:extLst>
              <a:ext uri="{FF2B5EF4-FFF2-40B4-BE49-F238E27FC236}">
                <a16:creationId xmlns:a16="http://schemas.microsoft.com/office/drawing/2014/main" id="{3D7DE490-249B-A50F-992D-B253296847A4}"/>
              </a:ext>
            </a:extLst>
          </p:cNvPr>
          <p:cNvSpPr>
            <a:spLocks noChangeArrowheads="1"/>
          </p:cNvSpPr>
          <p:nvPr/>
        </p:nvSpPr>
        <p:spPr bwMode="auto">
          <a:xfrm>
            <a:off x="4271360" y="4660487"/>
            <a:ext cx="232244" cy="226948"/>
          </a:xfrm>
          <a:custGeom>
            <a:avLst/>
            <a:gdLst>
              <a:gd name="connsiteX0" fmla="*/ 86833 w 524541"/>
              <a:gd name="connsiteY0" fmla="*/ 311691 h 476661"/>
              <a:gd name="connsiteX1" fmla="*/ 86833 w 524541"/>
              <a:gd name="connsiteY1" fmla="*/ 393774 h 476661"/>
              <a:gd name="connsiteX2" fmla="*/ 109747 w 524541"/>
              <a:gd name="connsiteY2" fmla="*/ 399004 h 476661"/>
              <a:gd name="connsiteX3" fmla="*/ 245624 w 524541"/>
              <a:gd name="connsiteY3" fmla="*/ 452519 h 476661"/>
              <a:gd name="connsiteX4" fmla="*/ 251654 w 524541"/>
              <a:gd name="connsiteY4" fmla="*/ 455336 h 476661"/>
              <a:gd name="connsiteX5" fmla="*/ 308739 w 524541"/>
              <a:gd name="connsiteY5" fmla="*/ 454531 h 476661"/>
              <a:gd name="connsiteX6" fmla="*/ 312357 w 524541"/>
              <a:gd name="connsiteY6" fmla="*/ 452921 h 476661"/>
              <a:gd name="connsiteX7" fmla="*/ 492857 w 524541"/>
              <a:gd name="connsiteY7" fmla="*/ 370034 h 476661"/>
              <a:gd name="connsiteX8" fmla="*/ 505721 w 524541"/>
              <a:gd name="connsiteY8" fmla="*/ 349916 h 476661"/>
              <a:gd name="connsiteX9" fmla="*/ 483209 w 524541"/>
              <a:gd name="connsiteY9" fmla="*/ 327786 h 476661"/>
              <a:gd name="connsiteX10" fmla="*/ 469943 w 524541"/>
              <a:gd name="connsiteY10" fmla="*/ 327786 h 476661"/>
              <a:gd name="connsiteX11" fmla="*/ 367431 w 524541"/>
              <a:gd name="connsiteY11" fmla="*/ 360377 h 476661"/>
              <a:gd name="connsiteX12" fmla="*/ 366627 w 524541"/>
              <a:gd name="connsiteY12" fmla="*/ 360780 h 476661"/>
              <a:gd name="connsiteX13" fmla="*/ 360195 w 524541"/>
              <a:gd name="connsiteY13" fmla="*/ 376472 h 476661"/>
              <a:gd name="connsiteX14" fmla="*/ 334065 w 524541"/>
              <a:gd name="connsiteY14" fmla="*/ 388543 h 476661"/>
              <a:gd name="connsiteX15" fmla="*/ 330045 w 524541"/>
              <a:gd name="connsiteY15" fmla="*/ 388543 h 476661"/>
              <a:gd name="connsiteX16" fmla="*/ 207032 w 524541"/>
              <a:gd name="connsiteY16" fmla="*/ 374058 h 476661"/>
              <a:gd name="connsiteX17" fmla="*/ 201002 w 524541"/>
              <a:gd name="connsiteY17" fmla="*/ 366413 h 476661"/>
              <a:gd name="connsiteX18" fmla="*/ 208640 w 524541"/>
              <a:gd name="connsiteY18" fmla="*/ 359975 h 476661"/>
              <a:gd name="connsiteX19" fmla="*/ 332055 w 524541"/>
              <a:gd name="connsiteY19" fmla="*/ 374058 h 476661"/>
              <a:gd name="connsiteX20" fmla="*/ 349341 w 524541"/>
              <a:gd name="connsiteY20" fmla="*/ 367620 h 476661"/>
              <a:gd name="connsiteX21" fmla="*/ 352959 w 524541"/>
              <a:gd name="connsiteY21" fmla="*/ 353940 h 476661"/>
              <a:gd name="connsiteX22" fmla="*/ 335271 w 524541"/>
              <a:gd name="connsiteY22" fmla="*/ 335431 h 476661"/>
              <a:gd name="connsiteX23" fmla="*/ 178088 w 524541"/>
              <a:gd name="connsiteY23" fmla="*/ 316117 h 476661"/>
              <a:gd name="connsiteX24" fmla="*/ 26130 w 524541"/>
              <a:gd name="connsiteY24" fmla="*/ 275881 h 476661"/>
              <a:gd name="connsiteX25" fmla="*/ 14070 w 524541"/>
              <a:gd name="connsiteY25" fmla="*/ 287549 h 476661"/>
              <a:gd name="connsiteX26" fmla="*/ 14070 w 524541"/>
              <a:gd name="connsiteY26" fmla="*/ 418318 h 476661"/>
              <a:gd name="connsiteX27" fmla="*/ 26130 w 524541"/>
              <a:gd name="connsiteY27" fmla="*/ 430389 h 476661"/>
              <a:gd name="connsiteX28" fmla="*/ 61105 w 524541"/>
              <a:gd name="connsiteY28" fmla="*/ 430389 h 476661"/>
              <a:gd name="connsiteX29" fmla="*/ 72763 w 524541"/>
              <a:gd name="connsiteY29" fmla="*/ 418318 h 476661"/>
              <a:gd name="connsiteX30" fmla="*/ 72763 w 524541"/>
              <a:gd name="connsiteY30" fmla="*/ 287549 h 476661"/>
              <a:gd name="connsiteX31" fmla="*/ 61105 w 524541"/>
              <a:gd name="connsiteY31" fmla="*/ 275881 h 476661"/>
              <a:gd name="connsiteX32" fmla="*/ 316761 w 524541"/>
              <a:gd name="connsiteY32" fmla="*/ 184439 h 476661"/>
              <a:gd name="connsiteX33" fmla="*/ 323884 w 524541"/>
              <a:gd name="connsiteY33" fmla="*/ 191233 h 476661"/>
              <a:gd name="connsiteX34" fmla="*/ 323884 w 524541"/>
              <a:gd name="connsiteY34" fmla="*/ 202024 h 476661"/>
              <a:gd name="connsiteX35" fmla="*/ 340109 w 524541"/>
              <a:gd name="connsiteY35" fmla="*/ 222007 h 476661"/>
              <a:gd name="connsiteX36" fmla="*/ 332986 w 524541"/>
              <a:gd name="connsiteY36" fmla="*/ 229201 h 476661"/>
              <a:gd name="connsiteX37" fmla="*/ 326259 w 524541"/>
              <a:gd name="connsiteY37" fmla="*/ 222007 h 476661"/>
              <a:gd name="connsiteX38" fmla="*/ 319927 w 524541"/>
              <a:gd name="connsiteY38" fmla="*/ 215612 h 476661"/>
              <a:gd name="connsiteX39" fmla="*/ 313596 w 524541"/>
              <a:gd name="connsiteY39" fmla="*/ 215612 h 476661"/>
              <a:gd name="connsiteX40" fmla="*/ 307264 w 524541"/>
              <a:gd name="connsiteY40" fmla="*/ 222007 h 476661"/>
              <a:gd name="connsiteX41" fmla="*/ 307264 w 524541"/>
              <a:gd name="connsiteY41" fmla="*/ 224405 h 476661"/>
              <a:gd name="connsiteX42" fmla="*/ 309243 w 524541"/>
              <a:gd name="connsiteY42" fmla="*/ 228401 h 476661"/>
              <a:gd name="connsiteX43" fmla="*/ 313596 w 524541"/>
              <a:gd name="connsiteY43" fmla="*/ 230400 h 476661"/>
              <a:gd name="connsiteX44" fmla="*/ 319136 w 524541"/>
              <a:gd name="connsiteY44" fmla="*/ 230400 h 476661"/>
              <a:gd name="connsiteX45" fmla="*/ 333382 w 524541"/>
              <a:gd name="connsiteY45" fmla="*/ 236394 h 476661"/>
              <a:gd name="connsiteX46" fmla="*/ 339714 w 524541"/>
              <a:gd name="connsiteY46" fmla="*/ 250782 h 476661"/>
              <a:gd name="connsiteX47" fmla="*/ 339714 w 524541"/>
              <a:gd name="connsiteY47" fmla="*/ 257576 h 476661"/>
              <a:gd name="connsiteX48" fmla="*/ 323884 w 524541"/>
              <a:gd name="connsiteY48" fmla="*/ 277159 h 476661"/>
              <a:gd name="connsiteX49" fmla="*/ 323884 w 524541"/>
              <a:gd name="connsiteY49" fmla="*/ 290747 h 476661"/>
              <a:gd name="connsiteX50" fmla="*/ 316761 w 524541"/>
              <a:gd name="connsiteY50" fmla="*/ 297542 h 476661"/>
              <a:gd name="connsiteX51" fmla="*/ 309638 w 524541"/>
              <a:gd name="connsiteY51" fmla="*/ 290747 h 476661"/>
              <a:gd name="connsiteX52" fmla="*/ 309638 w 524541"/>
              <a:gd name="connsiteY52" fmla="*/ 277559 h 476661"/>
              <a:gd name="connsiteX53" fmla="*/ 292622 w 524541"/>
              <a:gd name="connsiteY53" fmla="*/ 257576 h 476661"/>
              <a:gd name="connsiteX54" fmla="*/ 292622 w 524541"/>
              <a:gd name="connsiteY54" fmla="*/ 254779 h 476661"/>
              <a:gd name="connsiteX55" fmla="*/ 299745 w 524541"/>
              <a:gd name="connsiteY55" fmla="*/ 247585 h 476661"/>
              <a:gd name="connsiteX56" fmla="*/ 306868 w 524541"/>
              <a:gd name="connsiteY56" fmla="*/ 254779 h 476661"/>
              <a:gd name="connsiteX57" fmla="*/ 306868 w 524541"/>
              <a:gd name="connsiteY57" fmla="*/ 257576 h 476661"/>
              <a:gd name="connsiteX58" fmla="*/ 312804 w 524541"/>
              <a:gd name="connsiteY58" fmla="*/ 263571 h 476661"/>
              <a:gd name="connsiteX59" fmla="*/ 319136 w 524541"/>
              <a:gd name="connsiteY59" fmla="*/ 263571 h 476661"/>
              <a:gd name="connsiteX60" fmla="*/ 325072 w 524541"/>
              <a:gd name="connsiteY60" fmla="*/ 257576 h 476661"/>
              <a:gd name="connsiteX61" fmla="*/ 325072 w 524541"/>
              <a:gd name="connsiteY61" fmla="*/ 250782 h 476661"/>
              <a:gd name="connsiteX62" fmla="*/ 323489 w 524541"/>
              <a:gd name="connsiteY62" fmla="*/ 246386 h 476661"/>
              <a:gd name="connsiteX63" fmla="*/ 319136 w 524541"/>
              <a:gd name="connsiteY63" fmla="*/ 244387 h 476661"/>
              <a:gd name="connsiteX64" fmla="*/ 313596 w 524541"/>
              <a:gd name="connsiteY64" fmla="*/ 244787 h 476661"/>
              <a:gd name="connsiteX65" fmla="*/ 299349 w 524541"/>
              <a:gd name="connsiteY65" fmla="*/ 238792 h 476661"/>
              <a:gd name="connsiteX66" fmla="*/ 293413 w 524541"/>
              <a:gd name="connsiteY66" fmla="*/ 224405 h 476661"/>
              <a:gd name="connsiteX67" fmla="*/ 293413 w 524541"/>
              <a:gd name="connsiteY67" fmla="*/ 222007 h 476661"/>
              <a:gd name="connsiteX68" fmla="*/ 309638 w 524541"/>
              <a:gd name="connsiteY68" fmla="*/ 202024 h 476661"/>
              <a:gd name="connsiteX69" fmla="*/ 309638 w 524541"/>
              <a:gd name="connsiteY69" fmla="*/ 191233 h 476661"/>
              <a:gd name="connsiteX70" fmla="*/ 316761 w 524541"/>
              <a:gd name="connsiteY70" fmla="*/ 184439 h 476661"/>
              <a:gd name="connsiteX71" fmla="*/ 159612 w 524541"/>
              <a:gd name="connsiteY71" fmla="*/ 165354 h 476661"/>
              <a:gd name="connsiteX72" fmla="*/ 126338 w 524541"/>
              <a:gd name="connsiteY72" fmla="*/ 198223 h 476661"/>
              <a:gd name="connsiteX73" fmla="*/ 159612 w 524541"/>
              <a:gd name="connsiteY73" fmla="*/ 231498 h 476661"/>
              <a:gd name="connsiteX74" fmla="*/ 192482 w 524541"/>
              <a:gd name="connsiteY74" fmla="*/ 198223 h 476661"/>
              <a:gd name="connsiteX75" fmla="*/ 159612 w 524541"/>
              <a:gd name="connsiteY75" fmla="*/ 165354 h 476661"/>
              <a:gd name="connsiteX76" fmla="*/ 317181 w 524541"/>
              <a:gd name="connsiteY76" fmla="*/ 165230 h 476661"/>
              <a:gd name="connsiteX77" fmla="*/ 247634 w 524541"/>
              <a:gd name="connsiteY77" fmla="*/ 241277 h 476661"/>
              <a:gd name="connsiteX78" fmla="*/ 317181 w 524541"/>
              <a:gd name="connsiteY78" fmla="*/ 316922 h 476661"/>
              <a:gd name="connsiteX79" fmla="*/ 386326 w 524541"/>
              <a:gd name="connsiteY79" fmla="*/ 241277 h 476661"/>
              <a:gd name="connsiteX80" fmla="*/ 317181 w 524541"/>
              <a:gd name="connsiteY80" fmla="*/ 165230 h 476661"/>
              <a:gd name="connsiteX81" fmla="*/ 317181 w 524541"/>
              <a:gd name="connsiteY81" fmla="*/ 150745 h 476661"/>
              <a:gd name="connsiteX82" fmla="*/ 400798 w 524541"/>
              <a:gd name="connsiteY82" fmla="*/ 241277 h 476661"/>
              <a:gd name="connsiteX83" fmla="*/ 348537 w 524541"/>
              <a:gd name="connsiteY83" fmla="*/ 324969 h 476661"/>
              <a:gd name="connsiteX84" fmla="*/ 366225 w 524541"/>
              <a:gd name="connsiteY84" fmla="*/ 345892 h 476661"/>
              <a:gd name="connsiteX85" fmla="*/ 465521 w 524541"/>
              <a:gd name="connsiteY85" fmla="*/ 314105 h 476661"/>
              <a:gd name="connsiteX86" fmla="*/ 488033 w 524541"/>
              <a:gd name="connsiteY86" fmla="*/ 314105 h 476661"/>
              <a:gd name="connsiteX87" fmla="*/ 519791 w 524541"/>
              <a:gd name="connsiteY87" fmla="*/ 348709 h 476661"/>
              <a:gd name="connsiteX88" fmla="*/ 498887 w 524541"/>
              <a:gd name="connsiteY88" fmla="*/ 382910 h 476661"/>
              <a:gd name="connsiteX89" fmla="*/ 318387 w 524541"/>
              <a:gd name="connsiteY89" fmla="*/ 465797 h 476661"/>
              <a:gd name="connsiteX90" fmla="*/ 315573 w 524541"/>
              <a:gd name="connsiteY90" fmla="*/ 467406 h 476661"/>
              <a:gd name="connsiteX91" fmla="*/ 278991 w 524541"/>
              <a:gd name="connsiteY91" fmla="*/ 476661 h 476661"/>
              <a:gd name="connsiteX92" fmla="*/ 245222 w 524541"/>
              <a:gd name="connsiteY92" fmla="*/ 467809 h 476661"/>
              <a:gd name="connsiteX93" fmla="*/ 240398 w 524541"/>
              <a:gd name="connsiteY93" fmla="*/ 465797 h 476661"/>
              <a:gd name="connsiteX94" fmla="*/ 104521 w 524541"/>
              <a:gd name="connsiteY94" fmla="*/ 411880 h 476661"/>
              <a:gd name="connsiteX95" fmla="*/ 86833 w 524541"/>
              <a:gd name="connsiteY95" fmla="*/ 408259 h 476661"/>
              <a:gd name="connsiteX96" fmla="*/ 86833 w 524541"/>
              <a:gd name="connsiteY96" fmla="*/ 418318 h 476661"/>
              <a:gd name="connsiteX97" fmla="*/ 61105 w 524541"/>
              <a:gd name="connsiteY97" fmla="*/ 444472 h 476661"/>
              <a:gd name="connsiteX98" fmla="*/ 26130 w 524541"/>
              <a:gd name="connsiteY98" fmla="*/ 444472 h 476661"/>
              <a:gd name="connsiteX99" fmla="*/ 0 w 524541"/>
              <a:gd name="connsiteY99" fmla="*/ 418318 h 476661"/>
              <a:gd name="connsiteX100" fmla="*/ 0 w 524541"/>
              <a:gd name="connsiteY100" fmla="*/ 287549 h 476661"/>
              <a:gd name="connsiteX101" fmla="*/ 26130 w 524541"/>
              <a:gd name="connsiteY101" fmla="*/ 261396 h 476661"/>
              <a:gd name="connsiteX102" fmla="*/ 61105 w 524541"/>
              <a:gd name="connsiteY102" fmla="*/ 261396 h 476661"/>
              <a:gd name="connsiteX103" fmla="*/ 86833 w 524541"/>
              <a:gd name="connsiteY103" fmla="*/ 287549 h 476661"/>
              <a:gd name="connsiteX104" fmla="*/ 86833 w 524541"/>
              <a:gd name="connsiteY104" fmla="*/ 297608 h 476661"/>
              <a:gd name="connsiteX105" fmla="*/ 178892 w 524541"/>
              <a:gd name="connsiteY105" fmla="*/ 302034 h 476661"/>
              <a:gd name="connsiteX106" fmla="*/ 179696 w 524541"/>
              <a:gd name="connsiteY106" fmla="*/ 302034 h 476661"/>
              <a:gd name="connsiteX107" fmla="*/ 266127 w 524541"/>
              <a:gd name="connsiteY107" fmla="*/ 312898 h 476661"/>
              <a:gd name="connsiteX108" fmla="*/ 233162 w 524541"/>
              <a:gd name="connsiteY108" fmla="*/ 241277 h 476661"/>
              <a:gd name="connsiteX109" fmla="*/ 317181 w 524541"/>
              <a:gd name="connsiteY109" fmla="*/ 150745 h 476661"/>
              <a:gd name="connsiteX110" fmla="*/ 159612 w 524541"/>
              <a:gd name="connsiteY110" fmla="*/ 150745 h 476661"/>
              <a:gd name="connsiteX111" fmla="*/ 207090 w 524541"/>
              <a:gd name="connsiteY111" fmla="*/ 198223 h 476661"/>
              <a:gd name="connsiteX112" fmla="*/ 159612 w 524541"/>
              <a:gd name="connsiteY112" fmla="*/ 246106 h 476661"/>
              <a:gd name="connsiteX113" fmla="*/ 111729 w 524541"/>
              <a:gd name="connsiteY113" fmla="*/ 198223 h 476661"/>
              <a:gd name="connsiteX114" fmla="*/ 159612 w 524541"/>
              <a:gd name="connsiteY114" fmla="*/ 150745 h 476661"/>
              <a:gd name="connsiteX115" fmla="*/ 470653 w 524541"/>
              <a:gd name="connsiteY115" fmla="*/ 134723 h 476661"/>
              <a:gd name="connsiteX116" fmla="*/ 430541 w 524541"/>
              <a:gd name="connsiteY116" fmla="*/ 174283 h 476661"/>
              <a:gd name="connsiteX117" fmla="*/ 470653 w 524541"/>
              <a:gd name="connsiteY117" fmla="*/ 214245 h 476661"/>
              <a:gd name="connsiteX118" fmla="*/ 510360 w 524541"/>
              <a:gd name="connsiteY118" fmla="*/ 174283 h 476661"/>
              <a:gd name="connsiteX119" fmla="*/ 470653 w 524541"/>
              <a:gd name="connsiteY119" fmla="*/ 134723 h 476661"/>
              <a:gd name="connsiteX120" fmla="*/ 470653 w 524541"/>
              <a:gd name="connsiteY120" fmla="*/ 120595 h 476661"/>
              <a:gd name="connsiteX121" fmla="*/ 524541 w 524541"/>
              <a:gd name="connsiteY121" fmla="*/ 174283 h 476661"/>
              <a:gd name="connsiteX122" fmla="*/ 470653 w 524541"/>
              <a:gd name="connsiteY122" fmla="*/ 228374 h 476661"/>
              <a:gd name="connsiteX123" fmla="*/ 416765 w 524541"/>
              <a:gd name="connsiteY123" fmla="*/ 174283 h 476661"/>
              <a:gd name="connsiteX124" fmla="*/ 470653 w 524541"/>
              <a:gd name="connsiteY124" fmla="*/ 120595 h 476661"/>
              <a:gd name="connsiteX125" fmla="*/ 354298 w 524541"/>
              <a:gd name="connsiteY125" fmla="*/ 83353 h 476661"/>
              <a:gd name="connsiteX126" fmla="*/ 361392 w 524541"/>
              <a:gd name="connsiteY126" fmla="*/ 90269 h 476661"/>
              <a:gd name="connsiteX127" fmla="*/ 361392 w 524541"/>
              <a:gd name="connsiteY127" fmla="*/ 144787 h 476661"/>
              <a:gd name="connsiteX128" fmla="*/ 354298 w 524541"/>
              <a:gd name="connsiteY128" fmla="*/ 152110 h 476661"/>
              <a:gd name="connsiteX129" fmla="*/ 347599 w 524541"/>
              <a:gd name="connsiteY129" fmla="*/ 144787 h 476661"/>
              <a:gd name="connsiteX130" fmla="*/ 347599 w 524541"/>
              <a:gd name="connsiteY130" fmla="*/ 90269 h 476661"/>
              <a:gd name="connsiteX131" fmla="*/ 354298 w 524541"/>
              <a:gd name="connsiteY131" fmla="*/ 83353 h 476661"/>
              <a:gd name="connsiteX132" fmla="*/ 280207 w 524541"/>
              <a:gd name="connsiteY132" fmla="*/ 79806 h 476661"/>
              <a:gd name="connsiteX133" fmla="*/ 286907 w 524541"/>
              <a:gd name="connsiteY133" fmla="*/ 86722 h 476661"/>
              <a:gd name="connsiteX134" fmla="*/ 286907 w 524541"/>
              <a:gd name="connsiteY134" fmla="*/ 141647 h 476661"/>
              <a:gd name="connsiteX135" fmla="*/ 280207 w 524541"/>
              <a:gd name="connsiteY135" fmla="*/ 148563 h 476661"/>
              <a:gd name="connsiteX136" fmla="*/ 273114 w 524541"/>
              <a:gd name="connsiteY136" fmla="*/ 141647 h 476661"/>
              <a:gd name="connsiteX137" fmla="*/ 273114 w 524541"/>
              <a:gd name="connsiteY137" fmla="*/ 86722 h 476661"/>
              <a:gd name="connsiteX138" fmla="*/ 280207 w 524541"/>
              <a:gd name="connsiteY138" fmla="*/ 79806 h 476661"/>
              <a:gd name="connsiteX139" fmla="*/ 193795 w 524541"/>
              <a:gd name="connsiteY139" fmla="*/ 58373 h 476661"/>
              <a:gd name="connsiteX140" fmla="*/ 168657 w 524541"/>
              <a:gd name="connsiteY140" fmla="*/ 84039 h 476661"/>
              <a:gd name="connsiteX141" fmla="*/ 193795 w 524541"/>
              <a:gd name="connsiteY141" fmla="*/ 109304 h 476661"/>
              <a:gd name="connsiteX142" fmla="*/ 219333 w 524541"/>
              <a:gd name="connsiteY142" fmla="*/ 84039 h 476661"/>
              <a:gd name="connsiteX143" fmla="*/ 193795 w 524541"/>
              <a:gd name="connsiteY143" fmla="*/ 58373 h 476661"/>
              <a:gd name="connsiteX144" fmla="*/ 317259 w 524541"/>
              <a:gd name="connsiteY144" fmla="*/ 49657 h 476661"/>
              <a:gd name="connsiteX145" fmla="*/ 324161 w 524541"/>
              <a:gd name="connsiteY145" fmla="*/ 57329 h 476661"/>
              <a:gd name="connsiteX146" fmla="*/ 324161 w 524541"/>
              <a:gd name="connsiteY146" fmla="*/ 132836 h 476661"/>
              <a:gd name="connsiteX147" fmla="*/ 317259 w 524541"/>
              <a:gd name="connsiteY147" fmla="*/ 139700 h 476661"/>
              <a:gd name="connsiteX148" fmla="*/ 310357 w 524541"/>
              <a:gd name="connsiteY148" fmla="*/ 132836 h 476661"/>
              <a:gd name="connsiteX149" fmla="*/ 310357 w 524541"/>
              <a:gd name="connsiteY149" fmla="*/ 57329 h 476661"/>
              <a:gd name="connsiteX150" fmla="*/ 317259 w 524541"/>
              <a:gd name="connsiteY150" fmla="*/ 49657 h 476661"/>
              <a:gd name="connsiteX151" fmla="*/ 193795 w 524541"/>
              <a:gd name="connsiteY151" fmla="*/ 44337 h 476661"/>
              <a:gd name="connsiteX152" fmla="*/ 233698 w 524541"/>
              <a:gd name="connsiteY152" fmla="*/ 84039 h 476661"/>
              <a:gd name="connsiteX153" fmla="*/ 193795 w 524541"/>
              <a:gd name="connsiteY153" fmla="*/ 123741 h 476661"/>
              <a:gd name="connsiteX154" fmla="*/ 154292 w 524541"/>
              <a:gd name="connsiteY154" fmla="*/ 84039 h 476661"/>
              <a:gd name="connsiteX155" fmla="*/ 193795 w 524541"/>
              <a:gd name="connsiteY155" fmla="*/ 44337 h 476661"/>
              <a:gd name="connsiteX156" fmla="*/ 354298 w 524541"/>
              <a:gd name="connsiteY156" fmla="*/ 35469 h 476661"/>
              <a:gd name="connsiteX157" fmla="*/ 361392 w 524541"/>
              <a:gd name="connsiteY157" fmla="*/ 42609 h 476661"/>
              <a:gd name="connsiteX158" fmla="*/ 361392 w 524541"/>
              <a:gd name="connsiteY158" fmla="*/ 58081 h 476661"/>
              <a:gd name="connsiteX159" fmla="*/ 354298 w 524541"/>
              <a:gd name="connsiteY159" fmla="*/ 65221 h 476661"/>
              <a:gd name="connsiteX160" fmla="*/ 347599 w 524541"/>
              <a:gd name="connsiteY160" fmla="*/ 58081 h 476661"/>
              <a:gd name="connsiteX161" fmla="*/ 347599 w 524541"/>
              <a:gd name="connsiteY161" fmla="*/ 42609 h 476661"/>
              <a:gd name="connsiteX162" fmla="*/ 354298 w 524541"/>
              <a:gd name="connsiteY162" fmla="*/ 35469 h 476661"/>
              <a:gd name="connsiteX163" fmla="*/ 280207 w 524541"/>
              <a:gd name="connsiteY163" fmla="*/ 35469 h 476661"/>
              <a:gd name="connsiteX164" fmla="*/ 286907 w 524541"/>
              <a:gd name="connsiteY164" fmla="*/ 42609 h 476661"/>
              <a:gd name="connsiteX165" fmla="*/ 286907 w 524541"/>
              <a:gd name="connsiteY165" fmla="*/ 58081 h 476661"/>
              <a:gd name="connsiteX166" fmla="*/ 280207 w 524541"/>
              <a:gd name="connsiteY166" fmla="*/ 65221 h 476661"/>
              <a:gd name="connsiteX167" fmla="*/ 273114 w 524541"/>
              <a:gd name="connsiteY167" fmla="*/ 58081 h 476661"/>
              <a:gd name="connsiteX168" fmla="*/ 273114 w 524541"/>
              <a:gd name="connsiteY168" fmla="*/ 42609 h 476661"/>
              <a:gd name="connsiteX169" fmla="*/ 280207 w 524541"/>
              <a:gd name="connsiteY169" fmla="*/ 35469 h 476661"/>
              <a:gd name="connsiteX170" fmla="*/ 434988 w 524541"/>
              <a:gd name="connsiteY170" fmla="*/ 26780 h 476661"/>
              <a:gd name="connsiteX171" fmla="*/ 409849 w 524541"/>
              <a:gd name="connsiteY171" fmla="*/ 51918 h 476661"/>
              <a:gd name="connsiteX172" fmla="*/ 434988 w 524541"/>
              <a:gd name="connsiteY172" fmla="*/ 77456 h 476661"/>
              <a:gd name="connsiteX173" fmla="*/ 460525 w 524541"/>
              <a:gd name="connsiteY173" fmla="*/ 51918 h 476661"/>
              <a:gd name="connsiteX174" fmla="*/ 434988 w 524541"/>
              <a:gd name="connsiteY174" fmla="*/ 26780 h 476661"/>
              <a:gd name="connsiteX175" fmla="*/ 434988 w 524541"/>
              <a:gd name="connsiteY175" fmla="*/ 12415 h 476661"/>
              <a:gd name="connsiteX176" fmla="*/ 474890 w 524541"/>
              <a:gd name="connsiteY176" fmla="*/ 51918 h 476661"/>
              <a:gd name="connsiteX177" fmla="*/ 434988 w 524541"/>
              <a:gd name="connsiteY177" fmla="*/ 91821 h 476661"/>
              <a:gd name="connsiteX178" fmla="*/ 395484 w 524541"/>
              <a:gd name="connsiteY178" fmla="*/ 51918 h 476661"/>
              <a:gd name="connsiteX179" fmla="*/ 434988 w 524541"/>
              <a:gd name="connsiteY179" fmla="*/ 12415 h 476661"/>
              <a:gd name="connsiteX180" fmla="*/ 317259 w 524541"/>
              <a:gd name="connsiteY180" fmla="*/ 0 h 476661"/>
              <a:gd name="connsiteX181" fmla="*/ 324161 w 524541"/>
              <a:gd name="connsiteY181" fmla="*/ 7236 h 476661"/>
              <a:gd name="connsiteX182" fmla="*/ 324161 w 524541"/>
              <a:gd name="connsiteY182" fmla="*/ 22511 h 476661"/>
              <a:gd name="connsiteX183" fmla="*/ 317259 w 524541"/>
              <a:gd name="connsiteY183" fmla="*/ 29747 h 476661"/>
              <a:gd name="connsiteX184" fmla="*/ 310357 w 524541"/>
              <a:gd name="connsiteY184" fmla="*/ 22511 h 476661"/>
              <a:gd name="connsiteX185" fmla="*/ 310357 w 524541"/>
              <a:gd name="connsiteY185" fmla="*/ 7236 h 476661"/>
              <a:gd name="connsiteX186" fmla="*/ 317259 w 524541"/>
              <a:gd name="connsiteY186" fmla="*/ 0 h 4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24541" h="476661">
                <a:moveTo>
                  <a:pt x="86833" y="311691"/>
                </a:moveTo>
                <a:lnTo>
                  <a:pt x="86833" y="393774"/>
                </a:lnTo>
                <a:cubicBezTo>
                  <a:pt x="94873" y="394176"/>
                  <a:pt x="102511" y="395786"/>
                  <a:pt x="109747" y="399004"/>
                </a:cubicBezTo>
                <a:lnTo>
                  <a:pt x="245624" y="452519"/>
                </a:lnTo>
                <a:cubicBezTo>
                  <a:pt x="247634" y="452921"/>
                  <a:pt x="249242" y="454128"/>
                  <a:pt x="251654" y="455336"/>
                </a:cubicBezTo>
                <a:cubicBezTo>
                  <a:pt x="277785" y="469016"/>
                  <a:pt x="301905" y="458554"/>
                  <a:pt x="308739" y="454531"/>
                </a:cubicBezTo>
                <a:cubicBezTo>
                  <a:pt x="309945" y="454128"/>
                  <a:pt x="311151" y="453324"/>
                  <a:pt x="312357" y="452921"/>
                </a:cubicBezTo>
                <a:lnTo>
                  <a:pt x="492857" y="370034"/>
                </a:lnTo>
                <a:cubicBezTo>
                  <a:pt x="501299" y="366413"/>
                  <a:pt x="506525" y="357963"/>
                  <a:pt x="505721" y="349916"/>
                </a:cubicBezTo>
                <a:cubicBezTo>
                  <a:pt x="504515" y="337845"/>
                  <a:pt x="492857" y="331407"/>
                  <a:pt x="483209" y="327786"/>
                </a:cubicBezTo>
                <a:cubicBezTo>
                  <a:pt x="479189" y="326579"/>
                  <a:pt x="474365" y="326579"/>
                  <a:pt x="469943" y="327786"/>
                </a:cubicBezTo>
                <a:lnTo>
                  <a:pt x="367431" y="360377"/>
                </a:lnTo>
                <a:cubicBezTo>
                  <a:pt x="367431" y="360377"/>
                  <a:pt x="367029" y="360377"/>
                  <a:pt x="366627" y="360780"/>
                </a:cubicBezTo>
                <a:cubicBezTo>
                  <a:pt x="366225" y="366413"/>
                  <a:pt x="363813" y="372046"/>
                  <a:pt x="360195" y="376472"/>
                </a:cubicBezTo>
                <a:cubicBezTo>
                  <a:pt x="354165" y="384117"/>
                  <a:pt x="344517" y="388543"/>
                  <a:pt x="334065" y="388543"/>
                </a:cubicBezTo>
                <a:cubicBezTo>
                  <a:pt x="332859" y="388543"/>
                  <a:pt x="331653" y="388543"/>
                  <a:pt x="330045" y="388543"/>
                </a:cubicBezTo>
                <a:lnTo>
                  <a:pt x="207032" y="374058"/>
                </a:lnTo>
                <a:cubicBezTo>
                  <a:pt x="203414" y="373655"/>
                  <a:pt x="200600" y="370034"/>
                  <a:pt x="201002" y="366413"/>
                </a:cubicBezTo>
                <a:cubicBezTo>
                  <a:pt x="201404" y="362389"/>
                  <a:pt x="204620" y="359573"/>
                  <a:pt x="208640" y="359975"/>
                </a:cubicBezTo>
                <a:lnTo>
                  <a:pt x="332055" y="374058"/>
                </a:lnTo>
                <a:cubicBezTo>
                  <a:pt x="338487" y="374863"/>
                  <a:pt x="345321" y="372448"/>
                  <a:pt x="349341" y="367620"/>
                </a:cubicBezTo>
                <a:cubicBezTo>
                  <a:pt x="351753" y="363999"/>
                  <a:pt x="353361" y="359170"/>
                  <a:pt x="352959" y="353940"/>
                </a:cubicBezTo>
                <a:cubicBezTo>
                  <a:pt x="352557" y="344283"/>
                  <a:pt x="344919" y="336638"/>
                  <a:pt x="335271" y="335431"/>
                </a:cubicBezTo>
                <a:lnTo>
                  <a:pt x="178088" y="316117"/>
                </a:lnTo>
                <a:close/>
                <a:moveTo>
                  <a:pt x="26130" y="275881"/>
                </a:moveTo>
                <a:cubicBezTo>
                  <a:pt x="19296" y="275881"/>
                  <a:pt x="14070" y="280709"/>
                  <a:pt x="14070" y="287549"/>
                </a:cubicBezTo>
                <a:lnTo>
                  <a:pt x="14070" y="418318"/>
                </a:lnTo>
                <a:cubicBezTo>
                  <a:pt x="14070" y="424756"/>
                  <a:pt x="19296" y="430389"/>
                  <a:pt x="26130" y="430389"/>
                </a:cubicBezTo>
                <a:lnTo>
                  <a:pt x="61105" y="430389"/>
                </a:lnTo>
                <a:cubicBezTo>
                  <a:pt x="67537" y="430389"/>
                  <a:pt x="72763" y="424756"/>
                  <a:pt x="72763" y="418318"/>
                </a:cubicBezTo>
                <a:lnTo>
                  <a:pt x="72763" y="287549"/>
                </a:lnTo>
                <a:cubicBezTo>
                  <a:pt x="72763" y="280709"/>
                  <a:pt x="67537" y="275881"/>
                  <a:pt x="61105" y="275881"/>
                </a:cubicBezTo>
                <a:close/>
                <a:moveTo>
                  <a:pt x="316761" y="184439"/>
                </a:moveTo>
                <a:cubicBezTo>
                  <a:pt x="320323" y="184439"/>
                  <a:pt x="323884" y="187237"/>
                  <a:pt x="323884" y="191233"/>
                </a:cubicBezTo>
                <a:lnTo>
                  <a:pt x="323884" y="202024"/>
                </a:lnTo>
                <a:cubicBezTo>
                  <a:pt x="332986" y="204022"/>
                  <a:pt x="340109" y="212015"/>
                  <a:pt x="340109" y="222007"/>
                </a:cubicBezTo>
                <a:cubicBezTo>
                  <a:pt x="340109" y="226003"/>
                  <a:pt x="337339" y="229201"/>
                  <a:pt x="332986" y="229201"/>
                </a:cubicBezTo>
                <a:cubicBezTo>
                  <a:pt x="329029" y="229201"/>
                  <a:pt x="326259" y="226003"/>
                  <a:pt x="326259" y="222007"/>
                </a:cubicBezTo>
                <a:cubicBezTo>
                  <a:pt x="326259" y="218410"/>
                  <a:pt x="323093" y="215612"/>
                  <a:pt x="319927" y="215612"/>
                </a:cubicBezTo>
                <a:lnTo>
                  <a:pt x="313596" y="215612"/>
                </a:lnTo>
                <a:cubicBezTo>
                  <a:pt x="310034" y="215612"/>
                  <a:pt x="307264" y="218410"/>
                  <a:pt x="307264" y="222007"/>
                </a:cubicBezTo>
                <a:lnTo>
                  <a:pt x="307264" y="224405"/>
                </a:lnTo>
                <a:cubicBezTo>
                  <a:pt x="307264" y="225604"/>
                  <a:pt x="308055" y="227202"/>
                  <a:pt x="309243" y="228401"/>
                </a:cubicBezTo>
                <a:cubicBezTo>
                  <a:pt x="310430" y="229600"/>
                  <a:pt x="312013" y="230400"/>
                  <a:pt x="313596" y="230400"/>
                </a:cubicBezTo>
                <a:lnTo>
                  <a:pt x="319136" y="230400"/>
                </a:lnTo>
                <a:cubicBezTo>
                  <a:pt x="324280" y="230400"/>
                  <a:pt x="329425" y="232398"/>
                  <a:pt x="333382" y="236394"/>
                </a:cubicBezTo>
                <a:cubicBezTo>
                  <a:pt x="337339" y="240391"/>
                  <a:pt x="339714" y="245187"/>
                  <a:pt x="339714" y="250782"/>
                </a:cubicBezTo>
                <a:lnTo>
                  <a:pt x="339714" y="257576"/>
                </a:lnTo>
                <a:cubicBezTo>
                  <a:pt x="339714" y="267168"/>
                  <a:pt x="332590" y="275161"/>
                  <a:pt x="323884" y="277159"/>
                </a:cubicBezTo>
                <a:lnTo>
                  <a:pt x="323884" y="290747"/>
                </a:lnTo>
                <a:cubicBezTo>
                  <a:pt x="323884" y="294344"/>
                  <a:pt x="320323" y="297542"/>
                  <a:pt x="316761" y="297542"/>
                </a:cubicBezTo>
                <a:cubicBezTo>
                  <a:pt x="312804" y="297542"/>
                  <a:pt x="309638" y="294344"/>
                  <a:pt x="309638" y="290747"/>
                </a:cubicBezTo>
                <a:lnTo>
                  <a:pt x="309638" y="277559"/>
                </a:lnTo>
                <a:cubicBezTo>
                  <a:pt x="300141" y="275960"/>
                  <a:pt x="292622" y="267168"/>
                  <a:pt x="292622" y="257576"/>
                </a:cubicBezTo>
                <a:lnTo>
                  <a:pt x="292622" y="254779"/>
                </a:lnTo>
                <a:cubicBezTo>
                  <a:pt x="292622" y="251182"/>
                  <a:pt x="295788" y="247585"/>
                  <a:pt x="299745" y="247585"/>
                </a:cubicBezTo>
                <a:cubicBezTo>
                  <a:pt x="303307" y="247585"/>
                  <a:pt x="306868" y="251182"/>
                  <a:pt x="306868" y="254779"/>
                </a:cubicBezTo>
                <a:lnTo>
                  <a:pt x="306868" y="257576"/>
                </a:lnTo>
                <a:cubicBezTo>
                  <a:pt x="306868" y="260773"/>
                  <a:pt x="309243" y="263571"/>
                  <a:pt x="312804" y="263571"/>
                </a:cubicBezTo>
                <a:lnTo>
                  <a:pt x="319136" y="263571"/>
                </a:lnTo>
                <a:cubicBezTo>
                  <a:pt x="322697" y="263571"/>
                  <a:pt x="325072" y="260773"/>
                  <a:pt x="325072" y="257576"/>
                </a:cubicBezTo>
                <a:lnTo>
                  <a:pt x="325072" y="250782"/>
                </a:lnTo>
                <a:cubicBezTo>
                  <a:pt x="325072" y="248784"/>
                  <a:pt x="324676" y="247585"/>
                  <a:pt x="323489" y="246386"/>
                </a:cubicBezTo>
                <a:cubicBezTo>
                  <a:pt x="322302" y="245187"/>
                  <a:pt x="320719" y="244787"/>
                  <a:pt x="319136" y="244387"/>
                </a:cubicBezTo>
                <a:lnTo>
                  <a:pt x="313596" y="244787"/>
                </a:lnTo>
                <a:cubicBezTo>
                  <a:pt x="308055" y="244387"/>
                  <a:pt x="303307" y="242789"/>
                  <a:pt x="299349" y="238792"/>
                </a:cubicBezTo>
                <a:cubicBezTo>
                  <a:pt x="295392" y="234796"/>
                  <a:pt x="293413" y="229600"/>
                  <a:pt x="293413" y="224405"/>
                </a:cubicBezTo>
                <a:lnTo>
                  <a:pt x="293413" y="222007"/>
                </a:lnTo>
                <a:cubicBezTo>
                  <a:pt x="293413" y="212015"/>
                  <a:pt x="300537" y="204022"/>
                  <a:pt x="309638" y="202024"/>
                </a:cubicBezTo>
                <a:lnTo>
                  <a:pt x="309638" y="191233"/>
                </a:lnTo>
                <a:cubicBezTo>
                  <a:pt x="309638" y="187237"/>
                  <a:pt x="312804" y="184439"/>
                  <a:pt x="316761" y="184439"/>
                </a:cubicBezTo>
                <a:close/>
                <a:moveTo>
                  <a:pt x="159612" y="165354"/>
                </a:moveTo>
                <a:cubicBezTo>
                  <a:pt x="140946" y="165354"/>
                  <a:pt x="126338" y="180368"/>
                  <a:pt x="126338" y="198223"/>
                </a:cubicBezTo>
                <a:cubicBezTo>
                  <a:pt x="126338" y="216889"/>
                  <a:pt x="140946" y="231498"/>
                  <a:pt x="159612" y="231498"/>
                </a:cubicBezTo>
                <a:cubicBezTo>
                  <a:pt x="177467" y="231498"/>
                  <a:pt x="192482" y="216889"/>
                  <a:pt x="192482" y="198223"/>
                </a:cubicBezTo>
                <a:cubicBezTo>
                  <a:pt x="192482" y="180368"/>
                  <a:pt x="177467" y="165354"/>
                  <a:pt x="159612" y="165354"/>
                </a:cubicBezTo>
                <a:close/>
                <a:moveTo>
                  <a:pt x="317181" y="165230"/>
                </a:moveTo>
                <a:cubicBezTo>
                  <a:pt x="278991" y="165230"/>
                  <a:pt x="247634" y="199431"/>
                  <a:pt x="247634" y="241277"/>
                </a:cubicBezTo>
                <a:cubicBezTo>
                  <a:pt x="247634" y="283123"/>
                  <a:pt x="278991" y="316922"/>
                  <a:pt x="317181" y="316922"/>
                </a:cubicBezTo>
                <a:cubicBezTo>
                  <a:pt x="355371" y="316922"/>
                  <a:pt x="386326" y="283123"/>
                  <a:pt x="386326" y="241277"/>
                </a:cubicBezTo>
                <a:cubicBezTo>
                  <a:pt x="386326" y="199431"/>
                  <a:pt x="355371" y="165230"/>
                  <a:pt x="317181" y="165230"/>
                </a:cubicBezTo>
                <a:close/>
                <a:moveTo>
                  <a:pt x="317181" y="150745"/>
                </a:moveTo>
                <a:cubicBezTo>
                  <a:pt x="363009" y="150745"/>
                  <a:pt x="400798" y="191384"/>
                  <a:pt x="400798" y="241277"/>
                </a:cubicBezTo>
                <a:cubicBezTo>
                  <a:pt x="400798" y="279100"/>
                  <a:pt x="379090" y="311289"/>
                  <a:pt x="348537" y="324969"/>
                </a:cubicBezTo>
                <a:cubicBezTo>
                  <a:pt x="356979" y="328993"/>
                  <a:pt x="363411" y="336638"/>
                  <a:pt x="366225" y="345892"/>
                </a:cubicBezTo>
                <a:lnTo>
                  <a:pt x="465521" y="314105"/>
                </a:lnTo>
                <a:cubicBezTo>
                  <a:pt x="473159" y="311691"/>
                  <a:pt x="480797" y="311691"/>
                  <a:pt x="488033" y="314105"/>
                </a:cubicBezTo>
                <a:cubicBezTo>
                  <a:pt x="507329" y="321348"/>
                  <a:pt x="518585" y="333419"/>
                  <a:pt x="519791" y="348709"/>
                </a:cubicBezTo>
                <a:cubicBezTo>
                  <a:pt x="520997" y="362792"/>
                  <a:pt x="512555" y="376472"/>
                  <a:pt x="498887" y="382910"/>
                </a:cubicBezTo>
                <a:lnTo>
                  <a:pt x="318387" y="465797"/>
                </a:lnTo>
                <a:cubicBezTo>
                  <a:pt x="317583" y="466199"/>
                  <a:pt x="316377" y="466602"/>
                  <a:pt x="315573" y="467406"/>
                </a:cubicBezTo>
                <a:cubicBezTo>
                  <a:pt x="310347" y="470223"/>
                  <a:pt x="296679" y="476661"/>
                  <a:pt x="278991" y="476661"/>
                </a:cubicBezTo>
                <a:cubicBezTo>
                  <a:pt x="268941" y="476661"/>
                  <a:pt x="256880" y="474247"/>
                  <a:pt x="245222" y="467809"/>
                </a:cubicBezTo>
                <a:cubicBezTo>
                  <a:pt x="242810" y="466602"/>
                  <a:pt x="241604" y="466199"/>
                  <a:pt x="240398" y="465797"/>
                </a:cubicBezTo>
                <a:lnTo>
                  <a:pt x="104521" y="411880"/>
                </a:lnTo>
                <a:cubicBezTo>
                  <a:pt x="98893" y="409868"/>
                  <a:pt x="93265" y="408661"/>
                  <a:pt x="86833" y="408259"/>
                </a:cubicBezTo>
                <a:lnTo>
                  <a:pt x="86833" y="418318"/>
                </a:lnTo>
                <a:cubicBezTo>
                  <a:pt x="86833" y="433205"/>
                  <a:pt x="75577" y="444472"/>
                  <a:pt x="61105" y="444472"/>
                </a:cubicBezTo>
                <a:lnTo>
                  <a:pt x="26130" y="444472"/>
                </a:lnTo>
                <a:cubicBezTo>
                  <a:pt x="11658" y="444472"/>
                  <a:pt x="0" y="433205"/>
                  <a:pt x="0" y="418318"/>
                </a:cubicBezTo>
                <a:lnTo>
                  <a:pt x="0" y="287549"/>
                </a:lnTo>
                <a:cubicBezTo>
                  <a:pt x="0" y="273064"/>
                  <a:pt x="11658" y="261396"/>
                  <a:pt x="26130" y="261396"/>
                </a:cubicBezTo>
                <a:lnTo>
                  <a:pt x="61105" y="261396"/>
                </a:lnTo>
                <a:cubicBezTo>
                  <a:pt x="75577" y="261396"/>
                  <a:pt x="86833" y="273064"/>
                  <a:pt x="86833" y="287549"/>
                </a:cubicBezTo>
                <a:lnTo>
                  <a:pt x="86833" y="297608"/>
                </a:lnTo>
                <a:lnTo>
                  <a:pt x="178892" y="302034"/>
                </a:lnTo>
                <a:cubicBezTo>
                  <a:pt x="179294" y="302034"/>
                  <a:pt x="179696" y="302034"/>
                  <a:pt x="179696" y="302034"/>
                </a:cubicBezTo>
                <a:lnTo>
                  <a:pt x="266127" y="312898"/>
                </a:lnTo>
                <a:cubicBezTo>
                  <a:pt x="246026" y="295999"/>
                  <a:pt x="233162" y="270248"/>
                  <a:pt x="233162" y="241277"/>
                </a:cubicBezTo>
                <a:cubicBezTo>
                  <a:pt x="233162" y="191384"/>
                  <a:pt x="270951" y="150745"/>
                  <a:pt x="317181" y="150745"/>
                </a:cubicBezTo>
                <a:close/>
                <a:moveTo>
                  <a:pt x="159612" y="150745"/>
                </a:moveTo>
                <a:cubicBezTo>
                  <a:pt x="185583" y="150745"/>
                  <a:pt x="207090" y="172252"/>
                  <a:pt x="207090" y="198223"/>
                </a:cubicBezTo>
                <a:cubicBezTo>
                  <a:pt x="207090" y="224599"/>
                  <a:pt x="185583" y="246106"/>
                  <a:pt x="159612" y="246106"/>
                </a:cubicBezTo>
                <a:cubicBezTo>
                  <a:pt x="133236" y="246106"/>
                  <a:pt x="111729" y="224599"/>
                  <a:pt x="111729" y="198223"/>
                </a:cubicBezTo>
                <a:cubicBezTo>
                  <a:pt x="111729" y="172252"/>
                  <a:pt x="133236" y="150745"/>
                  <a:pt x="159612" y="150745"/>
                </a:cubicBezTo>
                <a:close/>
                <a:moveTo>
                  <a:pt x="470653" y="134723"/>
                </a:moveTo>
                <a:cubicBezTo>
                  <a:pt x="448368" y="134723"/>
                  <a:pt x="430541" y="152485"/>
                  <a:pt x="430541" y="174283"/>
                </a:cubicBezTo>
                <a:cubicBezTo>
                  <a:pt x="430541" y="196080"/>
                  <a:pt x="448368" y="214245"/>
                  <a:pt x="470653" y="214245"/>
                </a:cubicBezTo>
                <a:cubicBezTo>
                  <a:pt x="492532" y="214245"/>
                  <a:pt x="510360" y="196080"/>
                  <a:pt x="510360" y="174283"/>
                </a:cubicBezTo>
                <a:cubicBezTo>
                  <a:pt x="510360" y="152485"/>
                  <a:pt x="492532" y="134723"/>
                  <a:pt x="470653" y="134723"/>
                </a:cubicBezTo>
                <a:close/>
                <a:moveTo>
                  <a:pt x="470653" y="120595"/>
                </a:moveTo>
                <a:cubicBezTo>
                  <a:pt x="500231" y="120595"/>
                  <a:pt x="524541" y="144411"/>
                  <a:pt x="524541" y="174283"/>
                </a:cubicBezTo>
                <a:cubicBezTo>
                  <a:pt x="524541" y="204154"/>
                  <a:pt x="500231" y="228374"/>
                  <a:pt x="470653" y="228374"/>
                </a:cubicBezTo>
                <a:cubicBezTo>
                  <a:pt x="440670" y="228374"/>
                  <a:pt x="416765" y="204154"/>
                  <a:pt x="416765" y="174283"/>
                </a:cubicBezTo>
                <a:cubicBezTo>
                  <a:pt x="416765" y="144411"/>
                  <a:pt x="440670" y="120595"/>
                  <a:pt x="470653" y="120595"/>
                </a:cubicBezTo>
                <a:close/>
                <a:moveTo>
                  <a:pt x="354298" y="83353"/>
                </a:moveTo>
                <a:cubicBezTo>
                  <a:pt x="358239" y="83353"/>
                  <a:pt x="361392" y="86201"/>
                  <a:pt x="361392" y="90269"/>
                </a:cubicBezTo>
                <a:lnTo>
                  <a:pt x="361392" y="144787"/>
                </a:lnTo>
                <a:cubicBezTo>
                  <a:pt x="361392" y="148856"/>
                  <a:pt x="358239" y="152110"/>
                  <a:pt x="354298" y="152110"/>
                </a:cubicBezTo>
                <a:cubicBezTo>
                  <a:pt x="350358" y="152110"/>
                  <a:pt x="347599" y="148856"/>
                  <a:pt x="347599" y="144787"/>
                </a:cubicBezTo>
                <a:lnTo>
                  <a:pt x="347599" y="90269"/>
                </a:lnTo>
                <a:cubicBezTo>
                  <a:pt x="347599" y="86201"/>
                  <a:pt x="350358" y="83353"/>
                  <a:pt x="354298" y="83353"/>
                </a:cubicBezTo>
                <a:close/>
                <a:moveTo>
                  <a:pt x="280207" y="79806"/>
                </a:moveTo>
                <a:cubicBezTo>
                  <a:pt x="283754" y="79806"/>
                  <a:pt x="286907" y="83061"/>
                  <a:pt x="286907" y="86722"/>
                </a:cubicBezTo>
                <a:lnTo>
                  <a:pt x="286907" y="141647"/>
                </a:lnTo>
                <a:cubicBezTo>
                  <a:pt x="286907" y="145309"/>
                  <a:pt x="283754" y="148563"/>
                  <a:pt x="280207" y="148563"/>
                </a:cubicBezTo>
                <a:cubicBezTo>
                  <a:pt x="276267" y="148563"/>
                  <a:pt x="273114" y="145309"/>
                  <a:pt x="273114" y="141647"/>
                </a:cubicBezTo>
                <a:lnTo>
                  <a:pt x="273114" y="86722"/>
                </a:lnTo>
                <a:cubicBezTo>
                  <a:pt x="273114" y="83061"/>
                  <a:pt x="276267" y="79806"/>
                  <a:pt x="280207" y="79806"/>
                </a:cubicBezTo>
                <a:close/>
                <a:moveTo>
                  <a:pt x="193795" y="58373"/>
                </a:moveTo>
                <a:cubicBezTo>
                  <a:pt x="179830" y="58373"/>
                  <a:pt x="168657" y="69602"/>
                  <a:pt x="168657" y="84039"/>
                </a:cubicBezTo>
                <a:cubicBezTo>
                  <a:pt x="168657" y="98075"/>
                  <a:pt x="179830" y="109304"/>
                  <a:pt x="193795" y="109304"/>
                </a:cubicBezTo>
                <a:cubicBezTo>
                  <a:pt x="207761" y="109304"/>
                  <a:pt x="219333" y="98075"/>
                  <a:pt x="219333" y="84039"/>
                </a:cubicBezTo>
                <a:cubicBezTo>
                  <a:pt x="219333" y="69602"/>
                  <a:pt x="207761" y="58373"/>
                  <a:pt x="193795" y="58373"/>
                </a:cubicBezTo>
                <a:close/>
                <a:moveTo>
                  <a:pt x="317259" y="49657"/>
                </a:moveTo>
                <a:cubicBezTo>
                  <a:pt x="320710" y="49657"/>
                  <a:pt x="324161" y="53291"/>
                  <a:pt x="324161" y="57329"/>
                </a:cubicBezTo>
                <a:lnTo>
                  <a:pt x="324161" y="132836"/>
                </a:lnTo>
                <a:cubicBezTo>
                  <a:pt x="324161" y="136874"/>
                  <a:pt x="320710" y="139700"/>
                  <a:pt x="317259" y="139700"/>
                </a:cubicBezTo>
                <a:cubicBezTo>
                  <a:pt x="313424" y="139700"/>
                  <a:pt x="310357" y="136874"/>
                  <a:pt x="310357" y="132836"/>
                </a:cubicBezTo>
                <a:lnTo>
                  <a:pt x="310357" y="57329"/>
                </a:lnTo>
                <a:cubicBezTo>
                  <a:pt x="310357" y="53291"/>
                  <a:pt x="313424" y="49657"/>
                  <a:pt x="317259" y="49657"/>
                </a:cubicBezTo>
                <a:close/>
                <a:moveTo>
                  <a:pt x="193795" y="44337"/>
                </a:moveTo>
                <a:cubicBezTo>
                  <a:pt x="215742" y="44337"/>
                  <a:pt x="233698" y="61982"/>
                  <a:pt x="233698" y="84039"/>
                </a:cubicBezTo>
                <a:cubicBezTo>
                  <a:pt x="233698" y="105694"/>
                  <a:pt x="215742" y="123741"/>
                  <a:pt x="193795" y="123741"/>
                </a:cubicBezTo>
                <a:cubicBezTo>
                  <a:pt x="172248" y="123741"/>
                  <a:pt x="154292" y="105694"/>
                  <a:pt x="154292" y="84039"/>
                </a:cubicBezTo>
                <a:cubicBezTo>
                  <a:pt x="154292" y="61982"/>
                  <a:pt x="172248" y="44337"/>
                  <a:pt x="193795" y="44337"/>
                </a:cubicBezTo>
                <a:close/>
                <a:moveTo>
                  <a:pt x="354298" y="35469"/>
                </a:moveTo>
                <a:cubicBezTo>
                  <a:pt x="358239" y="35469"/>
                  <a:pt x="361392" y="38642"/>
                  <a:pt x="361392" y="42609"/>
                </a:cubicBezTo>
                <a:lnTo>
                  <a:pt x="361392" y="58081"/>
                </a:lnTo>
                <a:cubicBezTo>
                  <a:pt x="361392" y="62047"/>
                  <a:pt x="358239" y="65221"/>
                  <a:pt x="354298" y="65221"/>
                </a:cubicBezTo>
                <a:cubicBezTo>
                  <a:pt x="350358" y="65221"/>
                  <a:pt x="347599" y="62047"/>
                  <a:pt x="347599" y="58081"/>
                </a:cubicBezTo>
                <a:lnTo>
                  <a:pt x="347599" y="42609"/>
                </a:lnTo>
                <a:cubicBezTo>
                  <a:pt x="347599" y="38642"/>
                  <a:pt x="350358" y="35469"/>
                  <a:pt x="354298" y="35469"/>
                </a:cubicBezTo>
                <a:close/>
                <a:moveTo>
                  <a:pt x="280207" y="35469"/>
                </a:moveTo>
                <a:cubicBezTo>
                  <a:pt x="283754" y="35469"/>
                  <a:pt x="286907" y="38642"/>
                  <a:pt x="286907" y="42609"/>
                </a:cubicBezTo>
                <a:lnTo>
                  <a:pt x="286907" y="58081"/>
                </a:lnTo>
                <a:cubicBezTo>
                  <a:pt x="286907" y="62047"/>
                  <a:pt x="283754" y="65221"/>
                  <a:pt x="280207" y="65221"/>
                </a:cubicBezTo>
                <a:cubicBezTo>
                  <a:pt x="276267" y="65221"/>
                  <a:pt x="273114" y="62047"/>
                  <a:pt x="273114" y="58081"/>
                </a:cubicBezTo>
                <a:lnTo>
                  <a:pt x="273114" y="42609"/>
                </a:lnTo>
                <a:cubicBezTo>
                  <a:pt x="273114" y="38642"/>
                  <a:pt x="276267" y="35469"/>
                  <a:pt x="280207" y="35469"/>
                </a:cubicBezTo>
                <a:close/>
                <a:moveTo>
                  <a:pt x="434988" y="26780"/>
                </a:moveTo>
                <a:cubicBezTo>
                  <a:pt x="421022" y="26780"/>
                  <a:pt x="409849" y="37952"/>
                  <a:pt x="409849" y="51918"/>
                </a:cubicBezTo>
                <a:cubicBezTo>
                  <a:pt x="409849" y="65884"/>
                  <a:pt x="421022" y="77456"/>
                  <a:pt x="434988" y="77456"/>
                </a:cubicBezTo>
                <a:cubicBezTo>
                  <a:pt x="448953" y="77456"/>
                  <a:pt x="460525" y="65884"/>
                  <a:pt x="460525" y="51918"/>
                </a:cubicBezTo>
                <a:cubicBezTo>
                  <a:pt x="460525" y="37952"/>
                  <a:pt x="448953" y="26780"/>
                  <a:pt x="434988" y="26780"/>
                </a:cubicBezTo>
                <a:close/>
                <a:moveTo>
                  <a:pt x="434988" y="12415"/>
                </a:moveTo>
                <a:cubicBezTo>
                  <a:pt x="456934" y="12415"/>
                  <a:pt x="474890" y="29972"/>
                  <a:pt x="474890" y="51918"/>
                </a:cubicBezTo>
                <a:cubicBezTo>
                  <a:pt x="474890" y="73865"/>
                  <a:pt x="456934" y="91821"/>
                  <a:pt x="434988" y="91821"/>
                </a:cubicBezTo>
                <a:cubicBezTo>
                  <a:pt x="413440" y="91821"/>
                  <a:pt x="395484" y="73865"/>
                  <a:pt x="395484" y="51918"/>
                </a:cubicBezTo>
                <a:cubicBezTo>
                  <a:pt x="395484" y="29972"/>
                  <a:pt x="413440" y="12415"/>
                  <a:pt x="434988" y="12415"/>
                </a:cubicBezTo>
                <a:close/>
                <a:moveTo>
                  <a:pt x="317259" y="0"/>
                </a:moveTo>
                <a:cubicBezTo>
                  <a:pt x="320710" y="0"/>
                  <a:pt x="324161" y="3216"/>
                  <a:pt x="324161" y="7236"/>
                </a:cubicBezTo>
                <a:lnTo>
                  <a:pt x="324161" y="22511"/>
                </a:lnTo>
                <a:cubicBezTo>
                  <a:pt x="324161" y="26531"/>
                  <a:pt x="320710" y="29747"/>
                  <a:pt x="317259" y="29747"/>
                </a:cubicBezTo>
                <a:cubicBezTo>
                  <a:pt x="313424" y="29747"/>
                  <a:pt x="310357" y="26531"/>
                  <a:pt x="310357" y="22511"/>
                </a:cubicBezTo>
                <a:lnTo>
                  <a:pt x="310357" y="7236"/>
                </a:lnTo>
                <a:cubicBezTo>
                  <a:pt x="310357" y="3216"/>
                  <a:pt x="313424" y="0"/>
                  <a:pt x="31725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8" name="Freeform 42">
            <a:extLst>
              <a:ext uri="{FF2B5EF4-FFF2-40B4-BE49-F238E27FC236}">
                <a16:creationId xmlns:a16="http://schemas.microsoft.com/office/drawing/2014/main" id="{838A3559-F373-1F60-2E3C-DEDB1476FE3B}"/>
              </a:ext>
            </a:extLst>
          </p:cNvPr>
          <p:cNvSpPr>
            <a:spLocks noChangeArrowheads="1"/>
          </p:cNvSpPr>
          <p:nvPr/>
        </p:nvSpPr>
        <p:spPr bwMode="auto">
          <a:xfrm>
            <a:off x="4260603" y="5167897"/>
            <a:ext cx="232244" cy="228798"/>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379" name="Straight Arrow Connector 378">
            <a:extLst>
              <a:ext uri="{FF2B5EF4-FFF2-40B4-BE49-F238E27FC236}">
                <a16:creationId xmlns:a16="http://schemas.microsoft.com/office/drawing/2014/main" id="{86CAD08C-F730-A5D1-4341-B6800AA9731F}"/>
              </a:ext>
            </a:extLst>
          </p:cNvPr>
          <p:cNvCxnSpPr>
            <a:cxnSpLocks/>
          </p:cNvCxnSpPr>
          <p:nvPr/>
        </p:nvCxnSpPr>
        <p:spPr bwMode="gray">
          <a:xfrm>
            <a:off x="4631805" y="3453902"/>
            <a:ext cx="0" cy="1174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0" name="Straight Arrow Connector 379">
            <a:extLst>
              <a:ext uri="{FF2B5EF4-FFF2-40B4-BE49-F238E27FC236}">
                <a16:creationId xmlns:a16="http://schemas.microsoft.com/office/drawing/2014/main" id="{3E377688-3603-CC63-C710-652C658E6235}"/>
              </a:ext>
            </a:extLst>
          </p:cNvPr>
          <p:cNvCxnSpPr>
            <a:cxnSpLocks/>
          </p:cNvCxnSpPr>
          <p:nvPr/>
        </p:nvCxnSpPr>
        <p:spPr bwMode="gray">
          <a:xfrm>
            <a:off x="4631805" y="3984144"/>
            <a:ext cx="0" cy="10669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E75E162F-F18D-9732-B129-C7F175055505}"/>
              </a:ext>
            </a:extLst>
          </p:cNvPr>
          <p:cNvCxnSpPr>
            <a:stCxn id="305" idx="2"/>
            <a:endCxn id="341" idx="0"/>
          </p:cNvCxnSpPr>
          <p:nvPr/>
        </p:nvCxnSpPr>
        <p:spPr bwMode="gray">
          <a:xfrm>
            <a:off x="4631805" y="4458166"/>
            <a:ext cx="0" cy="1392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A638DCF6-F339-63F1-C139-316A1F693E4D}"/>
              </a:ext>
            </a:extLst>
          </p:cNvPr>
          <p:cNvCxnSpPr>
            <a:stCxn id="341" idx="2"/>
            <a:endCxn id="338" idx="0"/>
          </p:cNvCxnSpPr>
          <p:nvPr/>
        </p:nvCxnSpPr>
        <p:spPr bwMode="gray">
          <a:xfrm flipH="1">
            <a:off x="4630033" y="4955943"/>
            <a:ext cx="1773" cy="13484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A541EC60-ACAE-9597-BB6A-A61E6F298A22}"/>
              </a:ext>
            </a:extLst>
          </p:cNvPr>
          <p:cNvCxnSpPr>
            <a:cxnSpLocks/>
            <a:stCxn id="38" idx="3"/>
            <a:endCxn id="207" idx="1"/>
          </p:cNvCxnSpPr>
          <p:nvPr/>
        </p:nvCxnSpPr>
        <p:spPr bwMode="gray">
          <a:xfrm>
            <a:off x="3965092" y="3886536"/>
            <a:ext cx="122108" cy="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5" name="Straight Arrow Connector 384">
            <a:extLst>
              <a:ext uri="{FF2B5EF4-FFF2-40B4-BE49-F238E27FC236}">
                <a16:creationId xmlns:a16="http://schemas.microsoft.com/office/drawing/2014/main" id="{634A17BA-4BE1-F733-9574-698F7D07D6AE}"/>
              </a:ext>
            </a:extLst>
          </p:cNvPr>
          <p:cNvCxnSpPr>
            <a:cxnSpLocks/>
            <a:stCxn id="207" idx="3"/>
            <a:endCxn id="92" idx="1"/>
          </p:cNvCxnSpPr>
          <p:nvPr/>
        </p:nvCxnSpPr>
        <p:spPr bwMode="gray">
          <a:xfrm>
            <a:off x="5219388" y="3886536"/>
            <a:ext cx="122108" cy="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7739AE5E-4384-7D0D-62E9-555C4695E299}"/>
              </a:ext>
            </a:extLst>
          </p:cNvPr>
          <p:cNvSpPr/>
          <p:nvPr/>
        </p:nvSpPr>
        <p:spPr bwMode="gray">
          <a:xfrm>
            <a:off x="5341496" y="1366536"/>
            <a:ext cx="2567617"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a:ea typeface="+mn-ea"/>
              <a:cs typeface="+mn-cs"/>
            </a:endParaRPr>
          </a:p>
        </p:txBody>
      </p:sp>
      <p:sp>
        <p:nvSpPr>
          <p:cNvPr id="93" name="Rectangle: Rounded Corners 92">
            <a:extLst>
              <a:ext uri="{FF2B5EF4-FFF2-40B4-BE49-F238E27FC236}">
                <a16:creationId xmlns:a16="http://schemas.microsoft.com/office/drawing/2014/main" id="{BEDD82A7-6FAD-BCA6-5174-F9F00ED2184E}"/>
              </a:ext>
            </a:extLst>
          </p:cNvPr>
          <p:cNvSpPr/>
          <p:nvPr/>
        </p:nvSpPr>
        <p:spPr bwMode="gray">
          <a:xfrm>
            <a:off x="5517991" y="2665709"/>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5" name="Ovale 10">
            <a:extLst>
              <a:ext uri="{FF2B5EF4-FFF2-40B4-BE49-F238E27FC236}">
                <a16:creationId xmlns:a16="http://schemas.microsoft.com/office/drawing/2014/main" id="{1D22A51E-C076-C7A9-F419-E266BAA1AB4B}"/>
              </a:ext>
            </a:extLst>
          </p:cNvPr>
          <p:cNvSpPr/>
          <p:nvPr/>
        </p:nvSpPr>
        <p:spPr bwMode="gray">
          <a:xfrm>
            <a:off x="5490295" y="262308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96" name="TextBox 95">
            <a:extLst>
              <a:ext uri="{FF2B5EF4-FFF2-40B4-BE49-F238E27FC236}">
                <a16:creationId xmlns:a16="http://schemas.microsoft.com/office/drawing/2014/main" id="{AB10BF87-2C61-4FFF-0417-D640623F9E40}"/>
              </a:ext>
            </a:extLst>
          </p:cNvPr>
          <p:cNvSpPr txBox="1"/>
          <p:nvPr/>
        </p:nvSpPr>
        <p:spPr bwMode="gray">
          <a:xfrm>
            <a:off x="5866647" y="2690616"/>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Amend Budget / Outputs</a:t>
            </a:r>
            <a:r>
              <a:rPr kumimoji="0" lang="en-GB" sz="500" b="0" i="0" u="none" strike="noStrike" kern="1200" cap="none" spc="0" normalizeH="0" baseline="0" noProof="0">
                <a:ln>
                  <a:noFill/>
                </a:ln>
                <a:solidFill>
                  <a:srgbClr val="FF0000"/>
                </a:solidFill>
                <a:effectLst/>
                <a:uLnTx/>
                <a:uFillTx/>
                <a:latin typeface="Proxima Nova" panose="02000506030000020004"/>
                <a:ea typeface="+mn-ea"/>
                <a:cs typeface="+mn-cs"/>
              </a:rPr>
              <a:t>/</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Indicators in COMPASS</a:t>
            </a:r>
          </a:p>
        </p:txBody>
      </p:sp>
      <p:sp>
        <p:nvSpPr>
          <p:cNvPr id="97" name="Rectangle: Rounded Corners 96">
            <a:extLst>
              <a:ext uri="{FF2B5EF4-FFF2-40B4-BE49-F238E27FC236}">
                <a16:creationId xmlns:a16="http://schemas.microsoft.com/office/drawing/2014/main" id="{B22C0D94-9A4B-E669-C95E-51A56C18BD4A}"/>
              </a:ext>
            </a:extLst>
          </p:cNvPr>
          <p:cNvSpPr/>
          <p:nvPr/>
        </p:nvSpPr>
        <p:spPr bwMode="gray">
          <a:xfrm>
            <a:off x="5517991" y="3176343"/>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8" name="Ovale 10">
            <a:extLst>
              <a:ext uri="{FF2B5EF4-FFF2-40B4-BE49-F238E27FC236}">
                <a16:creationId xmlns:a16="http://schemas.microsoft.com/office/drawing/2014/main" id="{7B072D0D-9677-14B1-6173-4700655805FA}"/>
              </a:ext>
            </a:extLst>
          </p:cNvPr>
          <p:cNvSpPr/>
          <p:nvPr/>
        </p:nvSpPr>
        <p:spPr bwMode="gray">
          <a:xfrm>
            <a:off x="5490295" y="313831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99" name="TextBox 98">
            <a:extLst>
              <a:ext uri="{FF2B5EF4-FFF2-40B4-BE49-F238E27FC236}">
                <a16:creationId xmlns:a16="http://schemas.microsoft.com/office/drawing/2014/main" id="{89619E0A-CB2C-337C-73E3-E307F1CB2647}"/>
              </a:ext>
            </a:extLst>
          </p:cNvPr>
          <p:cNvSpPr txBox="1"/>
          <p:nvPr/>
        </p:nvSpPr>
        <p:spPr bwMode="gray">
          <a:xfrm>
            <a:off x="5863387" y="3240940"/>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Send COMPASS Partnership Scope to PROMS</a:t>
            </a:r>
          </a:p>
        </p:txBody>
      </p:sp>
      <p:sp>
        <p:nvSpPr>
          <p:cNvPr id="100" name="Rectangle: Rounded Corners 99">
            <a:extLst>
              <a:ext uri="{FF2B5EF4-FFF2-40B4-BE49-F238E27FC236}">
                <a16:creationId xmlns:a16="http://schemas.microsoft.com/office/drawing/2014/main" id="{967EFFE5-7BFE-F927-A658-07EF995A6071}"/>
              </a:ext>
            </a:extLst>
          </p:cNvPr>
          <p:cNvSpPr/>
          <p:nvPr/>
        </p:nvSpPr>
        <p:spPr bwMode="gray">
          <a:xfrm>
            <a:off x="5517991" y="3686979"/>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01" name="Ovale 10">
            <a:extLst>
              <a:ext uri="{FF2B5EF4-FFF2-40B4-BE49-F238E27FC236}">
                <a16:creationId xmlns:a16="http://schemas.microsoft.com/office/drawing/2014/main" id="{350FFD5E-4BD5-ECC4-1D64-BCBD5BB07341}"/>
              </a:ext>
            </a:extLst>
          </p:cNvPr>
          <p:cNvSpPr/>
          <p:nvPr/>
        </p:nvSpPr>
        <p:spPr bwMode="gray">
          <a:xfrm>
            <a:off x="5490295" y="365355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2" name="TextBox 101">
            <a:extLst>
              <a:ext uri="{FF2B5EF4-FFF2-40B4-BE49-F238E27FC236}">
                <a16:creationId xmlns:a16="http://schemas.microsoft.com/office/drawing/2014/main" id="{26F1E0AE-AB58-2671-7721-DDC6EA6543BD}"/>
              </a:ext>
            </a:extLst>
          </p:cNvPr>
          <p:cNvSpPr txBox="1"/>
          <p:nvPr/>
        </p:nvSpPr>
        <p:spPr bwMode="gray">
          <a:xfrm>
            <a:off x="5946281" y="3680720"/>
            <a:ext cx="573656"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Negotiation of  Financial Plan and Results Plan Amendment</a:t>
            </a:r>
          </a:p>
        </p:txBody>
      </p:sp>
      <p:sp>
        <p:nvSpPr>
          <p:cNvPr id="103" name="Rectangle: Rounded Corners 102">
            <a:extLst>
              <a:ext uri="{FF2B5EF4-FFF2-40B4-BE49-F238E27FC236}">
                <a16:creationId xmlns:a16="http://schemas.microsoft.com/office/drawing/2014/main" id="{08696126-4EF5-DB67-AEDB-6D8DB407619F}"/>
              </a:ext>
            </a:extLst>
          </p:cNvPr>
          <p:cNvSpPr/>
          <p:nvPr/>
        </p:nvSpPr>
        <p:spPr bwMode="gray">
          <a:xfrm>
            <a:off x="5517991" y="4197613"/>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04" name="Ovale 10">
            <a:extLst>
              <a:ext uri="{FF2B5EF4-FFF2-40B4-BE49-F238E27FC236}">
                <a16:creationId xmlns:a16="http://schemas.microsoft.com/office/drawing/2014/main" id="{F2595505-ED14-93F8-96B7-94FE502BD52A}"/>
              </a:ext>
            </a:extLst>
          </p:cNvPr>
          <p:cNvSpPr/>
          <p:nvPr/>
        </p:nvSpPr>
        <p:spPr bwMode="gray">
          <a:xfrm>
            <a:off x="5490295" y="416878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5" name="TextBox 104">
            <a:extLst>
              <a:ext uri="{FF2B5EF4-FFF2-40B4-BE49-F238E27FC236}">
                <a16:creationId xmlns:a16="http://schemas.microsoft.com/office/drawing/2014/main" id="{3C714A33-36F9-BAEA-0847-78287A27808D}"/>
              </a:ext>
            </a:extLst>
          </p:cNvPr>
          <p:cNvSpPr txBox="1"/>
          <p:nvPr/>
        </p:nvSpPr>
        <p:spPr bwMode="gray">
          <a:xfrm>
            <a:off x="5875665" y="4201514"/>
            <a:ext cx="646476"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Project Workplan Contract Amendment in Cloud ERP</a:t>
            </a:r>
          </a:p>
        </p:txBody>
      </p:sp>
      <p:sp>
        <p:nvSpPr>
          <p:cNvPr id="106" name="Rectangle: Rounded Corners 105">
            <a:extLst>
              <a:ext uri="{FF2B5EF4-FFF2-40B4-BE49-F238E27FC236}">
                <a16:creationId xmlns:a16="http://schemas.microsoft.com/office/drawing/2014/main" id="{1B849362-08B4-2C1B-CD36-E8E47B18E645}"/>
              </a:ext>
            </a:extLst>
          </p:cNvPr>
          <p:cNvSpPr/>
          <p:nvPr/>
        </p:nvSpPr>
        <p:spPr bwMode="gray">
          <a:xfrm>
            <a:off x="5517991" y="2057197"/>
            <a:ext cx="982412" cy="470817"/>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07" name="Ovale 10">
            <a:extLst>
              <a:ext uri="{FF2B5EF4-FFF2-40B4-BE49-F238E27FC236}">
                <a16:creationId xmlns:a16="http://schemas.microsoft.com/office/drawing/2014/main" id="{1B6D4B8C-0A0E-AE46-8A53-E82B92094C9E}"/>
              </a:ext>
            </a:extLst>
          </p:cNvPr>
          <p:cNvSpPr/>
          <p:nvPr/>
        </p:nvSpPr>
        <p:spPr bwMode="gray">
          <a:xfrm>
            <a:off x="5490295" y="20099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8" name="TextBox 107">
            <a:extLst>
              <a:ext uri="{FF2B5EF4-FFF2-40B4-BE49-F238E27FC236}">
                <a16:creationId xmlns:a16="http://schemas.microsoft.com/office/drawing/2014/main" id="{93EB5412-F874-971D-331B-492BFB82C8C0}"/>
              </a:ext>
            </a:extLst>
          </p:cNvPr>
          <p:cNvSpPr txBox="1"/>
          <p:nvPr/>
        </p:nvSpPr>
        <p:spPr bwMode="gray">
          <a:xfrm>
            <a:off x="5861536" y="2151053"/>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i="0" u="none" strike="noStrike" kern="1200" cap="none" spc="0" normalizeH="0" baseline="0" noProof="0">
                <a:ln>
                  <a:noFill/>
                </a:ln>
                <a:solidFill>
                  <a:prstClr val="black"/>
                </a:solidFill>
                <a:effectLst/>
                <a:uLnTx/>
                <a:uFillTx/>
                <a:latin typeface="Proxima Nova" panose="02000506030000020004"/>
                <a:ea typeface="+mn-ea"/>
                <a:cs typeface="+mn-cs"/>
              </a:rPr>
              <a:t>UNHCR ‘</a:t>
            </a:r>
            <a:r>
              <a:rPr kumimoji="0" lang="en-GB" sz="500" b="1" i="0" u="none" strike="noStrike" kern="1200" cap="none" spc="0" normalizeH="0" baseline="0" noProof="0">
                <a:ln>
                  <a:noFill/>
                </a:ln>
                <a:solidFill>
                  <a:prstClr val="black"/>
                </a:solidFill>
                <a:effectLst/>
                <a:uLnTx/>
                <a:uFillTx/>
                <a:latin typeface="Proxima Nova" panose="02000506030000020004"/>
                <a:ea typeface="+mn-ea"/>
                <a:cs typeface="+mn-cs"/>
              </a:rPr>
              <a:t>Cancel</a:t>
            </a:r>
            <a:r>
              <a:rPr kumimoji="0" lang="en-GB" sz="500" i="0" u="none" strike="noStrike" kern="1200" cap="none" spc="0" normalizeH="0" baseline="0" noProof="0">
                <a:ln>
                  <a:noFill/>
                </a:ln>
                <a:solidFill>
                  <a:prstClr val="black"/>
                </a:solidFill>
                <a:effectLst/>
                <a:uLnTx/>
                <a:uFillTx/>
                <a:latin typeface="Proxima Nova" panose="02000506030000020004"/>
                <a:ea typeface="+mn-ea"/>
                <a:cs typeface="+mn-cs"/>
              </a:rPr>
              <a:t>’ Project Financial Report (PFR)</a:t>
            </a:r>
          </a:p>
        </p:txBody>
      </p:sp>
      <p:sp>
        <p:nvSpPr>
          <p:cNvPr id="109" name="Rectangle: Rounded Corners 108">
            <a:extLst>
              <a:ext uri="{FF2B5EF4-FFF2-40B4-BE49-F238E27FC236}">
                <a16:creationId xmlns:a16="http://schemas.microsoft.com/office/drawing/2014/main" id="{1D0B760C-4C6D-FA8D-B8AE-23F1935A6219}"/>
              </a:ext>
            </a:extLst>
          </p:cNvPr>
          <p:cNvSpPr/>
          <p:nvPr/>
        </p:nvSpPr>
        <p:spPr bwMode="gray">
          <a:xfrm>
            <a:off x="5516218" y="5188664"/>
            <a:ext cx="982412" cy="358561"/>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10" name="Ovale 10">
            <a:extLst>
              <a:ext uri="{FF2B5EF4-FFF2-40B4-BE49-F238E27FC236}">
                <a16:creationId xmlns:a16="http://schemas.microsoft.com/office/drawing/2014/main" id="{9BD038FC-CF01-8AF9-C0F8-83506F3C6340}"/>
              </a:ext>
            </a:extLst>
          </p:cNvPr>
          <p:cNvSpPr/>
          <p:nvPr/>
        </p:nvSpPr>
        <p:spPr bwMode="gray">
          <a:xfrm>
            <a:off x="5490295" y="516000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11" name="TextBox 110">
            <a:extLst>
              <a:ext uri="{FF2B5EF4-FFF2-40B4-BE49-F238E27FC236}">
                <a16:creationId xmlns:a16="http://schemas.microsoft.com/office/drawing/2014/main" id="{7640CBFD-CDFE-6D72-1B41-74CA248921C6}"/>
              </a:ext>
            </a:extLst>
          </p:cNvPr>
          <p:cNvSpPr txBox="1"/>
          <p:nvPr/>
        </p:nvSpPr>
        <p:spPr bwMode="gray">
          <a:xfrm>
            <a:off x="5980705" y="5182779"/>
            <a:ext cx="519697"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Conduct Offline Quality Assurance Checks</a:t>
            </a:r>
          </a:p>
        </p:txBody>
      </p:sp>
      <p:sp>
        <p:nvSpPr>
          <p:cNvPr id="112" name="Rectangle: Rounded Corners 111">
            <a:extLst>
              <a:ext uri="{FF2B5EF4-FFF2-40B4-BE49-F238E27FC236}">
                <a16:creationId xmlns:a16="http://schemas.microsoft.com/office/drawing/2014/main" id="{33DFD08D-6404-697F-104F-76D005B2DCC3}"/>
              </a:ext>
            </a:extLst>
          </p:cNvPr>
          <p:cNvSpPr/>
          <p:nvPr/>
        </p:nvSpPr>
        <p:spPr bwMode="gray">
          <a:xfrm>
            <a:off x="5517991" y="4695259"/>
            <a:ext cx="982412" cy="358561"/>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13" name="Ovale 10">
            <a:extLst>
              <a:ext uri="{FF2B5EF4-FFF2-40B4-BE49-F238E27FC236}">
                <a16:creationId xmlns:a16="http://schemas.microsoft.com/office/drawing/2014/main" id="{78FE7F93-C1C0-14AF-9A0E-BFF695ECC32D}"/>
              </a:ext>
            </a:extLst>
          </p:cNvPr>
          <p:cNvSpPr/>
          <p:nvPr/>
        </p:nvSpPr>
        <p:spPr bwMode="gray">
          <a:xfrm>
            <a:off x="5490295" y="466048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14" name="TextBox 113">
            <a:extLst>
              <a:ext uri="{FF2B5EF4-FFF2-40B4-BE49-F238E27FC236}">
                <a16:creationId xmlns:a16="http://schemas.microsoft.com/office/drawing/2014/main" id="{9385FA68-65A0-9D33-40F9-35D4A3895040}"/>
              </a:ext>
            </a:extLst>
          </p:cNvPr>
          <p:cNvSpPr txBox="1"/>
          <p:nvPr/>
        </p:nvSpPr>
        <p:spPr bwMode="gray">
          <a:xfrm>
            <a:off x="5924433" y="4756795"/>
            <a:ext cx="5744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Review Risk Register</a:t>
            </a:r>
          </a:p>
        </p:txBody>
      </p:sp>
      <p:sp>
        <p:nvSpPr>
          <p:cNvPr id="115" name="Rectangle: Rounded Corners 114">
            <a:extLst>
              <a:ext uri="{FF2B5EF4-FFF2-40B4-BE49-F238E27FC236}">
                <a16:creationId xmlns:a16="http://schemas.microsoft.com/office/drawing/2014/main" id="{48A6BDF9-DA35-561B-2791-DFE8A1604C30}"/>
              </a:ext>
            </a:extLst>
          </p:cNvPr>
          <p:cNvSpPr/>
          <p:nvPr/>
        </p:nvSpPr>
        <p:spPr bwMode="gray">
          <a:xfrm>
            <a:off x="5438926" y="1938128"/>
            <a:ext cx="1132188" cy="3699279"/>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16" name="Oval 115">
            <a:extLst>
              <a:ext uri="{FF2B5EF4-FFF2-40B4-BE49-F238E27FC236}">
                <a16:creationId xmlns:a16="http://schemas.microsoft.com/office/drawing/2014/main" id="{00D6BDE0-EAF6-8E46-35F7-F8D446071F66}"/>
              </a:ext>
            </a:extLst>
          </p:cNvPr>
          <p:cNvSpPr/>
          <p:nvPr/>
        </p:nvSpPr>
        <p:spPr bwMode="gray">
          <a:xfrm>
            <a:off x="6491243"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6</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117" name="Rectangle: Rounded Corners 116">
            <a:extLst>
              <a:ext uri="{FF2B5EF4-FFF2-40B4-BE49-F238E27FC236}">
                <a16:creationId xmlns:a16="http://schemas.microsoft.com/office/drawing/2014/main" id="{AD5721FC-EDE5-F278-8202-C05610EF351F}"/>
              </a:ext>
            </a:extLst>
          </p:cNvPr>
          <p:cNvSpPr/>
          <p:nvPr/>
        </p:nvSpPr>
        <p:spPr bwMode="gray">
          <a:xfrm>
            <a:off x="6743931" y="267460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a:ea typeface="+mn-ea"/>
              <a:cs typeface="+mn-cs"/>
            </a:endParaRPr>
          </a:p>
        </p:txBody>
      </p:sp>
      <p:sp>
        <p:nvSpPr>
          <p:cNvPr id="118" name="Ovale 10">
            <a:extLst>
              <a:ext uri="{FF2B5EF4-FFF2-40B4-BE49-F238E27FC236}">
                <a16:creationId xmlns:a16="http://schemas.microsoft.com/office/drawing/2014/main" id="{2EDB1913-5098-77FE-7E61-10DF8048DA29}"/>
              </a:ext>
            </a:extLst>
          </p:cNvPr>
          <p:cNvSpPr/>
          <p:nvPr/>
        </p:nvSpPr>
        <p:spPr bwMode="gray">
          <a:xfrm>
            <a:off x="6716236" y="263198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19" name="Rectangle: Rounded Corners 118">
            <a:extLst>
              <a:ext uri="{FF2B5EF4-FFF2-40B4-BE49-F238E27FC236}">
                <a16:creationId xmlns:a16="http://schemas.microsoft.com/office/drawing/2014/main" id="{18E31A4C-2516-176B-D4D2-501CE70D210F}"/>
              </a:ext>
            </a:extLst>
          </p:cNvPr>
          <p:cNvSpPr/>
          <p:nvPr/>
        </p:nvSpPr>
        <p:spPr bwMode="gray">
          <a:xfrm>
            <a:off x="6743931" y="3185240"/>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0" name="Ovale 10">
            <a:extLst>
              <a:ext uri="{FF2B5EF4-FFF2-40B4-BE49-F238E27FC236}">
                <a16:creationId xmlns:a16="http://schemas.microsoft.com/office/drawing/2014/main" id="{3F541562-B0FF-F2D8-C231-409322A41FBB}"/>
              </a:ext>
            </a:extLst>
          </p:cNvPr>
          <p:cNvSpPr/>
          <p:nvPr/>
        </p:nvSpPr>
        <p:spPr bwMode="gray">
          <a:xfrm>
            <a:off x="6716236" y="314721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22" name="TextBox 121">
            <a:extLst>
              <a:ext uri="{FF2B5EF4-FFF2-40B4-BE49-F238E27FC236}">
                <a16:creationId xmlns:a16="http://schemas.microsoft.com/office/drawing/2014/main" id="{AAEFA665-3B38-CAAA-CD0B-839E77F74F39}"/>
              </a:ext>
            </a:extLst>
          </p:cNvPr>
          <p:cNvSpPr txBox="1"/>
          <p:nvPr/>
        </p:nvSpPr>
        <p:spPr bwMode="gray">
          <a:xfrm>
            <a:off x="7152894" y="3190319"/>
            <a:ext cx="57370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Project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Workplan in Document Register</a:t>
            </a:r>
            <a:endParaRPr kumimoji="0" lang="en-GB" sz="500" b="0" i="0" u="none" strike="sngStrike" kern="1200" cap="none" spc="0" normalizeH="0" baseline="0" noProof="0">
              <a:ln>
                <a:noFill/>
              </a:ln>
              <a:solidFill>
                <a:schemeClr val="accent6"/>
              </a:solidFill>
              <a:effectLst/>
              <a:uLnTx/>
              <a:uFillTx/>
              <a:latin typeface="Proxima Nova" panose="02000506030000020004"/>
              <a:ea typeface="+mn-ea"/>
              <a:cs typeface="+mn-cs"/>
            </a:endParaRPr>
          </a:p>
        </p:txBody>
      </p:sp>
      <p:sp>
        <p:nvSpPr>
          <p:cNvPr id="123" name="Rectangle: Rounded Corners 122">
            <a:extLst>
              <a:ext uri="{FF2B5EF4-FFF2-40B4-BE49-F238E27FC236}">
                <a16:creationId xmlns:a16="http://schemas.microsoft.com/office/drawing/2014/main" id="{AE2650C9-41DF-3D4F-2B89-3FE8740FF66D}"/>
              </a:ext>
            </a:extLst>
          </p:cNvPr>
          <p:cNvSpPr/>
          <p:nvPr/>
        </p:nvSpPr>
        <p:spPr bwMode="gray">
          <a:xfrm>
            <a:off x="6743931" y="3695876"/>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4" name="Ovale 10">
            <a:extLst>
              <a:ext uri="{FF2B5EF4-FFF2-40B4-BE49-F238E27FC236}">
                <a16:creationId xmlns:a16="http://schemas.microsoft.com/office/drawing/2014/main" id="{DAA9AE51-CA3B-3935-9FC7-8A7294B5DE10}"/>
              </a:ext>
            </a:extLst>
          </p:cNvPr>
          <p:cNvSpPr/>
          <p:nvPr/>
        </p:nvSpPr>
        <p:spPr bwMode="gray">
          <a:xfrm>
            <a:off x="6716236" y="366244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25" name="Rectangle: Rounded Corners 124">
            <a:extLst>
              <a:ext uri="{FF2B5EF4-FFF2-40B4-BE49-F238E27FC236}">
                <a16:creationId xmlns:a16="http://schemas.microsoft.com/office/drawing/2014/main" id="{CFAEB643-8E1A-ADF1-B8D1-5F5C00FE4708}"/>
              </a:ext>
            </a:extLst>
          </p:cNvPr>
          <p:cNvSpPr/>
          <p:nvPr/>
        </p:nvSpPr>
        <p:spPr bwMode="gray">
          <a:xfrm>
            <a:off x="6743931" y="4206510"/>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6" name="Ovale 10">
            <a:extLst>
              <a:ext uri="{FF2B5EF4-FFF2-40B4-BE49-F238E27FC236}">
                <a16:creationId xmlns:a16="http://schemas.microsoft.com/office/drawing/2014/main" id="{BC0E6662-7A2E-2F22-F2B2-8D49C197DFF5}"/>
              </a:ext>
            </a:extLst>
          </p:cNvPr>
          <p:cNvSpPr/>
          <p:nvPr/>
        </p:nvSpPr>
        <p:spPr bwMode="gray">
          <a:xfrm>
            <a:off x="6716236" y="417768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27" name="TextBox 126">
            <a:extLst>
              <a:ext uri="{FF2B5EF4-FFF2-40B4-BE49-F238E27FC236}">
                <a16:creationId xmlns:a16="http://schemas.microsoft.com/office/drawing/2014/main" id="{D0DDCFD6-AD6B-AFB3-FA4C-FB89E3BEBE1B}"/>
              </a:ext>
            </a:extLst>
          </p:cNvPr>
          <p:cNvSpPr txBox="1"/>
          <p:nvPr/>
        </p:nvSpPr>
        <p:spPr bwMode="gray">
          <a:xfrm>
            <a:off x="7136978" y="4187716"/>
            <a:ext cx="599784"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Generate Prepayment invoice in Cloud ERP (if necessary)</a:t>
            </a:r>
          </a:p>
        </p:txBody>
      </p:sp>
      <p:sp>
        <p:nvSpPr>
          <p:cNvPr id="128" name="Rectangle: Rounded Corners 127">
            <a:extLst>
              <a:ext uri="{FF2B5EF4-FFF2-40B4-BE49-F238E27FC236}">
                <a16:creationId xmlns:a16="http://schemas.microsoft.com/office/drawing/2014/main" id="{54A77BE0-D787-E7FB-6813-E02A5E5B2A99}"/>
              </a:ext>
            </a:extLst>
          </p:cNvPr>
          <p:cNvSpPr/>
          <p:nvPr/>
        </p:nvSpPr>
        <p:spPr bwMode="gray">
          <a:xfrm>
            <a:off x="6743931" y="2066095"/>
            <a:ext cx="982412" cy="470817"/>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9" name="Ovale 10">
            <a:extLst>
              <a:ext uri="{FF2B5EF4-FFF2-40B4-BE49-F238E27FC236}">
                <a16:creationId xmlns:a16="http://schemas.microsoft.com/office/drawing/2014/main" id="{D853795B-581E-3380-3C77-BD8218A9913D}"/>
              </a:ext>
            </a:extLst>
          </p:cNvPr>
          <p:cNvSpPr/>
          <p:nvPr/>
        </p:nvSpPr>
        <p:spPr bwMode="gray">
          <a:xfrm>
            <a:off x="6716236" y="2018872"/>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30" name="TextBox 129">
            <a:extLst>
              <a:ext uri="{FF2B5EF4-FFF2-40B4-BE49-F238E27FC236}">
                <a16:creationId xmlns:a16="http://schemas.microsoft.com/office/drawing/2014/main" id="{A58246E1-8501-EF42-1DA1-FF2E531ED070}"/>
              </a:ext>
            </a:extLst>
          </p:cNvPr>
          <p:cNvSpPr txBox="1"/>
          <p:nvPr/>
        </p:nvSpPr>
        <p:spPr bwMode="gray">
          <a:xfrm>
            <a:off x="7037155" y="2131130"/>
            <a:ext cx="723200"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schemeClr val="accent6"/>
                </a:solidFill>
                <a:latin typeface="Proxima Nova" panose="02000506030000020004"/>
              </a:rPr>
              <a:t>Upload the Signed Amendment Contract and </a:t>
            </a:r>
            <a:r>
              <a:rPr kumimoji="0" lang="en-GB" sz="500" i="0" u="none" strike="noStrike" kern="1200" cap="none" spc="0" normalizeH="0" baseline="0" noProof="0">
                <a:ln>
                  <a:noFill/>
                </a:ln>
                <a:solidFill>
                  <a:schemeClr val="accent6"/>
                </a:solidFill>
                <a:effectLst/>
                <a:uLnTx/>
                <a:uFillTx/>
                <a:latin typeface="Proxima Nova" panose="02000506030000020004"/>
                <a:ea typeface="+mn-ea"/>
                <a:cs typeface="+mn-cs"/>
              </a:rPr>
              <a:t>approve it in Cloud ERP</a:t>
            </a:r>
          </a:p>
        </p:txBody>
      </p:sp>
      <p:sp>
        <p:nvSpPr>
          <p:cNvPr id="131" name="Rectangle: Rounded Corners 130">
            <a:extLst>
              <a:ext uri="{FF2B5EF4-FFF2-40B4-BE49-F238E27FC236}">
                <a16:creationId xmlns:a16="http://schemas.microsoft.com/office/drawing/2014/main" id="{F44B100B-FDD4-B444-E461-B58D4D1E8B80}"/>
              </a:ext>
            </a:extLst>
          </p:cNvPr>
          <p:cNvSpPr/>
          <p:nvPr/>
        </p:nvSpPr>
        <p:spPr bwMode="gray">
          <a:xfrm>
            <a:off x="6664866" y="1947026"/>
            <a:ext cx="1132188" cy="3699279"/>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32" name="Freeform 50">
            <a:extLst>
              <a:ext uri="{FF2B5EF4-FFF2-40B4-BE49-F238E27FC236}">
                <a16:creationId xmlns:a16="http://schemas.microsoft.com/office/drawing/2014/main" id="{B9466801-3F0C-C86A-DAE3-ABD6D65DA944}"/>
              </a:ext>
            </a:extLst>
          </p:cNvPr>
          <p:cNvSpPr>
            <a:spLocks noChangeArrowheads="1"/>
          </p:cNvSpPr>
          <p:nvPr/>
        </p:nvSpPr>
        <p:spPr bwMode="auto">
          <a:xfrm>
            <a:off x="5718678" y="3751656"/>
            <a:ext cx="232244" cy="269039"/>
          </a:xfrm>
          <a:custGeom>
            <a:avLst/>
            <a:gdLst>
              <a:gd name="connsiteX0" fmla="*/ 255105 w 547878"/>
              <a:gd name="connsiteY0" fmla="*/ 399614 h 422863"/>
              <a:gd name="connsiteX1" fmla="*/ 269681 w 547878"/>
              <a:gd name="connsiteY1" fmla="*/ 407905 h 422863"/>
              <a:gd name="connsiteX2" fmla="*/ 255098 w 547878"/>
              <a:gd name="connsiteY2" fmla="*/ 399673 h 422863"/>
              <a:gd name="connsiteX3" fmla="*/ 222135 w 547878"/>
              <a:gd name="connsiteY3" fmla="*/ 380862 h 422863"/>
              <a:gd name="connsiteX4" fmla="*/ 236528 w 547878"/>
              <a:gd name="connsiteY4" fmla="*/ 389049 h 422863"/>
              <a:gd name="connsiteX5" fmla="*/ 236022 w 547878"/>
              <a:gd name="connsiteY5" fmla="*/ 388904 h 422863"/>
              <a:gd name="connsiteX6" fmla="*/ 222161 w 547878"/>
              <a:gd name="connsiteY6" fmla="*/ 380960 h 422863"/>
              <a:gd name="connsiteX7" fmla="*/ 301313 w 547878"/>
              <a:gd name="connsiteY7" fmla="*/ 379606 h 422863"/>
              <a:gd name="connsiteX8" fmla="*/ 297663 w 547878"/>
              <a:gd name="connsiteY8" fmla="*/ 393351 h 422863"/>
              <a:gd name="connsiteX9" fmla="*/ 292797 w 547878"/>
              <a:gd name="connsiteY9" fmla="*/ 403054 h 422863"/>
              <a:gd name="connsiteX10" fmla="*/ 300502 w 547878"/>
              <a:gd name="connsiteY10" fmla="*/ 406692 h 422863"/>
              <a:gd name="connsiteX11" fmla="*/ 314696 w 547878"/>
              <a:gd name="connsiteY11" fmla="*/ 402245 h 422863"/>
              <a:gd name="connsiteX12" fmla="*/ 316318 w 547878"/>
              <a:gd name="connsiteY12" fmla="*/ 399415 h 422863"/>
              <a:gd name="connsiteX13" fmla="*/ 311857 w 547878"/>
              <a:gd name="connsiteY13" fmla="*/ 384862 h 422863"/>
              <a:gd name="connsiteX14" fmla="*/ 287119 w 547878"/>
              <a:gd name="connsiteY14" fmla="*/ 329477 h 422863"/>
              <a:gd name="connsiteX15" fmla="*/ 285497 w 547878"/>
              <a:gd name="connsiteY15" fmla="*/ 338371 h 422863"/>
              <a:gd name="connsiteX16" fmla="*/ 285091 w 547878"/>
              <a:gd name="connsiteY16" fmla="*/ 339180 h 422863"/>
              <a:gd name="connsiteX17" fmla="*/ 277792 w 547878"/>
              <a:gd name="connsiteY17" fmla="*/ 352116 h 422863"/>
              <a:gd name="connsiteX18" fmla="*/ 287525 w 547878"/>
              <a:gd name="connsiteY18" fmla="*/ 356563 h 422863"/>
              <a:gd name="connsiteX19" fmla="*/ 334972 w 547878"/>
              <a:gd name="connsiteY19" fmla="*/ 380819 h 422863"/>
              <a:gd name="connsiteX20" fmla="*/ 343489 w 547878"/>
              <a:gd name="connsiteY20" fmla="*/ 381223 h 422863"/>
              <a:gd name="connsiteX21" fmla="*/ 349977 w 547878"/>
              <a:gd name="connsiteY21" fmla="*/ 375968 h 422863"/>
              <a:gd name="connsiteX22" fmla="*/ 350788 w 547878"/>
              <a:gd name="connsiteY22" fmla="*/ 373947 h 422863"/>
              <a:gd name="connsiteX23" fmla="*/ 346733 w 547878"/>
              <a:gd name="connsiteY23" fmla="*/ 359393 h 422863"/>
              <a:gd name="connsiteX24" fmla="*/ 223856 w 547878"/>
              <a:gd name="connsiteY24" fmla="*/ 307647 h 422863"/>
              <a:gd name="connsiteX25" fmla="*/ 212906 w 547878"/>
              <a:gd name="connsiteY25" fmla="*/ 314115 h 422863"/>
              <a:gd name="connsiteX26" fmla="*/ 190196 w 547878"/>
              <a:gd name="connsiteY26" fmla="*/ 354542 h 422863"/>
              <a:gd name="connsiteX27" fmla="*/ 188168 w 547878"/>
              <a:gd name="connsiteY27" fmla="*/ 360606 h 422863"/>
              <a:gd name="connsiteX28" fmla="*/ 189385 w 547878"/>
              <a:gd name="connsiteY28" fmla="*/ 362223 h 422863"/>
              <a:gd name="connsiteX29" fmla="*/ 203579 w 547878"/>
              <a:gd name="connsiteY29" fmla="*/ 370308 h 422863"/>
              <a:gd name="connsiteX30" fmla="*/ 222161 w 547878"/>
              <a:gd name="connsiteY30" fmla="*/ 380960 h 422863"/>
              <a:gd name="connsiteX31" fmla="*/ 222233 w 547878"/>
              <a:gd name="connsiteY31" fmla="*/ 381223 h 422863"/>
              <a:gd name="connsiteX32" fmla="*/ 236022 w 547878"/>
              <a:gd name="connsiteY32" fmla="*/ 388904 h 422863"/>
              <a:gd name="connsiteX33" fmla="*/ 255098 w 547878"/>
              <a:gd name="connsiteY33" fmla="*/ 399673 h 422863"/>
              <a:gd name="connsiteX34" fmla="*/ 255082 w 547878"/>
              <a:gd name="connsiteY34" fmla="*/ 399820 h 422863"/>
              <a:gd name="connsiteX35" fmla="*/ 269681 w 547878"/>
              <a:gd name="connsiteY35" fmla="*/ 407905 h 422863"/>
              <a:gd name="connsiteX36" fmla="*/ 273736 w 547878"/>
              <a:gd name="connsiteY36" fmla="*/ 406692 h 422863"/>
              <a:gd name="connsiteX37" fmla="*/ 285497 w 547878"/>
              <a:gd name="connsiteY37" fmla="*/ 386075 h 422863"/>
              <a:gd name="connsiteX38" fmla="*/ 286714 w 547878"/>
              <a:gd name="connsiteY38" fmla="*/ 377181 h 422863"/>
              <a:gd name="connsiteX39" fmla="*/ 280631 w 547878"/>
              <a:gd name="connsiteY39" fmla="*/ 370308 h 422863"/>
              <a:gd name="connsiteX40" fmla="*/ 276170 w 547878"/>
              <a:gd name="connsiteY40" fmla="*/ 369095 h 422863"/>
              <a:gd name="connsiteX41" fmla="*/ 265220 w 547878"/>
              <a:gd name="connsiteY41" fmla="*/ 375968 h 422863"/>
              <a:gd name="connsiteX42" fmla="*/ 255893 w 547878"/>
              <a:gd name="connsiteY42" fmla="*/ 392543 h 422863"/>
              <a:gd name="connsiteX43" fmla="*/ 255105 w 547878"/>
              <a:gd name="connsiteY43" fmla="*/ 399614 h 422863"/>
              <a:gd name="connsiteX44" fmla="*/ 236528 w 547878"/>
              <a:gd name="connsiteY44" fmla="*/ 389049 h 422863"/>
              <a:gd name="connsiteX45" fmla="*/ 238860 w 547878"/>
              <a:gd name="connsiteY45" fmla="*/ 389713 h 422863"/>
              <a:gd name="connsiteX46" fmla="*/ 240888 w 547878"/>
              <a:gd name="connsiteY46" fmla="*/ 387692 h 422863"/>
              <a:gd name="connsiteX47" fmla="*/ 272114 w 547878"/>
              <a:gd name="connsiteY47" fmla="*/ 332711 h 422863"/>
              <a:gd name="connsiteX48" fmla="*/ 267248 w 547878"/>
              <a:gd name="connsiteY48" fmla="*/ 318966 h 422863"/>
              <a:gd name="connsiteX49" fmla="*/ 252649 w 547878"/>
              <a:gd name="connsiteY49" fmla="*/ 321796 h 422863"/>
              <a:gd name="connsiteX50" fmla="*/ 251432 w 547878"/>
              <a:gd name="connsiteY50" fmla="*/ 323009 h 422863"/>
              <a:gd name="connsiteX51" fmla="*/ 221017 w 547878"/>
              <a:gd name="connsiteY51" fmla="*/ 376776 h 422863"/>
              <a:gd name="connsiteX52" fmla="*/ 222135 w 547878"/>
              <a:gd name="connsiteY52" fmla="*/ 380862 h 422863"/>
              <a:gd name="connsiteX53" fmla="*/ 203579 w 547878"/>
              <a:gd name="connsiteY53" fmla="*/ 370308 h 422863"/>
              <a:gd name="connsiteX54" fmla="*/ 207634 w 547878"/>
              <a:gd name="connsiteY54" fmla="*/ 369095 h 422863"/>
              <a:gd name="connsiteX55" fmla="*/ 233183 w 547878"/>
              <a:gd name="connsiteY55" fmla="*/ 324222 h 422863"/>
              <a:gd name="connsiteX56" fmla="*/ 234399 w 547878"/>
              <a:gd name="connsiteY56" fmla="*/ 315732 h 422863"/>
              <a:gd name="connsiteX57" fmla="*/ 228722 w 547878"/>
              <a:gd name="connsiteY57" fmla="*/ 308455 h 422863"/>
              <a:gd name="connsiteX58" fmla="*/ 223856 w 547878"/>
              <a:gd name="connsiteY58" fmla="*/ 307647 h 422863"/>
              <a:gd name="connsiteX59" fmla="*/ 183708 w 547878"/>
              <a:gd name="connsiteY59" fmla="*/ 303200 h 422863"/>
              <a:gd name="connsiteX60" fmla="*/ 172758 w 547878"/>
              <a:gd name="connsiteY60" fmla="*/ 309668 h 422863"/>
              <a:gd name="connsiteX61" fmla="*/ 157348 w 547878"/>
              <a:gd name="connsiteY61" fmla="*/ 336754 h 422863"/>
              <a:gd name="connsiteX62" fmla="*/ 155726 w 547878"/>
              <a:gd name="connsiteY62" fmla="*/ 342414 h 422863"/>
              <a:gd name="connsiteX63" fmla="*/ 156942 w 547878"/>
              <a:gd name="connsiteY63" fmla="*/ 344031 h 422863"/>
              <a:gd name="connsiteX64" fmla="*/ 171541 w 547878"/>
              <a:gd name="connsiteY64" fmla="*/ 352116 h 422863"/>
              <a:gd name="connsiteX65" fmla="*/ 173569 w 547878"/>
              <a:gd name="connsiteY65" fmla="*/ 352520 h 422863"/>
              <a:gd name="connsiteX66" fmla="*/ 175597 w 547878"/>
              <a:gd name="connsiteY66" fmla="*/ 350903 h 422863"/>
              <a:gd name="connsiteX67" fmla="*/ 179620 w 547878"/>
              <a:gd name="connsiteY67" fmla="*/ 343815 h 422863"/>
              <a:gd name="connsiteX68" fmla="*/ 193035 w 547878"/>
              <a:gd name="connsiteY68" fmla="*/ 320179 h 422863"/>
              <a:gd name="connsiteX69" fmla="*/ 194251 w 547878"/>
              <a:gd name="connsiteY69" fmla="*/ 310881 h 422863"/>
              <a:gd name="connsiteX70" fmla="*/ 188168 w 547878"/>
              <a:gd name="connsiteY70" fmla="*/ 304008 h 422863"/>
              <a:gd name="connsiteX71" fmla="*/ 183708 w 547878"/>
              <a:gd name="connsiteY71" fmla="*/ 303200 h 422863"/>
              <a:gd name="connsiteX72" fmla="*/ 317703 w 547878"/>
              <a:gd name="connsiteY72" fmla="*/ 100010 h 422863"/>
              <a:gd name="connsiteX73" fmla="*/ 324654 w 547878"/>
              <a:gd name="connsiteY73" fmla="*/ 106961 h 422863"/>
              <a:gd name="connsiteX74" fmla="*/ 317703 w 547878"/>
              <a:gd name="connsiteY74" fmla="*/ 113912 h 422863"/>
              <a:gd name="connsiteX75" fmla="*/ 310752 w 547878"/>
              <a:gd name="connsiteY75" fmla="*/ 106961 h 422863"/>
              <a:gd name="connsiteX76" fmla="*/ 317703 w 547878"/>
              <a:gd name="connsiteY76" fmla="*/ 100010 h 422863"/>
              <a:gd name="connsiteX77" fmla="*/ 273055 w 547878"/>
              <a:gd name="connsiteY77" fmla="*/ 100010 h 422863"/>
              <a:gd name="connsiteX78" fmla="*/ 280006 w 547878"/>
              <a:gd name="connsiteY78" fmla="*/ 106961 h 422863"/>
              <a:gd name="connsiteX79" fmla="*/ 273055 w 547878"/>
              <a:gd name="connsiteY79" fmla="*/ 113912 h 422863"/>
              <a:gd name="connsiteX80" fmla="*/ 266104 w 547878"/>
              <a:gd name="connsiteY80" fmla="*/ 106961 h 422863"/>
              <a:gd name="connsiteX81" fmla="*/ 273055 w 547878"/>
              <a:gd name="connsiteY81" fmla="*/ 100010 h 422863"/>
              <a:gd name="connsiteX82" fmla="*/ 227285 w 547878"/>
              <a:gd name="connsiteY82" fmla="*/ 100010 h 422863"/>
              <a:gd name="connsiteX83" fmla="*/ 235321 w 547878"/>
              <a:gd name="connsiteY83" fmla="*/ 106961 h 422863"/>
              <a:gd name="connsiteX84" fmla="*/ 227285 w 547878"/>
              <a:gd name="connsiteY84" fmla="*/ 113912 h 422863"/>
              <a:gd name="connsiteX85" fmla="*/ 219671 w 547878"/>
              <a:gd name="connsiteY85" fmla="*/ 106961 h 422863"/>
              <a:gd name="connsiteX86" fmla="*/ 227285 w 547878"/>
              <a:gd name="connsiteY86" fmla="*/ 100010 h 422863"/>
              <a:gd name="connsiteX87" fmla="*/ 34065 w 547878"/>
              <a:gd name="connsiteY87" fmla="*/ 14554 h 422863"/>
              <a:gd name="connsiteX88" fmla="*/ 14194 w 547878"/>
              <a:gd name="connsiteY88" fmla="*/ 33958 h 422863"/>
              <a:gd name="connsiteX89" fmla="*/ 14194 w 547878"/>
              <a:gd name="connsiteY89" fmla="*/ 171813 h 422863"/>
              <a:gd name="connsiteX90" fmla="*/ 34065 w 547878"/>
              <a:gd name="connsiteY90" fmla="*/ 191218 h 422863"/>
              <a:gd name="connsiteX91" fmla="*/ 79485 w 547878"/>
              <a:gd name="connsiteY91" fmla="*/ 191218 h 422863"/>
              <a:gd name="connsiteX92" fmla="*/ 96923 w 547878"/>
              <a:gd name="connsiteY92" fmla="*/ 208602 h 422863"/>
              <a:gd name="connsiteX93" fmla="*/ 96923 w 547878"/>
              <a:gd name="connsiteY93" fmla="*/ 230028 h 422863"/>
              <a:gd name="connsiteX94" fmla="*/ 144371 w 547878"/>
              <a:gd name="connsiteY94" fmla="*/ 194856 h 422863"/>
              <a:gd name="connsiteX95" fmla="*/ 154509 w 547878"/>
              <a:gd name="connsiteY95" fmla="*/ 191218 h 422863"/>
              <a:gd name="connsiteX96" fmla="*/ 219800 w 547878"/>
              <a:gd name="connsiteY96" fmla="*/ 191218 h 422863"/>
              <a:gd name="connsiteX97" fmla="*/ 230750 w 547878"/>
              <a:gd name="connsiteY97" fmla="*/ 176664 h 422863"/>
              <a:gd name="connsiteX98" fmla="*/ 323136 w 547878"/>
              <a:gd name="connsiteY98" fmla="*/ 155857 h 422863"/>
              <a:gd name="connsiteX99" fmla="*/ 351249 w 547878"/>
              <a:gd name="connsiteY99" fmla="*/ 167459 h 422863"/>
              <a:gd name="connsiteX100" fmla="*/ 352005 w 547878"/>
              <a:gd name="connsiteY100" fmla="*/ 167771 h 422863"/>
              <a:gd name="connsiteX101" fmla="*/ 352410 w 547878"/>
              <a:gd name="connsiteY101" fmla="*/ 168175 h 422863"/>
              <a:gd name="connsiteX102" fmla="*/ 382014 w 547878"/>
              <a:gd name="connsiteY102" fmla="*/ 190005 h 422863"/>
              <a:gd name="connsiteX103" fmla="*/ 382014 w 547878"/>
              <a:gd name="connsiteY103" fmla="*/ 135846 h 422863"/>
              <a:gd name="connsiteX104" fmla="*/ 382014 w 547878"/>
              <a:gd name="connsiteY104" fmla="*/ 108748 h 422863"/>
              <a:gd name="connsiteX105" fmla="*/ 363765 w 547878"/>
              <a:gd name="connsiteY105" fmla="*/ 127344 h 422863"/>
              <a:gd name="connsiteX106" fmla="*/ 358493 w 547878"/>
              <a:gd name="connsiteY106" fmla="*/ 129365 h 422863"/>
              <a:gd name="connsiteX107" fmla="*/ 353221 w 547878"/>
              <a:gd name="connsiteY107" fmla="*/ 127344 h 422863"/>
              <a:gd name="connsiteX108" fmla="*/ 353221 w 547878"/>
              <a:gd name="connsiteY108" fmla="*/ 117237 h 422863"/>
              <a:gd name="connsiteX109" fmla="*/ 384448 w 547878"/>
              <a:gd name="connsiteY109" fmla="*/ 86109 h 422863"/>
              <a:gd name="connsiteX110" fmla="*/ 394586 w 547878"/>
              <a:gd name="connsiteY110" fmla="*/ 86109 h 422863"/>
              <a:gd name="connsiteX111" fmla="*/ 412653 w 547878"/>
              <a:gd name="connsiteY111" fmla="*/ 104363 h 422863"/>
              <a:gd name="connsiteX112" fmla="*/ 424596 w 547878"/>
              <a:gd name="connsiteY112" fmla="*/ 116429 h 422863"/>
              <a:gd name="connsiteX113" fmla="*/ 424596 w 547878"/>
              <a:gd name="connsiteY113" fmla="*/ 126131 h 422863"/>
              <a:gd name="connsiteX114" fmla="*/ 414457 w 547878"/>
              <a:gd name="connsiteY114" fmla="*/ 126131 h 422863"/>
              <a:gd name="connsiteX115" fmla="*/ 402789 w 547878"/>
              <a:gd name="connsiteY115" fmla="*/ 114499 h 422863"/>
              <a:gd name="connsiteX116" fmla="*/ 396208 w 547878"/>
              <a:gd name="connsiteY116" fmla="*/ 107939 h 422863"/>
              <a:gd name="connsiteX117" fmla="*/ 396208 w 547878"/>
              <a:gd name="connsiteY117" fmla="*/ 121261 h 422863"/>
              <a:gd name="connsiteX118" fmla="*/ 396208 w 547878"/>
              <a:gd name="connsiteY118" fmla="*/ 198495 h 422863"/>
              <a:gd name="connsiteX119" fmla="*/ 396208 w 547878"/>
              <a:gd name="connsiteY119" fmla="*/ 200516 h 422863"/>
              <a:gd name="connsiteX120" fmla="*/ 425812 w 547878"/>
              <a:gd name="connsiteY120" fmla="*/ 222347 h 422863"/>
              <a:gd name="connsiteX121" fmla="*/ 427434 w 547878"/>
              <a:gd name="connsiteY121" fmla="*/ 223964 h 422863"/>
              <a:gd name="connsiteX122" fmla="*/ 435951 w 547878"/>
              <a:gd name="connsiteY122" fmla="*/ 230028 h 422863"/>
              <a:gd name="connsiteX123" fmla="*/ 435951 w 547878"/>
              <a:gd name="connsiteY123" fmla="*/ 208602 h 422863"/>
              <a:gd name="connsiteX124" fmla="*/ 452983 w 547878"/>
              <a:gd name="connsiteY124" fmla="*/ 191218 h 422863"/>
              <a:gd name="connsiteX125" fmla="*/ 514219 w 547878"/>
              <a:gd name="connsiteY125" fmla="*/ 191218 h 422863"/>
              <a:gd name="connsiteX126" fmla="*/ 533685 w 547878"/>
              <a:gd name="connsiteY126" fmla="*/ 171813 h 422863"/>
              <a:gd name="connsiteX127" fmla="*/ 533685 w 547878"/>
              <a:gd name="connsiteY127" fmla="*/ 33958 h 422863"/>
              <a:gd name="connsiteX128" fmla="*/ 514219 w 547878"/>
              <a:gd name="connsiteY128" fmla="*/ 14554 h 422863"/>
              <a:gd name="connsiteX129" fmla="*/ 500056 w 547878"/>
              <a:gd name="connsiteY129" fmla="*/ 14554 h 422863"/>
              <a:gd name="connsiteX130" fmla="*/ 165864 w 547878"/>
              <a:gd name="connsiteY130" fmla="*/ 14554 h 422863"/>
              <a:gd name="connsiteX131" fmla="*/ 165864 w 547878"/>
              <a:gd name="connsiteY131" fmla="*/ 97024 h 422863"/>
              <a:gd name="connsiteX132" fmla="*/ 184519 w 547878"/>
              <a:gd name="connsiteY132" fmla="*/ 78832 h 422863"/>
              <a:gd name="connsiteX133" fmla="*/ 194251 w 547878"/>
              <a:gd name="connsiteY133" fmla="*/ 78832 h 422863"/>
              <a:gd name="connsiteX134" fmla="*/ 194251 w 547878"/>
              <a:gd name="connsiteY134" fmla="*/ 88534 h 422863"/>
              <a:gd name="connsiteX135" fmla="*/ 163431 w 547878"/>
              <a:gd name="connsiteY135" fmla="*/ 119663 h 422863"/>
              <a:gd name="connsiteX136" fmla="*/ 158159 w 547878"/>
              <a:gd name="connsiteY136" fmla="*/ 121684 h 422863"/>
              <a:gd name="connsiteX137" fmla="*/ 153292 w 547878"/>
              <a:gd name="connsiteY137" fmla="*/ 119663 h 422863"/>
              <a:gd name="connsiteX138" fmla="*/ 123283 w 547878"/>
              <a:gd name="connsiteY138" fmla="*/ 89747 h 422863"/>
              <a:gd name="connsiteX139" fmla="*/ 123283 w 547878"/>
              <a:gd name="connsiteY139" fmla="*/ 79640 h 422863"/>
              <a:gd name="connsiteX140" fmla="*/ 133421 w 547878"/>
              <a:gd name="connsiteY140" fmla="*/ 79640 h 422863"/>
              <a:gd name="connsiteX141" fmla="*/ 151670 w 547878"/>
              <a:gd name="connsiteY141" fmla="*/ 97832 h 422863"/>
              <a:gd name="connsiteX142" fmla="*/ 151670 w 547878"/>
              <a:gd name="connsiteY142" fmla="*/ 14554 h 422863"/>
              <a:gd name="connsiteX143" fmla="*/ 34065 w 547878"/>
              <a:gd name="connsiteY143" fmla="*/ 0 h 422863"/>
              <a:gd name="connsiteX144" fmla="*/ 156942 w 547878"/>
              <a:gd name="connsiteY144" fmla="*/ 0 h 422863"/>
              <a:gd name="connsiteX145" fmla="*/ 158564 w 547878"/>
              <a:gd name="connsiteY145" fmla="*/ 0 h 422863"/>
              <a:gd name="connsiteX146" fmla="*/ 160187 w 547878"/>
              <a:gd name="connsiteY146" fmla="*/ 0 h 422863"/>
              <a:gd name="connsiteX147" fmla="*/ 514219 w 547878"/>
              <a:gd name="connsiteY147" fmla="*/ 0 h 422863"/>
              <a:gd name="connsiteX148" fmla="*/ 547878 w 547878"/>
              <a:gd name="connsiteY148" fmla="*/ 33958 h 422863"/>
              <a:gd name="connsiteX149" fmla="*/ 547878 w 547878"/>
              <a:gd name="connsiteY149" fmla="*/ 171813 h 422863"/>
              <a:gd name="connsiteX150" fmla="*/ 514219 w 547878"/>
              <a:gd name="connsiteY150" fmla="*/ 205772 h 422863"/>
              <a:gd name="connsiteX151" fmla="*/ 452983 w 547878"/>
              <a:gd name="connsiteY151" fmla="*/ 205772 h 422863"/>
              <a:gd name="connsiteX152" fmla="*/ 449739 w 547878"/>
              <a:gd name="connsiteY152" fmla="*/ 208602 h 422863"/>
              <a:gd name="connsiteX153" fmla="*/ 449739 w 547878"/>
              <a:gd name="connsiteY153" fmla="*/ 229623 h 422863"/>
              <a:gd name="connsiteX154" fmla="*/ 527196 w 547878"/>
              <a:gd name="connsiteY154" fmla="*/ 229623 h 422863"/>
              <a:gd name="connsiteX155" fmla="*/ 534090 w 547878"/>
              <a:gd name="connsiteY155" fmla="*/ 236900 h 422863"/>
              <a:gd name="connsiteX156" fmla="*/ 527196 w 547878"/>
              <a:gd name="connsiteY156" fmla="*/ 243773 h 422863"/>
              <a:gd name="connsiteX157" fmla="*/ 445684 w 547878"/>
              <a:gd name="connsiteY157" fmla="*/ 243773 h 422863"/>
              <a:gd name="connsiteX158" fmla="*/ 443250 w 547878"/>
              <a:gd name="connsiteY158" fmla="*/ 245390 h 422863"/>
              <a:gd name="connsiteX159" fmla="*/ 430679 w 547878"/>
              <a:gd name="connsiteY159" fmla="*/ 244177 h 422863"/>
              <a:gd name="connsiteX160" fmla="*/ 377148 w 547878"/>
              <a:gd name="connsiteY160" fmla="*/ 204155 h 422863"/>
              <a:gd name="connsiteX161" fmla="*/ 376743 w 547878"/>
              <a:gd name="connsiteY161" fmla="*/ 203750 h 422863"/>
              <a:gd name="connsiteX162" fmla="*/ 343894 w 547878"/>
              <a:gd name="connsiteY162" fmla="*/ 179494 h 422863"/>
              <a:gd name="connsiteX163" fmla="*/ 340765 w 547878"/>
              <a:gd name="connsiteY163" fmla="*/ 178231 h 422863"/>
              <a:gd name="connsiteX164" fmla="*/ 319651 w 547878"/>
              <a:gd name="connsiteY164" fmla="*/ 169710 h 422863"/>
              <a:gd name="connsiteX165" fmla="*/ 241294 w 547878"/>
              <a:gd name="connsiteY165" fmla="*/ 186367 h 422863"/>
              <a:gd name="connsiteX166" fmla="*/ 199523 w 547878"/>
              <a:gd name="connsiteY166" fmla="*/ 243368 h 422863"/>
              <a:gd name="connsiteX167" fmla="*/ 203579 w 547878"/>
              <a:gd name="connsiteY167" fmla="*/ 267624 h 422863"/>
              <a:gd name="connsiteX168" fmla="*/ 216556 w 547878"/>
              <a:gd name="connsiteY168" fmla="*/ 270454 h 422863"/>
              <a:gd name="connsiteX169" fmla="*/ 227911 w 547878"/>
              <a:gd name="connsiteY169" fmla="*/ 263582 h 422863"/>
              <a:gd name="connsiteX170" fmla="*/ 255082 w 547878"/>
              <a:gd name="connsiteY170" fmla="*/ 226389 h 422863"/>
              <a:gd name="connsiteX171" fmla="*/ 275764 w 547878"/>
              <a:gd name="connsiteY171" fmla="*/ 225176 h 422863"/>
              <a:gd name="connsiteX172" fmla="*/ 288249 w 547878"/>
              <a:gd name="connsiteY172" fmla="*/ 232195 h 422863"/>
              <a:gd name="connsiteX173" fmla="*/ 295990 w 547878"/>
              <a:gd name="connsiteY173" fmla="*/ 236546 h 422863"/>
              <a:gd name="connsiteX174" fmla="*/ 318345 w 547878"/>
              <a:gd name="connsiteY174" fmla="*/ 240943 h 422863"/>
              <a:gd name="connsiteX175" fmla="*/ 318751 w 547878"/>
              <a:gd name="connsiteY175" fmla="*/ 240943 h 422863"/>
              <a:gd name="connsiteX176" fmla="*/ 354438 w 547878"/>
              <a:gd name="connsiteY176" fmla="*/ 232453 h 422863"/>
              <a:gd name="connsiteX177" fmla="*/ 364171 w 547878"/>
              <a:gd name="connsiteY177" fmla="*/ 235283 h 422863"/>
              <a:gd name="connsiteX178" fmla="*/ 361332 w 547878"/>
              <a:gd name="connsiteY178" fmla="*/ 244581 h 422863"/>
              <a:gd name="connsiteX179" fmla="*/ 341866 w 547878"/>
              <a:gd name="connsiteY179" fmla="*/ 252262 h 422863"/>
              <a:gd name="connsiteX180" fmla="*/ 418918 w 547878"/>
              <a:gd name="connsiteY180" fmla="*/ 292689 h 422863"/>
              <a:gd name="connsiteX181" fmla="*/ 431895 w 547878"/>
              <a:gd name="connsiteY181" fmla="*/ 307647 h 422863"/>
              <a:gd name="connsiteX182" fmla="*/ 430273 w 547878"/>
              <a:gd name="connsiteY182" fmla="*/ 328264 h 422863"/>
              <a:gd name="connsiteX183" fmla="*/ 406752 w 547878"/>
              <a:gd name="connsiteY183" fmla="*/ 342414 h 422863"/>
              <a:gd name="connsiteX184" fmla="*/ 401480 w 547878"/>
              <a:gd name="connsiteY184" fmla="*/ 342009 h 422863"/>
              <a:gd name="connsiteX185" fmla="*/ 399047 w 547878"/>
              <a:gd name="connsiteY185" fmla="*/ 354542 h 422863"/>
              <a:gd name="connsiteX186" fmla="*/ 398236 w 547878"/>
              <a:gd name="connsiteY186" fmla="*/ 356563 h 422863"/>
              <a:gd name="connsiteX187" fmla="*/ 375120 w 547878"/>
              <a:gd name="connsiteY187" fmla="*/ 369904 h 422863"/>
              <a:gd name="connsiteX188" fmla="*/ 366604 w 547878"/>
              <a:gd name="connsiteY188" fmla="*/ 368691 h 422863"/>
              <a:gd name="connsiteX189" fmla="*/ 363765 w 547878"/>
              <a:gd name="connsiteY189" fmla="*/ 380415 h 422863"/>
              <a:gd name="connsiteX190" fmla="*/ 362954 w 547878"/>
              <a:gd name="connsiteY190" fmla="*/ 382436 h 422863"/>
              <a:gd name="connsiteX191" fmla="*/ 339839 w 547878"/>
              <a:gd name="connsiteY191" fmla="*/ 396181 h 422863"/>
              <a:gd name="connsiteX192" fmla="*/ 331323 w 547878"/>
              <a:gd name="connsiteY192" fmla="*/ 394968 h 422863"/>
              <a:gd name="connsiteX193" fmla="*/ 328889 w 547878"/>
              <a:gd name="connsiteY193" fmla="*/ 405479 h 422863"/>
              <a:gd name="connsiteX194" fmla="*/ 327267 w 547878"/>
              <a:gd name="connsiteY194" fmla="*/ 409118 h 422863"/>
              <a:gd name="connsiteX195" fmla="*/ 313073 w 547878"/>
              <a:gd name="connsiteY195" fmla="*/ 421246 h 422863"/>
              <a:gd name="connsiteX196" fmla="*/ 305368 w 547878"/>
              <a:gd name="connsiteY196" fmla="*/ 422459 h 422863"/>
              <a:gd name="connsiteX197" fmla="*/ 294013 w 547878"/>
              <a:gd name="connsiteY197" fmla="*/ 419629 h 422863"/>
              <a:gd name="connsiteX198" fmla="*/ 285497 w 547878"/>
              <a:gd name="connsiteY198" fmla="*/ 415182 h 422863"/>
              <a:gd name="connsiteX199" fmla="*/ 270898 w 547878"/>
              <a:gd name="connsiteY199" fmla="*/ 422863 h 422863"/>
              <a:gd name="connsiteX200" fmla="*/ 262381 w 547878"/>
              <a:gd name="connsiteY200" fmla="*/ 420437 h 422863"/>
              <a:gd name="connsiteX201" fmla="*/ 247782 w 547878"/>
              <a:gd name="connsiteY201" fmla="*/ 412352 h 422863"/>
              <a:gd name="connsiteX202" fmla="*/ 240483 w 547878"/>
              <a:gd name="connsiteY202" fmla="*/ 403458 h 422863"/>
              <a:gd name="connsiteX203" fmla="*/ 238049 w 547878"/>
              <a:gd name="connsiteY203" fmla="*/ 403862 h 422863"/>
              <a:gd name="connsiteX204" fmla="*/ 229128 w 547878"/>
              <a:gd name="connsiteY204" fmla="*/ 401437 h 422863"/>
              <a:gd name="connsiteX205" fmla="*/ 214934 w 547878"/>
              <a:gd name="connsiteY205" fmla="*/ 393351 h 422863"/>
              <a:gd name="connsiteX206" fmla="*/ 207634 w 547878"/>
              <a:gd name="connsiteY206" fmla="*/ 384862 h 422863"/>
              <a:gd name="connsiteX207" fmla="*/ 205201 w 547878"/>
              <a:gd name="connsiteY207" fmla="*/ 384862 h 422863"/>
              <a:gd name="connsiteX208" fmla="*/ 196279 w 547878"/>
              <a:gd name="connsiteY208" fmla="*/ 382840 h 422863"/>
              <a:gd name="connsiteX209" fmla="*/ 182085 w 547878"/>
              <a:gd name="connsiteY209" fmla="*/ 374755 h 422863"/>
              <a:gd name="connsiteX210" fmla="*/ 175191 w 547878"/>
              <a:gd name="connsiteY210" fmla="*/ 366670 h 422863"/>
              <a:gd name="connsiteX211" fmla="*/ 172758 w 547878"/>
              <a:gd name="connsiteY211" fmla="*/ 366670 h 422863"/>
              <a:gd name="connsiteX212" fmla="*/ 164242 w 547878"/>
              <a:gd name="connsiteY212" fmla="*/ 364244 h 422863"/>
              <a:gd name="connsiteX213" fmla="*/ 149643 w 547878"/>
              <a:gd name="connsiteY213" fmla="*/ 356563 h 422863"/>
              <a:gd name="connsiteX214" fmla="*/ 141937 w 547878"/>
              <a:gd name="connsiteY214" fmla="*/ 344839 h 422863"/>
              <a:gd name="connsiteX215" fmla="*/ 141937 w 547878"/>
              <a:gd name="connsiteY215" fmla="*/ 338775 h 422863"/>
              <a:gd name="connsiteX216" fmla="*/ 99762 w 547878"/>
              <a:gd name="connsiteY216" fmla="*/ 314924 h 422863"/>
              <a:gd name="connsiteX217" fmla="*/ 90840 w 547878"/>
              <a:gd name="connsiteY217" fmla="*/ 312498 h 422863"/>
              <a:gd name="connsiteX218" fmla="*/ 21088 w 547878"/>
              <a:gd name="connsiteY218" fmla="*/ 312498 h 422863"/>
              <a:gd name="connsiteX219" fmla="*/ 13788 w 547878"/>
              <a:gd name="connsiteY219" fmla="*/ 305221 h 422863"/>
              <a:gd name="connsiteX220" fmla="*/ 21088 w 547878"/>
              <a:gd name="connsiteY220" fmla="*/ 298349 h 422863"/>
              <a:gd name="connsiteX221" fmla="*/ 90840 w 547878"/>
              <a:gd name="connsiteY221" fmla="*/ 298349 h 422863"/>
              <a:gd name="connsiteX222" fmla="*/ 107061 w 547878"/>
              <a:gd name="connsiteY222" fmla="*/ 302391 h 422863"/>
              <a:gd name="connsiteX223" fmla="*/ 147209 w 547878"/>
              <a:gd name="connsiteY223" fmla="*/ 325435 h 422863"/>
              <a:gd name="connsiteX224" fmla="*/ 160592 w 547878"/>
              <a:gd name="connsiteY224" fmla="*/ 302391 h 422863"/>
              <a:gd name="connsiteX225" fmla="*/ 195063 w 547878"/>
              <a:gd name="connsiteY225" fmla="*/ 291476 h 422863"/>
              <a:gd name="connsiteX226" fmla="*/ 205201 w 547878"/>
              <a:gd name="connsiteY226" fmla="*/ 301179 h 422863"/>
              <a:gd name="connsiteX227" fmla="*/ 219141 w 547878"/>
              <a:gd name="connsiteY227" fmla="*/ 293851 h 422863"/>
              <a:gd name="connsiteX228" fmla="*/ 227230 w 547878"/>
              <a:gd name="connsiteY228" fmla="*/ 294894 h 422863"/>
              <a:gd name="connsiteX229" fmla="*/ 235211 w 547878"/>
              <a:gd name="connsiteY229" fmla="*/ 295923 h 422863"/>
              <a:gd name="connsiteX230" fmla="*/ 246566 w 547878"/>
              <a:gd name="connsiteY230" fmla="*/ 308051 h 422863"/>
              <a:gd name="connsiteX231" fmla="*/ 274548 w 547878"/>
              <a:gd name="connsiteY231" fmla="*/ 306434 h 422863"/>
              <a:gd name="connsiteX232" fmla="*/ 279414 w 547878"/>
              <a:gd name="connsiteY232" fmla="*/ 310881 h 422863"/>
              <a:gd name="connsiteX233" fmla="*/ 283064 w 547878"/>
              <a:gd name="connsiteY233" fmla="*/ 311689 h 422863"/>
              <a:gd name="connsiteX234" fmla="*/ 352410 w 547878"/>
              <a:gd name="connsiteY234" fmla="*/ 346052 h 422863"/>
              <a:gd name="connsiteX235" fmla="*/ 353221 w 547878"/>
              <a:gd name="connsiteY235" fmla="*/ 346861 h 422863"/>
              <a:gd name="connsiteX236" fmla="*/ 367010 w 547878"/>
              <a:gd name="connsiteY236" fmla="*/ 353329 h 422863"/>
              <a:gd name="connsiteX237" fmla="*/ 385259 w 547878"/>
              <a:gd name="connsiteY237" fmla="*/ 349691 h 422863"/>
              <a:gd name="connsiteX238" fmla="*/ 386070 w 547878"/>
              <a:gd name="connsiteY238" fmla="*/ 348478 h 422863"/>
              <a:gd name="connsiteX239" fmla="*/ 386070 w 547878"/>
              <a:gd name="connsiteY239" fmla="*/ 339584 h 422863"/>
              <a:gd name="connsiteX240" fmla="*/ 378770 w 547878"/>
              <a:gd name="connsiteY240" fmla="*/ 331499 h 422863"/>
              <a:gd name="connsiteX241" fmla="*/ 276170 w 547878"/>
              <a:gd name="connsiteY241" fmla="*/ 279752 h 422863"/>
              <a:gd name="connsiteX242" fmla="*/ 272925 w 547878"/>
              <a:gd name="connsiteY242" fmla="*/ 270050 h 422863"/>
              <a:gd name="connsiteX243" fmla="*/ 282658 w 547878"/>
              <a:gd name="connsiteY243" fmla="*/ 266816 h 422863"/>
              <a:gd name="connsiteX244" fmla="*/ 314290 w 547878"/>
              <a:gd name="connsiteY244" fmla="*/ 282987 h 422863"/>
              <a:gd name="connsiteX245" fmla="*/ 400669 w 547878"/>
              <a:gd name="connsiteY245" fmla="*/ 327052 h 422863"/>
              <a:gd name="connsiteX246" fmla="*/ 417702 w 547878"/>
              <a:gd name="connsiteY246" fmla="*/ 321796 h 422863"/>
              <a:gd name="connsiteX247" fmla="*/ 418107 w 547878"/>
              <a:gd name="connsiteY247" fmla="*/ 312094 h 422863"/>
              <a:gd name="connsiteX248" fmla="*/ 412024 w 547878"/>
              <a:gd name="connsiteY248" fmla="*/ 304817 h 422863"/>
              <a:gd name="connsiteX249" fmla="*/ 315912 w 547878"/>
              <a:gd name="connsiteY249" fmla="*/ 255092 h 422863"/>
              <a:gd name="connsiteX250" fmla="*/ 290313 w 547878"/>
              <a:gd name="connsiteY250" fmla="*/ 249736 h 422863"/>
              <a:gd name="connsiteX251" fmla="*/ 277959 w 547878"/>
              <a:gd name="connsiteY251" fmla="*/ 242767 h 422863"/>
              <a:gd name="connsiteX252" fmla="*/ 266842 w 547878"/>
              <a:gd name="connsiteY252" fmla="*/ 236496 h 422863"/>
              <a:gd name="connsiteX253" fmla="*/ 265626 w 547878"/>
              <a:gd name="connsiteY253" fmla="*/ 236496 h 422863"/>
              <a:gd name="connsiteX254" fmla="*/ 239266 w 547878"/>
              <a:gd name="connsiteY254" fmla="*/ 272476 h 422863"/>
              <a:gd name="connsiteX255" fmla="*/ 213717 w 547878"/>
              <a:gd name="connsiteY255" fmla="*/ 285008 h 422863"/>
              <a:gd name="connsiteX256" fmla="*/ 195468 w 547878"/>
              <a:gd name="connsiteY256" fmla="*/ 279348 h 422863"/>
              <a:gd name="connsiteX257" fmla="*/ 188168 w 547878"/>
              <a:gd name="connsiteY257" fmla="*/ 234879 h 422863"/>
              <a:gd name="connsiteX258" fmla="*/ 209662 w 547878"/>
              <a:gd name="connsiteY258" fmla="*/ 205772 h 422863"/>
              <a:gd name="connsiteX259" fmla="*/ 154509 w 547878"/>
              <a:gd name="connsiteY259" fmla="*/ 205772 h 422863"/>
              <a:gd name="connsiteX260" fmla="*/ 152887 w 547878"/>
              <a:gd name="connsiteY260" fmla="*/ 206176 h 422863"/>
              <a:gd name="connsiteX261" fmla="*/ 102195 w 547878"/>
              <a:gd name="connsiteY261" fmla="*/ 244177 h 422863"/>
              <a:gd name="connsiteX262" fmla="*/ 94895 w 547878"/>
              <a:gd name="connsiteY262" fmla="*/ 246603 h 422863"/>
              <a:gd name="connsiteX263" fmla="*/ 89623 w 547878"/>
              <a:gd name="connsiteY263" fmla="*/ 245390 h 422863"/>
              <a:gd name="connsiteX264" fmla="*/ 82729 w 547878"/>
              <a:gd name="connsiteY264" fmla="*/ 234879 h 422863"/>
              <a:gd name="connsiteX265" fmla="*/ 82729 w 547878"/>
              <a:gd name="connsiteY265" fmla="*/ 208602 h 422863"/>
              <a:gd name="connsiteX266" fmla="*/ 79485 w 547878"/>
              <a:gd name="connsiteY266" fmla="*/ 205772 h 422863"/>
              <a:gd name="connsiteX267" fmla="*/ 34065 w 547878"/>
              <a:gd name="connsiteY267" fmla="*/ 205772 h 422863"/>
              <a:gd name="connsiteX268" fmla="*/ 0 w 547878"/>
              <a:gd name="connsiteY268" fmla="*/ 171813 h 422863"/>
              <a:gd name="connsiteX269" fmla="*/ 0 w 547878"/>
              <a:gd name="connsiteY269" fmla="*/ 33958 h 422863"/>
              <a:gd name="connsiteX270" fmla="*/ 34065 w 547878"/>
              <a:gd name="connsiteY270" fmla="*/ 0 h 42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547878" h="422863">
                <a:moveTo>
                  <a:pt x="255105" y="399614"/>
                </a:moveTo>
                <a:lnTo>
                  <a:pt x="269681" y="407905"/>
                </a:lnTo>
                <a:lnTo>
                  <a:pt x="255098" y="399673"/>
                </a:lnTo>
                <a:close/>
                <a:moveTo>
                  <a:pt x="222135" y="380862"/>
                </a:moveTo>
                <a:lnTo>
                  <a:pt x="236528" y="389049"/>
                </a:lnTo>
                <a:lnTo>
                  <a:pt x="236022" y="388904"/>
                </a:lnTo>
                <a:lnTo>
                  <a:pt x="222161" y="380960"/>
                </a:lnTo>
                <a:close/>
                <a:moveTo>
                  <a:pt x="301313" y="379606"/>
                </a:moveTo>
                <a:cubicBezTo>
                  <a:pt x="301313" y="384457"/>
                  <a:pt x="300096" y="388904"/>
                  <a:pt x="297663" y="393351"/>
                </a:cubicBezTo>
                <a:lnTo>
                  <a:pt x="292797" y="403054"/>
                </a:lnTo>
                <a:lnTo>
                  <a:pt x="300502" y="406692"/>
                </a:lnTo>
                <a:cubicBezTo>
                  <a:pt x="305774" y="409522"/>
                  <a:pt x="312262" y="407501"/>
                  <a:pt x="314696" y="402245"/>
                </a:cubicBezTo>
                <a:lnTo>
                  <a:pt x="316318" y="399415"/>
                </a:lnTo>
                <a:cubicBezTo>
                  <a:pt x="319156" y="394160"/>
                  <a:pt x="317129" y="387692"/>
                  <a:pt x="311857" y="384862"/>
                </a:cubicBezTo>
                <a:close/>
                <a:moveTo>
                  <a:pt x="287119" y="329477"/>
                </a:moveTo>
                <a:cubicBezTo>
                  <a:pt x="287119" y="332711"/>
                  <a:pt x="286714" y="335541"/>
                  <a:pt x="285497" y="338371"/>
                </a:cubicBezTo>
                <a:lnTo>
                  <a:pt x="285091" y="339180"/>
                </a:lnTo>
                <a:lnTo>
                  <a:pt x="277792" y="352116"/>
                </a:lnTo>
                <a:lnTo>
                  <a:pt x="287525" y="356563"/>
                </a:lnTo>
                <a:lnTo>
                  <a:pt x="334972" y="380819"/>
                </a:lnTo>
                <a:cubicBezTo>
                  <a:pt x="337406" y="382032"/>
                  <a:pt x="340650" y="382436"/>
                  <a:pt x="343489" y="381223"/>
                </a:cubicBezTo>
                <a:cubicBezTo>
                  <a:pt x="346327" y="380415"/>
                  <a:pt x="348761" y="378798"/>
                  <a:pt x="349977" y="375968"/>
                </a:cubicBezTo>
                <a:lnTo>
                  <a:pt x="350788" y="373947"/>
                </a:lnTo>
                <a:cubicBezTo>
                  <a:pt x="353627" y="368691"/>
                  <a:pt x="352005" y="362627"/>
                  <a:pt x="346733" y="359393"/>
                </a:cubicBezTo>
                <a:close/>
                <a:moveTo>
                  <a:pt x="223856" y="307647"/>
                </a:moveTo>
                <a:cubicBezTo>
                  <a:pt x="219800" y="307647"/>
                  <a:pt x="215339" y="310072"/>
                  <a:pt x="212906" y="314115"/>
                </a:cubicBezTo>
                <a:lnTo>
                  <a:pt x="190196" y="354542"/>
                </a:lnTo>
                <a:cubicBezTo>
                  <a:pt x="188168" y="358180"/>
                  <a:pt x="188168" y="360201"/>
                  <a:pt x="188168" y="360606"/>
                </a:cubicBezTo>
                <a:cubicBezTo>
                  <a:pt x="188168" y="361414"/>
                  <a:pt x="188168" y="361819"/>
                  <a:pt x="189385" y="362223"/>
                </a:cubicBezTo>
                <a:lnTo>
                  <a:pt x="203579" y="370308"/>
                </a:lnTo>
                <a:lnTo>
                  <a:pt x="222161" y="380960"/>
                </a:lnTo>
                <a:lnTo>
                  <a:pt x="222233" y="381223"/>
                </a:lnTo>
                <a:lnTo>
                  <a:pt x="236022" y="388904"/>
                </a:lnTo>
                <a:lnTo>
                  <a:pt x="255098" y="399673"/>
                </a:lnTo>
                <a:lnTo>
                  <a:pt x="255082" y="399820"/>
                </a:lnTo>
                <a:lnTo>
                  <a:pt x="269681" y="407905"/>
                </a:lnTo>
                <a:cubicBezTo>
                  <a:pt x="270898" y="409118"/>
                  <a:pt x="272925" y="408309"/>
                  <a:pt x="273736" y="406692"/>
                </a:cubicBezTo>
                <a:lnTo>
                  <a:pt x="285497" y="386075"/>
                </a:lnTo>
                <a:cubicBezTo>
                  <a:pt x="287119" y="383649"/>
                  <a:pt x="287525" y="380415"/>
                  <a:pt x="286714" y="377181"/>
                </a:cubicBezTo>
                <a:cubicBezTo>
                  <a:pt x="285497" y="374351"/>
                  <a:pt x="283469" y="371521"/>
                  <a:pt x="280631" y="370308"/>
                </a:cubicBezTo>
                <a:cubicBezTo>
                  <a:pt x="279414" y="369500"/>
                  <a:pt x="277792" y="369095"/>
                  <a:pt x="276170" y="369095"/>
                </a:cubicBezTo>
                <a:cubicBezTo>
                  <a:pt x="272114" y="369095"/>
                  <a:pt x="267653" y="371521"/>
                  <a:pt x="265220" y="375968"/>
                </a:cubicBezTo>
                <a:lnTo>
                  <a:pt x="255893" y="392543"/>
                </a:lnTo>
                <a:lnTo>
                  <a:pt x="255105" y="399614"/>
                </a:lnTo>
                <a:lnTo>
                  <a:pt x="236528" y="389049"/>
                </a:lnTo>
                <a:lnTo>
                  <a:pt x="238860" y="389713"/>
                </a:lnTo>
                <a:cubicBezTo>
                  <a:pt x="239266" y="389309"/>
                  <a:pt x="240483" y="388500"/>
                  <a:pt x="240888" y="387692"/>
                </a:cubicBezTo>
                <a:lnTo>
                  <a:pt x="272114" y="332711"/>
                </a:lnTo>
                <a:cubicBezTo>
                  <a:pt x="274142" y="327456"/>
                  <a:pt x="272114" y="321796"/>
                  <a:pt x="267248" y="318966"/>
                </a:cubicBezTo>
                <a:cubicBezTo>
                  <a:pt x="262381" y="316136"/>
                  <a:pt x="256298" y="317349"/>
                  <a:pt x="252649" y="321796"/>
                </a:cubicBezTo>
                <a:lnTo>
                  <a:pt x="251432" y="323009"/>
                </a:lnTo>
                <a:lnTo>
                  <a:pt x="221017" y="376776"/>
                </a:lnTo>
                <a:lnTo>
                  <a:pt x="222135" y="380862"/>
                </a:lnTo>
                <a:lnTo>
                  <a:pt x="203579" y="370308"/>
                </a:lnTo>
                <a:cubicBezTo>
                  <a:pt x="205201" y="371521"/>
                  <a:pt x="206823" y="370712"/>
                  <a:pt x="207634" y="369095"/>
                </a:cubicBezTo>
                <a:lnTo>
                  <a:pt x="233183" y="324222"/>
                </a:lnTo>
                <a:cubicBezTo>
                  <a:pt x="235211" y="321796"/>
                  <a:pt x="235616" y="318562"/>
                  <a:pt x="234399" y="315732"/>
                </a:cubicBezTo>
                <a:cubicBezTo>
                  <a:pt x="233588" y="312498"/>
                  <a:pt x="231561" y="310072"/>
                  <a:pt x="228722" y="308455"/>
                </a:cubicBezTo>
                <a:cubicBezTo>
                  <a:pt x="227100" y="308051"/>
                  <a:pt x="225883" y="307647"/>
                  <a:pt x="223856" y="307647"/>
                </a:cubicBezTo>
                <a:close/>
                <a:moveTo>
                  <a:pt x="183708" y="303200"/>
                </a:moveTo>
                <a:cubicBezTo>
                  <a:pt x="179652" y="303200"/>
                  <a:pt x="175191" y="305626"/>
                  <a:pt x="172758" y="309668"/>
                </a:cubicBezTo>
                <a:lnTo>
                  <a:pt x="157348" y="336754"/>
                </a:lnTo>
                <a:cubicBezTo>
                  <a:pt x="156131" y="338775"/>
                  <a:pt x="155726" y="341201"/>
                  <a:pt x="155726" y="342414"/>
                </a:cubicBezTo>
                <a:cubicBezTo>
                  <a:pt x="155726" y="343222"/>
                  <a:pt x="156131" y="343627"/>
                  <a:pt x="156942" y="344031"/>
                </a:cubicBezTo>
                <a:lnTo>
                  <a:pt x="171541" y="352116"/>
                </a:lnTo>
                <a:cubicBezTo>
                  <a:pt x="172353" y="352520"/>
                  <a:pt x="173164" y="352520"/>
                  <a:pt x="173569" y="352520"/>
                </a:cubicBezTo>
                <a:cubicBezTo>
                  <a:pt x="173975" y="352116"/>
                  <a:pt x="175191" y="352116"/>
                  <a:pt x="175597" y="350903"/>
                </a:cubicBezTo>
                <a:lnTo>
                  <a:pt x="179620" y="343815"/>
                </a:lnTo>
                <a:lnTo>
                  <a:pt x="193035" y="320179"/>
                </a:lnTo>
                <a:cubicBezTo>
                  <a:pt x="194657" y="317349"/>
                  <a:pt x="195468" y="314115"/>
                  <a:pt x="194251" y="310881"/>
                </a:cubicBezTo>
                <a:cubicBezTo>
                  <a:pt x="193440" y="308051"/>
                  <a:pt x="191413" y="305626"/>
                  <a:pt x="188168" y="304008"/>
                </a:cubicBezTo>
                <a:cubicBezTo>
                  <a:pt x="186952" y="303604"/>
                  <a:pt x="185330" y="303200"/>
                  <a:pt x="183708" y="303200"/>
                </a:cubicBezTo>
                <a:close/>
                <a:moveTo>
                  <a:pt x="317703" y="100010"/>
                </a:moveTo>
                <a:cubicBezTo>
                  <a:pt x="321951" y="100010"/>
                  <a:pt x="324654" y="103099"/>
                  <a:pt x="324654" y="106961"/>
                </a:cubicBezTo>
                <a:cubicBezTo>
                  <a:pt x="324654" y="110823"/>
                  <a:pt x="321951" y="113912"/>
                  <a:pt x="317703" y="113912"/>
                </a:cubicBezTo>
                <a:cubicBezTo>
                  <a:pt x="314227" y="113912"/>
                  <a:pt x="310752" y="110823"/>
                  <a:pt x="310752" y="106961"/>
                </a:cubicBezTo>
                <a:cubicBezTo>
                  <a:pt x="310752" y="103099"/>
                  <a:pt x="314227" y="100010"/>
                  <a:pt x="317703" y="100010"/>
                </a:cubicBezTo>
                <a:close/>
                <a:moveTo>
                  <a:pt x="273055" y="100010"/>
                </a:moveTo>
                <a:cubicBezTo>
                  <a:pt x="276917" y="100010"/>
                  <a:pt x="280006" y="103099"/>
                  <a:pt x="280006" y="106961"/>
                </a:cubicBezTo>
                <a:cubicBezTo>
                  <a:pt x="280006" y="110823"/>
                  <a:pt x="276917" y="113912"/>
                  <a:pt x="273055" y="113912"/>
                </a:cubicBezTo>
                <a:cubicBezTo>
                  <a:pt x="269193" y="113912"/>
                  <a:pt x="266104" y="110823"/>
                  <a:pt x="266104" y="106961"/>
                </a:cubicBezTo>
                <a:cubicBezTo>
                  <a:pt x="266104" y="103099"/>
                  <a:pt x="269193" y="100010"/>
                  <a:pt x="273055" y="100010"/>
                </a:cubicBezTo>
                <a:close/>
                <a:moveTo>
                  <a:pt x="227285" y="100010"/>
                </a:moveTo>
                <a:cubicBezTo>
                  <a:pt x="231937" y="100010"/>
                  <a:pt x="235321" y="103099"/>
                  <a:pt x="235321" y="106961"/>
                </a:cubicBezTo>
                <a:cubicBezTo>
                  <a:pt x="235321" y="110823"/>
                  <a:pt x="231937" y="113912"/>
                  <a:pt x="227285" y="113912"/>
                </a:cubicBezTo>
                <a:cubicBezTo>
                  <a:pt x="223055" y="113912"/>
                  <a:pt x="219671" y="110823"/>
                  <a:pt x="219671" y="106961"/>
                </a:cubicBezTo>
                <a:cubicBezTo>
                  <a:pt x="219671" y="103099"/>
                  <a:pt x="223055" y="100010"/>
                  <a:pt x="227285" y="100010"/>
                </a:cubicBezTo>
                <a:close/>
                <a:moveTo>
                  <a:pt x="34065" y="14554"/>
                </a:moveTo>
                <a:cubicBezTo>
                  <a:pt x="23116" y="14554"/>
                  <a:pt x="14194" y="23043"/>
                  <a:pt x="14194" y="33958"/>
                </a:cubicBezTo>
                <a:lnTo>
                  <a:pt x="14194" y="171813"/>
                </a:lnTo>
                <a:cubicBezTo>
                  <a:pt x="14194" y="182728"/>
                  <a:pt x="23116" y="191218"/>
                  <a:pt x="34065" y="191218"/>
                </a:cubicBezTo>
                <a:lnTo>
                  <a:pt x="79485" y="191218"/>
                </a:lnTo>
                <a:cubicBezTo>
                  <a:pt x="89218" y="191218"/>
                  <a:pt x="96923" y="199303"/>
                  <a:pt x="96923" y="208602"/>
                </a:cubicBezTo>
                <a:lnTo>
                  <a:pt x="96923" y="230028"/>
                </a:lnTo>
                <a:lnTo>
                  <a:pt x="144371" y="194856"/>
                </a:lnTo>
                <a:cubicBezTo>
                  <a:pt x="147209" y="192431"/>
                  <a:pt x="150859" y="191218"/>
                  <a:pt x="154509" y="191218"/>
                </a:cubicBezTo>
                <a:lnTo>
                  <a:pt x="219800" y="191218"/>
                </a:lnTo>
                <a:lnTo>
                  <a:pt x="230750" y="176664"/>
                </a:lnTo>
                <a:cubicBezTo>
                  <a:pt x="252649" y="153924"/>
                  <a:pt x="291200" y="148239"/>
                  <a:pt x="323136" y="155857"/>
                </a:cubicBezTo>
                <a:lnTo>
                  <a:pt x="351249" y="167459"/>
                </a:lnTo>
                <a:lnTo>
                  <a:pt x="352005" y="167771"/>
                </a:lnTo>
                <a:lnTo>
                  <a:pt x="352410" y="168175"/>
                </a:lnTo>
                <a:lnTo>
                  <a:pt x="382014" y="190005"/>
                </a:lnTo>
                <a:lnTo>
                  <a:pt x="382014" y="135846"/>
                </a:lnTo>
                <a:lnTo>
                  <a:pt x="382014" y="108748"/>
                </a:lnTo>
                <a:lnTo>
                  <a:pt x="363765" y="127344"/>
                </a:lnTo>
                <a:cubicBezTo>
                  <a:pt x="362143" y="128557"/>
                  <a:pt x="360521" y="129365"/>
                  <a:pt x="358493" y="129365"/>
                </a:cubicBezTo>
                <a:cubicBezTo>
                  <a:pt x="356871" y="129365"/>
                  <a:pt x="354844" y="128557"/>
                  <a:pt x="353221" y="127344"/>
                </a:cubicBezTo>
                <a:cubicBezTo>
                  <a:pt x="350788" y="124514"/>
                  <a:pt x="350788" y="120067"/>
                  <a:pt x="353221" y="117237"/>
                </a:cubicBezTo>
                <a:lnTo>
                  <a:pt x="384448" y="86109"/>
                </a:lnTo>
                <a:cubicBezTo>
                  <a:pt x="387286" y="83683"/>
                  <a:pt x="392153" y="83683"/>
                  <a:pt x="394586" y="86109"/>
                </a:cubicBezTo>
                <a:lnTo>
                  <a:pt x="412653" y="104363"/>
                </a:lnTo>
                <a:lnTo>
                  <a:pt x="424596" y="116429"/>
                </a:lnTo>
                <a:cubicBezTo>
                  <a:pt x="427434" y="118854"/>
                  <a:pt x="427434" y="123706"/>
                  <a:pt x="424596" y="126131"/>
                </a:cubicBezTo>
                <a:cubicBezTo>
                  <a:pt x="421757" y="128961"/>
                  <a:pt x="417296" y="128961"/>
                  <a:pt x="414457" y="126131"/>
                </a:cubicBezTo>
                <a:lnTo>
                  <a:pt x="402789" y="114499"/>
                </a:lnTo>
                <a:lnTo>
                  <a:pt x="396208" y="107939"/>
                </a:lnTo>
                <a:lnTo>
                  <a:pt x="396208" y="121261"/>
                </a:lnTo>
                <a:lnTo>
                  <a:pt x="396208" y="198495"/>
                </a:lnTo>
                <a:cubicBezTo>
                  <a:pt x="396208" y="199303"/>
                  <a:pt x="396208" y="199708"/>
                  <a:pt x="396208" y="200516"/>
                </a:cubicBezTo>
                <a:lnTo>
                  <a:pt x="425812" y="222347"/>
                </a:lnTo>
                <a:cubicBezTo>
                  <a:pt x="426218" y="222751"/>
                  <a:pt x="427029" y="223155"/>
                  <a:pt x="427434" y="223964"/>
                </a:cubicBezTo>
                <a:lnTo>
                  <a:pt x="435951" y="230028"/>
                </a:lnTo>
                <a:lnTo>
                  <a:pt x="435951" y="208602"/>
                </a:lnTo>
                <a:cubicBezTo>
                  <a:pt x="435951" y="199303"/>
                  <a:pt x="443250" y="191218"/>
                  <a:pt x="452983" y="191218"/>
                </a:cubicBezTo>
                <a:lnTo>
                  <a:pt x="514219" y="191218"/>
                </a:lnTo>
                <a:cubicBezTo>
                  <a:pt x="525169" y="191218"/>
                  <a:pt x="533685" y="182728"/>
                  <a:pt x="533685" y="171813"/>
                </a:cubicBezTo>
                <a:lnTo>
                  <a:pt x="533685" y="33958"/>
                </a:lnTo>
                <a:cubicBezTo>
                  <a:pt x="533685" y="23043"/>
                  <a:pt x="525169" y="14554"/>
                  <a:pt x="514219" y="14554"/>
                </a:cubicBezTo>
                <a:lnTo>
                  <a:pt x="500056" y="14554"/>
                </a:lnTo>
                <a:lnTo>
                  <a:pt x="165864" y="14554"/>
                </a:lnTo>
                <a:lnTo>
                  <a:pt x="165864" y="97024"/>
                </a:lnTo>
                <a:lnTo>
                  <a:pt x="184519" y="78832"/>
                </a:lnTo>
                <a:cubicBezTo>
                  <a:pt x="186952" y="75598"/>
                  <a:pt x="191818" y="75598"/>
                  <a:pt x="194251" y="78832"/>
                </a:cubicBezTo>
                <a:cubicBezTo>
                  <a:pt x="197090" y="81258"/>
                  <a:pt x="197090" y="86109"/>
                  <a:pt x="194251" y="88534"/>
                </a:cubicBezTo>
                <a:lnTo>
                  <a:pt x="163431" y="119663"/>
                </a:lnTo>
                <a:cubicBezTo>
                  <a:pt x="161809" y="121280"/>
                  <a:pt x="160187" y="121684"/>
                  <a:pt x="158159" y="121684"/>
                </a:cubicBezTo>
                <a:cubicBezTo>
                  <a:pt x="156537" y="121684"/>
                  <a:pt x="154509" y="121280"/>
                  <a:pt x="153292" y="119663"/>
                </a:cubicBezTo>
                <a:lnTo>
                  <a:pt x="123283" y="89747"/>
                </a:lnTo>
                <a:cubicBezTo>
                  <a:pt x="120444" y="86917"/>
                  <a:pt x="120444" y="82470"/>
                  <a:pt x="123283" y="79640"/>
                </a:cubicBezTo>
                <a:cubicBezTo>
                  <a:pt x="126122" y="76811"/>
                  <a:pt x="130582" y="76811"/>
                  <a:pt x="133421" y="79640"/>
                </a:cubicBezTo>
                <a:lnTo>
                  <a:pt x="151670" y="97832"/>
                </a:lnTo>
                <a:lnTo>
                  <a:pt x="151670" y="14554"/>
                </a:lnTo>
                <a:close/>
                <a:moveTo>
                  <a:pt x="34065" y="0"/>
                </a:moveTo>
                <a:lnTo>
                  <a:pt x="156942" y="0"/>
                </a:lnTo>
                <a:cubicBezTo>
                  <a:pt x="157753" y="0"/>
                  <a:pt x="158159" y="0"/>
                  <a:pt x="158564" y="0"/>
                </a:cubicBezTo>
                <a:cubicBezTo>
                  <a:pt x="159375" y="0"/>
                  <a:pt x="159781" y="0"/>
                  <a:pt x="160187" y="0"/>
                </a:cubicBezTo>
                <a:lnTo>
                  <a:pt x="514219" y="0"/>
                </a:lnTo>
                <a:cubicBezTo>
                  <a:pt x="532874" y="0"/>
                  <a:pt x="547878" y="15362"/>
                  <a:pt x="547878" y="33958"/>
                </a:cubicBezTo>
                <a:lnTo>
                  <a:pt x="547878" y="171813"/>
                </a:lnTo>
                <a:cubicBezTo>
                  <a:pt x="547878" y="190410"/>
                  <a:pt x="532874" y="205772"/>
                  <a:pt x="514219" y="205772"/>
                </a:cubicBezTo>
                <a:lnTo>
                  <a:pt x="452983" y="205772"/>
                </a:lnTo>
                <a:cubicBezTo>
                  <a:pt x="451361" y="205772"/>
                  <a:pt x="449739" y="206984"/>
                  <a:pt x="449739" y="208602"/>
                </a:cubicBezTo>
                <a:lnTo>
                  <a:pt x="449739" y="229623"/>
                </a:lnTo>
                <a:lnTo>
                  <a:pt x="527196" y="229623"/>
                </a:lnTo>
                <a:cubicBezTo>
                  <a:pt x="531252" y="229623"/>
                  <a:pt x="534090" y="232453"/>
                  <a:pt x="534090" y="236900"/>
                </a:cubicBezTo>
                <a:cubicBezTo>
                  <a:pt x="534090" y="240943"/>
                  <a:pt x="531252" y="243773"/>
                  <a:pt x="527196" y="243773"/>
                </a:cubicBezTo>
                <a:lnTo>
                  <a:pt x="445684" y="243773"/>
                </a:lnTo>
                <a:cubicBezTo>
                  <a:pt x="444872" y="244581"/>
                  <a:pt x="444061" y="244986"/>
                  <a:pt x="443250" y="245390"/>
                </a:cubicBezTo>
                <a:cubicBezTo>
                  <a:pt x="439195" y="247411"/>
                  <a:pt x="434329" y="247007"/>
                  <a:pt x="430679" y="244177"/>
                </a:cubicBezTo>
                <a:lnTo>
                  <a:pt x="377148" y="204155"/>
                </a:lnTo>
                <a:cubicBezTo>
                  <a:pt x="377148" y="204155"/>
                  <a:pt x="376743" y="204155"/>
                  <a:pt x="376743" y="203750"/>
                </a:cubicBezTo>
                <a:lnTo>
                  <a:pt x="343894" y="179494"/>
                </a:lnTo>
                <a:lnTo>
                  <a:pt x="340765" y="178231"/>
                </a:lnTo>
                <a:lnTo>
                  <a:pt x="319651" y="169710"/>
                </a:lnTo>
                <a:cubicBezTo>
                  <a:pt x="292619" y="163324"/>
                  <a:pt x="259543" y="167568"/>
                  <a:pt x="241294" y="186367"/>
                </a:cubicBezTo>
                <a:lnTo>
                  <a:pt x="199523" y="243368"/>
                </a:lnTo>
                <a:cubicBezTo>
                  <a:pt x="194251" y="251050"/>
                  <a:pt x="195874" y="261965"/>
                  <a:pt x="203579" y="267624"/>
                </a:cubicBezTo>
                <a:cubicBezTo>
                  <a:pt x="207229" y="270050"/>
                  <a:pt x="212095" y="271263"/>
                  <a:pt x="216556" y="270454"/>
                </a:cubicBezTo>
                <a:cubicBezTo>
                  <a:pt x="221017" y="270050"/>
                  <a:pt x="225072" y="267624"/>
                  <a:pt x="227911" y="263582"/>
                </a:cubicBezTo>
                <a:lnTo>
                  <a:pt x="255082" y="226389"/>
                </a:lnTo>
                <a:cubicBezTo>
                  <a:pt x="261165" y="220730"/>
                  <a:pt x="269681" y="220325"/>
                  <a:pt x="275764" y="225176"/>
                </a:cubicBezTo>
                <a:lnTo>
                  <a:pt x="288249" y="232195"/>
                </a:lnTo>
                <a:lnTo>
                  <a:pt x="295990" y="236546"/>
                </a:lnTo>
                <a:cubicBezTo>
                  <a:pt x="303239" y="239225"/>
                  <a:pt x="310843" y="240741"/>
                  <a:pt x="318345" y="240943"/>
                </a:cubicBezTo>
                <a:cubicBezTo>
                  <a:pt x="318345" y="240943"/>
                  <a:pt x="318345" y="240943"/>
                  <a:pt x="318751" y="240943"/>
                </a:cubicBezTo>
                <a:cubicBezTo>
                  <a:pt x="330917" y="240943"/>
                  <a:pt x="343489" y="238517"/>
                  <a:pt x="354438" y="232453"/>
                </a:cubicBezTo>
                <a:cubicBezTo>
                  <a:pt x="358088" y="230028"/>
                  <a:pt x="362143" y="231645"/>
                  <a:pt x="364171" y="235283"/>
                </a:cubicBezTo>
                <a:cubicBezTo>
                  <a:pt x="365793" y="238517"/>
                  <a:pt x="364576" y="242964"/>
                  <a:pt x="361332" y="244581"/>
                </a:cubicBezTo>
                <a:cubicBezTo>
                  <a:pt x="354844" y="248220"/>
                  <a:pt x="348355" y="250645"/>
                  <a:pt x="341866" y="252262"/>
                </a:cubicBezTo>
                <a:lnTo>
                  <a:pt x="418918" y="292689"/>
                </a:lnTo>
                <a:cubicBezTo>
                  <a:pt x="425001" y="295519"/>
                  <a:pt x="429868" y="301179"/>
                  <a:pt x="431895" y="307647"/>
                </a:cubicBezTo>
                <a:cubicBezTo>
                  <a:pt x="434329" y="314519"/>
                  <a:pt x="433517" y="321796"/>
                  <a:pt x="430273" y="328264"/>
                </a:cubicBezTo>
                <a:cubicBezTo>
                  <a:pt x="425812" y="337563"/>
                  <a:pt x="416485" y="342414"/>
                  <a:pt x="406752" y="342414"/>
                </a:cubicBezTo>
                <a:cubicBezTo>
                  <a:pt x="404724" y="342414"/>
                  <a:pt x="403102" y="342414"/>
                  <a:pt x="401480" y="342009"/>
                </a:cubicBezTo>
                <a:cubicBezTo>
                  <a:pt x="401886" y="346456"/>
                  <a:pt x="400669" y="350903"/>
                  <a:pt x="399047" y="354542"/>
                </a:cubicBezTo>
                <a:lnTo>
                  <a:pt x="398236" y="356563"/>
                </a:lnTo>
                <a:cubicBezTo>
                  <a:pt x="393369" y="365053"/>
                  <a:pt x="384448" y="369904"/>
                  <a:pt x="375120" y="369904"/>
                </a:cubicBezTo>
                <a:cubicBezTo>
                  <a:pt x="371876" y="369904"/>
                  <a:pt x="369037" y="369095"/>
                  <a:pt x="366604" y="368691"/>
                </a:cubicBezTo>
                <a:cubicBezTo>
                  <a:pt x="366604" y="372734"/>
                  <a:pt x="365793" y="376372"/>
                  <a:pt x="363765" y="380415"/>
                </a:cubicBezTo>
                <a:lnTo>
                  <a:pt x="362954" y="382436"/>
                </a:lnTo>
                <a:cubicBezTo>
                  <a:pt x="358088" y="391330"/>
                  <a:pt x="349166" y="396181"/>
                  <a:pt x="339839" y="396181"/>
                </a:cubicBezTo>
                <a:cubicBezTo>
                  <a:pt x="337406" y="396181"/>
                  <a:pt x="334161" y="395777"/>
                  <a:pt x="331323" y="394968"/>
                </a:cubicBezTo>
                <a:cubicBezTo>
                  <a:pt x="331323" y="398607"/>
                  <a:pt x="330917" y="402245"/>
                  <a:pt x="328889" y="405479"/>
                </a:cubicBezTo>
                <a:lnTo>
                  <a:pt x="327267" y="409118"/>
                </a:lnTo>
                <a:cubicBezTo>
                  <a:pt x="324428" y="414777"/>
                  <a:pt x="319562" y="418820"/>
                  <a:pt x="313073" y="421246"/>
                </a:cubicBezTo>
                <a:cubicBezTo>
                  <a:pt x="310640" y="422054"/>
                  <a:pt x="307801" y="422459"/>
                  <a:pt x="305368" y="422459"/>
                </a:cubicBezTo>
                <a:cubicBezTo>
                  <a:pt x="301313" y="422459"/>
                  <a:pt x="297663" y="421246"/>
                  <a:pt x="294013" y="419629"/>
                </a:cubicBezTo>
                <a:lnTo>
                  <a:pt x="285497" y="415182"/>
                </a:lnTo>
                <a:cubicBezTo>
                  <a:pt x="281847" y="420033"/>
                  <a:pt x="276575" y="422863"/>
                  <a:pt x="270898" y="422863"/>
                </a:cubicBezTo>
                <a:cubicBezTo>
                  <a:pt x="268059" y="422863"/>
                  <a:pt x="265220" y="422459"/>
                  <a:pt x="262381" y="420437"/>
                </a:cubicBezTo>
                <a:lnTo>
                  <a:pt x="247782" y="412352"/>
                </a:lnTo>
                <a:cubicBezTo>
                  <a:pt x="244538" y="410331"/>
                  <a:pt x="242105" y="407501"/>
                  <a:pt x="240483" y="403458"/>
                </a:cubicBezTo>
                <a:cubicBezTo>
                  <a:pt x="239671" y="403862"/>
                  <a:pt x="238860" y="403862"/>
                  <a:pt x="238049" y="403862"/>
                </a:cubicBezTo>
                <a:cubicBezTo>
                  <a:pt x="234805" y="403862"/>
                  <a:pt x="231966" y="403054"/>
                  <a:pt x="229128" y="401437"/>
                </a:cubicBezTo>
                <a:lnTo>
                  <a:pt x="214934" y="393351"/>
                </a:lnTo>
                <a:cubicBezTo>
                  <a:pt x="211284" y="391330"/>
                  <a:pt x="208851" y="388500"/>
                  <a:pt x="207634" y="384862"/>
                </a:cubicBezTo>
                <a:cubicBezTo>
                  <a:pt x="206418" y="384862"/>
                  <a:pt x="206012" y="384862"/>
                  <a:pt x="205201" y="384862"/>
                </a:cubicBezTo>
                <a:cubicBezTo>
                  <a:pt x="201957" y="384862"/>
                  <a:pt x="199118" y="384457"/>
                  <a:pt x="196279" y="382840"/>
                </a:cubicBezTo>
                <a:lnTo>
                  <a:pt x="182085" y="374755"/>
                </a:lnTo>
                <a:cubicBezTo>
                  <a:pt x="178841" y="372734"/>
                  <a:pt x="176408" y="370308"/>
                  <a:pt x="175191" y="366670"/>
                </a:cubicBezTo>
                <a:cubicBezTo>
                  <a:pt x="173975" y="366670"/>
                  <a:pt x="173569" y="366670"/>
                  <a:pt x="172758" y="366670"/>
                </a:cubicBezTo>
                <a:cubicBezTo>
                  <a:pt x="169919" y="366670"/>
                  <a:pt x="166675" y="365861"/>
                  <a:pt x="164242" y="364244"/>
                </a:cubicBezTo>
                <a:lnTo>
                  <a:pt x="149643" y="356563"/>
                </a:lnTo>
                <a:cubicBezTo>
                  <a:pt x="145587" y="353733"/>
                  <a:pt x="142343" y="349691"/>
                  <a:pt x="141937" y="344839"/>
                </a:cubicBezTo>
                <a:cubicBezTo>
                  <a:pt x="141126" y="342818"/>
                  <a:pt x="141126" y="340797"/>
                  <a:pt x="141937" y="338775"/>
                </a:cubicBezTo>
                <a:lnTo>
                  <a:pt x="99762" y="314924"/>
                </a:lnTo>
                <a:cubicBezTo>
                  <a:pt x="97329" y="313307"/>
                  <a:pt x="93679" y="312498"/>
                  <a:pt x="90840" y="312498"/>
                </a:cubicBezTo>
                <a:lnTo>
                  <a:pt x="21088" y="312498"/>
                </a:lnTo>
                <a:cubicBezTo>
                  <a:pt x="17033" y="312498"/>
                  <a:pt x="13788" y="309264"/>
                  <a:pt x="13788" y="305221"/>
                </a:cubicBezTo>
                <a:cubicBezTo>
                  <a:pt x="13788" y="301179"/>
                  <a:pt x="17033" y="298349"/>
                  <a:pt x="21088" y="298349"/>
                </a:cubicBezTo>
                <a:lnTo>
                  <a:pt x="90840" y="298349"/>
                </a:lnTo>
                <a:cubicBezTo>
                  <a:pt x="96517" y="298349"/>
                  <a:pt x="102195" y="299966"/>
                  <a:pt x="107061" y="302391"/>
                </a:cubicBezTo>
                <a:lnTo>
                  <a:pt x="147209" y="325435"/>
                </a:lnTo>
                <a:lnTo>
                  <a:pt x="160592" y="302391"/>
                </a:lnTo>
                <a:cubicBezTo>
                  <a:pt x="167892" y="290263"/>
                  <a:pt x="182896" y="285412"/>
                  <a:pt x="195063" y="291476"/>
                </a:cubicBezTo>
                <a:cubicBezTo>
                  <a:pt x="199118" y="293902"/>
                  <a:pt x="202768" y="297136"/>
                  <a:pt x="205201" y="301179"/>
                </a:cubicBezTo>
                <a:cubicBezTo>
                  <a:pt x="209054" y="297338"/>
                  <a:pt x="213920" y="294811"/>
                  <a:pt x="219141" y="293851"/>
                </a:cubicBezTo>
                <a:lnTo>
                  <a:pt x="227230" y="294894"/>
                </a:lnTo>
                <a:lnTo>
                  <a:pt x="235211" y="295923"/>
                </a:lnTo>
                <a:cubicBezTo>
                  <a:pt x="240483" y="298753"/>
                  <a:pt x="244132" y="302796"/>
                  <a:pt x="246566" y="308051"/>
                </a:cubicBezTo>
                <a:cubicBezTo>
                  <a:pt x="254676" y="302391"/>
                  <a:pt x="265626" y="301583"/>
                  <a:pt x="274548" y="306434"/>
                </a:cubicBezTo>
                <a:cubicBezTo>
                  <a:pt x="276575" y="307647"/>
                  <a:pt x="278197" y="309264"/>
                  <a:pt x="279414" y="310881"/>
                </a:cubicBezTo>
                <a:cubicBezTo>
                  <a:pt x="280631" y="310881"/>
                  <a:pt x="281847" y="310881"/>
                  <a:pt x="283064" y="311689"/>
                </a:cubicBezTo>
                <a:lnTo>
                  <a:pt x="352410" y="346052"/>
                </a:lnTo>
                <a:cubicBezTo>
                  <a:pt x="352816" y="346052"/>
                  <a:pt x="353221" y="346456"/>
                  <a:pt x="353221" y="346861"/>
                </a:cubicBezTo>
                <a:lnTo>
                  <a:pt x="367010" y="353329"/>
                </a:lnTo>
                <a:cubicBezTo>
                  <a:pt x="374309" y="356967"/>
                  <a:pt x="382420" y="355755"/>
                  <a:pt x="385259" y="349691"/>
                </a:cubicBezTo>
                <a:lnTo>
                  <a:pt x="386070" y="348478"/>
                </a:lnTo>
                <a:cubicBezTo>
                  <a:pt x="387286" y="345648"/>
                  <a:pt x="387286" y="342414"/>
                  <a:pt x="386070" y="339584"/>
                </a:cubicBezTo>
                <a:cubicBezTo>
                  <a:pt x="384853" y="336350"/>
                  <a:pt x="382014" y="333520"/>
                  <a:pt x="378770" y="331499"/>
                </a:cubicBezTo>
                <a:lnTo>
                  <a:pt x="276170" y="279752"/>
                </a:lnTo>
                <a:cubicBezTo>
                  <a:pt x="272520" y="277731"/>
                  <a:pt x="270898" y="273688"/>
                  <a:pt x="272925" y="270050"/>
                </a:cubicBezTo>
                <a:cubicBezTo>
                  <a:pt x="274548" y="266412"/>
                  <a:pt x="279008" y="265199"/>
                  <a:pt x="282658" y="266816"/>
                </a:cubicBezTo>
                <a:lnTo>
                  <a:pt x="314290" y="282987"/>
                </a:lnTo>
                <a:lnTo>
                  <a:pt x="400669" y="327052"/>
                </a:lnTo>
                <a:cubicBezTo>
                  <a:pt x="406752" y="330286"/>
                  <a:pt x="414457" y="327860"/>
                  <a:pt x="417702" y="321796"/>
                </a:cubicBezTo>
                <a:cubicBezTo>
                  <a:pt x="418918" y="318966"/>
                  <a:pt x="419324" y="315732"/>
                  <a:pt x="418107" y="312094"/>
                </a:cubicBezTo>
                <a:cubicBezTo>
                  <a:pt x="417296" y="309264"/>
                  <a:pt x="415268" y="306434"/>
                  <a:pt x="412024" y="304817"/>
                </a:cubicBezTo>
                <a:lnTo>
                  <a:pt x="315912" y="255092"/>
                </a:lnTo>
                <a:cubicBezTo>
                  <a:pt x="307193" y="254688"/>
                  <a:pt x="298575" y="252869"/>
                  <a:pt x="290313" y="249736"/>
                </a:cubicBezTo>
                <a:lnTo>
                  <a:pt x="277959" y="242767"/>
                </a:lnTo>
                <a:lnTo>
                  <a:pt x="266842" y="236496"/>
                </a:lnTo>
                <a:cubicBezTo>
                  <a:pt x="266842" y="236092"/>
                  <a:pt x="266031" y="236092"/>
                  <a:pt x="265626" y="236496"/>
                </a:cubicBezTo>
                <a:lnTo>
                  <a:pt x="239266" y="272476"/>
                </a:lnTo>
                <a:cubicBezTo>
                  <a:pt x="233183" y="280965"/>
                  <a:pt x="223450" y="285008"/>
                  <a:pt x="213717" y="285008"/>
                </a:cubicBezTo>
                <a:cubicBezTo>
                  <a:pt x="207229" y="285008"/>
                  <a:pt x="200740" y="283391"/>
                  <a:pt x="195468" y="279348"/>
                </a:cubicBezTo>
                <a:cubicBezTo>
                  <a:pt x="181274" y="268837"/>
                  <a:pt x="177625" y="249028"/>
                  <a:pt x="188168" y="234879"/>
                </a:cubicBezTo>
                <a:lnTo>
                  <a:pt x="209662" y="205772"/>
                </a:lnTo>
                <a:lnTo>
                  <a:pt x="154509" y="205772"/>
                </a:lnTo>
                <a:cubicBezTo>
                  <a:pt x="154103" y="205772"/>
                  <a:pt x="153292" y="205772"/>
                  <a:pt x="152887" y="206176"/>
                </a:cubicBezTo>
                <a:lnTo>
                  <a:pt x="102195" y="244177"/>
                </a:lnTo>
                <a:cubicBezTo>
                  <a:pt x="99762" y="245794"/>
                  <a:pt x="97329" y="246603"/>
                  <a:pt x="94895" y="246603"/>
                </a:cubicBezTo>
                <a:cubicBezTo>
                  <a:pt x="92868" y="246603"/>
                  <a:pt x="91245" y="246198"/>
                  <a:pt x="89623" y="245390"/>
                </a:cubicBezTo>
                <a:cubicBezTo>
                  <a:pt x="85162" y="243368"/>
                  <a:pt x="82729" y="239326"/>
                  <a:pt x="82729" y="234879"/>
                </a:cubicBezTo>
                <a:lnTo>
                  <a:pt x="82729" y="208602"/>
                </a:lnTo>
                <a:cubicBezTo>
                  <a:pt x="82729" y="206984"/>
                  <a:pt x="81513" y="205772"/>
                  <a:pt x="79485" y="205772"/>
                </a:cubicBezTo>
                <a:lnTo>
                  <a:pt x="34065" y="205772"/>
                </a:lnTo>
                <a:cubicBezTo>
                  <a:pt x="15005" y="205772"/>
                  <a:pt x="0" y="190410"/>
                  <a:pt x="0" y="171813"/>
                </a:cubicBezTo>
                <a:lnTo>
                  <a:pt x="0" y="33958"/>
                </a:lnTo>
                <a:cubicBezTo>
                  <a:pt x="0" y="15362"/>
                  <a:pt x="15005" y="0"/>
                  <a:pt x="3406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133" name="Straight Arrow Connector 132">
            <a:extLst>
              <a:ext uri="{FF2B5EF4-FFF2-40B4-BE49-F238E27FC236}">
                <a16:creationId xmlns:a16="http://schemas.microsoft.com/office/drawing/2014/main" id="{84F82EF7-B1B4-7498-E611-E85239E5F44C}"/>
              </a:ext>
            </a:extLst>
          </p:cNvPr>
          <p:cNvCxnSpPr>
            <a:stCxn id="106" idx="2"/>
            <a:endCxn id="93" idx="0"/>
          </p:cNvCxnSpPr>
          <p:nvPr/>
        </p:nvCxnSpPr>
        <p:spPr bwMode="gray">
          <a:xfrm>
            <a:off x="6009197" y="2528014"/>
            <a:ext cx="0" cy="13769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27EEA7A5-A7DD-7792-4534-112FA10009F6}"/>
              </a:ext>
            </a:extLst>
          </p:cNvPr>
          <p:cNvCxnSpPr>
            <a:stCxn id="93" idx="2"/>
            <a:endCxn id="97" idx="0"/>
          </p:cNvCxnSpPr>
          <p:nvPr/>
        </p:nvCxnSpPr>
        <p:spPr bwMode="gray">
          <a:xfrm>
            <a:off x="6009198" y="3024139"/>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94D74FEF-2923-4372-B157-5783B0F0EBA3}"/>
              </a:ext>
            </a:extLst>
          </p:cNvPr>
          <p:cNvCxnSpPr>
            <a:stCxn id="97" idx="2"/>
            <a:endCxn id="100" idx="0"/>
          </p:cNvCxnSpPr>
          <p:nvPr/>
        </p:nvCxnSpPr>
        <p:spPr bwMode="gray">
          <a:xfrm>
            <a:off x="6009198" y="3534773"/>
            <a:ext cx="0" cy="15220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C726AE4C-D3F0-CA9F-251F-30DA514A9030}"/>
              </a:ext>
            </a:extLst>
          </p:cNvPr>
          <p:cNvCxnSpPr>
            <a:stCxn id="100" idx="2"/>
            <a:endCxn id="103" idx="0"/>
          </p:cNvCxnSpPr>
          <p:nvPr/>
        </p:nvCxnSpPr>
        <p:spPr bwMode="gray">
          <a:xfrm>
            <a:off x="6009198" y="4045409"/>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45F1674F-4B8B-A17E-CF74-0E5D8486D8A9}"/>
              </a:ext>
            </a:extLst>
          </p:cNvPr>
          <p:cNvCxnSpPr>
            <a:stCxn id="103" idx="2"/>
            <a:endCxn id="112" idx="0"/>
          </p:cNvCxnSpPr>
          <p:nvPr/>
        </p:nvCxnSpPr>
        <p:spPr bwMode="gray">
          <a:xfrm>
            <a:off x="6009198" y="4556043"/>
            <a:ext cx="0" cy="1392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9822C35-FDD8-51B4-FADB-2418E672F614}"/>
              </a:ext>
            </a:extLst>
          </p:cNvPr>
          <p:cNvCxnSpPr>
            <a:stCxn id="112" idx="2"/>
            <a:endCxn id="109" idx="0"/>
          </p:cNvCxnSpPr>
          <p:nvPr/>
        </p:nvCxnSpPr>
        <p:spPr bwMode="gray">
          <a:xfrm flipH="1">
            <a:off x="6007425" y="5053820"/>
            <a:ext cx="1773" cy="13484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86" name="Freeform 43">
            <a:extLst>
              <a:ext uri="{FF2B5EF4-FFF2-40B4-BE49-F238E27FC236}">
                <a16:creationId xmlns:a16="http://schemas.microsoft.com/office/drawing/2014/main" id="{68445BD7-4130-6619-F842-2D22B4E083A3}"/>
              </a:ext>
            </a:extLst>
          </p:cNvPr>
          <p:cNvSpPr>
            <a:spLocks noChangeArrowheads="1"/>
          </p:cNvSpPr>
          <p:nvPr/>
        </p:nvSpPr>
        <p:spPr bwMode="auto">
          <a:xfrm>
            <a:off x="5634110" y="3226332"/>
            <a:ext cx="232244" cy="269039"/>
          </a:xfrm>
          <a:custGeom>
            <a:avLst/>
            <a:gdLst>
              <a:gd name="connsiteX0" fmla="*/ 136278 w 502678"/>
              <a:gd name="connsiteY0" fmla="*/ 502429 h 547660"/>
              <a:gd name="connsiteX1" fmla="*/ 136278 w 502678"/>
              <a:gd name="connsiteY1" fmla="*/ 518728 h 547660"/>
              <a:gd name="connsiteX2" fmla="*/ 365992 w 502678"/>
              <a:gd name="connsiteY2" fmla="*/ 518728 h 547660"/>
              <a:gd name="connsiteX3" fmla="*/ 365992 w 502678"/>
              <a:gd name="connsiteY3" fmla="*/ 502429 h 547660"/>
              <a:gd name="connsiteX4" fmla="*/ 385577 w 502678"/>
              <a:gd name="connsiteY4" fmla="*/ 488167 h 547660"/>
              <a:gd name="connsiteX5" fmla="*/ 380273 w 502678"/>
              <a:gd name="connsiteY5" fmla="*/ 493057 h 547660"/>
              <a:gd name="connsiteX6" fmla="*/ 380273 w 502678"/>
              <a:gd name="connsiteY6" fmla="*/ 528100 h 547660"/>
              <a:gd name="connsiteX7" fmla="*/ 385577 w 502678"/>
              <a:gd name="connsiteY7" fmla="*/ 532990 h 547660"/>
              <a:gd name="connsiteX8" fmla="*/ 421891 w 502678"/>
              <a:gd name="connsiteY8" fmla="*/ 532990 h 547660"/>
              <a:gd name="connsiteX9" fmla="*/ 427195 w 502678"/>
              <a:gd name="connsiteY9" fmla="*/ 528100 h 547660"/>
              <a:gd name="connsiteX10" fmla="*/ 427195 w 502678"/>
              <a:gd name="connsiteY10" fmla="*/ 493057 h 547660"/>
              <a:gd name="connsiteX11" fmla="*/ 421891 w 502678"/>
              <a:gd name="connsiteY11" fmla="*/ 488167 h 547660"/>
              <a:gd name="connsiteX12" fmla="*/ 77931 w 502678"/>
              <a:gd name="connsiteY12" fmla="*/ 486944 h 547660"/>
              <a:gd name="connsiteX13" fmla="*/ 75075 w 502678"/>
              <a:gd name="connsiteY13" fmla="*/ 489797 h 547660"/>
              <a:gd name="connsiteX14" fmla="*/ 75075 w 502678"/>
              <a:gd name="connsiteY14" fmla="*/ 529730 h 547660"/>
              <a:gd name="connsiteX15" fmla="*/ 77931 w 502678"/>
              <a:gd name="connsiteY15" fmla="*/ 532175 h 547660"/>
              <a:gd name="connsiteX16" fmla="*/ 119549 w 502678"/>
              <a:gd name="connsiteY16" fmla="*/ 532175 h 547660"/>
              <a:gd name="connsiteX17" fmla="*/ 121997 w 502678"/>
              <a:gd name="connsiteY17" fmla="*/ 529730 h 547660"/>
              <a:gd name="connsiteX18" fmla="*/ 121997 w 502678"/>
              <a:gd name="connsiteY18" fmla="*/ 489797 h 547660"/>
              <a:gd name="connsiteX19" fmla="*/ 119549 w 502678"/>
              <a:gd name="connsiteY19" fmla="*/ 486944 h 547660"/>
              <a:gd name="connsiteX20" fmla="*/ 447665 w 502678"/>
              <a:gd name="connsiteY20" fmla="*/ 380952 h 547660"/>
              <a:gd name="connsiteX21" fmla="*/ 455958 w 502678"/>
              <a:gd name="connsiteY21" fmla="*/ 388612 h 547660"/>
              <a:gd name="connsiteX22" fmla="*/ 447665 w 502678"/>
              <a:gd name="connsiteY22" fmla="*/ 396698 h 547660"/>
              <a:gd name="connsiteX23" fmla="*/ 440202 w 502678"/>
              <a:gd name="connsiteY23" fmla="*/ 388612 h 547660"/>
              <a:gd name="connsiteX24" fmla="*/ 447665 w 502678"/>
              <a:gd name="connsiteY24" fmla="*/ 380952 h 547660"/>
              <a:gd name="connsiteX25" fmla="*/ 53211 w 502678"/>
              <a:gd name="connsiteY25" fmla="*/ 380952 h 547660"/>
              <a:gd name="connsiteX26" fmla="*/ 60674 w 502678"/>
              <a:gd name="connsiteY26" fmla="*/ 388612 h 547660"/>
              <a:gd name="connsiteX27" fmla="*/ 53211 w 502678"/>
              <a:gd name="connsiteY27" fmla="*/ 396698 h 547660"/>
              <a:gd name="connsiteX28" fmla="*/ 44919 w 502678"/>
              <a:gd name="connsiteY28" fmla="*/ 388612 h 547660"/>
              <a:gd name="connsiteX29" fmla="*/ 53211 w 502678"/>
              <a:gd name="connsiteY29" fmla="*/ 380952 h 547660"/>
              <a:gd name="connsiteX30" fmla="*/ 344698 w 502678"/>
              <a:gd name="connsiteY30" fmla="*/ 380951 h 547660"/>
              <a:gd name="connsiteX31" fmla="*/ 419901 w 502678"/>
              <a:gd name="connsiteY31" fmla="*/ 380951 h 547660"/>
              <a:gd name="connsiteX32" fmla="*/ 427218 w 502678"/>
              <a:gd name="connsiteY32" fmla="*/ 387739 h 547660"/>
              <a:gd name="connsiteX33" fmla="*/ 419901 w 502678"/>
              <a:gd name="connsiteY33" fmla="*/ 394927 h 547660"/>
              <a:gd name="connsiteX34" fmla="*/ 344698 w 502678"/>
              <a:gd name="connsiteY34" fmla="*/ 394927 h 547660"/>
              <a:gd name="connsiteX35" fmla="*/ 337787 w 502678"/>
              <a:gd name="connsiteY35" fmla="*/ 387739 h 547660"/>
              <a:gd name="connsiteX36" fmla="*/ 344698 w 502678"/>
              <a:gd name="connsiteY36" fmla="*/ 380951 h 547660"/>
              <a:gd name="connsiteX37" fmla="*/ 84544 w 502678"/>
              <a:gd name="connsiteY37" fmla="*/ 380951 h 547660"/>
              <a:gd name="connsiteX38" fmla="*/ 159408 w 502678"/>
              <a:gd name="connsiteY38" fmla="*/ 380951 h 547660"/>
              <a:gd name="connsiteX39" fmla="*/ 166692 w 502678"/>
              <a:gd name="connsiteY39" fmla="*/ 387739 h 547660"/>
              <a:gd name="connsiteX40" fmla="*/ 159408 w 502678"/>
              <a:gd name="connsiteY40" fmla="*/ 394927 h 547660"/>
              <a:gd name="connsiteX41" fmla="*/ 84544 w 502678"/>
              <a:gd name="connsiteY41" fmla="*/ 394927 h 547660"/>
              <a:gd name="connsiteX42" fmla="*/ 77260 w 502678"/>
              <a:gd name="connsiteY42" fmla="*/ 387739 h 547660"/>
              <a:gd name="connsiteX43" fmla="*/ 84544 w 502678"/>
              <a:gd name="connsiteY43" fmla="*/ 380951 h 547660"/>
              <a:gd name="connsiteX44" fmla="*/ 322334 w 502678"/>
              <a:gd name="connsiteY44" fmla="*/ 365106 h 547660"/>
              <a:gd name="connsiteX45" fmla="*/ 318254 w 502678"/>
              <a:gd name="connsiteY45" fmla="*/ 369181 h 547660"/>
              <a:gd name="connsiteX46" fmla="*/ 318254 w 502678"/>
              <a:gd name="connsiteY46" fmla="*/ 407892 h 547660"/>
              <a:gd name="connsiteX47" fmla="*/ 322334 w 502678"/>
              <a:gd name="connsiteY47" fmla="*/ 411967 h 547660"/>
              <a:gd name="connsiteX48" fmla="*/ 470037 w 502678"/>
              <a:gd name="connsiteY48" fmla="*/ 411967 h 547660"/>
              <a:gd name="connsiteX49" fmla="*/ 474117 w 502678"/>
              <a:gd name="connsiteY49" fmla="*/ 407892 h 547660"/>
              <a:gd name="connsiteX50" fmla="*/ 474117 w 502678"/>
              <a:gd name="connsiteY50" fmla="*/ 369181 h 547660"/>
              <a:gd name="connsiteX51" fmla="*/ 470037 w 502678"/>
              <a:gd name="connsiteY51" fmla="*/ 365106 h 547660"/>
              <a:gd name="connsiteX52" fmla="*/ 31417 w 502678"/>
              <a:gd name="connsiteY52" fmla="*/ 365106 h 547660"/>
              <a:gd name="connsiteX53" fmla="*/ 28561 w 502678"/>
              <a:gd name="connsiteY53" fmla="*/ 367959 h 547660"/>
              <a:gd name="connsiteX54" fmla="*/ 28561 w 502678"/>
              <a:gd name="connsiteY54" fmla="*/ 409115 h 547660"/>
              <a:gd name="connsiteX55" fmla="*/ 31417 w 502678"/>
              <a:gd name="connsiteY55" fmla="*/ 411967 h 547660"/>
              <a:gd name="connsiteX56" fmla="*/ 181160 w 502678"/>
              <a:gd name="connsiteY56" fmla="*/ 411967 h 547660"/>
              <a:gd name="connsiteX57" fmla="*/ 184016 w 502678"/>
              <a:gd name="connsiteY57" fmla="*/ 409115 h 547660"/>
              <a:gd name="connsiteX58" fmla="*/ 184016 w 502678"/>
              <a:gd name="connsiteY58" fmla="*/ 367959 h 547660"/>
              <a:gd name="connsiteX59" fmla="*/ 181160 w 502678"/>
              <a:gd name="connsiteY59" fmla="*/ 365106 h 547660"/>
              <a:gd name="connsiteX60" fmla="*/ 344698 w 502678"/>
              <a:gd name="connsiteY60" fmla="*/ 260556 h 547660"/>
              <a:gd name="connsiteX61" fmla="*/ 419901 w 502678"/>
              <a:gd name="connsiteY61" fmla="*/ 260556 h 547660"/>
              <a:gd name="connsiteX62" fmla="*/ 427218 w 502678"/>
              <a:gd name="connsiteY62" fmla="*/ 267538 h 547660"/>
              <a:gd name="connsiteX63" fmla="*/ 419901 w 502678"/>
              <a:gd name="connsiteY63" fmla="*/ 274520 h 547660"/>
              <a:gd name="connsiteX64" fmla="*/ 344698 w 502678"/>
              <a:gd name="connsiteY64" fmla="*/ 274520 h 547660"/>
              <a:gd name="connsiteX65" fmla="*/ 337787 w 502678"/>
              <a:gd name="connsiteY65" fmla="*/ 267538 h 547660"/>
              <a:gd name="connsiteX66" fmla="*/ 344698 w 502678"/>
              <a:gd name="connsiteY66" fmla="*/ 260556 h 547660"/>
              <a:gd name="connsiteX67" fmla="*/ 84544 w 502678"/>
              <a:gd name="connsiteY67" fmla="*/ 260556 h 547660"/>
              <a:gd name="connsiteX68" fmla="*/ 159408 w 502678"/>
              <a:gd name="connsiteY68" fmla="*/ 260556 h 547660"/>
              <a:gd name="connsiteX69" fmla="*/ 166692 w 502678"/>
              <a:gd name="connsiteY69" fmla="*/ 267538 h 547660"/>
              <a:gd name="connsiteX70" fmla="*/ 159408 w 502678"/>
              <a:gd name="connsiteY70" fmla="*/ 274520 h 547660"/>
              <a:gd name="connsiteX71" fmla="*/ 84544 w 502678"/>
              <a:gd name="connsiteY71" fmla="*/ 274520 h 547660"/>
              <a:gd name="connsiteX72" fmla="*/ 77260 w 502678"/>
              <a:gd name="connsiteY72" fmla="*/ 267538 h 547660"/>
              <a:gd name="connsiteX73" fmla="*/ 84544 w 502678"/>
              <a:gd name="connsiteY73" fmla="*/ 260556 h 547660"/>
              <a:gd name="connsiteX74" fmla="*/ 447665 w 502678"/>
              <a:gd name="connsiteY74" fmla="*/ 258760 h 547660"/>
              <a:gd name="connsiteX75" fmla="*/ 455958 w 502678"/>
              <a:gd name="connsiteY75" fmla="*/ 266846 h 547660"/>
              <a:gd name="connsiteX76" fmla="*/ 447665 w 502678"/>
              <a:gd name="connsiteY76" fmla="*/ 274506 h 547660"/>
              <a:gd name="connsiteX77" fmla="*/ 440202 w 502678"/>
              <a:gd name="connsiteY77" fmla="*/ 266846 h 547660"/>
              <a:gd name="connsiteX78" fmla="*/ 447665 w 502678"/>
              <a:gd name="connsiteY78" fmla="*/ 258760 h 547660"/>
              <a:gd name="connsiteX79" fmla="*/ 53211 w 502678"/>
              <a:gd name="connsiteY79" fmla="*/ 258760 h 547660"/>
              <a:gd name="connsiteX80" fmla="*/ 60674 w 502678"/>
              <a:gd name="connsiteY80" fmla="*/ 266846 h 547660"/>
              <a:gd name="connsiteX81" fmla="*/ 53211 w 502678"/>
              <a:gd name="connsiteY81" fmla="*/ 274506 h 547660"/>
              <a:gd name="connsiteX82" fmla="*/ 44919 w 502678"/>
              <a:gd name="connsiteY82" fmla="*/ 266846 h 547660"/>
              <a:gd name="connsiteX83" fmla="*/ 53211 w 502678"/>
              <a:gd name="connsiteY83" fmla="*/ 258760 h 547660"/>
              <a:gd name="connsiteX84" fmla="*/ 322334 w 502678"/>
              <a:gd name="connsiteY84" fmla="*/ 242861 h 547660"/>
              <a:gd name="connsiteX85" fmla="*/ 318254 w 502678"/>
              <a:gd name="connsiteY85" fmla="*/ 246936 h 547660"/>
              <a:gd name="connsiteX86" fmla="*/ 318254 w 502678"/>
              <a:gd name="connsiteY86" fmla="*/ 285647 h 547660"/>
              <a:gd name="connsiteX87" fmla="*/ 322334 w 502678"/>
              <a:gd name="connsiteY87" fmla="*/ 289722 h 547660"/>
              <a:gd name="connsiteX88" fmla="*/ 470037 w 502678"/>
              <a:gd name="connsiteY88" fmla="*/ 289722 h 547660"/>
              <a:gd name="connsiteX89" fmla="*/ 474117 w 502678"/>
              <a:gd name="connsiteY89" fmla="*/ 285647 h 547660"/>
              <a:gd name="connsiteX90" fmla="*/ 474117 w 502678"/>
              <a:gd name="connsiteY90" fmla="*/ 246936 h 547660"/>
              <a:gd name="connsiteX91" fmla="*/ 470037 w 502678"/>
              <a:gd name="connsiteY91" fmla="*/ 242861 h 547660"/>
              <a:gd name="connsiteX92" fmla="*/ 30601 w 502678"/>
              <a:gd name="connsiteY92" fmla="*/ 242861 h 547660"/>
              <a:gd name="connsiteX93" fmla="*/ 30601 w 502678"/>
              <a:gd name="connsiteY93" fmla="*/ 290129 h 547660"/>
              <a:gd name="connsiteX94" fmla="*/ 183200 w 502678"/>
              <a:gd name="connsiteY94" fmla="*/ 289722 h 547660"/>
              <a:gd name="connsiteX95" fmla="*/ 183200 w 502678"/>
              <a:gd name="connsiteY95" fmla="*/ 242861 h 547660"/>
              <a:gd name="connsiteX96" fmla="*/ 198297 w 502678"/>
              <a:gd name="connsiteY96" fmla="*/ 154844 h 547660"/>
              <a:gd name="connsiteX97" fmla="*/ 197889 w 502678"/>
              <a:gd name="connsiteY97" fmla="*/ 166254 h 547660"/>
              <a:gd name="connsiteX98" fmla="*/ 181976 w 502678"/>
              <a:gd name="connsiteY98" fmla="*/ 182146 h 547660"/>
              <a:gd name="connsiteX99" fmla="*/ 75891 w 502678"/>
              <a:gd name="connsiteY99" fmla="*/ 182146 h 547660"/>
              <a:gd name="connsiteX100" fmla="*/ 75891 w 502678"/>
              <a:gd name="connsiteY100" fmla="*/ 193963 h 547660"/>
              <a:gd name="connsiteX101" fmla="*/ 79156 w 502678"/>
              <a:gd name="connsiteY101" fmla="*/ 197223 h 547660"/>
              <a:gd name="connsiteX102" fmla="*/ 87724 w 502678"/>
              <a:gd name="connsiteY102" fmla="*/ 197223 h 547660"/>
              <a:gd name="connsiteX103" fmla="*/ 105269 w 502678"/>
              <a:gd name="connsiteY103" fmla="*/ 214744 h 547660"/>
              <a:gd name="connsiteX104" fmla="*/ 105269 w 502678"/>
              <a:gd name="connsiteY104" fmla="*/ 228599 h 547660"/>
              <a:gd name="connsiteX105" fmla="*/ 183200 w 502678"/>
              <a:gd name="connsiteY105" fmla="*/ 228599 h 547660"/>
              <a:gd name="connsiteX106" fmla="*/ 197481 w 502678"/>
              <a:gd name="connsiteY106" fmla="*/ 242861 h 547660"/>
              <a:gd name="connsiteX107" fmla="*/ 197481 w 502678"/>
              <a:gd name="connsiteY107" fmla="*/ 290129 h 547660"/>
              <a:gd name="connsiteX108" fmla="*/ 183200 w 502678"/>
              <a:gd name="connsiteY108" fmla="*/ 303984 h 547660"/>
              <a:gd name="connsiteX109" fmla="*/ 105269 w 502678"/>
              <a:gd name="connsiteY109" fmla="*/ 303984 h 547660"/>
              <a:gd name="connsiteX110" fmla="*/ 105269 w 502678"/>
              <a:gd name="connsiteY110" fmla="*/ 319875 h 547660"/>
              <a:gd name="connsiteX111" fmla="*/ 89764 w 502678"/>
              <a:gd name="connsiteY111" fmla="*/ 335360 h 547660"/>
              <a:gd name="connsiteX112" fmla="*/ 77115 w 502678"/>
              <a:gd name="connsiteY112" fmla="*/ 335360 h 547660"/>
              <a:gd name="connsiteX113" fmla="*/ 75891 w 502678"/>
              <a:gd name="connsiteY113" fmla="*/ 336582 h 547660"/>
              <a:gd name="connsiteX114" fmla="*/ 75891 w 502678"/>
              <a:gd name="connsiteY114" fmla="*/ 350844 h 547660"/>
              <a:gd name="connsiteX115" fmla="*/ 181160 w 502678"/>
              <a:gd name="connsiteY115" fmla="*/ 350844 h 547660"/>
              <a:gd name="connsiteX116" fmla="*/ 198297 w 502678"/>
              <a:gd name="connsiteY116" fmla="*/ 367959 h 547660"/>
              <a:gd name="connsiteX117" fmla="*/ 198297 w 502678"/>
              <a:gd name="connsiteY117" fmla="*/ 409115 h 547660"/>
              <a:gd name="connsiteX118" fmla="*/ 181160 w 502678"/>
              <a:gd name="connsiteY118" fmla="*/ 426229 h 547660"/>
              <a:gd name="connsiteX119" fmla="*/ 75075 w 502678"/>
              <a:gd name="connsiteY119" fmla="*/ 426229 h 547660"/>
              <a:gd name="connsiteX120" fmla="*/ 75075 w 502678"/>
              <a:gd name="connsiteY120" fmla="*/ 442121 h 547660"/>
              <a:gd name="connsiteX121" fmla="*/ 90580 w 502678"/>
              <a:gd name="connsiteY121" fmla="*/ 442121 h 547660"/>
              <a:gd name="connsiteX122" fmla="*/ 104453 w 502678"/>
              <a:gd name="connsiteY122" fmla="*/ 455976 h 547660"/>
              <a:gd name="connsiteX123" fmla="*/ 104453 w 502678"/>
              <a:gd name="connsiteY123" fmla="*/ 472682 h 547660"/>
              <a:gd name="connsiteX124" fmla="*/ 119549 w 502678"/>
              <a:gd name="connsiteY124" fmla="*/ 472682 h 547660"/>
              <a:gd name="connsiteX125" fmla="*/ 136278 w 502678"/>
              <a:gd name="connsiteY125" fmla="*/ 488167 h 547660"/>
              <a:gd name="connsiteX126" fmla="*/ 366808 w 502678"/>
              <a:gd name="connsiteY126" fmla="*/ 488167 h 547660"/>
              <a:gd name="connsiteX127" fmla="*/ 385577 w 502678"/>
              <a:gd name="connsiteY127" fmla="*/ 473905 h 547660"/>
              <a:gd name="connsiteX128" fmla="*/ 396593 w 502678"/>
              <a:gd name="connsiteY128" fmla="*/ 473905 h 547660"/>
              <a:gd name="connsiteX129" fmla="*/ 396593 w 502678"/>
              <a:gd name="connsiteY129" fmla="*/ 464940 h 547660"/>
              <a:gd name="connsiteX130" fmla="*/ 419034 w 502678"/>
              <a:gd name="connsiteY130" fmla="*/ 442529 h 547660"/>
              <a:gd name="connsiteX131" fmla="*/ 427195 w 502678"/>
              <a:gd name="connsiteY131" fmla="*/ 434379 h 547660"/>
              <a:gd name="connsiteX132" fmla="*/ 427195 w 502678"/>
              <a:gd name="connsiteY132" fmla="*/ 426229 h 547660"/>
              <a:gd name="connsiteX133" fmla="*/ 322334 w 502678"/>
              <a:gd name="connsiteY133" fmla="*/ 426229 h 547660"/>
              <a:gd name="connsiteX134" fmla="*/ 303973 w 502678"/>
              <a:gd name="connsiteY134" fmla="*/ 407892 h 547660"/>
              <a:gd name="connsiteX135" fmla="*/ 303973 w 502678"/>
              <a:gd name="connsiteY135" fmla="*/ 369181 h 547660"/>
              <a:gd name="connsiteX136" fmla="*/ 322334 w 502678"/>
              <a:gd name="connsiteY136" fmla="*/ 350844 h 547660"/>
              <a:gd name="connsiteX137" fmla="*/ 426379 w 502678"/>
              <a:gd name="connsiteY137" fmla="*/ 350844 h 547660"/>
              <a:gd name="connsiteX138" fmla="*/ 426379 w 502678"/>
              <a:gd name="connsiteY138" fmla="*/ 338620 h 547660"/>
              <a:gd name="connsiteX139" fmla="*/ 423115 w 502678"/>
              <a:gd name="connsiteY139" fmla="*/ 335360 h 547660"/>
              <a:gd name="connsiteX140" fmla="*/ 414954 w 502678"/>
              <a:gd name="connsiteY140" fmla="*/ 335360 h 547660"/>
              <a:gd name="connsiteX141" fmla="*/ 397410 w 502678"/>
              <a:gd name="connsiteY141" fmla="*/ 317838 h 547660"/>
              <a:gd name="connsiteX142" fmla="*/ 397410 w 502678"/>
              <a:gd name="connsiteY142" fmla="*/ 303984 h 547660"/>
              <a:gd name="connsiteX143" fmla="*/ 322334 w 502678"/>
              <a:gd name="connsiteY143" fmla="*/ 303984 h 547660"/>
              <a:gd name="connsiteX144" fmla="*/ 303973 w 502678"/>
              <a:gd name="connsiteY144" fmla="*/ 285647 h 547660"/>
              <a:gd name="connsiteX145" fmla="*/ 303973 w 502678"/>
              <a:gd name="connsiteY145" fmla="*/ 246936 h 547660"/>
              <a:gd name="connsiteX146" fmla="*/ 322334 w 502678"/>
              <a:gd name="connsiteY146" fmla="*/ 228599 h 547660"/>
              <a:gd name="connsiteX147" fmla="*/ 397410 w 502678"/>
              <a:gd name="connsiteY147" fmla="*/ 228599 h 547660"/>
              <a:gd name="connsiteX148" fmla="*/ 397410 w 502678"/>
              <a:gd name="connsiteY148" fmla="*/ 213522 h 547660"/>
              <a:gd name="connsiteX149" fmla="*/ 413730 w 502678"/>
              <a:gd name="connsiteY149" fmla="*/ 197223 h 547660"/>
              <a:gd name="connsiteX150" fmla="*/ 423931 w 502678"/>
              <a:gd name="connsiteY150" fmla="*/ 197223 h 547660"/>
              <a:gd name="connsiteX151" fmla="*/ 426379 w 502678"/>
              <a:gd name="connsiteY151" fmla="*/ 194778 h 547660"/>
              <a:gd name="connsiteX152" fmla="*/ 426379 w 502678"/>
              <a:gd name="connsiteY152" fmla="*/ 182146 h 547660"/>
              <a:gd name="connsiteX153" fmla="*/ 320294 w 502678"/>
              <a:gd name="connsiteY153" fmla="*/ 182146 h 547660"/>
              <a:gd name="connsiteX154" fmla="*/ 303973 w 502678"/>
              <a:gd name="connsiteY154" fmla="*/ 165846 h 547660"/>
              <a:gd name="connsiteX155" fmla="*/ 303973 w 502678"/>
              <a:gd name="connsiteY155" fmla="*/ 154844 h 547660"/>
              <a:gd name="connsiteX156" fmla="*/ 258275 w 502678"/>
              <a:gd name="connsiteY156" fmla="*/ 186220 h 547660"/>
              <a:gd name="connsiteX157" fmla="*/ 251339 w 502678"/>
              <a:gd name="connsiteY157" fmla="*/ 187443 h 547660"/>
              <a:gd name="connsiteX158" fmla="*/ 244403 w 502678"/>
              <a:gd name="connsiteY158" fmla="*/ 186220 h 547660"/>
              <a:gd name="connsiteX159" fmla="*/ 198297 w 502678"/>
              <a:gd name="connsiteY159" fmla="*/ 154844 h 547660"/>
              <a:gd name="connsiteX160" fmla="*/ 344698 w 502678"/>
              <a:gd name="connsiteY160" fmla="*/ 138363 h 547660"/>
              <a:gd name="connsiteX161" fmla="*/ 419901 w 502678"/>
              <a:gd name="connsiteY161" fmla="*/ 138363 h 547660"/>
              <a:gd name="connsiteX162" fmla="*/ 427218 w 502678"/>
              <a:gd name="connsiteY162" fmla="*/ 145550 h 547660"/>
              <a:gd name="connsiteX163" fmla="*/ 419901 w 502678"/>
              <a:gd name="connsiteY163" fmla="*/ 152339 h 547660"/>
              <a:gd name="connsiteX164" fmla="*/ 344698 w 502678"/>
              <a:gd name="connsiteY164" fmla="*/ 152339 h 547660"/>
              <a:gd name="connsiteX165" fmla="*/ 337787 w 502678"/>
              <a:gd name="connsiteY165" fmla="*/ 145550 h 547660"/>
              <a:gd name="connsiteX166" fmla="*/ 344698 w 502678"/>
              <a:gd name="connsiteY166" fmla="*/ 138363 h 547660"/>
              <a:gd name="connsiteX167" fmla="*/ 80951 w 502678"/>
              <a:gd name="connsiteY167" fmla="*/ 138363 h 547660"/>
              <a:gd name="connsiteX168" fmla="*/ 155815 w 502678"/>
              <a:gd name="connsiteY168" fmla="*/ 138363 h 547660"/>
              <a:gd name="connsiteX169" fmla="*/ 163099 w 502678"/>
              <a:gd name="connsiteY169" fmla="*/ 145550 h 547660"/>
              <a:gd name="connsiteX170" fmla="*/ 155815 w 502678"/>
              <a:gd name="connsiteY170" fmla="*/ 152339 h 547660"/>
              <a:gd name="connsiteX171" fmla="*/ 80951 w 502678"/>
              <a:gd name="connsiteY171" fmla="*/ 152339 h 547660"/>
              <a:gd name="connsiteX172" fmla="*/ 73667 w 502678"/>
              <a:gd name="connsiteY172" fmla="*/ 145550 h 547660"/>
              <a:gd name="connsiteX173" fmla="*/ 80951 w 502678"/>
              <a:gd name="connsiteY173" fmla="*/ 138363 h 547660"/>
              <a:gd name="connsiteX174" fmla="*/ 447665 w 502678"/>
              <a:gd name="connsiteY174" fmla="*/ 136568 h 547660"/>
              <a:gd name="connsiteX175" fmla="*/ 455958 w 502678"/>
              <a:gd name="connsiteY175" fmla="*/ 144447 h 547660"/>
              <a:gd name="connsiteX176" fmla="*/ 447665 w 502678"/>
              <a:gd name="connsiteY176" fmla="*/ 152325 h 547660"/>
              <a:gd name="connsiteX177" fmla="*/ 440202 w 502678"/>
              <a:gd name="connsiteY177" fmla="*/ 144447 h 547660"/>
              <a:gd name="connsiteX178" fmla="*/ 447665 w 502678"/>
              <a:gd name="connsiteY178" fmla="*/ 136568 h 547660"/>
              <a:gd name="connsiteX179" fmla="*/ 53211 w 502678"/>
              <a:gd name="connsiteY179" fmla="*/ 136568 h 547660"/>
              <a:gd name="connsiteX180" fmla="*/ 60674 w 502678"/>
              <a:gd name="connsiteY180" fmla="*/ 144447 h 547660"/>
              <a:gd name="connsiteX181" fmla="*/ 53211 w 502678"/>
              <a:gd name="connsiteY181" fmla="*/ 152325 h 547660"/>
              <a:gd name="connsiteX182" fmla="*/ 44919 w 502678"/>
              <a:gd name="connsiteY182" fmla="*/ 144447 h 547660"/>
              <a:gd name="connsiteX183" fmla="*/ 53211 w 502678"/>
              <a:gd name="connsiteY183" fmla="*/ 136568 h 547660"/>
              <a:gd name="connsiteX184" fmla="*/ 328863 w 502678"/>
              <a:gd name="connsiteY184" fmla="*/ 121023 h 547660"/>
              <a:gd name="connsiteX185" fmla="*/ 317846 w 502678"/>
              <a:gd name="connsiteY185" fmla="*/ 138137 h 547660"/>
              <a:gd name="connsiteX186" fmla="*/ 318254 w 502678"/>
              <a:gd name="connsiteY186" fmla="*/ 140582 h 547660"/>
              <a:gd name="connsiteX187" fmla="*/ 318254 w 502678"/>
              <a:gd name="connsiteY187" fmla="*/ 165846 h 547660"/>
              <a:gd name="connsiteX188" fmla="*/ 320294 w 502678"/>
              <a:gd name="connsiteY188" fmla="*/ 167884 h 547660"/>
              <a:gd name="connsiteX189" fmla="*/ 469629 w 502678"/>
              <a:gd name="connsiteY189" fmla="*/ 167884 h 547660"/>
              <a:gd name="connsiteX190" fmla="*/ 471669 w 502678"/>
              <a:gd name="connsiteY190" fmla="*/ 165846 h 547660"/>
              <a:gd name="connsiteX191" fmla="*/ 471669 w 502678"/>
              <a:gd name="connsiteY191" fmla="*/ 123060 h 547660"/>
              <a:gd name="connsiteX192" fmla="*/ 469629 w 502678"/>
              <a:gd name="connsiteY192" fmla="*/ 121023 h 547660"/>
              <a:gd name="connsiteX193" fmla="*/ 330087 w 502678"/>
              <a:gd name="connsiteY193" fmla="*/ 121023 h 547660"/>
              <a:gd name="connsiteX194" fmla="*/ 328863 w 502678"/>
              <a:gd name="connsiteY194" fmla="*/ 121023 h 547660"/>
              <a:gd name="connsiteX195" fmla="*/ 31825 w 502678"/>
              <a:gd name="connsiteY195" fmla="*/ 121023 h 547660"/>
              <a:gd name="connsiteX196" fmla="*/ 30601 w 502678"/>
              <a:gd name="connsiteY196" fmla="*/ 122653 h 547660"/>
              <a:gd name="connsiteX197" fmla="*/ 30601 w 502678"/>
              <a:gd name="connsiteY197" fmla="*/ 166254 h 547660"/>
              <a:gd name="connsiteX198" fmla="*/ 31825 w 502678"/>
              <a:gd name="connsiteY198" fmla="*/ 167884 h 547660"/>
              <a:gd name="connsiteX199" fmla="*/ 181976 w 502678"/>
              <a:gd name="connsiteY199" fmla="*/ 167884 h 547660"/>
              <a:gd name="connsiteX200" fmla="*/ 183608 w 502678"/>
              <a:gd name="connsiteY200" fmla="*/ 166254 h 547660"/>
              <a:gd name="connsiteX201" fmla="*/ 184016 w 502678"/>
              <a:gd name="connsiteY201" fmla="*/ 140175 h 547660"/>
              <a:gd name="connsiteX202" fmla="*/ 184424 w 502678"/>
              <a:gd name="connsiteY202" fmla="*/ 138137 h 547660"/>
              <a:gd name="connsiteX203" fmla="*/ 173816 w 502678"/>
              <a:gd name="connsiteY203" fmla="*/ 121023 h 547660"/>
              <a:gd name="connsiteX204" fmla="*/ 299129 w 502678"/>
              <a:gd name="connsiteY204" fmla="*/ 54555 h 547660"/>
              <a:gd name="connsiteX205" fmla="*/ 300773 w 502678"/>
              <a:gd name="connsiteY205" fmla="*/ 63929 h 547660"/>
              <a:gd name="connsiteX206" fmla="*/ 254339 w 502678"/>
              <a:gd name="connsiteY206" fmla="*/ 125878 h 547660"/>
              <a:gd name="connsiteX207" fmla="*/ 253517 w 502678"/>
              <a:gd name="connsiteY207" fmla="*/ 126693 h 547660"/>
              <a:gd name="connsiteX208" fmla="*/ 243656 w 502678"/>
              <a:gd name="connsiteY208" fmla="*/ 130768 h 547660"/>
              <a:gd name="connsiteX209" fmla="*/ 242423 w 502678"/>
              <a:gd name="connsiteY209" fmla="*/ 130768 h 547660"/>
              <a:gd name="connsiteX210" fmla="*/ 232150 w 502678"/>
              <a:gd name="connsiteY210" fmla="*/ 125063 h 547660"/>
              <a:gd name="connsiteX211" fmla="*/ 214481 w 502678"/>
              <a:gd name="connsiteY211" fmla="*/ 101017 h 547660"/>
              <a:gd name="connsiteX212" fmla="*/ 216124 w 502678"/>
              <a:gd name="connsiteY212" fmla="*/ 91235 h 547660"/>
              <a:gd name="connsiteX213" fmla="*/ 225986 w 502678"/>
              <a:gd name="connsiteY213" fmla="*/ 92458 h 547660"/>
              <a:gd name="connsiteX214" fmla="*/ 243656 w 502678"/>
              <a:gd name="connsiteY214" fmla="*/ 116504 h 547660"/>
              <a:gd name="connsiteX215" fmla="*/ 289267 w 502678"/>
              <a:gd name="connsiteY215" fmla="*/ 55370 h 547660"/>
              <a:gd name="connsiteX216" fmla="*/ 299129 w 502678"/>
              <a:gd name="connsiteY216" fmla="*/ 54555 h 547660"/>
              <a:gd name="connsiteX217" fmla="*/ 251339 w 502678"/>
              <a:gd name="connsiteY217" fmla="*/ 16707 h 547660"/>
              <a:gd name="connsiteX218" fmla="*/ 167695 w 502678"/>
              <a:gd name="connsiteY218" fmla="*/ 38711 h 547660"/>
              <a:gd name="connsiteX219" fmla="*/ 167287 w 502678"/>
              <a:gd name="connsiteY219" fmla="*/ 39526 h 547660"/>
              <a:gd name="connsiteX220" fmla="*/ 250115 w 502678"/>
              <a:gd name="connsiteY220" fmla="*/ 172773 h 547660"/>
              <a:gd name="connsiteX221" fmla="*/ 252563 w 502678"/>
              <a:gd name="connsiteY221" fmla="*/ 172773 h 547660"/>
              <a:gd name="connsiteX222" fmla="*/ 335391 w 502678"/>
              <a:gd name="connsiteY222" fmla="*/ 38711 h 547660"/>
              <a:gd name="connsiteX223" fmla="*/ 251339 w 502678"/>
              <a:gd name="connsiteY223" fmla="*/ 16707 h 547660"/>
              <a:gd name="connsiteX224" fmla="*/ 251339 w 502678"/>
              <a:gd name="connsiteY224" fmla="*/ 0 h 547660"/>
              <a:gd name="connsiteX225" fmla="*/ 260723 w 502678"/>
              <a:gd name="connsiteY225" fmla="*/ 5705 h 547660"/>
              <a:gd name="connsiteX226" fmla="*/ 334167 w 502678"/>
              <a:gd name="connsiteY226" fmla="*/ 24449 h 547660"/>
              <a:gd name="connsiteX227" fmla="*/ 345183 w 502678"/>
              <a:gd name="connsiteY227" fmla="*/ 28524 h 547660"/>
              <a:gd name="connsiteX228" fmla="*/ 349671 w 502678"/>
              <a:gd name="connsiteY228" fmla="*/ 39526 h 547660"/>
              <a:gd name="connsiteX229" fmla="*/ 335391 w 502678"/>
              <a:gd name="connsiteY229" fmla="*/ 107168 h 547660"/>
              <a:gd name="connsiteX230" fmla="*/ 469629 w 502678"/>
              <a:gd name="connsiteY230" fmla="*/ 107168 h 547660"/>
              <a:gd name="connsiteX231" fmla="*/ 485949 w 502678"/>
              <a:gd name="connsiteY231" fmla="*/ 123060 h 547660"/>
              <a:gd name="connsiteX232" fmla="*/ 485949 w 502678"/>
              <a:gd name="connsiteY232" fmla="*/ 165846 h 547660"/>
              <a:gd name="connsiteX233" fmla="*/ 469629 w 502678"/>
              <a:gd name="connsiteY233" fmla="*/ 182146 h 547660"/>
              <a:gd name="connsiteX234" fmla="*/ 440659 w 502678"/>
              <a:gd name="connsiteY234" fmla="*/ 182146 h 547660"/>
              <a:gd name="connsiteX235" fmla="*/ 440659 w 502678"/>
              <a:gd name="connsiteY235" fmla="*/ 194778 h 547660"/>
              <a:gd name="connsiteX236" fmla="*/ 423931 w 502678"/>
              <a:gd name="connsiteY236" fmla="*/ 211485 h 547660"/>
              <a:gd name="connsiteX237" fmla="*/ 413730 w 502678"/>
              <a:gd name="connsiteY237" fmla="*/ 211485 h 547660"/>
              <a:gd name="connsiteX238" fmla="*/ 411690 w 502678"/>
              <a:gd name="connsiteY238" fmla="*/ 213522 h 547660"/>
              <a:gd name="connsiteX239" fmla="*/ 411690 w 502678"/>
              <a:gd name="connsiteY239" fmla="*/ 228599 h 547660"/>
              <a:gd name="connsiteX240" fmla="*/ 470037 w 502678"/>
              <a:gd name="connsiteY240" fmla="*/ 228599 h 547660"/>
              <a:gd name="connsiteX241" fmla="*/ 487989 w 502678"/>
              <a:gd name="connsiteY241" fmla="*/ 246936 h 547660"/>
              <a:gd name="connsiteX242" fmla="*/ 487989 w 502678"/>
              <a:gd name="connsiteY242" fmla="*/ 285647 h 547660"/>
              <a:gd name="connsiteX243" fmla="*/ 470037 w 502678"/>
              <a:gd name="connsiteY243" fmla="*/ 303984 h 547660"/>
              <a:gd name="connsiteX244" fmla="*/ 411690 w 502678"/>
              <a:gd name="connsiteY244" fmla="*/ 303984 h 547660"/>
              <a:gd name="connsiteX245" fmla="*/ 411690 w 502678"/>
              <a:gd name="connsiteY245" fmla="*/ 317838 h 547660"/>
              <a:gd name="connsiteX246" fmla="*/ 414954 w 502678"/>
              <a:gd name="connsiteY246" fmla="*/ 321098 h 547660"/>
              <a:gd name="connsiteX247" fmla="*/ 423115 w 502678"/>
              <a:gd name="connsiteY247" fmla="*/ 321098 h 547660"/>
              <a:gd name="connsiteX248" fmla="*/ 440659 w 502678"/>
              <a:gd name="connsiteY248" fmla="*/ 338620 h 547660"/>
              <a:gd name="connsiteX249" fmla="*/ 440659 w 502678"/>
              <a:gd name="connsiteY249" fmla="*/ 350844 h 547660"/>
              <a:gd name="connsiteX250" fmla="*/ 470037 w 502678"/>
              <a:gd name="connsiteY250" fmla="*/ 350844 h 547660"/>
              <a:gd name="connsiteX251" fmla="*/ 487989 w 502678"/>
              <a:gd name="connsiteY251" fmla="*/ 369181 h 547660"/>
              <a:gd name="connsiteX252" fmla="*/ 487989 w 502678"/>
              <a:gd name="connsiteY252" fmla="*/ 407892 h 547660"/>
              <a:gd name="connsiteX253" fmla="*/ 470037 w 502678"/>
              <a:gd name="connsiteY253" fmla="*/ 426229 h 547660"/>
              <a:gd name="connsiteX254" fmla="*/ 441475 w 502678"/>
              <a:gd name="connsiteY254" fmla="*/ 426229 h 547660"/>
              <a:gd name="connsiteX255" fmla="*/ 441475 w 502678"/>
              <a:gd name="connsiteY255" fmla="*/ 434379 h 547660"/>
              <a:gd name="connsiteX256" fmla="*/ 419034 w 502678"/>
              <a:gd name="connsiteY256" fmla="*/ 456790 h 547660"/>
              <a:gd name="connsiteX257" fmla="*/ 410874 w 502678"/>
              <a:gd name="connsiteY257" fmla="*/ 464940 h 547660"/>
              <a:gd name="connsiteX258" fmla="*/ 410874 w 502678"/>
              <a:gd name="connsiteY258" fmla="*/ 473905 h 547660"/>
              <a:gd name="connsiteX259" fmla="*/ 421891 w 502678"/>
              <a:gd name="connsiteY259" fmla="*/ 473905 h 547660"/>
              <a:gd name="connsiteX260" fmla="*/ 440659 w 502678"/>
              <a:gd name="connsiteY260" fmla="*/ 487759 h 547660"/>
              <a:gd name="connsiteX261" fmla="*/ 495334 w 502678"/>
              <a:gd name="connsiteY261" fmla="*/ 487759 h 547660"/>
              <a:gd name="connsiteX262" fmla="*/ 502678 w 502678"/>
              <a:gd name="connsiteY262" fmla="*/ 495094 h 547660"/>
              <a:gd name="connsiteX263" fmla="*/ 495334 w 502678"/>
              <a:gd name="connsiteY263" fmla="*/ 502021 h 547660"/>
              <a:gd name="connsiteX264" fmla="*/ 441475 w 502678"/>
              <a:gd name="connsiteY264" fmla="*/ 502021 h 547660"/>
              <a:gd name="connsiteX265" fmla="*/ 441475 w 502678"/>
              <a:gd name="connsiteY265" fmla="*/ 518321 h 547660"/>
              <a:gd name="connsiteX266" fmla="*/ 495334 w 502678"/>
              <a:gd name="connsiteY266" fmla="*/ 518321 h 547660"/>
              <a:gd name="connsiteX267" fmla="*/ 502678 w 502678"/>
              <a:gd name="connsiteY267" fmla="*/ 525248 h 547660"/>
              <a:gd name="connsiteX268" fmla="*/ 495334 w 502678"/>
              <a:gd name="connsiteY268" fmla="*/ 532175 h 547660"/>
              <a:gd name="connsiteX269" fmla="*/ 440659 w 502678"/>
              <a:gd name="connsiteY269" fmla="*/ 532175 h 547660"/>
              <a:gd name="connsiteX270" fmla="*/ 421891 w 502678"/>
              <a:gd name="connsiteY270" fmla="*/ 547660 h 547660"/>
              <a:gd name="connsiteX271" fmla="*/ 385577 w 502678"/>
              <a:gd name="connsiteY271" fmla="*/ 547660 h 547660"/>
              <a:gd name="connsiteX272" fmla="*/ 366808 w 502678"/>
              <a:gd name="connsiteY272" fmla="*/ 532990 h 547660"/>
              <a:gd name="connsiteX273" fmla="*/ 135870 w 502678"/>
              <a:gd name="connsiteY273" fmla="*/ 532990 h 547660"/>
              <a:gd name="connsiteX274" fmla="*/ 119549 w 502678"/>
              <a:gd name="connsiteY274" fmla="*/ 546437 h 547660"/>
              <a:gd name="connsiteX275" fmla="*/ 77931 w 502678"/>
              <a:gd name="connsiteY275" fmla="*/ 546437 h 547660"/>
              <a:gd name="connsiteX276" fmla="*/ 61203 w 502678"/>
              <a:gd name="connsiteY276" fmla="*/ 532175 h 547660"/>
              <a:gd name="connsiteX277" fmla="*/ 6936 w 502678"/>
              <a:gd name="connsiteY277" fmla="*/ 532175 h 547660"/>
              <a:gd name="connsiteX278" fmla="*/ 0 w 502678"/>
              <a:gd name="connsiteY278" fmla="*/ 525248 h 547660"/>
              <a:gd name="connsiteX279" fmla="*/ 6936 w 502678"/>
              <a:gd name="connsiteY279" fmla="*/ 518321 h 547660"/>
              <a:gd name="connsiteX280" fmla="*/ 60795 w 502678"/>
              <a:gd name="connsiteY280" fmla="*/ 518321 h 547660"/>
              <a:gd name="connsiteX281" fmla="*/ 60795 w 502678"/>
              <a:gd name="connsiteY281" fmla="*/ 502021 h 547660"/>
              <a:gd name="connsiteX282" fmla="*/ 8160 w 502678"/>
              <a:gd name="connsiteY282" fmla="*/ 502021 h 547660"/>
              <a:gd name="connsiteX283" fmla="*/ 816 w 502678"/>
              <a:gd name="connsiteY283" fmla="*/ 495094 h 547660"/>
              <a:gd name="connsiteX284" fmla="*/ 8160 w 502678"/>
              <a:gd name="connsiteY284" fmla="*/ 487759 h 547660"/>
              <a:gd name="connsiteX285" fmla="*/ 61203 w 502678"/>
              <a:gd name="connsiteY285" fmla="*/ 487759 h 547660"/>
              <a:gd name="connsiteX286" fmla="*/ 77931 w 502678"/>
              <a:gd name="connsiteY286" fmla="*/ 472682 h 547660"/>
              <a:gd name="connsiteX287" fmla="*/ 90172 w 502678"/>
              <a:gd name="connsiteY287" fmla="*/ 472682 h 547660"/>
              <a:gd name="connsiteX288" fmla="*/ 90172 w 502678"/>
              <a:gd name="connsiteY288" fmla="*/ 455976 h 547660"/>
              <a:gd name="connsiteX289" fmla="*/ 74667 w 502678"/>
              <a:gd name="connsiteY289" fmla="*/ 455976 h 547660"/>
              <a:gd name="connsiteX290" fmla="*/ 60795 w 502678"/>
              <a:gd name="connsiteY290" fmla="*/ 442529 h 547660"/>
              <a:gd name="connsiteX291" fmla="*/ 60795 w 502678"/>
              <a:gd name="connsiteY291" fmla="*/ 426229 h 547660"/>
              <a:gd name="connsiteX292" fmla="*/ 31417 w 502678"/>
              <a:gd name="connsiteY292" fmla="*/ 426229 h 547660"/>
              <a:gd name="connsiteX293" fmla="*/ 14281 w 502678"/>
              <a:gd name="connsiteY293" fmla="*/ 409115 h 547660"/>
              <a:gd name="connsiteX294" fmla="*/ 14281 w 502678"/>
              <a:gd name="connsiteY294" fmla="*/ 367959 h 547660"/>
              <a:gd name="connsiteX295" fmla="*/ 31417 w 502678"/>
              <a:gd name="connsiteY295" fmla="*/ 350844 h 547660"/>
              <a:gd name="connsiteX296" fmla="*/ 61611 w 502678"/>
              <a:gd name="connsiteY296" fmla="*/ 350844 h 547660"/>
              <a:gd name="connsiteX297" fmla="*/ 61611 w 502678"/>
              <a:gd name="connsiteY297" fmla="*/ 336582 h 547660"/>
              <a:gd name="connsiteX298" fmla="*/ 77115 w 502678"/>
              <a:gd name="connsiteY298" fmla="*/ 321098 h 547660"/>
              <a:gd name="connsiteX299" fmla="*/ 89764 w 502678"/>
              <a:gd name="connsiteY299" fmla="*/ 321098 h 547660"/>
              <a:gd name="connsiteX300" fmla="*/ 90988 w 502678"/>
              <a:gd name="connsiteY300" fmla="*/ 319875 h 547660"/>
              <a:gd name="connsiteX301" fmla="*/ 90988 w 502678"/>
              <a:gd name="connsiteY301" fmla="*/ 303984 h 547660"/>
              <a:gd name="connsiteX302" fmla="*/ 30601 w 502678"/>
              <a:gd name="connsiteY302" fmla="*/ 303984 h 547660"/>
              <a:gd name="connsiteX303" fmla="*/ 16321 w 502678"/>
              <a:gd name="connsiteY303" fmla="*/ 290129 h 547660"/>
              <a:gd name="connsiteX304" fmla="*/ 16321 w 502678"/>
              <a:gd name="connsiteY304" fmla="*/ 242861 h 547660"/>
              <a:gd name="connsiteX305" fmla="*/ 30601 w 502678"/>
              <a:gd name="connsiteY305" fmla="*/ 228599 h 547660"/>
              <a:gd name="connsiteX306" fmla="*/ 90988 w 502678"/>
              <a:gd name="connsiteY306" fmla="*/ 228599 h 547660"/>
              <a:gd name="connsiteX307" fmla="*/ 90988 w 502678"/>
              <a:gd name="connsiteY307" fmla="*/ 214744 h 547660"/>
              <a:gd name="connsiteX308" fmla="*/ 87724 w 502678"/>
              <a:gd name="connsiteY308" fmla="*/ 211485 h 547660"/>
              <a:gd name="connsiteX309" fmla="*/ 79156 w 502678"/>
              <a:gd name="connsiteY309" fmla="*/ 211485 h 547660"/>
              <a:gd name="connsiteX310" fmla="*/ 61611 w 502678"/>
              <a:gd name="connsiteY310" fmla="*/ 193963 h 547660"/>
              <a:gd name="connsiteX311" fmla="*/ 61611 w 502678"/>
              <a:gd name="connsiteY311" fmla="*/ 182146 h 547660"/>
              <a:gd name="connsiteX312" fmla="*/ 31825 w 502678"/>
              <a:gd name="connsiteY312" fmla="*/ 182146 h 547660"/>
              <a:gd name="connsiteX313" fmla="*/ 16321 w 502678"/>
              <a:gd name="connsiteY313" fmla="*/ 166254 h 547660"/>
              <a:gd name="connsiteX314" fmla="*/ 16321 w 502678"/>
              <a:gd name="connsiteY314" fmla="*/ 122653 h 547660"/>
              <a:gd name="connsiteX315" fmla="*/ 31825 w 502678"/>
              <a:gd name="connsiteY315" fmla="*/ 107168 h 547660"/>
              <a:gd name="connsiteX316" fmla="*/ 166879 w 502678"/>
              <a:gd name="connsiteY316" fmla="*/ 107168 h 547660"/>
              <a:gd name="connsiteX317" fmla="*/ 152599 w 502678"/>
              <a:gd name="connsiteY317" fmla="*/ 39933 h 547660"/>
              <a:gd name="connsiteX318" fmla="*/ 157087 w 502678"/>
              <a:gd name="connsiteY318" fmla="*/ 28524 h 547660"/>
              <a:gd name="connsiteX319" fmla="*/ 168919 w 502678"/>
              <a:gd name="connsiteY319" fmla="*/ 24449 h 547660"/>
              <a:gd name="connsiteX320" fmla="*/ 241547 w 502678"/>
              <a:gd name="connsiteY320" fmla="*/ 5705 h 547660"/>
              <a:gd name="connsiteX321" fmla="*/ 251339 w 502678"/>
              <a:gd name="connsiteY321" fmla="*/ 0 h 54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502678" h="547660">
                <a:moveTo>
                  <a:pt x="136278" y="502429"/>
                </a:moveTo>
                <a:lnTo>
                  <a:pt x="136278" y="518728"/>
                </a:lnTo>
                <a:lnTo>
                  <a:pt x="365992" y="518728"/>
                </a:lnTo>
                <a:lnTo>
                  <a:pt x="365992" y="502429"/>
                </a:lnTo>
                <a:close/>
                <a:moveTo>
                  <a:pt x="385577" y="488167"/>
                </a:moveTo>
                <a:cubicBezTo>
                  <a:pt x="382721" y="488167"/>
                  <a:pt x="380273" y="490204"/>
                  <a:pt x="380273" y="493057"/>
                </a:cubicBezTo>
                <a:lnTo>
                  <a:pt x="380273" y="528100"/>
                </a:lnTo>
                <a:cubicBezTo>
                  <a:pt x="380273" y="530953"/>
                  <a:pt x="382721" y="532990"/>
                  <a:pt x="385577" y="532990"/>
                </a:cubicBezTo>
                <a:lnTo>
                  <a:pt x="421891" y="532990"/>
                </a:lnTo>
                <a:cubicBezTo>
                  <a:pt x="425155" y="532990"/>
                  <a:pt x="427195" y="530953"/>
                  <a:pt x="427195" y="528100"/>
                </a:cubicBezTo>
                <a:lnTo>
                  <a:pt x="427195" y="493057"/>
                </a:lnTo>
                <a:cubicBezTo>
                  <a:pt x="427195" y="490204"/>
                  <a:pt x="425155" y="488167"/>
                  <a:pt x="421891" y="488167"/>
                </a:cubicBezTo>
                <a:close/>
                <a:moveTo>
                  <a:pt x="77931" y="486944"/>
                </a:moveTo>
                <a:cubicBezTo>
                  <a:pt x="76299" y="486944"/>
                  <a:pt x="75075" y="488167"/>
                  <a:pt x="75075" y="489797"/>
                </a:cubicBezTo>
                <a:lnTo>
                  <a:pt x="75075" y="529730"/>
                </a:lnTo>
                <a:cubicBezTo>
                  <a:pt x="75075" y="531360"/>
                  <a:pt x="76299" y="532175"/>
                  <a:pt x="77931" y="532175"/>
                </a:cubicBezTo>
                <a:lnTo>
                  <a:pt x="119549" y="532175"/>
                </a:lnTo>
                <a:cubicBezTo>
                  <a:pt x="120773" y="532175"/>
                  <a:pt x="121997" y="531360"/>
                  <a:pt x="121997" y="529730"/>
                </a:cubicBezTo>
                <a:lnTo>
                  <a:pt x="121997" y="489797"/>
                </a:lnTo>
                <a:cubicBezTo>
                  <a:pt x="121997" y="488167"/>
                  <a:pt x="120773" y="486944"/>
                  <a:pt x="119549" y="486944"/>
                </a:cubicBezTo>
                <a:close/>
                <a:moveTo>
                  <a:pt x="447665" y="380952"/>
                </a:moveTo>
                <a:cubicBezTo>
                  <a:pt x="452226" y="380952"/>
                  <a:pt x="455958" y="384357"/>
                  <a:pt x="455958" y="388612"/>
                </a:cubicBezTo>
                <a:cubicBezTo>
                  <a:pt x="455958" y="393294"/>
                  <a:pt x="452226" y="396698"/>
                  <a:pt x="447665" y="396698"/>
                </a:cubicBezTo>
                <a:cubicBezTo>
                  <a:pt x="443934" y="396698"/>
                  <a:pt x="440202" y="393294"/>
                  <a:pt x="440202" y="388612"/>
                </a:cubicBezTo>
                <a:cubicBezTo>
                  <a:pt x="440202" y="384357"/>
                  <a:pt x="443934" y="380952"/>
                  <a:pt x="447665" y="380952"/>
                </a:cubicBezTo>
                <a:close/>
                <a:moveTo>
                  <a:pt x="53211" y="380952"/>
                </a:moveTo>
                <a:cubicBezTo>
                  <a:pt x="57357" y="380952"/>
                  <a:pt x="60674" y="384357"/>
                  <a:pt x="60674" y="388612"/>
                </a:cubicBezTo>
                <a:cubicBezTo>
                  <a:pt x="60674" y="392868"/>
                  <a:pt x="57357" y="396698"/>
                  <a:pt x="53211" y="396698"/>
                </a:cubicBezTo>
                <a:cubicBezTo>
                  <a:pt x="48650" y="396698"/>
                  <a:pt x="44919" y="392868"/>
                  <a:pt x="44919" y="388612"/>
                </a:cubicBezTo>
                <a:cubicBezTo>
                  <a:pt x="44919" y="384357"/>
                  <a:pt x="48650" y="380952"/>
                  <a:pt x="53211" y="380952"/>
                </a:cubicBezTo>
                <a:close/>
                <a:moveTo>
                  <a:pt x="344698" y="380951"/>
                </a:moveTo>
                <a:lnTo>
                  <a:pt x="419901" y="380951"/>
                </a:lnTo>
                <a:cubicBezTo>
                  <a:pt x="423966" y="380951"/>
                  <a:pt x="427218" y="384146"/>
                  <a:pt x="427218" y="387739"/>
                </a:cubicBezTo>
                <a:cubicBezTo>
                  <a:pt x="427218" y="391732"/>
                  <a:pt x="423966" y="394927"/>
                  <a:pt x="419901" y="394927"/>
                </a:cubicBezTo>
                <a:lnTo>
                  <a:pt x="344698" y="394927"/>
                </a:lnTo>
                <a:cubicBezTo>
                  <a:pt x="340633" y="394927"/>
                  <a:pt x="337787" y="391732"/>
                  <a:pt x="337787" y="387739"/>
                </a:cubicBezTo>
                <a:cubicBezTo>
                  <a:pt x="337787" y="384146"/>
                  <a:pt x="340633" y="380951"/>
                  <a:pt x="344698" y="380951"/>
                </a:cubicBezTo>
                <a:close/>
                <a:moveTo>
                  <a:pt x="84544" y="380951"/>
                </a:moveTo>
                <a:lnTo>
                  <a:pt x="159408" y="380951"/>
                </a:lnTo>
                <a:cubicBezTo>
                  <a:pt x="163455" y="380951"/>
                  <a:pt x="166692" y="384146"/>
                  <a:pt x="166692" y="387739"/>
                </a:cubicBezTo>
                <a:cubicBezTo>
                  <a:pt x="166692" y="391732"/>
                  <a:pt x="163455" y="394927"/>
                  <a:pt x="159408" y="394927"/>
                </a:cubicBezTo>
                <a:lnTo>
                  <a:pt x="84544" y="394927"/>
                </a:lnTo>
                <a:cubicBezTo>
                  <a:pt x="80497" y="394927"/>
                  <a:pt x="77260" y="391732"/>
                  <a:pt x="77260" y="387739"/>
                </a:cubicBezTo>
                <a:cubicBezTo>
                  <a:pt x="77260" y="384146"/>
                  <a:pt x="80497" y="380951"/>
                  <a:pt x="84544" y="380951"/>
                </a:cubicBezTo>
                <a:close/>
                <a:moveTo>
                  <a:pt x="322334" y="365106"/>
                </a:moveTo>
                <a:cubicBezTo>
                  <a:pt x="320294" y="365106"/>
                  <a:pt x="318254" y="366736"/>
                  <a:pt x="318254" y="369181"/>
                </a:cubicBezTo>
                <a:lnTo>
                  <a:pt x="318254" y="407892"/>
                </a:lnTo>
                <a:cubicBezTo>
                  <a:pt x="318254" y="409930"/>
                  <a:pt x="320294" y="411967"/>
                  <a:pt x="322334" y="411967"/>
                </a:cubicBezTo>
                <a:lnTo>
                  <a:pt x="470037" y="411967"/>
                </a:lnTo>
                <a:cubicBezTo>
                  <a:pt x="472077" y="411967"/>
                  <a:pt x="474117" y="409930"/>
                  <a:pt x="474117" y="407892"/>
                </a:cubicBezTo>
                <a:lnTo>
                  <a:pt x="474117" y="369181"/>
                </a:lnTo>
                <a:cubicBezTo>
                  <a:pt x="474117" y="366736"/>
                  <a:pt x="472077" y="365106"/>
                  <a:pt x="470037" y="365106"/>
                </a:cubicBezTo>
                <a:close/>
                <a:moveTo>
                  <a:pt x="31417" y="365106"/>
                </a:moveTo>
                <a:cubicBezTo>
                  <a:pt x="29785" y="365106"/>
                  <a:pt x="28561" y="366329"/>
                  <a:pt x="28561" y="367959"/>
                </a:cubicBezTo>
                <a:lnTo>
                  <a:pt x="28561" y="409115"/>
                </a:lnTo>
                <a:cubicBezTo>
                  <a:pt x="28561" y="410745"/>
                  <a:pt x="29785" y="411967"/>
                  <a:pt x="31417" y="411967"/>
                </a:cubicBezTo>
                <a:lnTo>
                  <a:pt x="181160" y="411967"/>
                </a:lnTo>
                <a:cubicBezTo>
                  <a:pt x="182792" y="411967"/>
                  <a:pt x="184016" y="410745"/>
                  <a:pt x="184016" y="409115"/>
                </a:cubicBezTo>
                <a:lnTo>
                  <a:pt x="184016" y="367959"/>
                </a:lnTo>
                <a:cubicBezTo>
                  <a:pt x="184016" y="366329"/>
                  <a:pt x="182792" y="365106"/>
                  <a:pt x="181160" y="365106"/>
                </a:cubicBezTo>
                <a:close/>
                <a:moveTo>
                  <a:pt x="344698" y="260556"/>
                </a:moveTo>
                <a:lnTo>
                  <a:pt x="419901" y="260556"/>
                </a:lnTo>
                <a:cubicBezTo>
                  <a:pt x="423966" y="260556"/>
                  <a:pt x="427218" y="263431"/>
                  <a:pt x="427218" y="267538"/>
                </a:cubicBezTo>
                <a:cubicBezTo>
                  <a:pt x="427218" y="271235"/>
                  <a:pt x="423966" y="274520"/>
                  <a:pt x="419901" y="274520"/>
                </a:cubicBezTo>
                <a:lnTo>
                  <a:pt x="344698" y="274520"/>
                </a:lnTo>
                <a:cubicBezTo>
                  <a:pt x="340633" y="274520"/>
                  <a:pt x="337787" y="271235"/>
                  <a:pt x="337787" y="267538"/>
                </a:cubicBezTo>
                <a:cubicBezTo>
                  <a:pt x="337787" y="263431"/>
                  <a:pt x="340633" y="260556"/>
                  <a:pt x="344698" y="260556"/>
                </a:cubicBezTo>
                <a:close/>
                <a:moveTo>
                  <a:pt x="84544" y="260556"/>
                </a:moveTo>
                <a:lnTo>
                  <a:pt x="159408" y="260556"/>
                </a:lnTo>
                <a:cubicBezTo>
                  <a:pt x="163455" y="260556"/>
                  <a:pt x="166692" y="263431"/>
                  <a:pt x="166692" y="267538"/>
                </a:cubicBezTo>
                <a:cubicBezTo>
                  <a:pt x="166692" y="271235"/>
                  <a:pt x="163455" y="274520"/>
                  <a:pt x="159408" y="274520"/>
                </a:cubicBezTo>
                <a:lnTo>
                  <a:pt x="84544" y="274520"/>
                </a:lnTo>
                <a:cubicBezTo>
                  <a:pt x="80497" y="274520"/>
                  <a:pt x="77260" y="271235"/>
                  <a:pt x="77260" y="267538"/>
                </a:cubicBezTo>
                <a:cubicBezTo>
                  <a:pt x="77260" y="263431"/>
                  <a:pt x="80497" y="260556"/>
                  <a:pt x="84544" y="260556"/>
                </a:cubicBezTo>
                <a:close/>
                <a:moveTo>
                  <a:pt x="447665" y="258760"/>
                </a:moveTo>
                <a:cubicBezTo>
                  <a:pt x="452226" y="258760"/>
                  <a:pt x="455958" y="262165"/>
                  <a:pt x="455958" y="266846"/>
                </a:cubicBezTo>
                <a:cubicBezTo>
                  <a:pt x="455958" y="271102"/>
                  <a:pt x="452226" y="274506"/>
                  <a:pt x="447665" y="274506"/>
                </a:cubicBezTo>
                <a:cubicBezTo>
                  <a:pt x="443934" y="274506"/>
                  <a:pt x="440202" y="271102"/>
                  <a:pt x="440202" y="266846"/>
                </a:cubicBezTo>
                <a:cubicBezTo>
                  <a:pt x="440202" y="262165"/>
                  <a:pt x="443934" y="258760"/>
                  <a:pt x="447665" y="258760"/>
                </a:cubicBezTo>
                <a:close/>
                <a:moveTo>
                  <a:pt x="53211" y="258760"/>
                </a:moveTo>
                <a:cubicBezTo>
                  <a:pt x="57357" y="258760"/>
                  <a:pt x="60674" y="262165"/>
                  <a:pt x="60674" y="266846"/>
                </a:cubicBezTo>
                <a:cubicBezTo>
                  <a:pt x="60674" y="271102"/>
                  <a:pt x="57357" y="274506"/>
                  <a:pt x="53211" y="274506"/>
                </a:cubicBezTo>
                <a:cubicBezTo>
                  <a:pt x="48650" y="274506"/>
                  <a:pt x="44919" y="271102"/>
                  <a:pt x="44919" y="266846"/>
                </a:cubicBezTo>
                <a:cubicBezTo>
                  <a:pt x="44919" y="262165"/>
                  <a:pt x="48650" y="258760"/>
                  <a:pt x="53211" y="258760"/>
                </a:cubicBezTo>
                <a:close/>
                <a:moveTo>
                  <a:pt x="322334" y="242861"/>
                </a:moveTo>
                <a:cubicBezTo>
                  <a:pt x="320294" y="242861"/>
                  <a:pt x="318254" y="244898"/>
                  <a:pt x="318254" y="246936"/>
                </a:cubicBezTo>
                <a:lnTo>
                  <a:pt x="318254" y="285647"/>
                </a:lnTo>
                <a:cubicBezTo>
                  <a:pt x="318254" y="288092"/>
                  <a:pt x="320294" y="289722"/>
                  <a:pt x="322334" y="289722"/>
                </a:cubicBezTo>
                <a:lnTo>
                  <a:pt x="470037" y="289722"/>
                </a:lnTo>
                <a:cubicBezTo>
                  <a:pt x="472077" y="289722"/>
                  <a:pt x="474117" y="288092"/>
                  <a:pt x="474117" y="285647"/>
                </a:cubicBezTo>
                <a:lnTo>
                  <a:pt x="474117" y="246936"/>
                </a:lnTo>
                <a:cubicBezTo>
                  <a:pt x="474117" y="244898"/>
                  <a:pt x="472077" y="242861"/>
                  <a:pt x="470037" y="242861"/>
                </a:cubicBezTo>
                <a:close/>
                <a:moveTo>
                  <a:pt x="30601" y="242861"/>
                </a:moveTo>
                <a:lnTo>
                  <a:pt x="30601" y="290129"/>
                </a:lnTo>
                <a:lnTo>
                  <a:pt x="183200" y="289722"/>
                </a:lnTo>
                <a:lnTo>
                  <a:pt x="183200" y="242861"/>
                </a:lnTo>
                <a:close/>
                <a:moveTo>
                  <a:pt x="198297" y="154844"/>
                </a:moveTo>
                <a:lnTo>
                  <a:pt x="197889" y="166254"/>
                </a:lnTo>
                <a:cubicBezTo>
                  <a:pt x="197889" y="175218"/>
                  <a:pt x="190952" y="182146"/>
                  <a:pt x="181976" y="182146"/>
                </a:cubicBezTo>
                <a:lnTo>
                  <a:pt x="75891" y="182146"/>
                </a:lnTo>
                <a:lnTo>
                  <a:pt x="75891" y="193963"/>
                </a:lnTo>
                <a:cubicBezTo>
                  <a:pt x="75891" y="195593"/>
                  <a:pt x="77115" y="197223"/>
                  <a:pt x="79156" y="197223"/>
                </a:cubicBezTo>
                <a:lnTo>
                  <a:pt x="87724" y="197223"/>
                </a:lnTo>
                <a:cubicBezTo>
                  <a:pt x="97516" y="197223"/>
                  <a:pt x="105269" y="204965"/>
                  <a:pt x="105269" y="214744"/>
                </a:cubicBezTo>
                <a:lnTo>
                  <a:pt x="105269" y="228599"/>
                </a:lnTo>
                <a:lnTo>
                  <a:pt x="183200" y="228599"/>
                </a:lnTo>
                <a:cubicBezTo>
                  <a:pt x="190952" y="228599"/>
                  <a:pt x="197481" y="235119"/>
                  <a:pt x="197481" y="242861"/>
                </a:cubicBezTo>
                <a:lnTo>
                  <a:pt x="197481" y="290129"/>
                </a:lnTo>
                <a:cubicBezTo>
                  <a:pt x="197481" y="297871"/>
                  <a:pt x="190952" y="303984"/>
                  <a:pt x="183200" y="303984"/>
                </a:cubicBezTo>
                <a:lnTo>
                  <a:pt x="105269" y="303984"/>
                </a:lnTo>
                <a:lnTo>
                  <a:pt x="105269" y="319875"/>
                </a:lnTo>
                <a:cubicBezTo>
                  <a:pt x="105269" y="328433"/>
                  <a:pt x="98332" y="335360"/>
                  <a:pt x="89764" y="335360"/>
                </a:cubicBezTo>
                <a:lnTo>
                  <a:pt x="77115" y="335360"/>
                </a:lnTo>
                <a:cubicBezTo>
                  <a:pt x="76299" y="335360"/>
                  <a:pt x="75891" y="335767"/>
                  <a:pt x="75891" y="336582"/>
                </a:cubicBezTo>
                <a:lnTo>
                  <a:pt x="75891" y="350844"/>
                </a:lnTo>
                <a:lnTo>
                  <a:pt x="181160" y="350844"/>
                </a:lnTo>
                <a:cubicBezTo>
                  <a:pt x="190544" y="350844"/>
                  <a:pt x="198297" y="358587"/>
                  <a:pt x="198297" y="367959"/>
                </a:cubicBezTo>
                <a:lnTo>
                  <a:pt x="198297" y="409115"/>
                </a:lnTo>
                <a:cubicBezTo>
                  <a:pt x="198297" y="418487"/>
                  <a:pt x="190544" y="426229"/>
                  <a:pt x="181160" y="426229"/>
                </a:cubicBezTo>
                <a:lnTo>
                  <a:pt x="75075" y="426229"/>
                </a:lnTo>
                <a:lnTo>
                  <a:pt x="75075" y="442121"/>
                </a:lnTo>
                <a:lnTo>
                  <a:pt x="90580" y="442121"/>
                </a:lnTo>
                <a:cubicBezTo>
                  <a:pt x="98332" y="442121"/>
                  <a:pt x="104453" y="448233"/>
                  <a:pt x="104453" y="455976"/>
                </a:cubicBezTo>
                <a:lnTo>
                  <a:pt x="104453" y="472682"/>
                </a:lnTo>
                <a:lnTo>
                  <a:pt x="119549" y="472682"/>
                </a:lnTo>
                <a:cubicBezTo>
                  <a:pt x="128526" y="472682"/>
                  <a:pt x="135462" y="479610"/>
                  <a:pt x="136278" y="488167"/>
                </a:cubicBezTo>
                <a:lnTo>
                  <a:pt x="366808" y="488167"/>
                </a:lnTo>
                <a:cubicBezTo>
                  <a:pt x="369256" y="480017"/>
                  <a:pt x="376193" y="473905"/>
                  <a:pt x="385577" y="473905"/>
                </a:cubicBezTo>
                <a:lnTo>
                  <a:pt x="396593" y="473905"/>
                </a:lnTo>
                <a:lnTo>
                  <a:pt x="396593" y="464940"/>
                </a:lnTo>
                <a:cubicBezTo>
                  <a:pt x="396593" y="452308"/>
                  <a:pt x="406794" y="442529"/>
                  <a:pt x="419034" y="442529"/>
                </a:cubicBezTo>
                <a:cubicBezTo>
                  <a:pt x="423523" y="442529"/>
                  <a:pt x="427195" y="438861"/>
                  <a:pt x="427195" y="434379"/>
                </a:cubicBezTo>
                <a:lnTo>
                  <a:pt x="427195" y="426229"/>
                </a:lnTo>
                <a:lnTo>
                  <a:pt x="322334" y="426229"/>
                </a:lnTo>
                <a:cubicBezTo>
                  <a:pt x="312134" y="426229"/>
                  <a:pt x="303973" y="418079"/>
                  <a:pt x="303973" y="407892"/>
                </a:cubicBezTo>
                <a:lnTo>
                  <a:pt x="303973" y="369181"/>
                </a:lnTo>
                <a:cubicBezTo>
                  <a:pt x="303973" y="358994"/>
                  <a:pt x="312134" y="350844"/>
                  <a:pt x="322334" y="350844"/>
                </a:cubicBezTo>
                <a:lnTo>
                  <a:pt x="426379" y="350844"/>
                </a:lnTo>
                <a:lnTo>
                  <a:pt x="426379" y="338620"/>
                </a:lnTo>
                <a:cubicBezTo>
                  <a:pt x="426379" y="336990"/>
                  <a:pt x="425155" y="335360"/>
                  <a:pt x="423115" y="335360"/>
                </a:cubicBezTo>
                <a:lnTo>
                  <a:pt x="414954" y="335360"/>
                </a:lnTo>
                <a:cubicBezTo>
                  <a:pt x="405162" y="335360"/>
                  <a:pt x="397410" y="327618"/>
                  <a:pt x="397410" y="317838"/>
                </a:cubicBezTo>
                <a:lnTo>
                  <a:pt x="397410" y="303984"/>
                </a:lnTo>
                <a:lnTo>
                  <a:pt x="322334" y="303984"/>
                </a:lnTo>
                <a:cubicBezTo>
                  <a:pt x="312134" y="303984"/>
                  <a:pt x="303973" y="295834"/>
                  <a:pt x="303973" y="285647"/>
                </a:cubicBezTo>
                <a:lnTo>
                  <a:pt x="303973" y="246936"/>
                </a:lnTo>
                <a:cubicBezTo>
                  <a:pt x="303973" y="237156"/>
                  <a:pt x="312134" y="228599"/>
                  <a:pt x="322334" y="228599"/>
                </a:cubicBezTo>
                <a:lnTo>
                  <a:pt x="397410" y="228599"/>
                </a:lnTo>
                <a:lnTo>
                  <a:pt x="397410" y="213522"/>
                </a:lnTo>
                <a:cubicBezTo>
                  <a:pt x="397410" y="204557"/>
                  <a:pt x="404754" y="197223"/>
                  <a:pt x="413730" y="197223"/>
                </a:cubicBezTo>
                <a:lnTo>
                  <a:pt x="423931" y="197223"/>
                </a:lnTo>
                <a:cubicBezTo>
                  <a:pt x="425155" y="197223"/>
                  <a:pt x="426379" y="196000"/>
                  <a:pt x="426379" y="194778"/>
                </a:cubicBezTo>
                <a:lnTo>
                  <a:pt x="426379" y="182146"/>
                </a:lnTo>
                <a:lnTo>
                  <a:pt x="320294" y="182146"/>
                </a:lnTo>
                <a:cubicBezTo>
                  <a:pt x="311726" y="182146"/>
                  <a:pt x="303973" y="174811"/>
                  <a:pt x="303973" y="165846"/>
                </a:cubicBezTo>
                <a:lnTo>
                  <a:pt x="303973" y="154844"/>
                </a:lnTo>
                <a:cubicBezTo>
                  <a:pt x="285613" y="173181"/>
                  <a:pt x="267252" y="182553"/>
                  <a:pt x="258275" y="186220"/>
                </a:cubicBezTo>
                <a:cubicBezTo>
                  <a:pt x="255827" y="187035"/>
                  <a:pt x="253379" y="187443"/>
                  <a:pt x="251339" y="187443"/>
                </a:cubicBezTo>
                <a:cubicBezTo>
                  <a:pt x="248891" y="187443"/>
                  <a:pt x="246443" y="187035"/>
                  <a:pt x="244403" y="186220"/>
                </a:cubicBezTo>
                <a:cubicBezTo>
                  <a:pt x="235018" y="182553"/>
                  <a:pt x="216658" y="173181"/>
                  <a:pt x="198297" y="154844"/>
                </a:cubicBezTo>
                <a:close/>
                <a:moveTo>
                  <a:pt x="344698" y="138363"/>
                </a:moveTo>
                <a:lnTo>
                  <a:pt x="419901" y="138363"/>
                </a:lnTo>
                <a:cubicBezTo>
                  <a:pt x="423966" y="138363"/>
                  <a:pt x="427218" y="141557"/>
                  <a:pt x="427218" y="145550"/>
                </a:cubicBezTo>
                <a:cubicBezTo>
                  <a:pt x="427218" y="149144"/>
                  <a:pt x="423966" y="152339"/>
                  <a:pt x="419901" y="152339"/>
                </a:cubicBezTo>
                <a:lnTo>
                  <a:pt x="344698" y="152339"/>
                </a:lnTo>
                <a:cubicBezTo>
                  <a:pt x="340633" y="152339"/>
                  <a:pt x="337787" y="149144"/>
                  <a:pt x="337787" y="145550"/>
                </a:cubicBezTo>
                <a:cubicBezTo>
                  <a:pt x="337787" y="141557"/>
                  <a:pt x="340633" y="138363"/>
                  <a:pt x="344698" y="138363"/>
                </a:cubicBezTo>
                <a:close/>
                <a:moveTo>
                  <a:pt x="80951" y="138363"/>
                </a:moveTo>
                <a:lnTo>
                  <a:pt x="155815" y="138363"/>
                </a:lnTo>
                <a:cubicBezTo>
                  <a:pt x="159862" y="138363"/>
                  <a:pt x="163099" y="141557"/>
                  <a:pt x="163099" y="145550"/>
                </a:cubicBezTo>
                <a:cubicBezTo>
                  <a:pt x="163099" y="149144"/>
                  <a:pt x="159862" y="152339"/>
                  <a:pt x="155815" y="152339"/>
                </a:cubicBezTo>
                <a:lnTo>
                  <a:pt x="80951" y="152339"/>
                </a:lnTo>
                <a:cubicBezTo>
                  <a:pt x="77309" y="152339"/>
                  <a:pt x="73667" y="149144"/>
                  <a:pt x="73667" y="145550"/>
                </a:cubicBezTo>
                <a:cubicBezTo>
                  <a:pt x="73667" y="141557"/>
                  <a:pt x="77309" y="138363"/>
                  <a:pt x="80951" y="138363"/>
                </a:cubicBezTo>
                <a:close/>
                <a:moveTo>
                  <a:pt x="447665" y="136568"/>
                </a:moveTo>
                <a:cubicBezTo>
                  <a:pt x="452226" y="136568"/>
                  <a:pt x="455958" y="140300"/>
                  <a:pt x="455958" y="144447"/>
                </a:cubicBezTo>
                <a:cubicBezTo>
                  <a:pt x="455958" y="148593"/>
                  <a:pt x="452226" y="152325"/>
                  <a:pt x="447665" y="152325"/>
                </a:cubicBezTo>
                <a:cubicBezTo>
                  <a:pt x="443934" y="152325"/>
                  <a:pt x="440202" y="148593"/>
                  <a:pt x="440202" y="144447"/>
                </a:cubicBezTo>
                <a:cubicBezTo>
                  <a:pt x="440202" y="140300"/>
                  <a:pt x="443934" y="136568"/>
                  <a:pt x="447665" y="136568"/>
                </a:cubicBezTo>
                <a:close/>
                <a:moveTo>
                  <a:pt x="53211" y="136568"/>
                </a:moveTo>
                <a:cubicBezTo>
                  <a:pt x="57357" y="136568"/>
                  <a:pt x="60674" y="140300"/>
                  <a:pt x="60674" y="144447"/>
                </a:cubicBezTo>
                <a:cubicBezTo>
                  <a:pt x="60674" y="148593"/>
                  <a:pt x="57357" y="152325"/>
                  <a:pt x="53211" y="152325"/>
                </a:cubicBezTo>
                <a:cubicBezTo>
                  <a:pt x="48650" y="152325"/>
                  <a:pt x="44919" y="148593"/>
                  <a:pt x="44919" y="144447"/>
                </a:cubicBezTo>
                <a:cubicBezTo>
                  <a:pt x="44919" y="140300"/>
                  <a:pt x="48650" y="136568"/>
                  <a:pt x="53211" y="136568"/>
                </a:cubicBezTo>
                <a:close/>
                <a:moveTo>
                  <a:pt x="328863" y="121023"/>
                </a:moveTo>
                <a:cubicBezTo>
                  <a:pt x="325190" y="127543"/>
                  <a:pt x="321518" y="133247"/>
                  <a:pt x="317846" y="138137"/>
                </a:cubicBezTo>
                <a:cubicBezTo>
                  <a:pt x="318254" y="138952"/>
                  <a:pt x="318254" y="139767"/>
                  <a:pt x="318254" y="140582"/>
                </a:cubicBezTo>
                <a:lnTo>
                  <a:pt x="318254" y="165846"/>
                </a:lnTo>
                <a:cubicBezTo>
                  <a:pt x="318254" y="167069"/>
                  <a:pt x="319070" y="167884"/>
                  <a:pt x="320294" y="167884"/>
                </a:cubicBezTo>
                <a:lnTo>
                  <a:pt x="469629" y="167884"/>
                </a:lnTo>
                <a:cubicBezTo>
                  <a:pt x="470445" y="167884"/>
                  <a:pt x="471669" y="167069"/>
                  <a:pt x="471669" y="165846"/>
                </a:cubicBezTo>
                <a:lnTo>
                  <a:pt x="471669" y="123060"/>
                </a:lnTo>
                <a:cubicBezTo>
                  <a:pt x="471669" y="122245"/>
                  <a:pt x="470445" y="121023"/>
                  <a:pt x="469629" y="121023"/>
                </a:cubicBezTo>
                <a:lnTo>
                  <a:pt x="330087" y="121023"/>
                </a:lnTo>
                <a:cubicBezTo>
                  <a:pt x="329679" y="121023"/>
                  <a:pt x="328863" y="121023"/>
                  <a:pt x="328863" y="121023"/>
                </a:cubicBezTo>
                <a:close/>
                <a:moveTo>
                  <a:pt x="31825" y="121023"/>
                </a:moveTo>
                <a:cubicBezTo>
                  <a:pt x="31417" y="121023"/>
                  <a:pt x="30601" y="121838"/>
                  <a:pt x="30601" y="122653"/>
                </a:cubicBezTo>
                <a:lnTo>
                  <a:pt x="30601" y="166254"/>
                </a:lnTo>
                <a:cubicBezTo>
                  <a:pt x="30601" y="167069"/>
                  <a:pt x="31417" y="167884"/>
                  <a:pt x="31825" y="167884"/>
                </a:cubicBezTo>
                <a:lnTo>
                  <a:pt x="181976" y="167884"/>
                </a:lnTo>
                <a:cubicBezTo>
                  <a:pt x="183200" y="167884"/>
                  <a:pt x="183608" y="167069"/>
                  <a:pt x="183608" y="166254"/>
                </a:cubicBezTo>
                <a:lnTo>
                  <a:pt x="184016" y="140175"/>
                </a:lnTo>
                <a:cubicBezTo>
                  <a:pt x="184016" y="139360"/>
                  <a:pt x="184424" y="138545"/>
                  <a:pt x="184424" y="138137"/>
                </a:cubicBezTo>
                <a:cubicBezTo>
                  <a:pt x="180752" y="133247"/>
                  <a:pt x="177080" y="127543"/>
                  <a:pt x="173816" y="121023"/>
                </a:cubicBezTo>
                <a:close/>
                <a:moveTo>
                  <a:pt x="299129" y="54555"/>
                </a:moveTo>
                <a:cubicBezTo>
                  <a:pt x="302416" y="56593"/>
                  <a:pt x="303238" y="61076"/>
                  <a:pt x="300773" y="63929"/>
                </a:cubicBezTo>
                <a:lnTo>
                  <a:pt x="254339" y="125878"/>
                </a:lnTo>
                <a:cubicBezTo>
                  <a:pt x="253928" y="125878"/>
                  <a:pt x="253928" y="126285"/>
                  <a:pt x="253517" y="126693"/>
                </a:cubicBezTo>
                <a:cubicBezTo>
                  <a:pt x="251052" y="129546"/>
                  <a:pt x="247354" y="130768"/>
                  <a:pt x="243656" y="130768"/>
                </a:cubicBezTo>
                <a:cubicBezTo>
                  <a:pt x="243245" y="130768"/>
                  <a:pt x="242834" y="130768"/>
                  <a:pt x="242423" y="130768"/>
                </a:cubicBezTo>
                <a:cubicBezTo>
                  <a:pt x="238314" y="130361"/>
                  <a:pt x="234615" y="128323"/>
                  <a:pt x="232150" y="125063"/>
                </a:cubicBezTo>
                <a:lnTo>
                  <a:pt x="214481" y="101017"/>
                </a:lnTo>
                <a:cubicBezTo>
                  <a:pt x="212015" y="98164"/>
                  <a:pt x="212837" y="93681"/>
                  <a:pt x="216124" y="91235"/>
                </a:cubicBezTo>
                <a:cubicBezTo>
                  <a:pt x="219001" y="88790"/>
                  <a:pt x="223521" y="89605"/>
                  <a:pt x="225986" y="92458"/>
                </a:cubicBezTo>
                <a:lnTo>
                  <a:pt x="243656" y="116504"/>
                </a:lnTo>
                <a:lnTo>
                  <a:pt x="289267" y="55370"/>
                </a:lnTo>
                <a:cubicBezTo>
                  <a:pt x="291733" y="52110"/>
                  <a:pt x="296253" y="52110"/>
                  <a:pt x="299129" y="54555"/>
                </a:cubicBezTo>
                <a:close/>
                <a:moveTo>
                  <a:pt x="251339" y="16707"/>
                </a:moveTo>
                <a:cubicBezTo>
                  <a:pt x="233386" y="39526"/>
                  <a:pt x="191768" y="40341"/>
                  <a:pt x="167695" y="38711"/>
                </a:cubicBezTo>
                <a:cubicBezTo>
                  <a:pt x="167287" y="38711"/>
                  <a:pt x="167287" y="39119"/>
                  <a:pt x="167287" y="39526"/>
                </a:cubicBezTo>
                <a:cubicBezTo>
                  <a:pt x="171776" y="134470"/>
                  <a:pt x="231346" y="165439"/>
                  <a:pt x="250115" y="172773"/>
                </a:cubicBezTo>
                <a:cubicBezTo>
                  <a:pt x="250523" y="173181"/>
                  <a:pt x="251747" y="173181"/>
                  <a:pt x="252563" y="172773"/>
                </a:cubicBezTo>
                <a:cubicBezTo>
                  <a:pt x="270924" y="165439"/>
                  <a:pt x="330903" y="134470"/>
                  <a:pt x="335391" y="38711"/>
                </a:cubicBezTo>
                <a:cubicBezTo>
                  <a:pt x="310910" y="40341"/>
                  <a:pt x="269292" y="39526"/>
                  <a:pt x="251339" y="16707"/>
                </a:cubicBezTo>
                <a:close/>
                <a:moveTo>
                  <a:pt x="251339" y="0"/>
                </a:moveTo>
                <a:cubicBezTo>
                  <a:pt x="255011" y="0"/>
                  <a:pt x="258683" y="2445"/>
                  <a:pt x="260723" y="5705"/>
                </a:cubicBezTo>
                <a:cubicBezTo>
                  <a:pt x="273780" y="26894"/>
                  <a:pt x="320294" y="25264"/>
                  <a:pt x="334167" y="24449"/>
                </a:cubicBezTo>
                <a:cubicBezTo>
                  <a:pt x="338247" y="24042"/>
                  <a:pt x="342327" y="25672"/>
                  <a:pt x="345183" y="28524"/>
                </a:cubicBezTo>
                <a:cubicBezTo>
                  <a:pt x="348039" y="30969"/>
                  <a:pt x="350079" y="35451"/>
                  <a:pt x="349671" y="39526"/>
                </a:cubicBezTo>
                <a:cubicBezTo>
                  <a:pt x="348447" y="66420"/>
                  <a:pt x="343143" y="88424"/>
                  <a:pt x="335391" y="107168"/>
                </a:cubicBezTo>
                <a:lnTo>
                  <a:pt x="469629" y="107168"/>
                </a:lnTo>
                <a:cubicBezTo>
                  <a:pt x="478605" y="107168"/>
                  <a:pt x="485949" y="114503"/>
                  <a:pt x="485949" y="123060"/>
                </a:cubicBezTo>
                <a:lnTo>
                  <a:pt x="485949" y="165846"/>
                </a:lnTo>
                <a:cubicBezTo>
                  <a:pt x="485949" y="174811"/>
                  <a:pt x="478605" y="182146"/>
                  <a:pt x="469629" y="182146"/>
                </a:cubicBezTo>
                <a:lnTo>
                  <a:pt x="440659" y="182146"/>
                </a:lnTo>
                <a:lnTo>
                  <a:pt x="440659" y="194778"/>
                </a:lnTo>
                <a:cubicBezTo>
                  <a:pt x="440659" y="203742"/>
                  <a:pt x="433315" y="211485"/>
                  <a:pt x="423931" y="211485"/>
                </a:cubicBezTo>
                <a:lnTo>
                  <a:pt x="413730" y="211485"/>
                </a:lnTo>
                <a:cubicBezTo>
                  <a:pt x="412506" y="211485"/>
                  <a:pt x="411690" y="212299"/>
                  <a:pt x="411690" y="213522"/>
                </a:cubicBezTo>
                <a:lnTo>
                  <a:pt x="411690" y="228599"/>
                </a:lnTo>
                <a:lnTo>
                  <a:pt x="470037" y="228599"/>
                </a:lnTo>
                <a:cubicBezTo>
                  <a:pt x="480237" y="228599"/>
                  <a:pt x="487989" y="237156"/>
                  <a:pt x="487989" y="246936"/>
                </a:cubicBezTo>
                <a:lnTo>
                  <a:pt x="487989" y="285647"/>
                </a:lnTo>
                <a:cubicBezTo>
                  <a:pt x="487989" y="295834"/>
                  <a:pt x="480237" y="303984"/>
                  <a:pt x="470037" y="303984"/>
                </a:cubicBezTo>
                <a:lnTo>
                  <a:pt x="411690" y="303984"/>
                </a:lnTo>
                <a:lnTo>
                  <a:pt x="411690" y="317838"/>
                </a:lnTo>
                <a:cubicBezTo>
                  <a:pt x="411690" y="319468"/>
                  <a:pt x="412914" y="321098"/>
                  <a:pt x="414954" y="321098"/>
                </a:cubicBezTo>
                <a:lnTo>
                  <a:pt x="423115" y="321098"/>
                </a:lnTo>
                <a:cubicBezTo>
                  <a:pt x="432907" y="321098"/>
                  <a:pt x="440659" y="328840"/>
                  <a:pt x="440659" y="338620"/>
                </a:cubicBezTo>
                <a:lnTo>
                  <a:pt x="440659" y="350844"/>
                </a:lnTo>
                <a:lnTo>
                  <a:pt x="470037" y="350844"/>
                </a:lnTo>
                <a:cubicBezTo>
                  <a:pt x="480237" y="350844"/>
                  <a:pt x="487989" y="358994"/>
                  <a:pt x="487989" y="369181"/>
                </a:cubicBezTo>
                <a:lnTo>
                  <a:pt x="487989" y="407892"/>
                </a:lnTo>
                <a:cubicBezTo>
                  <a:pt x="487989" y="418079"/>
                  <a:pt x="480237" y="426229"/>
                  <a:pt x="470037" y="426229"/>
                </a:cubicBezTo>
                <a:lnTo>
                  <a:pt x="441475" y="426229"/>
                </a:lnTo>
                <a:lnTo>
                  <a:pt x="441475" y="434379"/>
                </a:lnTo>
                <a:cubicBezTo>
                  <a:pt x="441475" y="446603"/>
                  <a:pt x="431275" y="456790"/>
                  <a:pt x="419034" y="456790"/>
                </a:cubicBezTo>
                <a:cubicBezTo>
                  <a:pt x="414546" y="456790"/>
                  <a:pt x="410874" y="460458"/>
                  <a:pt x="410874" y="464940"/>
                </a:cubicBezTo>
                <a:lnTo>
                  <a:pt x="410874" y="473905"/>
                </a:lnTo>
                <a:lnTo>
                  <a:pt x="421891" y="473905"/>
                </a:lnTo>
                <a:cubicBezTo>
                  <a:pt x="430867" y="473905"/>
                  <a:pt x="438211" y="480017"/>
                  <a:pt x="440659" y="487759"/>
                </a:cubicBezTo>
                <a:lnTo>
                  <a:pt x="495334" y="487759"/>
                </a:lnTo>
                <a:cubicBezTo>
                  <a:pt x="499006" y="487759"/>
                  <a:pt x="502678" y="491019"/>
                  <a:pt x="502678" y="495094"/>
                </a:cubicBezTo>
                <a:cubicBezTo>
                  <a:pt x="502678" y="498761"/>
                  <a:pt x="499006" y="502021"/>
                  <a:pt x="495334" y="502021"/>
                </a:cubicBezTo>
                <a:lnTo>
                  <a:pt x="441475" y="502021"/>
                </a:lnTo>
                <a:lnTo>
                  <a:pt x="441475" y="518321"/>
                </a:lnTo>
                <a:lnTo>
                  <a:pt x="495334" y="518321"/>
                </a:lnTo>
                <a:cubicBezTo>
                  <a:pt x="499006" y="518321"/>
                  <a:pt x="502678" y="521581"/>
                  <a:pt x="502678" y="525248"/>
                </a:cubicBezTo>
                <a:cubicBezTo>
                  <a:pt x="502678" y="529323"/>
                  <a:pt x="499006" y="532175"/>
                  <a:pt x="495334" y="532175"/>
                </a:cubicBezTo>
                <a:lnTo>
                  <a:pt x="440659" y="532175"/>
                </a:lnTo>
                <a:cubicBezTo>
                  <a:pt x="438619" y="541140"/>
                  <a:pt x="431275" y="547660"/>
                  <a:pt x="421891" y="547660"/>
                </a:cubicBezTo>
                <a:lnTo>
                  <a:pt x="385577" y="547660"/>
                </a:lnTo>
                <a:cubicBezTo>
                  <a:pt x="376193" y="547660"/>
                  <a:pt x="369256" y="541140"/>
                  <a:pt x="366808" y="532990"/>
                </a:cubicBezTo>
                <a:lnTo>
                  <a:pt x="135870" y="532990"/>
                </a:lnTo>
                <a:cubicBezTo>
                  <a:pt x="134646" y="540732"/>
                  <a:pt x="127710" y="546437"/>
                  <a:pt x="119549" y="546437"/>
                </a:cubicBezTo>
                <a:lnTo>
                  <a:pt x="77931" y="546437"/>
                </a:lnTo>
                <a:cubicBezTo>
                  <a:pt x="69363" y="546437"/>
                  <a:pt x="62835" y="540732"/>
                  <a:pt x="61203" y="532175"/>
                </a:cubicBezTo>
                <a:lnTo>
                  <a:pt x="6936" y="532175"/>
                </a:lnTo>
                <a:cubicBezTo>
                  <a:pt x="3264" y="532175"/>
                  <a:pt x="0" y="529323"/>
                  <a:pt x="0" y="525248"/>
                </a:cubicBezTo>
                <a:cubicBezTo>
                  <a:pt x="0" y="521581"/>
                  <a:pt x="3264" y="518321"/>
                  <a:pt x="6936" y="518321"/>
                </a:cubicBezTo>
                <a:lnTo>
                  <a:pt x="60795" y="518321"/>
                </a:lnTo>
                <a:lnTo>
                  <a:pt x="60795" y="502021"/>
                </a:lnTo>
                <a:lnTo>
                  <a:pt x="8160" y="502021"/>
                </a:lnTo>
                <a:cubicBezTo>
                  <a:pt x="4080" y="502021"/>
                  <a:pt x="816" y="498761"/>
                  <a:pt x="816" y="495094"/>
                </a:cubicBezTo>
                <a:cubicBezTo>
                  <a:pt x="816" y="491019"/>
                  <a:pt x="4080" y="487759"/>
                  <a:pt x="8160" y="487759"/>
                </a:cubicBezTo>
                <a:lnTo>
                  <a:pt x="61203" y="487759"/>
                </a:lnTo>
                <a:cubicBezTo>
                  <a:pt x="62019" y="479610"/>
                  <a:pt x="68955" y="472682"/>
                  <a:pt x="77931" y="472682"/>
                </a:cubicBezTo>
                <a:lnTo>
                  <a:pt x="90172" y="472682"/>
                </a:lnTo>
                <a:lnTo>
                  <a:pt x="90172" y="455976"/>
                </a:lnTo>
                <a:lnTo>
                  <a:pt x="74667" y="455976"/>
                </a:lnTo>
                <a:cubicBezTo>
                  <a:pt x="67323" y="455976"/>
                  <a:pt x="60795" y="450271"/>
                  <a:pt x="60795" y="442529"/>
                </a:cubicBezTo>
                <a:lnTo>
                  <a:pt x="60795" y="426229"/>
                </a:lnTo>
                <a:lnTo>
                  <a:pt x="31417" y="426229"/>
                </a:lnTo>
                <a:cubicBezTo>
                  <a:pt x="22033" y="426229"/>
                  <a:pt x="14281" y="418487"/>
                  <a:pt x="14281" y="409115"/>
                </a:cubicBezTo>
                <a:lnTo>
                  <a:pt x="14281" y="367959"/>
                </a:lnTo>
                <a:cubicBezTo>
                  <a:pt x="14281" y="358587"/>
                  <a:pt x="22033" y="350844"/>
                  <a:pt x="31417" y="350844"/>
                </a:cubicBezTo>
                <a:lnTo>
                  <a:pt x="61611" y="350844"/>
                </a:lnTo>
                <a:lnTo>
                  <a:pt x="61611" y="336582"/>
                </a:lnTo>
                <a:cubicBezTo>
                  <a:pt x="61611" y="328025"/>
                  <a:pt x="68547" y="321098"/>
                  <a:pt x="77115" y="321098"/>
                </a:cubicBezTo>
                <a:lnTo>
                  <a:pt x="89764" y="321098"/>
                </a:lnTo>
                <a:cubicBezTo>
                  <a:pt x="90172" y="321098"/>
                  <a:pt x="90988" y="320283"/>
                  <a:pt x="90988" y="319875"/>
                </a:cubicBezTo>
                <a:lnTo>
                  <a:pt x="90988" y="303984"/>
                </a:lnTo>
                <a:lnTo>
                  <a:pt x="30601" y="303984"/>
                </a:lnTo>
                <a:cubicBezTo>
                  <a:pt x="22441" y="303984"/>
                  <a:pt x="16321" y="297871"/>
                  <a:pt x="16321" y="290129"/>
                </a:cubicBezTo>
                <a:lnTo>
                  <a:pt x="16321" y="242861"/>
                </a:lnTo>
                <a:cubicBezTo>
                  <a:pt x="16321" y="235119"/>
                  <a:pt x="22441" y="228599"/>
                  <a:pt x="30601" y="228599"/>
                </a:cubicBezTo>
                <a:lnTo>
                  <a:pt x="90988" y="228599"/>
                </a:lnTo>
                <a:lnTo>
                  <a:pt x="90988" y="214744"/>
                </a:lnTo>
                <a:cubicBezTo>
                  <a:pt x="90988" y="213114"/>
                  <a:pt x="89356" y="211485"/>
                  <a:pt x="87724" y="211485"/>
                </a:cubicBezTo>
                <a:lnTo>
                  <a:pt x="79156" y="211485"/>
                </a:lnTo>
                <a:cubicBezTo>
                  <a:pt x="69771" y="211485"/>
                  <a:pt x="61611" y="203742"/>
                  <a:pt x="61611" y="193963"/>
                </a:cubicBezTo>
                <a:lnTo>
                  <a:pt x="61611" y="182146"/>
                </a:lnTo>
                <a:lnTo>
                  <a:pt x="31825" y="182146"/>
                </a:lnTo>
                <a:cubicBezTo>
                  <a:pt x="23665" y="182146"/>
                  <a:pt x="16321" y="175218"/>
                  <a:pt x="16321" y="166254"/>
                </a:cubicBezTo>
                <a:lnTo>
                  <a:pt x="16321" y="122653"/>
                </a:lnTo>
                <a:cubicBezTo>
                  <a:pt x="16321" y="114096"/>
                  <a:pt x="23665" y="107168"/>
                  <a:pt x="31825" y="107168"/>
                </a:cubicBezTo>
                <a:lnTo>
                  <a:pt x="166879" y="107168"/>
                </a:lnTo>
                <a:cubicBezTo>
                  <a:pt x="159535" y="88832"/>
                  <a:pt x="154231" y="66827"/>
                  <a:pt x="152599" y="39933"/>
                </a:cubicBezTo>
                <a:cubicBezTo>
                  <a:pt x="152599" y="35859"/>
                  <a:pt x="154231" y="31376"/>
                  <a:pt x="157087" y="28524"/>
                </a:cubicBezTo>
                <a:cubicBezTo>
                  <a:pt x="160351" y="25672"/>
                  <a:pt x="164023" y="24042"/>
                  <a:pt x="168919" y="24449"/>
                </a:cubicBezTo>
                <a:cubicBezTo>
                  <a:pt x="182384" y="25264"/>
                  <a:pt x="228490" y="26894"/>
                  <a:pt x="241547" y="5705"/>
                </a:cubicBezTo>
                <a:cubicBezTo>
                  <a:pt x="243587" y="2445"/>
                  <a:pt x="247667" y="0"/>
                  <a:pt x="25133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87" name="Freeform 46">
            <a:extLst>
              <a:ext uri="{FF2B5EF4-FFF2-40B4-BE49-F238E27FC236}">
                <a16:creationId xmlns:a16="http://schemas.microsoft.com/office/drawing/2014/main" id="{D73C97CF-96FE-429E-3293-0E605752FECD}"/>
              </a:ext>
            </a:extLst>
          </p:cNvPr>
          <p:cNvSpPr>
            <a:spLocks noChangeArrowheads="1"/>
          </p:cNvSpPr>
          <p:nvPr/>
        </p:nvSpPr>
        <p:spPr bwMode="auto">
          <a:xfrm>
            <a:off x="5643421" y="2713026"/>
            <a:ext cx="232244" cy="269039"/>
          </a:xfrm>
          <a:custGeom>
            <a:avLst/>
            <a:gdLst>
              <a:gd name="connsiteX0" fmla="*/ 39325 w 454960"/>
              <a:gd name="connsiteY0" fmla="*/ 469144 h 562855"/>
              <a:gd name="connsiteX1" fmla="*/ 49770 w 454960"/>
              <a:gd name="connsiteY1" fmla="*/ 478911 h 562855"/>
              <a:gd name="connsiteX2" fmla="*/ 39325 w 454960"/>
              <a:gd name="connsiteY2" fmla="*/ 488286 h 562855"/>
              <a:gd name="connsiteX3" fmla="*/ 28880 w 454960"/>
              <a:gd name="connsiteY3" fmla="*/ 478911 h 562855"/>
              <a:gd name="connsiteX4" fmla="*/ 39325 w 454960"/>
              <a:gd name="connsiteY4" fmla="*/ 469144 h 562855"/>
              <a:gd name="connsiteX5" fmla="*/ 75440 w 454960"/>
              <a:gd name="connsiteY5" fmla="*/ 443149 h 562855"/>
              <a:gd name="connsiteX6" fmla="*/ 75440 w 454960"/>
              <a:gd name="connsiteY6" fmla="*/ 536031 h 562855"/>
              <a:gd name="connsiteX7" fmla="*/ 100431 w 454960"/>
              <a:gd name="connsiteY7" fmla="*/ 537232 h 562855"/>
              <a:gd name="connsiteX8" fmla="*/ 100431 w 454960"/>
              <a:gd name="connsiteY8" fmla="*/ 443149 h 562855"/>
              <a:gd name="connsiteX9" fmla="*/ 39325 w 454960"/>
              <a:gd name="connsiteY9" fmla="*/ 438955 h 562855"/>
              <a:gd name="connsiteX10" fmla="*/ 49770 w 454960"/>
              <a:gd name="connsiteY10" fmla="*/ 449400 h 562855"/>
              <a:gd name="connsiteX11" fmla="*/ 39325 w 454960"/>
              <a:gd name="connsiteY11" fmla="*/ 459845 h 562855"/>
              <a:gd name="connsiteX12" fmla="*/ 28880 w 454960"/>
              <a:gd name="connsiteY12" fmla="*/ 449400 h 562855"/>
              <a:gd name="connsiteX13" fmla="*/ 39325 w 454960"/>
              <a:gd name="connsiteY13" fmla="*/ 438955 h 562855"/>
              <a:gd name="connsiteX14" fmla="*/ 186285 w 454960"/>
              <a:gd name="connsiteY14" fmla="*/ 426334 h 562855"/>
              <a:gd name="connsiteX15" fmla="*/ 143963 w 454960"/>
              <a:gd name="connsiteY15" fmla="*/ 432340 h 562855"/>
              <a:gd name="connsiteX16" fmla="*/ 114942 w 454960"/>
              <a:gd name="connsiteY16" fmla="*/ 439946 h 562855"/>
              <a:gd name="connsiteX17" fmla="*/ 114942 w 454960"/>
              <a:gd name="connsiteY17" fmla="*/ 538433 h 562855"/>
              <a:gd name="connsiteX18" fmla="*/ 199990 w 454960"/>
              <a:gd name="connsiteY18" fmla="*/ 543638 h 562855"/>
              <a:gd name="connsiteX19" fmla="*/ 278589 w 454960"/>
              <a:gd name="connsiteY19" fmla="*/ 536031 h 562855"/>
              <a:gd name="connsiteX20" fmla="*/ 426113 w 454960"/>
              <a:gd name="connsiteY20" fmla="*/ 482384 h 562855"/>
              <a:gd name="connsiteX21" fmla="*/ 438608 w 454960"/>
              <a:gd name="connsiteY21" fmla="*/ 448754 h 562855"/>
              <a:gd name="connsiteX22" fmla="*/ 422888 w 454960"/>
              <a:gd name="connsiteY22" fmla="*/ 434742 h 562855"/>
              <a:gd name="connsiteX23" fmla="*/ 401929 w 454960"/>
              <a:gd name="connsiteY23" fmla="*/ 436343 h 562855"/>
              <a:gd name="connsiteX24" fmla="*/ 335422 w 454960"/>
              <a:gd name="connsiteY24" fmla="*/ 466770 h 562855"/>
              <a:gd name="connsiteX25" fmla="*/ 298339 w 454960"/>
              <a:gd name="connsiteY25" fmla="*/ 502001 h 562855"/>
              <a:gd name="connsiteX26" fmla="*/ 220949 w 454960"/>
              <a:gd name="connsiteY26" fmla="*/ 509207 h 562855"/>
              <a:gd name="connsiteX27" fmla="*/ 220546 w 454960"/>
              <a:gd name="connsiteY27" fmla="*/ 509207 h 562855"/>
              <a:gd name="connsiteX28" fmla="*/ 213694 w 454960"/>
              <a:gd name="connsiteY28" fmla="*/ 502401 h 562855"/>
              <a:gd name="connsiteX29" fmla="*/ 220546 w 454960"/>
              <a:gd name="connsiteY29" fmla="*/ 495195 h 562855"/>
              <a:gd name="connsiteX30" fmla="*/ 295921 w 454960"/>
              <a:gd name="connsiteY30" fmla="*/ 487989 h 562855"/>
              <a:gd name="connsiteX31" fmla="*/ 322120 w 454960"/>
              <a:gd name="connsiteY31" fmla="*/ 457161 h 562855"/>
              <a:gd name="connsiteX32" fmla="*/ 297130 w 454960"/>
              <a:gd name="connsiteY32" fmla="*/ 426334 h 562855"/>
              <a:gd name="connsiteX33" fmla="*/ 18607 w 454960"/>
              <a:gd name="connsiteY33" fmla="*/ 426334 h 562855"/>
              <a:gd name="connsiteX34" fmla="*/ 14576 w 454960"/>
              <a:gd name="connsiteY34" fmla="*/ 429937 h 562855"/>
              <a:gd name="connsiteX35" fmla="*/ 14576 w 454960"/>
              <a:gd name="connsiteY35" fmla="*/ 544839 h 562855"/>
              <a:gd name="connsiteX36" fmla="*/ 18607 w 454960"/>
              <a:gd name="connsiteY36" fmla="*/ 548442 h 562855"/>
              <a:gd name="connsiteX37" fmla="*/ 57705 w 454960"/>
              <a:gd name="connsiteY37" fmla="*/ 548442 h 562855"/>
              <a:gd name="connsiteX38" fmla="*/ 61333 w 454960"/>
              <a:gd name="connsiteY38" fmla="*/ 544839 h 562855"/>
              <a:gd name="connsiteX39" fmla="*/ 61333 w 454960"/>
              <a:gd name="connsiteY39" fmla="*/ 429937 h 562855"/>
              <a:gd name="connsiteX40" fmla="*/ 57705 w 454960"/>
              <a:gd name="connsiteY40" fmla="*/ 426334 h 562855"/>
              <a:gd name="connsiteX41" fmla="*/ 18607 w 454960"/>
              <a:gd name="connsiteY41" fmla="*/ 412322 h 562855"/>
              <a:gd name="connsiteX42" fmla="*/ 57705 w 454960"/>
              <a:gd name="connsiteY42" fmla="*/ 412322 h 562855"/>
              <a:gd name="connsiteX43" fmla="*/ 75440 w 454960"/>
              <a:gd name="connsiteY43" fmla="*/ 429137 h 562855"/>
              <a:gd name="connsiteX44" fmla="*/ 100431 w 454960"/>
              <a:gd name="connsiteY44" fmla="*/ 429137 h 562855"/>
              <a:gd name="connsiteX45" fmla="*/ 139932 w 454960"/>
              <a:gd name="connsiteY45" fmla="*/ 418728 h 562855"/>
              <a:gd name="connsiteX46" fmla="*/ 186285 w 454960"/>
              <a:gd name="connsiteY46" fmla="*/ 412322 h 562855"/>
              <a:gd name="connsiteX47" fmla="*/ 297130 w 454960"/>
              <a:gd name="connsiteY47" fmla="*/ 412322 h 562855"/>
              <a:gd name="connsiteX48" fmla="*/ 336228 w 454960"/>
              <a:gd name="connsiteY48" fmla="*/ 451557 h 562855"/>
              <a:gd name="connsiteX49" fmla="*/ 395076 w 454960"/>
              <a:gd name="connsiteY49" fmla="*/ 423932 h 562855"/>
              <a:gd name="connsiteX50" fmla="*/ 427322 w 454960"/>
              <a:gd name="connsiteY50" fmla="*/ 421130 h 562855"/>
              <a:gd name="connsiteX51" fmla="*/ 451910 w 454960"/>
              <a:gd name="connsiteY51" fmla="*/ 443149 h 562855"/>
              <a:gd name="connsiteX52" fmla="*/ 432965 w 454960"/>
              <a:gd name="connsiteY52" fmla="*/ 494795 h 562855"/>
              <a:gd name="connsiteX53" fmla="*/ 282216 w 454960"/>
              <a:gd name="connsiteY53" fmla="*/ 549643 h 562855"/>
              <a:gd name="connsiteX54" fmla="*/ 219337 w 454960"/>
              <a:gd name="connsiteY54" fmla="*/ 558851 h 562855"/>
              <a:gd name="connsiteX55" fmla="*/ 199184 w 454960"/>
              <a:gd name="connsiteY55" fmla="*/ 558050 h 562855"/>
              <a:gd name="connsiteX56" fmla="*/ 74634 w 454960"/>
              <a:gd name="connsiteY56" fmla="*/ 550043 h 562855"/>
              <a:gd name="connsiteX57" fmla="*/ 57705 w 454960"/>
              <a:gd name="connsiteY57" fmla="*/ 562855 h 562855"/>
              <a:gd name="connsiteX58" fmla="*/ 18607 w 454960"/>
              <a:gd name="connsiteY58" fmla="*/ 562855 h 562855"/>
              <a:gd name="connsiteX59" fmla="*/ 469 w 454960"/>
              <a:gd name="connsiteY59" fmla="*/ 544839 h 562855"/>
              <a:gd name="connsiteX60" fmla="*/ 469 w 454960"/>
              <a:gd name="connsiteY60" fmla="*/ 429937 h 562855"/>
              <a:gd name="connsiteX61" fmla="*/ 18607 w 454960"/>
              <a:gd name="connsiteY61" fmla="*/ 412322 h 562855"/>
              <a:gd name="connsiteX62" fmla="*/ 296809 w 454960"/>
              <a:gd name="connsiteY62" fmla="*/ 261389 h 562855"/>
              <a:gd name="connsiteX63" fmla="*/ 304114 w 454960"/>
              <a:gd name="connsiteY63" fmla="*/ 269063 h 562855"/>
              <a:gd name="connsiteX64" fmla="*/ 304114 w 454960"/>
              <a:gd name="connsiteY64" fmla="*/ 273910 h 562855"/>
              <a:gd name="connsiteX65" fmla="*/ 315885 w 454960"/>
              <a:gd name="connsiteY65" fmla="*/ 284816 h 562855"/>
              <a:gd name="connsiteX66" fmla="*/ 310203 w 454960"/>
              <a:gd name="connsiteY66" fmla="*/ 293702 h 562855"/>
              <a:gd name="connsiteX67" fmla="*/ 301679 w 454960"/>
              <a:gd name="connsiteY67" fmla="*/ 288451 h 562855"/>
              <a:gd name="connsiteX68" fmla="*/ 298432 w 454960"/>
              <a:gd name="connsiteY68" fmla="*/ 287643 h 562855"/>
              <a:gd name="connsiteX69" fmla="*/ 292750 w 454960"/>
              <a:gd name="connsiteY69" fmla="*/ 289259 h 562855"/>
              <a:gd name="connsiteX70" fmla="*/ 290721 w 454960"/>
              <a:gd name="connsiteY70" fmla="*/ 294106 h 562855"/>
              <a:gd name="connsiteX71" fmla="*/ 297215 w 454960"/>
              <a:gd name="connsiteY71" fmla="*/ 301780 h 562855"/>
              <a:gd name="connsiteX72" fmla="*/ 298026 w 454960"/>
              <a:gd name="connsiteY72" fmla="*/ 301780 h 562855"/>
              <a:gd name="connsiteX73" fmla="*/ 317508 w 454960"/>
              <a:gd name="connsiteY73" fmla="*/ 323995 h 562855"/>
              <a:gd name="connsiteX74" fmla="*/ 304114 w 454960"/>
              <a:gd name="connsiteY74" fmla="*/ 342979 h 562855"/>
              <a:gd name="connsiteX75" fmla="*/ 304114 w 454960"/>
              <a:gd name="connsiteY75" fmla="*/ 347826 h 562855"/>
              <a:gd name="connsiteX76" fmla="*/ 296809 w 454960"/>
              <a:gd name="connsiteY76" fmla="*/ 355096 h 562855"/>
              <a:gd name="connsiteX77" fmla="*/ 289909 w 454960"/>
              <a:gd name="connsiteY77" fmla="*/ 347826 h 562855"/>
              <a:gd name="connsiteX78" fmla="*/ 289909 w 454960"/>
              <a:gd name="connsiteY78" fmla="*/ 343787 h 562855"/>
              <a:gd name="connsiteX79" fmla="*/ 278544 w 454960"/>
              <a:gd name="connsiteY79" fmla="*/ 330861 h 562855"/>
              <a:gd name="connsiteX80" fmla="*/ 284227 w 454960"/>
              <a:gd name="connsiteY80" fmla="*/ 322379 h 562855"/>
              <a:gd name="connsiteX81" fmla="*/ 292750 w 454960"/>
              <a:gd name="connsiteY81" fmla="*/ 328034 h 562855"/>
              <a:gd name="connsiteX82" fmla="*/ 295185 w 454960"/>
              <a:gd name="connsiteY82" fmla="*/ 330458 h 562855"/>
              <a:gd name="connsiteX83" fmla="*/ 295591 w 454960"/>
              <a:gd name="connsiteY83" fmla="*/ 330458 h 562855"/>
              <a:gd name="connsiteX84" fmla="*/ 303303 w 454960"/>
              <a:gd name="connsiteY84" fmla="*/ 323187 h 562855"/>
              <a:gd name="connsiteX85" fmla="*/ 296403 w 454960"/>
              <a:gd name="connsiteY85" fmla="*/ 315917 h 562855"/>
              <a:gd name="connsiteX86" fmla="*/ 295997 w 454960"/>
              <a:gd name="connsiteY86" fmla="*/ 315917 h 562855"/>
              <a:gd name="connsiteX87" fmla="*/ 276515 w 454960"/>
              <a:gd name="connsiteY87" fmla="*/ 293702 h 562855"/>
              <a:gd name="connsiteX88" fmla="*/ 283415 w 454960"/>
              <a:gd name="connsiteY88" fmla="*/ 278757 h 562855"/>
              <a:gd name="connsiteX89" fmla="*/ 289909 w 454960"/>
              <a:gd name="connsiteY89" fmla="*/ 274718 h 562855"/>
              <a:gd name="connsiteX90" fmla="*/ 289909 w 454960"/>
              <a:gd name="connsiteY90" fmla="*/ 269063 h 562855"/>
              <a:gd name="connsiteX91" fmla="*/ 296809 w 454960"/>
              <a:gd name="connsiteY91" fmla="*/ 261389 h 562855"/>
              <a:gd name="connsiteX92" fmla="*/ 295518 w 454960"/>
              <a:gd name="connsiteY92" fmla="*/ 245721 h 562855"/>
              <a:gd name="connsiteX93" fmla="*/ 232594 w 454960"/>
              <a:gd name="connsiteY93" fmla="*/ 308241 h 562855"/>
              <a:gd name="connsiteX94" fmla="*/ 295518 w 454960"/>
              <a:gd name="connsiteY94" fmla="*/ 371165 h 562855"/>
              <a:gd name="connsiteX95" fmla="*/ 358442 w 454960"/>
              <a:gd name="connsiteY95" fmla="*/ 308241 h 562855"/>
              <a:gd name="connsiteX96" fmla="*/ 295518 w 454960"/>
              <a:gd name="connsiteY96" fmla="*/ 245721 h 562855"/>
              <a:gd name="connsiteX97" fmla="*/ 295518 w 454960"/>
              <a:gd name="connsiteY97" fmla="*/ 231200 h 562855"/>
              <a:gd name="connsiteX98" fmla="*/ 372963 w 454960"/>
              <a:gd name="connsiteY98" fmla="*/ 308241 h 562855"/>
              <a:gd name="connsiteX99" fmla="*/ 295518 w 454960"/>
              <a:gd name="connsiteY99" fmla="*/ 385283 h 562855"/>
              <a:gd name="connsiteX100" fmla="*/ 218880 w 454960"/>
              <a:gd name="connsiteY100" fmla="*/ 308241 h 562855"/>
              <a:gd name="connsiteX101" fmla="*/ 295518 w 454960"/>
              <a:gd name="connsiteY101" fmla="*/ 231200 h 562855"/>
              <a:gd name="connsiteX102" fmla="*/ 295721 w 454960"/>
              <a:gd name="connsiteY102" fmla="*/ 223971 h 562855"/>
              <a:gd name="connsiteX103" fmla="*/ 212053 w 454960"/>
              <a:gd name="connsiteY103" fmla="*/ 308041 h 562855"/>
              <a:gd name="connsiteX104" fmla="*/ 295721 w 454960"/>
              <a:gd name="connsiteY104" fmla="*/ 392112 h 562855"/>
              <a:gd name="connsiteX105" fmla="*/ 380194 w 454960"/>
              <a:gd name="connsiteY105" fmla="*/ 308041 h 562855"/>
              <a:gd name="connsiteX106" fmla="*/ 295721 w 454960"/>
              <a:gd name="connsiteY106" fmla="*/ 223971 h 562855"/>
              <a:gd name="connsiteX107" fmla="*/ 295721 w 454960"/>
              <a:gd name="connsiteY107" fmla="*/ 209892 h 562855"/>
              <a:gd name="connsiteX108" fmla="*/ 394273 w 454960"/>
              <a:gd name="connsiteY108" fmla="*/ 308041 h 562855"/>
              <a:gd name="connsiteX109" fmla="*/ 295721 w 454960"/>
              <a:gd name="connsiteY109" fmla="*/ 406593 h 562855"/>
              <a:gd name="connsiteX110" fmla="*/ 197572 w 454960"/>
              <a:gd name="connsiteY110" fmla="*/ 308041 h 562855"/>
              <a:gd name="connsiteX111" fmla="*/ 295721 w 454960"/>
              <a:gd name="connsiteY111" fmla="*/ 209892 h 562855"/>
              <a:gd name="connsiteX112" fmla="*/ 90503 w 454960"/>
              <a:gd name="connsiteY112" fmla="*/ 173004 h 562855"/>
              <a:gd name="connsiteX113" fmla="*/ 98428 w 454960"/>
              <a:gd name="connsiteY113" fmla="*/ 179026 h 562855"/>
              <a:gd name="connsiteX114" fmla="*/ 99616 w 454960"/>
              <a:gd name="connsiteY114" fmla="*/ 183844 h 562855"/>
              <a:gd name="connsiteX115" fmla="*/ 112692 w 454960"/>
              <a:gd name="connsiteY115" fmla="*/ 192275 h 562855"/>
              <a:gd name="connsiteX116" fmla="*/ 109126 w 454960"/>
              <a:gd name="connsiteY116" fmla="*/ 202311 h 562855"/>
              <a:gd name="connsiteX117" fmla="*/ 99616 w 454960"/>
              <a:gd name="connsiteY117" fmla="*/ 198698 h 562855"/>
              <a:gd name="connsiteX118" fmla="*/ 96050 w 454960"/>
              <a:gd name="connsiteY118" fmla="*/ 197895 h 562855"/>
              <a:gd name="connsiteX119" fmla="*/ 90107 w 454960"/>
              <a:gd name="connsiteY119" fmla="*/ 205924 h 562855"/>
              <a:gd name="connsiteX120" fmla="*/ 97635 w 454960"/>
              <a:gd name="connsiteY120" fmla="*/ 211946 h 562855"/>
              <a:gd name="connsiteX121" fmla="*/ 98428 w 454960"/>
              <a:gd name="connsiteY121" fmla="*/ 211946 h 562855"/>
              <a:gd name="connsiteX122" fmla="*/ 121409 w 454960"/>
              <a:gd name="connsiteY122" fmla="*/ 230413 h 562855"/>
              <a:gd name="connsiteX123" fmla="*/ 111900 w 454960"/>
              <a:gd name="connsiteY123" fmla="*/ 251289 h 562855"/>
              <a:gd name="connsiteX124" fmla="*/ 113088 w 454960"/>
              <a:gd name="connsiteY124" fmla="*/ 256107 h 562855"/>
              <a:gd name="connsiteX125" fmla="*/ 106749 w 454960"/>
              <a:gd name="connsiteY125" fmla="*/ 264538 h 562855"/>
              <a:gd name="connsiteX126" fmla="*/ 105560 w 454960"/>
              <a:gd name="connsiteY126" fmla="*/ 264538 h 562855"/>
              <a:gd name="connsiteX127" fmla="*/ 98824 w 454960"/>
              <a:gd name="connsiteY127" fmla="*/ 258516 h 562855"/>
              <a:gd name="connsiteX128" fmla="*/ 98428 w 454960"/>
              <a:gd name="connsiteY128" fmla="*/ 254902 h 562855"/>
              <a:gd name="connsiteX129" fmla="*/ 84956 w 454960"/>
              <a:gd name="connsiteY129" fmla="*/ 244063 h 562855"/>
              <a:gd name="connsiteX130" fmla="*/ 88918 w 454960"/>
              <a:gd name="connsiteY130" fmla="*/ 235231 h 562855"/>
              <a:gd name="connsiteX131" fmla="*/ 98032 w 454960"/>
              <a:gd name="connsiteY131" fmla="*/ 238844 h 562855"/>
              <a:gd name="connsiteX132" fmla="*/ 101201 w 454960"/>
              <a:gd name="connsiteY132" fmla="*/ 240450 h 562855"/>
              <a:gd name="connsiteX133" fmla="*/ 107541 w 454960"/>
              <a:gd name="connsiteY133" fmla="*/ 232421 h 562855"/>
              <a:gd name="connsiteX134" fmla="*/ 99616 w 454960"/>
              <a:gd name="connsiteY134" fmla="*/ 226399 h 562855"/>
              <a:gd name="connsiteX135" fmla="*/ 98824 w 454960"/>
              <a:gd name="connsiteY135" fmla="*/ 226399 h 562855"/>
              <a:gd name="connsiteX136" fmla="*/ 76635 w 454960"/>
              <a:gd name="connsiteY136" fmla="*/ 208333 h 562855"/>
              <a:gd name="connsiteX137" fmla="*/ 85748 w 454960"/>
              <a:gd name="connsiteY137" fmla="*/ 187056 h 562855"/>
              <a:gd name="connsiteX138" fmla="*/ 84956 w 454960"/>
              <a:gd name="connsiteY138" fmla="*/ 181435 h 562855"/>
              <a:gd name="connsiteX139" fmla="*/ 90503 w 454960"/>
              <a:gd name="connsiteY139" fmla="*/ 173004 h 562855"/>
              <a:gd name="connsiteX140" fmla="*/ 99708 w 454960"/>
              <a:gd name="connsiteY140" fmla="*/ 155692 h 562855"/>
              <a:gd name="connsiteX141" fmla="*/ 87975 w 454960"/>
              <a:gd name="connsiteY141" fmla="*/ 156894 h 562855"/>
              <a:gd name="connsiteX142" fmla="*/ 37805 w 454960"/>
              <a:gd name="connsiteY142" fmla="*/ 229415 h 562855"/>
              <a:gd name="connsiteX143" fmla="*/ 111036 w 454960"/>
              <a:gd name="connsiteY143" fmla="*/ 279499 h 562855"/>
              <a:gd name="connsiteX144" fmla="*/ 151496 w 454960"/>
              <a:gd name="connsiteY144" fmla="*/ 253455 h 562855"/>
              <a:gd name="connsiteX145" fmla="*/ 161610 w 454960"/>
              <a:gd name="connsiteY145" fmla="*/ 206978 h 562855"/>
              <a:gd name="connsiteX146" fmla="*/ 135312 w 454960"/>
              <a:gd name="connsiteY146" fmla="*/ 166510 h 562855"/>
              <a:gd name="connsiteX147" fmla="*/ 99708 w 454960"/>
              <a:gd name="connsiteY147" fmla="*/ 155692 h 562855"/>
              <a:gd name="connsiteX148" fmla="*/ 85547 w 454960"/>
              <a:gd name="connsiteY148" fmla="*/ 142871 h 562855"/>
              <a:gd name="connsiteX149" fmla="*/ 143808 w 454960"/>
              <a:gd name="connsiteY149" fmla="*/ 155291 h 562855"/>
              <a:gd name="connsiteX150" fmla="*/ 175771 w 454960"/>
              <a:gd name="connsiteY150" fmla="*/ 204173 h 562855"/>
              <a:gd name="connsiteX151" fmla="*/ 163633 w 454960"/>
              <a:gd name="connsiteY151" fmla="*/ 261869 h 562855"/>
              <a:gd name="connsiteX152" fmla="*/ 113869 w 454960"/>
              <a:gd name="connsiteY152" fmla="*/ 293522 h 562855"/>
              <a:gd name="connsiteX153" fmla="*/ 99708 w 454960"/>
              <a:gd name="connsiteY153" fmla="*/ 294724 h 562855"/>
              <a:gd name="connsiteX154" fmla="*/ 24049 w 454960"/>
              <a:gd name="connsiteY154" fmla="*/ 232220 h 562855"/>
              <a:gd name="connsiteX155" fmla="*/ 36187 w 454960"/>
              <a:gd name="connsiteY155" fmla="*/ 174924 h 562855"/>
              <a:gd name="connsiteX156" fmla="*/ 85547 w 454960"/>
              <a:gd name="connsiteY156" fmla="*/ 142871 h 562855"/>
              <a:gd name="connsiteX157" fmla="*/ 97990 w 454960"/>
              <a:gd name="connsiteY157" fmla="*/ 134846 h 562855"/>
              <a:gd name="connsiteX158" fmla="*/ 82749 w 454960"/>
              <a:gd name="connsiteY158" fmla="*/ 136057 h 562855"/>
              <a:gd name="connsiteX159" fmla="*/ 15368 w 454960"/>
              <a:gd name="connsiteY159" fmla="*/ 234605 h 562855"/>
              <a:gd name="connsiteX160" fmla="*/ 113631 w 454960"/>
              <a:gd name="connsiteY160" fmla="*/ 302457 h 562855"/>
              <a:gd name="connsiteX161" fmla="*/ 180611 w 454960"/>
              <a:gd name="connsiteY161" fmla="*/ 203910 h 562855"/>
              <a:gd name="connsiteX162" fmla="*/ 97990 w 454960"/>
              <a:gd name="connsiteY162" fmla="*/ 134846 h 562855"/>
              <a:gd name="connsiteX163" fmla="*/ 80342 w 454960"/>
              <a:gd name="connsiteY163" fmla="*/ 121921 h 562855"/>
              <a:gd name="connsiteX164" fmla="*/ 194247 w 454960"/>
              <a:gd name="connsiteY164" fmla="*/ 201486 h 562855"/>
              <a:gd name="connsiteX165" fmla="*/ 116038 w 454960"/>
              <a:gd name="connsiteY165" fmla="*/ 316593 h 562855"/>
              <a:gd name="connsiteX166" fmla="*/ 97990 w 454960"/>
              <a:gd name="connsiteY166" fmla="*/ 317805 h 562855"/>
              <a:gd name="connsiteX167" fmla="*/ 1732 w 454960"/>
              <a:gd name="connsiteY167" fmla="*/ 237432 h 562855"/>
              <a:gd name="connsiteX168" fmla="*/ 17374 w 454960"/>
              <a:gd name="connsiteY168" fmla="*/ 163521 h 562855"/>
              <a:gd name="connsiteX169" fmla="*/ 80342 w 454960"/>
              <a:gd name="connsiteY169" fmla="*/ 121921 h 562855"/>
              <a:gd name="connsiteX170" fmla="*/ 284072 w 454960"/>
              <a:gd name="connsiteY170" fmla="*/ 51855 h 562855"/>
              <a:gd name="connsiteX171" fmla="*/ 290566 w 454960"/>
              <a:gd name="connsiteY171" fmla="*/ 59562 h 562855"/>
              <a:gd name="connsiteX172" fmla="*/ 290566 w 454960"/>
              <a:gd name="connsiteY172" fmla="*/ 64836 h 562855"/>
              <a:gd name="connsiteX173" fmla="*/ 301118 w 454960"/>
              <a:gd name="connsiteY173" fmla="*/ 76600 h 562855"/>
              <a:gd name="connsiteX174" fmla="*/ 295030 w 454960"/>
              <a:gd name="connsiteY174" fmla="*/ 85118 h 562855"/>
              <a:gd name="connsiteX175" fmla="*/ 286913 w 454960"/>
              <a:gd name="connsiteY175" fmla="*/ 79034 h 562855"/>
              <a:gd name="connsiteX176" fmla="*/ 283666 w 454960"/>
              <a:gd name="connsiteY176" fmla="*/ 77817 h 562855"/>
              <a:gd name="connsiteX177" fmla="*/ 275548 w 454960"/>
              <a:gd name="connsiteY177" fmla="*/ 84307 h 562855"/>
              <a:gd name="connsiteX178" fmla="*/ 281636 w 454960"/>
              <a:gd name="connsiteY178" fmla="*/ 92014 h 562855"/>
              <a:gd name="connsiteX179" fmla="*/ 282042 w 454960"/>
              <a:gd name="connsiteY179" fmla="*/ 92014 h 562855"/>
              <a:gd name="connsiteX180" fmla="*/ 300307 w 454960"/>
              <a:gd name="connsiteY180" fmla="*/ 115948 h 562855"/>
              <a:gd name="connsiteX181" fmla="*/ 285695 w 454960"/>
              <a:gd name="connsiteY181" fmla="*/ 133796 h 562855"/>
              <a:gd name="connsiteX182" fmla="*/ 285289 w 454960"/>
              <a:gd name="connsiteY182" fmla="*/ 138664 h 562855"/>
              <a:gd name="connsiteX183" fmla="*/ 277984 w 454960"/>
              <a:gd name="connsiteY183" fmla="*/ 145560 h 562855"/>
              <a:gd name="connsiteX184" fmla="*/ 277578 w 454960"/>
              <a:gd name="connsiteY184" fmla="*/ 145560 h 562855"/>
              <a:gd name="connsiteX185" fmla="*/ 270678 w 454960"/>
              <a:gd name="connsiteY185" fmla="*/ 137447 h 562855"/>
              <a:gd name="connsiteX186" fmla="*/ 270678 w 454960"/>
              <a:gd name="connsiteY186" fmla="*/ 133796 h 562855"/>
              <a:gd name="connsiteX187" fmla="*/ 260531 w 454960"/>
              <a:gd name="connsiteY187" fmla="*/ 120004 h 562855"/>
              <a:gd name="connsiteX188" fmla="*/ 267025 w 454960"/>
              <a:gd name="connsiteY188" fmla="*/ 111891 h 562855"/>
              <a:gd name="connsiteX189" fmla="*/ 274737 w 454960"/>
              <a:gd name="connsiteY189" fmla="*/ 118382 h 562855"/>
              <a:gd name="connsiteX190" fmla="*/ 277578 w 454960"/>
              <a:gd name="connsiteY190" fmla="*/ 120816 h 562855"/>
              <a:gd name="connsiteX191" fmla="*/ 285695 w 454960"/>
              <a:gd name="connsiteY191" fmla="*/ 114325 h 562855"/>
              <a:gd name="connsiteX192" fmla="*/ 279607 w 454960"/>
              <a:gd name="connsiteY192" fmla="*/ 106212 h 562855"/>
              <a:gd name="connsiteX193" fmla="*/ 279201 w 454960"/>
              <a:gd name="connsiteY193" fmla="*/ 106212 h 562855"/>
              <a:gd name="connsiteX194" fmla="*/ 260937 w 454960"/>
              <a:gd name="connsiteY194" fmla="*/ 82684 h 562855"/>
              <a:gd name="connsiteX195" fmla="*/ 275954 w 454960"/>
              <a:gd name="connsiteY195" fmla="*/ 64430 h 562855"/>
              <a:gd name="connsiteX196" fmla="*/ 276360 w 454960"/>
              <a:gd name="connsiteY196" fmla="*/ 58345 h 562855"/>
              <a:gd name="connsiteX197" fmla="*/ 284072 w 454960"/>
              <a:gd name="connsiteY197" fmla="*/ 51855 h 562855"/>
              <a:gd name="connsiteX198" fmla="*/ 281116 w 454960"/>
              <a:gd name="connsiteY198" fmla="*/ 35639 h 562855"/>
              <a:gd name="connsiteX199" fmla="*/ 240203 w 454960"/>
              <a:gd name="connsiteY199" fmla="*/ 50983 h 562855"/>
              <a:gd name="connsiteX200" fmla="*/ 218543 w 454960"/>
              <a:gd name="connsiteY200" fmla="*/ 93783 h 562855"/>
              <a:gd name="connsiteX201" fmla="*/ 233785 w 454960"/>
              <a:gd name="connsiteY201" fmla="*/ 139409 h 562855"/>
              <a:gd name="connsiteX202" fmla="*/ 276704 w 454960"/>
              <a:gd name="connsiteY202" fmla="*/ 161213 h 562855"/>
              <a:gd name="connsiteX203" fmla="*/ 322029 w 454960"/>
              <a:gd name="connsiteY203" fmla="*/ 145870 h 562855"/>
              <a:gd name="connsiteX204" fmla="*/ 343287 w 454960"/>
              <a:gd name="connsiteY204" fmla="*/ 103070 h 562855"/>
              <a:gd name="connsiteX205" fmla="*/ 285528 w 454960"/>
              <a:gd name="connsiteY205" fmla="*/ 35639 h 562855"/>
              <a:gd name="connsiteX206" fmla="*/ 281116 w 454960"/>
              <a:gd name="connsiteY206" fmla="*/ 35639 h 562855"/>
              <a:gd name="connsiteX207" fmla="*/ 286330 w 454960"/>
              <a:gd name="connsiteY207" fmla="*/ 21507 h 562855"/>
              <a:gd name="connsiteX208" fmla="*/ 357727 w 454960"/>
              <a:gd name="connsiteY208" fmla="*/ 103877 h 562855"/>
              <a:gd name="connsiteX209" fmla="*/ 331254 w 454960"/>
              <a:gd name="connsiteY209" fmla="*/ 156772 h 562855"/>
              <a:gd name="connsiteX210" fmla="*/ 281116 w 454960"/>
              <a:gd name="connsiteY210" fmla="*/ 175749 h 562855"/>
              <a:gd name="connsiteX211" fmla="*/ 275500 w 454960"/>
              <a:gd name="connsiteY211" fmla="*/ 175345 h 562855"/>
              <a:gd name="connsiteX212" fmla="*/ 222955 w 454960"/>
              <a:gd name="connsiteY212" fmla="*/ 149100 h 562855"/>
              <a:gd name="connsiteX213" fmla="*/ 204505 w 454960"/>
              <a:gd name="connsiteY213" fmla="*/ 92975 h 562855"/>
              <a:gd name="connsiteX214" fmla="*/ 230978 w 454960"/>
              <a:gd name="connsiteY214" fmla="*/ 40081 h 562855"/>
              <a:gd name="connsiteX215" fmla="*/ 286330 w 454960"/>
              <a:gd name="connsiteY215" fmla="*/ 21507 h 562855"/>
              <a:gd name="connsiteX216" fmla="*/ 281799 w 454960"/>
              <a:gd name="connsiteY216" fmla="*/ 14686 h 562855"/>
              <a:gd name="connsiteX217" fmla="*/ 226261 w 454960"/>
              <a:gd name="connsiteY217" fmla="*/ 35218 h 562855"/>
              <a:gd name="connsiteX218" fmla="*/ 198089 w 454960"/>
              <a:gd name="connsiteY218" fmla="*/ 92386 h 562855"/>
              <a:gd name="connsiteX219" fmla="*/ 217809 w 454960"/>
              <a:gd name="connsiteY219" fmla="*/ 153579 h 562855"/>
              <a:gd name="connsiteX220" fmla="*/ 275762 w 454960"/>
              <a:gd name="connsiteY220" fmla="*/ 182565 h 562855"/>
              <a:gd name="connsiteX221" fmla="*/ 365508 w 454960"/>
              <a:gd name="connsiteY221" fmla="*/ 104463 h 562855"/>
              <a:gd name="connsiteX222" fmla="*/ 287835 w 454960"/>
              <a:gd name="connsiteY222" fmla="*/ 14686 h 562855"/>
              <a:gd name="connsiteX223" fmla="*/ 281799 w 454960"/>
              <a:gd name="connsiteY223" fmla="*/ 14686 h 562855"/>
              <a:gd name="connsiteX224" fmla="*/ 288640 w 454960"/>
              <a:gd name="connsiteY224" fmla="*/ 193 h 562855"/>
              <a:gd name="connsiteX225" fmla="*/ 379996 w 454960"/>
              <a:gd name="connsiteY225" fmla="*/ 105671 h 562855"/>
              <a:gd name="connsiteX226" fmla="*/ 281799 w 454960"/>
              <a:gd name="connsiteY226" fmla="*/ 197058 h 562855"/>
              <a:gd name="connsiteX227" fmla="*/ 274554 w 454960"/>
              <a:gd name="connsiteY227" fmla="*/ 196656 h 562855"/>
              <a:gd name="connsiteX228" fmla="*/ 207346 w 454960"/>
              <a:gd name="connsiteY228" fmla="*/ 163241 h 562855"/>
              <a:gd name="connsiteX229" fmla="*/ 183601 w 454960"/>
              <a:gd name="connsiteY229" fmla="*/ 91581 h 562855"/>
              <a:gd name="connsiteX230" fmla="*/ 217407 w 454960"/>
              <a:gd name="connsiteY230" fmla="*/ 24349 h 562855"/>
              <a:gd name="connsiteX231" fmla="*/ 288640 w 454960"/>
              <a:gd name="connsiteY231" fmla="*/ 193 h 5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54960" h="562855">
                <a:moveTo>
                  <a:pt x="39325" y="469144"/>
                </a:moveTo>
                <a:cubicBezTo>
                  <a:pt x="45174" y="469144"/>
                  <a:pt x="49770" y="473441"/>
                  <a:pt x="49770" y="478911"/>
                </a:cubicBezTo>
                <a:cubicBezTo>
                  <a:pt x="49770" y="484380"/>
                  <a:pt x="45174" y="488286"/>
                  <a:pt x="39325" y="488286"/>
                </a:cubicBezTo>
                <a:cubicBezTo>
                  <a:pt x="33476" y="488286"/>
                  <a:pt x="28880" y="484380"/>
                  <a:pt x="28880" y="478911"/>
                </a:cubicBezTo>
                <a:cubicBezTo>
                  <a:pt x="28880" y="473441"/>
                  <a:pt x="33476" y="469144"/>
                  <a:pt x="39325" y="469144"/>
                </a:cubicBezTo>
                <a:close/>
                <a:moveTo>
                  <a:pt x="75440" y="443149"/>
                </a:moveTo>
                <a:lnTo>
                  <a:pt x="75440" y="536031"/>
                </a:lnTo>
                <a:lnTo>
                  <a:pt x="100431" y="537232"/>
                </a:lnTo>
                <a:lnTo>
                  <a:pt x="100431" y="443149"/>
                </a:lnTo>
                <a:close/>
                <a:moveTo>
                  <a:pt x="39325" y="438955"/>
                </a:moveTo>
                <a:cubicBezTo>
                  <a:pt x="45174" y="438955"/>
                  <a:pt x="49770" y="443969"/>
                  <a:pt x="49770" y="449400"/>
                </a:cubicBezTo>
                <a:cubicBezTo>
                  <a:pt x="49770" y="455249"/>
                  <a:pt x="45174" y="459845"/>
                  <a:pt x="39325" y="459845"/>
                </a:cubicBezTo>
                <a:cubicBezTo>
                  <a:pt x="33476" y="459845"/>
                  <a:pt x="28880" y="455249"/>
                  <a:pt x="28880" y="449400"/>
                </a:cubicBezTo>
                <a:cubicBezTo>
                  <a:pt x="28880" y="443969"/>
                  <a:pt x="33476" y="438955"/>
                  <a:pt x="39325" y="438955"/>
                </a:cubicBezTo>
                <a:close/>
                <a:moveTo>
                  <a:pt x="186285" y="426334"/>
                </a:moveTo>
                <a:cubicBezTo>
                  <a:pt x="172178" y="426334"/>
                  <a:pt x="158070" y="428336"/>
                  <a:pt x="143963" y="432340"/>
                </a:cubicBezTo>
                <a:cubicBezTo>
                  <a:pt x="130258" y="435943"/>
                  <a:pt x="120988" y="438345"/>
                  <a:pt x="114942" y="439946"/>
                </a:cubicBezTo>
                <a:lnTo>
                  <a:pt x="114942" y="538433"/>
                </a:lnTo>
                <a:lnTo>
                  <a:pt x="199990" y="543638"/>
                </a:lnTo>
                <a:cubicBezTo>
                  <a:pt x="226996" y="546040"/>
                  <a:pt x="252792" y="543638"/>
                  <a:pt x="278589" y="536031"/>
                </a:cubicBezTo>
                <a:cubicBezTo>
                  <a:pt x="318090" y="524821"/>
                  <a:pt x="389837" y="502401"/>
                  <a:pt x="426113" y="482384"/>
                </a:cubicBezTo>
                <a:cubicBezTo>
                  <a:pt x="437802" y="476378"/>
                  <a:pt x="443848" y="460364"/>
                  <a:pt x="438608" y="448754"/>
                </a:cubicBezTo>
                <a:cubicBezTo>
                  <a:pt x="435787" y="441948"/>
                  <a:pt x="429741" y="437144"/>
                  <a:pt x="422888" y="434742"/>
                </a:cubicBezTo>
                <a:cubicBezTo>
                  <a:pt x="416036" y="432340"/>
                  <a:pt x="408378" y="433140"/>
                  <a:pt x="401929" y="436343"/>
                </a:cubicBezTo>
                <a:cubicBezTo>
                  <a:pt x="381372" y="447953"/>
                  <a:pt x="358800" y="457962"/>
                  <a:pt x="335422" y="466770"/>
                </a:cubicBezTo>
                <a:cubicBezTo>
                  <a:pt x="331794" y="484786"/>
                  <a:pt x="318090" y="498398"/>
                  <a:pt x="298339" y="502001"/>
                </a:cubicBezTo>
                <a:cubicBezTo>
                  <a:pt x="266094" y="506005"/>
                  <a:pt x="242715" y="508006"/>
                  <a:pt x="220949" y="509207"/>
                </a:cubicBezTo>
                <a:lnTo>
                  <a:pt x="220546" y="509207"/>
                </a:lnTo>
                <a:cubicBezTo>
                  <a:pt x="216919" y="509207"/>
                  <a:pt x="213694" y="506405"/>
                  <a:pt x="213694" y="502401"/>
                </a:cubicBezTo>
                <a:cubicBezTo>
                  <a:pt x="213291" y="498798"/>
                  <a:pt x="216516" y="495195"/>
                  <a:pt x="220546" y="495195"/>
                </a:cubicBezTo>
                <a:cubicBezTo>
                  <a:pt x="241506" y="493994"/>
                  <a:pt x="264884" y="491592"/>
                  <a:pt x="295921" y="487989"/>
                </a:cubicBezTo>
                <a:cubicBezTo>
                  <a:pt x="308416" y="485987"/>
                  <a:pt x="322120" y="476378"/>
                  <a:pt x="322120" y="457161"/>
                </a:cubicBezTo>
                <a:cubicBezTo>
                  <a:pt x="322120" y="440347"/>
                  <a:pt x="310834" y="426334"/>
                  <a:pt x="297130" y="426334"/>
                </a:cubicBezTo>
                <a:close/>
                <a:moveTo>
                  <a:pt x="18607" y="426334"/>
                </a:moveTo>
                <a:cubicBezTo>
                  <a:pt x="16189" y="426334"/>
                  <a:pt x="14576" y="428336"/>
                  <a:pt x="14576" y="429937"/>
                </a:cubicBezTo>
                <a:lnTo>
                  <a:pt x="14576" y="544839"/>
                </a:lnTo>
                <a:cubicBezTo>
                  <a:pt x="14576" y="546841"/>
                  <a:pt x="16189" y="548442"/>
                  <a:pt x="18607" y="548442"/>
                </a:cubicBezTo>
                <a:lnTo>
                  <a:pt x="57705" y="548442"/>
                </a:lnTo>
                <a:cubicBezTo>
                  <a:pt x="59318" y="548442"/>
                  <a:pt x="61333" y="546841"/>
                  <a:pt x="61333" y="544839"/>
                </a:cubicBezTo>
                <a:lnTo>
                  <a:pt x="61333" y="429937"/>
                </a:lnTo>
                <a:cubicBezTo>
                  <a:pt x="61333" y="428336"/>
                  <a:pt x="59318" y="426334"/>
                  <a:pt x="57705" y="426334"/>
                </a:cubicBezTo>
                <a:close/>
                <a:moveTo>
                  <a:pt x="18607" y="412322"/>
                </a:moveTo>
                <a:lnTo>
                  <a:pt x="57705" y="412322"/>
                </a:lnTo>
                <a:cubicBezTo>
                  <a:pt x="66976" y="412322"/>
                  <a:pt x="75037" y="419528"/>
                  <a:pt x="75440" y="429137"/>
                </a:cubicBezTo>
                <a:lnTo>
                  <a:pt x="100431" y="429137"/>
                </a:lnTo>
                <a:cubicBezTo>
                  <a:pt x="102043" y="428736"/>
                  <a:pt x="108492" y="427535"/>
                  <a:pt x="139932" y="418728"/>
                </a:cubicBezTo>
                <a:cubicBezTo>
                  <a:pt x="155249" y="414324"/>
                  <a:pt x="170565" y="412322"/>
                  <a:pt x="186285" y="412322"/>
                </a:cubicBezTo>
                <a:lnTo>
                  <a:pt x="297130" y="412322"/>
                </a:lnTo>
                <a:cubicBezTo>
                  <a:pt x="316881" y="412322"/>
                  <a:pt x="333810" y="429537"/>
                  <a:pt x="336228" y="451557"/>
                </a:cubicBezTo>
                <a:cubicBezTo>
                  <a:pt x="357188" y="443149"/>
                  <a:pt x="376938" y="434341"/>
                  <a:pt x="395076" y="423932"/>
                </a:cubicBezTo>
                <a:cubicBezTo>
                  <a:pt x="404750" y="418728"/>
                  <a:pt x="416439" y="417527"/>
                  <a:pt x="427322" y="421130"/>
                </a:cubicBezTo>
                <a:cubicBezTo>
                  <a:pt x="438608" y="424733"/>
                  <a:pt x="447073" y="432340"/>
                  <a:pt x="451910" y="443149"/>
                </a:cubicBezTo>
                <a:cubicBezTo>
                  <a:pt x="459971" y="461565"/>
                  <a:pt x="451507" y="484786"/>
                  <a:pt x="432965" y="494795"/>
                </a:cubicBezTo>
                <a:cubicBezTo>
                  <a:pt x="397898" y="514412"/>
                  <a:pt x="331391" y="535631"/>
                  <a:pt x="282216" y="549643"/>
                </a:cubicBezTo>
                <a:cubicBezTo>
                  <a:pt x="261660" y="555648"/>
                  <a:pt x="240700" y="558851"/>
                  <a:pt x="219337" y="558851"/>
                </a:cubicBezTo>
                <a:cubicBezTo>
                  <a:pt x="212485" y="558851"/>
                  <a:pt x="206036" y="558451"/>
                  <a:pt x="199184" y="558050"/>
                </a:cubicBezTo>
                <a:lnTo>
                  <a:pt x="74634" y="550043"/>
                </a:lnTo>
                <a:cubicBezTo>
                  <a:pt x="72216" y="557250"/>
                  <a:pt x="65767" y="562855"/>
                  <a:pt x="57705" y="562855"/>
                </a:cubicBezTo>
                <a:lnTo>
                  <a:pt x="18607" y="562855"/>
                </a:lnTo>
                <a:cubicBezTo>
                  <a:pt x="8530" y="562855"/>
                  <a:pt x="469" y="554447"/>
                  <a:pt x="469" y="544839"/>
                </a:cubicBezTo>
                <a:lnTo>
                  <a:pt x="469" y="429937"/>
                </a:lnTo>
                <a:cubicBezTo>
                  <a:pt x="469" y="420329"/>
                  <a:pt x="8530" y="412322"/>
                  <a:pt x="18607" y="412322"/>
                </a:cubicBezTo>
                <a:close/>
                <a:moveTo>
                  <a:pt x="296809" y="261389"/>
                </a:moveTo>
                <a:cubicBezTo>
                  <a:pt x="300867" y="261389"/>
                  <a:pt x="304114" y="265024"/>
                  <a:pt x="304114" y="269063"/>
                </a:cubicBezTo>
                <a:lnTo>
                  <a:pt x="304114" y="273910"/>
                </a:lnTo>
                <a:cubicBezTo>
                  <a:pt x="308985" y="275122"/>
                  <a:pt x="313855" y="278757"/>
                  <a:pt x="315885" y="284816"/>
                </a:cubicBezTo>
                <a:cubicBezTo>
                  <a:pt x="316291" y="288855"/>
                  <a:pt x="313855" y="292490"/>
                  <a:pt x="310203" y="293702"/>
                </a:cubicBezTo>
                <a:cubicBezTo>
                  <a:pt x="306550" y="294914"/>
                  <a:pt x="302897" y="292490"/>
                  <a:pt x="301679" y="288451"/>
                </a:cubicBezTo>
                <a:cubicBezTo>
                  <a:pt x="301273" y="287643"/>
                  <a:pt x="299244" y="287643"/>
                  <a:pt x="298432" y="287643"/>
                </a:cubicBezTo>
                <a:cubicBezTo>
                  <a:pt x="296403" y="287239"/>
                  <a:pt x="294373" y="288047"/>
                  <a:pt x="292750" y="289259"/>
                </a:cubicBezTo>
                <a:cubicBezTo>
                  <a:pt x="291532" y="290470"/>
                  <a:pt x="290721" y="292490"/>
                  <a:pt x="290721" y="294106"/>
                </a:cubicBezTo>
                <a:cubicBezTo>
                  <a:pt x="290721" y="298145"/>
                  <a:pt x="293562" y="301376"/>
                  <a:pt x="297215" y="301780"/>
                </a:cubicBezTo>
                <a:lnTo>
                  <a:pt x="298026" y="301780"/>
                </a:lnTo>
                <a:cubicBezTo>
                  <a:pt x="309391" y="302184"/>
                  <a:pt x="317914" y="312282"/>
                  <a:pt x="317508" y="323995"/>
                </a:cubicBezTo>
                <a:cubicBezTo>
                  <a:pt x="317508" y="332881"/>
                  <a:pt x="311826" y="340151"/>
                  <a:pt x="304114" y="342979"/>
                </a:cubicBezTo>
                <a:lnTo>
                  <a:pt x="304114" y="347826"/>
                </a:lnTo>
                <a:cubicBezTo>
                  <a:pt x="304114" y="351865"/>
                  <a:pt x="300867" y="355096"/>
                  <a:pt x="296809" y="355096"/>
                </a:cubicBezTo>
                <a:cubicBezTo>
                  <a:pt x="292750" y="355096"/>
                  <a:pt x="289909" y="351865"/>
                  <a:pt x="289909" y="347826"/>
                </a:cubicBezTo>
                <a:lnTo>
                  <a:pt x="289909" y="343787"/>
                </a:lnTo>
                <a:cubicBezTo>
                  <a:pt x="285444" y="342171"/>
                  <a:pt x="280168" y="338536"/>
                  <a:pt x="278544" y="330861"/>
                </a:cubicBezTo>
                <a:cubicBezTo>
                  <a:pt x="277733" y="326822"/>
                  <a:pt x="280574" y="323187"/>
                  <a:pt x="284227" y="322379"/>
                </a:cubicBezTo>
                <a:cubicBezTo>
                  <a:pt x="287879" y="321975"/>
                  <a:pt x="291532" y="324399"/>
                  <a:pt x="292750" y="328034"/>
                </a:cubicBezTo>
                <a:cubicBezTo>
                  <a:pt x="292750" y="330458"/>
                  <a:pt x="294779" y="330458"/>
                  <a:pt x="295185" y="330458"/>
                </a:cubicBezTo>
                <a:lnTo>
                  <a:pt x="295591" y="330458"/>
                </a:lnTo>
                <a:cubicBezTo>
                  <a:pt x="299650" y="330458"/>
                  <a:pt x="302897" y="327226"/>
                  <a:pt x="303303" y="323187"/>
                </a:cubicBezTo>
                <a:cubicBezTo>
                  <a:pt x="303303" y="319552"/>
                  <a:pt x="300462" y="316321"/>
                  <a:pt x="296403" y="315917"/>
                </a:cubicBezTo>
                <a:lnTo>
                  <a:pt x="295997" y="315917"/>
                </a:lnTo>
                <a:cubicBezTo>
                  <a:pt x="284632" y="315109"/>
                  <a:pt x="275703" y="305011"/>
                  <a:pt x="276515" y="293702"/>
                </a:cubicBezTo>
                <a:cubicBezTo>
                  <a:pt x="276921" y="288047"/>
                  <a:pt x="279356" y="282796"/>
                  <a:pt x="283415" y="278757"/>
                </a:cubicBezTo>
                <a:cubicBezTo>
                  <a:pt x="285444" y="277141"/>
                  <a:pt x="287474" y="275526"/>
                  <a:pt x="289909" y="274718"/>
                </a:cubicBezTo>
                <a:lnTo>
                  <a:pt x="289909" y="269063"/>
                </a:lnTo>
                <a:cubicBezTo>
                  <a:pt x="289909" y="265024"/>
                  <a:pt x="292750" y="261389"/>
                  <a:pt x="296809" y="261389"/>
                </a:cubicBezTo>
                <a:close/>
                <a:moveTo>
                  <a:pt x="295518" y="245721"/>
                </a:moveTo>
                <a:cubicBezTo>
                  <a:pt x="260829" y="245721"/>
                  <a:pt x="232594" y="273553"/>
                  <a:pt x="232594" y="308241"/>
                </a:cubicBezTo>
                <a:cubicBezTo>
                  <a:pt x="232594" y="342930"/>
                  <a:pt x="260829" y="371165"/>
                  <a:pt x="295518" y="371165"/>
                </a:cubicBezTo>
                <a:cubicBezTo>
                  <a:pt x="330207" y="371165"/>
                  <a:pt x="358442" y="342930"/>
                  <a:pt x="358442" y="308241"/>
                </a:cubicBezTo>
                <a:cubicBezTo>
                  <a:pt x="358442" y="273553"/>
                  <a:pt x="330207" y="245721"/>
                  <a:pt x="295518" y="245721"/>
                </a:cubicBezTo>
                <a:close/>
                <a:moveTo>
                  <a:pt x="295518" y="231200"/>
                </a:moveTo>
                <a:cubicBezTo>
                  <a:pt x="338274" y="231200"/>
                  <a:pt x="372963" y="265889"/>
                  <a:pt x="372963" y="308241"/>
                </a:cubicBezTo>
                <a:cubicBezTo>
                  <a:pt x="372963" y="350594"/>
                  <a:pt x="338274" y="385283"/>
                  <a:pt x="295518" y="385283"/>
                </a:cubicBezTo>
                <a:cubicBezTo>
                  <a:pt x="253569" y="385283"/>
                  <a:pt x="218880" y="350594"/>
                  <a:pt x="218880" y="308241"/>
                </a:cubicBezTo>
                <a:cubicBezTo>
                  <a:pt x="218880" y="265889"/>
                  <a:pt x="253569" y="231200"/>
                  <a:pt x="295518" y="231200"/>
                </a:cubicBezTo>
                <a:close/>
                <a:moveTo>
                  <a:pt x="295721" y="223971"/>
                </a:moveTo>
                <a:cubicBezTo>
                  <a:pt x="249463" y="223971"/>
                  <a:pt x="212053" y="261782"/>
                  <a:pt x="212053" y="308041"/>
                </a:cubicBezTo>
                <a:cubicBezTo>
                  <a:pt x="212053" y="354702"/>
                  <a:pt x="249463" y="392112"/>
                  <a:pt x="295721" y="392112"/>
                </a:cubicBezTo>
                <a:cubicBezTo>
                  <a:pt x="342383" y="392112"/>
                  <a:pt x="380194" y="354702"/>
                  <a:pt x="380194" y="308041"/>
                </a:cubicBezTo>
                <a:cubicBezTo>
                  <a:pt x="380194" y="261782"/>
                  <a:pt x="342383" y="223971"/>
                  <a:pt x="295721" y="223971"/>
                </a:cubicBezTo>
                <a:close/>
                <a:moveTo>
                  <a:pt x="295721" y="209892"/>
                </a:moveTo>
                <a:cubicBezTo>
                  <a:pt x="350025" y="209892"/>
                  <a:pt x="394273" y="253737"/>
                  <a:pt x="394273" y="308041"/>
                </a:cubicBezTo>
                <a:cubicBezTo>
                  <a:pt x="394273" y="362345"/>
                  <a:pt x="350025" y="406593"/>
                  <a:pt x="295721" y="406593"/>
                </a:cubicBezTo>
                <a:cubicBezTo>
                  <a:pt x="241820" y="406593"/>
                  <a:pt x="197572" y="362345"/>
                  <a:pt x="197572" y="308041"/>
                </a:cubicBezTo>
                <a:cubicBezTo>
                  <a:pt x="197572" y="253737"/>
                  <a:pt x="241820" y="209892"/>
                  <a:pt x="295721" y="209892"/>
                </a:cubicBezTo>
                <a:close/>
                <a:moveTo>
                  <a:pt x="90503" y="173004"/>
                </a:moveTo>
                <a:cubicBezTo>
                  <a:pt x="94069" y="172603"/>
                  <a:pt x="98032" y="175012"/>
                  <a:pt x="98428" y="179026"/>
                </a:cubicBezTo>
                <a:lnTo>
                  <a:pt x="99616" y="183844"/>
                </a:lnTo>
                <a:cubicBezTo>
                  <a:pt x="104371" y="184245"/>
                  <a:pt x="109918" y="186654"/>
                  <a:pt x="112692" y="192275"/>
                </a:cubicBezTo>
                <a:cubicBezTo>
                  <a:pt x="114277" y="196289"/>
                  <a:pt x="112692" y="200705"/>
                  <a:pt x="109126" y="202311"/>
                </a:cubicBezTo>
                <a:cubicBezTo>
                  <a:pt x="105560" y="203515"/>
                  <a:pt x="101201" y="202311"/>
                  <a:pt x="99616" y="198698"/>
                </a:cubicBezTo>
                <a:cubicBezTo>
                  <a:pt x="99220" y="198296"/>
                  <a:pt x="97239" y="197895"/>
                  <a:pt x="96050" y="197895"/>
                </a:cubicBezTo>
                <a:cubicBezTo>
                  <a:pt x="92484" y="198698"/>
                  <a:pt x="89711" y="202311"/>
                  <a:pt x="90107" y="205924"/>
                </a:cubicBezTo>
                <a:cubicBezTo>
                  <a:pt x="90899" y="209939"/>
                  <a:pt x="94069" y="212348"/>
                  <a:pt x="97635" y="211946"/>
                </a:cubicBezTo>
                <a:lnTo>
                  <a:pt x="98428" y="211946"/>
                </a:lnTo>
                <a:cubicBezTo>
                  <a:pt x="109522" y="210742"/>
                  <a:pt x="119824" y="218771"/>
                  <a:pt x="121409" y="230413"/>
                </a:cubicBezTo>
                <a:cubicBezTo>
                  <a:pt x="122598" y="238844"/>
                  <a:pt x="118636" y="246873"/>
                  <a:pt x="111900" y="251289"/>
                </a:cubicBezTo>
                <a:lnTo>
                  <a:pt x="113088" y="256107"/>
                </a:lnTo>
                <a:cubicBezTo>
                  <a:pt x="113485" y="259720"/>
                  <a:pt x="110711" y="263333"/>
                  <a:pt x="106749" y="264538"/>
                </a:cubicBezTo>
                <a:cubicBezTo>
                  <a:pt x="106749" y="264538"/>
                  <a:pt x="105956" y="264538"/>
                  <a:pt x="105560" y="264538"/>
                </a:cubicBezTo>
                <a:cubicBezTo>
                  <a:pt x="102390" y="264538"/>
                  <a:pt x="99616" y="262129"/>
                  <a:pt x="98824" y="258516"/>
                </a:cubicBezTo>
                <a:lnTo>
                  <a:pt x="98428" y="254902"/>
                </a:lnTo>
                <a:cubicBezTo>
                  <a:pt x="93277" y="254100"/>
                  <a:pt x="87730" y="251289"/>
                  <a:pt x="84956" y="244063"/>
                </a:cubicBezTo>
                <a:cubicBezTo>
                  <a:pt x="83371" y="240450"/>
                  <a:pt x="84956" y="236435"/>
                  <a:pt x="88918" y="235231"/>
                </a:cubicBezTo>
                <a:cubicBezTo>
                  <a:pt x="92484" y="233625"/>
                  <a:pt x="96447" y="235231"/>
                  <a:pt x="98032" y="238844"/>
                </a:cubicBezTo>
                <a:cubicBezTo>
                  <a:pt x="98428" y="239647"/>
                  <a:pt x="98824" y="241253"/>
                  <a:pt x="101201" y="240450"/>
                </a:cubicBezTo>
                <a:cubicBezTo>
                  <a:pt x="105560" y="240048"/>
                  <a:pt x="107937" y="236435"/>
                  <a:pt x="107541" y="232421"/>
                </a:cubicBezTo>
                <a:cubicBezTo>
                  <a:pt x="106749" y="228808"/>
                  <a:pt x="103183" y="225997"/>
                  <a:pt x="99616" y="226399"/>
                </a:cubicBezTo>
                <a:lnTo>
                  <a:pt x="98824" y="226399"/>
                </a:lnTo>
                <a:cubicBezTo>
                  <a:pt x="88126" y="227202"/>
                  <a:pt x="77824" y="219574"/>
                  <a:pt x="76635" y="208333"/>
                </a:cubicBezTo>
                <a:cubicBezTo>
                  <a:pt x="75050" y="199902"/>
                  <a:pt x="79012" y="191472"/>
                  <a:pt x="85748" y="187056"/>
                </a:cubicBezTo>
                <a:lnTo>
                  <a:pt x="84956" y="181435"/>
                </a:lnTo>
                <a:cubicBezTo>
                  <a:pt x="83767" y="177822"/>
                  <a:pt x="86541" y="173807"/>
                  <a:pt x="90503" y="173004"/>
                </a:cubicBezTo>
                <a:close/>
                <a:moveTo>
                  <a:pt x="99708" y="155692"/>
                </a:moveTo>
                <a:cubicBezTo>
                  <a:pt x="96067" y="155692"/>
                  <a:pt x="92021" y="156093"/>
                  <a:pt x="87975" y="156894"/>
                </a:cubicBezTo>
                <a:cubicBezTo>
                  <a:pt x="53989" y="162904"/>
                  <a:pt x="31332" y="195759"/>
                  <a:pt x="37805" y="229415"/>
                </a:cubicBezTo>
                <a:cubicBezTo>
                  <a:pt x="44279" y="263472"/>
                  <a:pt x="77051" y="285910"/>
                  <a:pt x="111036" y="279499"/>
                </a:cubicBezTo>
                <a:cubicBezTo>
                  <a:pt x="127625" y="276694"/>
                  <a:pt x="142190" y="267078"/>
                  <a:pt x="151496" y="253455"/>
                </a:cubicBezTo>
                <a:cubicBezTo>
                  <a:pt x="161206" y="239833"/>
                  <a:pt x="164847" y="223005"/>
                  <a:pt x="161610" y="206978"/>
                </a:cubicBezTo>
                <a:cubicBezTo>
                  <a:pt x="158374" y="190550"/>
                  <a:pt x="149473" y="176126"/>
                  <a:pt x="135312" y="166510"/>
                </a:cubicBezTo>
                <a:cubicBezTo>
                  <a:pt x="124793" y="159298"/>
                  <a:pt x="112655" y="155692"/>
                  <a:pt x="99708" y="155692"/>
                </a:cubicBezTo>
                <a:close/>
                <a:moveTo>
                  <a:pt x="85547" y="142871"/>
                </a:moveTo>
                <a:cubicBezTo>
                  <a:pt x="106181" y="138864"/>
                  <a:pt x="126411" y="143271"/>
                  <a:pt x="143808" y="155291"/>
                </a:cubicBezTo>
                <a:cubicBezTo>
                  <a:pt x="160801" y="166510"/>
                  <a:pt x="172130" y="184140"/>
                  <a:pt x="175771" y="204173"/>
                </a:cubicBezTo>
                <a:cubicBezTo>
                  <a:pt x="179413" y="224207"/>
                  <a:pt x="175367" y="244641"/>
                  <a:pt x="163633" y="261869"/>
                </a:cubicBezTo>
                <a:cubicBezTo>
                  <a:pt x="151496" y="278297"/>
                  <a:pt x="134098" y="289916"/>
                  <a:pt x="113869" y="293522"/>
                </a:cubicBezTo>
                <a:cubicBezTo>
                  <a:pt x="109013" y="294324"/>
                  <a:pt x="104158" y="294724"/>
                  <a:pt x="99708" y="294724"/>
                </a:cubicBezTo>
                <a:cubicBezTo>
                  <a:pt x="63295" y="294724"/>
                  <a:pt x="30523" y="269081"/>
                  <a:pt x="24049" y="232220"/>
                </a:cubicBezTo>
                <a:cubicBezTo>
                  <a:pt x="20003" y="211786"/>
                  <a:pt x="24049" y="191752"/>
                  <a:pt x="36187" y="174924"/>
                </a:cubicBezTo>
                <a:cubicBezTo>
                  <a:pt x="47515" y="158096"/>
                  <a:pt x="65317" y="146877"/>
                  <a:pt x="85547" y="142871"/>
                </a:cubicBezTo>
                <a:close/>
                <a:moveTo>
                  <a:pt x="97990" y="134846"/>
                </a:moveTo>
                <a:cubicBezTo>
                  <a:pt x="92776" y="134846"/>
                  <a:pt x="87963" y="135249"/>
                  <a:pt x="82749" y="136057"/>
                </a:cubicBezTo>
                <a:cubicBezTo>
                  <a:pt x="37428" y="144539"/>
                  <a:pt x="6946" y="188966"/>
                  <a:pt x="15368" y="234605"/>
                </a:cubicBezTo>
                <a:cubicBezTo>
                  <a:pt x="24192" y="280648"/>
                  <a:pt x="67909" y="310939"/>
                  <a:pt x="113631" y="302457"/>
                </a:cubicBezTo>
                <a:cubicBezTo>
                  <a:pt x="158953" y="293976"/>
                  <a:pt x="189033" y="249953"/>
                  <a:pt x="180611" y="203910"/>
                </a:cubicBezTo>
                <a:cubicBezTo>
                  <a:pt x="172990" y="163521"/>
                  <a:pt x="137696" y="134846"/>
                  <a:pt x="97990" y="134846"/>
                </a:cubicBezTo>
                <a:close/>
                <a:moveTo>
                  <a:pt x="80342" y="121921"/>
                </a:moveTo>
                <a:cubicBezTo>
                  <a:pt x="133284" y="112228"/>
                  <a:pt x="184621" y="147770"/>
                  <a:pt x="194247" y="201486"/>
                </a:cubicBezTo>
                <a:cubicBezTo>
                  <a:pt x="204274" y="254799"/>
                  <a:pt x="168980" y="306496"/>
                  <a:pt x="116038" y="316593"/>
                </a:cubicBezTo>
                <a:cubicBezTo>
                  <a:pt x="109621" y="317805"/>
                  <a:pt x="103605" y="317805"/>
                  <a:pt x="97990" y="317805"/>
                </a:cubicBezTo>
                <a:cubicBezTo>
                  <a:pt x="51465" y="317805"/>
                  <a:pt x="10555" y="284687"/>
                  <a:pt x="1732" y="237432"/>
                </a:cubicBezTo>
                <a:cubicBezTo>
                  <a:pt x="-3081" y="211180"/>
                  <a:pt x="2133" y="184927"/>
                  <a:pt x="17374" y="163521"/>
                </a:cubicBezTo>
                <a:cubicBezTo>
                  <a:pt x="32214" y="141308"/>
                  <a:pt x="54674" y="126768"/>
                  <a:pt x="80342" y="121921"/>
                </a:cubicBezTo>
                <a:close/>
                <a:moveTo>
                  <a:pt x="284072" y="51855"/>
                </a:moveTo>
                <a:cubicBezTo>
                  <a:pt x="288130" y="51855"/>
                  <a:pt x="290972" y="55506"/>
                  <a:pt x="290566" y="59562"/>
                </a:cubicBezTo>
                <a:lnTo>
                  <a:pt x="290566" y="64836"/>
                </a:lnTo>
                <a:cubicBezTo>
                  <a:pt x="295030" y="66458"/>
                  <a:pt x="299901" y="70109"/>
                  <a:pt x="301118" y="76600"/>
                </a:cubicBezTo>
                <a:cubicBezTo>
                  <a:pt x="301930" y="80656"/>
                  <a:pt x="299089" y="84307"/>
                  <a:pt x="295030" y="85118"/>
                </a:cubicBezTo>
                <a:cubicBezTo>
                  <a:pt x="291377" y="85524"/>
                  <a:pt x="287319" y="83090"/>
                  <a:pt x="286913" y="79034"/>
                </a:cubicBezTo>
                <a:cubicBezTo>
                  <a:pt x="286507" y="78628"/>
                  <a:pt x="284883" y="77817"/>
                  <a:pt x="283666" y="77817"/>
                </a:cubicBezTo>
                <a:cubicBezTo>
                  <a:pt x="279607" y="77411"/>
                  <a:pt x="275954" y="80251"/>
                  <a:pt x="275548" y="84307"/>
                </a:cubicBezTo>
                <a:cubicBezTo>
                  <a:pt x="275142" y="87958"/>
                  <a:pt x="277578" y="91609"/>
                  <a:pt x="281636" y="92014"/>
                </a:cubicBezTo>
                <a:lnTo>
                  <a:pt x="282042" y="92014"/>
                </a:lnTo>
                <a:cubicBezTo>
                  <a:pt x="293407" y="93637"/>
                  <a:pt x="301524" y="104184"/>
                  <a:pt x="300307" y="115948"/>
                </a:cubicBezTo>
                <a:cubicBezTo>
                  <a:pt x="299495" y="124466"/>
                  <a:pt x="293001" y="131363"/>
                  <a:pt x="285695" y="133796"/>
                </a:cubicBezTo>
                <a:lnTo>
                  <a:pt x="285289" y="138664"/>
                </a:lnTo>
                <a:cubicBezTo>
                  <a:pt x="284883" y="142721"/>
                  <a:pt x="282042" y="145560"/>
                  <a:pt x="277984" y="145560"/>
                </a:cubicBezTo>
                <a:cubicBezTo>
                  <a:pt x="277578" y="145560"/>
                  <a:pt x="277578" y="145560"/>
                  <a:pt x="277578" y="145560"/>
                </a:cubicBezTo>
                <a:cubicBezTo>
                  <a:pt x="273519" y="145155"/>
                  <a:pt x="270678" y="141504"/>
                  <a:pt x="270678" y="137447"/>
                </a:cubicBezTo>
                <a:lnTo>
                  <a:pt x="270678" y="133796"/>
                </a:lnTo>
                <a:cubicBezTo>
                  <a:pt x="266619" y="131768"/>
                  <a:pt x="261343" y="127712"/>
                  <a:pt x="260531" y="120004"/>
                </a:cubicBezTo>
                <a:cubicBezTo>
                  <a:pt x="260125" y="115948"/>
                  <a:pt x="262966" y="112703"/>
                  <a:pt x="267025" y="111891"/>
                </a:cubicBezTo>
                <a:cubicBezTo>
                  <a:pt x="270678" y="111486"/>
                  <a:pt x="274737" y="114325"/>
                  <a:pt x="274737" y="118382"/>
                </a:cubicBezTo>
                <a:cubicBezTo>
                  <a:pt x="274737" y="118787"/>
                  <a:pt x="275142" y="120410"/>
                  <a:pt x="277578" y="120816"/>
                </a:cubicBezTo>
                <a:cubicBezTo>
                  <a:pt x="282042" y="121221"/>
                  <a:pt x="285695" y="118382"/>
                  <a:pt x="285695" y="114325"/>
                </a:cubicBezTo>
                <a:cubicBezTo>
                  <a:pt x="286507" y="110269"/>
                  <a:pt x="283666" y="107023"/>
                  <a:pt x="279607" y="106212"/>
                </a:cubicBezTo>
                <a:lnTo>
                  <a:pt x="279201" y="106212"/>
                </a:lnTo>
                <a:cubicBezTo>
                  <a:pt x="267837" y="104590"/>
                  <a:pt x="259719" y="94043"/>
                  <a:pt x="260937" y="82684"/>
                </a:cubicBezTo>
                <a:cubicBezTo>
                  <a:pt x="262154" y="74166"/>
                  <a:pt x="268243" y="66864"/>
                  <a:pt x="275954" y="64430"/>
                </a:cubicBezTo>
                <a:lnTo>
                  <a:pt x="276360" y="58345"/>
                </a:lnTo>
                <a:cubicBezTo>
                  <a:pt x="276766" y="54289"/>
                  <a:pt x="280419" y="51855"/>
                  <a:pt x="284072" y="51855"/>
                </a:cubicBezTo>
                <a:close/>
                <a:moveTo>
                  <a:pt x="281116" y="35639"/>
                </a:moveTo>
                <a:cubicBezTo>
                  <a:pt x="265874" y="35639"/>
                  <a:pt x="251835" y="40888"/>
                  <a:pt x="240203" y="50983"/>
                </a:cubicBezTo>
                <a:cubicBezTo>
                  <a:pt x="227368" y="61885"/>
                  <a:pt x="219747" y="77228"/>
                  <a:pt x="218543" y="93783"/>
                </a:cubicBezTo>
                <a:cubicBezTo>
                  <a:pt x="217340" y="110338"/>
                  <a:pt x="222955" y="126892"/>
                  <a:pt x="233785" y="139409"/>
                </a:cubicBezTo>
                <a:cubicBezTo>
                  <a:pt x="244615" y="152330"/>
                  <a:pt x="259857" y="160002"/>
                  <a:pt x="276704" y="161213"/>
                </a:cubicBezTo>
                <a:cubicBezTo>
                  <a:pt x="293149" y="162021"/>
                  <a:pt x="309193" y="157176"/>
                  <a:pt x="322029" y="145870"/>
                </a:cubicBezTo>
                <a:cubicBezTo>
                  <a:pt x="334463" y="134968"/>
                  <a:pt x="342084" y="119624"/>
                  <a:pt x="343287" y="103070"/>
                </a:cubicBezTo>
                <a:cubicBezTo>
                  <a:pt x="345694" y="68345"/>
                  <a:pt x="320023" y="38062"/>
                  <a:pt x="285528" y="35639"/>
                </a:cubicBezTo>
                <a:cubicBezTo>
                  <a:pt x="283924" y="35639"/>
                  <a:pt x="282319" y="35639"/>
                  <a:pt x="281116" y="35639"/>
                </a:cubicBezTo>
                <a:close/>
                <a:moveTo>
                  <a:pt x="286330" y="21507"/>
                </a:moveTo>
                <a:cubicBezTo>
                  <a:pt x="328848" y="24334"/>
                  <a:pt x="360535" y="61481"/>
                  <a:pt x="357727" y="103877"/>
                </a:cubicBezTo>
                <a:cubicBezTo>
                  <a:pt x="355722" y="124470"/>
                  <a:pt x="346897" y="143043"/>
                  <a:pt x="331254" y="156772"/>
                </a:cubicBezTo>
                <a:cubicBezTo>
                  <a:pt x="317216" y="168885"/>
                  <a:pt x="299567" y="175749"/>
                  <a:pt x="281116" y="175749"/>
                </a:cubicBezTo>
                <a:cubicBezTo>
                  <a:pt x="279511" y="175749"/>
                  <a:pt x="277506" y="175749"/>
                  <a:pt x="275500" y="175345"/>
                </a:cubicBezTo>
                <a:cubicBezTo>
                  <a:pt x="255445" y="173730"/>
                  <a:pt x="236593" y="164443"/>
                  <a:pt x="222955" y="149100"/>
                </a:cubicBezTo>
                <a:cubicBezTo>
                  <a:pt x="209719" y="133353"/>
                  <a:pt x="202900" y="113568"/>
                  <a:pt x="204505" y="92975"/>
                </a:cubicBezTo>
                <a:cubicBezTo>
                  <a:pt x="206109" y="72383"/>
                  <a:pt x="215334" y="53405"/>
                  <a:pt x="230978" y="40081"/>
                </a:cubicBezTo>
                <a:cubicBezTo>
                  <a:pt x="246220" y="26352"/>
                  <a:pt x="266275" y="19892"/>
                  <a:pt x="286330" y="21507"/>
                </a:cubicBezTo>
                <a:close/>
                <a:moveTo>
                  <a:pt x="281799" y="14686"/>
                </a:moveTo>
                <a:cubicBezTo>
                  <a:pt x="261274" y="14686"/>
                  <a:pt x="242359" y="21530"/>
                  <a:pt x="226261" y="35218"/>
                </a:cubicBezTo>
                <a:cubicBezTo>
                  <a:pt x="209358" y="49712"/>
                  <a:pt x="199297" y="70243"/>
                  <a:pt x="198089" y="92386"/>
                </a:cubicBezTo>
                <a:cubicBezTo>
                  <a:pt x="196077" y="115333"/>
                  <a:pt x="203321" y="136670"/>
                  <a:pt x="217809" y="153579"/>
                </a:cubicBezTo>
                <a:cubicBezTo>
                  <a:pt x="232700" y="170488"/>
                  <a:pt x="253627" y="180955"/>
                  <a:pt x="275762" y="182565"/>
                </a:cubicBezTo>
                <a:cubicBezTo>
                  <a:pt x="322043" y="185786"/>
                  <a:pt x="362288" y="151163"/>
                  <a:pt x="365508" y="104463"/>
                </a:cubicBezTo>
                <a:cubicBezTo>
                  <a:pt x="369130" y="58166"/>
                  <a:pt x="334117" y="17907"/>
                  <a:pt x="287835" y="14686"/>
                </a:cubicBezTo>
                <a:cubicBezTo>
                  <a:pt x="285421" y="14686"/>
                  <a:pt x="283811" y="14686"/>
                  <a:pt x="281799" y="14686"/>
                </a:cubicBezTo>
                <a:close/>
                <a:moveTo>
                  <a:pt x="288640" y="193"/>
                </a:moveTo>
                <a:cubicBezTo>
                  <a:pt x="342971" y="4219"/>
                  <a:pt x="383618" y="51322"/>
                  <a:pt x="379996" y="105671"/>
                </a:cubicBezTo>
                <a:cubicBezTo>
                  <a:pt x="376374" y="157202"/>
                  <a:pt x="332909" y="197058"/>
                  <a:pt x="281799" y="197058"/>
                </a:cubicBezTo>
                <a:cubicBezTo>
                  <a:pt x="279384" y="197058"/>
                  <a:pt x="276969" y="197058"/>
                  <a:pt x="274554" y="196656"/>
                </a:cubicBezTo>
                <a:cubicBezTo>
                  <a:pt x="248395" y="195045"/>
                  <a:pt x="224651" y="182968"/>
                  <a:pt x="207346" y="163241"/>
                </a:cubicBezTo>
                <a:cubicBezTo>
                  <a:pt x="190041" y="143112"/>
                  <a:pt x="181589" y="117749"/>
                  <a:pt x="183601" y="91581"/>
                </a:cubicBezTo>
                <a:cubicBezTo>
                  <a:pt x="185614" y="65010"/>
                  <a:pt x="197285" y="41660"/>
                  <a:pt x="217407" y="24349"/>
                </a:cubicBezTo>
                <a:cubicBezTo>
                  <a:pt x="237127" y="7037"/>
                  <a:pt x="262481" y="-1417"/>
                  <a:pt x="288640" y="193"/>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89" name="Freeform 37">
            <a:extLst>
              <a:ext uri="{FF2B5EF4-FFF2-40B4-BE49-F238E27FC236}">
                <a16:creationId xmlns:a16="http://schemas.microsoft.com/office/drawing/2014/main" id="{44FF88E9-FC42-9560-5597-56F33E47A34E}"/>
              </a:ext>
            </a:extLst>
          </p:cNvPr>
          <p:cNvSpPr>
            <a:spLocks noChangeArrowheads="1"/>
          </p:cNvSpPr>
          <p:nvPr/>
        </p:nvSpPr>
        <p:spPr bwMode="auto">
          <a:xfrm>
            <a:off x="6893081" y="3231895"/>
            <a:ext cx="232244" cy="269039"/>
          </a:xfrm>
          <a:custGeom>
            <a:avLst/>
            <a:gdLst>
              <a:gd name="connsiteX0" fmla="*/ 177837 w 577961"/>
              <a:gd name="connsiteY0" fmla="*/ 394951 h 515678"/>
              <a:gd name="connsiteX1" fmla="*/ 151169 w 577961"/>
              <a:gd name="connsiteY1" fmla="*/ 421171 h 515678"/>
              <a:gd name="connsiteX2" fmla="*/ 151169 w 577961"/>
              <a:gd name="connsiteY2" fmla="*/ 430852 h 515678"/>
              <a:gd name="connsiteX3" fmla="*/ 177837 w 577961"/>
              <a:gd name="connsiteY3" fmla="*/ 456668 h 515678"/>
              <a:gd name="connsiteX4" fmla="*/ 430779 w 577961"/>
              <a:gd name="connsiteY4" fmla="*/ 456668 h 515678"/>
              <a:gd name="connsiteX5" fmla="*/ 457043 w 577961"/>
              <a:gd name="connsiteY5" fmla="*/ 430852 h 515678"/>
              <a:gd name="connsiteX6" fmla="*/ 457043 w 577961"/>
              <a:gd name="connsiteY6" fmla="*/ 421171 h 515678"/>
              <a:gd name="connsiteX7" fmla="*/ 430779 w 577961"/>
              <a:gd name="connsiteY7" fmla="*/ 394951 h 515678"/>
              <a:gd name="connsiteX8" fmla="*/ 177837 w 577961"/>
              <a:gd name="connsiteY8" fmla="*/ 380833 h 515678"/>
              <a:gd name="connsiteX9" fmla="*/ 430779 w 577961"/>
              <a:gd name="connsiteY9" fmla="*/ 380833 h 515678"/>
              <a:gd name="connsiteX10" fmla="*/ 471185 w 577961"/>
              <a:gd name="connsiteY10" fmla="*/ 421171 h 515678"/>
              <a:gd name="connsiteX11" fmla="*/ 471185 w 577961"/>
              <a:gd name="connsiteY11" fmla="*/ 430852 h 515678"/>
              <a:gd name="connsiteX12" fmla="*/ 430779 w 577961"/>
              <a:gd name="connsiteY12" fmla="*/ 471190 h 515678"/>
              <a:gd name="connsiteX13" fmla="*/ 177837 w 577961"/>
              <a:gd name="connsiteY13" fmla="*/ 471190 h 515678"/>
              <a:gd name="connsiteX14" fmla="*/ 137027 w 577961"/>
              <a:gd name="connsiteY14" fmla="*/ 430852 h 515678"/>
              <a:gd name="connsiteX15" fmla="*/ 137027 w 577961"/>
              <a:gd name="connsiteY15" fmla="*/ 421171 h 515678"/>
              <a:gd name="connsiteX16" fmla="*/ 177837 w 577961"/>
              <a:gd name="connsiteY16" fmla="*/ 380833 h 515678"/>
              <a:gd name="connsiteX17" fmla="*/ 395809 w 577961"/>
              <a:gd name="connsiteY17" fmla="*/ 287877 h 515678"/>
              <a:gd name="connsiteX18" fmla="*/ 365113 w 577961"/>
              <a:gd name="connsiteY18" fmla="*/ 318519 h 515678"/>
              <a:gd name="connsiteX19" fmla="*/ 395809 w 577961"/>
              <a:gd name="connsiteY19" fmla="*/ 349564 h 515678"/>
              <a:gd name="connsiteX20" fmla="*/ 532726 w 577961"/>
              <a:gd name="connsiteY20" fmla="*/ 349564 h 515678"/>
              <a:gd name="connsiteX21" fmla="*/ 563825 w 577961"/>
              <a:gd name="connsiteY21" fmla="*/ 318519 h 515678"/>
              <a:gd name="connsiteX22" fmla="*/ 532726 w 577961"/>
              <a:gd name="connsiteY22" fmla="*/ 287877 h 515678"/>
              <a:gd name="connsiteX23" fmla="*/ 283084 w 577961"/>
              <a:gd name="connsiteY23" fmla="*/ 266939 h 515678"/>
              <a:gd name="connsiteX24" fmla="*/ 289930 w 577961"/>
              <a:gd name="connsiteY24" fmla="*/ 273854 h 515678"/>
              <a:gd name="connsiteX25" fmla="*/ 289930 w 577961"/>
              <a:gd name="connsiteY25" fmla="*/ 308835 h 515678"/>
              <a:gd name="connsiteX26" fmla="*/ 293554 w 577961"/>
              <a:gd name="connsiteY26" fmla="*/ 312496 h 515678"/>
              <a:gd name="connsiteX27" fmla="*/ 299997 w 577961"/>
              <a:gd name="connsiteY27" fmla="*/ 312496 h 515678"/>
              <a:gd name="connsiteX28" fmla="*/ 299997 w 577961"/>
              <a:gd name="connsiteY28" fmla="*/ 309242 h 515678"/>
              <a:gd name="connsiteX29" fmla="*/ 308856 w 577961"/>
              <a:gd name="connsiteY29" fmla="*/ 303954 h 515678"/>
              <a:gd name="connsiteX30" fmla="*/ 326977 w 577961"/>
              <a:gd name="connsiteY30" fmla="*/ 314937 h 515678"/>
              <a:gd name="connsiteX31" fmla="*/ 326977 w 577961"/>
              <a:gd name="connsiteY31" fmla="*/ 324699 h 515678"/>
              <a:gd name="connsiteX32" fmla="*/ 308856 w 577961"/>
              <a:gd name="connsiteY32" fmla="*/ 335682 h 515678"/>
              <a:gd name="connsiteX33" fmla="*/ 299997 w 577961"/>
              <a:gd name="connsiteY33" fmla="*/ 330800 h 515678"/>
              <a:gd name="connsiteX34" fmla="*/ 299997 w 577961"/>
              <a:gd name="connsiteY34" fmla="*/ 327140 h 515678"/>
              <a:gd name="connsiteX35" fmla="*/ 293554 w 577961"/>
              <a:gd name="connsiteY35" fmla="*/ 327140 h 515678"/>
              <a:gd name="connsiteX36" fmla="*/ 275836 w 577961"/>
              <a:gd name="connsiteY36" fmla="*/ 308835 h 515678"/>
              <a:gd name="connsiteX37" fmla="*/ 275836 w 577961"/>
              <a:gd name="connsiteY37" fmla="*/ 273854 h 515678"/>
              <a:gd name="connsiteX38" fmla="*/ 283084 w 577961"/>
              <a:gd name="connsiteY38" fmla="*/ 266939 h 515678"/>
              <a:gd name="connsiteX39" fmla="*/ 177837 w 577961"/>
              <a:gd name="connsiteY39" fmla="*/ 181805 h 515678"/>
              <a:gd name="connsiteX40" fmla="*/ 151169 w 577961"/>
              <a:gd name="connsiteY40" fmla="*/ 208024 h 515678"/>
              <a:gd name="connsiteX41" fmla="*/ 151169 w 577961"/>
              <a:gd name="connsiteY41" fmla="*/ 217302 h 515678"/>
              <a:gd name="connsiteX42" fmla="*/ 177837 w 577961"/>
              <a:gd name="connsiteY42" fmla="*/ 243521 h 515678"/>
              <a:gd name="connsiteX43" fmla="*/ 430779 w 577961"/>
              <a:gd name="connsiteY43" fmla="*/ 243521 h 515678"/>
              <a:gd name="connsiteX44" fmla="*/ 457043 w 577961"/>
              <a:gd name="connsiteY44" fmla="*/ 217302 h 515678"/>
              <a:gd name="connsiteX45" fmla="*/ 457043 w 577961"/>
              <a:gd name="connsiteY45" fmla="*/ 208024 h 515678"/>
              <a:gd name="connsiteX46" fmla="*/ 430779 w 577961"/>
              <a:gd name="connsiteY46" fmla="*/ 181805 h 515678"/>
              <a:gd name="connsiteX47" fmla="*/ 177837 w 577961"/>
              <a:gd name="connsiteY47" fmla="*/ 167283 h 515678"/>
              <a:gd name="connsiteX48" fmla="*/ 430779 w 577961"/>
              <a:gd name="connsiteY48" fmla="*/ 167283 h 515678"/>
              <a:gd name="connsiteX49" fmla="*/ 471185 w 577961"/>
              <a:gd name="connsiteY49" fmla="*/ 208024 h 515678"/>
              <a:gd name="connsiteX50" fmla="*/ 471185 w 577961"/>
              <a:gd name="connsiteY50" fmla="*/ 217302 h 515678"/>
              <a:gd name="connsiteX51" fmla="*/ 430779 w 577961"/>
              <a:gd name="connsiteY51" fmla="*/ 257640 h 515678"/>
              <a:gd name="connsiteX52" fmla="*/ 177837 w 577961"/>
              <a:gd name="connsiteY52" fmla="*/ 257640 h 515678"/>
              <a:gd name="connsiteX53" fmla="*/ 137027 w 577961"/>
              <a:gd name="connsiteY53" fmla="*/ 217302 h 515678"/>
              <a:gd name="connsiteX54" fmla="*/ 137027 w 577961"/>
              <a:gd name="connsiteY54" fmla="*/ 208024 h 515678"/>
              <a:gd name="connsiteX55" fmla="*/ 177837 w 577961"/>
              <a:gd name="connsiteY55" fmla="*/ 167283 h 515678"/>
              <a:gd name="connsiteX56" fmla="*/ 83718 w 577961"/>
              <a:gd name="connsiteY56" fmla="*/ 167283 h 515678"/>
              <a:gd name="connsiteX57" fmla="*/ 90514 w 577961"/>
              <a:gd name="connsiteY57" fmla="*/ 174542 h 515678"/>
              <a:gd name="connsiteX58" fmla="*/ 90514 w 577961"/>
              <a:gd name="connsiteY58" fmla="*/ 209626 h 515678"/>
              <a:gd name="connsiteX59" fmla="*/ 94511 w 577961"/>
              <a:gd name="connsiteY59" fmla="*/ 213256 h 515678"/>
              <a:gd name="connsiteX60" fmla="*/ 100908 w 577961"/>
              <a:gd name="connsiteY60" fmla="*/ 213256 h 515678"/>
              <a:gd name="connsiteX61" fmla="*/ 100908 w 577961"/>
              <a:gd name="connsiteY61" fmla="*/ 210030 h 515678"/>
              <a:gd name="connsiteX62" fmla="*/ 109303 w 577961"/>
              <a:gd name="connsiteY62" fmla="*/ 204787 h 515678"/>
              <a:gd name="connsiteX63" fmla="*/ 127692 w 577961"/>
              <a:gd name="connsiteY63" fmla="*/ 215272 h 515678"/>
              <a:gd name="connsiteX64" fmla="*/ 127692 w 577961"/>
              <a:gd name="connsiteY64" fmla="*/ 225354 h 515678"/>
              <a:gd name="connsiteX65" fmla="*/ 109303 w 577961"/>
              <a:gd name="connsiteY65" fmla="*/ 235839 h 515678"/>
              <a:gd name="connsiteX66" fmla="*/ 100908 w 577961"/>
              <a:gd name="connsiteY66" fmla="*/ 230596 h 515678"/>
              <a:gd name="connsiteX67" fmla="*/ 100908 w 577961"/>
              <a:gd name="connsiteY67" fmla="*/ 227370 h 515678"/>
              <a:gd name="connsiteX68" fmla="*/ 94511 w 577961"/>
              <a:gd name="connsiteY68" fmla="*/ 227370 h 515678"/>
              <a:gd name="connsiteX69" fmla="*/ 90514 w 577961"/>
              <a:gd name="connsiteY69" fmla="*/ 226967 h 515678"/>
              <a:gd name="connsiteX70" fmla="*/ 90514 w 577961"/>
              <a:gd name="connsiteY70" fmla="*/ 414488 h 515678"/>
              <a:gd name="connsiteX71" fmla="*/ 94511 w 577961"/>
              <a:gd name="connsiteY71" fmla="*/ 418117 h 515678"/>
              <a:gd name="connsiteX72" fmla="*/ 100908 w 577961"/>
              <a:gd name="connsiteY72" fmla="*/ 418117 h 515678"/>
              <a:gd name="connsiteX73" fmla="*/ 100908 w 577961"/>
              <a:gd name="connsiteY73" fmla="*/ 414488 h 515678"/>
              <a:gd name="connsiteX74" fmla="*/ 109303 w 577961"/>
              <a:gd name="connsiteY74" fmla="*/ 409649 h 515678"/>
              <a:gd name="connsiteX75" fmla="*/ 127692 w 577961"/>
              <a:gd name="connsiteY75" fmla="*/ 420134 h 515678"/>
              <a:gd name="connsiteX76" fmla="*/ 127692 w 577961"/>
              <a:gd name="connsiteY76" fmla="*/ 429812 h 515678"/>
              <a:gd name="connsiteX77" fmla="*/ 109303 w 577961"/>
              <a:gd name="connsiteY77" fmla="*/ 440701 h 515678"/>
              <a:gd name="connsiteX78" fmla="*/ 100908 w 577961"/>
              <a:gd name="connsiteY78" fmla="*/ 435458 h 515678"/>
              <a:gd name="connsiteX79" fmla="*/ 100908 w 577961"/>
              <a:gd name="connsiteY79" fmla="*/ 431829 h 515678"/>
              <a:gd name="connsiteX80" fmla="*/ 94511 w 577961"/>
              <a:gd name="connsiteY80" fmla="*/ 431829 h 515678"/>
              <a:gd name="connsiteX81" fmla="*/ 76522 w 577961"/>
              <a:gd name="connsiteY81" fmla="*/ 414488 h 515678"/>
              <a:gd name="connsiteX82" fmla="*/ 76522 w 577961"/>
              <a:gd name="connsiteY82" fmla="*/ 209626 h 515678"/>
              <a:gd name="connsiteX83" fmla="*/ 76522 w 577961"/>
              <a:gd name="connsiteY83" fmla="*/ 174542 h 515678"/>
              <a:gd name="connsiteX84" fmla="*/ 83718 w 577961"/>
              <a:gd name="connsiteY84" fmla="*/ 167283 h 515678"/>
              <a:gd name="connsiteX85" fmla="*/ 38369 w 577961"/>
              <a:gd name="connsiteY85" fmla="*/ 74993 h 515678"/>
              <a:gd name="connsiteX86" fmla="*/ 14540 w 577961"/>
              <a:gd name="connsiteY86" fmla="*/ 98378 h 515678"/>
              <a:gd name="connsiteX87" fmla="*/ 14540 w 577961"/>
              <a:gd name="connsiteY87" fmla="*/ 113296 h 515678"/>
              <a:gd name="connsiteX88" fmla="*/ 38369 w 577961"/>
              <a:gd name="connsiteY88" fmla="*/ 136681 h 515678"/>
              <a:gd name="connsiteX89" fmla="*/ 250813 w 577961"/>
              <a:gd name="connsiteY89" fmla="*/ 136681 h 515678"/>
              <a:gd name="connsiteX90" fmla="*/ 274239 w 577961"/>
              <a:gd name="connsiteY90" fmla="*/ 113296 h 515678"/>
              <a:gd name="connsiteX91" fmla="*/ 274239 w 577961"/>
              <a:gd name="connsiteY91" fmla="*/ 98378 h 515678"/>
              <a:gd name="connsiteX92" fmla="*/ 250813 w 577961"/>
              <a:gd name="connsiteY92" fmla="*/ 74993 h 515678"/>
              <a:gd name="connsiteX93" fmla="*/ 50486 w 577961"/>
              <a:gd name="connsiteY93" fmla="*/ 14112 h 515678"/>
              <a:gd name="connsiteX94" fmla="*/ 45235 w 577961"/>
              <a:gd name="connsiteY94" fmla="*/ 19756 h 515678"/>
              <a:gd name="connsiteX95" fmla="*/ 45235 w 577961"/>
              <a:gd name="connsiteY95" fmla="*/ 60881 h 515678"/>
              <a:gd name="connsiteX96" fmla="*/ 250813 w 577961"/>
              <a:gd name="connsiteY96" fmla="*/ 60881 h 515678"/>
              <a:gd name="connsiteX97" fmla="*/ 288779 w 577961"/>
              <a:gd name="connsiteY97" fmla="*/ 98378 h 515678"/>
              <a:gd name="connsiteX98" fmla="*/ 288779 w 577961"/>
              <a:gd name="connsiteY98" fmla="*/ 113296 h 515678"/>
              <a:gd name="connsiteX99" fmla="*/ 250813 w 577961"/>
              <a:gd name="connsiteY99" fmla="*/ 150792 h 515678"/>
              <a:gd name="connsiteX100" fmla="*/ 45235 w 577961"/>
              <a:gd name="connsiteY100" fmla="*/ 150792 h 515678"/>
              <a:gd name="connsiteX101" fmla="*/ 45235 w 577961"/>
              <a:gd name="connsiteY101" fmla="*/ 495922 h 515678"/>
              <a:gd name="connsiteX102" fmla="*/ 50486 w 577961"/>
              <a:gd name="connsiteY102" fmla="*/ 501566 h 515678"/>
              <a:gd name="connsiteX103" fmla="*/ 527475 w 577961"/>
              <a:gd name="connsiteY103" fmla="*/ 501566 h 515678"/>
              <a:gd name="connsiteX104" fmla="*/ 533534 w 577961"/>
              <a:gd name="connsiteY104" fmla="*/ 495922 h 515678"/>
              <a:gd name="connsiteX105" fmla="*/ 533534 w 577961"/>
              <a:gd name="connsiteY105" fmla="*/ 364079 h 515678"/>
              <a:gd name="connsiteX106" fmla="*/ 532726 w 577961"/>
              <a:gd name="connsiteY106" fmla="*/ 364079 h 515678"/>
              <a:gd name="connsiteX107" fmla="*/ 395809 w 577961"/>
              <a:gd name="connsiteY107" fmla="*/ 364079 h 515678"/>
              <a:gd name="connsiteX108" fmla="*/ 350573 w 577961"/>
              <a:gd name="connsiteY108" fmla="*/ 318519 h 515678"/>
              <a:gd name="connsiteX109" fmla="*/ 395809 w 577961"/>
              <a:gd name="connsiteY109" fmla="*/ 273362 h 515678"/>
              <a:gd name="connsiteX110" fmla="*/ 532726 w 577961"/>
              <a:gd name="connsiteY110" fmla="*/ 273362 h 515678"/>
              <a:gd name="connsiteX111" fmla="*/ 533534 w 577961"/>
              <a:gd name="connsiteY111" fmla="*/ 273765 h 515678"/>
              <a:gd name="connsiteX112" fmla="*/ 533534 w 577961"/>
              <a:gd name="connsiteY112" fmla="*/ 19756 h 515678"/>
              <a:gd name="connsiteX113" fmla="*/ 527475 w 577961"/>
              <a:gd name="connsiteY113" fmla="*/ 14112 h 515678"/>
              <a:gd name="connsiteX114" fmla="*/ 50486 w 577961"/>
              <a:gd name="connsiteY114" fmla="*/ 0 h 515678"/>
              <a:gd name="connsiteX115" fmla="*/ 527475 w 577961"/>
              <a:gd name="connsiteY115" fmla="*/ 0 h 515678"/>
              <a:gd name="connsiteX116" fmla="*/ 547670 w 577961"/>
              <a:gd name="connsiteY116" fmla="*/ 19756 h 515678"/>
              <a:gd name="connsiteX117" fmla="*/ 547670 w 577961"/>
              <a:gd name="connsiteY117" fmla="*/ 276184 h 515678"/>
              <a:gd name="connsiteX118" fmla="*/ 577961 w 577961"/>
              <a:gd name="connsiteY118" fmla="*/ 318519 h 515678"/>
              <a:gd name="connsiteX119" fmla="*/ 547670 w 577961"/>
              <a:gd name="connsiteY119" fmla="*/ 361257 h 515678"/>
              <a:gd name="connsiteX120" fmla="*/ 547670 w 577961"/>
              <a:gd name="connsiteY120" fmla="*/ 495922 h 515678"/>
              <a:gd name="connsiteX121" fmla="*/ 527475 w 577961"/>
              <a:gd name="connsiteY121" fmla="*/ 515678 h 515678"/>
              <a:gd name="connsiteX122" fmla="*/ 50486 w 577961"/>
              <a:gd name="connsiteY122" fmla="*/ 515678 h 515678"/>
              <a:gd name="connsiteX123" fmla="*/ 30695 w 577961"/>
              <a:gd name="connsiteY123" fmla="*/ 495922 h 515678"/>
              <a:gd name="connsiteX124" fmla="*/ 30695 w 577961"/>
              <a:gd name="connsiteY124" fmla="*/ 149986 h 515678"/>
              <a:gd name="connsiteX125" fmla="*/ 0 w 577961"/>
              <a:gd name="connsiteY125" fmla="*/ 113296 h 515678"/>
              <a:gd name="connsiteX126" fmla="*/ 0 w 577961"/>
              <a:gd name="connsiteY126" fmla="*/ 98378 h 515678"/>
              <a:gd name="connsiteX127" fmla="*/ 30695 w 577961"/>
              <a:gd name="connsiteY127" fmla="*/ 61285 h 515678"/>
              <a:gd name="connsiteX128" fmla="*/ 30695 w 577961"/>
              <a:gd name="connsiteY128" fmla="*/ 19756 h 515678"/>
              <a:gd name="connsiteX129" fmla="*/ 50486 w 577961"/>
              <a:gd name="connsiteY129" fmla="*/ 0 h 5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7961" h="515678">
                <a:moveTo>
                  <a:pt x="177837" y="394951"/>
                </a:moveTo>
                <a:cubicBezTo>
                  <a:pt x="163291" y="394951"/>
                  <a:pt x="151169" y="406246"/>
                  <a:pt x="151169" y="421171"/>
                </a:cubicBezTo>
                <a:lnTo>
                  <a:pt x="151169" y="430852"/>
                </a:lnTo>
                <a:cubicBezTo>
                  <a:pt x="151169" y="444970"/>
                  <a:pt x="163291" y="456668"/>
                  <a:pt x="177837" y="456668"/>
                </a:cubicBezTo>
                <a:lnTo>
                  <a:pt x="430779" y="456668"/>
                </a:lnTo>
                <a:cubicBezTo>
                  <a:pt x="445325" y="456668"/>
                  <a:pt x="457043" y="444970"/>
                  <a:pt x="457043" y="430852"/>
                </a:cubicBezTo>
                <a:lnTo>
                  <a:pt x="457043" y="421171"/>
                </a:lnTo>
                <a:cubicBezTo>
                  <a:pt x="457043" y="406246"/>
                  <a:pt x="445325" y="394951"/>
                  <a:pt x="430779" y="394951"/>
                </a:cubicBezTo>
                <a:close/>
                <a:moveTo>
                  <a:pt x="177837" y="380833"/>
                </a:moveTo>
                <a:lnTo>
                  <a:pt x="430779" y="380833"/>
                </a:lnTo>
                <a:cubicBezTo>
                  <a:pt x="453002" y="380833"/>
                  <a:pt x="471185" y="398985"/>
                  <a:pt x="471185" y="421171"/>
                </a:cubicBezTo>
                <a:lnTo>
                  <a:pt x="471185" y="430852"/>
                </a:lnTo>
                <a:cubicBezTo>
                  <a:pt x="471185" y="452634"/>
                  <a:pt x="453002" y="471190"/>
                  <a:pt x="430779" y="471190"/>
                </a:cubicBezTo>
                <a:lnTo>
                  <a:pt x="177837" y="471190"/>
                </a:lnTo>
                <a:cubicBezTo>
                  <a:pt x="155210" y="471190"/>
                  <a:pt x="137027" y="452634"/>
                  <a:pt x="137027" y="430852"/>
                </a:cubicBezTo>
                <a:lnTo>
                  <a:pt x="137027" y="421171"/>
                </a:lnTo>
                <a:cubicBezTo>
                  <a:pt x="137027" y="398985"/>
                  <a:pt x="155210" y="380833"/>
                  <a:pt x="177837" y="380833"/>
                </a:cubicBezTo>
                <a:close/>
                <a:moveTo>
                  <a:pt x="395809" y="287877"/>
                </a:moveTo>
                <a:cubicBezTo>
                  <a:pt x="378441" y="287877"/>
                  <a:pt x="365113" y="301585"/>
                  <a:pt x="365113" y="318519"/>
                </a:cubicBezTo>
                <a:cubicBezTo>
                  <a:pt x="365113" y="335856"/>
                  <a:pt x="378441" y="349564"/>
                  <a:pt x="395809" y="349564"/>
                </a:cubicBezTo>
                <a:lnTo>
                  <a:pt x="532726" y="349564"/>
                </a:lnTo>
                <a:cubicBezTo>
                  <a:pt x="549689" y="349564"/>
                  <a:pt x="563825" y="335856"/>
                  <a:pt x="563825" y="318519"/>
                </a:cubicBezTo>
                <a:cubicBezTo>
                  <a:pt x="563825" y="301585"/>
                  <a:pt x="549689" y="287877"/>
                  <a:pt x="532726" y="287877"/>
                </a:cubicBezTo>
                <a:close/>
                <a:moveTo>
                  <a:pt x="283084" y="266939"/>
                </a:moveTo>
                <a:cubicBezTo>
                  <a:pt x="287111" y="266939"/>
                  <a:pt x="289930" y="269786"/>
                  <a:pt x="289930" y="273854"/>
                </a:cubicBezTo>
                <a:lnTo>
                  <a:pt x="289930" y="308835"/>
                </a:lnTo>
                <a:cubicBezTo>
                  <a:pt x="289930" y="310869"/>
                  <a:pt x="291541" y="312496"/>
                  <a:pt x="293554" y="312496"/>
                </a:cubicBezTo>
                <a:lnTo>
                  <a:pt x="299997" y="312496"/>
                </a:lnTo>
                <a:lnTo>
                  <a:pt x="299997" y="309242"/>
                </a:lnTo>
                <a:cubicBezTo>
                  <a:pt x="299997" y="304768"/>
                  <a:pt x="304830" y="301920"/>
                  <a:pt x="308856" y="303954"/>
                </a:cubicBezTo>
                <a:lnTo>
                  <a:pt x="326977" y="314937"/>
                </a:lnTo>
                <a:cubicBezTo>
                  <a:pt x="330601" y="316971"/>
                  <a:pt x="330601" y="322665"/>
                  <a:pt x="326977" y="324699"/>
                </a:cubicBezTo>
                <a:lnTo>
                  <a:pt x="308856" y="335682"/>
                </a:lnTo>
                <a:cubicBezTo>
                  <a:pt x="304830" y="337715"/>
                  <a:pt x="299997" y="334868"/>
                  <a:pt x="299997" y="330800"/>
                </a:cubicBezTo>
                <a:lnTo>
                  <a:pt x="299997" y="327140"/>
                </a:lnTo>
                <a:lnTo>
                  <a:pt x="293554" y="327140"/>
                </a:lnTo>
                <a:cubicBezTo>
                  <a:pt x="283890" y="327140"/>
                  <a:pt x="275836" y="319004"/>
                  <a:pt x="275836" y="308835"/>
                </a:cubicBezTo>
                <a:lnTo>
                  <a:pt x="275836" y="273854"/>
                </a:lnTo>
                <a:cubicBezTo>
                  <a:pt x="275836" y="269786"/>
                  <a:pt x="279058" y="266939"/>
                  <a:pt x="283084" y="266939"/>
                </a:cubicBezTo>
                <a:close/>
                <a:moveTo>
                  <a:pt x="177837" y="181805"/>
                </a:moveTo>
                <a:cubicBezTo>
                  <a:pt x="163291" y="181805"/>
                  <a:pt x="151169" y="193502"/>
                  <a:pt x="151169" y="208024"/>
                </a:cubicBezTo>
                <a:lnTo>
                  <a:pt x="151169" y="217302"/>
                </a:lnTo>
                <a:cubicBezTo>
                  <a:pt x="151169" y="231823"/>
                  <a:pt x="163291" y="243521"/>
                  <a:pt x="177837" y="243521"/>
                </a:cubicBezTo>
                <a:lnTo>
                  <a:pt x="430779" y="243521"/>
                </a:lnTo>
                <a:cubicBezTo>
                  <a:pt x="445325" y="243521"/>
                  <a:pt x="457043" y="231823"/>
                  <a:pt x="457043" y="217302"/>
                </a:cubicBezTo>
                <a:lnTo>
                  <a:pt x="457043" y="208024"/>
                </a:lnTo>
                <a:cubicBezTo>
                  <a:pt x="457043" y="193502"/>
                  <a:pt x="445325" y="181805"/>
                  <a:pt x="430779" y="181805"/>
                </a:cubicBezTo>
                <a:close/>
                <a:moveTo>
                  <a:pt x="177837" y="167283"/>
                </a:moveTo>
                <a:lnTo>
                  <a:pt x="430779" y="167283"/>
                </a:lnTo>
                <a:cubicBezTo>
                  <a:pt x="453002" y="167283"/>
                  <a:pt x="471185" y="185435"/>
                  <a:pt x="471185" y="208024"/>
                </a:cubicBezTo>
                <a:lnTo>
                  <a:pt x="471185" y="217302"/>
                </a:lnTo>
                <a:cubicBezTo>
                  <a:pt x="471185" y="239891"/>
                  <a:pt x="453002" y="257640"/>
                  <a:pt x="430779" y="257640"/>
                </a:cubicBezTo>
                <a:lnTo>
                  <a:pt x="177837" y="257640"/>
                </a:lnTo>
                <a:cubicBezTo>
                  <a:pt x="155210" y="257640"/>
                  <a:pt x="137027" y="239891"/>
                  <a:pt x="137027" y="217302"/>
                </a:cubicBezTo>
                <a:lnTo>
                  <a:pt x="137027" y="208024"/>
                </a:lnTo>
                <a:cubicBezTo>
                  <a:pt x="137027" y="185435"/>
                  <a:pt x="155210" y="167283"/>
                  <a:pt x="177837" y="167283"/>
                </a:cubicBezTo>
                <a:close/>
                <a:moveTo>
                  <a:pt x="83718" y="167283"/>
                </a:moveTo>
                <a:cubicBezTo>
                  <a:pt x="87715" y="167283"/>
                  <a:pt x="90514" y="170912"/>
                  <a:pt x="90514" y="174542"/>
                </a:cubicBezTo>
                <a:lnTo>
                  <a:pt x="90514" y="209626"/>
                </a:lnTo>
                <a:cubicBezTo>
                  <a:pt x="90514" y="211643"/>
                  <a:pt x="92513" y="213256"/>
                  <a:pt x="94511" y="213256"/>
                </a:cubicBezTo>
                <a:lnTo>
                  <a:pt x="100908" y="213256"/>
                </a:lnTo>
                <a:lnTo>
                  <a:pt x="100908" y="210030"/>
                </a:lnTo>
                <a:cubicBezTo>
                  <a:pt x="100908" y="205190"/>
                  <a:pt x="105305" y="202367"/>
                  <a:pt x="109303" y="204787"/>
                </a:cubicBezTo>
                <a:lnTo>
                  <a:pt x="127692" y="215272"/>
                </a:lnTo>
                <a:cubicBezTo>
                  <a:pt x="131290" y="217288"/>
                  <a:pt x="131290" y="223338"/>
                  <a:pt x="127692" y="225354"/>
                </a:cubicBezTo>
                <a:lnTo>
                  <a:pt x="109303" y="235839"/>
                </a:lnTo>
                <a:cubicBezTo>
                  <a:pt x="105305" y="237855"/>
                  <a:pt x="100908" y="235436"/>
                  <a:pt x="100908" y="230596"/>
                </a:cubicBezTo>
                <a:lnTo>
                  <a:pt x="100908" y="227370"/>
                </a:lnTo>
                <a:lnTo>
                  <a:pt x="94511" y="227370"/>
                </a:lnTo>
                <a:cubicBezTo>
                  <a:pt x="92912" y="227370"/>
                  <a:pt x="91713" y="226967"/>
                  <a:pt x="90514" y="226967"/>
                </a:cubicBezTo>
                <a:lnTo>
                  <a:pt x="90514" y="414488"/>
                </a:lnTo>
                <a:cubicBezTo>
                  <a:pt x="90514" y="416101"/>
                  <a:pt x="92513" y="418117"/>
                  <a:pt x="94511" y="418117"/>
                </a:cubicBezTo>
                <a:lnTo>
                  <a:pt x="100908" y="418117"/>
                </a:lnTo>
                <a:lnTo>
                  <a:pt x="100908" y="414488"/>
                </a:lnTo>
                <a:cubicBezTo>
                  <a:pt x="100908" y="410052"/>
                  <a:pt x="105305" y="407229"/>
                  <a:pt x="109303" y="409649"/>
                </a:cubicBezTo>
                <a:lnTo>
                  <a:pt x="127692" y="420134"/>
                </a:lnTo>
                <a:cubicBezTo>
                  <a:pt x="131290" y="422150"/>
                  <a:pt x="131290" y="427796"/>
                  <a:pt x="127692" y="429812"/>
                </a:cubicBezTo>
                <a:lnTo>
                  <a:pt x="109303" y="440701"/>
                </a:lnTo>
                <a:cubicBezTo>
                  <a:pt x="105305" y="442717"/>
                  <a:pt x="100908" y="439894"/>
                  <a:pt x="100908" y="435458"/>
                </a:cubicBezTo>
                <a:lnTo>
                  <a:pt x="100908" y="431829"/>
                </a:lnTo>
                <a:lnTo>
                  <a:pt x="94511" y="431829"/>
                </a:lnTo>
                <a:cubicBezTo>
                  <a:pt x="84517" y="431829"/>
                  <a:pt x="76522" y="424166"/>
                  <a:pt x="76522" y="414488"/>
                </a:cubicBezTo>
                <a:lnTo>
                  <a:pt x="76522" y="209626"/>
                </a:lnTo>
                <a:lnTo>
                  <a:pt x="76522" y="174542"/>
                </a:lnTo>
                <a:cubicBezTo>
                  <a:pt x="76522" y="170912"/>
                  <a:pt x="79720" y="167283"/>
                  <a:pt x="83718" y="167283"/>
                </a:cubicBezTo>
                <a:close/>
                <a:moveTo>
                  <a:pt x="38369" y="74993"/>
                </a:moveTo>
                <a:cubicBezTo>
                  <a:pt x="25445" y="74993"/>
                  <a:pt x="14540" y="85476"/>
                  <a:pt x="14540" y="98378"/>
                </a:cubicBezTo>
                <a:lnTo>
                  <a:pt x="14540" y="113296"/>
                </a:lnTo>
                <a:cubicBezTo>
                  <a:pt x="14540" y="126198"/>
                  <a:pt x="25445" y="136681"/>
                  <a:pt x="38369" y="136681"/>
                </a:cubicBezTo>
                <a:lnTo>
                  <a:pt x="250813" y="136681"/>
                </a:lnTo>
                <a:cubicBezTo>
                  <a:pt x="263738" y="136681"/>
                  <a:pt x="274239" y="126198"/>
                  <a:pt x="274239" y="113296"/>
                </a:cubicBezTo>
                <a:lnTo>
                  <a:pt x="274239" y="98378"/>
                </a:lnTo>
                <a:cubicBezTo>
                  <a:pt x="274239" y="85476"/>
                  <a:pt x="263738" y="74993"/>
                  <a:pt x="250813" y="74993"/>
                </a:cubicBezTo>
                <a:close/>
                <a:moveTo>
                  <a:pt x="50486" y="14112"/>
                </a:moveTo>
                <a:cubicBezTo>
                  <a:pt x="47658" y="14112"/>
                  <a:pt x="45235" y="16934"/>
                  <a:pt x="45235" y="19756"/>
                </a:cubicBezTo>
                <a:lnTo>
                  <a:pt x="45235" y="60881"/>
                </a:lnTo>
                <a:lnTo>
                  <a:pt x="250813" y="60881"/>
                </a:lnTo>
                <a:cubicBezTo>
                  <a:pt x="271411" y="60881"/>
                  <a:pt x="288779" y="77815"/>
                  <a:pt x="288779" y="98378"/>
                </a:cubicBezTo>
                <a:lnTo>
                  <a:pt x="288779" y="113296"/>
                </a:lnTo>
                <a:cubicBezTo>
                  <a:pt x="288779" y="133858"/>
                  <a:pt x="271411" y="150792"/>
                  <a:pt x="250813" y="150792"/>
                </a:cubicBezTo>
                <a:lnTo>
                  <a:pt x="45235" y="150792"/>
                </a:lnTo>
                <a:lnTo>
                  <a:pt x="45235" y="495922"/>
                </a:lnTo>
                <a:cubicBezTo>
                  <a:pt x="45235" y="499147"/>
                  <a:pt x="47658" y="501566"/>
                  <a:pt x="50486" y="501566"/>
                </a:cubicBezTo>
                <a:lnTo>
                  <a:pt x="527475" y="501566"/>
                </a:lnTo>
                <a:cubicBezTo>
                  <a:pt x="531110" y="501566"/>
                  <a:pt x="533534" y="499147"/>
                  <a:pt x="533534" y="495922"/>
                </a:cubicBezTo>
                <a:lnTo>
                  <a:pt x="533534" y="364079"/>
                </a:lnTo>
                <a:cubicBezTo>
                  <a:pt x="533130" y="364079"/>
                  <a:pt x="533130" y="364079"/>
                  <a:pt x="532726" y="364079"/>
                </a:cubicBezTo>
                <a:lnTo>
                  <a:pt x="395809" y="364079"/>
                </a:lnTo>
                <a:cubicBezTo>
                  <a:pt x="371172" y="364079"/>
                  <a:pt x="350573" y="343517"/>
                  <a:pt x="350573" y="318519"/>
                </a:cubicBezTo>
                <a:cubicBezTo>
                  <a:pt x="350573" y="293924"/>
                  <a:pt x="371172" y="273362"/>
                  <a:pt x="395809" y="273362"/>
                </a:cubicBezTo>
                <a:lnTo>
                  <a:pt x="532726" y="273362"/>
                </a:lnTo>
                <a:cubicBezTo>
                  <a:pt x="533130" y="273362"/>
                  <a:pt x="533130" y="273765"/>
                  <a:pt x="533534" y="273765"/>
                </a:cubicBezTo>
                <a:lnTo>
                  <a:pt x="533534" y="19756"/>
                </a:lnTo>
                <a:cubicBezTo>
                  <a:pt x="533534" y="16934"/>
                  <a:pt x="531110" y="14112"/>
                  <a:pt x="527475" y="14112"/>
                </a:cubicBezTo>
                <a:close/>
                <a:moveTo>
                  <a:pt x="50486" y="0"/>
                </a:moveTo>
                <a:lnTo>
                  <a:pt x="527475" y="0"/>
                </a:lnTo>
                <a:cubicBezTo>
                  <a:pt x="538380" y="0"/>
                  <a:pt x="547670" y="8870"/>
                  <a:pt x="547670" y="19756"/>
                </a:cubicBezTo>
                <a:lnTo>
                  <a:pt x="547670" y="276184"/>
                </a:lnTo>
                <a:cubicBezTo>
                  <a:pt x="565441" y="282232"/>
                  <a:pt x="577961" y="299166"/>
                  <a:pt x="577961" y="318519"/>
                </a:cubicBezTo>
                <a:cubicBezTo>
                  <a:pt x="577961" y="338678"/>
                  <a:pt x="565441" y="355209"/>
                  <a:pt x="547670" y="361257"/>
                </a:cubicBezTo>
                <a:lnTo>
                  <a:pt x="547670" y="495922"/>
                </a:lnTo>
                <a:cubicBezTo>
                  <a:pt x="547670" y="506808"/>
                  <a:pt x="538380" y="515678"/>
                  <a:pt x="527475" y="515678"/>
                </a:cubicBezTo>
                <a:lnTo>
                  <a:pt x="50486" y="515678"/>
                </a:lnTo>
                <a:cubicBezTo>
                  <a:pt x="39581" y="515678"/>
                  <a:pt x="30695" y="506808"/>
                  <a:pt x="30695" y="495922"/>
                </a:cubicBezTo>
                <a:lnTo>
                  <a:pt x="30695" y="149986"/>
                </a:lnTo>
                <a:cubicBezTo>
                  <a:pt x="13328" y="146760"/>
                  <a:pt x="0" y="131439"/>
                  <a:pt x="0" y="113296"/>
                </a:cubicBezTo>
                <a:lnTo>
                  <a:pt x="0" y="98378"/>
                </a:lnTo>
                <a:cubicBezTo>
                  <a:pt x="0" y="80234"/>
                  <a:pt x="13328" y="64913"/>
                  <a:pt x="30695" y="61285"/>
                </a:cubicBezTo>
                <a:lnTo>
                  <a:pt x="30695" y="19756"/>
                </a:lnTo>
                <a:cubicBezTo>
                  <a:pt x="30695" y="8870"/>
                  <a:pt x="39581" y="0"/>
                  <a:pt x="50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92" name="Freeform 2">
            <a:extLst>
              <a:ext uri="{FF2B5EF4-FFF2-40B4-BE49-F238E27FC236}">
                <a16:creationId xmlns:a16="http://schemas.microsoft.com/office/drawing/2014/main" id="{D09A5244-F5E6-ACD7-146E-A40617D365F0}"/>
              </a:ext>
            </a:extLst>
          </p:cNvPr>
          <p:cNvSpPr>
            <a:spLocks noChangeArrowheads="1"/>
          </p:cNvSpPr>
          <p:nvPr/>
        </p:nvSpPr>
        <p:spPr bwMode="auto">
          <a:xfrm>
            <a:off x="5677374" y="4249982"/>
            <a:ext cx="232244" cy="269039"/>
          </a:xfrm>
          <a:custGeom>
            <a:avLst/>
            <a:gdLst>
              <a:gd name="connsiteX0" fmla="*/ 96230 w 516646"/>
              <a:gd name="connsiteY0" fmla="*/ 416924 h 467488"/>
              <a:gd name="connsiteX1" fmla="*/ 473216 w 516646"/>
              <a:gd name="connsiteY1" fmla="*/ 416924 h 467488"/>
              <a:gd name="connsiteX2" fmla="*/ 480235 w 516646"/>
              <a:gd name="connsiteY2" fmla="*/ 423802 h 467488"/>
              <a:gd name="connsiteX3" fmla="*/ 473216 w 516646"/>
              <a:gd name="connsiteY3" fmla="*/ 431085 h 467488"/>
              <a:gd name="connsiteX4" fmla="*/ 96230 w 516646"/>
              <a:gd name="connsiteY4" fmla="*/ 431085 h 467488"/>
              <a:gd name="connsiteX5" fmla="*/ 89211 w 516646"/>
              <a:gd name="connsiteY5" fmla="*/ 423802 h 467488"/>
              <a:gd name="connsiteX6" fmla="*/ 96230 w 516646"/>
              <a:gd name="connsiteY6" fmla="*/ 416924 h 467488"/>
              <a:gd name="connsiteX7" fmla="*/ 365745 w 516646"/>
              <a:gd name="connsiteY7" fmla="*/ 287659 h 467488"/>
              <a:gd name="connsiteX8" fmla="*/ 374647 w 516646"/>
              <a:gd name="connsiteY8" fmla="*/ 296763 h 467488"/>
              <a:gd name="connsiteX9" fmla="*/ 365745 w 516646"/>
              <a:gd name="connsiteY9" fmla="*/ 305452 h 467488"/>
              <a:gd name="connsiteX10" fmla="*/ 356844 w 516646"/>
              <a:gd name="connsiteY10" fmla="*/ 296763 h 467488"/>
              <a:gd name="connsiteX11" fmla="*/ 365745 w 516646"/>
              <a:gd name="connsiteY11" fmla="*/ 287659 h 467488"/>
              <a:gd name="connsiteX12" fmla="*/ 167497 w 516646"/>
              <a:gd name="connsiteY12" fmla="*/ 271273 h 467488"/>
              <a:gd name="connsiteX13" fmla="*/ 176187 w 516646"/>
              <a:gd name="connsiteY13" fmla="*/ 280377 h 467488"/>
              <a:gd name="connsiteX14" fmla="*/ 167497 w 516646"/>
              <a:gd name="connsiteY14" fmla="*/ 289084 h 467488"/>
              <a:gd name="connsiteX15" fmla="*/ 158394 w 516646"/>
              <a:gd name="connsiteY15" fmla="*/ 280377 h 467488"/>
              <a:gd name="connsiteX16" fmla="*/ 167497 w 516646"/>
              <a:gd name="connsiteY16" fmla="*/ 271273 h 467488"/>
              <a:gd name="connsiteX17" fmla="*/ 132494 w 516646"/>
              <a:gd name="connsiteY17" fmla="*/ 271273 h 467488"/>
              <a:gd name="connsiteX18" fmla="*/ 141597 w 516646"/>
              <a:gd name="connsiteY18" fmla="*/ 280377 h 467488"/>
              <a:gd name="connsiteX19" fmla="*/ 132494 w 516646"/>
              <a:gd name="connsiteY19" fmla="*/ 289084 h 467488"/>
              <a:gd name="connsiteX20" fmla="*/ 123804 w 516646"/>
              <a:gd name="connsiteY20" fmla="*/ 280377 h 467488"/>
              <a:gd name="connsiteX21" fmla="*/ 132494 w 516646"/>
              <a:gd name="connsiteY21" fmla="*/ 271273 h 467488"/>
              <a:gd name="connsiteX22" fmla="*/ 96291 w 516646"/>
              <a:gd name="connsiteY22" fmla="*/ 271273 h 467488"/>
              <a:gd name="connsiteX23" fmla="*/ 105192 w 516646"/>
              <a:gd name="connsiteY23" fmla="*/ 279963 h 467488"/>
              <a:gd name="connsiteX24" fmla="*/ 96291 w 516646"/>
              <a:gd name="connsiteY24" fmla="*/ 289066 h 467488"/>
              <a:gd name="connsiteX25" fmla="*/ 87390 w 516646"/>
              <a:gd name="connsiteY25" fmla="*/ 279963 h 467488"/>
              <a:gd name="connsiteX26" fmla="*/ 96291 w 516646"/>
              <a:gd name="connsiteY26" fmla="*/ 271273 h 467488"/>
              <a:gd name="connsiteX27" fmla="*/ 365745 w 516646"/>
              <a:gd name="connsiteY27" fmla="*/ 253067 h 467488"/>
              <a:gd name="connsiteX28" fmla="*/ 374647 w 516646"/>
              <a:gd name="connsiteY28" fmla="*/ 262171 h 467488"/>
              <a:gd name="connsiteX29" fmla="*/ 365745 w 516646"/>
              <a:gd name="connsiteY29" fmla="*/ 270860 h 467488"/>
              <a:gd name="connsiteX30" fmla="*/ 356844 w 516646"/>
              <a:gd name="connsiteY30" fmla="*/ 262171 h 467488"/>
              <a:gd name="connsiteX31" fmla="*/ 365745 w 516646"/>
              <a:gd name="connsiteY31" fmla="*/ 253067 h 467488"/>
              <a:gd name="connsiteX32" fmla="*/ 427808 w 516646"/>
              <a:gd name="connsiteY32" fmla="*/ 233041 h 467488"/>
              <a:gd name="connsiteX33" fmla="*/ 427808 w 516646"/>
              <a:gd name="connsiteY33" fmla="*/ 254988 h 467488"/>
              <a:gd name="connsiteX34" fmla="*/ 461305 w 516646"/>
              <a:gd name="connsiteY34" fmla="*/ 254988 h 467488"/>
              <a:gd name="connsiteX35" fmla="*/ 474539 w 516646"/>
              <a:gd name="connsiteY35" fmla="*/ 263684 h 467488"/>
              <a:gd name="connsiteX36" fmla="*/ 471644 w 516646"/>
              <a:gd name="connsiteY36" fmla="*/ 279005 h 467488"/>
              <a:gd name="connsiteX37" fmla="*/ 379424 w 516646"/>
              <a:gd name="connsiteY37" fmla="*/ 372589 h 467488"/>
              <a:gd name="connsiteX38" fmla="*/ 367017 w 516646"/>
              <a:gd name="connsiteY38" fmla="*/ 377558 h 467488"/>
              <a:gd name="connsiteX39" fmla="*/ 354611 w 516646"/>
              <a:gd name="connsiteY39" fmla="*/ 372175 h 467488"/>
              <a:gd name="connsiteX40" fmla="*/ 265285 w 516646"/>
              <a:gd name="connsiteY40" fmla="*/ 279005 h 467488"/>
              <a:gd name="connsiteX41" fmla="*/ 262804 w 516646"/>
              <a:gd name="connsiteY41" fmla="*/ 263684 h 467488"/>
              <a:gd name="connsiteX42" fmla="*/ 275624 w 516646"/>
              <a:gd name="connsiteY42" fmla="*/ 254988 h 467488"/>
              <a:gd name="connsiteX43" fmla="*/ 305813 w 516646"/>
              <a:gd name="connsiteY43" fmla="*/ 254988 h 467488"/>
              <a:gd name="connsiteX44" fmla="*/ 305813 w 516646"/>
              <a:gd name="connsiteY44" fmla="*/ 234284 h 467488"/>
              <a:gd name="connsiteX45" fmla="*/ 72160 w 516646"/>
              <a:gd name="connsiteY45" fmla="*/ 234284 h 467488"/>
              <a:gd name="connsiteX46" fmla="*/ 68438 w 516646"/>
              <a:gd name="connsiteY46" fmla="*/ 235112 h 467488"/>
              <a:gd name="connsiteX47" fmla="*/ 67197 w 516646"/>
              <a:gd name="connsiteY47" fmla="*/ 238838 h 467488"/>
              <a:gd name="connsiteX48" fmla="*/ 67197 w 516646"/>
              <a:gd name="connsiteY48" fmla="*/ 444640 h 467488"/>
              <a:gd name="connsiteX49" fmla="*/ 65543 w 516646"/>
              <a:gd name="connsiteY49" fmla="*/ 452922 h 467488"/>
              <a:gd name="connsiteX50" fmla="*/ 499352 w 516646"/>
              <a:gd name="connsiteY50" fmla="*/ 452922 h 467488"/>
              <a:gd name="connsiteX51" fmla="*/ 503901 w 516646"/>
              <a:gd name="connsiteY51" fmla="*/ 448781 h 467488"/>
              <a:gd name="connsiteX52" fmla="*/ 503901 w 516646"/>
              <a:gd name="connsiteY52" fmla="*/ 236354 h 467488"/>
              <a:gd name="connsiteX53" fmla="*/ 502660 w 516646"/>
              <a:gd name="connsiteY53" fmla="*/ 234284 h 467488"/>
              <a:gd name="connsiteX54" fmla="*/ 500592 w 516646"/>
              <a:gd name="connsiteY54" fmla="*/ 233041 h 467488"/>
              <a:gd name="connsiteX55" fmla="*/ 493562 w 516646"/>
              <a:gd name="connsiteY55" fmla="*/ 233041 h 467488"/>
              <a:gd name="connsiteX56" fmla="*/ 492735 w 516646"/>
              <a:gd name="connsiteY56" fmla="*/ 233041 h 467488"/>
              <a:gd name="connsiteX57" fmla="*/ 492321 w 516646"/>
              <a:gd name="connsiteY57" fmla="*/ 233041 h 467488"/>
              <a:gd name="connsiteX58" fmla="*/ 365745 w 516646"/>
              <a:gd name="connsiteY58" fmla="*/ 216654 h 467488"/>
              <a:gd name="connsiteX59" fmla="*/ 374647 w 516646"/>
              <a:gd name="connsiteY59" fmla="*/ 225555 h 467488"/>
              <a:gd name="connsiteX60" fmla="*/ 365745 w 516646"/>
              <a:gd name="connsiteY60" fmla="*/ 234457 h 467488"/>
              <a:gd name="connsiteX61" fmla="*/ 356844 w 516646"/>
              <a:gd name="connsiteY61" fmla="*/ 225555 h 467488"/>
              <a:gd name="connsiteX62" fmla="*/ 365745 w 516646"/>
              <a:gd name="connsiteY62" fmla="*/ 216654 h 467488"/>
              <a:gd name="connsiteX63" fmla="*/ 426028 w 516646"/>
              <a:gd name="connsiteY63" fmla="*/ 198448 h 467488"/>
              <a:gd name="connsiteX64" fmla="*/ 426028 w 516646"/>
              <a:gd name="connsiteY64" fmla="*/ 219883 h 467488"/>
              <a:gd name="connsiteX65" fmla="*/ 483876 w 516646"/>
              <a:gd name="connsiteY65" fmla="*/ 219883 h 467488"/>
              <a:gd name="connsiteX66" fmla="*/ 483876 w 516646"/>
              <a:gd name="connsiteY66" fmla="*/ 198448 h 467488"/>
              <a:gd name="connsiteX67" fmla="*/ 89272 w 516646"/>
              <a:gd name="connsiteY67" fmla="*/ 198448 h 467488"/>
              <a:gd name="connsiteX68" fmla="*/ 85569 w 516646"/>
              <a:gd name="connsiteY68" fmla="*/ 202420 h 467488"/>
              <a:gd name="connsiteX69" fmla="*/ 85569 w 516646"/>
              <a:gd name="connsiteY69" fmla="*/ 219898 h 467488"/>
              <a:gd name="connsiteX70" fmla="*/ 303634 w 516646"/>
              <a:gd name="connsiteY70" fmla="*/ 219898 h 467488"/>
              <a:gd name="connsiteX71" fmla="*/ 303634 w 516646"/>
              <a:gd name="connsiteY71" fmla="*/ 198448 h 467488"/>
              <a:gd name="connsiteX72" fmla="*/ 365745 w 516646"/>
              <a:gd name="connsiteY72" fmla="*/ 180241 h 467488"/>
              <a:gd name="connsiteX73" fmla="*/ 374647 w 516646"/>
              <a:gd name="connsiteY73" fmla="*/ 188931 h 467488"/>
              <a:gd name="connsiteX74" fmla="*/ 365745 w 516646"/>
              <a:gd name="connsiteY74" fmla="*/ 198034 h 467488"/>
              <a:gd name="connsiteX75" fmla="*/ 356844 w 516646"/>
              <a:gd name="connsiteY75" fmla="*/ 188931 h 467488"/>
              <a:gd name="connsiteX76" fmla="*/ 365745 w 516646"/>
              <a:gd name="connsiteY76" fmla="*/ 180241 h 467488"/>
              <a:gd name="connsiteX77" fmla="*/ 426028 w 516646"/>
              <a:gd name="connsiteY77" fmla="*/ 162035 h 467488"/>
              <a:gd name="connsiteX78" fmla="*/ 426028 w 516646"/>
              <a:gd name="connsiteY78" fmla="*/ 183478 h 467488"/>
              <a:gd name="connsiteX79" fmla="*/ 482058 w 516646"/>
              <a:gd name="connsiteY79" fmla="*/ 183478 h 467488"/>
              <a:gd name="connsiteX80" fmla="*/ 455884 w 516646"/>
              <a:gd name="connsiteY80" fmla="*/ 162035 h 467488"/>
              <a:gd name="connsiteX81" fmla="*/ 363924 w 516646"/>
              <a:gd name="connsiteY81" fmla="*/ 145650 h 467488"/>
              <a:gd name="connsiteX82" fmla="*/ 372826 w 516646"/>
              <a:gd name="connsiteY82" fmla="*/ 154754 h 467488"/>
              <a:gd name="connsiteX83" fmla="*/ 363924 w 516646"/>
              <a:gd name="connsiteY83" fmla="*/ 163443 h 467488"/>
              <a:gd name="connsiteX84" fmla="*/ 355023 w 516646"/>
              <a:gd name="connsiteY84" fmla="*/ 154754 h 467488"/>
              <a:gd name="connsiteX85" fmla="*/ 363924 w 516646"/>
              <a:gd name="connsiteY85" fmla="*/ 145650 h 467488"/>
              <a:gd name="connsiteX86" fmla="*/ 365745 w 516646"/>
              <a:gd name="connsiteY86" fmla="*/ 109237 h 467488"/>
              <a:gd name="connsiteX87" fmla="*/ 374647 w 516646"/>
              <a:gd name="connsiteY87" fmla="*/ 118138 h 467488"/>
              <a:gd name="connsiteX88" fmla="*/ 365745 w 516646"/>
              <a:gd name="connsiteY88" fmla="*/ 127040 h 467488"/>
              <a:gd name="connsiteX89" fmla="*/ 356844 w 516646"/>
              <a:gd name="connsiteY89" fmla="*/ 118138 h 467488"/>
              <a:gd name="connsiteX90" fmla="*/ 365745 w 516646"/>
              <a:gd name="connsiteY90" fmla="*/ 109237 h 467488"/>
              <a:gd name="connsiteX91" fmla="*/ 17044 w 516646"/>
              <a:gd name="connsiteY91" fmla="*/ 107416 h 467488"/>
              <a:gd name="connsiteX92" fmla="*/ 14565 w 516646"/>
              <a:gd name="connsiteY92" fmla="*/ 110726 h 467488"/>
              <a:gd name="connsiteX93" fmla="*/ 14565 w 516646"/>
              <a:gd name="connsiteY93" fmla="*/ 422303 h 467488"/>
              <a:gd name="connsiteX94" fmla="*/ 42249 w 516646"/>
              <a:gd name="connsiteY94" fmla="*/ 452922 h 467488"/>
              <a:gd name="connsiteX95" fmla="*/ 42662 w 516646"/>
              <a:gd name="connsiteY95" fmla="*/ 452922 h 467488"/>
              <a:gd name="connsiteX96" fmla="*/ 43075 w 516646"/>
              <a:gd name="connsiteY96" fmla="*/ 452922 h 467488"/>
              <a:gd name="connsiteX97" fmla="*/ 52579 w 516646"/>
              <a:gd name="connsiteY97" fmla="*/ 444647 h 467488"/>
              <a:gd name="connsiteX98" fmla="*/ 52579 w 516646"/>
              <a:gd name="connsiteY98" fmla="*/ 238998 h 467488"/>
              <a:gd name="connsiteX99" fmla="*/ 58364 w 516646"/>
              <a:gd name="connsiteY99" fmla="*/ 225344 h 467488"/>
              <a:gd name="connsiteX100" fmla="*/ 71999 w 516646"/>
              <a:gd name="connsiteY100" fmla="*/ 219964 h 467488"/>
              <a:gd name="connsiteX101" fmla="*/ 71999 w 516646"/>
              <a:gd name="connsiteY101" fmla="*/ 201758 h 467488"/>
              <a:gd name="connsiteX102" fmla="*/ 90179 w 516646"/>
              <a:gd name="connsiteY102" fmla="*/ 183138 h 467488"/>
              <a:gd name="connsiteX103" fmla="*/ 305453 w 516646"/>
              <a:gd name="connsiteY103" fmla="*/ 183138 h 467488"/>
              <a:gd name="connsiteX104" fmla="*/ 305453 w 516646"/>
              <a:gd name="connsiteY104" fmla="*/ 161208 h 467488"/>
              <a:gd name="connsiteX105" fmla="*/ 165381 w 516646"/>
              <a:gd name="connsiteY105" fmla="*/ 161208 h 467488"/>
              <a:gd name="connsiteX106" fmla="*/ 147613 w 516646"/>
              <a:gd name="connsiteY106" fmla="*/ 153346 h 467488"/>
              <a:gd name="connsiteX107" fmla="*/ 105468 w 516646"/>
              <a:gd name="connsiteY107" fmla="*/ 108658 h 467488"/>
              <a:gd name="connsiteX108" fmla="*/ 102988 w 516646"/>
              <a:gd name="connsiteY108" fmla="*/ 107416 h 467488"/>
              <a:gd name="connsiteX109" fmla="*/ 365745 w 516646"/>
              <a:gd name="connsiteY109" fmla="*/ 74645 h 467488"/>
              <a:gd name="connsiteX110" fmla="*/ 374647 w 516646"/>
              <a:gd name="connsiteY110" fmla="*/ 83749 h 467488"/>
              <a:gd name="connsiteX111" fmla="*/ 365745 w 516646"/>
              <a:gd name="connsiteY111" fmla="*/ 92438 h 467488"/>
              <a:gd name="connsiteX112" fmla="*/ 356844 w 516646"/>
              <a:gd name="connsiteY112" fmla="*/ 83749 h 467488"/>
              <a:gd name="connsiteX113" fmla="*/ 365745 w 516646"/>
              <a:gd name="connsiteY113" fmla="*/ 74645 h 467488"/>
              <a:gd name="connsiteX114" fmla="*/ 366739 w 516646"/>
              <a:gd name="connsiteY114" fmla="*/ 36838 h 467488"/>
              <a:gd name="connsiteX115" fmla="*/ 374655 w 516646"/>
              <a:gd name="connsiteY115" fmla="*/ 47064 h 467488"/>
              <a:gd name="connsiteX116" fmla="*/ 365156 w 516646"/>
              <a:gd name="connsiteY116" fmla="*/ 55586 h 467488"/>
              <a:gd name="connsiteX117" fmla="*/ 357240 w 516646"/>
              <a:gd name="connsiteY117" fmla="*/ 45786 h 467488"/>
              <a:gd name="connsiteX118" fmla="*/ 366739 w 516646"/>
              <a:gd name="connsiteY118" fmla="*/ 36838 h 467488"/>
              <a:gd name="connsiteX119" fmla="*/ 312381 w 516646"/>
              <a:gd name="connsiteY119" fmla="*/ 3640 h 467488"/>
              <a:gd name="connsiteX120" fmla="*/ 319397 w 516646"/>
              <a:gd name="connsiteY120" fmla="*/ 10668 h 467488"/>
              <a:gd name="connsiteX121" fmla="*/ 319397 w 516646"/>
              <a:gd name="connsiteY121" fmla="*/ 262436 h 467488"/>
              <a:gd name="connsiteX122" fmla="*/ 312381 w 516646"/>
              <a:gd name="connsiteY122" fmla="*/ 269464 h 467488"/>
              <a:gd name="connsiteX123" fmla="*/ 274830 w 516646"/>
              <a:gd name="connsiteY123" fmla="*/ 269464 h 467488"/>
              <a:gd name="connsiteX124" fmla="*/ 363963 w 516646"/>
              <a:gd name="connsiteY124" fmla="*/ 362481 h 467488"/>
              <a:gd name="connsiteX125" fmla="*/ 366027 w 516646"/>
              <a:gd name="connsiteY125" fmla="*/ 363308 h 467488"/>
              <a:gd name="connsiteX126" fmla="*/ 368090 w 516646"/>
              <a:gd name="connsiteY126" fmla="*/ 362895 h 467488"/>
              <a:gd name="connsiteX127" fmla="*/ 460112 w 516646"/>
              <a:gd name="connsiteY127" fmla="*/ 269464 h 467488"/>
              <a:gd name="connsiteX128" fmla="*/ 420085 w 516646"/>
              <a:gd name="connsiteY128" fmla="*/ 269464 h 467488"/>
              <a:gd name="connsiteX129" fmla="*/ 412657 w 516646"/>
              <a:gd name="connsiteY129" fmla="*/ 262436 h 467488"/>
              <a:gd name="connsiteX130" fmla="*/ 412657 w 516646"/>
              <a:gd name="connsiteY130" fmla="*/ 10668 h 467488"/>
              <a:gd name="connsiteX131" fmla="*/ 420085 w 516646"/>
              <a:gd name="connsiteY131" fmla="*/ 3640 h 467488"/>
              <a:gd name="connsiteX132" fmla="*/ 426687 w 516646"/>
              <a:gd name="connsiteY132" fmla="*/ 10668 h 467488"/>
              <a:gd name="connsiteX133" fmla="*/ 426687 w 516646"/>
              <a:gd name="connsiteY133" fmla="*/ 147507 h 467488"/>
              <a:gd name="connsiteX134" fmla="*/ 456811 w 516646"/>
              <a:gd name="connsiteY134" fmla="*/ 147507 h 467488"/>
              <a:gd name="connsiteX135" fmla="*/ 498902 w 516646"/>
              <a:gd name="connsiteY135" fmla="*/ 192156 h 467488"/>
              <a:gd name="connsiteX136" fmla="*/ 498902 w 516646"/>
              <a:gd name="connsiteY136" fmla="*/ 219441 h 467488"/>
              <a:gd name="connsiteX137" fmla="*/ 499315 w 516646"/>
              <a:gd name="connsiteY137" fmla="*/ 219441 h 467488"/>
              <a:gd name="connsiteX138" fmla="*/ 511695 w 516646"/>
              <a:gd name="connsiteY138" fmla="*/ 224402 h 467488"/>
              <a:gd name="connsiteX139" fmla="*/ 516646 w 516646"/>
              <a:gd name="connsiteY139" fmla="*/ 236804 h 467488"/>
              <a:gd name="connsiteX140" fmla="*/ 516646 w 516646"/>
              <a:gd name="connsiteY140" fmla="*/ 448884 h 467488"/>
              <a:gd name="connsiteX141" fmla="*/ 498077 w 516646"/>
              <a:gd name="connsiteY141" fmla="*/ 467488 h 467488"/>
              <a:gd name="connsiteX142" fmla="*/ 42916 w 516646"/>
              <a:gd name="connsiteY142" fmla="*/ 467488 h 467488"/>
              <a:gd name="connsiteX143" fmla="*/ 42504 w 516646"/>
              <a:gd name="connsiteY143" fmla="*/ 467488 h 467488"/>
              <a:gd name="connsiteX144" fmla="*/ 42091 w 516646"/>
              <a:gd name="connsiteY144" fmla="*/ 467488 h 467488"/>
              <a:gd name="connsiteX145" fmla="*/ 0 w 516646"/>
              <a:gd name="connsiteY145" fmla="*/ 422426 h 467488"/>
              <a:gd name="connsiteX146" fmla="*/ 0 w 516646"/>
              <a:gd name="connsiteY146" fmla="*/ 111127 h 467488"/>
              <a:gd name="connsiteX147" fmla="*/ 16919 w 516646"/>
              <a:gd name="connsiteY147" fmla="*/ 93351 h 467488"/>
              <a:gd name="connsiteX148" fmla="*/ 102752 w 516646"/>
              <a:gd name="connsiteY148" fmla="*/ 93351 h 467488"/>
              <a:gd name="connsiteX149" fmla="*/ 115957 w 516646"/>
              <a:gd name="connsiteY149" fmla="*/ 99138 h 467488"/>
              <a:gd name="connsiteX150" fmla="*/ 157635 w 516646"/>
              <a:gd name="connsiteY150" fmla="*/ 143787 h 467488"/>
              <a:gd name="connsiteX151" fmla="*/ 165063 w 516646"/>
              <a:gd name="connsiteY151" fmla="*/ 147507 h 467488"/>
              <a:gd name="connsiteX152" fmla="*/ 304954 w 516646"/>
              <a:gd name="connsiteY152" fmla="*/ 147507 h 467488"/>
              <a:gd name="connsiteX153" fmla="*/ 304954 w 516646"/>
              <a:gd name="connsiteY153" fmla="*/ 10668 h 467488"/>
              <a:gd name="connsiteX154" fmla="*/ 312381 w 516646"/>
              <a:gd name="connsiteY154" fmla="*/ 3640 h 467488"/>
              <a:gd name="connsiteX155" fmla="*/ 366739 w 516646"/>
              <a:gd name="connsiteY155" fmla="*/ 0 h 467488"/>
              <a:gd name="connsiteX156" fmla="*/ 374655 w 516646"/>
              <a:gd name="connsiteY156" fmla="*/ 9499 h 467488"/>
              <a:gd name="connsiteX157" fmla="*/ 365156 w 516646"/>
              <a:gd name="connsiteY157" fmla="*/ 17415 h 467488"/>
              <a:gd name="connsiteX158" fmla="*/ 357240 w 516646"/>
              <a:gd name="connsiteY158" fmla="*/ 8312 h 467488"/>
              <a:gd name="connsiteX159" fmla="*/ 366739 w 516646"/>
              <a:gd name="connsiteY159" fmla="*/ 0 h 4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516646" h="467488">
                <a:moveTo>
                  <a:pt x="96230" y="416924"/>
                </a:moveTo>
                <a:lnTo>
                  <a:pt x="473216" y="416924"/>
                </a:lnTo>
                <a:cubicBezTo>
                  <a:pt x="476932" y="416924"/>
                  <a:pt x="480235" y="420161"/>
                  <a:pt x="480235" y="423802"/>
                </a:cubicBezTo>
                <a:cubicBezTo>
                  <a:pt x="480235" y="427848"/>
                  <a:pt x="476932" y="431085"/>
                  <a:pt x="473216" y="431085"/>
                </a:cubicBezTo>
                <a:lnTo>
                  <a:pt x="96230" y="431085"/>
                </a:lnTo>
                <a:cubicBezTo>
                  <a:pt x="92101" y="431085"/>
                  <a:pt x="89211" y="427848"/>
                  <a:pt x="89211" y="423802"/>
                </a:cubicBezTo>
                <a:cubicBezTo>
                  <a:pt x="89211" y="420161"/>
                  <a:pt x="92101" y="416924"/>
                  <a:pt x="96230" y="416924"/>
                </a:cubicBezTo>
                <a:close/>
                <a:moveTo>
                  <a:pt x="365745" y="287659"/>
                </a:moveTo>
                <a:cubicBezTo>
                  <a:pt x="370601" y="287659"/>
                  <a:pt x="374647" y="291383"/>
                  <a:pt x="374647" y="296763"/>
                </a:cubicBezTo>
                <a:cubicBezTo>
                  <a:pt x="374647" y="301314"/>
                  <a:pt x="370601" y="305452"/>
                  <a:pt x="365745" y="305452"/>
                </a:cubicBezTo>
                <a:cubicBezTo>
                  <a:pt x="360890" y="305452"/>
                  <a:pt x="356844" y="301314"/>
                  <a:pt x="356844" y="296763"/>
                </a:cubicBezTo>
                <a:cubicBezTo>
                  <a:pt x="356844" y="291383"/>
                  <a:pt x="360890" y="287659"/>
                  <a:pt x="365745" y="287659"/>
                </a:cubicBezTo>
                <a:close/>
                <a:moveTo>
                  <a:pt x="167497" y="271273"/>
                </a:moveTo>
                <a:cubicBezTo>
                  <a:pt x="172463" y="271273"/>
                  <a:pt x="176187" y="275231"/>
                  <a:pt x="176187" y="280377"/>
                </a:cubicBezTo>
                <a:cubicBezTo>
                  <a:pt x="176187" y="285126"/>
                  <a:pt x="172463" y="289084"/>
                  <a:pt x="167497" y="289084"/>
                </a:cubicBezTo>
                <a:cubicBezTo>
                  <a:pt x="162532" y="289084"/>
                  <a:pt x="158394" y="285126"/>
                  <a:pt x="158394" y="280377"/>
                </a:cubicBezTo>
                <a:cubicBezTo>
                  <a:pt x="158394" y="275231"/>
                  <a:pt x="162532" y="271273"/>
                  <a:pt x="167497" y="271273"/>
                </a:cubicBezTo>
                <a:close/>
                <a:moveTo>
                  <a:pt x="132494" y="271273"/>
                </a:moveTo>
                <a:cubicBezTo>
                  <a:pt x="137873" y="271273"/>
                  <a:pt x="141597" y="275231"/>
                  <a:pt x="141597" y="280377"/>
                </a:cubicBezTo>
                <a:cubicBezTo>
                  <a:pt x="141597" y="285126"/>
                  <a:pt x="137873" y="289084"/>
                  <a:pt x="132494" y="289084"/>
                </a:cubicBezTo>
                <a:cubicBezTo>
                  <a:pt x="127942" y="289084"/>
                  <a:pt x="123804" y="285126"/>
                  <a:pt x="123804" y="280377"/>
                </a:cubicBezTo>
                <a:cubicBezTo>
                  <a:pt x="123804" y="275231"/>
                  <a:pt x="127942" y="271273"/>
                  <a:pt x="132494" y="271273"/>
                </a:cubicBezTo>
                <a:close/>
                <a:moveTo>
                  <a:pt x="96291" y="271273"/>
                </a:moveTo>
                <a:cubicBezTo>
                  <a:pt x="100742" y="271273"/>
                  <a:pt x="105192" y="274997"/>
                  <a:pt x="105192" y="279963"/>
                </a:cubicBezTo>
                <a:cubicBezTo>
                  <a:pt x="105192" y="285342"/>
                  <a:pt x="100742" y="289066"/>
                  <a:pt x="96291" y="289066"/>
                </a:cubicBezTo>
                <a:cubicBezTo>
                  <a:pt x="91436" y="289066"/>
                  <a:pt x="87390" y="285342"/>
                  <a:pt x="87390" y="279963"/>
                </a:cubicBezTo>
                <a:cubicBezTo>
                  <a:pt x="87390" y="274997"/>
                  <a:pt x="91436" y="271273"/>
                  <a:pt x="96291" y="271273"/>
                </a:cubicBezTo>
                <a:close/>
                <a:moveTo>
                  <a:pt x="365745" y="253067"/>
                </a:moveTo>
                <a:cubicBezTo>
                  <a:pt x="370601" y="253067"/>
                  <a:pt x="374647" y="257205"/>
                  <a:pt x="374647" y="262171"/>
                </a:cubicBezTo>
                <a:cubicBezTo>
                  <a:pt x="374647" y="267136"/>
                  <a:pt x="370601" y="270860"/>
                  <a:pt x="365745" y="270860"/>
                </a:cubicBezTo>
                <a:cubicBezTo>
                  <a:pt x="360890" y="270860"/>
                  <a:pt x="356844" y="267136"/>
                  <a:pt x="356844" y="262171"/>
                </a:cubicBezTo>
                <a:cubicBezTo>
                  <a:pt x="356844" y="257205"/>
                  <a:pt x="360890" y="253067"/>
                  <a:pt x="365745" y="253067"/>
                </a:cubicBezTo>
                <a:close/>
                <a:moveTo>
                  <a:pt x="427808" y="233041"/>
                </a:moveTo>
                <a:lnTo>
                  <a:pt x="427808" y="254988"/>
                </a:lnTo>
                <a:lnTo>
                  <a:pt x="461305" y="254988"/>
                </a:lnTo>
                <a:cubicBezTo>
                  <a:pt x="467095" y="254988"/>
                  <a:pt x="472471" y="258301"/>
                  <a:pt x="474539" y="263684"/>
                </a:cubicBezTo>
                <a:cubicBezTo>
                  <a:pt x="476607" y="269067"/>
                  <a:pt x="475366" y="275278"/>
                  <a:pt x="471644" y="279005"/>
                </a:cubicBezTo>
                <a:lnTo>
                  <a:pt x="379424" y="372589"/>
                </a:lnTo>
                <a:cubicBezTo>
                  <a:pt x="376115" y="375488"/>
                  <a:pt x="371566" y="377558"/>
                  <a:pt x="367017" y="377558"/>
                </a:cubicBezTo>
                <a:cubicBezTo>
                  <a:pt x="362468" y="377558"/>
                  <a:pt x="357919" y="375488"/>
                  <a:pt x="354611" y="372175"/>
                </a:cubicBezTo>
                <a:lnTo>
                  <a:pt x="265285" y="279005"/>
                </a:lnTo>
                <a:cubicBezTo>
                  <a:pt x="261563" y="274864"/>
                  <a:pt x="260323" y="268653"/>
                  <a:pt x="262804" y="263684"/>
                </a:cubicBezTo>
                <a:cubicBezTo>
                  <a:pt x="264872" y="258301"/>
                  <a:pt x="269834" y="254988"/>
                  <a:pt x="275624" y="254988"/>
                </a:cubicBezTo>
                <a:lnTo>
                  <a:pt x="305813" y="254988"/>
                </a:lnTo>
                <a:lnTo>
                  <a:pt x="305813" y="234284"/>
                </a:lnTo>
                <a:lnTo>
                  <a:pt x="72160" y="234284"/>
                </a:lnTo>
                <a:cubicBezTo>
                  <a:pt x="70919" y="234284"/>
                  <a:pt x="69679" y="234284"/>
                  <a:pt x="68438" y="235112"/>
                </a:cubicBezTo>
                <a:cubicBezTo>
                  <a:pt x="67611" y="236354"/>
                  <a:pt x="67197" y="237596"/>
                  <a:pt x="67197" y="238838"/>
                </a:cubicBezTo>
                <a:lnTo>
                  <a:pt x="67197" y="444640"/>
                </a:lnTo>
                <a:cubicBezTo>
                  <a:pt x="67197" y="447953"/>
                  <a:pt x="66370" y="450438"/>
                  <a:pt x="65543" y="452922"/>
                </a:cubicBezTo>
                <a:lnTo>
                  <a:pt x="499352" y="452922"/>
                </a:lnTo>
                <a:cubicBezTo>
                  <a:pt x="501833" y="452922"/>
                  <a:pt x="503901" y="450852"/>
                  <a:pt x="503901" y="448781"/>
                </a:cubicBezTo>
                <a:lnTo>
                  <a:pt x="503901" y="236354"/>
                </a:lnTo>
                <a:cubicBezTo>
                  <a:pt x="503901" y="235112"/>
                  <a:pt x="503074" y="234284"/>
                  <a:pt x="502660" y="234284"/>
                </a:cubicBezTo>
                <a:cubicBezTo>
                  <a:pt x="502660" y="233869"/>
                  <a:pt x="501833" y="233041"/>
                  <a:pt x="500592" y="233041"/>
                </a:cubicBezTo>
                <a:lnTo>
                  <a:pt x="493562" y="233041"/>
                </a:lnTo>
                <a:cubicBezTo>
                  <a:pt x="493562" y="233041"/>
                  <a:pt x="493148" y="233041"/>
                  <a:pt x="492735" y="233041"/>
                </a:cubicBezTo>
                <a:cubicBezTo>
                  <a:pt x="492735" y="233041"/>
                  <a:pt x="492321" y="233041"/>
                  <a:pt x="492321" y="233041"/>
                </a:cubicBezTo>
                <a:close/>
                <a:moveTo>
                  <a:pt x="365745" y="216654"/>
                </a:moveTo>
                <a:cubicBezTo>
                  <a:pt x="370601" y="216654"/>
                  <a:pt x="374647" y="220700"/>
                  <a:pt x="374647" y="225555"/>
                </a:cubicBezTo>
                <a:cubicBezTo>
                  <a:pt x="374647" y="230411"/>
                  <a:pt x="370601" y="234457"/>
                  <a:pt x="365745" y="234457"/>
                </a:cubicBezTo>
                <a:cubicBezTo>
                  <a:pt x="360890" y="234457"/>
                  <a:pt x="356844" y="230411"/>
                  <a:pt x="356844" y="225555"/>
                </a:cubicBezTo>
                <a:cubicBezTo>
                  <a:pt x="356844" y="220700"/>
                  <a:pt x="360890" y="216654"/>
                  <a:pt x="365745" y="216654"/>
                </a:cubicBezTo>
                <a:close/>
                <a:moveTo>
                  <a:pt x="426028" y="198448"/>
                </a:moveTo>
                <a:lnTo>
                  <a:pt x="426028" y="219883"/>
                </a:lnTo>
                <a:lnTo>
                  <a:pt x="483876" y="219883"/>
                </a:lnTo>
                <a:lnTo>
                  <a:pt x="483876" y="198448"/>
                </a:lnTo>
                <a:close/>
                <a:moveTo>
                  <a:pt x="89272" y="198448"/>
                </a:moveTo>
                <a:cubicBezTo>
                  <a:pt x="87215" y="198448"/>
                  <a:pt x="85569" y="200037"/>
                  <a:pt x="85569" y="202420"/>
                </a:cubicBezTo>
                <a:lnTo>
                  <a:pt x="85569" y="219898"/>
                </a:lnTo>
                <a:lnTo>
                  <a:pt x="303634" y="219898"/>
                </a:lnTo>
                <a:lnTo>
                  <a:pt x="303634" y="198448"/>
                </a:lnTo>
                <a:close/>
                <a:moveTo>
                  <a:pt x="365745" y="180241"/>
                </a:moveTo>
                <a:cubicBezTo>
                  <a:pt x="370601" y="180241"/>
                  <a:pt x="374647" y="183965"/>
                  <a:pt x="374647" y="188931"/>
                </a:cubicBezTo>
                <a:cubicBezTo>
                  <a:pt x="374647" y="193896"/>
                  <a:pt x="370601" y="198034"/>
                  <a:pt x="365745" y="198034"/>
                </a:cubicBezTo>
                <a:cubicBezTo>
                  <a:pt x="360890" y="198034"/>
                  <a:pt x="356844" y="193896"/>
                  <a:pt x="356844" y="188931"/>
                </a:cubicBezTo>
                <a:cubicBezTo>
                  <a:pt x="356844" y="183965"/>
                  <a:pt x="360890" y="180241"/>
                  <a:pt x="365745" y="180241"/>
                </a:cubicBezTo>
                <a:close/>
                <a:moveTo>
                  <a:pt x="426028" y="162035"/>
                </a:moveTo>
                <a:lnTo>
                  <a:pt x="426028" y="183478"/>
                </a:lnTo>
                <a:lnTo>
                  <a:pt x="482058" y="183478"/>
                </a:lnTo>
                <a:cubicBezTo>
                  <a:pt x="478377" y="171340"/>
                  <a:pt x="468153" y="162035"/>
                  <a:pt x="455884" y="162035"/>
                </a:cubicBezTo>
                <a:close/>
                <a:moveTo>
                  <a:pt x="363924" y="145650"/>
                </a:moveTo>
                <a:cubicBezTo>
                  <a:pt x="369184" y="145650"/>
                  <a:pt x="372826" y="149788"/>
                  <a:pt x="372826" y="154754"/>
                </a:cubicBezTo>
                <a:cubicBezTo>
                  <a:pt x="372826" y="159719"/>
                  <a:pt x="369184" y="163443"/>
                  <a:pt x="363924" y="163443"/>
                </a:cubicBezTo>
                <a:cubicBezTo>
                  <a:pt x="359069" y="163443"/>
                  <a:pt x="355023" y="159719"/>
                  <a:pt x="355023" y="154754"/>
                </a:cubicBezTo>
                <a:cubicBezTo>
                  <a:pt x="355023" y="149788"/>
                  <a:pt x="359069" y="145650"/>
                  <a:pt x="363924" y="145650"/>
                </a:cubicBezTo>
                <a:close/>
                <a:moveTo>
                  <a:pt x="365745" y="109237"/>
                </a:moveTo>
                <a:cubicBezTo>
                  <a:pt x="370601" y="109237"/>
                  <a:pt x="374647" y="113283"/>
                  <a:pt x="374647" y="118138"/>
                </a:cubicBezTo>
                <a:cubicBezTo>
                  <a:pt x="374647" y="122994"/>
                  <a:pt x="370601" y="127040"/>
                  <a:pt x="365745" y="127040"/>
                </a:cubicBezTo>
                <a:cubicBezTo>
                  <a:pt x="360890" y="127040"/>
                  <a:pt x="356844" y="122994"/>
                  <a:pt x="356844" y="118138"/>
                </a:cubicBezTo>
                <a:cubicBezTo>
                  <a:pt x="356844" y="113283"/>
                  <a:pt x="360890" y="109237"/>
                  <a:pt x="365745" y="109237"/>
                </a:cubicBezTo>
                <a:close/>
                <a:moveTo>
                  <a:pt x="17044" y="107416"/>
                </a:moveTo>
                <a:cubicBezTo>
                  <a:pt x="15805" y="107416"/>
                  <a:pt x="14565" y="109071"/>
                  <a:pt x="14565" y="110726"/>
                </a:cubicBezTo>
                <a:lnTo>
                  <a:pt x="14565" y="422303"/>
                </a:lnTo>
                <a:cubicBezTo>
                  <a:pt x="14565" y="439268"/>
                  <a:pt x="26961" y="452922"/>
                  <a:pt x="42249" y="452922"/>
                </a:cubicBezTo>
                <a:cubicBezTo>
                  <a:pt x="42662" y="452922"/>
                  <a:pt x="42662" y="452922"/>
                  <a:pt x="42662" y="452922"/>
                </a:cubicBezTo>
                <a:cubicBezTo>
                  <a:pt x="43075" y="452922"/>
                  <a:pt x="43075" y="452922"/>
                  <a:pt x="43075" y="452922"/>
                </a:cubicBezTo>
                <a:cubicBezTo>
                  <a:pt x="48447" y="452922"/>
                  <a:pt x="52579" y="449198"/>
                  <a:pt x="52579" y="444647"/>
                </a:cubicBezTo>
                <a:lnTo>
                  <a:pt x="52579" y="238998"/>
                </a:lnTo>
                <a:cubicBezTo>
                  <a:pt x="52579" y="234033"/>
                  <a:pt x="54645" y="229068"/>
                  <a:pt x="58364" y="225344"/>
                </a:cubicBezTo>
                <a:cubicBezTo>
                  <a:pt x="62082" y="221619"/>
                  <a:pt x="67041" y="219964"/>
                  <a:pt x="71999" y="219964"/>
                </a:cubicBezTo>
                <a:lnTo>
                  <a:pt x="71999" y="201758"/>
                </a:lnTo>
                <a:cubicBezTo>
                  <a:pt x="71999" y="191414"/>
                  <a:pt x="80263" y="183138"/>
                  <a:pt x="90179" y="183138"/>
                </a:cubicBezTo>
                <a:lnTo>
                  <a:pt x="305453" y="183138"/>
                </a:lnTo>
                <a:lnTo>
                  <a:pt x="305453" y="161208"/>
                </a:lnTo>
                <a:lnTo>
                  <a:pt x="165381" y="161208"/>
                </a:lnTo>
                <a:cubicBezTo>
                  <a:pt x="158769" y="161208"/>
                  <a:pt x="152158" y="158311"/>
                  <a:pt x="147613" y="153346"/>
                </a:cubicBezTo>
                <a:lnTo>
                  <a:pt x="105468" y="108658"/>
                </a:lnTo>
                <a:cubicBezTo>
                  <a:pt x="105054" y="107830"/>
                  <a:pt x="103815" y="107416"/>
                  <a:pt x="102988" y="107416"/>
                </a:cubicBezTo>
                <a:close/>
                <a:moveTo>
                  <a:pt x="365745" y="74645"/>
                </a:moveTo>
                <a:cubicBezTo>
                  <a:pt x="370601" y="74645"/>
                  <a:pt x="374647" y="78369"/>
                  <a:pt x="374647" y="83749"/>
                </a:cubicBezTo>
                <a:cubicBezTo>
                  <a:pt x="374647" y="88300"/>
                  <a:pt x="370601" y="92438"/>
                  <a:pt x="365745" y="92438"/>
                </a:cubicBezTo>
                <a:cubicBezTo>
                  <a:pt x="360890" y="92438"/>
                  <a:pt x="356844" y="88300"/>
                  <a:pt x="356844" y="83749"/>
                </a:cubicBezTo>
                <a:cubicBezTo>
                  <a:pt x="356844" y="78369"/>
                  <a:pt x="360890" y="74645"/>
                  <a:pt x="365745" y="74645"/>
                </a:cubicBezTo>
                <a:close/>
                <a:moveTo>
                  <a:pt x="366739" y="36838"/>
                </a:moveTo>
                <a:cubicBezTo>
                  <a:pt x="371489" y="37264"/>
                  <a:pt x="374655" y="41951"/>
                  <a:pt x="374655" y="47064"/>
                </a:cubicBezTo>
                <a:cubicBezTo>
                  <a:pt x="374260" y="51751"/>
                  <a:pt x="370301" y="56012"/>
                  <a:pt x="365156" y="55586"/>
                </a:cubicBezTo>
                <a:cubicBezTo>
                  <a:pt x="360406" y="55159"/>
                  <a:pt x="356844" y="50473"/>
                  <a:pt x="357240" y="45786"/>
                </a:cubicBezTo>
                <a:cubicBezTo>
                  <a:pt x="357636" y="40673"/>
                  <a:pt x="361594" y="36412"/>
                  <a:pt x="366739" y="36838"/>
                </a:cubicBezTo>
                <a:close/>
                <a:moveTo>
                  <a:pt x="312381" y="3640"/>
                </a:moveTo>
                <a:cubicBezTo>
                  <a:pt x="316095" y="3640"/>
                  <a:pt x="319397" y="6534"/>
                  <a:pt x="319397" y="10668"/>
                </a:cubicBezTo>
                <a:lnTo>
                  <a:pt x="319397" y="262436"/>
                </a:lnTo>
                <a:cubicBezTo>
                  <a:pt x="319397" y="266570"/>
                  <a:pt x="316095" y="269464"/>
                  <a:pt x="312381" y="269464"/>
                </a:cubicBezTo>
                <a:lnTo>
                  <a:pt x="274830" y="269464"/>
                </a:lnTo>
                <a:lnTo>
                  <a:pt x="363963" y="362481"/>
                </a:lnTo>
                <a:cubicBezTo>
                  <a:pt x="364789" y="363308"/>
                  <a:pt x="366027" y="363308"/>
                  <a:pt x="366027" y="363308"/>
                </a:cubicBezTo>
                <a:cubicBezTo>
                  <a:pt x="366439" y="363308"/>
                  <a:pt x="367265" y="363308"/>
                  <a:pt x="368090" y="362895"/>
                </a:cubicBezTo>
                <a:lnTo>
                  <a:pt x="460112" y="269464"/>
                </a:lnTo>
                <a:lnTo>
                  <a:pt x="420085" y="269464"/>
                </a:lnTo>
                <a:cubicBezTo>
                  <a:pt x="415958" y="269464"/>
                  <a:pt x="412657" y="266570"/>
                  <a:pt x="412657" y="262436"/>
                </a:cubicBezTo>
                <a:lnTo>
                  <a:pt x="412657" y="10668"/>
                </a:lnTo>
                <a:cubicBezTo>
                  <a:pt x="412657" y="6534"/>
                  <a:pt x="415958" y="3640"/>
                  <a:pt x="420085" y="3640"/>
                </a:cubicBezTo>
                <a:cubicBezTo>
                  <a:pt x="423799" y="3640"/>
                  <a:pt x="426687" y="6534"/>
                  <a:pt x="426687" y="10668"/>
                </a:cubicBezTo>
                <a:lnTo>
                  <a:pt x="426687" y="147507"/>
                </a:lnTo>
                <a:lnTo>
                  <a:pt x="456811" y="147507"/>
                </a:lnTo>
                <a:cubicBezTo>
                  <a:pt x="479507" y="147507"/>
                  <a:pt x="498902" y="167351"/>
                  <a:pt x="498902" y="192156"/>
                </a:cubicBezTo>
                <a:lnTo>
                  <a:pt x="498902" y="219441"/>
                </a:lnTo>
                <a:lnTo>
                  <a:pt x="499315" y="219441"/>
                </a:lnTo>
                <a:cubicBezTo>
                  <a:pt x="503854" y="219441"/>
                  <a:pt x="507981" y="221095"/>
                  <a:pt x="511695" y="224402"/>
                </a:cubicBezTo>
                <a:cubicBezTo>
                  <a:pt x="514996" y="227709"/>
                  <a:pt x="516646" y="232257"/>
                  <a:pt x="516646" y="236804"/>
                </a:cubicBezTo>
                <a:lnTo>
                  <a:pt x="516646" y="448884"/>
                </a:lnTo>
                <a:cubicBezTo>
                  <a:pt x="516646" y="459220"/>
                  <a:pt x="507981" y="467488"/>
                  <a:pt x="498077" y="467488"/>
                </a:cubicBezTo>
                <a:lnTo>
                  <a:pt x="42916" y="467488"/>
                </a:lnTo>
                <a:cubicBezTo>
                  <a:pt x="42916" y="467488"/>
                  <a:pt x="42916" y="467488"/>
                  <a:pt x="42504" y="467488"/>
                </a:cubicBezTo>
                <a:cubicBezTo>
                  <a:pt x="42504" y="467488"/>
                  <a:pt x="42504" y="467488"/>
                  <a:pt x="42091" y="467488"/>
                </a:cubicBezTo>
                <a:cubicBezTo>
                  <a:pt x="18982" y="467488"/>
                  <a:pt x="0" y="446817"/>
                  <a:pt x="0" y="422426"/>
                </a:cubicBezTo>
                <a:lnTo>
                  <a:pt x="0" y="111127"/>
                </a:lnTo>
                <a:cubicBezTo>
                  <a:pt x="0" y="101619"/>
                  <a:pt x="7428" y="93351"/>
                  <a:pt x="16919" y="93351"/>
                </a:cubicBezTo>
                <a:lnTo>
                  <a:pt x="102752" y="93351"/>
                </a:lnTo>
                <a:cubicBezTo>
                  <a:pt x="107704" y="93351"/>
                  <a:pt x="112243" y="95831"/>
                  <a:pt x="115957" y="99138"/>
                </a:cubicBezTo>
                <a:lnTo>
                  <a:pt x="157635" y="143787"/>
                </a:lnTo>
                <a:cubicBezTo>
                  <a:pt x="159698" y="146267"/>
                  <a:pt x="162174" y="147507"/>
                  <a:pt x="165063" y="147507"/>
                </a:cubicBezTo>
                <a:lnTo>
                  <a:pt x="304954" y="147507"/>
                </a:lnTo>
                <a:lnTo>
                  <a:pt x="304954" y="10668"/>
                </a:lnTo>
                <a:cubicBezTo>
                  <a:pt x="304954" y="6534"/>
                  <a:pt x="308255" y="3640"/>
                  <a:pt x="312381" y="3640"/>
                </a:cubicBezTo>
                <a:close/>
                <a:moveTo>
                  <a:pt x="366739" y="0"/>
                </a:moveTo>
                <a:cubicBezTo>
                  <a:pt x="371489" y="396"/>
                  <a:pt x="374655" y="4749"/>
                  <a:pt x="374655" y="9499"/>
                </a:cubicBezTo>
                <a:cubicBezTo>
                  <a:pt x="374260" y="14249"/>
                  <a:pt x="370301" y="17811"/>
                  <a:pt x="365156" y="17415"/>
                </a:cubicBezTo>
                <a:cubicBezTo>
                  <a:pt x="360406" y="17415"/>
                  <a:pt x="356844" y="12665"/>
                  <a:pt x="357240" y="8312"/>
                </a:cubicBezTo>
                <a:cubicBezTo>
                  <a:pt x="357636" y="3562"/>
                  <a:pt x="361594" y="0"/>
                  <a:pt x="36673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cxnSp>
        <p:nvCxnSpPr>
          <p:cNvPr id="393" name="Straight Arrow Connector 392">
            <a:extLst>
              <a:ext uri="{FF2B5EF4-FFF2-40B4-BE49-F238E27FC236}">
                <a16:creationId xmlns:a16="http://schemas.microsoft.com/office/drawing/2014/main" id="{D664184D-7CA3-E5CF-901F-7BADBCAA22B8}"/>
              </a:ext>
            </a:extLst>
          </p:cNvPr>
          <p:cNvCxnSpPr/>
          <p:nvPr/>
        </p:nvCxnSpPr>
        <p:spPr bwMode="gray">
          <a:xfrm>
            <a:off x="7284974" y="2536912"/>
            <a:ext cx="0" cy="13769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id="{1D74EC64-2BB6-F235-88A2-463759155E28}"/>
              </a:ext>
            </a:extLst>
          </p:cNvPr>
          <p:cNvCxnSpPr/>
          <p:nvPr/>
        </p:nvCxnSpPr>
        <p:spPr bwMode="gray">
          <a:xfrm>
            <a:off x="7284974" y="3033037"/>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63A1C2D9-BA27-3B8B-F8AD-124999FFE720}"/>
              </a:ext>
            </a:extLst>
          </p:cNvPr>
          <p:cNvCxnSpPr/>
          <p:nvPr/>
        </p:nvCxnSpPr>
        <p:spPr bwMode="gray">
          <a:xfrm>
            <a:off x="7284974" y="3543671"/>
            <a:ext cx="0" cy="15220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41C1F0D0-5CB5-5E69-04AC-BF508399FCDA}"/>
              </a:ext>
            </a:extLst>
          </p:cNvPr>
          <p:cNvCxnSpPr/>
          <p:nvPr/>
        </p:nvCxnSpPr>
        <p:spPr bwMode="gray">
          <a:xfrm>
            <a:off x="7284974" y="4054307"/>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97" name="TextBox 396">
            <a:extLst>
              <a:ext uri="{FF2B5EF4-FFF2-40B4-BE49-F238E27FC236}">
                <a16:creationId xmlns:a16="http://schemas.microsoft.com/office/drawing/2014/main" id="{EE003AC2-4FB6-8D1E-0037-0E28D5A94773}"/>
              </a:ext>
            </a:extLst>
          </p:cNvPr>
          <p:cNvSpPr txBox="1"/>
          <p:nvPr/>
        </p:nvSpPr>
        <p:spPr bwMode="gray">
          <a:xfrm>
            <a:off x="7024554" y="2678197"/>
            <a:ext cx="72319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UNHCR Representative 2nd Stage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Approval of Financial Plan Amendment</a:t>
            </a:r>
            <a:endParaRPr kumimoji="0" lang="en-GB" sz="500" b="0" i="0" u="none" strike="sngStrike" kern="1200" cap="none" spc="0" normalizeH="0" baseline="0" noProof="0">
              <a:ln>
                <a:noFill/>
              </a:ln>
              <a:solidFill>
                <a:schemeClr val="accent6"/>
              </a:solidFill>
              <a:effectLst/>
              <a:uLnTx/>
              <a:uFillTx/>
              <a:latin typeface="Proxima Nova" panose="02000506030000020004"/>
              <a:ea typeface="+mn-ea"/>
              <a:cs typeface="+mn-cs"/>
            </a:endParaRPr>
          </a:p>
        </p:txBody>
      </p:sp>
      <p:sp>
        <p:nvSpPr>
          <p:cNvPr id="398" name="TextBox 397">
            <a:extLst>
              <a:ext uri="{FF2B5EF4-FFF2-40B4-BE49-F238E27FC236}">
                <a16:creationId xmlns:a16="http://schemas.microsoft.com/office/drawing/2014/main" id="{A8C12362-73B0-F343-8E57-3C62A31C7852}"/>
              </a:ext>
            </a:extLst>
          </p:cNvPr>
          <p:cNvSpPr txBox="1"/>
          <p:nvPr/>
        </p:nvSpPr>
        <p:spPr bwMode="gray">
          <a:xfrm>
            <a:off x="7179179" y="3736508"/>
            <a:ext cx="56246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Update Purchase Order in Cloud ERP</a:t>
            </a:r>
          </a:p>
        </p:txBody>
      </p:sp>
      <p:cxnSp>
        <p:nvCxnSpPr>
          <p:cNvPr id="399" name="Straight Arrow Connector 398">
            <a:extLst>
              <a:ext uri="{FF2B5EF4-FFF2-40B4-BE49-F238E27FC236}">
                <a16:creationId xmlns:a16="http://schemas.microsoft.com/office/drawing/2014/main" id="{17D7C9AD-8128-0C94-4809-8A7D7620F6C2}"/>
              </a:ext>
            </a:extLst>
          </p:cNvPr>
          <p:cNvCxnSpPr>
            <a:stCxn id="115" idx="3"/>
            <a:endCxn id="131" idx="1"/>
          </p:cNvCxnSpPr>
          <p:nvPr/>
        </p:nvCxnSpPr>
        <p:spPr bwMode="gray">
          <a:xfrm>
            <a:off x="6571114" y="3787768"/>
            <a:ext cx="93752" cy="889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0" name="Freeform 3">
            <a:extLst>
              <a:ext uri="{FF2B5EF4-FFF2-40B4-BE49-F238E27FC236}">
                <a16:creationId xmlns:a16="http://schemas.microsoft.com/office/drawing/2014/main" id="{49270CFD-DF72-DE4F-B070-71E21B5D1D76}"/>
              </a:ext>
            </a:extLst>
          </p:cNvPr>
          <p:cNvSpPr>
            <a:spLocks noChangeArrowheads="1"/>
          </p:cNvSpPr>
          <p:nvPr/>
        </p:nvSpPr>
        <p:spPr bwMode="auto">
          <a:xfrm>
            <a:off x="5593570" y="2197228"/>
            <a:ext cx="269303" cy="208121"/>
          </a:xfrm>
          <a:custGeom>
            <a:avLst/>
            <a:gdLst>
              <a:gd name="connsiteX0" fmla="*/ 137051 w 548284"/>
              <a:gd name="connsiteY0" fmla="*/ 409913 h 516735"/>
              <a:gd name="connsiteX1" fmla="*/ 135024 w 548284"/>
              <a:gd name="connsiteY1" fmla="*/ 413959 h 516735"/>
              <a:gd name="connsiteX2" fmla="*/ 127725 w 548284"/>
              <a:gd name="connsiteY2" fmla="*/ 420029 h 516735"/>
              <a:gd name="connsiteX3" fmla="*/ 129347 w 548284"/>
              <a:gd name="connsiteY3" fmla="*/ 422052 h 516735"/>
              <a:gd name="connsiteX4" fmla="*/ 132186 w 548284"/>
              <a:gd name="connsiteY4" fmla="*/ 431763 h 516735"/>
              <a:gd name="connsiteX5" fmla="*/ 135024 w 548284"/>
              <a:gd name="connsiteY5" fmla="*/ 448757 h 516735"/>
              <a:gd name="connsiteX6" fmla="*/ 135024 w 548284"/>
              <a:gd name="connsiteY6" fmla="*/ 501763 h 516735"/>
              <a:gd name="connsiteX7" fmla="*/ 160163 w 548284"/>
              <a:gd name="connsiteY7" fmla="*/ 495289 h 516735"/>
              <a:gd name="connsiteX8" fmla="*/ 160163 w 548284"/>
              <a:gd name="connsiteY8" fmla="*/ 440665 h 516735"/>
              <a:gd name="connsiteX9" fmla="*/ 167057 w 548284"/>
              <a:gd name="connsiteY9" fmla="*/ 433381 h 516735"/>
              <a:gd name="connsiteX10" fmla="*/ 173950 w 548284"/>
              <a:gd name="connsiteY10" fmla="*/ 440665 h 516735"/>
              <a:gd name="connsiteX11" fmla="*/ 173950 w 548284"/>
              <a:gd name="connsiteY11" fmla="*/ 488815 h 516735"/>
              <a:gd name="connsiteX12" fmla="*/ 190980 w 548284"/>
              <a:gd name="connsiteY12" fmla="*/ 476676 h 516735"/>
              <a:gd name="connsiteX13" fmla="*/ 190980 w 548284"/>
              <a:gd name="connsiteY13" fmla="*/ 424075 h 516735"/>
              <a:gd name="connsiteX14" fmla="*/ 176788 w 548284"/>
              <a:gd name="connsiteY14" fmla="*/ 409913 h 516735"/>
              <a:gd name="connsiteX15" fmla="*/ 66498 w 548284"/>
              <a:gd name="connsiteY15" fmla="*/ 409913 h 516735"/>
              <a:gd name="connsiteX16" fmla="*/ 52306 w 548284"/>
              <a:gd name="connsiteY16" fmla="*/ 424075 h 516735"/>
              <a:gd name="connsiteX17" fmla="*/ 52306 w 548284"/>
              <a:gd name="connsiteY17" fmla="*/ 476676 h 516735"/>
              <a:gd name="connsiteX18" fmla="*/ 72580 w 548284"/>
              <a:gd name="connsiteY18" fmla="*/ 490434 h 516735"/>
              <a:gd name="connsiteX19" fmla="*/ 72580 w 548284"/>
              <a:gd name="connsiteY19" fmla="*/ 440665 h 516735"/>
              <a:gd name="connsiteX20" fmla="*/ 79473 w 548284"/>
              <a:gd name="connsiteY20" fmla="*/ 433381 h 516735"/>
              <a:gd name="connsiteX21" fmla="*/ 86772 w 548284"/>
              <a:gd name="connsiteY21" fmla="*/ 440665 h 516735"/>
              <a:gd name="connsiteX22" fmla="*/ 86772 w 548284"/>
              <a:gd name="connsiteY22" fmla="*/ 496503 h 516735"/>
              <a:gd name="connsiteX23" fmla="*/ 108668 w 548284"/>
              <a:gd name="connsiteY23" fmla="*/ 501763 h 516735"/>
              <a:gd name="connsiteX24" fmla="*/ 108668 w 548284"/>
              <a:gd name="connsiteY24" fmla="*/ 448757 h 516735"/>
              <a:gd name="connsiteX25" fmla="*/ 111101 w 548284"/>
              <a:gd name="connsiteY25" fmla="*/ 431763 h 516735"/>
              <a:gd name="connsiteX26" fmla="*/ 113939 w 548284"/>
              <a:gd name="connsiteY26" fmla="*/ 422052 h 516735"/>
              <a:gd name="connsiteX27" fmla="*/ 115967 w 548284"/>
              <a:gd name="connsiteY27" fmla="*/ 420029 h 516735"/>
              <a:gd name="connsiteX28" fmla="*/ 108668 w 548284"/>
              <a:gd name="connsiteY28" fmla="*/ 413959 h 516735"/>
              <a:gd name="connsiteX29" fmla="*/ 106641 w 548284"/>
              <a:gd name="connsiteY29" fmla="*/ 409913 h 516735"/>
              <a:gd name="connsiteX30" fmla="*/ 121927 w 548284"/>
              <a:gd name="connsiteY30" fmla="*/ 329669 h 516735"/>
              <a:gd name="connsiteX31" fmla="*/ 101442 w 548284"/>
              <a:gd name="connsiteY31" fmla="*/ 350155 h 516735"/>
              <a:gd name="connsiteX32" fmla="*/ 121927 w 548284"/>
              <a:gd name="connsiteY32" fmla="*/ 370231 h 516735"/>
              <a:gd name="connsiteX33" fmla="*/ 142413 w 548284"/>
              <a:gd name="connsiteY33" fmla="*/ 350155 h 516735"/>
              <a:gd name="connsiteX34" fmla="*/ 121927 w 548284"/>
              <a:gd name="connsiteY34" fmla="*/ 329669 h 516735"/>
              <a:gd name="connsiteX35" fmla="*/ 121927 w 548284"/>
              <a:gd name="connsiteY35" fmla="*/ 315329 h 516735"/>
              <a:gd name="connsiteX36" fmla="*/ 156753 w 548284"/>
              <a:gd name="connsiteY36" fmla="*/ 350155 h 516735"/>
              <a:gd name="connsiteX37" fmla="*/ 121927 w 548284"/>
              <a:gd name="connsiteY37" fmla="*/ 384572 h 516735"/>
              <a:gd name="connsiteX38" fmla="*/ 87511 w 548284"/>
              <a:gd name="connsiteY38" fmla="*/ 350155 h 516735"/>
              <a:gd name="connsiteX39" fmla="*/ 121927 w 548284"/>
              <a:gd name="connsiteY39" fmla="*/ 315329 h 516735"/>
              <a:gd name="connsiteX40" fmla="*/ 121643 w 548284"/>
              <a:gd name="connsiteY40" fmla="*/ 287715 h 516735"/>
              <a:gd name="connsiteX41" fmla="*/ 14192 w 548284"/>
              <a:gd name="connsiteY41" fmla="*/ 395346 h 516735"/>
              <a:gd name="connsiteX42" fmla="*/ 38115 w 548284"/>
              <a:gd name="connsiteY42" fmla="*/ 462110 h 516735"/>
              <a:gd name="connsiteX43" fmla="*/ 38115 w 548284"/>
              <a:gd name="connsiteY43" fmla="*/ 424075 h 516735"/>
              <a:gd name="connsiteX44" fmla="*/ 66498 w 548284"/>
              <a:gd name="connsiteY44" fmla="*/ 395751 h 516735"/>
              <a:gd name="connsiteX45" fmla="*/ 176788 w 548284"/>
              <a:gd name="connsiteY45" fmla="*/ 395751 h 516735"/>
              <a:gd name="connsiteX46" fmla="*/ 205577 w 548284"/>
              <a:gd name="connsiteY46" fmla="*/ 424075 h 516735"/>
              <a:gd name="connsiteX47" fmla="*/ 205577 w 548284"/>
              <a:gd name="connsiteY47" fmla="*/ 462110 h 516735"/>
              <a:gd name="connsiteX48" fmla="*/ 229095 w 548284"/>
              <a:gd name="connsiteY48" fmla="*/ 395346 h 516735"/>
              <a:gd name="connsiteX49" fmla="*/ 221390 w 548284"/>
              <a:gd name="connsiteY49" fmla="*/ 355288 h 516735"/>
              <a:gd name="connsiteX50" fmla="*/ 214092 w 548284"/>
              <a:gd name="connsiteY50" fmla="*/ 357311 h 516735"/>
              <a:gd name="connsiteX51" fmla="*/ 196251 w 548284"/>
              <a:gd name="connsiteY51" fmla="*/ 352051 h 516735"/>
              <a:gd name="connsiteX52" fmla="*/ 194629 w 548284"/>
              <a:gd name="connsiteY52" fmla="*/ 333843 h 516735"/>
              <a:gd name="connsiteX53" fmla="*/ 200711 w 548284"/>
              <a:gd name="connsiteY53" fmla="*/ 322513 h 516735"/>
              <a:gd name="connsiteX54" fmla="*/ 121643 w 548284"/>
              <a:gd name="connsiteY54" fmla="*/ 287715 h 516735"/>
              <a:gd name="connsiteX55" fmla="*/ 366402 w 548284"/>
              <a:gd name="connsiteY55" fmla="*/ 226593 h 516735"/>
              <a:gd name="connsiteX56" fmla="*/ 319302 w 548284"/>
              <a:gd name="connsiteY56" fmla="*/ 273419 h 516735"/>
              <a:gd name="connsiteX57" fmla="*/ 366402 w 548284"/>
              <a:gd name="connsiteY57" fmla="*/ 285126 h 516735"/>
              <a:gd name="connsiteX58" fmla="*/ 413501 w 548284"/>
              <a:gd name="connsiteY58" fmla="*/ 273419 h 516735"/>
              <a:gd name="connsiteX59" fmla="*/ 459789 w 548284"/>
              <a:gd name="connsiteY59" fmla="*/ 134556 h 516735"/>
              <a:gd name="connsiteX60" fmla="*/ 412283 w 548284"/>
              <a:gd name="connsiteY60" fmla="*/ 180979 h 516735"/>
              <a:gd name="connsiteX61" fmla="*/ 459789 w 548284"/>
              <a:gd name="connsiteY61" fmla="*/ 227804 h 516735"/>
              <a:gd name="connsiteX62" fmla="*/ 470752 w 548284"/>
              <a:gd name="connsiteY62" fmla="*/ 181382 h 516735"/>
              <a:gd name="connsiteX63" fmla="*/ 459789 w 548284"/>
              <a:gd name="connsiteY63" fmla="*/ 134556 h 516735"/>
              <a:gd name="connsiteX64" fmla="*/ 273826 w 548284"/>
              <a:gd name="connsiteY64" fmla="*/ 134556 h 516735"/>
              <a:gd name="connsiteX65" fmla="*/ 262457 w 548284"/>
              <a:gd name="connsiteY65" fmla="*/ 181382 h 516735"/>
              <a:gd name="connsiteX66" fmla="*/ 273826 w 548284"/>
              <a:gd name="connsiteY66" fmla="*/ 227804 h 516735"/>
              <a:gd name="connsiteX67" fmla="*/ 320926 w 548284"/>
              <a:gd name="connsiteY67" fmla="*/ 180979 h 516735"/>
              <a:gd name="connsiteX68" fmla="*/ 290778 w 548284"/>
              <a:gd name="connsiteY68" fmla="*/ 89850 h 516735"/>
              <a:gd name="connsiteX69" fmla="*/ 279917 w 548284"/>
              <a:gd name="connsiteY69" fmla="*/ 94997 h 516735"/>
              <a:gd name="connsiteX70" fmla="*/ 274232 w 548284"/>
              <a:gd name="connsiteY70" fmla="*/ 107914 h 516735"/>
              <a:gd name="connsiteX71" fmla="*/ 277480 w 548284"/>
              <a:gd name="connsiteY71" fmla="*/ 117199 h 516735"/>
              <a:gd name="connsiteX72" fmla="*/ 278292 w 548284"/>
              <a:gd name="connsiteY72" fmla="*/ 118410 h 516735"/>
              <a:gd name="connsiteX73" fmla="*/ 279917 w 548284"/>
              <a:gd name="connsiteY73" fmla="*/ 120024 h 516735"/>
              <a:gd name="connsiteX74" fmla="*/ 279917 w 548284"/>
              <a:gd name="connsiteY74" fmla="*/ 120428 h 516735"/>
              <a:gd name="connsiteX75" fmla="*/ 340821 w 548284"/>
              <a:gd name="connsiteY75" fmla="*/ 180979 h 516735"/>
              <a:gd name="connsiteX76" fmla="*/ 279917 w 548284"/>
              <a:gd name="connsiteY76" fmla="*/ 242337 h 516735"/>
              <a:gd name="connsiteX77" fmla="*/ 277886 w 548284"/>
              <a:gd name="connsiteY77" fmla="*/ 244355 h 516735"/>
              <a:gd name="connsiteX78" fmla="*/ 277480 w 548284"/>
              <a:gd name="connsiteY78" fmla="*/ 245162 h 516735"/>
              <a:gd name="connsiteX79" fmla="*/ 274232 w 548284"/>
              <a:gd name="connsiteY79" fmla="*/ 254850 h 516735"/>
              <a:gd name="connsiteX80" fmla="*/ 279917 w 548284"/>
              <a:gd name="connsiteY80" fmla="*/ 267364 h 516735"/>
              <a:gd name="connsiteX81" fmla="*/ 302248 w 548284"/>
              <a:gd name="connsiteY81" fmla="*/ 269786 h 516735"/>
              <a:gd name="connsiteX82" fmla="*/ 303060 w 548284"/>
              <a:gd name="connsiteY82" fmla="*/ 269383 h 516735"/>
              <a:gd name="connsiteX83" fmla="*/ 305497 w 548284"/>
              <a:gd name="connsiteY83" fmla="*/ 267364 h 516735"/>
              <a:gd name="connsiteX84" fmla="*/ 366402 w 548284"/>
              <a:gd name="connsiteY84" fmla="*/ 206814 h 516735"/>
              <a:gd name="connsiteX85" fmla="*/ 427712 w 548284"/>
              <a:gd name="connsiteY85" fmla="*/ 267364 h 516735"/>
              <a:gd name="connsiteX86" fmla="*/ 429743 w 548284"/>
              <a:gd name="connsiteY86" fmla="*/ 269383 h 516735"/>
              <a:gd name="connsiteX87" fmla="*/ 430149 w 548284"/>
              <a:gd name="connsiteY87" fmla="*/ 269383 h 516735"/>
              <a:gd name="connsiteX88" fmla="*/ 430555 w 548284"/>
              <a:gd name="connsiteY88" fmla="*/ 269786 h 516735"/>
              <a:gd name="connsiteX89" fmla="*/ 453699 w 548284"/>
              <a:gd name="connsiteY89" fmla="*/ 267364 h 516735"/>
              <a:gd name="connsiteX90" fmla="*/ 458571 w 548284"/>
              <a:gd name="connsiteY90" fmla="*/ 254850 h 516735"/>
              <a:gd name="connsiteX91" fmla="*/ 456135 w 548284"/>
              <a:gd name="connsiteY91" fmla="*/ 245162 h 516735"/>
              <a:gd name="connsiteX92" fmla="*/ 455323 w 548284"/>
              <a:gd name="connsiteY92" fmla="*/ 244355 h 516735"/>
              <a:gd name="connsiteX93" fmla="*/ 453699 w 548284"/>
              <a:gd name="connsiteY93" fmla="*/ 242337 h 516735"/>
              <a:gd name="connsiteX94" fmla="*/ 391982 w 548284"/>
              <a:gd name="connsiteY94" fmla="*/ 180979 h 516735"/>
              <a:gd name="connsiteX95" fmla="*/ 453699 w 548284"/>
              <a:gd name="connsiteY95" fmla="*/ 120428 h 516735"/>
              <a:gd name="connsiteX96" fmla="*/ 454917 w 548284"/>
              <a:gd name="connsiteY96" fmla="*/ 118410 h 516735"/>
              <a:gd name="connsiteX97" fmla="*/ 456135 w 548284"/>
              <a:gd name="connsiteY97" fmla="*/ 117199 h 516735"/>
              <a:gd name="connsiteX98" fmla="*/ 458571 w 548284"/>
              <a:gd name="connsiteY98" fmla="*/ 107914 h 516735"/>
              <a:gd name="connsiteX99" fmla="*/ 453699 w 548284"/>
              <a:gd name="connsiteY99" fmla="*/ 94997 h 516735"/>
              <a:gd name="connsiteX100" fmla="*/ 430555 w 548284"/>
              <a:gd name="connsiteY100" fmla="*/ 92575 h 516735"/>
              <a:gd name="connsiteX101" fmla="*/ 429743 w 548284"/>
              <a:gd name="connsiteY101" fmla="*/ 93382 h 516735"/>
              <a:gd name="connsiteX102" fmla="*/ 427712 w 548284"/>
              <a:gd name="connsiteY102" fmla="*/ 94997 h 516735"/>
              <a:gd name="connsiteX103" fmla="*/ 366402 w 548284"/>
              <a:gd name="connsiteY103" fmla="*/ 155547 h 516735"/>
              <a:gd name="connsiteX104" fmla="*/ 305497 w 548284"/>
              <a:gd name="connsiteY104" fmla="*/ 94997 h 516735"/>
              <a:gd name="connsiteX105" fmla="*/ 303466 w 548284"/>
              <a:gd name="connsiteY105" fmla="*/ 93382 h 516735"/>
              <a:gd name="connsiteX106" fmla="*/ 302248 w 548284"/>
              <a:gd name="connsiteY106" fmla="*/ 92575 h 516735"/>
              <a:gd name="connsiteX107" fmla="*/ 290778 w 548284"/>
              <a:gd name="connsiteY107" fmla="*/ 89850 h 516735"/>
              <a:gd name="connsiteX108" fmla="*/ 366402 w 548284"/>
              <a:gd name="connsiteY108" fmla="*/ 78042 h 516735"/>
              <a:gd name="connsiteX109" fmla="*/ 319708 w 548284"/>
              <a:gd name="connsiteY109" fmla="*/ 88942 h 516735"/>
              <a:gd name="connsiteX110" fmla="*/ 366402 w 548284"/>
              <a:gd name="connsiteY110" fmla="*/ 135767 h 516735"/>
              <a:gd name="connsiteX111" fmla="*/ 413501 w 548284"/>
              <a:gd name="connsiteY111" fmla="*/ 88942 h 516735"/>
              <a:gd name="connsiteX112" fmla="*/ 366402 w 548284"/>
              <a:gd name="connsiteY112" fmla="*/ 78042 h 516735"/>
              <a:gd name="connsiteX113" fmla="*/ 366402 w 548284"/>
              <a:gd name="connsiteY113" fmla="*/ 63510 h 516735"/>
              <a:gd name="connsiteX114" fmla="*/ 425276 w 548284"/>
              <a:gd name="connsiteY114" fmla="*/ 79253 h 516735"/>
              <a:gd name="connsiteX115" fmla="*/ 440299 w 548284"/>
              <a:gd name="connsiteY115" fmla="*/ 75620 h 516735"/>
              <a:gd name="connsiteX116" fmla="*/ 463443 w 548284"/>
              <a:gd name="connsiteY116" fmla="*/ 84905 h 516735"/>
              <a:gd name="connsiteX117" fmla="*/ 473188 w 548284"/>
              <a:gd name="connsiteY117" fmla="*/ 107914 h 516735"/>
              <a:gd name="connsiteX118" fmla="*/ 469534 w 548284"/>
              <a:gd name="connsiteY118" fmla="*/ 122446 h 516735"/>
              <a:gd name="connsiteX119" fmla="*/ 485369 w 548284"/>
              <a:gd name="connsiteY119" fmla="*/ 181382 h 516735"/>
              <a:gd name="connsiteX120" fmla="*/ 469534 w 548284"/>
              <a:gd name="connsiteY120" fmla="*/ 239915 h 516735"/>
              <a:gd name="connsiteX121" fmla="*/ 473188 w 548284"/>
              <a:gd name="connsiteY121" fmla="*/ 254850 h 516735"/>
              <a:gd name="connsiteX122" fmla="*/ 463443 w 548284"/>
              <a:gd name="connsiteY122" fmla="*/ 277456 h 516735"/>
              <a:gd name="connsiteX123" fmla="*/ 440299 w 548284"/>
              <a:gd name="connsiteY123" fmla="*/ 286740 h 516735"/>
              <a:gd name="connsiteX124" fmla="*/ 425682 w 548284"/>
              <a:gd name="connsiteY124" fmla="*/ 283107 h 516735"/>
              <a:gd name="connsiteX125" fmla="*/ 366402 w 548284"/>
              <a:gd name="connsiteY125" fmla="*/ 298851 h 516735"/>
              <a:gd name="connsiteX126" fmla="*/ 307527 w 548284"/>
              <a:gd name="connsiteY126" fmla="*/ 283107 h 516735"/>
              <a:gd name="connsiteX127" fmla="*/ 292504 w 548284"/>
              <a:gd name="connsiteY127" fmla="*/ 286740 h 516735"/>
              <a:gd name="connsiteX128" fmla="*/ 269766 w 548284"/>
              <a:gd name="connsiteY128" fmla="*/ 277456 h 516735"/>
              <a:gd name="connsiteX129" fmla="*/ 260021 w 548284"/>
              <a:gd name="connsiteY129" fmla="*/ 254850 h 516735"/>
              <a:gd name="connsiteX130" fmla="*/ 263675 w 548284"/>
              <a:gd name="connsiteY130" fmla="*/ 239915 h 516735"/>
              <a:gd name="connsiteX131" fmla="*/ 248246 w 548284"/>
              <a:gd name="connsiteY131" fmla="*/ 181382 h 516735"/>
              <a:gd name="connsiteX132" fmla="*/ 264081 w 548284"/>
              <a:gd name="connsiteY132" fmla="*/ 122446 h 516735"/>
              <a:gd name="connsiteX133" fmla="*/ 260021 w 548284"/>
              <a:gd name="connsiteY133" fmla="*/ 107914 h 516735"/>
              <a:gd name="connsiteX134" fmla="*/ 269766 w 548284"/>
              <a:gd name="connsiteY134" fmla="*/ 84905 h 516735"/>
              <a:gd name="connsiteX135" fmla="*/ 307933 w 548284"/>
              <a:gd name="connsiteY135" fmla="*/ 79253 h 516735"/>
              <a:gd name="connsiteX136" fmla="*/ 366402 w 548284"/>
              <a:gd name="connsiteY136" fmla="*/ 63510 h 516735"/>
              <a:gd name="connsiteX137" fmla="*/ 368984 w 548284"/>
              <a:gd name="connsiteY137" fmla="*/ 14187 h 516735"/>
              <a:gd name="connsiteX138" fmla="*/ 247746 w 548284"/>
              <a:gd name="connsiteY138" fmla="*/ 62742 h 516735"/>
              <a:gd name="connsiteX139" fmla="*/ 197467 w 548284"/>
              <a:gd name="connsiteY139" fmla="*/ 180893 h 516735"/>
              <a:gd name="connsiteX140" fmla="*/ 221796 w 548284"/>
              <a:gd name="connsiteY140" fmla="*/ 263842 h 516735"/>
              <a:gd name="connsiteX141" fmla="*/ 227473 w 548284"/>
              <a:gd name="connsiteY141" fmla="*/ 274362 h 516735"/>
              <a:gd name="connsiteX142" fmla="*/ 227067 w 548284"/>
              <a:gd name="connsiteY142" fmla="*/ 302686 h 516735"/>
              <a:gd name="connsiteX143" fmla="*/ 206793 w 548284"/>
              <a:gd name="connsiteY143" fmla="*/ 340722 h 516735"/>
              <a:gd name="connsiteX144" fmla="*/ 207199 w 548284"/>
              <a:gd name="connsiteY144" fmla="*/ 343149 h 516735"/>
              <a:gd name="connsiteX145" fmla="*/ 209226 w 548284"/>
              <a:gd name="connsiteY145" fmla="*/ 343554 h 516735"/>
              <a:gd name="connsiteX146" fmla="*/ 263966 w 548284"/>
              <a:gd name="connsiteY146" fmla="*/ 326964 h 516735"/>
              <a:gd name="connsiteX147" fmla="*/ 273292 w 548284"/>
              <a:gd name="connsiteY147" fmla="*/ 325751 h 516735"/>
              <a:gd name="connsiteX148" fmla="*/ 284239 w 548284"/>
              <a:gd name="connsiteY148" fmla="*/ 327774 h 516735"/>
              <a:gd name="connsiteX149" fmla="*/ 292754 w 548284"/>
              <a:gd name="connsiteY149" fmla="*/ 331415 h 516735"/>
              <a:gd name="connsiteX150" fmla="*/ 377094 w 548284"/>
              <a:gd name="connsiteY150" fmla="*/ 349624 h 516735"/>
              <a:gd name="connsiteX151" fmla="*/ 533608 w 548284"/>
              <a:gd name="connsiteY151" fmla="*/ 193437 h 516735"/>
              <a:gd name="connsiteX152" fmla="*/ 489411 w 548284"/>
              <a:gd name="connsiteY152" fmla="*/ 68407 h 516735"/>
              <a:gd name="connsiteX153" fmla="*/ 368984 w 548284"/>
              <a:gd name="connsiteY153" fmla="*/ 14187 h 516735"/>
              <a:gd name="connsiteX154" fmla="*/ 368984 w 548284"/>
              <a:gd name="connsiteY154" fmla="*/ 25 h 516735"/>
              <a:gd name="connsiteX155" fmla="*/ 500359 w 548284"/>
              <a:gd name="connsiteY155" fmla="*/ 58696 h 516735"/>
              <a:gd name="connsiteX156" fmla="*/ 547799 w 548284"/>
              <a:gd name="connsiteY156" fmla="*/ 194246 h 516735"/>
              <a:gd name="connsiteX157" fmla="*/ 377094 w 548284"/>
              <a:gd name="connsiteY157" fmla="*/ 364190 h 516735"/>
              <a:gd name="connsiteX158" fmla="*/ 287483 w 548284"/>
              <a:gd name="connsiteY158" fmla="*/ 344768 h 516735"/>
              <a:gd name="connsiteX159" fmla="*/ 279374 w 548284"/>
              <a:gd name="connsiteY159" fmla="*/ 341126 h 516735"/>
              <a:gd name="connsiteX160" fmla="*/ 268426 w 548284"/>
              <a:gd name="connsiteY160" fmla="*/ 340722 h 516735"/>
              <a:gd name="connsiteX161" fmla="*/ 235177 w 548284"/>
              <a:gd name="connsiteY161" fmla="*/ 350837 h 516735"/>
              <a:gd name="connsiteX162" fmla="*/ 243286 w 548284"/>
              <a:gd name="connsiteY162" fmla="*/ 395346 h 516735"/>
              <a:gd name="connsiteX163" fmla="*/ 205577 w 548284"/>
              <a:gd name="connsiteY163" fmla="*/ 483555 h 516735"/>
              <a:gd name="connsiteX164" fmla="*/ 205171 w 548284"/>
              <a:gd name="connsiteY164" fmla="*/ 483555 h 516735"/>
              <a:gd name="connsiteX165" fmla="*/ 121643 w 548284"/>
              <a:gd name="connsiteY165" fmla="*/ 516735 h 516735"/>
              <a:gd name="connsiteX166" fmla="*/ 0 w 548284"/>
              <a:gd name="connsiteY166" fmla="*/ 395346 h 516735"/>
              <a:gd name="connsiteX167" fmla="*/ 121643 w 548284"/>
              <a:gd name="connsiteY167" fmla="*/ 273553 h 516735"/>
              <a:gd name="connsiteX168" fmla="*/ 207604 w 548284"/>
              <a:gd name="connsiteY168" fmla="*/ 309160 h 516735"/>
              <a:gd name="connsiteX169" fmla="*/ 214497 w 548284"/>
              <a:gd name="connsiteY169" fmla="*/ 296212 h 516735"/>
              <a:gd name="connsiteX170" fmla="*/ 214497 w 548284"/>
              <a:gd name="connsiteY170" fmla="*/ 280836 h 516735"/>
              <a:gd name="connsiteX171" fmla="*/ 209226 w 548284"/>
              <a:gd name="connsiteY171" fmla="*/ 270721 h 516735"/>
              <a:gd name="connsiteX172" fmla="*/ 183276 w 548284"/>
              <a:gd name="connsiteY172" fmla="*/ 180893 h 516735"/>
              <a:gd name="connsiteX173" fmla="*/ 237610 w 548284"/>
              <a:gd name="connsiteY173" fmla="*/ 52627 h 516735"/>
              <a:gd name="connsiteX174" fmla="*/ 368984 w 548284"/>
              <a:gd name="connsiteY174" fmla="*/ 25 h 5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48284" h="516735">
                <a:moveTo>
                  <a:pt x="137051" y="409913"/>
                </a:moveTo>
                <a:cubicBezTo>
                  <a:pt x="136646" y="411531"/>
                  <a:pt x="136240" y="412745"/>
                  <a:pt x="135024" y="413959"/>
                </a:cubicBezTo>
                <a:lnTo>
                  <a:pt x="127725" y="420029"/>
                </a:lnTo>
                <a:cubicBezTo>
                  <a:pt x="128131" y="420838"/>
                  <a:pt x="128942" y="421647"/>
                  <a:pt x="129347" y="422052"/>
                </a:cubicBezTo>
                <a:lnTo>
                  <a:pt x="132186" y="431763"/>
                </a:lnTo>
                <a:cubicBezTo>
                  <a:pt x="134213" y="437428"/>
                  <a:pt x="135024" y="443092"/>
                  <a:pt x="135024" y="448757"/>
                </a:cubicBezTo>
                <a:lnTo>
                  <a:pt x="135024" y="501763"/>
                </a:lnTo>
                <a:cubicBezTo>
                  <a:pt x="143539" y="500550"/>
                  <a:pt x="152054" y="498526"/>
                  <a:pt x="160163" y="495289"/>
                </a:cubicBezTo>
                <a:lnTo>
                  <a:pt x="160163" y="440665"/>
                </a:lnTo>
                <a:cubicBezTo>
                  <a:pt x="160163" y="436618"/>
                  <a:pt x="163002" y="433381"/>
                  <a:pt x="167057" y="433381"/>
                </a:cubicBezTo>
                <a:cubicBezTo>
                  <a:pt x="171111" y="433381"/>
                  <a:pt x="173950" y="436618"/>
                  <a:pt x="173950" y="440665"/>
                </a:cubicBezTo>
                <a:lnTo>
                  <a:pt x="173950" y="488815"/>
                </a:lnTo>
                <a:cubicBezTo>
                  <a:pt x="180032" y="485174"/>
                  <a:pt x="186114" y="481532"/>
                  <a:pt x="190980" y="476676"/>
                </a:cubicBezTo>
                <a:lnTo>
                  <a:pt x="190980" y="424075"/>
                </a:lnTo>
                <a:cubicBezTo>
                  <a:pt x="190980" y="415982"/>
                  <a:pt x="184898" y="409913"/>
                  <a:pt x="176788" y="409913"/>
                </a:cubicBezTo>
                <a:close/>
                <a:moveTo>
                  <a:pt x="66498" y="409913"/>
                </a:moveTo>
                <a:cubicBezTo>
                  <a:pt x="58794" y="409913"/>
                  <a:pt x="52306" y="415982"/>
                  <a:pt x="52306" y="424075"/>
                </a:cubicBezTo>
                <a:lnTo>
                  <a:pt x="52306" y="476676"/>
                </a:lnTo>
                <a:cubicBezTo>
                  <a:pt x="58794" y="482341"/>
                  <a:pt x="65282" y="486792"/>
                  <a:pt x="72580" y="490434"/>
                </a:cubicBezTo>
                <a:lnTo>
                  <a:pt x="72580" y="440665"/>
                </a:lnTo>
                <a:cubicBezTo>
                  <a:pt x="72580" y="436618"/>
                  <a:pt x="75824" y="433381"/>
                  <a:pt x="79473" y="433381"/>
                </a:cubicBezTo>
                <a:cubicBezTo>
                  <a:pt x="83528" y="433381"/>
                  <a:pt x="86772" y="436618"/>
                  <a:pt x="86772" y="440665"/>
                </a:cubicBezTo>
                <a:lnTo>
                  <a:pt x="86772" y="496503"/>
                </a:lnTo>
                <a:cubicBezTo>
                  <a:pt x="94071" y="498931"/>
                  <a:pt x="101369" y="500954"/>
                  <a:pt x="108668" y="501763"/>
                </a:cubicBezTo>
                <a:lnTo>
                  <a:pt x="108668" y="448757"/>
                </a:lnTo>
                <a:cubicBezTo>
                  <a:pt x="108668" y="443092"/>
                  <a:pt x="109479" y="437428"/>
                  <a:pt x="111101" y="431763"/>
                </a:cubicBezTo>
                <a:lnTo>
                  <a:pt x="113939" y="422052"/>
                </a:lnTo>
                <a:cubicBezTo>
                  <a:pt x="114750" y="421647"/>
                  <a:pt x="115156" y="420838"/>
                  <a:pt x="115967" y="420029"/>
                </a:cubicBezTo>
                <a:lnTo>
                  <a:pt x="108668" y="413959"/>
                </a:lnTo>
                <a:cubicBezTo>
                  <a:pt x="107451" y="412745"/>
                  <a:pt x="106641" y="411531"/>
                  <a:pt x="106641" y="409913"/>
                </a:cubicBezTo>
                <a:close/>
                <a:moveTo>
                  <a:pt x="121927" y="329669"/>
                </a:moveTo>
                <a:cubicBezTo>
                  <a:pt x="110865" y="329669"/>
                  <a:pt x="101442" y="339093"/>
                  <a:pt x="101442" y="350155"/>
                </a:cubicBezTo>
                <a:cubicBezTo>
                  <a:pt x="101442" y="361218"/>
                  <a:pt x="110865" y="370231"/>
                  <a:pt x="121927" y="370231"/>
                </a:cubicBezTo>
                <a:cubicBezTo>
                  <a:pt x="133400" y="370231"/>
                  <a:pt x="142413" y="361218"/>
                  <a:pt x="142413" y="350155"/>
                </a:cubicBezTo>
                <a:cubicBezTo>
                  <a:pt x="142413" y="339093"/>
                  <a:pt x="133400" y="329669"/>
                  <a:pt x="121927" y="329669"/>
                </a:cubicBezTo>
                <a:close/>
                <a:moveTo>
                  <a:pt x="121927" y="315329"/>
                </a:moveTo>
                <a:cubicBezTo>
                  <a:pt x="141184" y="315329"/>
                  <a:pt x="156753" y="330899"/>
                  <a:pt x="156753" y="350155"/>
                </a:cubicBezTo>
                <a:cubicBezTo>
                  <a:pt x="156753" y="369412"/>
                  <a:pt x="141184" y="384572"/>
                  <a:pt x="121927" y="384572"/>
                </a:cubicBezTo>
                <a:cubicBezTo>
                  <a:pt x="102671" y="384572"/>
                  <a:pt x="87511" y="369412"/>
                  <a:pt x="87511" y="350155"/>
                </a:cubicBezTo>
                <a:cubicBezTo>
                  <a:pt x="87511" y="330899"/>
                  <a:pt x="102671" y="315329"/>
                  <a:pt x="121927" y="315329"/>
                </a:cubicBezTo>
                <a:close/>
                <a:moveTo>
                  <a:pt x="121643" y="287715"/>
                </a:moveTo>
                <a:cubicBezTo>
                  <a:pt x="62443" y="287715"/>
                  <a:pt x="14192" y="336271"/>
                  <a:pt x="14192" y="395346"/>
                </a:cubicBezTo>
                <a:cubicBezTo>
                  <a:pt x="14192" y="420838"/>
                  <a:pt x="23112" y="443902"/>
                  <a:pt x="38115" y="462110"/>
                </a:cubicBezTo>
                <a:lnTo>
                  <a:pt x="38115" y="424075"/>
                </a:lnTo>
                <a:cubicBezTo>
                  <a:pt x="38115" y="408294"/>
                  <a:pt x="51090" y="395751"/>
                  <a:pt x="66498" y="395751"/>
                </a:cubicBezTo>
                <a:lnTo>
                  <a:pt x="176788" y="395751"/>
                </a:lnTo>
                <a:cubicBezTo>
                  <a:pt x="192602" y="395751"/>
                  <a:pt x="205577" y="408294"/>
                  <a:pt x="205577" y="424075"/>
                </a:cubicBezTo>
                <a:lnTo>
                  <a:pt x="205577" y="462110"/>
                </a:lnTo>
                <a:cubicBezTo>
                  <a:pt x="220174" y="443902"/>
                  <a:pt x="229095" y="420838"/>
                  <a:pt x="229095" y="395346"/>
                </a:cubicBezTo>
                <a:cubicBezTo>
                  <a:pt x="229095" y="381184"/>
                  <a:pt x="226662" y="367832"/>
                  <a:pt x="221390" y="355288"/>
                </a:cubicBezTo>
                <a:lnTo>
                  <a:pt x="214092" y="357311"/>
                </a:lnTo>
                <a:cubicBezTo>
                  <a:pt x="207604" y="359335"/>
                  <a:pt x="200711" y="357311"/>
                  <a:pt x="196251" y="352051"/>
                </a:cubicBezTo>
                <a:cubicBezTo>
                  <a:pt x="192196" y="347196"/>
                  <a:pt x="191385" y="339912"/>
                  <a:pt x="194629" y="333843"/>
                </a:cubicBezTo>
                <a:lnTo>
                  <a:pt x="200711" y="322513"/>
                </a:lnTo>
                <a:cubicBezTo>
                  <a:pt x="180437" y="300259"/>
                  <a:pt x="151648" y="287715"/>
                  <a:pt x="121643" y="287715"/>
                </a:cubicBezTo>
                <a:close/>
                <a:moveTo>
                  <a:pt x="366402" y="226593"/>
                </a:moveTo>
                <a:lnTo>
                  <a:pt x="319302" y="273419"/>
                </a:lnTo>
                <a:cubicBezTo>
                  <a:pt x="333919" y="281089"/>
                  <a:pt x="350160" y="285126"/>
                  <a:pt x="366402" y="285126"/>
                </a:cubicBezTo>
                <a:cubicBezTo>
                  <a:pt x="383049" y="285126"/>
                  <a:pt x="399290" y="281089"/>
                  <a:pt x="413501" y="273419"/>
                </a:cubicBezTo>
                <a:close/>
                <a:moveTo>
                  <a:pt x="459789" y="134556"/>
                </a:moveTo>
                <a:lnTo>
                  <a:pt x="412283" y="180979"/>
                </a:lnTo>
                <a:lnTo>
                  <a:pt x="459789" y="227804"/>
                </a:lnTo>
                <a:cubicBezTo>
                  <a:pt x="467098" y="213676"/>
                  <a:pt x="470752" y="197529"/>
                  <a:pt x="470752" y="181382"/>
                </a:cubicBezTo>
                <a:cubicBezTo>
                  <a:pt x="470752" y="164832"/>
                  <a:pt x="467098" y="149089"/>
                  <a:pt x="459789" y="134556"/>
                </a:cubicBezTo>
                <a:close/>
                <a:moveTo>
                  <a:pt x="273826" y="134556"/>
                </a:moveTo>
                <a:cubicBezTo>
                  <a:pt x="266518" y="149089"/>
                  <a:pt x="262457" y="164832"/>
                  <a:pt x="262457" y="181382"/>
                </a:cubicBezTo>
                <a:cubicBezTo>
                  <a:pt x="262457" y="197529"/>
                  <a:pt x="266111" y="213676"/>
                  <a:pt x="273826" y="227804"/>
                </a:cubicBezTo>
                <a:lnTo>
                  <a:pt x="320926" y="180979"/>
                </a:lnTo>
                <a:close/>
                <a:moveTo>
                  <a:pt x="290778" y="89850"/>
                </a:moveTo>
                <a:cubicBezTo>
                  <a:pt x="286819" y="90254"/>
                  <a:pt x="282962" y="91969"/>
                  <a:pt x="279917" y="94997"/>
                </a:cubicBezTo>
                <a:cubicBezTo>
                  <a:pt x="276262" y="98226"/>
                  <a:pt x="274232" y="102666"/>
                  <a:pt x="274232" y="107914"/>
                </a:cubicBezTo>
                <a:cubicBezTo>
                  <a:pt x="274232" y="110740"/>
                  <a:pt x="275450" y="114373"/>
                  <a:pt x="277480" y="117199"/>
                </a:cubicBezTo>
                <a:lnTo>
                  <a:pt x="278292" y="118410"/>
                </a:lnTo>
                <a:cubicBezTo>
                  <a:pt x="278698" y="119217"/>
                  <a:pt x="279105" y="119621"/>
                  <a:pt x="279917" y="120024"/>
                </a:cubicBezTo>
                <a:cubicBezTo>
                  <a:pt x="279917" y="120024"/>
                  <a:pt x="279917" y="120024"/>
                  <a:pt x="279917" y="120428"/>
                </a:cubicBezTo>
                <a:lnTo>
                  <a:pt x="340821" y="180979"/>
                </a:lnTo>
                <a:lnTo>
                  <a:pt x="279917" y="242337"/>
                </a:lnTo>
                <a:cubicBezTo>
                  <a:pt x="279105" y="242740"/>
                  <a:pt x="278698" y="243548"/>
                  <a:pt x="277886" y="244355"/>
                </a:cubicBezTo>
                <a:lnTo>
                  <a:pt x="277480" y="245162"/>
                </a:lnTo>
                <a:cubicBezTo>
                  <a:pt x="275450" y="248392"/>
                  <a:pt x="274232" y="251217"/>
                  <a:pt x="274232" y="254850"/>
                </a:cubicBezTo>
                <a:cubicBezTo>
                  <a:pt x="274232" y="259291"/>
                  <a:pt x="276262" y="264135"/>
                  <a:pt x="279917" y="267364"/>
                </a:cubicBezTo>
                <a:cubicBezTo>
                  <a:pt x="286007" y="273419"/>
                  <a:pt x="295752" y="274227"/>
                  <a:pt x="302248" y="269786"/>
                </a:cubicBezTo>
                <a:lnTo>
                  <a:pt x="303060" y="269383"/>
                </a:lnTo>
                <a:cubicBezTo>
                  <a:pt x="303873" y="268575"/>
                  <a:pt x="304685" y="268172"/>
                  <a:pt x="305497" y="267364"/>
                </a:cubicBezTo>
                <a:lnTo>
                  <a:pt x="366402" y="206814"/>
                </a:lnTo>
                <a:lnTo>
                  <a:pt x="427712" y="267364"/>
                </a:lnTo>
                <a:cubicBezTo>
                  <a:pt x="428119" y="268172"/>
                  <a:pt x="429337" y="268575"/>
                  <a:pt x="429743" y="269383"/>
                </a:cubicBezTo>
                <a:lnTo>
                  <a:pt x="430149" y="269383"/>
                </a:lnTo>
                <a:lnTo>
                  <a:pt x="430555" y="269786"/>
                </a:lnTo>
                <a:cubicBezTo>
                  <a:pt x="437863" y="274227"/>
                  <a:pt x="447608" y="273419"/>
                  <a:pt x="453699" y="267364"/>
                </a:cubicBezTo>
                <a:cubicBezTo>
                  <a:pt x="456947" y="264135"/>
                  <a:pt x="458571" y="259291"/>
                  <a:pt x="458571" y="254850"/>
                </a:cubicBezTo>
                <a:cubicBezTo>
                  <a:pt x="458571" y="251217"/>
                  <a:pt x="457759" y="248392"/>
                  <a:pt x="456135" y="245162"/>
                </a:cubicBezTo>
                <a:lnTo>
                  <a:pt x="455323" y="244355"/>
                </a:lnTo>
                <a:cubicBezTo>
                  <a:pt x="454917" y="243548"/>
                  <a:pt x="454105" y="242740"/>
                  <a:pt x="453699" y="242337"/>
                </a:cubicBezTo>
                <a:lnTo>
                  <a:pt x="391982" y="180979"/>
                </a:lnTo>
                <a:lnTo>
                  <a:pt x="453699" y="120428"/>
                </a:lnTo>
                <a:cubicBezTo>
                  <a:pt x="454105" y="119621"/>
                  <a:pt x="454511" y="119217"/>
                  <a:pt x="454917" y="118410"/>
                </a:cubicBezTo>
                <a:lnTo>
                  <a:pt x="456135" y="117199"/>
                </a:lnTo>
                <a:cubicBezTo>
                  <a:pt x="457759" y="114373"/>
                  <a:pt x="458571" y="110740"/>
                  <a:pt x="458571" y="107914"/>
                </a:cubicBezTo>
                <a:cubicBezTo>
                  <a:pt x="458571" y="102666"/>
                  <a:pt x="456947" y="98226"/>
                  <a:pt x="453699" y="94997"/>
                </a:cubicBezTo>
                <a:cubicBezTo>
                  <a:pt x="447608" y="88942"/>
                  <a:pt x="437863" y="88134"/>
                  <a:pt x="430555" y="92575"/>
                </a:cubicBezTo>
                <a:lnTo>
                  <a:pt x="429743" y="93382"/>
                </a:lnTo>
                <a:cubicBezTo>
                  <a:pt x="428931" y="93786"/>
                  <a:pt x="428119" y="94189"/>
                  <a:pt x="427712" y="94997"/>
                </a:cubicBezTo>
                <a:lnTo>
                  <a:pt x="366402" y="155547"/>
                </a:lnTo>
                <a:lnTo>
                  <a:pt x="305497" y="94997"/>
                </a:lnTo>
                <a:cubicBezTo>
                  <a:pt x="305091" y="94189"/>
                  <a:pt x="304279" y="93786"/>
                  <a:pt x="303466" y="93382"/>
                </a:cubicBezTo>
                <a:lnTo>
                  <a:pt x="302248" y="92575"/>
                </a:lnTo>
                <a:cubicBezTo>
                  <a:pt x="298797" y="90355"/>
                  <a:pt x="294737" y="89446"/>
                  <a:pt x="290778" y="89850"/>
                </a:cubicBezTo>
                <a:close/>
                <a:moveTo>
                  <a:pt x="366402" y="78042"/>
                </a:moveTo>
                <a:cubicBezTo>
                  <a:pt x="350160" y="78042"/>
                  <a:pt x="334325" y="81675"/>
                  <a:pt x="319708" y="88942"/>
                </a:cubicBezTo>
                <a:lnTo>
                  <a:pt x="366402" y="135767"/>
                </a:lnTo>
                <a:lnTo>
                  <a:pt x="413501" y="88942"/>
                </a:lnTo>
                <a:cubicBezTo>
                  <a:pt x="398884" y="81675"/>
                  <a:pt x="383049" y="78042"/>
                  <a:pt x="366402" y="78042"/>
                </a:cubicBezTo>
                <a:close/>
                <a:moveTo>
                  <a:pt x="366402" y="63510"/>
                </a:moveTo>
                <a:cubicBezTo>
                  <a:pt x="387515" y="63510"/>
                  <a:pt x="407411" y="69162"/>
                  <a:pt x="425276" y="79253"/>
                </a:cubicBezTo>
                <a:cubicBezTo>
                  <a:pt x="429743" y="76831"/>
                  <a:pt x="435021" y="75620"/>
                  <a:pt x="440299" y="75620"/>
                </a:cubicBezTo>
                <a:cubicBezTo>
                  <a:pt x="449232" y="75620"/>
                  <a:pt x="457353" y="78850"/>
                  <a:pt x="463443" y="84905"/>
                </a:cubicBezTo>
                <a:cubicBezTo>
                  <a:pt x="469534" y="90960"/>
                  <a:pt x="473188" y="99033"/>
                  <a:pt x="473188" y="107914"/>
                </a:cubicBezTo>
                <a:cubicBezTo>
                  <a:pt x="473188" y="113162"/>
                  <a:pt x="471970" y="118006"/>
                  <a:pt x="469534" y="122446"/>
                </a:cubicBezTo>
                <a:cubicBezTo>
                  <a:pt x="479685" y="140611"/>
                  <a:pt x="485369" y="160795"/>
                  <a:pt x="485369" y="181382"/>
                </a:cubicBezTo>
                <a:cubicBezTo>
                  <a:pt x="485369" y="201969"/>
                  <a:pt x="479685" y="222153"/>
                  <a:pt x="469534" y="239915"/>
                </a:cubicBezTo>
                <a:cubicBezTo>
                  <a:pt x="471970" y="244759"/>
                  <a:pt x="473188" y="249603"/>
                  <a:pt x="473188" y="254850"/>
                </a:cubicBezTo>
                <a:cubicBezTo>
                  <a:pt x="473188" y="263328"/>
                  <a:pt x="469534" y="271401"/>
                  <a:pt x="463443" y="277456"/>
                </a:cubicBezTo>
                <a:cubicBezTo>
                  <a:pt x="457353" y="283511"/>
                  <a:pt x="449232" y="286740"/>
                  <a:pt x="440299" y="286740"/>
                </a:cubicBezTo>
                <a:cubicBezTo>
                  <a:pt x="435427" y="286740"/>
                  <a:pt x="430149" y="285529"/>
                  <a:pt x="425682" y="283107"/>
                </a:cubicBezTo>
                <a:cubicBezTo>
                  <a:pt x="407817" y="293603"/>
                  <a:pt x="387515" y="298851"/>
                  <a:pt x="366402" y="298851"/>
                </a:cubicBezTo>
                <a:cubicBezTo>
                  <a:pt x="345694" y="298851"/>
                  <a:pt x="325392" y="293603"/>
                  <a:pt x="307527" y="283107"/>
                </a:cubicBezTo>
                <a:cubicBezTo>
                  <a:pt x="303060" y="285529"/>
                  <a:pt x="297782" y="286740"/>
                  <a:pt x="292504" y="286740"/>
                </a:cubicBezTo>
                <a:cubicBezTo>
                  <a:pt x="283977" y="286740"/>
                  <a:pt x="275856" y="283511"/>
                  <a:pt x="269766" y="277456"/>
                </a:cubicBezTo>
                <a:cubicBezTo>
                  <a:pt x="263675" y="271401"/>
                  <a:pt x="260021" y="263328"/>
                  <a:pt x="260021" y="254850"/>
                </a:cubicBezTo>
                <a:cubicBezTo>
                  <a:pt x="260021" y="249603"/>
                  <a:pt x="261645" y="244759"/>
                  <a:pt x="263675" y="239915"/>
                </a:cubicBezTo>
                <a:cubicBezTo>
                  <a:pt x="253524" y="222153"/>
                  <a:pt x="248246" y="201969"/>
                  <a:pt x="248246" y="181382"/>
                </a:cubicBezTo>
                <a:cubicBezTo>
                  <a:pt x="248246" y="160795"/>
                  <a:pt x="253524" y="140611"/>
                  <a:pt x="264081" y="122446"/>
                </a:cubicBezTo>
                <a:cubicBezTo>
                  <a:pt x="261645" y="118006"/>
                  <a:pt x="260021" y="113162"/>
                  <a:pt x="260021" y="107914"/>
                </a:cubicBezTo>
                <a:cubicBezTo>
                  <a:pt x="260021" y="99033"/>
                  <a:pt x="263675" y="90960"/>
                  <a:pt x="269766" y="84905"/>
                </a:cubicBezTo>
                <a:cubicBezTo>
                  <a:pt x="279917" y="74409"/>
                  <a:pt x="295752" y="72795"/>
                  <a:pt x="307933" y="79253"/>
                </a:cubicBezTo>
                <a:cubicBezTo>
                  <a:pt x="325798" y="69162"/>
                  <a:pt x="345694" y="63510"/>
                  <a:pt x="366402" y="63510"/>
                </a:cubicBezTo>
                <a:close/>
                <a:moveTo>
                  <a:pt x="368984" y="14187"/>
                </a:moveTo>
                <a:cubicBezTo>
                  <a:pt x="323571" y="13378"/>
                  <a:pt x="280590" y="30372"/>
                  <a:pt x="247746" y="62742"/>
                </a:cubicBezTo>
                <a:cubicBezTo>
                  <a:pt x="215308" y="94303"/>
                  <a:pt x="197467" y="136384"/>
                  <a:pt x="197467" y="180893"/>
                </a:cubicBezTo>
                <a:cubicBezTo>
                  <a:pt x="197467" y="218524"/>
                  <a:pt x="211659" y="244825"/>
                  <a:pt x="221796" y="263842"/>
                </a:cubicBezTo>
                <a:cubicBezTo>
                  <a:pt x="223823" y="267888"/>
                  <a:pt x="225851" y="271530"/>
                  <a:pt x="227473" y="274362"/>
                </a:cubicBezTo>
                <a:cubicBezTo>
                  <a:pt x="231933" y="283669"/>
                  <a:pt x="231933" y="294189"/>
                  <a:pt x="227067" y="302686"/>
                </a:cubicBezTo>
                <a:lnTo>
                  <a:pt x="206793" y="340722"/>
                </a:lnTo>
                <a:cubicBezTo>
                  <a:pt x="206388" y="341936"/>
                  <a:pt x="206793" y="342340"/>
                  <a:pt x="207199" y="343149"/>
                </a:cubicBezTo>
                <a:cubicBezTo>
                  <a:pt x="207604" y="343554"/>
                  <a:pt x="208415" y="344363"/>
                  <a:pt x="209226" y="343554"/>
                </a:cubicBezTo>
                <a:lnTo>
                  <a:pt x="263966" y="326964"/>
                </a:lnTo>
                <a:cubicBezTo>
                  <a:pt x="267209" y="326155"/>
                  <a:pt x="270048" y="325751"/>
                  <a:pt x="273292" y="325751"/>
                </a:cubicBezTo>
                <a:cubicBezTo>
                  <a:pt x="276941" y="325751"/>
                  <a:pt x="280996" y="326560"/>
                  <a:pt x="284239" y="327774"/>
                </a:cubicBezTo>
                <a:cubicBezTo>
                  <a:pt x="287078" y="328988"/>
                  <a:pt x="289916" y="330201"/>
                  <a:pt x="292754" y="331415"/>
                </a:cubicBezTo>
                <a:cubicBezTo>
                  <a:pt x="311001" y="339103"/>
                  <a:pt x="336140" y="349624"/>
                  <a:pt x="377094" y="349624"/>
                </a:cubicBezTo>
                <a:cubicBezTo>
                  <a:pt x="457784" y="349624"/>
                  <a:pt x="528336" y="279218"/>
                  <a:pt x="533608" y="193437"/>
                </a:cubicBezTo>
                <a:cubicBezTo>
                  <a:pt x="536852" y="146500"/>
                  <a:pt x="521038" y="102396"/>
                  <a:pt x="489411" y="68407"/>
                </a:cubicBezTo>
                <a:cubicBezTo>
                  <a:pt x="457784" y="34418"/>
                  <a:pt x="415614" y="14996"/>
                  <a:pt x="368984" y="14187"/>
                </a:cubicBezTo>
                <a:close/>
                <a:moveTo>
                  <a:pt x="368984" y="25"/>
                </a:moveTo>
                <a:cubicBezTo>
                  <a:pt x="419263" y="834"/>
                  <a:pt x="465893" y="21470"/>
                  <a:pt x="500359" y="58696"/>
                </a:cubicBezTo>
                <a:cubicBezTo>
                  <a:pt x="534419" y="95517"/>
                  <a:pt x="551449" y="143668"/>
                  <a:pt x="547799" y="194246"/>
                </a:cubicBezTo>
                <a:cubicBezTo>
                  <a:pt x="541717" y="287715"/>
                  <a:pt x="465082" y="364190"/>
                  <a:pt x="377094" y="364190"/>
                </a:cubicBezTo>
                <a:cubicBezTo>
                  <a:pt x="333302" y="364190"/>
                  <a:pt x="305730" y="352051"/>
                  <a:pt x="287483" y="344768"/>
                </a:cubicBezTo>
                <a:cubicBezTo>
                  <a:pt x="284239" y="343554"/>
                  <a:pt x="281807" y="342340"/>
                  <a:pt x="279374" y="341126"/>
                </a:cubicBezTo>
                <a:cubicBezTo>
                  <a:pt x="275724" y="339912"/>
                  <a:pt x="272075" y="339508"/>
                  <a:pt x="268426" y="340722"/>
                </a:cubicBezTo>
                <a:lnTo>
                  <a:pt x="235177" y="350837"/>
                </a:lnTo>
                <a:cubicBezTo>
                  <a:pt x="240853" y="364999"/>
                  <a:pt x="243286" y="379971"/>
                  <a:pt x="243286" y="395346"/>
                </a:cubicBezTo>
                <a:cubicBezTo>
                  <a:pt x="243286" y="429740"/>
                  <a:pt x="228689" y="460896"/>
                  <a:pt x="205577" y="483555"/>
                </a:cubicBezTo>
                <a:lnTo>
                  <a:pt x="205171" y="483555"/>
                </a:lnTo>
                <a:cubicBezTo>
                  <a:pt x="183681" y="504191"/>
                  <a:pt x="154081" y="516735"/>
                  <a:pt x="121643" y="516735"/>
                </a:cubicBezTo>
                <a:cubicBezTo>
                  <a:pt x="54739" y="516735"/>
                  <a:pt x="0" y="462110"/>
                  <a:pt x="0" y="395346"/>
                </a:cubicBezTo>
                <a:cubicBezTo>
                  <a:pt x="0" y="328178"/>
                  <a:pt x="54739" y="273553"/>
                  <a:pt x="121643" y="273553"/>
                </a:cubicBezTo>
                <a:cubicBezTo>
                  <a:pt x="154081" y="273553"/>
                  <a:pt x="184898" y="286501"/>
                  <a:pt x="207604" y="309160"/>
                </a:cubicBezTo>
                <a:lnTo>
                  <a:pt x="214497" y="296212"/>
                </a:lnTo>
                <a:cubicBezTo>
                  <a:pt x="216930" y="291357"/>
                  <a:pt x="216930" y="285692"/>
                  <a:pt x="214497" y="280836"/>
                </a:cubicBezTo>
                <a:cubicBezTo>
                  <a:pt x="212875" y="278004"/>
                  <a:pt x="211659" y="274362"/>
                  <a:pt x="209226" y="270721"/>
                </a:cubicBezTo>
                <a:cubicBezTo>
                  <a:pt x="198278" y="250489"/>
                  <a:pt x="183276" y="222165"/>
                  <a:pt x="183276" y="180893"/>
                </a:cubicBezTo>
                <a:cubicBezTo>
                  <a:pt x="183276" y="132743"/>
                  <a:pt x="202333" y="87020"/>
                  <a:pt x="237610" y="52627"/>
                </a:cubicBezTo>
                <a:cubicBezTo>
                  <a:pt x="273292" y="17829"/>
                  <a:pt x="319516" y="-784"/>
                  <a:pt x="368984" y="25"/>
                </a:cubicBezTo>
                <a:close/>
              </a:path>
            </a:pathLst>
          </a:custGeom>
          <a:solidFill>
            <a:schemeClr val="accent3"/>
          </a:solidFill>
          <a:ln>
            <a:noFill/>
          </a:ln>
          <a:effectLst/>
        </p:spPr>
        <p:txBody>
          <a:bodyPr wrap="square" anchor="ctr">
            <a:noAutofit/>
          </a:bodyPr>
          <a:lstStyle/>
          <a:p>
            <a:endParaRPr lang="en-US" sz="725"/>
          </a:p>
        </p:txBody>
      </p:sp>
      <p:sp>
        <p:nvSpPr>
          <p:cNvPr id="401" name="Freeform 8">
            <a:extLst>
              <a:ext uri="{FF2B5EF4-FFF2-40B4-BE49-F238E27FC236}">
                <a16:creationId xmlns:a16="http://schemas.microsoft.com/office/drawing/2014/main" id="{F697F6B4-A194-2B94-BD91-AF8C3797F86A}"/>
              </a:ext>
            </a:extLst>
          </p:cNvPr>
          <p:cNvSpPr>
            <a:spLocks noChangeArrowheads="1"/>
          </p:cNvSpPr>
          <p:nvPr/>
        </p:nvSpPr>
        <p:spPr bwMode="auto">
          <a:xfrm>
            <a:off x="5705277" y="5235166"/>
            <a:ext cx="189268" cy="24889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endParaRPr lang="en-US" sz="725"/>
          </a:p>
        </p:txBody>
      </p:sp>
      <p:sp>
        <p:nvSpPr>
          <p:cNvPr id="402" name="Freeform 31">
            <a:extLst>
              <a:ext uri="{FF2B5EF4-FFF2-40B4-BE49-F238E27FC236}">
                <a16:creationId xmlns:a16="http://schemas.microsoft.com/office/drawing/2014/main" id="{5C527938-6505-076B-7F8F-AA76B8AA0235}"/>
              </a:ext>
            </a:extLst>
          </p:cNvPr>
          <p:cNvSpPr>
            <a:spLocks noChangeArrowheads="1"/>
          </p:cNvSpPr>
          <p:nvPr/>
        </p:nvSpPr>
        <p:spPr bwMode="auto">
          <a:xfrm>
            <a:off x="5686815" y="4775937"/>
            <a:ext cx="271161" cy="198371"/>
          </a:xfrm>
          <a:custGeom>
            <a:avLst/>
            <a:gdLst>
              <a:gd name="connsiteX0" fmla="*/ 189143 w 516470"/>
              <a:gd name="connsiteY0" fmla="*/ 396477 h 456795"/>
              <a:gd name="connsiteX1" fmla="*/ 235506 w 516470"/>
              <a:gd name="connsiteY1" fmla="*/ 396477 h 456795"/>
              <a:gd name="connsiteX2" fmla="*/ 242481 w 516470"/>
              <a:gd name="connsiteY2" fmla="*/ 403224 h 456795"/>
              <a:gd name="connsiteX3" fmla="*/ 235506 w 516470"/>
              <a:gd name="connsiteY3" fmla="*/ 410368 h 456795"/>
              <a:gd name="connsiteX4" fmla="*/ 189143 w 516470"/>
              <a:gd name="connsiteY4" fmla="*/ 410368 h 456795"/>
              <a:gd name="connsiteX5" fmla="*/ 182168 w 516470"/>
              <a:gd name="connsiteY5" fmla="*/ 403224 h 456795"/>
              <a:gd name="connsiteX6" fmla="*/ 189143 w 516470"/>
              <a:gd name="connsiteY6" fmla="*/ 396477 h 456795"/>
              <a:gd name="connsiteX7" fmla="*/ 273212 w 516470"/>
              <a:gd name="connsiteY7" fmla="*/ 380190 h 456795"/>
              <a:gd name="connsiteX8" fmla="*/ 273212 w 516470"/>
              <a:gd name="connsiteY8" fmla="*/ 411804 h 456795"/>
              <a:gd name="connsiteX9" fmla="*/ 410829 w 516470"/>
              <a:gd name="connsiteY9" fmla="*/ 411804 h 456795"/>
              <a:gd name="connsiteX10" fmla="*/ 410829 w 516470"/>
              <a:gd name="connsiteY10" fmla="*/ 380190 h 456795"/>
              <a:gd name="connsiteX11" fmla="*/ 189143 w 516470"/>
              <a:gd name="connsiteY11" fmla="*/ 366116 h 456795"/>
              <a:gd name="connsiteX12" fmla="*/ 235506 w 516470"/>
              <a:gd name="connsiteY12" fmla="*/ 366116 h 456795"/>
              <a:gd name="connsiteX13" fmla="*/ 242481 w 516470"/>
              <a:gd name="connsiteY13" fmla="*/ 373260 h 456795"/>
              <a:gd name="connsiteX14" fmla="*/ 235506 w 516470"/>
              <a:gd name="connsiteY14" fmla="*/ 380007 h 456795"/>
              <a:gd name="connsiteX15" fmla="*/ 189143 w 516470"/>
              <a:gd name="connsiteY15" fmla="*/ 380007 h 456795"/>
              <a:gd name="connsiteX16" fmla="*/ 182168 w 516470"/>
              <a:gd name="connsiteY16" fmla="*/ 373260 h 456795"/>
              <a:gd name="connsiteX17" fmla="*/ 189143 w 516470"/>
              <a:gd name="connsiteY17" fmla="*/ 366116 h 456795"/>
              <a:gd name="connsiteX18" fmla="*/ 189143 w 516470"/>
              <a:gd name="connsiteY18" fmla="*/ 319681 h 456795"/>
              <a:gd name="connsiteX19" fmla="*/ 235506 w 516470"/>
              <a:gd name="connsiteY19" fmla="*/ 319681 h 456795"/>
              <a:gd name="connsiteX20" fmla="*/ 242481 w 516470"/>
              <a:gd name="connsiteY20" fmla="*/ 326428 h 456795"/>
              <a:gd name="connsiteX21" fmla="*/ 235506 w 516470"/>
              <a:gd name="connsiteY21" fmla="*/ 333572 h 456795"/>
              <a:gd name="connsiteX22" fmla="*/ 189143 w 516470"/>
              <a:gd name="connsiteY22" fmla="*/ 333572 h 456795"/>
              <a:gd name="connsiteX23" fmla="*/ 182168 w 516470"/>
              <a:gd name="connsiteY23" fmla="*/ 326428 h 456795"/>
              <a:gd name="connsiteX24" fmla="*/ 189143 w 516470"/>
              <a:gd name="connsiteY24" fmla="*/ 319681 h 456795"/>
              <a:gd name="connsiteX25" fmla="*/ 273212 w 516470"/>
              <a:gd name="connsiteY25" fmla="*/ 303989 h 456795"/>
              <a:gd name="connsiteX26" fmla="*/ 273212 w 516470"/>
              <a:gd name="connsiteY26" fmla="*/ 335604 h 456795"/>
              <a:gd name="connsiteX27" fmla="*/ 350116 w 516470"/>
              <a:gd name="connsiteY27" fmla="*/ 335604 h 456795"/>
              <a:gd name="connsiteX28" fmla="*/ 350116 w 516470"/>
              <a:gd name="connsiteY28" fmla="*/ 303989 h 456795"/>
              <a:gd name="connsiteX29" fmla="*/ 189143 w 516470"/>
              <a:gd name="connsiteY29" fmla="*/ 289320 h 456795"/>
              <a:gd name="connsiteX30" fmla="*/ 235506 w 516470"/>
              <a:gd name="connsiteY30" fmla="*/ 289320 h 456795"/>
              <a:gd name="connsiteX31" fmla="*/ 242481 w 516470"/>
              <a:gd name="connsiteY31" fmla="*/ 296271 h 456795"/>
              <a:gd name="connsiteX32" fmla="*/ 235506 w 516470"/>
              <a:gd name="connsiteY32" fmla="*/ 303222 h 456795"/>
              <a:gd name="connsiteX33" fmla="*/ 189143 w 516470"/>
              <a:gd name="connsiteY33" fmla="*/ 303222 h 456795"/>
              <a:gd name="connsiteX34" fmla="*/ 182168 w 516470"/>
              <a:gd name="connsiteY34" fmla="*/ 296271 h 456795"/>
              <a:gd name="connsiteX35" fmla="*/ 189143 w 516470"/>
              <a:gd name="connsiteY35" fmla="*/ 289320 h 456795"/>
              <a:gd name="connsiteX36" fmla="*/ 382749 w 516470"/>
              <a:gd name="connsiteY36" fmla="*/ 288384 h 456795"/>
              <a:gd name="connsiteX37" fmla="*/ 372782 w 516470"/>
              <a:gd name="connsiteY37" fmla="*/ 292640 h 456795"/>
              <a:gd name="connsiteX38" fmla="*/ 370758 w 516470"/>
              <a:gd name="connsiteY38" fmla="*/ 294262 h 456795"/>
              <a:gd name="connsiteX39" fmla="*/ 366711 w 516470"/>
              <a:gd name="connsiteY39" fmla="*/ 304800 h 456795"/>
              <a:gd name="connsiteX40" fmla="*/ 370758 w 516470"/>
              <a:gd name="connsiteY40" fmla="*/ 314933 h 456795"/>
              <a:gd name="connsiteX41" fmla="*/ 475995 w 516470"/>
              <a:gd name="connsiteY41" fmla="*/ 419911 h 456795"/>
              <a:gd name="connsiteX42" fmla="*/ 496233 w 516470"/>
              <a:gd name="connsiteY42" fmla="*/ 419911 h 456795"/>
              <a:gd name="connsiteX43" fmla="*/ 497852 w 516470"/>
              <a:gd name="connsiteY43" fmla="*/ 417884 h 456795"/>
              <a:gd name="connsiteX44" fmla="*/ 497852 w 516470"/>
              <a:gd name="connsiteY44" fmla="*/ 397618 h 456795"/>
              <a:gd name="connsiteX45" fmla="*/ 471138 w 516470"/>
              <a:gd name="connsiteY45" fmla="*/ 370462 h 456795"/>
              <a:gd name="connsiteX46" fmla="*/ 393020 w 516470"/>
              <a:gd name="connsiteY46" fmla="*/ 292640 h 456795"/>
              <a:gd name="connsiteX47" fmla="*/ 382749 w 516470"/>
              <a:gd name="connsiteY47" fmla="*/ 288384 h 456795"/>
              <a:gd name="connsiteX48" fmla="*/ 304378 w 516470"/>
              <a:gd name="connsiteY48" fmla="*/ 248461 h 456795"/>
              <a:gd name="connsiteX49" fmla="*/ 298711 w 516470"/>
              <a:gd name="connsiteY49" fmla="*/ 252514 h 456795"/>
              <a:gd name="connsiteX50" fmla="*/ 297902 w 516470"/>
              <a:gd name="connsiteY50" fmla="*/ 252919 h 456795"/>
              <a:gd name="connsiteX51" fmla="*/ 289402 w 516470"/>
              <a:gd name="connsiteY51" fmla="*/ 258188 h 456795"/>
              <a:gd name="connsiteX52" fmla="*/ 288188 w 516470"/>
              <a:gd name="connsiteY52" fmla="*/ 258999 h 456795"/>
              <a:gd name="connsiteX53" fmla="*/ 304378 w 516470"/>
              <a:gd name="connsiteY53" fmla="*/ 258999 h 456795"/>
              <a:gd name="connsiteX54" fmla="*/ 151379 w 516470"/>
              <a:gd name="connsiteY54" fmla="*/ 244002 h 456795"/>
              <a:gd name="connsiteX55" fmla="*/ 151379 w 516470"/>
              <a:gd name="connsiteY55" fmla="*/ 440582 h 456795"/>
              <a:gd name="connsiteX56" fmla="*/ 152594 w 516470"/>
              <a:gd name="connsiteY56" fmla="*/ 442203 h 456795"/>
              <a:gd name="connsiteX57" fmla="*/ 174450 w 516470"/>
              <a:gd name="connsiteY57" fmla="*/ 442203 h 456795"/>
              <a:gd name="connsiteX58" fmla="*/ 454948 w 516470"/>
              <a:gd name="connsiteY58" fmla="*/ 442203 h 456795"/>
              <a:gd name="connsiteX59" fmla="*/ 456567 w 516470"/>
              <a:gd name="connsiteY59" fmla="*/ 440582 h 456795"/>
              <a:gd name="connsiteX60" fmla="*/ 456567 w 516470"/>
              <a:gd name="connsiteY60" fmla="*/ 421127 h 456795"/>
              <a:gd name="connsiteX61" fmla="*/ 425401 w 516470"/>
              <a:gd name="connsiteY61" fmla="*/ 389512 h 456795"/>
              <a:gd name="connsiteX62" fmla="*/ 425401 w 516470"/>
              <a:gd name="connsiteY62" fmla="*/ 419100 h 456795"/>
              <a:gd name="connsiteX63" fmla="*/ 418115 w 516470"/>
              <a:gd name="connsiteY63" fmla="*/ 425991 h 456795"/>
              <a:gd name="connsiteX64" fmla="*/ 265926 w 516470"/>
              <a:gd name="connsiteY64" fmla="*/ 425991 h 456795"/>
              <a:gd name="connsiteX65" fmla="*/ 258640 w 516470"/>
              <a:gd name="connsiteY65" fmla="*/ 419100 h 456795"/>
              <a:gd name="connsiteX66" fmla="*/ 258640 w 516470"/>
              <a:gd name="connsiteY66" fmla="*/ 373299 h 456795"/>
              <a:gd name="connsiteX67" fmla="*/ 265926 w 516470"/>
              <a:gd name="connsiteY67" fmla="*/ 366003 h 456795"/>
              <a:gd name="connsiteX68" fmla="*/ 401925 w 516470"/>
              <a:gd name="connsiteY68" fmla="*/ 366003 h 456795"/>
              <a:gd name="connsiteX69" fmla="*/ 364282 w 516470"/>
              <a:gd name="connsiteY69" fmla="*/ 328309 h 456795"/>
              <a:gd name="connsiteX70" fmla="*/ 364282 w 516470"/>
              <a:gd name="connsiteY70" fmla="*/ 342900 h 456795"/>
              <a:gd name="connsiteX71" fmla="*/ 356997 w 516470"/>
              <a:gd name="connsiteY71" fmla="*/ 349791 h 456795"/>
              <a:gd name="connsiteX72" fmla="*/ 265926 w 516470"/>
              <a:gd name="connsiteY72" fmla="*/ 349791 h 456795"/>
              <a:gd name="connsiteX73" fmla="*/ 258640 w 516470"/>
              <a:gd name="connsiteY73" fmla="*/ 342900 h 456795"/>
              <a:gd name="connsiteX74" fmla="*/ 258640 w 516470"/>
              <a:gd name="connsiteY74" fmla="*/ 296693 h 456795"/>
              <a:gd name="connsiteX75" fmla="*/ 265926 w 516470"/>
              <a:gd name="connsiteY75" fmla="*/ 289398 h 456795"/>
              <a:gd name="connsiteX76" fmla="*/ 356592 w 516470"/>
              <a:gd name="connsiteY76" fmla="*/ 289398 h 456795"/>
              <a:gd name="connsiteX77" fmla="*/ 356997 w 516470"/>
              <a:gd name="connsiteY77" fmla="*/ 288587 h 456795"/>
              <a:gd name="connsiteX78" fmla="*/ 318545 w 516470"/>
              <a:gd name="connsiteY78" fmla="*/ 250487 h 456795"/>
              <a:gd name="connsiteX79" fmla="*/ 318545 w 516470"/>
              <a:gd name="connsiteY79" fmla="*/ 266295 h 456795"/>
              <a:gd name="connsiteX80" fmla="*/ 311664 w 516470"/>
              <a:gd name="connsiteY80" fmla="*/ 273590 h 456795"/>
              <a:gd name="connsiteX81" fmla="*/ 265926 w 516470"/>
              <a:gd name="connsiteY81" fmla="*/ 273590 h 456795"/>
              <a:gd name="connsiteX82" fmla="*/ 259855 w 516470"/>
              <a:gd name="connsiteY82" fmla="*/ 269942 h 456795"/>
              <a:gd name="connsiteX83" fmla="*/ 257426 w 516470"/>
              <a:gd name="connsiteY83" fmla="*/ 270348 h 456795"/>
              <a:gd name="connsiteX84" fmla="*/ 255807 w 516470"/>
              <a:gd name="connsiteY84" fmla="*/ 270753 h 456795"/>
              <a:gd name="connsiteX85" fmla="*/ 246498 w 516470"/>
              <a:gd name="connsiteY85" fmla="*/ 272374 h 456795"/>
              <a:gd name="connsiteX86" fmla="*/ 244879 w 516470"/>
              <a:gd name="connsiteY86" fmla="*/ 272374 h 456795"/>
              <a:gd name="connsiteX87" fmla="*/ 235164 w 516470"/>
              <a:gd name="connsiteY87" fmla="*/ 273590 h 456795"/>
              <a:gd name="connsiteX88" fmla="*/ 233545 w 516470"/>
              <a:gd name="connsiteY88" fmla="*/ 273590 h 456795"/>
              <a:gd name="connsiteX89" fmla="*/ 230712 w 516470"/>
              <a:gd name="connsiteY89" fmla="*/ 273590 h 456795"/>
              <a:gd name="connsiteX90" fmla="*/ 223831 w 516470"/>
              <a:gd name="connsiteY90" fmla="*/ 273590 h 456795"/>
              <a:gd name="connsiteX91" fmla="*/ 222617 w 516470"/>
              <a:gd name="connsiteY91" fmla="*/ 273185 h 456795"/>
              <a:gd name="connsiteX92" fmla="*/ 212903 w 516470"/>
              <a:gd name="connsiteY92" fmla="*/ 272374 h 456795"/>
              <a:gd name="connsiteX93" fmla="*/ 211688 w 516470"/>
              <a:gd name="connsiteY93" fmla="*/ 271969 h 456795"/>
              <a:gd name="connsiteX94" fmla="*/ 201570 w 516470"/>
              <a:gd name="connsiteY94" fmla="*/ 269942 h 456795"/>
              <a:gd name="connsiteX95" fmla="*/ 201165 w 516470"/>
              <a:gd name="connsiteY95" fmla="*/ 269942 h 456795"/>
              <a:gd name="connsiteX96" fmla="*/ 191451 w 516470"/>
              <a:gd name="connsiteY96" fmla="*/ 267105 h 456795"/>
              <a:gd name="connsiteX97" fmla="*/ 190641 w 516470"/>
              <a:gd name="connsiteY97" fmla="*/ 266700 h 456795"/>
              <a:gd name="connsiteX98" fmla="*/ 180927 w 516470"/>
              <a:gd name="connsiteY98" fmla="*/ 262647 h 456795"/>
              <a:gd name="connsiteX99" fmla="*/ 180117 w 516470"/>
              <a:gd name="connsiteY99" fmla="*/ 262647 h 456795"/>
              <a:gd name="connsiteX100" fmla="*/ 170808 w 516470"/>
              <a:gd name="connsiteY100" fmla="*/ 257783 h 456795"/>
              <a:gd name="connsiteX101" fmla="*/ 169593 w 516470"/>
              <a:gd name="connsiteY101" fmla="*/ 256972 h 456795"/>
              <a:gd name="connsiteX102" fmla="*/ 161093 w 516470"/>
              <a:gd name="connsiteY102" fmla="*/ 251703 h 456795"/>
              <a:gd name="connsiteX103" fmla="*/ 159879 w 516470"/>
              <a:gd name="connsiteY103" fmla="*/ 250487 h 456795"/>
              <a:gd name="connsiteX104" fmla="*/ 151784 w 516470"/>
              <a:gd name="connsiteY104" fmla="*/ 244407 h 456795"/>
              <a:gd name="connsiteX105" fmla="*/ 151379 w 516470"/>
              <a:gd name="connsiteY105" fmla="*/ 244002 h 456795"/>
              <a:gd name="connsiteX106" fmla="*/ 221821 w 516470"/>
              <a:gd name="connsiteY106" fmla="*/ 166957 h 456795"/>
              <a:gd name="connsiteX107" fmla="*/ 231482 w 516470"/>
              <a:gd name="connsiteY107" fmla="*/ 182685 h 456795"/>
              <a:gd name="connsiteX108" fmla="*/ 240741 w 516470"/>
              <a:gd name="connsiteY108" fmla="*/ 166957 h 456795"/>
              <a:gd name="connsiteX109" fmla="*/ 224237 w 516470"/>
              <a:gd name="connsiteY109" fmla="*/ 150019 h 456795"/>
              <a:gd name="connsiteX110" fmla="*/ 238326 w 516470"/>
              <a:gd name="connsiteY110" fmla="*/ 150019 h 456795"/>
              <a:gd name="connsiteX111" fmla="*/ 258453 w 516470"/>
              <a:gd name="connsiteY111" fmla="*/ 153648 h 456795"/>
              <a:gd name="connsiteX112" fmla="*/ 277373 w 516470"/>
              <a:gd name="connsiteY112" fmla="*/ 161311 h 456795"/>
              <a:gd name="connsiteX113" fmla="*/ 294280 w 516470"/>
              <a:gd name="connsiteY113" fmla="*/ 187121 h 456795"/>
              <a:gd name="connsiteX114" fmla="*/ 294280 w 516470"/>
              <a:gd name="connsiteY114" fmla="*/ 205269 h 456795"/>
              <a:gd name="connsiteX115" fmla="*/ 287436 w 516470"/>
              <a:gd name="connsiteY115" fmla="*/ 212125 h 456795"/>
              <a:gd name="connsiteX116" fmla="*/ 280190 w 516470"/>
              <a:gd name="connsiteY116" fmla="*/ 205269 h 456795"/>
              <a:gd name="connsiteX117" fmla="*/ 280190 w 516470"/>
              <a:gd name="connsiteY117" fmla="*/ 187121 h 456795"/>
              <a:gd name="connsiteX118" fmla="*/ 272140 w 516470"/>
              <a:gd name="connsiteY118" fmla="*/ 174216 h 456795"/>
              <a:gd name="connsiteX119" fmla="*/ 256038 w 516470"/>
              <a:gd name="connsiteY119" fmla="*/ 168167 h 456795"/>
              <a:gd name="connsiteX120" fmla="*/ 237521 w 516470"/>
              <a:gd name="connsiteY120" fmla="*/ 200833 h 456795"/>
              <a:gd name="connsiteX121" fmla="*/ 231482 w 516470"/>
              <a:gd name="connsiteY121" fmla="*/ 204462 h 456795"/>
              <a:gd name="connsiteX122" fmla="*/ 225444 w 516470"/>
              <a:gd name="connsiteY122" fmla="*/ 200833 h 456795"/>
              <a:gd name="connsiteX123" fmla="*/ 206525 w 516470"/>
              <a:gd name="connsiteY123" fmla="*/ 168167 h 456795"/>
              <a:gd name="connsiteX124" fmla="*/ 190825 w 516470"/>
              <a:gd name="connsiteY124" fmla="*/ 174216 h 456795"/>
              <a:gd name="connsiteX125" fmla="*/ 182372 w 516470"/>
              <a:gd name="connsiteY125" fmla="*/ 187121 h 456795"/>
              <a:gd name="connsiteX126" fmla="*/ 182372 w 516470"/>
              <a:gd name="connsiteY126" fmla="*/ 205269 h 456795"/>
              <a:gd name="connsiteX127" fmla="*/ 175126 w 516470"/>
              <a:gd name="connsiteY127" fmla="*/ 212125 h 456795"/>
              <a:gd name="connsiteX128" fmla="*/ 167880 w 516470"/>
              <a:gd name="connsiteY128" fmla="*/ 205269 h 456795"/>
              <a:gd name="connsiteX129" fmla="*/ 167880 w 516470"/>
              <a:gd name="connsiteY129" fmla="*/ 187121 h 456795"/>
              <a:gd name="connsiteX130" fmla="*/ 185592 w 516470"/>
              <a:gd name="connsiteY130" fmla="*/ 161311 h 456795"/>
              <a:gd name="connsiteX131" fmla="*/ 204109 w 516470"/>
              <a:gd name="connsiteY131" fmla="*/ 153648 h 456795"/>
              <a:gd name="connsiteX132" fmla="*/ 224237 w 516470"/>
              <a:gd name="connsiteY132" fmla="*/ 150019 h 456795"/>
              <a:gd name="connsiteX133" fmla="*/ 231281 w 516470"/>
              <a:gd name="connsiteY133" fmla="*/ 78429 h 456795"/>
              <a:gd name="connsiteX134" fmla="*/ 205303 w 516470"/>
              <a:gd name="connsiteY134" fmla="*/ 104275 h 456795"/>
              <a:gd name="connsiteX135" fmla="*/ 231281 w 516470"/>
              <a:gd name="connsiteY135" fmla="*/ 129718 h 456795"/>
              <a:gd name="connsiteX136" fmla="*/ 256852 w 516470"/>
              <a:gd name="connsiteY136" fmla="*/ 104275 h 456795"/>
              <a:gd name="connsiteX137" fmla="*/ 231281 w 516470"/>
              <a:gd name="connsiteY137" fmla="*/ 78429 h 456795"/>
              <a:gd name="connsiteX138" fmla="*/ 231281 w 516470"/>
              <a:gd name="connsiteY138" fmla="*/ 64294 h 456795"/>
              <a:gd name="connsiteX139" fmla="*/ 271058 w 516470"/>
              <a:gd name="connsiteY139" fmla="*/ 104275 h 456795"/>
              <a:gd name="connsiteX140" fmla="*/ 231281 w 516470"/>
              <a:gd name="connsiteY140" fmla="*/ 144257 h 456795"/>
              <a:gd name="connsiteX141" fmla="*/ 191097 w 516470"/>
              <a:gd name="connsiteY141" fmla="*/ 104275 h 456795"/>
              <a:gd name="connsiteX142" fmla="*/ 231281 w 516470"/>
              <a:gd name="connsiteY142" fmla="*/ 64294 h 456795"/>
              <a:gd name="connsiteX143" fmla="*/ 342670 w 516470"/>
              <a:gd name="connsiteY143" fmla="*/ 46433 h 456795"/>
              <a:gd name="connsiteX144" fmla="*/ 419115 w 516470"/>
              <a:gd name="connsiteY144" fmla="*/ 46433 h 456795"/>
              <a:gd name="connsiteX145" fmla="*/ 426435 w 516470"/>
              <a:gd name="connsiteY145" fmla="*/ 53577 h 456795"/>
              <a:gd name="connsiteX146" fmla="*/ 419115 w 516470"/>
              <a:gd name="connsiteY146" fmla="*/ 60324 h 456795"/>
              <a:gd name="connsiteX147" fmla="*/ 342670 w 516470"/>
              <a:gd name="connsiteY147" fmla="*/ 60324 h 456795"/>
              <a:gd name="connsiteX148" fmla="*/ 335757 w 516470"/>
              <a:gd name="connsiteY148" fmla="*/ 53577 h 456795"/>
              <a:gd name="connsiteX149" fmla="*/ 342670 w 516470"/>
              <a:gd name="connsiteY149" fmla="*/ 46433 h 456795"/>
              <a:gd name="connsiteX150" fmla="*/ 230712 w 516470"/>
              <a:gd name="connsiteY150" fmla="*/ 44990 h 456795"/>
              <a:gd name="connsiteX151" fmla="*/ 155022 w 516470"/>
              <a:gd name="connsiteY151" fmla="*/ 76200 h 456795"/>
              <a:gd name="connsiteX152" fmla="*/ 149760 w 516470"/>
              <a:gd name="connsiteY152" fmla="*/ 82280 h 456795"/>
              <a:gd name="connsiteX153" fmla="*/ 146927 w 516470"/>
              <a:gd name="connsiteY153" fmla="*/ 85117 h 456795"/>
              <a:gd name="connsiteX154" fmla="*/ 146927 w 516470"/>
              <a:gd name="connsiteY154" fmla="*/ 219278 h 456795"/>
              <a:gd name="connsiteX155" fmla="*/ 149355 w 516470"/>
              <a:gd name="connsiteY155" fmla="*/ 221709 h 456795"/>
              <a:gd name="connsiteX156" fmla="*/ 155022 w 516470"/>
              <a:gd name="connsiteY156" fmla="*/ 227789 h 456795"/>
              <a:gd name="connsiteX157" fmla="*/ 230712 w 516470"/>
              <a:gd name="connsiteY157" fmla="*/ 259404 h 456795"/>
              <a:gd name="connsiteX158" fmla="*/ 264807 w 516470"/>
              <a:gd name="connsiteY158" fmla="*/ 252719 h 456795"/>
              <a:gd name="connsiteX159" fmla="*/ 271023 w 516470"/>
              <a:gd name="connsiteY159" fmla="*/ 251500 h 456795"/>
              <a:gd name="connsiteX160" fmla="*/ 306402 w 516470"/>
              <a:gd name="connsiteY160" fmla="*/ 227789 h 456795"/>
              <a:gd name="connsiteX161" fmla="*/ 306402 w 516470"/>
              <a:gd name="connsiteY161" fmla="*/ 76200 h 456795"/>
              <a:gd name="connsiteX162" fmla="*/ 230712 w 516470"/>
              <a:gd name="connsiteY162" fmla="*/ 44990 h 456795"/>
              <a:gd name="connsiteX163" fmla="*/ 152594 w 516470"/>
              <a:gd name="connsiteY163" fmla="*/ 14186 h 456795"/>
              <a:gd name="connsiteX164" fmla="*/ 151379 w 516470"/>
              <a:gd name="connsiteY164" fmla="*/ 16213 h 456795"/>
              <a:gd name="connsiteX165" fmla="*/ 151379 w 516470"/>
              <a:gd name="connsiteY165" fmla="*/ 59987 h 456795"/>
              <a:gd name="connsiteX166" fmla="*/ 151784 w 516470"/>
              <a:gd name="connsiteY166" fmla="*/ 59582 h 456795"/>
              <a:gd name="connsiteX167" fmla="*/ 159879 w 516470"/>
              <a:gd name="connsiteY167" fmla="*/ 53097 h 456795"/>
              <a:gd name="connsiteX168" fmla="*/ 161093 w 516470"/>
              <a:gd name="connsiteY168" fmla="*/ 52691 h 456795"/>
              <a:gd name="connsiteX169" fmla="*/ 169593 w 516470"/>
              <a:gd name="connsiteY169" fmla="*/ 47017 h 456795"/>
              <a:gd name="connsiteX170" fmla="*/ 170808 w 516470"/>
              <a:gd name="connsiteY170" fmla="*/ 46206 h 456795"/>
              <a:gd name="connsiteX171" fmla="*/ 180117 w 516470"/>
              <a:gd name="connsiteY171" fmla="*/ 41748 h 456795"/>
              <a:gd name="connsiteX172" fmla="*/ 180927 w 516470"/>
              <a:gd name="connsiteY172" fmla="*/ 41342 h 456795"/>
              <a:gd name="connsiteX173" fmla="*/ 190641 w 516470"/>
              <a:gd name="connsiteY173" fmla="*/ 37289 h 456795"/>
              <a:gd name="connsiteX174" fmla="*/ 191046 w 516470"/>
              <a:gd name="connsiteY174" fmla="*/ 37289 h 456795"/>
              <a:gd name="connsiteX175" fmla="*/ 201165 w 516470"/>
              <a:gd name="connsiteY175" fmla="*/ 34047 h 456795"/>
              <a:gd name="connsiteX176" fmla="*/ 201570 w 516470"/>
              <a:gd name="connsiteY176" fmla="*/ 34047 h 456795"/>
              <a:gd name="connsiteX177" fmla="*/ 212093 w 516470"/>
              <a:gd name="connsiteY177" fmla="*/ 32020 h 456795"/>
              <a:gd name="connsiteX178" fmla="*/ 212498 w 516470"/>
              <a:gd name="connsiteY178" fmla="*/ 32020 h 456795"/>
              <a:gd name="connsiteX179" fmla="*/ 222617 w 516470"/>
              <a:gd name="connsiteY179" fmla="*/ 31209 h 456795"/>
              <a:gd name="connsiteX180" fmla="*/ 223831 w 516470"/>
              <a:gd name="connsiteY180" fmla="*/ 30804 h 456795"/>
              <a:gd name="connsiteX181" fmla="*/ 233950 w 516470"/>
              <a:gd name="connsiteY181" fmla="*/ 30804 h 456795"/>
              <a:gd name="connsiteX182" fmla="*/ 235164 w 516470"/>
              <a:gd name="connsiteY182" fmla="*/ 30804 h 456795"/>
              <a:gd name="connsiteX183" fmla="*/ 244879 w 516470"/>
              <a:gd name="connsiteY183" fmla="*/ 31615 h 456795"/>
              <a:gd name="connsiteX184" fmla="*/ 246498 w 516470"/>
              <a:gd name="connsiteY184" fmla="*/ 31615 h 456795"/>
              <a:gd name="connsiteX185" fmla="*/ 255807 w 516470"/>
              <a:gd name="connsiteY185" fmla="*/ 33641 h 456795"/>
              <a:gd name="connsiteX186" fmla="*/ 257426 w 516470"/>
              <a:gd name="connsiteY186" fmla="*/ 33641 h 456795"/>
              <a:gd name="connsiteX187" fmla="*/ 267140 w 516470"/>
              <a:gd name="connsiteY187" fmla="*/ 36073 h 456795"/>
              <a:gd name="connsiteX188" fmla="*/ 268355 w 516470"/>
              <a:gd name="connsiteY188" fmla="*/ 36479 h 456795"/>
              <a:gd name="connsiteX189" fmla="*/ 277664 w 516470"/>
              <a:gd name="connsiteY189" fmla="*/ 40126 h 456795"/>
              <a:gd name="connsiteX190" fmla="*/ 278878 w 516470"/>
              <a:gd name="connsiteY190" fmla="*/ 40937 h 456795"/>
              <a:gd name="connsiteX191" fmla="*/ 288188 w 516470"/>
              <a:gd name="connsiteY191" fmla="*/ 44990 h 456795"/>
              <a:gd name="connsiteX192" fmla="*/ 288997 w 516470"/>
              <a:gd name="connsiteY192" fmla="*/ 45801 h 456795"/>
              <a:gd name="connsiteX193" fmla="*/ 297902 w 516470"/>
              <a:gd name="connsiteY193" fmla="*/ 51070 h 456795"/>
              <a:gd name="connsiteX194" fmla="*/ 298711 w 516470"/>
              <a:gd name="connsiteY194" fmla="*/ 51881 h 456795"/>
              <a:gd name="connsiteX195" fmla="*/ 307616 w 516470"/>
              <a:gd name="connsiteY195" fmla="*/ 57961 h 456795"/>
              <a:gd name="connsiteX196" fmla="*/ 308021 w 516470"/>
              <a:gd name="connsiteY196" fmla="*/ 58366 h 456795"/>
              <a:gd name="connsiteX197" fmla="*/ 316116 w 516470"/>
              <a:gd name="connsiteY197" fmla="*/ 66472 h 456795"/>
              <a:gd name="connsiteX198" fmla="*/ 343235 w 516470"/>
              <a:gd name="connsiteY198" fmla="*/ 106599 h 456795"/>
              <a:gd name="connsiteX199" fmla="*/ 418115 w 516470"/>
              <a:gd name="connsiteY199" fmla="*/ 106599 h 456795"/>
              <a:gd name="connsiteX200" fmla="*/ 425401 w 516470"/>
              <a:gd name="connsiteY200" fmla="*/ 113895 h 456795"/>
              <a:gd name="connsiteX201" fmla="*/ 418115 w 516470"/>
              <a:gd name="connsiteY201" fmla="*/ 120785 h 456795"/>
              <a:gd name="connsiteX202" fmla="*/ 347687 w 516470"/>
              <a:gd name="connsiteY202" fmla="*/ 120785 h 456795"/>
              <a:gd name="connsiteX203" fmla="*/ 351735 w 516470"/>
              <a:gd name="connsiteY203" fmla="*/ 152400 h 456795"/>
              <a:gd name="connsiteX204" fmla="*/ 418115 w 516470"/>
              <a:gd name="connsiteY204" fmla="*/ 152400 h 456795"/>
              <a:gd name="connsiteX205" fmla="*/ 425401 w 516470"/>
              <a:gd name="connsiteY205" fmla="*/ 159696 h 456795"/>
              <a:gd name="connsiteX206" fmla="*/ 418115 w 516470"/>
              <a:gd name="connsiteY206" fmla="*/ 166991 h 456795"/>
              <a:gd name="connsiteX207" fmla="*/ 350925 w 516470"/>
              <a:gd name="connsiteY207" fmla="*/ 166991 h 456795"/>
              <a:gd name="connsiteX208" fmla="*/ 342830 w 516470"/>
              <a:gd name="connsiteY208" fmla="*/ 198201 h 456795"/>
              <a:gd name="connsiteX209" fmla="*/ 418115 w 516470"/>
              <a:gd name="connsiteY209" fmla="*/ 198201 h 456795"/>
              <a:gd name="connsiteX210" fmla="*/ 425401 w 516470"/>
              <a:gd name="connsiteY210" fmla="*/ 205497 h 456795"/>
              <a:gd name="connsiteX211" fmla="*/ 418115 w 516470"/>
              <a:gd name="connsiteY211" fmla="*/ 212387 h 456795"/>
              <a:gd name="connsiteX212" fmla="*/ 335544 w 516470"/>
              <a:gd name="connsiteY212" fmla="*/ 212387 h 456795"/>
              <a:gd name="connsiteX213" fmla="*/ 320973 w 516470"/>
              <a:gd name="connsiteY213" fmla="*/ 232653 h 456795"/>
              <a:gd name="connsiteX214" fmla="*/ 367115 w 516470"/>
              <a:gd name="connsiteY214" fmla="*/ 278454 h 456795"/>
              <a:gd name="connsiteX215" fmla="*/ 382496 w 516470"/>
              <a:gd name="connsiteY215" fmla="*/ 273996 h 456795"/>
              <a:gd name="connsiteX216" fmla="*/ 403139 w 516470"/>
              <a:gd name="connsiteY216" fmla="*/ 282507 h 456795"/>
              <a:gd name="connsiteX217" fmla="*/ 456567 w 516470"/>
              <a:gd name="connsiteY217" fmla="*/ 336010 h 456795"/>
              <a:gd name="connsiteX218" fmla="*/ 456567 w 516470"/>
              <a:gd name="connsiteY218" fmla="*/ 16213 h 456795"/>
              <a:gd name="connsiteX219" fmla="*/ 454948 w 516470"/>
              <a:gd name="connsiteY219" fmla="*/ 14186 h 456795"/>
              <a:gd name="connsiteX220" fmla="*/ 174450 w 516470"/>
              <a:gd name="connsiteY220" fmla="*/ 14186 h 456795"/>
              <a:gd name="connsiteX221" fmla="*/ 107261 w 516470"/>
              <a:gd name="connsiteY221" fmla="*/ 14186 h 456795"/>
              <a:gd name="connsiteX222" fmla="*/ 105642 w 516470"/>
              <a:gd name="connsiteY222" fmla="*/ 16213 h 456795"/>
              <a:gd name="connsiteX223" fmla="*/ 105642 w 516470"/>
              <a:gd name="connsiteY223" fmla="*/ 440582 h 456795"/>
              <a:gd name="connsiteX224" fmla="*/ 107261 w 516470"/>
              <a:gd name="connsiteY224" fmla="*/ 442203 h 456795"/>
              <a:gd name="connsiteX225" fmla="*/ 128713 w 516470"/>
              <a:gd name="connsiteY225" fmla="*/ 442203 h 456795"/>
              <a:gd name="connsiteX226" fmla="*/ 136808 w 516470"/>
              <a:gd name="connsiteY226" fmla="*/ 442203 h 456795"/>
              <a:gd name="connsiteX227" fmla="*/ 136808 w 516470"/>
              <a:gd name="connsiteY227" fmla="*/ 440582 h 456795"/>
              <a:gd name="connsiteX228" fmla="*/ 136808 w 516470"/>
              <a:gd name="connsiteY228" fmla="*/ 229411 h 456795"/>
              <a:gd name="connsiteX229" fmla="*/ 136808 w 516470"/>
              <a:gd name="connsiteY229" fmla="*/ 74984 h 456795"/>
              <a:gd name="connsiteX230" fmla="*/ 136808 w 516470"/>
              <a:gd name="connsiteY230" fmla="*/ 16213 h 456795"/>
              <a:gd name="connsiteX231" fmla="*/ 136808 w 516470"/>
              <a:gd name="connsiteY231" fmla="*/ 14186 h 456795"/>
              <a:gd name="connsiteX232" fmla="*/ 128713 w 516470"/>
              <a:gd name="connsiteY232" fmla="*/ 14186 h 456795"/>
              <a:gd name="connsiteX233" fmla="*/ 61523 w 516470"/>
              <a:gd name="connsiteY233" fmla="*/ 14186 h 456795"/>
              <a:gd name="connsiteX234" fmla="*/ 59904 w 516470"/>
              <a:gd name="connsiteY234" fmla="*/ 16213 h 456795"/>
              <a:gd name="connsiteX235" fmla="*/ 59904 w 516470"/>
              <a:gd name="connsiteY235" fmla="*/ 440582 h 456795"/>
              <a:gd name="connsiteX236" fmla="*/ 61523 w 516470"/>
              <a:gd name="connsiteY236" fmla="*/ 442203 h 456795"/>
              <a:gd name="connsiteX237" fmla="*/ 83380 w 516470"/>
              <a:gd name="connsiteY237" fmla="*/ 442203 h 456795"/>
              <a:gd name="connsiteX238" fmla="*/ 91475 w 516470"/>
              <a:gd name="connsiteY238" fmla="*/ 442203 h 456795"/>
              <a:gd name="connsiteX239" fmla="*/ 91070 w 516470"/>
              <a:gd name="connsiteY239" fmla="*/ 440582 h 456795"/>
              <a:gd name="connsiteX240" fmla="*/ 91070 w 516470"/>
              <a:gd name="connsiteY240" fmla="*/ 16213 h 456795"/>
              <a:gd name="connsiteX241" fmla="*/ 91475 w 516470"/>
              <a:gd name="connsiteY241" fmla="*/ 14186 h 456795"/>
              <a:gd name="connsiteX242" fmla="*/ 83380 w 516470"/>
              <a:gd name="connsiteY242" fmla="*/ 14186 h 456795"/>
              <a:gd name="connsiteX243" fmla="*/ 15785 w 516470"/>
              <a:gd name="connsiteY243" fmla="*/ 14186 h 456795"/>
              <a:gd name="connsiteX244" fmla="*/ 14571 w 516470"/>
              <a:gd name="connsiteY244" fmla="*/ 16213 h 456795"/>
              <a:gd name="connsiteX245" fmla="*/ 14571 w 516470"/>
              <a:gd name="connsiteY245" fmla="*/ 440582 h 456795"/>
              <a:gd name="connsiteX246" fmla="*/ 15785 w 516470"/>
              <a:gd name="connsiteY246" fmla="*/ 442203 h 456795"/>
              <a:gd name="connsiteX247" fmla="*/ 45738 w 516470"/>
              <a:gd name="connsiteY247" fmla="*/ 442203 h 456795"/>
              <a:gd name="connsiteX248" fmla="*/ 45738 w 516470"/>
              <a:gd name="connsiteY248" fmla="*/ 440582 h 456795"/>
              <a:gd name="connsiteX249" fmla="*/ 45738 w 516470"/>
              <a:gd name="connsiteY249" fmla="*/ 16213 h 456795"/>
              <a:gd name="connsiteX250" fmla="*/ 45738 w 516470"/>
              <a:gd name="connsiteY250" fmla="*/ 14186 h 456795"/>
              <a:gd name="connsiteX251" fmla="*/ 15785 w 516470"/>
              <a:gd name="connsiteY251" fmla="*/ 0 h 456795"/>
              <a:gd name="connsiteX252" fmla="*/ 61523 w 516470"/>
              <a:gd name="connsiteY252" fmla="*/ 0 h 456795"/>
              <a:gd name="connsiteX253" fmla="*/ 83380 w 516470"/>
              <a:gd name="connsiteY253" fmla="*/ 0 h 456795"/>
              <a:gd name="connsiteX254" fmla="*/ 107261 w 516470"/>
              <a:gd name="connsiteY254" fmla="*/ 0 h 456795"/>
              <a:gd name="connsiteX255" fmla="*/ 128713 w 516470"/>
              <a:gd name="connsiteY255" fmla="*/ 0 h 456795"/>
              <a:gd name="connsiteX256" fmla="*/ 152594 w 516470"/>
              <a:gd name="connsiteY256" fmla="*/ 0 h 456795"/>
              <a:gd name="connsiteX257" fmla="*/ 174450 w 516470"/>
              <a:gd name="connsiteY257" fmla="*/ 0 h 456795"/>
              <a:gd name="connsiteX258" fmla="*/ 454948 w 516470"/>
              <a:gd name="connsiteY258" fmla="*/ 0 h 456795"/>
              <a:gd name="connsiteX259" fmla="*/ 471138 w 516470"/>
              <a:gd name="connsiteY259" fmla="*/ 16213 h 456795"/>
              <a:gd name="connsiteX260" fmla="*/ 471138 w 516470"/>
              <a:gd name="connsiteY260" fmla="*/ 350196 h 456795"/>
              <a:gd name="connsiteX261" fmla="*/ 507971 w 516470"/>
              <a:gd name="connsiteY261" fmla="*/ 387485 h 456795"/>
              <a:gd name="connsiteX262" fmla="*/ 507971 w 516470"/>
              <a:gd name="connsiteY262" fmla="*/ 428017 h 456795"/>
              <a:gd name="connsiteX263" fmla="*/ 506352 w 516470"/>
              <a:gd name="connsiteY263" fmla="*/ 430044 h 456795"/>
              <a:gd name="connsiteX264" fmla="*/ 485709 w 516470"/>
              <a:gd name="connsiteY264" fmla="*/ 438555 h 456795"/>
              <a:gd name="connsiteX265" fmla="*/ 471138 w 516470"/>
              <a:gd name="connsiteY265" fmla="*/ 434097 h 456795"/>
              <a:gd name="connsiteX266" fmla="*/ 471138 w 516470"/>
              <a:gd name="connsiteY266" fmla="*/ 440582 h 456795"/>
              <a:gd name="connsiteX267" fmla="*/ 454948 w 516470"/>
              <a:gd name="connsiteY267" fmla="*/ 456795 h 456795"/>
              <a:gd name="connsiteX268" fmla="*/ 174450 w 516470"/>
              <a:gd name="connsiteY268" fmla="*/ 456795 h 456795"/>
              <a:gd name="connsiteX269" fmla="*/ 152594 w 516470"/>
              <a:gd name="connsiteY269" fmla="*/ 456795 h 456795"/>
              <a:gd name="connsiteX270" fmla="*/ 128713 w 516470"/>
              <a:gd name="connsiteY270" fmla="*/ 456795 h 456795"/>
              <a:gd name="connsiteX271" fmla="*/ 107261 w 516470"/>
              <a:gd name="connsiteY271" fmla="*/ 456795 h 456795"/>
              <a:gd name="connsiteX272" fmla="*/ 83380 w 516470"/>
              <a:gd name="connsiteY272" fmla="*/ 456795 h 456795"/>
              <a:gd name="connsiteX273" fmla="*/ 61523 w 516470"/>
              <a:gd name="connsiteY273" fmla="*/ 456795 h 456795"/>
              <a:gd name="connsiteX274" fmla="*/ 15785 w 516470"/>
              <a:gd name="connsiteY274" fmla="*/ 456795 h 456795"/>
              <a:gd name="connsiteX275" fmla="*/ 0 w 516470"/>
              <a:gd name="connsiteY275" fmla="*/ 440582 h 456795"/>
              <a:gd name="connsiteX276" fmla="*/ 0 w 516470"/>
              <a:gd name="connsiteY276" fmla="*/ 16213 h 456795"/>
              <a:gd name="connsiteX277" fmla="*/ 15785 w 516470"/>
              <a:gd name="connsiteY277" fmla="*/ 0 h 4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516470" h="456795">
                <a:moveTo>
                  <a:pt x="189143" y="396477"/>
                </a:moveTo>
                <a:lnTo>
                  <a:pt x="235506" y="396477"/>
                </a:lnTo>
                <a:cubicBezTo>
                  <a:pt x="239609" y="396477"/>
                  <a:pt x="242481" y="399652"/>
                  <a:pt x="242481" y="403224"/>
                </a:cubicBezTo>
                <a:cubicBezTo>
                  <a:pt x="242481" y="407193"/>
                  <a:pt x="239609" y="410368"/>
                  <a:pt x="235506" y="410368"/>
                </a:cubicBezTo>
                <a:lnTo>
                  <a:pt x="189143" y="410368"/>
                </a:lnTo>
                <a:cubicBezTo>
                  <a:pt x="185040" y="410368"/>
                  <a:pt x="182168" y="407193"/>
                  <a:pt x="182168" y="403224"/>
                </a:cubicBezTo>
                <a:cubicBezTo>
                  <a:pt x="182168" y="399652"/>
                  <a:pt x="185040" y="396477"/>
                  <a:pt x="189143" y="396477"/>
                </a:cubicBezTo>
                <a:close/>
                <a:moveTo>
                  <a:pt x="273212" y="380190"/>
                </a:moveTo>
                <a:lnTo>
                  <a:pt x="273212" y="411804"/>
                </a:lnTo>
                <a:lnTo>
                  <a:pt x="410829" y="411804"/>
                </a:lnTo>
                <a:lnTo>
                  <a:pt x="410829" y="380190"/>
                </a:lnTo>
                <a:close/>
                <a:moveTo>
                  <a:pt x="189143" y="366116"/>
                </a:moveTo>
                <a:lnTo>
                  <a:pt x="235506" y="366116"/>
                </a:lnTo>
                <a:cubicBezTo>
                  <a:pt x="239609" y="366116"/>
                  <a:pt x="242481" y="369291"/>
                  <a:pt x="242481" y="373260"/>
                </a:cubicBezTo>
                <a:cubicBezTo>
                  <a:pt x="242481" y="376832"/>
                  <a:pt x="239609" y="380007"/>
                  <a:pt x="235506" y="380007"/>
                </a:cubicBezTo>
                <a:lnTo>
                  <a:pt x="189143" y="380007"/>
                </a:lnTo>
                <a:cubicBezTo>
                  <a:pt x="185040" y="380007"/>
                  <a:pt x="182168" y="376832"/>
                  <a:pt x="182168" y="373260"/>
                </a:cubicBezTo>
                <a:cubicBezTo>
                  <a:pt x="182168" y="369291"/>
                  <a:pt x="185040" y="366116"/>
                  <a:pt x="189143" y="366116"/>
                </a:cubicBezTo>
                <a:close/>
                <a:moveTo>
                  <a:pt x="189143" y="319681"/>
                </a:moveTo>
                <a:lnTo>
                  <a:pt x="235506" y="319681"/>
                </a:lnTo>
                <a:cubicBezTo>
                  <a:pt x="239609" y="319681"/>
                  <a:pt x="242481" y="322856"/>
                  <a:pt x="242481" y="326428"/>
                </a:cubicBezTo>
                <a:cubicBezTo>
                  <a:pt x="242481" y="330397"/>
                  <a:pt x="239609" y="333572"/>
                  <a:pt x="235506" y="333572"/>
                </a:cubicBezTo>
                <a:lnTo>
                  <a:pt x="189143" y="333572"/>
                </a:lnTo>
                <a:cubicBezTo>
                  <a:pt x="185040" y="333572"/>
                  <a:pt x="182168" y="330397"/>
                  <a:pt x="182168" y="326428"/>
                </a:cubicBezTo>
                <a:cubicBezTo>
                  <a:pt x="182168" y="322856"/>
                  <a:pt x="185040" y="319681"/>
                  <a:pt x="189143" y="319681"/>
                </a:cubicBezTo>
                <a:close/>
                <a:moveTo>
                  <a:pt x="273212" y="303989"/>
                </a:moveTo>
                <a:lnTo>
                  <a:pt x="273212" y="335604"/>
                </a:lnTo>
                <a:lnTo>
                  <a:pt x="350116" y="335604"/>
                </a:lnTo>
                <a:lnTo>
                  <a:pt x="350116" y="303989"/>
                </a:lnTo>
                <a:close/>
                <a:moveTo>
                  <a:pt x="189143" y="289320"/>
                </a:moveTo>
                <a:lnTo>
                  <a:pt x="235506" y="289320"/>
                </a:lnTo>
                <a:cubicBezTo>
                  <a:pt x="239609" y="289320"/>
                  <a:pt x="242481" y="292795"/>
                  <a:pt x="242481" y="296271"/>
                </a:cubicBezTo>
                <a:cubicBezTo>
                  <a:pt x="242481" y="300132"/>
                  <a:pt x="239609" y="303222"/>
                  <a:pt x="235506" y="303222"/>
                </a:cubicBezTo>
                <a:lnTo>
                  <a:pt x="189143" y="303222"/>
                </a:lnTo>
                <a:cubicBezTo>
                  <a:pt x="185040" y="303222"/>
                  <a:pt x="182168" y="300132"/>
                  <a:pt x="182168" y="296271"/>
                </a:cubicBezTo>
                <a:cubicBezTo>
                  <a:pt x="182168" y="292795"/>
                  <a:pt x="185040" y="289320"/>
                  <a:pt x="189143" y="289320"/>
                </a:cubicBezTo>
                <a:close/>
                <a:moveTo>
                  <a:pt x="382749" y="288384"/>
                </a:moveTo>
                <a:cubicBezTo>
                  <a:pt x="379056" y="288384"/>
                  <a:pt x="375413" y="289803"/>
                  <a:pt x="372782" y="292640"/>
                </a:cubicBezTo>
                <a:lnTo>
                  <a:pt x="370758" y="294262"/>
                </a:lnTo>
                <a:cubicBezTo>
                  <a:pt x="367925" y="297099"/>
                  <a:pt x="366711" y="300747"/>
                  <a:pt x="366711" y="304800"/>
                </a:cubicBezTo>
                <a:cubicBezTo>
                  <a:pt x="366711" y="308448"/>
                  <a:pt x="367925" y="312096"/>
                  <a:pt x="370758" y="314933"/>
                </a:cubicBezTo>
                <a:lnTo>
                  <a:pt x="475995" y="419911"/>
                </a:lnTo>
                <a:cubicBezTo>
                  <a:pt x="481257" y="425180"/>
                  <a:pt x="490567" y="425180"/>
                  <a:pt x="496233" y="419911"/>
                </a:cubicBezTo>
                <a:lnTo>
                  <a:pt x="497852" y="417884"/>
                </a:lnTo>
                <a:cubicBezTo>
                  <a:pt x="503519" y="412210"/>
                  <a:pt x="503519" y="403293"/>
                  <a:pt x="497852" y="397618"/>
                </a:cubicBezTo>
                <a:lnTo>
                  <a:pt x="471138" y="370462"/>
                </a:lnTo>
                <a:lnTo>
                  <a:pt x="393020" y="292640"/>
                </a:lnTo>
                <a:cubicBezTo>
                  <a:pt x="390187" y="289803"/>
                  <a:pt x="386443" y="288384"/>
                  <a:pt x="382749" y="288384"/>
                </a:cubicBezTo>
                <a:close/>
                <a:moveTo>
                  <a:pt x="304378" y="248461"/>
                </a:moveTo>
                <a:cubicBezTo>
                  <a:pt x="302759" y="249676"/>
                  <a:pt x="300735" y="251298"/>
                  <a:pt x="298711" y="252514"/>
                </a:cubicBezTo>
                <a:cubicBezTo>
                  <a:pt x="298711" y="252514"/>
                  <a:pt x="298307" y="252919"/>
                  <a:pt x="297902" y="252919"/>
                </a:cubicBezTo>
                <a:cubicBezTo>
                  <a:pt x="295069" y="255351"/>
                  <a:pt x="291831" y="256567"/>
                  <a:pt x="289402" y="258188"/>
                </a:cubicBezTo>
                <a:cubicBezTo>
                  <a:pt x="288592" y="258593"/>
                  <a:pt x="288188" y="258999"/>
                  <a:pt x="288188" y="258999"/>
                </a:cubicBezTo>
                <a:lnTo>
                  <a:pt x="304378" y="258999"/>
                </a:lnTo>
                <a:close/>
                <a:moveTo>
                  <a:pt x="151379" y="244002"/>
                </a:moveTo>
                <a:lnTo>
                  <a:pt x="151379" y="440582"/>
                </a:lnTo>
                <a:cubicBezTo>
                  <a:pt x="151379" y="441393"/>
                  <a:pt x="151784" y="442203"/>
                  <a:pt x="152594" y="442203"/>
                </a:cubicBezTo>
                <a:lnTo>
                  <a:pt x="174450" y="442203"/>
                </a:lnTo>
                <a:lnTo>
                  <a:pt x="454948" y="442203"/>
                </a:lnTo>
                <a:cubicBezTo>
                  <a:pt x="455757" y="442203"/>
                  <a:pt x="456567" y="441393"/>
                  <a:pt x="456567" y="440582"/>
                </a:cubicBezTo>
                <a:lnTo>
                  <a:pt x="456567" y="421127"/>
                </a:lnTo>
                <a:lnTo>
                  <a:pt x="425401" y="389512"/>
                </a:lnTo>
                <a:lnTo>
                  <a:pt x="425401" y="419100"/>
                </a:lnTo>
                <a:cubicBezTo>
                  <a:pt x="425401" y="422748"/>
                  <a:pt x="422163" y="425991"/>
                  <a:pt x="418115" y="425991"/>
                </a:cubicBezTo>
                <a:lnTo>
                  <a:pt x="265926" y="425991"/>
                </a:lnTo>
                <a:cubicBezTo>
                  <a:pt x="261878" y="425991"/>
                  <a:pt x="258640" y="422748"/>
                  <a:pt x="258640" y="419100"/>
                </a:cubicBezTo>
                <a:lnTo>
                  <a:pt x="258640" y="373299"/>
                </a:lnTo>
                <a:cubicBezTo>
                  <a:pt x="258640" y="369246"/>
                  <a:pt x="261878" y="366003"/>
                  <a:pt x="265926" y="366003"/>
                </a:cubicBezTo>
                <a:lnTo>
                  <a:pt x="401925" y="366003"/>
                </a:lnTo>
                <a:lnTo>
                  <a:pt x="364282" y="328309"/>
                </a:lnTo>
                <a:lnTo>
                  <a:pt x="364282" y="342900"/>
                </a:lnTo>
                <a:cubicBezTo>
                  <a:pt x="364282" y="346548"/>
                  <a:pt x="361044" y="349791"/>
                  <a:pt x="356997" y="349791"/>
                </a:cubicBezTo>
                <a:lnTo>
                  <a:pt x="265926" y="349791"/>
                </a:lnTo>
                <a:cubicBezTo>
                  <a:pt x="261878" y="349791"/>
                  <a:pt x="258640" y="346548"/>
                  <a:pt x="258640" y="342900"/>
                </a:cubicBezTo>
                <a:lnTo>
                  <a:pt x="258640" y="296693"/>
                </a:lnTo>
                <a:cubicBezTo>
                  <a:pt x="258640" y="293046"/>
                  <a:pt x="261878" y="289398"/>
                  <a:pt x="265926" y="289398"/>
                </a:cubicBezTo>
                <a:lnTo>
                  <a:pt x="356592" y="289398"/>
                </a:lnTo>
                <a:cubicBezTo>
                  <a:pt x="356592" y="289398"/>
                  <a:pt x="356997" y="288992"/>
                  <a:pt x="356997" y="288587"/>
                </a:cubicBezTo>
                <a:lnTo>
                  <a:pt x="318545" y="250487"/>
                </a:lnTo>
                <a:lnTo>
                  <a:pt x="318545" y="266295"/>
                </a:lnTo>
                <a:cubicBezTo>
                  <a:pt x="318545" y="270348"/>
                  <a:pt x="315711" y="273590"/>
                  <a:pt x="311664" y="273590"/>
                </a:cubicBezTo>
                <a:lnTo>
                  <a:pt x="265926" y="273590"/>
                </a:lnTo>
                <a:cubicBezTo>
                  <a:pt x="263093" y="273590"/>
                  <a:pt x="261069" y="272374"/>
                  <a:pt x="259855" y="269942"/>
                </a:cubicBezTo>
                <a:cubicBezTo>
                  <a:pt x="259045" y="269942"/>
                  <a:pt x="258236" y="270348"/>
                  <a:pt x="257426" y="270348"/>
                </a:cubicBezTo>
                <a:cubicBezTo>
                  <a:pt x="257021" y="270753"/>
                  <a:pt x="256617" y="270753"/>
                  <a:pt x="255807" y="270753"/>
                </a:cubicBezTo>
                <a:cubicBezTo>
                  <a:pt x="252974" y="271158"/>
                  <a:pt x="249331" y="271969"/>
                  <a:pt x="246498" y="272374"/>
                </a:cubicBezTo>
                <a:cubicBezTo>
                  <a:pt x="245688" y="272374"/>
                  <a:pt x="245283" y="272374"/>
                  <a:pt x="244879" y="272374"/>
                </a:cubicBezTo>
                <a:cubicBezTo>
                  <a:pt x="241641" y="273185"/>
                  <a:pt x="238402" y="273185"/>
                  <a:pt x="235164" y="273590"/>
                </a:cubicBezTo>
                <a:cubicBezTo>
                  <a:pt x="234760" y="273590"/>
                  <a:pt x="234355" y="273590"/>
                  <a:pt x="233545" y="273590"/>
                </a:cubicBezTo>
                <a:cubicBezTo>
                  <a:pt x="232736" y="273590"/>
                  <a:pt x="231522" y="273590"/>
                  <a:pt x="230712" y="273590"/>
                </a:cubicBezTo>
                <a:cubicBezTo>
                  <a:pt x="228284" y="273590"/>
                  <a:pt x="226260" y="273590"/>
                  <a:pt x="223831" y="273590"/>
                </a:cubicBezTo>
                <a:cubicBezTo>
                  <a:pt x="223426" y="273185"/>
                  <a:pt x="223022" y="273185"/>
                  <a:pt x="222617" y="273185"/>
                </a:cubicBezTo>
                <a:cubicBezTo>
                  <a:pt x="219379" y="273185"/>
                  <a:pt x="216141" y="272374"/>
                  <a:pt x="212903" y="272374"/>
                </a:cubicBezTo>
                <a:cubicBezTo>
                  <a:pt x="212498" y="272374"/>
                  <a:pt x="212093" y="272374"/>
                  <a:pt x="211688" y="271969"/>
                </a:cubicBezTo>
                <a:cubicBezTo>
                  <a:pt x="208046" y="271564"/>
                  <a:pt x="204808" y="270753"/>
                  <a:pt x="201570" y="269942"/>
                </a:cubicBezTo>
                <a:cubicBezTo>
                  <a:pt x="201570" y="269942"/>
                  <a:pt x="201165" y="269942"/>
                  <a:pt x="201165" y="269942"/>
                </a:cubicBezTo>
                <a:cubicBezTo>
                  <a:pt x="197927" y="269132"/>
                  <a:pt x="194689" y="267916"/>
                  <a:pt x="191451" y="267105"/>
                </a:cubicBezTo>
                <a:cubicBezTo>
                  <a:pt x="191046" y="266700"/>
                  <a:pt x="191046" y="266700"/>
                  <a:pt x="190641" y="266700"/>
                </a:cubicBezTo>
                <a:cubicBezTo>
                  <a:pt x="187403" y="265484"/>
                  <a:pt x="184165" y="264268"/>
                  <a:pt x="180927" y="262647"/>
                </a:cubicBezTo>
                <a:cubicBezTo>
                  <a:pt x="180522" y="262647"/>
                  <a:pt x="180522" y="262647"/>
                  <a:pt x="180117" y="262647"/>
                </a:cubicBezTo>
                <a:cubicBezTo>
                  <a:pt x="176879" y="261025"/>
                  <a:pt x="173641" y="259404"/>
                  <a:pt x="170808" y="257783"/>
                </a:cubicBezTo>
                <a:cubicBezTo>
                  <a:pt x="170808" y="257783"/>
                  <a:pt x="169998" y="257378"/>
                  <a:pt x="169593" y="256972"/>
                </a:cubicBezTo>
                <a:cubicBezTo>
                  <a:pt x="166760" y="255351"/>
                  <a:pt x="163927" y="253730"/>
                  <a:pt x="161093" y="251703"/>
                </a:cubicBezTo>
                <a:cubicBezTo>
                  <a:pt x="160689" y="251298"/>
                  <a:pt x="160284" y="251298"/>
                  <a:pt x="159879" y="250487"/>
                </a:cubicBezTo>
                <a:cubicBezTo>
                  <a:pt x="157451" y="248866"/>
                  <a:pt x="154617" y="246839"/>
                  <a:pt x="151784" y="244407"/>
                </a:cubicBezTo>
                <a:cubicBezTo>
                  <a:pt x="151784" y="244407"/>
                  <a:pt x="151379" y="244407"/>
                  <a:pt x="151379" y="244002"/>
                </a:cubicBezTo>
                <a:close/>
                <a:moveTo>
                  <a:pt x="221821" y="166957"/>
                </a:moveTo>
                <a:lnTo>
                  <a:pt x="231482" y="182685"/>
                </a:lnTo>
                <a:lnTo>
                  <a:pt x="240741" y="166957"/>
                </a:lnTo>
                <a:close/>
                <a:moveTo>
                  <a:pt x="224237" y="150019"/>
                </a:moveTo>
                <a:lnTo>
                  <a:pt x="238326" y="150019"/>
                </a:lnTo>
                <a:cubicBezTo>
                  <a:pt x="245169" y="150019"/>
                  <a:pt x="252012" y="151229"/>
                  <a:pt x="258453" y="153648"/>
                </a:cubicBezTo>
                <a:lnTo>
                  <a:pt x="277373" y="161311"/>
                </a:lnTo>
                <a:cubicBezTo>
                  <a:pt x="287839" y="165747"/>
                  <a:pt x="294280" y="175426"/>
                  <a:pt x="294280" y="187121"/>
                </a:cubicBezTo>
                <a:lnTo>
                  <a:pt x="294280" y="205269"/>
                </a:lnTo>
                <a:cubicBezTo>
                  <a:pt x="294280" y="209302"/>
                  <a:pt x="291462" y="212125"/>
                  <a:pt x="287436" y="212125"/>
                </a:cubicBezTo>
                <a:cubicBezTo>
                  <a:pt x="283411" y="212125"/>
                  <a:pt x="280190" y="209302"/>
                  <a:pt x="280190" y="205269"/>
                </a:cubicBezTo>
                <a:lnTo>
                  <a:pt x="280190" y="187121"/>
                </a:lnTo>
                <a:cubicBezTo>
                  <a:pt x="280190" y="181475"/>
                  <a:pt x="276970" y="176636"/>
                  <a:pt x="272140" y="174216"/>
                </a:cubicBezTo>
                <a:lnTo>
                  <a:pt x="256038" y="168167"/>
                </a:lnTo>
                <a:lnTo>
                  <a:pt x="237521" y="200833"/>
                </a:lnTo>
                <a:cubicBezTo>
                  <a:pt x="236313" y="202849"/>
                  <a:pt x="233898" y="204462"/>
                  <a:pt x="231482" y="204462"/>
                </a:cubicBezTo>
                <a:cubicBezTo>
                  <a:pt x="229067" y="204462"/>
                  <a:pt x="226652" y="202849"/>
                  <a:pt x="225444" y="200833"/>
                </a:cubicBezTo>
                <a:lnTo>
                  <a:pt x="206525" y="168167"/>
                </a:lnTo>
                <a:lnTo>
                  <a:pt x="190825" y="174216"/>
                </a:lnTo>
                <a:cubicBezTo>
                  <a:pt x="185592" y="176636"/>
                  <a:pt x="182372" y="181475"/>
                  <a:pt x="182372" y="187121"/>
                </a:cubicBezTo>
                <a:lnTo>
                  <a:pt x="182372" y="205269"/>
                </a:lnTo>
                <a:cubicBezTo>
                  <a:pt x="182372" y="209302"/>
                  <a:pt x="179151" y="212125"/>
                  <a:pt x="175126" y="212125"/>
                </a:cubicBezTo>
                <a:cubicBezTo>
                  <a:pt x="171503" y="212125"/>
                  <a:pt x="167880" y="209302"/>
                  <a:pt x="167880" y="205269"/>
                </a:cubicBezTo>
                <a:lnTo>
                  <a:pt x="167880" y="187121"/>
                </a:lnTo>
                <a:cubicBezTo>
                  <a:pt x="167880" y="175426"/>
                  <a:pt x="175126" y="165747"/>
                  <a:pt x="185592" y="161311"/>
                </a:cubicBezTo>
                <a:lnTo>
                  <a:pt x="204109" y="153648"/>
                </a:lnTo>
                <a:cubicBezTo>
                  <a:pt x="210550" y="151229"/>
                  <a:pt x="216991" y="150019"/>
                  <a:pt x="224237" y="150019"/>
                </a:cubicBezTo>
                <a:close/>
                <a:moveTo>
                  <a:pt x="231281" y="78429"/>
                </a:moveTo>
                <a:cubicBezTo>
                  <a:pt x="217074" y="78429"/>
                  <a:pt x="205303" y="90141"/>
                  <a:pt x="205303" y="104275"/>
                </a:cubicBezTo>
                <a:cubicBezTo>
                  <a:pt x="205303" y="118006"/>
                  <a:pt x="217074" y="129718"/>
                  <a:pt x="231281" y="129718"/>
                </a:cubicBezTo>
                <a:cubicBezTo>
                  <a:pt x="245081" y="129718"/>
                  <a:pt x="256852" y="118006"/>
                  <a:pt x="256852" y="104275"/>
                </a:cubicBezTo>
                <a:cubicBezTo>
                  <a:pt x="256852" y="90141"/>
                  <a:pt x="245081" y="78429"/>
                  <a:pt x="231281" y="78429"/>
                </a:cubicBezTo>
                <a:close/>
                <a:moveTo>
                  <a:pt x="231281" y="64294"/>
                </a:moveTo>
                <a:cubicBezTo>
                  <a:pt x="253605" y="64294"/>
                  <a:pt x="271058" y="82063"/>
                  <a:pt x="271058" y="104275"/>
                </a:cubicBezTo>
                <a:cubicBezTo>
                  <a:pt x="271058" y="126084"/>
                  <a:pt x="253605" y="144257"/>
                  <a:pt x="231281" y="144257"/>
                </a:cubicBezTo>
                <a:cubicBezTo>
                  <a:pt x="208956" y="144257"/>
                  <a:pt x="191097" y="126084"/>
                  <a:pt x="191097" y="104275"/>
                </a:cubicBezTo>
                <a:cubicBezTo>
                  <a:pt x="191097" y="82063"/>
                  <a:pt x="208956" y="64294"/>
                  <a:pt x="231281" y="64294"/>
                </a:cubicBezTo>
                <a:close/>
                <a:moveTo>
                  <a:pt x="342670" y="46433"/>
                </a:moveTo>
                <a:lnTo>
                  <a:pt x="419115" y="46433"/>
                </a:lnTo>
                <a:cubicBezTo>
                  <a:pt x="423182" y="46433"/>
                  <a:pt x="426435" y="49608"/>
                  <a:pt x="426435" y="53577"/>
                </a:cubicBezTo>
                <a:cubicBezTo>
                  <a:pt x="426435" y="57149"/>
                  <a:pt x="423182" y="60324"/>
                  <a:pt x="419115" y="60324"/>
                </a:cubicBezTo>
                <a:lnTo>
                  <a:pt x="342670" y="60324"/>
                </a:lnTo>
                <a:cubicBezTo>
                  <a:pt x="338604" y="60324"/>
                  <a:pt x="335757" y="57149"/>
                  <a:pt x="335757" y="53577"/>
                </a:cubicBezTo>
                <a:cubicBezTo>
                  <a:pt x="335757" y="49608"/>
                  <a:pt x="338604" y="46433"/>
                  <a:pt x="342670" y="46433"/>
                </a:cubicBezTo>
                <a:close/>
                <a:moveTo>
                  <a:pt x="230712" y="44990"/>
                </a:moveTo>
                <a:cubicBezTo>
                  <a:pt x="203189" y="44990"/>
                  <a:pt x="175665" y="55529"/>
                  <a:pt x="155022" y="76200"/>
                </a:cubicBezTo>
                <a:cubicBezTo>
                  <a:pt x="152998" y="78226"/>
                  <a:pt x="151379" y="79848"/>
                  <a:pt x="149760" y="82280"/>
                </a:cubicBezTo>
                <a:lnTo>
                  <a:pt x="146927" y="85117"/>
                </a:lnTo>
                <a:cubicBezTo>
                  <a:pt x="115761" y="124433"/>
                  <a:pt x="115761" y="179962"/>
                  <a:pt x="146927" y="219278"/>
                </a:cubicBezTo>
                <a:lnTo>
                  <a:pt x="149355" y="221709"/>
                </a:lnTo>
                <a:cubicBezTo>
                  <a:pt x="151379" y="224141"/>
                  <a:pt x="152998" y="226168"/>
                  <a:pt x="155022" y="227789"/>
                </a:cubicBezTo>
                <a:cubicBezTo>
                  <a:pt x="175867" y="248866"/>
                  <a:pt x="203290" y="259404"/>
                  <a:pt x="230712" y="259404"/>
                </a:cubicBezTo>
                <a:lnTo>
                  <a:pt x="264807" y="252719"/>
                </a:lnTo>
                <a:lnTo>
                  <a:pt x="271023" y="251500"/>
                </a:lnTo>
                <a:cubicBezTo>
                  <a:pt x="283912" y="246231"/>
                  <a:pt x="295979" y="238327"/>
                  <a:pt x="306402" y="227789"/>
                </a:cubicBezTo>
                <a:cubicBezTo>
                  <a:pt x="348092" y="186041"/>
                  <a:pt x="348092" y="117948"/>
                  <a:pt x="306402" y="76200"/>
                </a:cubicBezTo>
                <a:cubicBezTo>
                  <a:pt x="285354" y="55529"/>
                  <a:pt x="257831" y="44990"/>
                  <a:pt x="230712" y="44990"/>
                </a:cubicBezTo>
                <a:close/>
                <a:moveTo>
                  <a:pt x="152594" y="14186"/>
                </a:moveTo>
                <a:cubicBezTo>
                  <a:pt x="151784" y="14186"/>
                  <a:pt x="151379" y="14997"/>
                  <a:pt x="151379" y="16213"/>
                </a:cubicBezTo>
                <a:lnTo>
                  <a:pt x="151379" y="59987"/>
                </a:lnTo>
                <a:cubicBezTo>
                  <a:pt x="151379" y="59987"/>
                  <a:pt x="151784" y="59987"/>
                  <a:pt x="151784" y="59582"/>
                </a:cubicBezTo>
                <a:cubicBezTo>
                  <a:pt x="154617" y="57150"/>
                  <a:pt x="157451" y="55529"/>
                  <a:pt x="159879" y="53097"/>
                </a:cubicBezTo>
                <a:cubicBezTo>
                  <a:pt x="160284" y="53097"/>
                  <a:pt x="160689" y="53097"/>
                  <a:pt x="161093" y="52691"/>
                </a:cubicBezTo>
                <a:cubicBezTo>
                  <a:pt x="163927" y="50665"/>
                  <a:pt x="166760" y="48638"/>
                  <a:pt x="169593" y="47017"/>
                </a:cubicBezTo>
                <a:cubicBezTo>
                  <a:pt x="169998" y="46612"/>
                  <a:pt x="170808" y="46612"/>
                  <a:pt x="170808" y="46206"/>
                </a:cubicBezTo>
                <a:cubicBezTo>
                  <a:pt x="173641" y="44585"/>
                  <a:pt x="176879" y="42964"/>
                  <a:pt x="180117" y="41748"/>
                </a:cubicBezTo>
                <a:cubicBezTo>
                  <a:pt x="180522" y="41342"/>
                  <a:pt x="180522" y="41342"/>
                  <a:pt x="180927" y="41342"/>
                </a:cubicBezTo>
                <a:cubicBezTo>
                  <a:pt x="184165" y="39721"/>
                  <a:pt x="187403" y="38505"/>
                  <a:pt x="190641" y="37289"/>
                </a:cubicBezTo>
                <a:cubicBezTo>
                  <a:pt x="191046" y="37289"/>
                  <a:pt x="191046" y="37289"/>
                  <a:pt x="191046" y="37289"/>
                </a:cubicBezTo>
                <a:cubicBezTo>
                  <a:pt x="194689" y="36073"/>
                  <a:pt x="197927" y="34857"/>
                  <a:pt x="201165" y="34047"/>
                </a:cubicBezTo>
                <a:cubicBezTo>
                  <a:pt x="201570" y="34047"/>
                  <a:pt x="201570" y="34047"/>
                  <a:pt x="201570" y="34047"/>
                </a:cubicBezTo>
                <a:cubicBezTo>
                  <a:pt x="204808" y="33236"/>
                  <a:pt x="208450" y="32425"/>
                  <a:pt x="212093" y="32020"/>
                </a:cubicBezTo>
                <a:lnTo>
                  <a:pt x="212498" y="32020"/>
                </a:lnTo>
                <a:cubicBezTo>
                  <a:pt x="216141" y="31209"/>
                  <a:pt x="219379" y="31209"/>
                  <a:pt x="222617" y="31209"/>
                </a:cubicBezTo>
                <a:cubicBezTo>
                  <a:pt x="223426" y="31209"/>
                  <a:pt x="223426" y="30804"/>
                  <a:pt x="223831" y="30804"/>
                </a:cubicBezTo>
                <a:cubicBezTo>
                  <a:pt x="227474" y="30804"/>
                  <a:pt x="230712" y="30804"/>
                  <a:pt x="233950" y="30804"/>
                </a:cubicBezTo>
                <a:cubicBezTo>
                  <a:pt x="234355" y="30804"/>
                  <a:pt x="234760" y="30804"/>
                  <a:pt x="235164" y="30804"/>
                </a:cubicBezTo>
                <a:cubicBezTo>
                  <a:pt x="238402" y="30804"/>
                  <a:pt x="241641" y="31209"/>
                  <a:pt x="244879" y="31615"/>
                </a:cubicBezTo>
                <a:cubicBezTo>
                  <a:pt x="245688" y="31615"/>
                  <a:pt x="245688" y="31615"/>
                  <a:pt x="246498" y="31615"/>
                </a:cubicBezTo>
                <a:cubicBezTo>
                  <a:pt x="249331" y="32425"/>
                  <a:pt x="252974" y="32425"/>
                  <a:pt x="255807" y="33641"/>
                </a:cubicBezTo>
                <a:cubicBezTo>
                  <a:pt x="256617" y="33641"/>
                  <a:pt x="256617" y="33641"/>
                  <a:pt x="257426" y="33641"/>
                </a:cubicBezTo>
                <a:cubicBezTo>
                  <a:pt x="260664" y="34452"/>
                  <a:pt x="263902" y="35263"/>
                  <a:pt x="267140" y="36073"/>
                </a:cubicBezTo>
                <a:cubicBezTo>
                  <a:pt x="267545" y="36073"/>
                  <a:pt x="267950" y="36479"/>
                  <a:pt x="268355" y="36479"/>
                </a:cubicBezTo>
                <a:cubicBezTo>
                  <a:pt x="271593" y="37695"/>
                  <a:pt x="274831" y="38911"/>
                  <a:pt x="277664" y="40126"/>
                </a:cubicBezTo>
                <a:cubicBezTo>
                  <a:pt x="278069" y="40126"/>
                  <a:pt x="278473" y="40532"/>
                  <a:pt x="278878" y="40937"/>
                </a:cubicBezTo>
                <a:cubicBezTo>
                  <a:pt x="282116" y="42153"/>
                  <a:pt x="284950" y="43369"/>
                  <a:pt x="288188" y="44990"/>
                </a:cubicBezTo>
                <a:cubicBezTo>
                  <a:pt x="288188" y="45396"/>
                  <a:pt x="288592" y="45396"/>
                  <a:pt x="288997" y="45801"/>
                </a:cubicBezTo>
                <a:cubicBezTo>
                  <a:pt x="291831" y="47017"/>
                  <a:pt x="295069" y="49043"/>
                  <a:pt x="297902" y="51070"/>
                </a:cubicBezTo>
                <a:cubicBezTo>
                  <a:pt x="298307" y="51475"/>
                  <a:pt x="298711" y="51475"/>
                  <a:pt x="298711" y="51881"/>
                </a:cubicBezTo>
                <a:cubicBezTo>
                  <a:pt x="301545" y="53907"/>
                  <a:pt x="304378" y="55529"/>
                  <a:pt x="307616" y="57961"/>
                </a:cubicBezTo>
                <a:cubicBezTo>
                  <a:pt x="307616" y="58366"/>
                  <a:pt x="307616" y="58366"/>
                  <a:pt x="308021" y="58366"/>
                </a:cubicBezTo>
                <a:cubicBezTo>
                  <a:pt x="310854" y="60798"/>
                  <a:pt x="313687" y="63635"/>
                  <a:pt x="316116" y="66472"/>
                </a:cubicBezTo>
                <a:cubicBezTo>
                  <a:pt x="328259" y="78226"/>
                  <a:pt x="337163" y="91602"/>
                  <a:pt x="343235" y="106599"/>
                </a:cubicBezTo>
                <a:lnTo>
                  <a:pt x="418115" y="106599"/>
                </a:lnTo>
                <a:cubicBezTo>
                  <a:pt x="422163" y="106599"/>
                  <a:pt x="425401" y="109841"/>
                  <a:pt x="425401" y="113895"/>
                </a:cubicBezTo>
                <a:cubicBezTo>
                  <a:pt x="425401" y="117948"/>
                  <a:pt x="422163" y="120785"/>
                  <a:pt x="418115" y="120785"/>
                </a:cubicBezTo>
                <a:lnTo>
                  <a:pt x="347687" y="120785"/>
                </a:lnTo>
                <a:cubicBezTo>
                  <a:pt x="350520" y="131323"/>
                  <a:pt x="351735" y="141862"/>
                  <a:pt x="351735" y="152400"/>
                </a:cubicBezTo>
                <a:lnTo>
                  <a:pt x="418115" y="152400"/>
                </a:lnTo>
                <a:cubicBezTo>
                  <a:pt x="422163" y="152400"/>
                  <a:pt x="425401" y="155642"/>
                  <a:pt x="425401" y="159696"/>
                </a:cubicBezTo>
                <a:cubicBezTo>
                  <a:pt x="425401" y="163343"/>
                  <a:pt x="422163" y="166991"/>
                  <a:pt x="418115" y="166991"/>
                </a:cubicBezTo>
                <a:lnTo>
                  <a:pt x="350925" y="166991"/>
                </a:lnTo>
                <a:cubicBezTo>
                  <a:pt x="349711" y="177530"/>
                  <a:pt x="346878" y="188068"/>
                  <a:pt x="342830" y="198201"/>
                </a:cubicBezTo>
                <a:lnTo>
                  <a:pt x="418115" y="198201"/>
                </a:lnTo>
                <a:cubicBezTo>
                  <a:pt x="422163" y="198201"/>
                  <a:pt x="425401" y="201443"/>
                  <a:pt x="425401" y="205497"/>
                </a:cubicBezTo>
                <a:cubicBezTo>
                  <a:pt x="425401" y="209550"/>
                  <a:pt x="422163" y="212387"/>
                  <a:pt x="418115" y="212387"/>
                </a:cubicBezTo>
                <a:lnTo>
                  <a:pt x="335544" y="212387"/>
                </a:lnTo>
                <a:cubicBezTo>
                  <a:pt x="331902" y="219683"/>
                  <a:pt x="327044" y="226573"/>
                  <a:pt x="320973" y="232653"/>
                </a:cubicBezTo>
                <a:lnTo>
                  <a:pt x="367115" y="278454"/>
                </a:lnTo>
                <a:cubicBezTo>
                  <a:pt x="371568" y="275617"/>
                  <a:pt x="377234" y="273996"/>
                  <a:pt x="382496" y="273996"/>
                </a:cubicBezTo>
                <a:cubicBezTo>
                  <a:pt x="390591" y="273996"/>
                  <a:pt x="397877" y="277238"/>
                  <a:pt x="403139" y="282507"/>
                </a:cubicBezTo>
                <a:lnTo>
                  <a:pt x="456567" y="336010"/>
                </a:lnTo>
                <a:lnTo>
                  <a:pt x="456567" y="16213"/>
                </a:lnTo>
                <a:cubicBezTo>
                  <a:pt x="456567" y="14997"/>
                  <a:pt x="455757" y="14186"/>
                  <a:pt x="454948" y="14186"/>
                </a:cubicBezTo>
                <a:lnTo>
                  <a:pt x="174450" y="14186"/>
                </a:lnTo>
                <a:close/>
                <a:moveTo>
                  <a:pt x="107261" y="14186"/>
                </a:moveTo>
                <a:cubicBezTo>
                  <a:pt x="106451" y="14186"/>
                  <a:pt x="105642" y="14997"/>
                  <a:pt x="105642" y="16213"/>
                </a:cubicBezTo>
                <a:lnTo>
                  <a:pt x="105642" y="440582"/>
                </a:lnTo>
                <a:cubicBezTo>
                  <a:pt x="105642" y="441393"/>
                  <a:pt x="106451" y="442203"/>
                  <a:pt x="107261" y="442203"/>
                </a:cubicBezTo>
                <a:lnTo>
                  <a:pt x="128713" y="442203"/>
                </a:lnTo>
                <a:lnTo>
                  <a:pt x="136808" y="442203"/>
                </a:lnTo>
                <a:cubicBezTo>
                  <a:pt x="136808" y="441798"/>
                  <a:pt x="136808" y="440987"/>
                  <a:pt x="136808" y="440582"/>
                </a:cubicBezTo>
                <a:lnTo>
                  <a:pt x="136808" y="229411"/>
                </a:lnTo>
                <a:cubicBezTo>
                  <a:pt x="100380" y="184825"/>
                  <a:pt x="100380" y="119569"/>
                  <a:pt x="136808" y="74984"/>
                </a:cubicBezTo>
                <a:lnTo>
                  <a:pt x="136808" y="16213"/>
                </a:lnTo>
                <a:cubicBezTo>
                  <a:pt x="136808" y="15402"/>
                  <a:pt x="136808" y="14997"/>
                  <a:pt x="136808" y="14186"/>
                </a:cubicBezTo>
                <a:lnTo>
                  <a:pt x="128713" y="14186"/>
                </a:lnTo>
                <a:close/>
                <a:moveTo>
                  <a:pt x="61523" y="14186"/>
                </a:moveTo>
                <a:cubicBezTo>
                  <a:pt x="60714" y="14186"/>
                  <a:pt x="59904" y="14997"/>
                  <a:pt x="59904" y="16213"/>
                </a:cubicBezTo>
                <a:lnTo>
                  <a:pt x="59904" y="440582"/>
                </a:lnTo>
                <a:cubicBezTo>
                  <a:pt x="59904" y="441393"/>
                  <a:pt x="60714" y="442203"/>
                  <a:pt x="61523" y="442203"/>
                </a:cubicBezTo>
                <a:lnTo>
                  <a:pt x="83380" y="442203"/>
                </a:lnTo>
                <a:lnTo>
                  <a:pt x="91475" y="442203"/>
                </a:lnTo>
                <a:cubicBezTo>
                  <a:pt x="91475" y="441798"/>
                  <a:pt x="91070" y="440987"/>
                  <a:pt x="91070" y="440582"/>
                </a:cubicBezTo>
                <a:lnTo>
                  <a:pt x="91070" y="16213"/>
                </a:lnTo>
                <a:cubicBezTo>
                  <a:pt x="91070" y="15402"/>
                  <a:pt x="91475" y="14997"/>
                  <a:pt x="91475" y="14186"/>
                </a:cubicBezTo>
                <a:lnTo>
                  <a:pt x="83380" y="14186"/>
                </a:lnTo>
                <a:close/>
                <a:moveTo>
                  <a:pt x="15785" y="14186"/>
                </a:moveTo>
                <a:cubicBezTo>
                  <a:pt x="14976" y="14186"/>
                  <a:pt x="14571" y="14997"/>
                  <a:pt x="14571" y="16213"/>
                </a:cubicBezTo>
                <a:lnTo>
                  <a:pt x="14571" y="440582"/>
                </a:lnTo>
                <a:cubicBezTo>
                  <a:pt x="14571" y="441393"/>
                  <a:pt x="14976" y="442203"/>
                  <a:pt x="15785" y="442203"/>
                </a:cubicBezTo>
                <a:lnTo>
                  <a:pt x="45738" y="442203"/>
                </a:lnTo>
                <a:cubicBezTo>
                  <a:pt x="45738" y="441798"/>
                  <a:pt x="45738" y="440987"/>
                  <a:pt x="45738" y="440582"/>
                </a:cubicBezTo>
                <a:lnTo>
                  <a:pt x="45738" y="16213"/>
                </a:lnTo>
                <a:cubicBezTo>
                  <a:pt x="45738" y="15402"/>
                  <a:pt x="45738" y="14997"/>
                  <a:pt x="45738" y="14186"/>
                </a:cubicBezTo>
                <a:close/>
                <a:moveTo>
                  <a:pt x="15785" y="0"/>
                </a:moveTo>
                <a:lnTo>
                  <a:pt x="61523" y="0"/>
                </a:lnTo>
                <a:lnTo>
                  <a:pt x="83380" y="0"/>
                </a:lnTo>
                <a:lnTo>
                  <a:pt x="107261" y="0"/>
                </a:lnTo>
                <a:lnTo>
                  <a:pt x="128713" y="0"/>
                </a:lnTo>
                <a:lnTo>
                  <a:pt x="152594" y="0"/>
                </a:lnTo>
                <a:lnTo>
                  <a:pt x="174450" y="0"/>
                </a:lnTo>
                <a:lnTo>
                  <a:pt x="454948" y="0"/>
                </a:lnTo>
                <a:cubicBezTo>
                  <a:pt x="463853" y="0"/>
                  <a:pt x="471138" y="6890"/>
                  <a:pt x="471138" y="16213"/>
                </a:cubicBezTo>
                <a:lnTo>
                  <a:pt x="471138" y="350196"/>
                </a:lnTo>
                <a:lnTo>
                  <a:pt x="507971" y="387485"/>
                </a:lnTo>
                <a:cubicBezTo>
                  <a:pt x="519304" y="398429"/>
                  <a:pt x="519304" y="417074"/>
                  <a:pt x="507971" y="428017"/>
                </a:cubicBezTo>
                <a:lnTo>
                  <a:pt x="506352" y="430044"/>
                </a:lnTo>
                <a:cubicBezTo>
                  <a:pt x="500686" y="435313"/>
                  <a:pt x="493805" y="438555"/>
                  <a:pt x="485709" y="438555"/>
                </a:cubicBezTo>
                <a:cubicBezTo>
                  <a:pt x="480852" y="438555"/>
                  <a:pt x="475591" y="436934"/>
                  <a:pt x="471138" y="434097"/>
                </a:cubicBezTo>
                <a:lnTo>
                  <a:pt x="471138" y="440582"/>
                </a:lnTo>
                <a:cubicBezTo>
                  <a:pt x="471138" y="449499"/>
                  <a:pt x="463853" y="456795"/>
                  <a:pt x="454948" y="456795"/>
                </a:cubicBezTo>
                <a:lnTo>
                  <a:pt x="174450" y="456795"/>
                </a:lnTo>
                <a:lnTo>
                  <a:pt x="152594" y="456795"/>
                </a:lnTo>
                <a:lnTo>
                  <a:pt x="128713" y="456795"/>
                </a:lnTo>
                <a:lnTo>
                  <a:pt x="107261" y="456795"/>
                </a:lnTo>
                <a:lnTo>
                  <a:pt x="83380" y="456795"/>
                </a:lnTo>
                <a:lnTo>
                  <a:pt x="61523" y="456795"/>
                </a:lnTo>
                <a:lnTo>
                  <a:pt x="15785" y="456795"/>
                </a:lnTo>
                <a:cubicBezTo>
                  <a:pt x="7286" y="456795"/>
                  <a:pt x="0" y="449499"/>
                  <a:pt x="0" y="440582"/>
                </a:cubicBezTo>
                <a:lnTo>
                  <a:pt x="0" y="16213"/>
                </a:lnTo>
                <a:cubicBezTo>
                  <a:pt x="0" y="6890"/>
                  <a:pt x="7286" y="0"/>
                  <a:pt x="15785" y="0"/>
                </a:cubicBezTo>
                <a:close/>
              </a:path>
            </a:pathLst>
          </a:custGeom>
          <a:solidFill>
            <a:schemeClr val="accent3"/>
          </a:solidFill>
          <a:ln>
            <a:noFill/>
          </a:ln>
          <a:effectLst/>
        </p:spPr>
        <p:txBody>
          <a:bodyPr wrap="square" anchor="ctr">
            <a:noAutofit/>
          </a:bodyPr>
          <a:lstStyle/>
          <a:p>
            <a:endParaRPr lang="en-US" sz="725"/>
          </a:p>
        </p:txBody>
      </p:sp>
      <p:sp>
        <p:nvSpPr>
          <p:cNvPr id="403" name="Freeform 23">
            <a:extLst>
              <a:ext uri="{FF2B5EF4-FFF2-40B4-BE49-F238E27FC236}">
                <a16:creationId xmlns:a16="http://schemas.microsoft.com/office/drawing/2014/main" id="{4ABECD4F-1BA5-BFE6-FF5D-FC283FBD857D}"/>
              </a:ext>
            </a:extLst>
          </p:cNvPr>
          <p:cNvSpPr>
            <a:spLocks noChangeArrowheads="1"/>
          </p:cNvSpPr>
          <p:nvPr/>
        </p:nvSpPr>
        <p:spPr bwMode="auto">
          <a:xfrm>
            <a:off x="6880792" y="2207338"/>
            <a:ext cx="227767" cy="245941"/>
          </a:xfrm>
          <a:custGeom>
            <a:avLst/>
            <a:gdLst>
              <a:gd name="connsiteX0" fmla="*/ 53575 w 518965"/>
              <a:gd name="connsiteY0" fmla="*/ 315977 h 423243"/>
              <a:gd name="connsiteX1" fmla="*/ 195569 w 518965"/>
              <a:gd name="connsiteY1" fmla="*/ 315977 h 423243"/>
              <a:gd name="connsiteX2" fmla="*/ 202465 w 518965"/>
              <a:gd name="connsiteY2" fmla="*/ 322759 h 423243"/>
              <a:gd name="connsiteX3" fmla="*/ 195569 w 518965"/>
              <a:gd name="connsiteY3" fmla="*/ 329940 h 423243"/>
              <a:gd name="connsiteX4" fmla="*/ 53575 w 518965"/>
              <a:gd name="connsiteY4" fmla="*/ 329940 h 423243"/>
              <a:gd name="connsiteX5" fmla="*/ 46678 w 518965"/>
              <a:gd name="connsiteY5" fmla="*/ 322759 h 423243"/>
              <a:gd name="connsiteX6" fmla="*/ 53575 w 518965"/>
              <a:gd name="connsiteY6" fmla="*/ 315977 h 423243"/>
              <a:gd name="connsiteX7" fmla="*/ 458763 w 518965"/>
              <a:gd name="connsiteY7" fmla="*/ 313456 h 423243"/>
              <a:gd name="connsiteX8" fmla="*/ 468921 w 518965"/>
              <a:gd name="connsiteY8" fmla="*/ 313456 h 423243"/>
              <a:gd name="connsiteX9" fmla="*/ 468921 w 518965"/>
              <a:gd name="connsiteY9" fmla="*/ 323278 h 423243"/>
              <a:gd name="connsiteX10" fmla="*/ 429102 w 518965"/>
              <a:gd name="connsiteY10" fmla="*/ 363792 h 423243"/>
              <a:gd name="connsiteX11" fmla="*/ 423820 w 518965"/>
              <a:gd name="connsiteY11" fmla="*/ 365838 h 423243"/>
              <a:gd name="connsiteX12" fmla="*/ 418538 w 518965"/>
              <a:gd name="connsiteY12" fmla="*/ 363792 h 423243"/>
              <a:gd name="connsiteX13" fmla="*/ 397816 w 518965"/>
              <a:gd name="connsiteY13" fmla="*/ 342512 h 423243"/>
              <a:gd name="connsiteX14" fmla="*/ 397816 w 518965"/>
              <a:gd name="connsiteY14" fmla="*/ 332281 h 423243"/>
              <a:gd name="connsiteX15" fmla="*/ 407974 w 518965"/>
              <a:gd name="connsiteY15" fmla="*/ 332281 h 423243"/>
              <a:gd name="connsiteX16" fmla="*/ 423820 w 518965"/>
              <a:gd name="connsiteY16" fmla="*/ 348241 h 423243"/>
              <a:gd name="connsiteX17" fmla="*/ 53575 w 518965"/>
              <a:gd name="connsiteY17" fmla="*/ 283661 h 423243"/>
              <a:gd name="connsiteX18" fmla="*/ 195569 w 518965"/>
              <a:gd name="connsiteY18" fmla="*/ 283661 h 423243"/>
              <a:gd name="connsiteX19" fmla="*/ 202465 w 518965"/>
              <a:gd name="connsiteY19" fmla="*/ 290842 h 423243"/>
              <a:gd name="connsiteX20" fmla="*/ 195569 w 518965"/>
              <a:gd name="connsiteY20" fmla="*/ 297624 h 423243"/>
              <a:gd name="connsiteX21" fmla="*/ 53575 w 518965"/>
              <a:gd name="connsiteY21" fmla="*/ 297624 h 423243"/>
              <a:gd name="connsiteX22" fmla="*/ 46678 w 518965"/>
              <a:gd name="connsiteY22" fmla="*/ 290842 h 423243"/>
              <a:gd name="connsiteX23" fmla="*/ 53575 w 518965"/>
              <a:gd name="connsiteY23" fmla="*/ 283661 h 423243"/>
              <a:gd name="connsiteX24" fmla="*/ 432267 w 518965"/>
              <a:gd name="connsiteY24" fmla="*/ 267505 h 423243"/>
              <a:gd name="connsiteX25" fmla="*/ 425776 w 518965"/>
              <a:gd name="connsiteY25" fmla="*/ 272368 h 423243"/>
              <a:gd name="connsiteX26" fmla="*/ 412793 w 518965"/>
              <a:gd name="connsiteY26" fmla="*/ 285335 h 423243"/>
              <a:gd name="connsiteX27" fmla="*/ 394129 w 518965"/>
              <a:gd name="connsiteY27" fmla="*/ 283309 h 423243"/>
              <a:gd name="connsiteX28" fmla="*/ 388044 w 518965"/>
              <a:gd name="connsiteY28" fmla="*/ 282904 h 423243"/>
              <a:gd name="connsiteX29" fmla="*/ 385204 w 518965"/>
              <a:gd name="connsiteY29" fmla="*/ 285335 h 423243"/>
              <a:gd name="connsiteX30" fmla="*/ 384798 w 518965"/>
              <a:gd name="connsiteY30" fmla="*/ 285335 h 423243"/>
              <a:gd name="connsiteX31" fmla="*/ 384392 w 518965"/>
              <a:gd name="connsiteY31" fmla="*/ 285741 h 423243"/>
              <a:gd name="connsiteX32" fmla="*/ 383986 w 518965"/>
              <a:gd name="connsiteY32" fmla="*/ 286956 h 423243"/>
              <a:gd name="connsiteX33" fmla="*/ 383581 w 518965"/>
              <a:gd name="connsiteY33" fmla="*/ 288172 h 423243"/>
              <a:gd name="connsiteX34" fmla="*/ 383175 w 518965"/>
              <a:gd name="connsiteY34" fmla="*/ 288172 h 423243"/>
              <a:gd name="connsiteX35" fmla="*/ 383175 w 518965"/>
              <a:gd name="connsiteY35" fmla="*/ 289388 h 423243"/>
              <a:gd name="connsiteX36" fmla="*/ 383175 w 518965"/>
              <a:gd name="connsiteY36" fmla="*/ 290198 h 423243"/>
              <a:gd name="connsiteX37" fmla="*/ 383175 w 518965"/>
              <a:gd name="connsiteY37" fmla="*/ 290603 h 423243"/>
              <a:gd name="connsiteX38" fmla="*/ 383986 w 518965"/>
              <a:gd name="connsiteY38" fmla="*/ 292629 h 423243"/>
              <a:gd name="connsiteX39" fmla="*/ 384392 w 518965"/>
              <a:gd name="connsiteY39" fmla="*/ 306407 h 423243"/>
              <a:gd name="connsiteX40" fmla="*/ 384392 w 518965"/>
              <a:gd name="connsiteY40" fmla="*/ 306812 h 423243"/>
              <a:gd name="connsiteX41" fmla="*/ 382363 w 518965"/>
              <a:gd name="connsiteY41" fmla="*/ 310459 h 423243"/>
              <a:gd name="connsiteX42" fmla="*/ 379929 w 518965"/>
              <a:gd name="connsiteY42" fmla="*/ 314512 h 423243"/>
              <a:gd name="connsiteX43" fmla="*/ 379523 w 518965"/>
              <a:gd name="connsiteY43" fmla="*/ 314512 h 423243"/>
              <a:gd name="connsiteX44" fmla="*/ 376278 w 518965"/>
              <a:gd name="connsiteY44" fmla="*/ 317754 h 423243"/>
              <a:gd name="connsiteX45" fmla="*/ 375466 w 518965"/>
              <a:gd name="connsiteY45" fmla="*/ 317754 h 423243"/>
              <a:gd name="connsiteX46" fmla="*/ 366946 w 518965"/>
              <a:gd name="connsiteY46" fmla="*/ 321401 h 423243"/>
              <a:gd name="connsiteX47" fmla="*/ 364917 w 518965"/>
              <a:gd name="connsiteY47" fmla="*/ 321806 h 423243"/>
              <a:gd name="connsiteX48" fmla="*/ 364512 w 518965"/>
              <a:gd name="connsiteY48" fmla="*/ 322211 h 423243"/>
              <a:gd name="connsiteX49" fmla="*/ 363294 w 518965"/>
              <a:gd name="connsiteY49" fmla="*/ 323427 h 423243"/>
              <a:gd name="connsiteX50" fmla="*/ 362889 w 518965"/>
              <a:gd name="connsiteY50" fmla="*/ 323427 h 423243"/>
              <a:gd name="connsiteX51" fmla="*/ 361672 w 518965"/>
              <a:gd name="connsiteY51" fmla="*/ 325858 h 423243"/>
              <a:gd name="connsiteX52" fmla="*/ 363294 w 518965"/>
              <a:gd name="connsiteY52" fmla="*/ 333558 h 423243"/>
              <a:gd name="connsiteX53" fmla="*/ 363700 w 518965"/>
              <a:gd name="connsiteY53" fmla="*/ 333963 h 423243"/>
              <a:gd name="connsiteX54" fmla="*/ 364917 w 518965"/>
              <a:gd name="connsiteY54" fmla="*/ 334368 h 423243"/>
              <a:gd name="connsiteX55" fmla="*/ 372626 w 518965"/>
              <a:gd name="connsiteY55" fmla="*/ 341662 h 423243"/>
              <a:gd name="connsiteX56" fmla="*/ 374655 w 518965"/>
              <a:gd name="connsiteY56" fmla="*/ 343688 h 423243"/>
              <a:gd name="connsiteX57" fmla="*/ 373438 w 518965"/>
              <a:gd name="connsiteY57" fmla="*/ 343688 h 423243"/>
              <a:gd name="connsiteX58" fmla="*/ 375466 w 518965"/>
              <a:gd name="connsiteY58" fmla="*/ 349767 h 423243"/>
              <a:gd name="connsiteX59" fmla="*/ 375872 w 518965"/>
              <a:gd name="connsiteY59" fmla="*/ 354629 h 423243"/>
              <a:gd name="connsiteX60" fmla="*/ 372626 w 518965"/>
              <a:gd name="connsiteY60" fmla="*/ 364760 h 423243"/>
              <a:gd name="connsiteX61" fmla="*/ 372220 w 518965"/>
              <a:gd name="connsiteY61" fmla="*/ 365165 h 423243"/>
              <a:gd name="connsiteX62" fmla="*/ 371815 w 518965"/>
              <a:gd name="connsiteY62" fmla="*/ 365976 h 423243"/>
              <a:gd name="connsiteX63" fmla="*/ 370597 w 518965"/>
              <a:gd name="connsiteY63" fmla="*/ 367597 h 423243"/>
              <a:gd name="connsiteX64" fmla="*/ 369380 w 518965"/>
              <a:gd name="connsiteY64" fmla="*/ 368812 h 423243"/>
              <a:gd name="connsiteX65" fmla="*/ 369380 w 518965"/>
              <a:gd name="connsiteY65" fmla="*/ 369218 h 423243"/>
              <a:gd name="connsiteX66" fmla="*/ 368975 w 518965"/>
              <a:gd name="connsiteY66" fmla="*/ 371244 h 423243"/>
              <a:gd name="connsiteX67" fmla="*/ 368975 w 518965"/>
              <a:gd name="connsiteY67" fmla="*/ 371649 h 423243"/>
              <a:gd name="connsiteX68" fmla="*/ 369786 w 518965"/>
              <a:gd name="connsiteY68" fmla="*/ 375701 h 423243"/>
              <a:gd name="connsiteX69" fmla="*/ 377495 w 518965"/>
              <a:gd name="connsiteY69" fmla="*/ 379348 h 423243"/>
              <a:gd name="connsiteX70" fmla="*/ 381552 w 518965"/>
              <a:gd name="connsiteY70" fmla="*/ 378943 h 423243"/>
              <a:gd name="connsiteX71" fmla="*/ 395347 w 518965"/>
              <a:gd name="connsiteY71" fmla="*/ 383806 h 423243"/>
              <a:gd name="connsiteX72" fmla="*/ 403055 w 518965"/>
              <a:gd name="connsiteY72" fmla="*/ 400420 h 423243"/>
              <a:gd name="connsiteX73" fmla="*/ 407518 w 518965"/>
              <a:gd name="connsiteY73" fmla="*/ 407714 h 423243"/>
              <a:gd name="connsiteX74" fmla="*/ 415633 w 518965"/>
              <a:gd name="connsiteY74" fmla="*/ 405283 h 423243"/>
              <a:gd name="connsiteX75" fmla="*/ 432267 w 518965"/>
              <a:gd name="connsiteY75" fmla="*/ 397178 h 423243"/>
              <a:gd name="connsiteX76" fmla="*/ 448902 w 518965"/>
              <a:gd name="connsiteY76" fmla="*/ 405283 h 423243"/>
              <a:gd name="connsiteX77" fmla="*/ 457017 w 518965"/>
              <a:gd name="connsiteY77" fmla="*/ 407714 h 423243"/>
              <a:gd name="connsiteX78" fmla="*/ 461885 w 518965"/>
              <a:gd name="connsiteY78" fmla="*/ 400420 h 423243"/>
              <a:gd name="connsiteX79" fmla="*/ 469594 w 518965"/>
              <a:gd name="connsiteY79" fmla="*/ 383806 h 423243"/>
              <a:gd name="connsiteX80" fmla="*/ 487446 w 518965"/>
              <a:gd name="connsiteY80" fmla="*/ 379348 h 423243"/>
              <a:gd name="connsiteX81" fmla="*/ 494749 w 518965"/>
              <a:gd name="connsiteY81" fmla="*/ 375701 h 423243"/>
              <a:gd name="connsiteX82" fmla="*/ 494343 w 518965"/>
              <a:gd name="connsiteY82" fmla="*/ 367597 h 423243"/>
              <a:gd name="connsiteX83" fmla="*/ 489069 w 518965"/>
              <a:gd name="connsiteY83" fmla="*/ 349767 h 423243"/>
              <a:gd name="connsiteX84" fmla="*/ 500023 w 518965"/>
              <a:gd name="connsiteY84" fmla="*/ 334368 h 423243"/>
              <a:gd name="connsiteX85" fmla="*/ 503675 w 518965"/>
              <a:gd name="connsiteY85" fmla="*/ 327074 h 423243"/>
              <a:gd name="connsiteX86" fmla="*/ 497589 w 518965"/>
              <a:gd name="connsiteY86" fmla="*/ 321401 h 423243"/>
              <a:gd name="connsiteX87" fmla="*/ 482577 w 518965"/>
              <a:gd name="connsiteY87" fmla="*/ 310459 h 423243"/>
              <a:gd name="connsiteX88" fmla="*/ 480954 w 518965"/>
              <a:gd name="connsiteY88" fmla="*/ 292629 h 423243"/>
              <a:gd name="connsiteX89" fmla="*/ 478926 w 518965"/>
              <a:gd name="connsiteY89" fmla="*/ 284120 h 423243"/>
              <a:gd name="connsiteX90" fmla="*/ 470405 w 518965"/>
              <a:gd name="connsiteY90" fmla="*/ 283309 h 423243"/>
              <a:gd name="connsiteX91" fmla="*/ 452148 w 518965"/>
              <a:gd name="connsiteY91" fmla="*/ 285335 h 423243"/>
              <a:gd name="connsiteX92" fmla="*/ 439165 w 518965"/>
              <a:gd name="connsiteY92" fmla="*/ 272368 h 423243"/>
              <a:gd name="connsiteX93" fmla="*/ 432673 w 518965"/>
              <a:gd name="connsiteY93" fmla="*/ 267505 h 423243"/>
              <a:gd name="connsiteX94" fmla="*/ 53575 w 518965"/>
              <a:gd name="connsiteY94" fmla="*/ 253141 h 423243"/>
              <a:gd name="connsiteX95" fmla="*/ 195569 w 518965"/>
              <a:gd name="connsiteY95" fmla="*/ 253141 h 423243"/>
              <a:gd name="connsiteX96" fmla="*/ 202465 w 518965"/>
              <a:gd name="connsiteY96" fmla="*/ 259923 h 423243"/>
              <a:gd name="connsiteX97" fmla="*/ 195569 w 518965"/>
              <a:gd name="connsiteY97" fmla="*/ 267104 h 423243"/>
              <a:gd name="connsiteX98" fmla="*/ 53575 w 518965"/>
              <a:gd name="connsiteY98" fmla="*/ 267104 h 423243"/>
              <a:gd name="connsiteX99" fmla="*/ 46678 w 518965"/>
              <a:gd name="connsiteY99" fmla="*/ 259923 h 423243"/>
              <a:gd name="connsiteX100" fmla="*/ 53575 w 518965"/>
              <a:gd name="connsiteY100" fmla="*/ 253141 h 423243"/>
              <a:gd name="connsiteX101" fmla="*/ 53578 w 518965"/>
              <a:gd name="connsiteY101" fmla="*/ 220825 h 423243"/>
              <a:gd name="connsiteX102" fmla="*/ 132729 w 518965"/>
              <a:gd name="connsiteY102" fmla="*/ 220825 h 423243"/>
              <a:gd name="connsiteX103" fmla="*/ 139629 w 518965"/>
              <a:gd name="connsiteY103" fmla="*/ 228006 h 423243"/>
              <a:gd name="connsiteX104" fmla="*/ 132729 w 518965"/>
              <a:gd name="connsiteY104" fmla="*/ 234788 h 423243"/>
              <a:gd name="connsiteX105" fmla="*/ 53578 w 518965"/>
              <a:gd name="connsiteY105" fmla="*/ 234788 h 423243"/>
              <a:gd name="connsiteX106" fmla="*/ 46678 w 518965"/>
              <a:gd name="connsiteY106" fmla="*/ 228006 h 423243"/>
              <a:gd name="connsiteX107" fmla="*/ 53578 w 518965"/>
              <a:gd name="connsiteY107" fmla="*/ 220825 h 423243"/>
              <a:gd name="connsiteX108" fmla="*/ 262272 w 518965"/>
              <a:gd name="connsiteY108" fmla="*/ 219030 h 423243"/>
              <a:gd name="connsiteX109" fmla="*/ 251346 w 518965"/>
              <a:gd name="connsiteY109" fmla="*/ 230463 h 423243"/>
              <a:gd name="connsiteX110" fmla="*/ 251346 w 518965"/>
              <a:gd name="connsiteY110" fmla="*/ 308045 h 423243"/>
              <a:gd name="connsiteX111" fmla="*/ 274816 w 518965"/>
              <a:gd name="connsiteY111" fmla="*/ 331728 h 423243"/>
              <a:gd name="connsiteX112" fmla="*/ 347655 w 518965"/>
              <a:gd name="connsiteY112" fmla="*/ 331728 h 423243"/>
              <a:gd name="connsiteX113" fmla="*/ 347655 w 518965"/>
              <a:gd name="connsiteY113" fmla="*/ 330095 h 423243"/>
              <a:gd name="connsiteX114" fmla="*/ 347655 w 518965"/>
              <a:gd name="connsiteY114" fmla="*/ 328461 h 423243"/>
              <a:gd name="connsiteX115" fmla="*/ 347655 w 518965"/>
              <a:gd name="connsiteY115" fmla="*/ 326828 h 423243"/>
              <a:gd name="connsiteX116" fmla="*/ 347655 w 518965"/>
              <a:gd name="connsiteY116" fmla="*/ 325195 h 423243"/>
              <a:gd name="connsiteX117" fmla="*/ 348060 w 518965"/>
              <a:gd name="connsiteY117" fmla="*/ 324378 h 423243"/>
              <a:gd name="connsiteX118" fmla="*/ 348060 w 518965"/>
              <a:gd name="connsiteY118" fmla="*/ 323561 h 423243"/>
              <a:gd name="connsiteX119" fmla="*/ 348465 w 518965"/>
              <a:gd name="connsiteY119" fmla="*/ 321520 h 423243"/>
              <a:gd name="connsiteX120" fmla="*/ 349274 w 518965"/>
              <a:gd name="connsiteY120" fmla="*/ 319886 h 423243"/>
              <a:gd name="connsiteX121" fmla="*/ 349679 w 518965"/>
              <a:gd name="connsiteY121" fmla="*/ 318662 h 423243"/>
              <a:gd name="connsiteX122" fmla="*/ 350893 w 518965"/>
              <a:gd name="connsiteY122" fmla="*/ 316620 h 423243"/>
              <a:gd name="connsiteX123" fmla="*/ 351297 w 518965"/>
              <a:gd name="connsiteY123" fmla="*/ 315803 h 423243"/>
              <a:gd name="connsiteX124" fmla="*/ 352511 w 518965"/>
              <a:gd name="connsiteY124" fmla="*/ 314170 h 423243"/>
              <a:gd name="connsiteX125" fmla="*/ 352916 w 518965"/>
              <a:gd name="connsiteY125" fmla="*/ 313353 h 423243"/>
              <a:gd name="connsiteX126" fmla="*/ 354535 w 518965"/>
              <a:gd name="connsiteY126" fmla="*/ 312128 h 423243"/>
              <a:gd name="connsiteX127" fmla="*/ 355344 w 518965"/>
              <a:gd name="connsiteY127" fmla="*/ 311312 h 423243"/>
              <a:gd name="connsiteX128" fmla="*/ 356558 w 518965"/>
              <a:gd name="connsiteY128" fmla="*/ 310087 h 423243"/>
              <a:gd name="connsiteX129" fmla="*/ 357772 w 518965"/>
              <a:gd name="connsiteY129" fmla="*/ 309270 h 423243"/>
              <a:gd name="connsiteX130" fmla="*/ 359390 w 518965"/>
              <a:gd name="connsiteY130" fmla="*/ 308862 h 423243"/>
              <a:gd name="connsiteX131" fmla="*/ 361009 w 518965"/>
              <a:gd name="connsiteY131" fmla="*/ 308045 h 423243"/>
              <a:gd name="connsiteX132" fmla="*/ 362628 w 518965"/>
              <a:gd name="connsiteY132" fmla="*/ 307637 h 423243"/>
              <a:gd name="connsiteX133" fmla="*/ 365460 w 518965"/>
              <a:gd name="connsiteY133" fmla="*/ 306820 h 423243"/>
              <a:gd name="connsiteX134" fmla="*/ 370721 w 518965"/>
              <a:gd name="connsiteY134" fmla="*/ 303145 h 423243"/>
              <a:gd name="connsiteX135" fmla="*/ 371126 w 518965"/>
              <a:gd name="connsiteY135" fmla="*/ 297020 h 423243"/>
              <a:gd name="connsiteX136" fmla="*/ 369912 w 518965"/>
              <a:gd name="connsiteY136" fmla="*/ 293345 h 423243"/>
              <a:gd name="connsiteX137" fmla="*/ 369912 w 518965"/>
              <a:gd name="connsiteY137" fmla="*/ 292937 h 423243"/>
              <a:gd name="connsiteX138" fmla="*/ 369507 w 518965"/>
              <a:gd name="connsiteY138" fmla="*/ 290079 h 423243"/>
              <a:gd name="connsiteX139" fmla="*/ 370721 w 518965"/>
              <a:gd name="connsiteY139" fmla="*/ 282729 h 423243"/>
              <a:gd name="connsiteX140" fmla="*/ 371935 w 518965"/>
              <a:gd name="connsiteY140" fmla="*/ 279871 h 423243"/>
              <a:gd name="connsiteX141" fmla="*/ 371935 w 518965"/>
              <a:gd name="connsiteY141" fmla="*/ 279462 h 423243"/>
              <a:gd name="connsiteX142" fmla="*/ 373149 w 518965"/>
              <a:gd name="connsiteY142" fmla="*/ 277012 h 423243"/>
              <a:gd name="connsiteX143" fmla="*/ 373958 w 518965"/>
              <a:gd name="connsiteY143" fmla="*/ 276196 h 423243"/>
              <a:gd name="connsiteX144" fmla="*/ 375577 w 518965"/>
              <a:gd name="connsiteY144" fmla="*/ 274562 h 423243"/>
              <a:gd name="connsiteX145" fmla="*/ 376791 w 518965"/>
              <a:gd name="connsiteY145" fmla="*/ 273337 h 423243"/>
              <a:gd name="connsiteX146" fmla="*/ 377195 w 518965"/>
              <a:gd name="connsiteY146" fmla="*/ 272521 h 423243"/>
              <a:gd name="connsiteX147" fmla="*/ 378005 w 518965"/>
              <a:gd name="connsiteY147" fmla="*/ 272112 h 423243"/>
              <a:gd name="connsiteX148" fmla="*/ 378409 w 518965"/>
              <a:gd name="connsiteY148" fmla="*/ 271704 h 423243"/>
              <a:gd name="connsiteX149" fmla="*/ 378409 w 518965"/>
              <a:gd name="connsiteY149" fmla="*/ 230463 h 423243"/>
              <a:gd name="connsiteX150" fmla="*/ 367484 w 518965"/>
              <a:gd name="connsiteY150" fmla="*/ 219030 h 423243"/>
              <a:gd name="connsiteX151" fmla="*/ 61041 w 518965"/>
              <a:gd name="connsiteY151" fmla="*/ 77200 h 423243"/>
              <a:gd name="connsiteX152" fmla="*/ 61041 w 518965"/>
              <a:gd name="connsiteY152" fmla="*/ 172920 h 423243"/>
              <a:gd name="connsiteX153" fmla="*/ 61855 w 518965"/>
              <a:gd name="connsiteY153" fmla="*/ 173738 h 423243"/>
              <a:gd name="connsiteX154" fmla="*/ 377593 w 518965"/>
              <a:gd name="connsiteY154" fmla="*/ 173738 h 423243"/>
              <a:gd name="connsiteX155" fmla="*/ 378406 w 518965"/>
              <a:gd name="connsiteY155" fmla="*/ 172920 h 423243"/>
              <a:gd name="connsiteX156" fmla="*/ 378406 w 518965"/>
              <a:gd name="connsiteY156" fmla="*/ 77200 h 423243"/>
              <a:gd name="connsiteX157" fmla="*/ 14363 w 518965"/>
              <a:gd name="connsiteY157" fmla="*/ 77199 h 423243"/>
              <a:gd name="connsiteX158" fmla="*/ 14363 w 518965"/>
              <a:gd name="connsiteY158" fmla="*/ 353317 h 423243"/>
              <a:gd name="connsiteX159" fmla="*/ 23322 w 518965"/>
              <a:gd name="connsiteY159" fmla="*/ 362250 h 423243"/>
              <a:gd name="connsiteX160" fmla="*/ 357654 w 518965"/>
              <a:gd name="connsiteY160" fmla="*/ 362250 h 423243"/>
              <a:gd name="connsiteX161" fmla="*/ 358468 w 518965"/>
              <a:gd name="connsiteY161" fmla="*/ 361032 h 423243"/>
              <a:gd name="connsiteX162" fmla="*/ 359283 w 518965"/>
              <a:gd name="connsiteY162" fmla="*/ 359408 h 423243"/>
              <a:gd name="connsiteX163" fmla="*/ 360911 w 518965"/>
              <a:gd name="connsiteY163" fmla="*/ 356971 h 423243"/>
              <a:gd name="connsiteX164" fmla="*/ 362948 w 518965"/>
              <a:gd name="connsiteY164" fmla="*/ 351287 h 423243"/>
              <a:gd name="connsiteX165" fmla="*/ 359283 w 518965"/>
              <a:gd name="connsiteY165" fmla="*/ 346008 h 423243"/>
              <a:gd name="connsiteX166" fmla="*/ 357654 w 518965"/>
              <a:gd name="connsiteY166" fmla="*/ 345196 h 423243"/>
              <a:gd name="connsiteX167" fmla="*/ 355618 w 518965"/>
              <a:gd name="connsiteY167" fmla="*/ 345196 h 423243"/>
              <a:gd name="connsiteX168" fmla="*/ 274987 w 518965"/>
              <a:gd name="connsiteY168" fmla="*/ 345196 h 423243"/>
              <a:gd name="connsiteX169" fmla="*/ 237115 w 518965"/>
              <a:gd name="connsiteY169" fmla="*/ 307433 h 423243"/>
              <a:gd name="connsiteX170" fmla="*/ 237115 w 518965"/>
              <a:gd name="connsiteY170" fmla="*/ 230282 h 423243"/>
              <a:gd name="connsiteX171" fmla="*/ 262363 w 518965"/>
              <a:gd name="connsiteY171" fmla="*/ 204701 h 423243"/>
              <a:gd name="connsiteX172" fmla="*/ 368242 w 518965"/>
              <a:gd name="connsiteY172" fmla="*/ 204701 h 423243"/>
              <a:gd name="connsiteX173" fmla="*/ 393489 w 518965"/>
              <a:gd name="connsiteY173" fmla="*/ 230282 h 423243"/>
              <a:gd name="connsiteX174" fmla="*/ 393489 w 518965"/>
              <a:gd name="connsiteY174" fmla="*/ 267233 h 423243"/>
              <a:gd name="connsiteX175" fmla="*/ 402856 w 518965"/>
              <a:gd name="connsiteY175" fmla="*/ 270482 h 423243"/>
              <a:gd name="connsiteX176" fmla="*/ 409371 w 518965"/>
              <a:gd name="connsiteY176" fmla="*/ 270888 h 423243"/>
              <a:gd name="connsiteX177" fmla="*/ 413851 w 518965"/>
              <a:gd name="connsiteY177" fmla="*/ 266421 h 423243"/>
              <a:gd name="connsiteX178" fmla="*/ 415480 w 518965"/>
              <a:gd name="connsiteY178" fmla="*/ 262361 h 423243"/>
              <a:gd name="connsiteX179" fmla="*/ 416294 w 518965"/>
              <a:gd name="connsiteY179" fmla="*/ 261548 h 423243"/>
              <a:gd name="connsiteX180" fmla="*/ 418330 w 518965"/>
              <a:gd name="connsiteY180" fmla="*/ 258706 h 423243"/>
              <a:gd name="connsiteX181" fmla="*/ 419145 w 518965"/>
              <a:gd name="connsiteY181" fmla="*/ 258300 h 423243"/>
              <a:gd name="connsiteX182" fmla="*/ 421995 w 518965"/>
              <a:gd name="connsiteY182" fmla="*/ 255458 h 423243"/>
              <a:gd name="connsiteX183" fmla="*/ 423217 w 518965"/>
              <a:gd name="connsiteY183" fmla="*/ 255052 h 423243"/>
              <a:gd name="connsiteX184" fmla="*/ 426475 w 518965"/>
              <a:gd name="connsiteY184" fmla="*/ 253427 h 423243"/>
              <a:gd name="connsiteX185" fmla="*/ 426882 w 518965"/>
              <a:gd name="connsiteY185" fmla="*/ 253427 h 423243"/>
              <a:gd name="connsiteX186" fmla="*/ 426882 w 518965"/>
              <a:gd name="connsiteY186" fmla="*/ 77199 h 423243"/>
              <a:gd name="connsiteX187" fmla="*/ 393489 w 518965"/>
              <a:gd name="connsiteY187" fmla="*/ 77199 h 423243"/>
              <a:gd name="connsiteX188" fmla="*/ 393489 w 518965"/>
              <a:gd name="connsiteY188" fmla="*/ 172216 h 423243"/>
              <a:gd name="connsiteX189" fmla="*/ 378422 w 518965"/>
              <a:gd name="connsiteY189" fmla="*/ 187646 h 423243"/>
              <a:gd name="connsiteX190" fmla="*/ 62416 w 518965"/>
              <a:gd name="connsiteY190" fmla="*/ 187646 h 423243"/>
              <a:gd name="connsiteX191" fmla="*/ 47348 w 518965"/>
              <a:gd name="connsiteY191" fmla="*/ 172216 h 423243"/>
              <a:gd name="connsiteX192" fmla="*/ 47348 w 518965"/>
              <a:gd name="connsiteY192" fmla="*/ 77199 h 423243"/>
              <a:gd name="connsiteX193" fmla="*/ 386893 w 518965"/>
              <a:gd name="connsiteY193" fmla="*/ 30521 h 423243"/>
              <a:gd name="connsiteX194" fmla="*/ 394568 w 518965"/>
              <a:gd name="connsiteY194" fmla="*/ 37978 h 423243"/>
              <a:gd name="connsiteX195" fmla="*/ 386893 w 518965"/>
              <a:gd name="connsiteY195" fmla="*/ 46264 h 423243"/>
              <a:gd name="connsiteX196" fmla="*/ 378814 w 518965"/>
              <a:gd name="connsiteY196" fmla="*/ 37978 h 423243"/>
              <a:gd name="connsiteX197" fmla="*/ 386893 w 518965"/>
              <a:gd name="connsiteY197" fmla="*/ 30521 h 423243"/>
              <a:gd name="connsiteX198" fmla="*/ 354152 w 518965"/>
              <a:gd name="connsiteY198" fmla="*/ 30521 h 423243"/>
              <a:gd name="connsiteX199" fmla="*/ 362231 w 518965"/>
              <a:gd name="connsiteY199" fmla="*/ 37978 h 423243"/>
              <a:gd name="connsiteX200" fmla="*/ 354152 w 518965"/>
              <a:gd name="connsiteY200" fmla="*/ 46264 h 423243"/>
              <a:gd name="connsiteX201" fmla="*/ 346498 w 518965"/>
              <a:gd name="connsiteY201" fmla="*/ 37978 h 423243"/>
              <a:gd name="connsiteX202" fmla="*/ 354152 w 518965"/>
              <a:gd name="connsiteY202" fmla="*/ 30521 h 423243"/>
              <a:gd name="connsiteX203" fmla="*/ 324264 w 518965"/>
              <a:gd name="connsiteY203" fmla="*/ 30521 h 423243"/>
              <a:gd name="connsiteX204" fmla="*/ 331721 w 518965"/>
              <a:gd name="connsiteY204" fmla="*/ 37978 h 423243"/>
              <a:gd name="connsiteX205" fmla="*/ 324264 w 518965"/>
              <a:gd name="connsiteY205" fmla="*/ 46264 h 423243"/>
              <a:gd name="connsiteX206" fmla="*/ 315978 w 518965"/>
              <a:gd name="connsiteY206" fmla="*/ 37978 h 423243"/>
              <a:gd name="connsiteX207" fmla="*/ 324264 w 518965"/>
              <a:gd name="connsiteY207" fmla="*/ 30521 h 423243"/>
              <a:gd name="connsiteX208" fmla="*/ 53506 w 518965"/>
              <a:gd name="connsiteY208" fmla="*/ 30521 h 423243"/>
              <a:gd name="connsiteX209" fmla="*/ 100492 w 518965"/>
              <a:gd name="connsiteY209" fmla="*/ 30521 h 423243"/>
              <a:gd name="connsiteX210" fmla="*/ 107318 w 518965"/>
              <a:gd name="connsiteY210" fmla="*/ 37497 h 423243"/>
              <a:gd name="connsiteX211" fmla="*/ 100492 w 518965"/>
              <a:gd name="connsiteY211" fmla="*/ 44473 h 423243"/>
              <a:gd name="connsiteX212" fmla="*/ 53506 w 518965"/>
              <a:gd name="connsiteY212" fmla="*/ 44473 h 423243"/>
              <a:gd name="connsiteX213" fmla="*/ 46679 w 518965"/>
              <a:gd name="connsiteY213" fmla="*/ 37497 h 423243"/>
              <a:gd name="connsiteX214" fmla="*/ 53506 w 518965"/>
              <a:gd name="connsiteY214" fmla="*/ 30521 h 423243"/>
              <a:gd name="connsiteX215" fmla="*/ 23322 w 518965"/>
              <a:gd name="connsiteY215" fmla="*/ 14362 h 423243"/>
              <a:gd name="connsiteX216" fmla="*/ 14363 w 518965"/>
              <a:gd name="connsiteY216" fmla="*/ 23176 h 423243"/>
              <a:gd name="connsiteX217" fmla="*/ 14363 w 518965"/>
              <a:gd name="connsiteY217" fmla="*/ 62436 h 423243"/>
              <a:gd name="connsiteX218" fmla="*/ 47348 w 518965"/>
              <a:gd name="connsiteY218" fmla="*/ 62436 h 423243"/>
              <a:gd name="connsiteX219" fmla="*/ 393489 w 518965"/>
              <a:gd name="connsiteY219" fmla="*/ 62436 h 423243"/>
              <a:gd name="connsiteX220" fmla="*/ 426882 w 518965"/>
              <a:gd name="connsiteY220" fmla="*/ 62436 h 423243"/>
              <a:gd name="connsiteX221" fmla="*/ 426882 w 518965"/>
              <a:gd name="connsiteY221" fmla="*/ 23176 h 423243"/>
              <a:gd name="connsiteX222" fmla="*/ 417516 w 518965"/>
              <a:gd name="connsiteY222" fmla="*/ 14362 h 423243"/>
              <a:gd name="connsiteX223" fmla="*/ 23573 w 518965"/>
              <a:gd name="connsiteY223" fmla="*/ 0 h 423243"/>
              <a:gd name="connsiteX224" fmla="*/ 417004 w 518965"/>
              <a:gd name="connsiteY224" fmla="*/ 0 h 423243"/>
              <a:gd name="connsiteX225" fmla="*/ 440577 w 518965"/>
              <a:gd name="connsiteY225" fmla="*/ 23639 h 423243"/>
              <a:gd name="connsiteX226" fmla="*/ 440577 w 518965"/>
              <a:gd name="connsiteY226" fmla="*/ 254726 h 423243"/>
              <a:gd name="connsiteX227" fmla="*/ 453583 w 518965"/>
              <a:gd name="connsiteY227" fmla="*/ 267768 h 423243"/>
              <a:gd name="connsiteX228" fmla="*/ 458054 w 518965"/>
              <a:gd name="connsiteY228" fmla="*/ 272251 h 423243"/>
              <a:gd name="connsiteX229" fmla="*/ 464150 w 518965"/>
              <a:gd name="connsiteY229" fmla="*/ 271844 h 423243"/>
              <a:gd name="connsiteX230" fmla="*/ 488943 w 518965"/>
              <a:gd name="connsiteY230" fmla="*/ 273474 h 423243"/>
              <a:gd name="connsiteX231" fmla="*/ 495446 w 518965"/>
              <a:gd name="connsiteY231" fmla="*/ 297928 h 423243"/>
              <a:gd name="connsiteX232" fmla="*/ 495853 w 518965"/>
              <a:gd name="connsiteY232" fmla="*/ 304041 h 423243"/>
              <a:gd name="connsiteX233" fmla="*/ 500730 w 518965"/>
              <a:gd name="connsiteY233" fmla="*/ 307709 h 423243"/>
              <a:gd name="connsiteX234" fmla="*/ 518613 w 518965"/>
              <a:gd name="connsiteY234" fmla="*/ 325234 h 423243"/>
              <a:gd name="connsiteX235" fmla="*/ 507639 w 518965"/>
              <a:gd name="connsiteY235" fmla="*/ 347650 h 423243"/>
              <a:gd name="connsiteX236" fmla="*/ 504388 w 518965"/>
              <a:gd name="connsiteY236" fmla="*/ 352948 h 423243"/>
              <a:gd name="connsiteX237" fmla="*/ 506420 w 518965"/>
              <a:gd name="connsiteY237" fmla="*/ 358654 h 423243"/>
              <a:gd name="connsiteX238" fmla="*/ 508452 w 518965"/>
              <a:gd name="connsiteY238" fmla="*/ 383923 h 423243"/>
              <a:gd name="connsiteX239" fmla="*/ 485692 w 518965"/>
              <a:gd name="connsiteY239" fmla="*/ 394112 h 423243"/>
              <a:gd name="connsiteX240" fmla="*/ 479595 w 518965"/>
              <a:gd name="connsiteY240" fmla="*/ 395742 h 423243"/>
              <a:gd name="connsiteX241" fmla="*/ 477156 w 518965"/>
              <a:gd name="connsiteY241" fmla="*/ 401448 h 423243"/>
              <a:gd name="connsiteX242" fmla="*/ 462931 w 518965"/>
              <a:gd name="connsiteY242" fmla="*/ 421826 h 423243"/>
              <a:gd name="connsiteX243" fmla="*/ 438951 w 518965"/>
              <a:gd name="connsiteY243" fmla="*/ 415305 h 423243"/>
              <a:gd name="connsiteX244" fmla="*/ 427978 w 518965"/>
              <a:gd name="connsiteY244" fmla="*/ 415305 h 423243"/>
              <a:gd name="connsiteX245" fmla="*/ 411314 w 518965"/>
              <a:gd name="connsiteY245" fmla="*/ 423049 h 423243"/>
              <a:gd name="connsiteX246" fmla="*/ 403591 w 518965"/>
              <a:gd name="connsiteY246" fmla="*/ 421826 h 423243"/>
              <a:gd name="connsiteX247" fmla="*/ 389773 w 518965"/>
              <a:gd name="connsiteY247" fmla="*/ 401448 h 423243"/>
              <a:gd name="connsiteX248" fmla="*/ 386928 w 518965"/>
              <a:gd name="connsiteY248" fmla="*/ 395742 h 423243"/>
              <a:gd name="connsiteX249" fmla="*/ 380831 w 518965"/>
              <a:gd name="connsiteY249" fmla="*/ 394112 h 423243"/>
              <a:gd name="connsiteX250" fmla="*/ 358071 w 518965"/>
              <a:gd name="connsiteY250" fmla="*/ 383923 h 423243"/>
              <a:gd name="connsiteX251" fmla="*/ 356038 w 518965"/>
              <a:gd name="connsiteY251" fmla="*/ 378625 h 423243"/>
              <a:gd name="connsiteX252" fmla="*/ 23573 w 518965"/>
              <a:gd name="connsiteY252" fmla="*/ 378625 h 423243"/>
              <a:gd name="connsiteX253" fmla="*/ 0 w 518965"/>
              <a:gd name="connsiteY253" fmla="*/ 354986 h 423243"/>
              <a:gd name="connsiteX254" fmla="*/ 0 w 518965"/>
              <a:gd name="connsiteY254" fmla="*/ 23639 h 423243"/>
              <a:gd name="connsiteX255" fmla="*/ 23573 w 518965"/>
              <a:gd name="connsiteY255" fmla="*/ 0 h 42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18965" h="423243">
                <a:moveTo>
                  <a:pt x="53575" y="315977"/>
                </a:moveTo>
                <a:lnTo>
                  <a:pt x="195569" y="315977"/>
                </a:lnTo>
                <a:cubicBezTo>
                  <a:pt x="199220" y="315977"/>
                  <a:pt x="202465" y="318770"/>
                  <a:pt x="202465" y="322759"/>
                </a:cubicBezTo>
                <a:cubicBezTo>
                  <a:pt x="202465" y="326749"/>
                  <a:pt x="199220" y="329940"/>
                  <a:pt x="195569" y="329940"/>
                </a:cubicBezTo>
                <a:lnTo>
                  <a:pt x="53575" y="329940"/>
                </a:lnTo>
                <a:cubicBezTo>
                  <a:pt x="49518" y="329940"/>
                  <a:pt x="46678" y="326749"/>
                  <a:pt x="46678" y="322759"/>
                </a:cubicBezTo>
                <a:cubicBezTo>
                  <a:pt x="46678" y="318770"/>
                  <a:pt x="49518" y="315977"/>
                  <a:pt x="53575" y="315977"/>
                </a:cubicBezTo>
                <a:close/>
                <a:moveTo>
                  <a:pt x="458763" y="313456"/>
                </a:moveTo>
                <a:cubicBezTo>
                  <a:pt x="461607" y="310592"/>
                  <a:pt x="466076" y="310592"/>
                  <a:pt x="468921" y="313456"/>
                </a:cubicBezTo>
                <a:cubicBezTo>
                  <a:pt x="471765" y="315912"/>
                  <a:pt x="471765" y="320823"/>
                  <a:pt x="468921" y="323278"/>
                </a:cubicBezTo>
                <a:lnTo>
                  <a:pt x="429102" y="363792"/>
                </a:lnTo>
                <a:cubicBezTo>
                  <a:pt x="427477" y="365020"/>
                  <a:pt x="425852" y="365838"/>
                  <a:pt x="423820" y="365838"/>
                </a:cubicBezTo>
                <a:cubicBezTo>
                  <a:pt x="422195" y="365838"/>
                  <a:pt x="420163" y="365020"/>
                  <a:pt x="418538" y="363792"/>
                </a:cubicBezTo>
                <a:lnTo>
                  <a:pt x="397816" y="342512"/>
                </a:lnTo>
                <a:cubicBezTo>
                  <a:pt x="394972" y="339647"/>
                  <a:pt x="394972" y="335146"/>
                  <a:pt x="397816" y="332281"/>
                </a:cubicBezTo>
                <a:cubicBezTo>
                  <a:pt x="400660" y="329417"/>
                  <a:pt x="405130" y="329417"/>
                  <a:pt x="407974" y="332281"/>
                </a:cubicBezTo>
                <a:lnTo>
                  <a:pt x="423820" y="348241"/>
                </a:lnTo>
                <a:close/>
                <a:moveTo>
                  <a:pt x="53575" y="283661"/>
                </a:moveTo>
                <a:lnTo>
                  <a:pt x="195569" y="283661"/>
                </a:lnTo>
                <a:cubicBezTo>
                  <a:pt x="199220" y="283661"/>
                  <a:pt x="202465" y="287251"/>
                  <a:pt x="202465" y="290842"/>
                </a:cubicBezTo>
                <a:cubicBezTo>
                  <a:pt x="202465" y="294432"/>
                  <a:pt x="199220" y="297624"/>
                  <a:pt x="195569" y="297624"/>
                </a:cubicBezTo>
                <a:lnTo>
                  <a:pt x="53575" y="297624"/>
                </a:lnTo>
                <a:cubicBezTo>
                  <a:pt x="49518" y="297624"/>
                  <a:pt x="46678" y="294432"/>
                  <a:pt x="46678" y="290842"/>
                </a:cubicBezTo>
                <a:cubicBezTo>
                  <a:pt x="46678" y="287251"/>
                  <a:pt x="49518" y="283661"/>
                  <a:pt x="53575" y="283661"/>
                </a:cubicBezTo>
                <a:close/>
                <a:moveTo>
                  <a:pt x="432267" y="267505"/>
                </a:moveTo>
                <a:cubicBezTo>
                  <a:pt x="431050" y="267505"/>
                  <a:pt x="426993" y="267910"/>
                  <a:pt x="425776" y="272368"/>
                </a:cubicBezTo>
                <a:cubicBezTo>
                  <a:pt x="423341" y="278446"/>
                  <a:pt x="418879" y="283309"/>
                  <a:pt x="412793" y="285335"/>
                </a:cubicBezTo>
                <a:cubicBezTo>
                  <a:pt x="406707" y="287361"/>
                  <a:pt x="399810" y="286956"/>
                  <a:pt x="394129" y="283309"/>
                </a:cubicBezTo>
                <a:cubicBezTo>
                  <a:pt x="391695" y="282093"/>
                  <a:pt x="389666" y="282093"/>
                  <a:pt x="388044" y="282904"/>
                </a:cubicBezTo>
                <a:cubicBezTo>
                  <a:pt x="386826" y="283309"/>
                  <a:pt x="385609" y="284120"/>
                  <a:pt x="385204" y="285335"/>
                </a:cubicBezTo>
                <a:cubicBezTo>
                  <a:pt x="384798" y="285335"/>
                  <a:pt x="384798" y="285335"/>
                  <a:pt x="384798" y="285335"/>
                </a:cubicBezTo>
                <a:cubicBezTo>
                  <a:pt x="384798" y="285741"/>
                  <a:pt x="384392" y="285741"/>
                  <a:pt x="384392" y="285741"/>
                </a:cubicBezTo>
                <a:cubicBezTo>
                  <a:pt x="384392" y="286551"/>
                  <a:pt x="384392" y="286551"/>
                  <a:pt x="383986" y="286956"/>
                </a:cubicBezTo>
                <a:cubicBezTo>
                  <a:pt x="383581" y="287361"/>
                  <a:pt x="383581" y="287361"/>
                  <a:pt x="383581" y="288172"/>
                </a:cubicBezTo>
                <a:cubicBezTo>
                  <a:pt x="383581" y="288172"/>
                  <a:pt x="383581" y="288172"/>
                  <a:pt x="383175" y="288172"/>
                </a:cubicBezTo>
                <a:cubicBezTo>
                  <a:pt x="383175" y="288577"/>
                  <a:pt x="383175" y="288982"/>
                  <a:pt x="383175" y="289388"/>
                </a:cubicBezTo>
                <a:cubicBezTo>
                  <a:pt x="383175" y="289388"/>
                  <a:pt x="383175" y="289793"/>
                  <a:pt x="383175" y="290198"/>
                </a:cubicBezTo>
                <a:cubicBezTo>
                  <a:pt x="383175" y="290603"/>
                  <a:pt x="383175" y="290603"/>
                  <a:pt x="383175" y="290603"/>
                </a:cubicBezTo>
                <a:cubicBezTo>
                  <a:pt x="383581" y="291009"/>
                  <a:pt x="383581" y="291819"/>
                  <a:pt x="383986" y="292629"/>
                </a:cubicBezTo>
                <a:cubicBezTo>
                  <a:pt x="385609" y="297087"/>
                  <a:pt x="385609" y="301950"/>
                  <a:pt x="384392" y="306407"/>
                </a:cubicBezTo>
                <a:cubicBezTo>
                  <a:pt x="384392" y="306407"/>
                  <a:pt x="384392" y="306407"/>
                  <a:pt x="384392" y="306812"/>
                </a:cubicBezTo>
                <a:cubicBezTo>
                  <a:pt x="383581" y="308028"/>
                  <a:pt x="383175" y="309649"/>
                  <a:pt x="382363" y="310459"/>
                </a:cubicBezTo>
                <a:cubicBezTo>
                  <a:pt x="381552" y="312080"/>
                  <a:pt x="380741" y="313296"/>
                  <a:pt x="379929" y="314512"/>
                </a:cubicBezTo>
                <a:cubicBezTo>
                  <a:pt x="379523" y="314512"/>
                  <a:pt x="379523" y="314512"/>
                  <a:pt x="379523" y="314512"/>
                </a:cubicBezTo>
                <a:cubicBezTo>
                  <a:pt x="378712" y="315727"/>
                  <a:pt x="377495" y="316538"/>
                  <a:pt x="376278" y="317754"/>
                </a:cubicBezTo>
                <a:cubicBezTo>
                  <a:pt x="375872" y="317754"/>
                  <a:pt x="375872" y="317754"/>
                  <a:pt x="375466" y="317754"/>
                </a:cubicBezTo>
                <a:cubicBezTo>
                  <a:pt x="372626" y="319375"/>
                  <a:pt x="370192" y="320590"/>
                  <a:pt x="366946" y="321401"/>
                </a:cubicBezTo>
                <a:cubicBezTo>
                  <a:pt x="366135" y="321401"/>
                  <a:pt x="365729" y="321401"/>
                  <a:pt x="364917" y="321806"/>
                </a:cubicBezTo>
                <a:cubicBezTo>
                  <a:pt x="364512" y="321806"/>
                  <a:pt x="364512" y="321806"/>
                  <a:pt x="364512" y="322211"/>
                </a:cubicBezTo>
                <a:cubicBezTo>
                  <a:pt x="364106" y="322616"/>
                  <a:pt x="363294" y="323022"/>
                  <a:pt x="363294" y="323427"/>
                </a:cubicBezTo>
                <a:lnTo>
                  <a:pt x="362889" y="323427"/>
                </a:lnTo>
                <a:cubicBezTo>
                  <a:pt x="362077" y="324642"/>
                  <a:pt x="361672" y="325453"/>
                  <a:pt x="361672" y="325858"/>
                </a:cubicBezTo>
                <a:cubicBezTo>
                  <a:pt x="360860" y="328290"/>
                  <a:pt x="360860" y="331126"/>
                  <a:pt x="363294" y="333558"/>
                </a:cubicBezTo>
                <a:lnTo>
                  <a:pt x="363700" y="333963"/>
                </a:lnTo>
                <a:cubicBezTo>
                  <a:pt x="364106" y="334368"/>
                  <a:pt x="364512" y="334368"/>
                  <a:pt x="364917" y="334368"/>
                </a:cubicBezTo>
                <a:cubicBezTo>
                  <a:pt x="367757" y="336394"/>
                  <a:pt x="370597" y="339231"/>
                  <a:pt x="372626" y="341662"/>
                </a:cubicBezTo>
                <a:lnTo>
                  <a:pt x="374655" y="343688"/>
                </a:lnTo>
                <a:lnTo>
                  <a:pt x="373438" y="343688"/>
                </a:lnTo>
                <a:cubicBezTo>
                  <a:pt x="374655" y="345714"/>
                  <a:pt x="375060" y="347335"/>
                  <a:pt x="375466" y="349767"/>
                </a:cubicBezTo>
                <a:cubicBezTo>
                  <a:pt x="375872" y="350982"/>
                  <a:pt x="375872" y="352603"/>
                  <a:pt x="375872" y="354629"/>
                </a:cubicBezTo>
                <a:cubicBezTo>
                  <a:pt x="375872" y="357871"/>
                  <a:pt x="374655" y="361518"/>
                  <a:pt x="372626" y="364760"/>
                </a:cubicBezTo>
                <a:cubicBezTo>
                  <a:pt x="372220" y="365165"/>
                  <a:pt x="372220" y="365165"/>
                  <a:pt x="372220" y="365165"/>
                </a:cubicBezTo>
                <a:cubicBezTo>
                  <a:pt x="372220" y="365571"/>
                  <a:pt x="371815" y="365976"/>
                  <a:pt x="371815" y="365976"/>
                </a:cubicBezTo>
                <a:cubicBezTo>
                  <a:pt x="371409" y="366381"/>
                  <a:pt x="371003" y="366786"/>
                  <a:pt x="370597" y="367597"/>
                </a:cubicBezTo>
                <a:cubicBezTo>
                  <a:pt x="370192" y="367597"/>
                  <a:pt x="369786" y="368812"/>
                  <a:pt x="369380" y="368812"/>
                </a:cubicBezTo>
                <a:lnTo>
                  <a:pt x="369380" y="369218"/>
                </a:lnTo>
                <a:cubicBezTo>
                  <a:pt x="368975" y="370028"/>
                  <a:pt x="368975" y="370433"/>
                  <a:pt x="368975" y="371244"/>
                </a:cubicBezTo>
                <a:lnTo>
                  <a:pt x="368975" y="371649"/>
                </a:lnTo>
                <a:cubicBezTo>
                  <a:pt x="368975" y="373270"/>
                  <a:pt x="369380" y="374891"/>
                  <a:pt x="369786" y="375701"/>
                </a:cubicBezTo>
                <a:cubicBezTo>
                  <a:pt x="370597" y="376917"/>
                  <a:pt x="372626" y="380159"/>
                  <a:pt x="377495" y="379348"/>
                </a:cubicBezTo>
                <a:cubicBezTo>
                  <a:pt x="378712" y="378943"/>
                  <a:pt x="380335" y="378943"/>
                  <a:pt x="381552" y="378943"/>
                </a:cubicBezTo>
                <a:cubicBezTo>
                  <a:pt x="386421" y="378943"/>
                  <a:pt x="391695" y="380564"/>
                  <a:pt x="395347" y="383806"/>
                </a:cubicBezTo>
                <a:cubicBezTo>
                  <a:pt x="400215" y="387858"/>
                  <a:pt x="403055" y="393937"/>
                  <a:pt x="403055" y="400420"/>
                </a:cubicBezTo>
                <a:cubicBezTo>
                  <a:pt x="402650" y="405283"/>
                  <a:pt x="406707" y="406904"/>
                  <a:pt x="407518" y="407714"/>
                </a:cubicBezTo>
                <a:cubicBezTo>
                  <a:pt x="408735" y="407714"/>
                  <a:pt x="412793" y="408930"/>
                  <a:pt x="415633" y="405283"/>
                </a:cubicBezTo>
                <a:cubicBezTo>
                  <a:pt x="420096" y="400015"/>
                  <a:pt x="426182" y="397178"/>
                  <a:pt x="432267" y="397178"/>
                </a:cubicBezTo>
                <a:cubicBezTo>
                  <a:pt x="439165" y="397178"/>
                  <a:pt x="444845" y="400015"/>
                  <a:pt x="448902" y="405283"/>
                </a:cubicBezTo>
                <a:cubicBezTo>
                  <a:pt x="452148" y="408930"/>
                  <a:pt x="455799" y="407714"/>
                  <a:pt x="457017" y="407714"/>
                </a:cubicBezTo>
                <a:cubicBezTo>
                  <a:pt x="458234" y="406904"/>
                  <a:pt x="461885" y="405283"/>
                  <a:pt x="461885" y="400420"/>
                </a:cubicBezTo>
                <a:cubicBezTo>
                  <a:pt x="461885" y="393937"/>
                  <a:pt x="464725" y="387858"/>
                  <a:pt x="469594" y="383806"/>
                </a:cubicBezTo>
                <a:cubicBezTo>
                  <a:pt x="474463" y="379754"/>
                  <a:pt x="480954" y="378133"/>
                  <a:pt x="487446" y="379348"/>
                </a:cubicBezTo>
                <a:cubicBezTo>
                  <a:pt x="492314" y="380159"/>
                  <a:pt x="494343" y="376917"/>
                  <a:pt x="494749" y="375701"/>
                </a:cubicBezTo>
                <a:cubicBezTo>
                  <a:pt x="495560" y="374486"/>
                  <a:pt x="497183" y="370839"/>
                  <a:pt x="494343" y="367597"/>
                </a:cubicBezTo>
                <a:cubicBezTo>
                  <a:pt x="489880" y="362329"/>
                  <a:pt x="488257" y="355845"/>
                  <a:pt x="489069" y="349767"/>
                </a:cubicBezTo>
                <a:cubicBezTo>
                  <a:pt x="490286" y="343283"/>
                  <a:pt x="494343" y="338015"/>
                  <a:pt x="500023" y="334368"/>
                </a:cubicBezTo>
                <a:cubicBezTo>
                  <a:pt x="504080" y="332342"/>
                  <a:pt x="504080" y="328290"/>
                  <a:pt x="503675" y="327074"/>
                </a:cubicBezTo>
                <a:cubicBezTo>
                  <a:pt x="503269" y="325858"/>
                  <a:pt x="502458" y="321806"/>
                  <a:pt x="497589" y="321401"/>
                </a:cubicBezTo>
                <a:cubicBezTo>
                  <a:pt x="491097" y="320185"/>
                  <a:pt x="485417" y="316538"/>
                  <a:pt x="482577" y="310459"/>
                </a:cubicBezTo>
                <a:cubicBezTo>
                  <a:pt x="479331" y="305192"/>
                  <a:pt x="478520" y="298708"/>
                  <a:pt x="480954" y="292629"/>
                </a:cubicBezTo>
                <a:cubicBezTo>
                  <a:pt x="482983" y="288172"/>
                  <a:pt x="479737" y="284930"/>
                  <a:pt x="478926" y="284120"/>
                </a:cubicBezTo>
                <a:cubicBezTo>
                  <a:pt x="478114" y="283309"/>
                  <a:pt x="474463" y="281283"/>
                  <a:pt x="470405" y="283309"/>
                </a:cubicBezTo>
                <a:cubicBezTo>
                  <a:pt x="465131" y="286956"/>
                  <a:pt x="458234" y="287361"/>
                  <a:pt x="452148" y="285335"/>
                </a:cubicBezTo>
                <a:cubicBezTo>
                  <a:pt x="446062" y="283309"/>
                  <a:pt x="441599" y="278446"/>
                  <a:pt x="439165" y="272368"/>
                </a:cubicBezTo>
                <a:cubicBezTo>
                  <a:pt x="437948" y="267910"/>
                  <a:pt x="433890" y="267505"/>
                  <a:pt x="432673" y="267505"/>
                </a:cubicBezTo>
                <a:close/>
                <a:moveTo>
                  <a:pt x="53575" y="253141"/>
                </a:moveTo>
                <a:lnTo>
                  <a:pt x="195569" y="253141"/>
                </a:lnTo>
                <a:cubicBezTo>
                  <a:pt x="199220" y="253141"/>
                  <a:pt x="202465" y="255933"/>
                  <a:pt x="202465" y="259923"/>
                </a:cubicBezTo>
                <a:cubicBezTo>
                  <a:pt x="202465" y="263912"/>
                  <a:pt x="199220" y="267104"/>
                  <a:pt x="195569" y="267104"/>
                </a:cubicBezTo>
                <a:lnTo>
                  <a:pt x="53575" y="267104"/>
                </a:lnTo>
                <a:cubicBezTo>
                  <a:pt x="49518" y="267104"/>
                  <a:pt x="46678" y="263912"/>
                  <a:pt x="46678" y="259923"/>
                </a:cubicBezTo>
                <a:cubicBezTo>
                  <a:pt x="46678" y="255933"/>
                  <a:pt x="49518" y="253141"/>
                  <a:pt x="53575" y="253141"/>
                </a:cubicBezTo>
                <a:close/>
                <a:moveTo>
                  <a:pt x="53578" y="220825"/>
                </a:moveTo>
                <a:lnTo>
                  <a:pt x="132729" y="220825"/>
                </a:lnTo>
                <a:cubicBezTo>
                  <a:pt x="136382" y="220825"/>
                  <a:pt x="139629" y="224016"/>
                  <a:pt x="139629" y="228006"/>
                </a:cubicBezTo>
                <a:cubicBezTo>
                  <a:pt x="139629" y="231596"/>
                  <a:pt x="136382" y="234788"/>
                  <a:pt x="132729" y="234788"/>
                </a:cubicBezTo>
                <a:lnTo>
                  <a:pt x="53578" y="234788"/>
                </a:lnTo>
                <a:cubicBezTo>
                  <a:pt x="49519" y="234788"/>
                  <a:pt x="46678" y="231596"/>
                  <a:pt x="46678" y="228006"/>
                </a:cubicBezTo>
                <a:cubicBezTo>
                  <a:pt x="46678" y="224016"/>
                  <a:pt x="49519" y="220825"/>
                  <a:pt x="53578" y="220825"/>
                </a:cubicBezTo>
                <a:close/>
                <a:moveTo>
                  <a:pt x="262272" y="219030"/>
                </a:moveTo>
                <a:cubicBezTo>
                  <a:pt x="256202" y="219030"/>
                  <a:pt x="251346" y="224338"/>
                  <a:pt x="251346" y="230463"/>
                </a:cubicBezTo>
                <a:lnTo>
                  <a:pt x="251346" y="308045"/>
                </a:lnTo>
                <a:cubicBezTo>
                  <a:pt x="251346" y="321111"/>
                  <a:pt x="261867" y="331728"/>
                  <a:pt x="274816" y="331728"/>
                </a:cubicBezTo>
                <a:lnTo>
                  <a:pt x="347655" y="331728"/>
                </a:lnTo>
                <a:cubicBezTo>
                  <a:pt x="347655" y="330911"/>
                  <a:pt x="347655" y="330503"/>
                  <a:pt x="347655" y="330095"/>
                </a:cubicBezTo>
                <a:cubicBezTo>
                  <a:pt x="347655" y="329278"/>
                  <a:pt x="347655" y="329278"/>
                  <a:pt x="347655" y="328461"/>
                </a:cubicBezTo>
                <a:cubicBezTo>
                  <a:pt x="347655" y="328053"/>
                  <a:pt x="347655" y="327645"/>
                  <a:pt x="347655" y="326828"/>
                </a:cubicBezTo>
                <a:cubicBezTo>
                  <a:pt x="347655" y="326420"/>
                  <a:pt x="347655" y="325603"/>
                  <a:pt x="347655" y="325195"/>
                </a:cubicBezTo>
                <a:cubicBezTo>
                  <a:pt x="347655" y="324786"/>
                  <a:pt x="347655" y="324786"/>
                  <a:pt x="348060" y="324378"/>
                </a:cubicBezTo>
                <a:cubicBezTo>
                  <a:pt x="348060" y="324378"/>
                  <a:pt x="348060" y="323970"/>
                  <a:pt x="348060" y="323561"/>
                </a:cubicBezTo>
                <a:cubicBezTo>
                  <a:pt x="348465" y="323153"/>
                  <a:pt x="348465" y="322336"/>
                  <a:pt x="348465" y="321520"/>
                </a:cubicBezTo>
                <a:cubicBezTo>
                  <a:pt x="348869" y="321111"/>
                  <a:pt x="348869" y="320295"/>
                  <a:pt x="349274" y="319886"/>
                </a:cubicBezTo>
                <a:cubicBezTo>
                  <a:pt x="349679" y="319070"/>
                  <a:pt x="349679" y="318662"/>
                  <a:pt x="349679" y="318662"/>
                </a:cubicBezTo>
                <a:cubicBezTo>
                  <a:pt x="350083" y="317845"/>
                  <a:pt x="350488" y="317437"/>
                  <a:pt x="350893" y="316620"/>
                </a:cubicBezTo>
                <a:cubicBezTo>
                  <a:pt x="350893" y="316212"/>
                  <a:pt x="350893" y="316212"/>
                  <a:pt x="351297" y="315803"/>
                </a:cubicBezTo>
                <a:cubicBezTo>
                  <a:pt x="351702" y="314987"/>
                  <a:pt x="352107" y="314987"/>
                  <a:pt x="352511" y="314170"/>
                </a:cubicBezTo>
                <a:cubicBezTo>
                  <a:pt x="352511" y="313762"/>
                  <a:pt x="352916" y="313762"/>
                  <a:pt x="352916" y="313353"/>
                </a:cubicBezTo>
                <a:cubicBezTo>
                  <a:pt x="353725" y="312945"/>
                  <a:pt x="354130" y="312537"/>
                  <a:pt x="354535" y="312128"/>
                </a:cubicBezTo>
                <a:cubicBezTo>
                  <a:pt x="354939" y="311720"/>
                  <a:pt x="355344" y="311312"/>
                  <a:pt x="355344" y="311312"/>
                </a:cubicBezTo>
                <a:cubicBezTo>
                  <a:pt x="355748" y="310903"/>
                  <a:pt x="356558" y="310495"/>
                  <a:pt x="356558" y="310087"/>
                </a:cubicBezTo>
                <a:cubicBezTo>
                  <a:pt x="357367" y="310087"/>
                  <a:pt x="357772" y="309678"/>
                  <a:pt x="357772" y="309270"/>
                </a:cubicBezTo>
                <a:cubicBezTo>
                  <a:pt x="358581" y="309270"/>
                  <a:pt x="358986" y="308862"/>
                  <a:pt x="359390" y="308862"/>
                </a:cubicBezTo>
                <a:cubicBezTo>
                  <a:pt x="360200" y="308453"/>
                  <a:pt x="360604" y="308045"/>
                  <a:pt x="361009" y="308045"/>
                </a:cubicBezTo>
                <a:cubicBezTo>
                  <a:pt x="361414" y="308045"/>
                  <a:pt x="361818" y="307637"/>
                  <a:pt x="362628" y="307637"/>
                </a:cubicBezTo>
                <a:cubicBezTo>
                  <a:pt x="363437" y="307228"/>
                  <a:pt x="364246" y="306820"/>
                  <a:pt x="365460" y="306820"/>
                </a:cubicBezTo>
                <a:cubicBezTo>
                  <a:pt x="367484" y="306412"/>
                  <a:pt x="369507" y="305187"/>
                  <a:pt x="370721" y="303145"/>
                </a:cubicBezTo>
                <a:cubicBezTo>
                  <a:pt x="371530" y="301104"/>
                  <a:pt x="371935" y="299062"/>
                  <a:pt x="371126" y="297020"/>
                </a:cubicBezTo>
                <a:cubicBezTo>
                  <a:pt x="370721" y="295795"/>
                  <a:pt x="370316" y="294570"/>
                  <a:pt x="369912" y="293345"/>
                </a:cubicBezTo>
                <a:cubicBezTo>
                  <a:pt x="369912" y="293345"/>
                  <a:pt x="369912" y="293345"/>
                  <a:pt x="369912" y="292937"/>
                </a:cubicBezTo>
                <a:cubicBezTo>
                  <a:pt x="369507" y="292120"/>
                  <a:pt x="369507" y="290895"/>
                  <a:pt x="369507" y="290079"/>
                </a:cubicBezTo>
                <a:cubicBezTo>
                  <a:pt x="369507" y="287629"/>
                  <a:pt x="369912" y="285179"/>
                  <a:pt x="370721" y="282729"/>
                </a:cubicBezTo>
                <a:cubicBezTo>
                  <a:pt x="370721" y="281504"/>
                  <a:pt x="371126" y="280687"/>
                  <a:pt x="371935" y="279871"/>
                </a:cubicBezTo>
                <a:cubicBezTo>
                  <a:pt x="371935" y="279462"/>
                  <a:pt x="371935" y="279462"/>
                  <a:pt x="371935" y="279462"/>
                </a:cubicBezTo>
                <a:cubicBezTo>
                  <a:pt x="372340" y="278646"/>
                  <a:pt x="372744" y="277829"/>
                  <a:pt x="373149" y="277012"/>
                </a:cubicBezTo>
                <a:cubicBezTo>
                  <a:pt x="373554" y="277012"/>
                  <a:pt x="373958" y="276604"/>
                  <a:pt x="373958" y="276196"/>
                </a:cubicBezTo>
                <a:cubicBezTo>
                  <a:pt x="374363" y="275787"/>
                  <a:pt x="375172" y="274971"/>
                  <a:pt x="375577" y="274562"/>
                </a:cubicBezTo>
                <a:cubicBezTo>
                  <a:pt x="375577" y="274154"/>
                  <a:pt x="376386" y="273746"/>
                  <a:pt x="376791" y="273337"/>
                </a:cubicBezTo>
                <a:cubicBezTo>
                  <a:pt x="376791" y="273337"/>
                  <a:pt x="376791" y="272929"/>
                  <a:pt x="377195" y="272521"/>
                </a:cubicBezTo>
                <a:cubicBezTo>
                  <a:pt x="377600" y="272521"/>
                  <a:pt x="378005" y="272112"/>
                  <a:pt x="378005" y="272112"/>
                </a:cubicBezTo>
                <a:cubicBezTo>
                  <a:pt x="378005" y="272112"/>
                  <a:pt x="378005" y="272112"/>
                  <a:pt x="378409" y="271704"/>
                </a:cubicBezTo>
                <a:lnTo>
                  <a:pt x="378409" y="230463"/>
                </a:lnTo>
                <a:cubicBezTo>
                  <a:pt x="378409" y="224338"/>
                  <a:pt x="373554" y="219030"/>
                  <a:pt x="367484" y="219030"/>
                </a:cubicBezTo>
                <a:close/>
                <a:moveTo>
                  <a:pt x="61041" y="77200"/>
                </a:moveTo>
                <a:lnTo>
                  <a:pt x="61041" y="172920"/>
                </a:lnTo>
                <a:cubicBezTo>
                  <a:pt x="61041" y="173738"/>
                  <a:pt x="61448" y="173738"/>
                  <a:pt x="61855" y="173738"/>
                </a:cubicBezTo>
                <a:lnTo>
                  <a:pt x="377593" y="173738"/>
                </a:lnTo>
                <a:cubicBezTo>
                  <a:pt x="377999" y="173738"/>
                  <a:pt x="378406" y="173738"/>
                  <a:pt x="378406" y="172920"/>
                </a:cubicBezTo>
                <a:lnTo>
                  <a:pt x="378406" y="77200"/>
                </a:lnTo>
                <a:close/>
                <a:moveTo>
                  <a:pt x="14363" y="77199"/>
                </a:moveTo>
                <a:lnTo>
                  <a:pt x="14363" y="353317"/>
                </a:lnTo>
                <a:cubicBezTo>
                  <a:pt x="14363" y="358190"/>
                  <a:pt x="18435" y="362250"/>
                  <a:pt x="23322" y="362250"/>
                </a:cubicBezTo>
                <a:lnTo>
                  <a:pt x="357654" y="362250"/>
                </a:lnTo>
                <a:cubicBezTo>
                  <a:pt x="358061" y="361844"/>
                  <a:pt x="358061" y="361844"/>
                  <a:pt x="358468" y="361032"/>
                </a:cubicBezTo>
                <a:cubicBezTo>
                  <a:pt x="358468" y="360626"/>
                  <a:pt x="358875" y="360220"/>
                  <a:pt x="359283" y="359408"/>
                </a:cubicBezTo>
                <a:cubicBezTo>
                  <a:pt x="359690" y="358596"/>
                  <a:pt x="360504" y="358190"/>
                  <a:pt x="360911" y="356971"/>
                </a:cubicBezTo>
                <a:cubicBezTo>
                  <a:pt x="362540" y="355347"/>
                  <a:pt x="363355" y="353317"/>
                  <a:pt x="362948" y="351287"/>
                </a:cubicBezTo>
                <a:cubicBezTo>
                  <a:pt x="362133" y="348850"/>
                  <a:pt x="360911" y="347226"/>
                  <a:pt x="359283" y="346008"/>
                </a:cubicBezTo>
                <a:cubicBezTo>
                  <a:pt x="358468" y="345602"/>
                  <a:pt x="358061" y="345196"/>
                  <a:pt x="357654" y="345196"/>
                </a:cubicBezTo>
                <a:cubicBezTo>
                  <a:pt x="357246" y="345196"/>
                  <a:pt x="356432" y="345196"/>
                  <a:pt x="355618" y="345196"/>
                </a:cubicBezTo>
                <a:lnTo>
                  <a:pt x="274987" y="345196"/>
                </a:lnTo>
                <a:cubicBezTo>
                  <a:pt x="253811" y="345196"/>
                  <a:pt x="237115" y="328142"/>
                  <a:pt x="237115" y="307433"/>
                </a:cubicBezTo>
                <a:lnTo>
                  <a:pt x="237115" y="230282"/>
                </a:lnTo>
                <a:cubicBezTo>
                  <a:pt x="237115" y="216070"/>
                  <a:pt x="248517" y="204701"/>
                  <a:pt x="262363" y="204701"/>
                </a:cubicBezTo>
                <a:lnTo>
                  <a:pt x="368242" y="204701"/>
                </a:lnTo>
                <a:cubicBezTo>
                  <a:pt x="382494" y="204701"/>
                  <a:pt x="393489" y="216070"/>
                  <a:pt x="393489" y="230282"/>
                </a:cubicBezTo>
                <a:lnTo>
                  <a:pt x="393489" y="267233"/>
                </a:lnTo>
                <a:cubicBezTo>
                  <a:pt x="396747" y="267639"/>
                  <a:pt x="400005" y="268451"/>
                  <a:pt x="402856" y="270482"/>
                </a:cubicBezTo>
                <a:cubicBezTo>
                  <a:pt x="404892" y="271700"/>
                  <a:pt x="407335" y="271700"/>
                  <a:pt x="409371" y="270888"/>
                </a:cubicBezTo>
                <a:cubicBezTo>
                  <a:pt x="411000" y="270076"/>
                  <a:pt x="413036" y="268451"/>
                  <a:pt x="413851" y="266421"/>
                </a:cubicBezTo>
                <a:cubicBezTo>
                  <a:pt x="414258" y="264797"/>
                  <a:pt x="414665" y="263579"/>
                  <a:pt x="415480" y="262361"/>
                </a:cubicBezTo>
                <a:cubicBezTo>
                  <a:pt x="415480" y="262361"/>
                  <a:pt x="415887" y="261954"/>
                  <a:pt x="416294" y="261548"/>
                </a:cubicBezTo>
                <a:cubicBezTo>
                  <a:pt x="416701" y="260330"/>
                  <a:pt x="417923" y="259518"/>
                  <a:pt x="418330" y="258706"/>
                </a:cubicBezTo>
                <a:cubicBezTo>
                  <a:pt x="418737" y="258706"/>
                  <a:pt x="418737" y="258300"/>
                  <a:pt x="419145" y="258300"/>
                </a:cubicBezTo>
                <a:cubicBezTo>
                  <a:pt x="419959" y="257488"/>
                  <a:pt x="420774" y="256270"/>
                  <a:pt x="421995" y="255458"/>
                </a:cubicBezTo>
                <a:cubicBezTo>
                  <a:pt x="422402" y="255458"/>
                  <a:pt x="422810" y="255052"/>
                  <a:pt x="423217" y="255052"/>
                </a:cubicBezTo>
                <a:cubicBezTo>
                  <a:pt x="424031" y="254239"/>
                  <a:pt x="425253" y="253833"/>
                  <a:pt x="426475" y="253427"/>
                </a:cubicBezTo>
                <a:cubicBezTo>
                  <a:pt x="426475" y="253427"/>
                  <a:pt x="426475" y="253427"/>
                  <a:pt x="426882" y="253427"/>
                </a:cubicBezTo>
                <a:lnTo>
                  <a:pt x="426882" y="77199"/>
                </a:lnTo>
                <a:lnTo>
                  <a:pt x="393489" y="77199"/>
                </a:lnTo>
                <a:lnTo>
                  <a:pt x="393489" y="172216"/>
                </a:lnTo>
                <a:cubicBezTo>
                  <a:pt x="393489" y="180337"/>
                  <a:pt x="386974" y="187646"/>
                  <a:pt x="378422" y="187646"/>
                </a:cubicBezTo>
                <a:lnTo>
                  <a:pt x="62416" y="187646"/>
                </a:lnTo>
                <a:cubicBezTo>
                  <a:pt x="53864" y="187646"/>
                  <a:pt x="47348" y="180337"/>
                  <a:pt x="47348" y="172216"/>
                </a:cubicBezTo>
                <a:lnTo>
                  <a:pt x="47348" y="77199"/>
                </a:lnTo>
                <a:close/>
                <a:moveTo>
                  <a:pt x="386893" y="30521"/>
                </a:moveTo>
                <a:cubicBezTo>
                  <a:pt x="390933" y="30521"/>
                  <a:pt x="394568" y="33835"/>
                  <a:pt x="394568" y="37978"/>
                </a:cubicBezTo>
                <a:cubicBezTo>
                  <a:pt x="394568" y="42535"/>
                  <a:pt x="390933" y="46264"/>
                  <a:pt x="386893" y="46264"/>
                </a:cubicBezTo>
                <a:cubicBezTo>
                  <a:pt x="382450" y="46264"/>
                  <a:pt x="378814" y="42535"/>
                  <a:pt x="378814" y="37978"/>
                </a:cubicBezTo>
                <a:cubicBezTo>
                  <a:pt x="378814" y="33835"/>
                  <a:pt x="382450" y="30521"/>
                  <a:pt x="386893" y="30521"/>
                </a:cubicBezTo>
                <a:close/>
                <a:moveTo>
                  <a:pt x="354152" y="30521"/>
                </a:moveTo>
                <a:cubicBezTo>
                  <a:pt x="358829" y="30521"/>
                  <a:pt x="362231" y="33835"/>
                  <a:pt x="362231" y="37978"/>
                </a:cubicBezTo>
                <a:cubicBezTo>
                  <a:pt x="362231" y="42535"/>
                  <a:pt x="358829" y="46264"/>
                  <a:pt x="354152" y="46264"/>
                </a:cubicBezTo>
                <a:cubicBezTo>
                  <a:pt x="349900" y="46264"/>
                  <a:pt x="346498" y="42535"/>
                  <a:pt x="346498" y="37978"/>
                </a:cubicBezTo>
                <a:cubicBezTo>
                  <a:pt x="346498" y="33835"/>
                  <a:pt x="349900" y="30521"/>
                  <a:pt x="354152" y="30521"/>
                </a:cubicBezTo>
                <a:close/>
                <a:moveTo>
                  <a:pt x="324264" y="30521"/>
                </a:moveTo>
                <a:cubicBezTo>
                  <a:pt x="328407" y="30521"/>
                  <a:pt x="331721" y="33835"/>
                  <a:pt x="331721" y="37978"/>
                </a:cubicBezTo>
                <a:cubicBezTo>
                  <a:pt x="331721" y="42535"/>
                  <a:pt x="328407" y="46264"/>
                  <a:pt x="324264" y="46264"/>
                </a:cubicBezTo>
                <a:cubicBezTo>
                  <a:pt x="319707" y="46264"/>
                  <a:pt x="315978" y="42535"/>
                  <a:pt x="315978" y="37978"/>
                </a:cubicBezTo>
                <a:cubicBezTo>
                  <a:pt x="315978" y="33835"/>
                  <a:pt x="319707" y="30521"/>
                  <a:pt x="324264" y="30521"/>
                </a:cubicBezTo>
                <a:close/>
                <a:moveTo>
                  <a:pt x="53506" y="30521"/>
                </a:moveTo>
                <a:lnTo>
                  <a:pt x="100492" y="30521"/>
                </a:lnTo>
                <a:cubicBezTo>
                  <a:pt x="104507" y="30521"/>
                  <a:pt x="107318" y="33804"/>
                  <a:pt x="107318" y="37497"/>
                </a:cubicBezTo>
                <a:cubicBezTo>
                  <a:pt x="107318" y="41600"/>
                  <a:pt x="104507" y="44473"/>
                  <a:pt x="100492" y="44473"/>
                </a:cubicBezTo>
                <a:lnTo>
                  <a:pt x="53506" y="44473"/>
                </a:lnTo>
                <a:cubicBezTo>
                  <a:pt x="49490" y="44473"/>
                  <a:pt x="46679" y="41600"/>
                  <a:pt x="46679" y="37497"/>
                </a:cubicBezTo>
                <a:cubicBezTo>
                  <a:pt x="46679" y="33804"/>
                  <a:pt x="49490" y="30521"/>
                  <a:pt x="53506" y="30521"/>
                </a:cubicBezTo>
                <a:close/>
                <a:moveTo>
                  <a:pt x="23322" y="14362"/>
                </a:moveTo>
                <a:cubicBezTo>
                  <a:pt x="18435" y="14362"/>
                  <a:pt x="14363" y="17968"/>
                  <a:pt x="14363" y="23176"/>
                </a:cubicBezTo>
                <a:lnTo>
                  <a:pt x="14363" y="62436"/>
                </a:lnTo>
                <a:lnTo>
                  <a:pt x="47348" y="62436"/>
                </a:lnTo>
                <a:lnTo>
                  <a:pt x="393489" y="62436"/>
                </a:lnTo>
                <a:lnTo>
                  <a:pt x="426882" y="62436"/>
                </a:lnTo>
                <a:lnTo>
                  <a:pt x="426882" y="23176"/>
                </a:lnTo>
                <a:cubicBezTo>
                  <a:pt x="426882" y="17968"/>
                  <a:pt x="422810" y="14362"/>
                  <a:pt x="417516" y="14362"/>
                </a:cubicBezTo>
                <a:close/>
                <a:moveTo>
                  <a:pt x="23573" y="0"/>
                </a:moveTo>
                <a:lnTo>
                  <a:pt x="417004" y="0"/>
                </a:lnTo>
                <a:cubicBezTo>
                  <a:pt x="430010" y="0"/>
                  <a:pt x="440577" y="11004"/>
                  <a:pt x="440577" y="23639"/>
                </a:cubicBezTo>
                <a:lnTo>
                  <a:pt x="440577" y="254726"/>
                </a:lnTo>
                <a:cubicBezTo>
                  <a:pt x="446674" y="256764"/>
                  <a:pt x="451551" y="261247"/>
                  <a:pt x="453583" y="267768"/>
                </a:cubicBezTo>
                <a:cubicBezTo>
                  <a:pt x="454396" y="269806"/>
                  <a:pt x="456022" y="271436"/>
                  <a:pt x="458054" y="272251"/>
                </a:cubicBezTo>
                <a:cubicBezTo>
                  <a:pt x="460086" y="273066"/>
                  <a:pt x="462525" y="273066"/>
                  <a:pt x="464150" y="271844"/>
                </a:cubicBezTo>
                <a:cubicBezTo>
                  <a:pt x="472279" y="266953"/>
                  <a:pt x="482034" y="267768"/>
                  <a:pt x="488943" y="273474"/>
                </a:cubicBezTo>
                <a:cubicBezTo>
                  <a:pt x="495853" y="279587"/>
                  <a:pt x="498698" y="288961"/>
                  <a:pt x="495446" y="297928"/>
                </a:cubicBezTo>
                <a:cubicBezTo>
                  <a:pt x="494633" y="299965"/>
                  <a:pt x="494633" y="302003"/>
                  <a:pt x="495853" y="304041"/>
                </a:cubicBezTo>
                <a:cubicBezTo>
                  <a:pt x="497072" y="306079"/>
                  <a:pt x="498698" y="307301"/>
                  <a:pt x="500730" y="307709"/>
                </a:cubicBezTo>
                <a:cubicBezTo>
                  <a:pt x="510078" y="308932"/>
                  <a:pt x="517394" y="315860"/>
                  <a:pt x="518613" y="325234"/>
                </a:cubicBezTo>
                <a:cubicBezTo>
                  <a:pt x="520239" y="334201"/>
                  <a:pt x="516174" y="343167"/>
                  <a:pt x="507639" y="347650"/>
                </a:cubicBezTo>
                <a:cubicBezTo>
                  <a:pt x="506420" y="348873"/>
                  <a:pt x="504794" y="350503"/>
                  <a:pt x="504388" y="352948"/>
                </a:cubicBezTo>
                <a:cubicBezTo>
                  <a:pt x="503981" y="354986"/>
                  <a:pt x="504794" y="357024"/>
                  <a:pt x="506420" y="358654"/>
                </a:cubicBezTo>
                <a:cubicBezTo>
                  <a:pt x="512110" y="365990"/>
                  <a:pt x="513329" y="375364"/>
                  <a:pt x="508452" y="383923"/>
                </a:cubicBezTo>
                <a:cubicBezTo>
                  <a:pt x="503575" y="391667"/>
                  <a:pt x="494633" y="395742"/>
                  <a:pt x="485692" y="394112"/>
                </a:cubicBezTo>
                <a:cubicBezTo>
                  <a:pt x="483659" y="393704"/>
                  <a:pt x="481627" y="394520"/>
                  <a:pt x="479595" y="395742"/>
                </a:cubicBezTo>
                <a:cubicBezTo>
                  <a:pt x="477969" y="396965"/>
                  <a:pt x="477156" y="399410"/>
                  <a:pt x="477156" y="401448"/>
                </a:cubicBezTo>
                <a:cubicBezTo>
                  <a:pt x="477156" y="410414"/>
                  <a:pt x="471873" y="418566"/>
                  <a:pt x="462931" y="421826"/>
                </a:cubicBezTo>
                <a:cubicBezTo>
                  <a:pt x="454396" y="425087"/>
                  <a:pt x="444642" y="422641"/>
                  <a:pt x="438951" y="415305"/>
                </a:cubicBezTo>
                <a:cubicBezTo>
                  <a:pt x="436513" y="411637"/>
                  <a:pt x="430416" y="411637"/>
                  <a:pt x="427978" y="415305"/>
                </a:cubicBezTo>
                <a:cubicBezTo>
                  <a:pt x="423507" y="420603"/>
                  <a:pt x="417410" y="423049"/>
                  <a:pt x="411314" y="423049"/>
                </a:cubicBezTo>
                <a:cubicBezTo>
                  <a:pt x="408875" y="423049"/>
                  <a:pt x="406030" y="423049"/>
                  <a:pt x="403591" y="421826"/>
                </a:cubicBezTo>
                <a:cubicBezTo>
                  <a:pt x="395056" y="418566"/>
                  <a:pt x="389366" y="410414"/>
                  <a:pt x="389773" y="401448"/>
                </a:cubicBezTo>
                <a:cubicBezTo>
                  <a:pt x="389773" y="399410"/>
                  <a:pt x="388960" y="396965"/>
                  <a:pt x="386928" y="395742"/>
                </a:cubicBezTo>
                <a:cubicBezTo>
                  <a:pt x="385302" y="394520"/>
                  <a:pt x="383270" y="393704"/>
                  <a:pt x="380831" y="394112"/>
                </a:cubicBezTo>
                <a:cubicBezTo>
                  <a:pt x="371889" y="395742"/>
                  <a:pt x="362948" y="391667"/>
                  <a:pt x="358071" y="383923"/>
                </a:cubicBezTo>
                <a:cubicBezTo>
                  <a:pt x="357258" y="381885"/>
                  <a:pt x="356851" y="380255"/>
                  <a:pt x="356038" y="378625"/>
                </a:cubicBezTo>
                <a:lnTo>
                  <a:pt x="23573" y="378625"/>
                </a:lnTo>
                <a:cubicBezTo>
                  <a:pt x="10567" y="378625"/>
                  <a:pt x="0" y="368028"/>
                  <a:pt x="0" y="354986"/>
                </a:cubicBezTo>
                <a:lnTo>
                  <a:pt x="0" y="23639"/>
                </a:lnTo>
                <a:cubicBezTo>
                  <a:pt x="0" y="11004"/>
                  <a:pt x="10567" y="0"/>
                  <a:pt x="23573" y="0"/>
                </a:cubicBezTo>
                <a:close/>
              </a:path>
            </a:pathLst>
          </a:custGeom>
          <a:solidFill>
            <a:schemeClr val="accent3"/>
          </a:solidFill>
          <a:ln>
            <a:noFill/>
          </a:ln>
          <a:effectLst/>
        </p:spPr>
        <p:txBody>
          <a:bodyPr wrap="square" anchor="ctr">
            <a:noAutofit/>
          </a:bodyPr>
          <a:lstStyle/>
          <a:p>
            <a:endParaRPr lang="en-US"/>
          </a:p>
        </p:txBody>
      </p:sp>
      <p:sp>
        <p:nvSpPr>
          <p:cNvPr id="404" name="Freeform 38">
            <a:extLst>
              <a:ext uri="{FF2B5EF4-FFF2-40B4-BE49-F238E27FC236}">
                <a16:creationId xmlns:a16="http://schemas.microsoft.com/office/drawing/2014/main" id="{037CF40D-1511-79FF-53FD-DA980A1C8964}"/>
              </a:ext>
            </a:extLst>
          </p:cNvPr>
          <p:cNvSpPr>
            <a:spLocks noChangeArrowheads="1"/>
          </p:cNvSpPr>
          <p:nvPr/>
        </p:nvSpPr>
        <p:spPr bwMode="auto">
          <a:xfrm>
            <a:off x="6853990" y="2753172"/>
            <a:ext cx="200641" cy="226564"/>
          </a:xfrm>
          <a:custGeom>
            <a:avLst/>
            <a:gdLst>
              <a:gd name="connsiteX0" fmla="*/ 213144 w 497619"/>
              <a:gd name="connsiteY0" fmla="*/ 397755 h 486140"/>
              <a:gd name="connsiteX1" fmla="*/ 244587 w 497619"/>
              <a:gd name="connsiteY1" fmla="*/ 397755 h 486140"/>
              <a:gd name="connsiteX2" fmla="*/ 251751 w 497619"/>
              <a:gd name="connsiteY2" fmla="*/ 404666 h 486140"/>
              <a:gd name="connsiteX3" fmla="*/ 244587 w 497619"/>
              <a:gd name="connsiteY3" fmla="*/ 411577 h 486140"/>
              <a:gd name="connsiteX4" fmla="*/ 213144 w 497619"/>
              <a:gd name="connsiteY4" fmla="*/ 411577 h 486140"/>
              <a:gd name="connsiteX5" fmla="*/ 205980 w 497619"/>
              <a:gd name="connsiteY5" fmla="*/ 404666 h 486140"/>
              <a:gd name="connsiteX6" fmla="*/ 213144 w 497619"/>
              <a:gd name="connsiteY6" fmla="*/ 397755 h 486140"/>
              <a:gd name="connsiteX7" fmla="*/ 60968 w 497619"/>
              <a:gd name="connsiteY7" fmla="*/ 397755 h 486140"/>
              <a:gd name="connsiteX8" fmla="*/ 166722 w 497619"/>
              <a:gd name="connsiteY8" fmla="*/ 397755 h 486140"/>
              <a:gd name="connsiteX9" fmla="*/ 173611 w 497619"/>
              <a:gd name="connsiteY9" fmla="*/ 404666 h 486140"/>
              <a:gd name="connsiteX10" fmla="*/ 166722 w 497619"/>
              <a:gd name="connsiteY10" fmla="*/ 411577 h 486140"/>
              <a:gd name="connsiteX11" fmla="*/ 60968 w 497619"/>
              <a:gd name="connsiteY11" fmla="*/ 411577 h 486140"/>
              <a:gd name="connsiteX12" fmla="*/ 53269 w 497619"/>
              <a:gd name="connsiteY12" fmla="*/ 404666 h 486140"/>
              <a:gd name="connsiteX13" fmla="*/ 60968 w 497619"/>
              <a:gd name="connsiteY13" fmla="*/ 397755 h 486140"/>
              <a:gd name="connsiteX14" fmla="*/ 60908 w 497619"/>
              <a:gd name="connsiteY14" fmla="*/ 353364 h 486140"/>
              <a:gd name="connsiteX15" fmla="*/ 152574 w 497619"/>
              <a:gd name="connsiteY15" fmla="*/ 353364 h 486140"/>
              <a:gd name="connsiteX16" fmla="*/ 159409 w 497619"/>
              <a:gd name="connsiteY16" fmla="*/ 360467 h 486140"/>
              <a:gd name="connsiteX17" fmla="*/ 152574 w 497619"/>
              <a:gd name="connsiteY17" fmla="*/ 367176 h 486140"/>
              <a:gd name="connsiteX18" fmla="*/ 60908 w 497619"/>
              <a:gd name="connsiteY18" fmla="*/ 367176 h 486140"/>
              <a:gd name="connsiteX19" fmla="*/ 53269 w 497619"/>
              <a:gd name="connsiteY19" fmla="*/ 360467 h 486140"/>
              <a:gd name="connsiteX20" fmla="*/ 60908 w 497619"/>
              <a:gd name="connsiteY20" fmla="*/ 353364 h 486140"/>
              <a:gd name="connsiteX21" fmla="*/ 63241 w 497619"/>
              <a:gd name="connsiteY21" fmla="*/ 308166 h 486140"/>
              <a:gd name="connsiteX22" fmla="*/ 73076 w 497619"/>
              <a:gd name="connsiteY22" fmla="*/ 308166 h 486140"/>
              <a:gd name="connsiteX23" fmla="*/ 75944 w 497619"/>
              <a:gd name="connsiteY23" fmla="*/ 310910 h 486140"/>
              <a:gd name="connsiteX24" fmla="*/ 78813 w 497619"/>
              <a:gd name="connsiteY24" fmla="*/ 308166 h 486140"/>
              <a:gd name="connsiteX25" fmla="*/ 89058 w 497619"/>
              <a:gd name="connsiteY25" fmla="*/ 308166 h 486140"/>
              <a:gd name="connsiteX26" fmla="*/ 89058 w 497619"/>
              <a:gd name="connsiteY26" fmla="*/ 317967 h 486140"/>
              <a:gd name="connsiteX27" fmla="*/ 86189 w 497619"/>
              <a:gd name="connsiteY27" fmla="*/ 320711 h 486140"/>
              <a:gd name="connsiteX28" fmla="*/ 89058 w 497619"/>
              <a:gd name="connsiteY28" fmla="*/ 323455 h 486140"/>
              <a:gd name="connsiteX29" fmla="*/ 89058 w 497619"/>
              <a:gd name="connsiteY29" fmla="*/ 332864 h 486140"/>
              <a:gd name="connsiteX30" fmla="*/ 83730 w 497619"/>
              <a:gd name="connsiteY30" fmla="*/ 335216 h 486140"/>
              <a:gd name="connsiteX31" fmla="*/ 78813 w 497619"/>
              <a:gd name="connsiteY31" fmla="*/ 332864 h 486140"/>
              <a:gd name="connsiteX32" fmla="*/ 75944 w 497619"/>
              <a:gd name="connsiteY32" fmla="*/ 330512 h 486140"/>
              <a:gd name="connsiteX33" fmla="*/ 73076 w 497619"/>
              <a:gd name="connsiteY33" fmla="*/ 332864 h 486140"/>
              <a:gd name="connsiteX34" fmla="*/ 68158 w 497619"/>
              <a:gd name="connsiteY34" fmla="*/ 335216 h 486140"/>
              <a:gd name="connsiteX35" fmla="*/ 63241 w 497619"/>
              <a:gd name="connsiteY35" fmla="*/ 332864 h 486140"/>
              <a:gd name="connsiteX36" fmla="*/ 63241 w 497619"/>
              <a:gd name="connsiteY36" fmla="*/ 323455 h 486140"/>
              <a:gd name="connsiteX37" fmla="*/ 65699 w 497619"/>
              <a:gd name="connsiteY37" fmla="*/ 320711 h 486140"/>
              <a:gd name="connsiteX38" fmla="*/ 63241 w 497619"/>
              <a:gd name="connsiteY38" fmla="*/ 317967 h 486140"/>
              <a:gd name="connsiteX39" fmla="*/ 63241 w 497619"/>
              <a:gd name="connsiteY39" fmla="*/ 308166 h 486140"/>
              <a:gd name="connsiteX40" fmla="*/ 122553 w 497619"/>
              <a:gd name="connsiteY40" fmla="*/ 307194 h 486140"/>
              <a:gd name="connsiteX41" fmla="*/ 152677 w 497619"/>
              <a:gd name="connsiteY41" fmla="*/ 307194 h 486140"/>
              <a:gd name="connsiteX42" fmla="*/ 159415 w 497619"/>
              <a:gd name="connsiteY42" fmla="*/ 313903 h 486140"/>
              <a:gd name="connsiteX43" fmla="*/ 152677 w 497619"/>
              <a:gd name="connsiteY43" fmla="*/ 321006 h 486140"/>
              <a:gd name="connsiteX44" fmla="*/ 122553 w 497619"/>
              <a:gd name="connsiteY44" fmla="*/ 321006 h 486140"/>
              <a:gd name="connsiteX45" fmla="*/ 115419 w 497619"/>
              <a:gd name="connsiteY45" fmla="*/ 313903 h 486140"/>
              <a:gd name="connsiteX46" fmla="*/ 122553 w 497619"/>
              <a:gd name="connsiteY46" fmla="*/ 307194 h 486140"/>
              <a:gd name="connsiteX47" fmla="*/ 395310 w 497619"/>
              <a:gd name="connsiteY47" fmla="*/ 302642 h 486140"/>
              <a:gd name="connsiteX48" fmla="*/ 374786 w 497619"/>
              <a:gd name="connsiteY48" fmla="*/ 379499 h 486140"/>
              <a:gd name="connsiteX49" fmla="*/ 406980 w 497619"/>
              <a:gd name="connsiteY49" fmla="*/ 387949 h 486140"/>
              <a:gd name="connsiteX50" fmla="*/ 427504 w 497619"/>
              <a:gd name="connsiteY50" fmla="*/ 311092 h 486140"/>
              <a:gd name="connsiteX51" fmla="*/ 60887 w 497619"/>
              <a:gd name="connsiteY51" fmla="*/ 259253 h 486140"/>
              <a:gd name="connsiteX52" fmla="*/ 244529 w 497619"/>
              <a:gd name="connsiteY52" fmla="*/ 259253 h 486140"/>
              <a:gd name="connsiteX53" fmla="*/ 251746 w 497619"/>
              <a:gd name="connsiteY53" fmla="*/ 266356 h 486140"/>
              <a:gd name="connsiteX54" fmla="*/ 244529 w 497619"/>
              <a:gd name="connsiteY54" fmla="*/ 273064 h 486140"/>
              <a:gd name="connsiteX55" fmla="*/ 60887 w 497619"/>
              <a:gd name="connsiteY55" fmla="*/ 273064 h 486140"/>
              <a:gd name="connsiteX56" fmla="*/ 53269 w 497619"/>
              <a:gd name="connsiteY56" fmla="*/ 266356 h 486140"/>
              <a:gd name="connsiteX57" fmla="*/ 60887 w 497619"/>
              <a:gd name="connsiteY57" fmla="*/ 259253 h 486140"/>
              <a:gd name="connsiteX58" fmla="*/ 60887 w 497619"/>
              <a:gd name="connsiteY58" fmla="*/ 229064 h 486140"/>
              <a:gd name="connsiteX59" fmla="*/ 244529 w 497619"/>
              <a:gd name="connsiteY59" fmla="*/ 229064 h 486140"/>
              <a:gd name="connsiteX60" fmla="*/ 251746 w 497619"/>
              <a:gd name="connsiteY60" fmla="*/ 236167 h 486140"/>
              <a:gd name="connsiteX61" fmla="*/ 244529 w 497619"/>
              <a:gd name="connsiteY61" fmla="*/ 242875 h 486140"/>
              <a:gd name="connsiteX62" fmla="*/ 60887 w 497619"/>
              <a:gd name="connsiteY62" fmla="*/ 242875 h 486140"/>
              <a:gd name="connsiteX63" fmla="*/ 53269 w 497619"/>
              <a:gd name="connsiteY63" fmla="*/ 236167 h 486140"/>
              <a:gd name="connsiteX64" fmla="*/ 60887 w 497619"/>
              <a:gd name="connsiteY64" fmla="*/ 229064 h 486140"/>
              <a:gd name="connsiteX65" fmla="*/ 60887 w 497619"/>
              <a:gd name="connsiteY65" fmla="*/ 198878 h 486140"/>
              <a:gd name="connsiteX66" fmla="*/ 244529 w 497619"/>
              <a:gd name="connsiteY66" fmla="*/ 198878 h 486140"/>
              <a:gd name="connsiteX67" fmla="*/ 251746 w 497619"/>
              <a:gd name="connsiteY67" fmla="*/ 205981 h 486140"/>
              <a:gd name="connsiteX68" fmla="*/ 244529 w 497619"/>
              <a:gd name="connsiteY68" fmla="*/ 212689 h 486140"/>
              <a:gd name="connsiteX69" fmla="*/ 60887 w 497619"/>
              <a:gd name="connsiteY69" fmla="*/ 212689 h 486140"/>
              <a:gd name="connsiteX70" fmla="*/ 53269 w 497619"/>
              <a:gd name="connsiteY70" fmla="*/ 205981 h 486140"/>
              <a:gd name="connsiteX71" fmla="*/ 60887 w 497619"/>
              <a:gd name="connsiteY71" fmla="*/ 198878 h 486140"/>
              <a:gd name="connsiteX72" fmla="*/ 60887 w 497619"/>
              <a:gd name="connsiteY72" fmla="*/ 168691 h 486140"/>
              <a:gd name="connsiteX73" fmla="*/ 244529 w 497619"/>
              <a:gd name="connsiteY73" fmla="*/ 168691 h 486140"/>
              <a:gd name="connsiteX74" fmla="*/ 251746 w 497619"/>
              <a:gd name="connsiteY74" fmla="*/ 175399 h 486140"/>
              <a:gd name="connsiteX75" fmla="*/ 244529 w 497619"/>
              <a:gd name="connsiteY75" fmla="*/ 182502 h 486140"/>
              <a:gd name="connsiteX76" fmla="*/ 60887 w 497619"/>
              <a:gd name="connsiteY76" fmla="*/ 182502 h 486140"/>
              <a:gd name="connsiteX77" fmla="*/ 53269 w 497619"/>
              <a:gd name="connsiteY77" fmla="*/ 175399 h 486140"/>
              <a:gd name="connsiteX78" fmla="*/ 60887 w 497619"/>
              <a:gd name="connsiteY78" fmla="*/ 168691 h 486140"/>
              <a:gd name="connsiteX79" fmla="*/ 435150 w 497619"/>
              <a:gd name="connsiteY79" fmla="*/ 154561 h 486140"/>
              <a:gd name="connsiteX80" fmla="*/ 398932 w 497619"/>
              <a:gd name="connsiteY80" fmla="*/ 288558 h 486140"/>
              <a:gd name="connsiteX81" fmla="*/ 431126 w 497619"/>
              <a:gd name="connsiteY81" fmla="*/ 297410 h 486140"/>
              <a:gd name="connsiteX82" fmla="*/ 466941 w 497619"/>
              <a:gd name="connsiteY82" fmla="*/ 163011 h 486140"/>
              <a:gd name="connsiteX83" fmla="*/ 443198 w 497619"/>
              <a:gd name="connsiteY83" fmla="*/ 124783 h 486140"/>
              <a:gd name="connsiteX84" fmla="*/ 438772 w 497619"/>
              <a:gd name="connsiteY84" fmla="*/ 140879 h 486140"/>
              <a:gd name="connsiteX85" fmla="*/ 470563 w 497619"/>
              <a:gd name="connsiteY85" fmla="*/ 148927 h 486140"/>
              <a:gd name="connsiteX86" fmla="*/ 474990 w 497619"/>
              <a:gd name="connsiteY86" fmla="*/ 133234 h 486140"/>
              <a:gd name="connsiteX87" fmla="*/ 182626 w 497619"/>
              <a:gd name="connsiteY87" fmla="*/ 90561 h 486140"/>
              <a:gd name="connsiteX88" fmla="*/ 244514 w 497619"/>
              <a:gd name="connsiteY88" fmla="*/ 90561 h 486140"/>
              <a:gd name="connsiteX89" fmla="*/ 251748 w 497619"/>
              <a:gd name="connsiteY89" fmla="*/ 97664 h 486140"/>
              <a:gd name="connsiteX90" fmla="*/ 244514 w 497619"/>
              <a:gd name="connsiteY90" fmla="*/ 104372 h 486140"/>
              <a:gd name="connsiteX91" fmla="*/ 182626 w 497619"/>
              <a:gd name="connsiteY91" fmla="*/ 104372 h 486140"/>
              <a:gd name="connsiteX92" fmla="*/ 175794 w 497619"/>
              <a:gd name="connsiteY92" fmla="*/ 97664 h 486140"/>
              <a:gd name="connsiteX93" fmla="*/ 182626 w 497619"/>
              <a:gd name="connsiteY93" fmla="*/ 90561 h 486140"/>
              <a:gd name="connsiteX94" fmla="*/ 464124 w 497619"/>
              <a:gd name="connsiteY94" fmla="*/ 86556 h 486140"/>
              <a:gd name="connsiteX95" fmla="*/ 451247 w 497619"/>
              <a:gd name="connsiteY95" fmla="*/ 94201 h 486140"/>
              <a:gd name="connsiteX96" fmla="*/ 446418 w 497619"/>
              <a:gd name="connsiteY96" fmla="*/ 111102 h 486140"/>
              <a:gd name="connsiteX97" fmla="*/ 478612 w 497619"/>
              <a:gd name="connsiteY97" fmla="*/ 119552 h 486140"/>
              <a:gd name="connsiteX98" fmla="*/ 483038 w 497619"/>
              <a:gd name="connsiteY98" fmla="*/ 103054 h 486140"/>
              <a:gd name="connsiteX99" fmla="*/ 475795 w 497619"/>
              <a:gd name="connsiteY99" fmla="*/ 89775 h 486140"/>
              <a:gd name="connsiteX100" fmla="*/ 129468 w 497619"/>
              <a:gd name="connsiteY100" fmla="*/ 78553 h 486140"/>
              <a:gd name="connsiteX101" fmla="*/ 110318 w 497619"/>
              <a:gd name="connsiteY101" fmla="*/ 98245 h 486140"/>
              <a:gd name="connsiteX102" fmla="*/ 99946 w 497619"/>
              <a:gd name="connsiteY102" fmla="*/ 98245 h 486140"/>
              <a:gd name="connsiteX103" fmla="*/ 93563 w 497619"/>
              <a:gd name="connsiteY103" fmla="*/ 91413 h 486140"/>
              <a:gd name="connsiteX104" fmla="*/ 78802 w 497619"/>
              <a:gd name="connsiteY104" fmla="*/ 106283 h 486140"/>
              <a:gd name="connsiteX105" fmla="*/ 125079 w 497619"/>
              <a:gd name="connsiteY105" fmla="*/ 106283 h 486140"/>
              <a:gd name="connsiteX106" fmla="*/ 129468 w 497619"/>
              <a:gd name="connsiteY106" fmla="*/ 101460 h 486140"/>
              <a:gd name="connsiteX107" fmla="*/ 467746 w 497619"/>
              <a:gd name="connsiteY107" fmla="*/ 72875 h 486140"/>
              <a:gd name="connsiteX108" fmla="*/ 479417 w 497619"/>
              <a:gd name="connsiteY108" fmla="*/ 76094 h 486140"/>
              <a:gd name="connsiteX109" fmla="*/ 496721 w 497619"/>
              <a:gd name="connsiteY109" fmla="*/ 106273 h 486140"/>
              <a:gd name="connsiteX110" fmla="*/ 419455 w 497619"/>
              <a:gd name="connsiteY110" fmla="*/ 395997 h 486140"/>
              <a:gd name="connsiteX111" fmla="*/ 419053 w 497619"/>
              <a:gd name="connsiteY111" fmla="*/ 397607 h 486140"/>
              <a:gd name="connsiteX112" fmla="*/ 417041 w 497619"/>
              <a:gd name="connsiteY112" fmla="*/ 401631 h 486140"/>
              <a:gd name="connsiteX113" fmla="*/ 388469 w 497619"/>
              <a:gd name="connsiteY113" fmla="*/ 433822 h 486140"/>
              <a:gd name="connsiteX114" fmla="*/ 382835 w 497619"/>
              <a:gd name="connsiteY114" fmla="*/ 438248 h 486140"/>
              <a:gd name="connsiteX115" fmla="*/ 374384 w 497619"/>
              <a:gd name="connsiteY115" fmla="*/ 454344 h 486140"/>
              <a:gd name="connsiteX116" fmla="*/ 371164 w 497619"/>
              <a:gd name="connsiteY116" fmla="*/ 455149 h 486140"/>
              <a:gd name="connsiteX117" fmla="*/ 369555 w 497619"/>
              <a:gd name="connsiteY117" fmla="*/ 453137 h 486140"/>
              <a:gd name="connsiteX118" fmla="*/ 370359 w 497619"/>
              <a:gd name="connsiteY118" fmla="*/ 435029 h 486140"/>
              <a:gd name="connsiteX119" fmla="*/ 367542 w 497619"/>
              <a:gd name="connsiteY119" fmla="*/ 428189 h 486140"/>
              <a:gd name="connsiteX120" fmla="*/ 358689 w 497619"/>
              <a:gd name="connsiteY120" fmla="*/ 385937 h 486140"/>
              <a:gd name="connsiteX121" fmla="*/ 359494 w 497619"/>
              <a:gd name="connsiteY121" fmla="*/ 381511 h 486140"/>
              <a:gd name="connsiteX122" fmla="*/ 359896 w 497619"/>
              <a:gd name="connsiteY122" fmla="*/ 379901 h 486140"/>
              <a:gd name="connsiteX123" fmla="*/ 437564 w 497619"/>
              <a:gd name="connsiteY123" fmla="*/ 90580 h 486140"/>
              <a:gd name="connsiteX124" fmla="*/ 467746 w 497619"/>
              <a:gd name="connsiteY124" fmla="*/ 72875 h 486140"/>
              <a:gd name="connsiteX125" fmla="*/ 182626 w 497619"/>
              <a:gd name="connsiteY125" fmla="*/ 60375 h 486140"/>
              <a:gd name="connsiteX126" fmla="*/ 244514 w 497619"/>
              <a:gd name="connsiteY126" fmla="*/ 60375 h 486140"/>
              <a:gd name="connsiteX127" fmla="*/ 251748 w 497619"/>
              <a:gd name="connsiteY127" fmla="*/ 67478 h 486140"/>
              <a:gd name="connsiteX128" fmla="*/ 244514 w 497619"/>
              <a:gd name="connsiteY128" fmla="*/ 74186 h 486140"/>
              <a:gd name="connsiteX129" fmla="*/ 182626 w 497619"/>
              <a:gd name="connsiteY129" fmla="*/ 74186 h 486140"/>
              <a:gd name="connsiteX130" fmla="*/ 175794 w 497619"/>
              <a:gd name="connsiteY130" fmla="*/ 67478 h 486140"/>
              <a:gd name="connsiteX131" fmla="*/ 182626 w 497619"/>
              <a:gd name="connsiteY131" fmla="*/ 60375 h 486140"/>
              <a:gd name="connsiteX132" fmla="*/ 72418 w 497619"/>
              <a:gd name="connsiteY132" fmla="*/ 58460 h 486140"/>
              <a:gd name="connsiteX133" fmla="*/ 67631 w 497619"/>
              <a:gd name="connsiteY133" fmla="*/ 63282 h 486140"/>
              <a:gd name="connsiteX134" fmla="*/ 67631 w 497619"/>
              <a:gd name="connsiteY134" fmla="*/ 97040 h 486140"/>
              <a:gd name="connsiteX135" fmla="*/ 88775 w 497619"/>
              <a:gd name="connsiteY135" fmla="*/ 76142 h 486140"/>
              <a:gd name="connsiteX136" fmla="*/ 98350 w 497619"/>
              <a:gd name="connsiteY136" fmla="*/ 76142 h 486140"/>
              <a:gd name="connsiteX137" fmla="*/ 105132 w 497619"/>
              <a:gd name="connsiteY137" fmla="*/ 82974 h 486140"/>
              <a:gd name="connsiteX138" fmla="*/ 127872 w 497619"/>
              <a:gd name="connsiteY138" fmla="*/ 59665 h 486140"/>
              <a:gd name="connsiteX139" fmla="*/ 125079 w 497619"/>
              <a:gd name="connsiteY139" fmla="*/ 58460 h 486140"/>
              <a:gd name="connsiteX140" fmla="*/ 72418 w 497619"/>
              <a:gd name="connsiteY140" fmla="*/ 44394 h 486140"/>
              <a:gd name="connsiteX141" fmla="*/ 125079 w 497619"/>
              <a:gd name="connsiteY141" fmla="*/ 44394 h 486140"/>
              <a:gd name="connsiteX142" fmla="*/ 143431 w 497619"/>
              <a:gd name="connsiteY142" fmla="*/ 63282 h 486140"/>
              <a:gd name="connsiteX143" fmla="*/ 143431 w 497619"/>
              <a:gd name="connsiteY143" fmla="*/ 101460 h 486140"/>
              <a:gd name="connsiteX144" fmla="*/ 125079 w 497619"/>
              <a:gd name="connsiteY144" fmla="*/ 120348 h 486140"/>
              <a:gd name="connsiteX145" fmla="*/ 72418 w 497619"/>
              <a:gd name="connsiteY145" fmla="*/ 120348 h 486140"/>
              <a:gd name="connsiteX146" fmla="*/ 59652 w 497619"/>
              <a:gd name="connsiteY146" fmla="*/ 115526 h 486140"/>
              <a:gd name="connsiteX147" fmla="*/ 53269 w 497619"/>
              <a:gd name="connsiteY147" fmla="*/ 101460 h 486140"/>
              <a:gd name="connsiteX148" fmla="*/ 53269 w 497619"/>
              <a:gd name="connsiteY148" fmla="*/ 63282 h 486140"/>
              <a:gd name="connsiteX149" fmla="*/ 72418 w 497619"/>
              <a:gd name="connsiteY149" fmla="*/ 44394 h 486140"/>
              <a:gd name="connsiteX150" fmla="*/ 299228 w 497619"/>
              <a:gd name="connsiteY150" fmla="*/ 43463 h 486140"/>
              <a:gd name="connsiteX151" fmla="*/ 299228 w 497619"/>
              <a:gd name="connsiteY151" fmla="*/ 437848 h 486140"/>
              <a:gd name="connsiteX152" fmla="*/ 279871 w 497619"/>
              <a:gd name="connsiteY152" fmla="*/ 456360 h 486140"/>
              <a:gd name="connsiteX153" fmla="*/ 44763 w 497619"/>
              <a:gd name="connsiteY153" fmla="*/ 456360 h 486140"/>
              <a:gd name="connsiteX154" fmla="*/ 44763 w 497619"/>
              <a:gd name="connsiteY154" fmla="*/ 466823 h 486140"/>
              <a:gd name="connsiteX155" fmla="*/ 49602 w 497619"/>
              <a:gd name="connsiteY155" fmla="*/ 471652 h 486140"/>
              <a:gd name="connsiteX156" fmla="*/ 310923 w 497619"/>
              <a:gd name="connsiteY156" fmla="*/ 471652 h 486140"/>
              <a:gd name="connsiteX157" fmla="*/ 315359 w 497619"/>
              <a:gd name="connsiteY157" fmla="*/ 466823 h 486140"/>
              <a:gd name="connsiteX158" fmla="*/ 315359 w 497619"/>
              <a:gd name="connsiteY158" fmla="*/ 48694 h 486140"/>
              <a:gd name="connsiteX159" fmla="*/ 310923 w 497619"/>
              <a:gd name="connsiteY159" fmla="*/ 43463 h 486140"/>
              <a:gd name="connsiteX160" fmla="*/ 18954 w 497619"/>
              <a:gd name="connsiteY160" fmla="*/ 14085 h 486140"/>
              <a:gd name="connsiteX161" fmla="*/ 14114 w 497619"/>
              <a:gd name="connsiteY161" fmla="*/ 18914 h 486140"/>
              <a:gd name="connsiteX162" fmla="*/ 14114 w 497619"/>
              <a:gd name="connsiteY162" fmla="*/ 437848 h 486140"/>
              <a:gd name="connsiteX163" fmla="*/ 18954 w 497619"/>
              <a:gd name="connsiteY163" fmla="*/ 442274 h 486140"/>
              <a:gd name="connsiteX164" fmla="*/ 279871 w 497619"/>
              <a:gd name="connsiteY164" fmla="*/ 442274 h 486140"/>
              <a:gd name="connsiteX165" fmla="*/ 284710 w 497619"/>
              <a:gd name="connsiteY165" fmla="*/ 437848 h 486140"/>
              <a:gd name="connsiteX166" fmla="*/ 284710 w 497619"/>
              <a:gd name="connsiteY166" fmla="*/ 18914 h 486140"/>
              <a:gd name="connsiteX167" fmla="*/ 279871 w 497619"/>
              <a:gd name="connsiteY167" fmla="*/ 14085 h 486140"/>
              <a:gd name="connsiteX168" fmla="*/ 18954 w 497619"/>
              <a:gd name="connsiteY168" fmla="*/ 0 h 486140"/>
              <a:gd name="connsiteX169" fmla="*/ 279871 w 497619"/>
              <a:gd name="connsiteY169" fmla="*/ 0 h 486140"/>
              <a:gd name="connsiteX170" fmla="*/ 299228 w 497619"/>
              <a:gd name="connsiteY170" fmla="*/ 18914 h 486140"/>
              <a:gd name="connsiteX171" fmla="*/ 299228 w 497619"/>
              <a:gd name="connsiteY171" fmla="*/ 29378 h 486140"/>
              <a:gd name="connsiteX172" fmla="*/ 310923 w 497619"/>
              <a:gd name="connsiteY172" fmla="*/ 29378 h 486140"/>
              <a:gd name="connsiteX173" fmla="*/ 329877 w 497619"/>
              <a:gd name="connsiteY173" fmla="*/ 48694 h 486140"/>
              <a:gd name="connsiteX174" fmla="*/ 329877 w 497619"/>
              <a:gd name="connsiteY174" fmla="*/ 466823 h 486140"/>
              <a:gd name="connsiteX175" fmla="*/ 310923 w 497619"/>
              <a:gd name="connsiteY175" fmla="*/ 486140 h 486140"/>
              <a:gd name="connsiteX176" fmla="*/ 49602 w 497619"/>
              <a:gd name="connsiteY176" fmla="*/ 486140 h 486140"/>
              <a:gd name="connsiteX177" fmla="*/ 30649 w 497619"/>
              <a:gd name="connsiteY177" fmla="*/ 466823 h 486140"/>
              <a:gd name="connsiteX178" fmla="*/ 30649 w 497619"/>
              <a:gd name="connsiteY178" fmla="*/ 456360 h 486140"/>
              <a:gd name="connsiteX179" fmla="*/ 18954 w 497619"/>
              <a:gd name="connsiteY179" fmla="*/ 456360 h 486140"/>
              <a:gd name="connsiteX180" fmla="*/ 0 w 497619"/>
              <a:gd name="connsiteY180" fmla="*/ 437848 h 486140"/>
              <a:gd name="connsiteX181" fmla="*/ 0 w 497619"/>
              <a:gd name="connsiteY181" fmla="*/ 18914 h 486140"/>
              <a:gd name="connsiteX182" fmla="*/ 18954 w 497619"/>
              <a:gd name="connsiteY182" fmla="*/ 0 h 48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497619" h="486140">
                <a:moveTo>
                  <a:pt x="213144" y="397755"/>
                </a:moveTo>
                <a:lnTo>
                  <a:pt x="244587" y="397755"/>
                </a:lnTo>
                <a:cubicBezTo>
                  <a:pt x="248567" y="397755"/>
                  <a:pt x="251751" y="401211"/>
                  <a:pt x="251751" y="404666"/>
                </a:cubicBezTo>
                <a:cubicBezTo>
                  <a:pt x="251751" y="408122"/>
                  <a:pt x="248567" y="411577"/>
                  <a:pt x="244587" y="411577"/>
                </a:cubicBezTo>
                <a:lnTo>
                  <a:pt x="213144" y="411577"/>
                </a:lnTo>
                <a:cubicBezTo>
                  <a:pt x="209562" y="411577"/>
                  <a:pt x="205980" y="408122"/>
                  <a:pt x="205980" y="404666"/>
                </a:cubicBezTo>
                <a:cubicBezTo>
                  <a:pt x="205980" y="401211"/>
                  <a:pt x="209562" y="397755"/>
                  <a:pt x="213144" y="397755"/>
                </a:cubicBezTo>
                <a:close/>
                <a:moveTo>
                  <a:pt x="60968" y="397755"/>
                </a:moveTo>
                <a:lnTo>
                  <a:pt x="166722" y="397755"/>
                </a:lnTo>
                <a:cubicBezTo>
                  <a:pt x="170774" y="397755"/>
                  <a:pt x="173611" y="401211"/>
                  <a:pt x="173611" y="404666"/>
                </a:cubicBezTo>
                <a:cubicBezTo>
                  <a:pt x="173611" y="408122"/>
                  <a:pt x="170774" y="411577"/>
                  <a:pt x="166722" y="411577"/>
                </a:cubicBezTo>
                <a:lnTo>
                  <a:pt x="60968" y="411577"/>
                </a:lnTo>
                <a:cubicBezTo>
                  <a:pt x="56916" y="411577"/>
                  <a:pt x="53269" y="408122"/>
                  <a:pt x="53269" y="404666"/>
                </a:cubicBezTo>
                <a:cubicBezTo>
                  <a:pt x="53269" y="401211"/>
                  <a:pt x="56916" y="397755"/>
                  <a:pt x="60968" y="397755"/>
                </a:cubicBezTo>
                <a:close/>
                <a:moveTo>
                  <a:pt x="60908" y="353364"/>
                </a:moveTo>
                <a:lnTo>
                  <a:pt x="152574" y="353364"/>
                </a:lnTo>
                <a:cubicBezTo>
                  <a:pt x="156595" y="353364"/>
                  <a:pt x="159409" y="356521"/>
                  <a:pt x="159409" y="360467"/>
                </a:cubicBezTo>
                <a:cubicBezTo>
                  <a:pt x="159409" y="364019"/>
                  <a:pt x="156595" y="367176"/>
                  <a:pt x="152574" y="367176"/>
                </a:cubicBezTo>
                <a:lnTo>
                  <a:pt x="60908" y="367176"/>
                </a:lnTo>
                <a:cubicBezTo>
                  <a:pt x="56887" y="367176"/>
                  <a:pt x="53269" y="364019"/>
                  <a:pt x="53269" y="360467"/>
                </a:cubicBezTo>
                <a:cubicBezTo>
                  <a:pt x="53269" y="356521"/>
                  <a:pt x="56887" y="353364"/>
                  <a:pt x="60908" y="353364"/>
                </a:cubicBezTo>
                <a:close/>
                <a:moveTo>
                  <a:pt x="63241" y="308166"/>
                </a:moveTo>
                <a:cubicBezTo>
                  <a:pt x="65699" y="305422"/>
                  <a:pt x="70617" y="305422"/>
                  <a:pt x="73076" y="308166"/>
                </a:cubicBezTo>
                <a:lnTo>
                  <a:pt x="75944" y="310910"/>
                </a:lnTo>
                <a:lnTo>
                  <a:pt x="78813" y="308166"/>
                </a:lnTo>
                <a:cubicBezTo>
                  <a:pt x="81681" y="305422"/>
                  <a:pt x="86189" y="305422"/>
                  <a:pt x="89058" y="308166"/>
                </a:cubicBezTo>
                <a:cubicBezTo>
                  <a:pt x="91926" y="310910"/>
                  <a:pt x="91926" y="315223"/>
                  <a:pt x="89058" y="317967"/>
                </a:cubicBezTo>
                <a:lnTo>
                  <a:pt x="86189" y="320711"/>
                </a:lnTo>
                <a:lnTo>
                  <a:pt x="89058" y="323455"/>
                </a:lnTo>
                <a:cubicBezTo>
                  <a:pt x="91926" y="325807"/>
                  <a:pt x="91926" y="330512"/>
                  <a:pt x="89058" y="332864"/>
                </a:cubicBezTo>
                <a:cubicBezTo>
                  <a:pt x="87418" y="334040"/>
                  <a:pt x="85779" y="335216"/>
                  <a:pt x="83730" y="335216"/>
                </a:cubicBezTo>
                <a:cubicBezTo>
                  <a:pt x="82091" y="335216"/>
                  <a:pt x="80042" y="334040"/>
                  <a:pt x="78813" y="332864"/>
                </a:cubicBezTo>
                <a:lnTo>
                  <a:pt x="75944" y="330512"/>
                </a:lnTo>
                <a:lnTo>
                  <a:pt x="73076" y="332864"/>
                </a:lnTo>
                <a:cubicBezTo>
                  <a:pt x="71846" y="334040"/>
                  <a:pt x="69797" y="335216"/>
                  <a:pt x="68158" y="335216"/>
                </a:cubicBezTo>
                <a:cubicBezTo>
                  <a:pt x="66109" y="335216"/>
                  <a:pt x="64470" y="334040"/>
                  <a:pt x="63241" y="332864"/>
                </a:cubicBezTo>
                <a:cubicBezTo>
                  <a:pt x="60372" y="330512"/>
                  <a:pt x="60372" y="325807"/>
                  <a:pt x="63241" y="323455"/>
                </a:cubicBezTo>
                <a:lnTo>
                  <a:pt x="65699" y="320711"/>
                </a:lnTo>
                <a:lnTo>
                  <a:pt x="63241" y="317967"/>
                </a:lnTo>
                <a:cubicBezTo>
                  <a:pt x="60372" y="315223"/>
                  <a:pt x="60372" y="310910"/>
                  <a:pt x="63241" y="308166"/>
                </a:cubicBezTo>
                <a:close/>
                <a:moveTo>
                  <a:pt x="122553" y="307194"/>
                </a:moveTo>
                <a:lnTo>
                  <a:pt x="152677" y="307194"/>
                </a:lnTo>
                <a:cubicBezTo>
                  <a:pt x="156640" y="307194"/>
                  <a:pt x="159415" y="310351"/>
                  <a:pt x="159415" y="313903"/>
                </a:cubicBezTo>
                <a:cubicBezTo>
                  <a:pt x="159415" y="317849"/>
                  <a:pt x="156640" y="321006"/>
                  <a:pt x="152677" y="321006"/>
                </a:cubicBezTo>
                <a:lnTo>
                  <a:pt x="122553" y="321006"/>
                </a:lnTo>
                <a:cubicBezTo>
                  <a:pt x="118590" y="321006"/>
                  <a:pt x="115419" y="317849"/>
                  <a:pt x="115419" y="313903"/>
                </a:cubicBezTo>
                <a:cubicBezTo>
                  <a:pt x="115419" y="310351"/>
                  <a:pt x="118590" y="307194"/>
                  <a:pt x="122553" y="307194"/>
                </a:cubicBezTo>
                <a:close/>
                <a:moveTo>
                  <a:pt x="395310" y="302642"/>
                </a:moveTo>
                <a:lnTo>
                  <a:pt x="374786" y="379499"/>
                </a:lnTo>
                <a:lnTo>
                  <a:pt x="406980" y="387949"/>
                </a:lnTo>
                <a:lnTo>
                  <a:pt x="427504" y="311092"/>
                </a:lnTo>
                <a:close/>
                <a:moveTo>
                  <a:pt x="60887" y="259253"/>
                </a:moveTo>
                <a:lnTo>
                  <a:pt x="244529" y="259253"/>
                </a:lnTo>
                <a:cubicBezTo>
                  <a:pt x="248137" y="259253"/>
                  <a:pt x="251746" y="262410"/>
                  <a:pt x="251746" y="266356"/>
                </a:cubicBezTo>
                <a:cubicBezTo>
                  <a:pt x="251746" y="270302"/>
                  <a:pt x="248137" y="273064"/>
                  <a:pt x="244529" y="273064"/>
                </a:cubicBezTo>
                <a:lnTo>
                  <a:pt x="60887" y="273064"/>
                </a:lnTo>
                <a:cubicBezTo>
                  <a:pt x="56878" y="273064"/>
                  <a:pt x="53269" y="270302"/>
                  <a:pt x="53269" y="266356"/>
                </a:cubicBezTo>
                <a:cubicBezTo>
                  <a:pt x="53269" y="262410"/>
                  <a:pt x="56878" y="259253"/>
                  <a:pt x="60887" y="259253"/>
                </a:cubicBezTo>
                <a:close/>
                <a:moveTo>
                  <a:pt x="60887" y="229064"/>
                </a:moveTo>
                <a:lnTo>
                  <a:pt x="244529" y="229064"/>
                </a:lnTo>
                <a:cubicBezTo>
                  <a:pt x="248137" y="229064"/>
                  <a:pt x="251746" y="231826"/>
                  <a:pt x="251746" y="236167"/>
                </a:cubicBezTo>
                <a:cubicBezTo>
                  <a:pt x="251746" y="240113"/>
                  <a:pt x="248137" y="242875"/>
                  <a:pt x="244529" y="242875"/>
                </a:cubicBezTo>
                <a:lnTo>
                  <a:pt x="60887" y="242875"/>
                </a:lnTo>
                <a:cubicBezTo>
                  <a:pt x="56878" y="242875"/>
                  <a:pt x="53269" y="240113"/>
                  <a:pt x="53269" y="236167"/>
                </a:cubicBezTo>
                <a:cubicBezTo>
                  <a:pt x="53269" y="231826"/>
                  <a:pt x="56878" y="229064"/>
                  <a:pt x="60887" y="229064"/>
                </a:cubicBezTo>
                <a:close/>
                <a:moveTo>
                  <a:pt x="60887" y="198878"/>
                </a:moveTo>
                <a:lnTo>
                  <a:pt x="244529" y="198878"/>
                </a:lnTo>
                <a:cubicBezTo>
                  <a:pt x="248137" y="198878"/>
                  <a:pt x="251746" y="202035"/>
                  <a:pt x="251746" y="205981"/>
                </a:cubicBezTo>
                <a:cubicBezTo>
                  <a:pt x="251746" y="209533"/>
                  <a:pt x="248137" y="212689"/>
                  <a:pt x="244529" y="212689"/>
                </a:cubicBezTo>
                <a:lnTo>
                  <a:pt x="60887" y="212689"/>
                </a:lnTo>
                <a:cubicBezTo>
                  <a:pt x="56878" y="212689"/>
                  <a:pt x="53269" y="209533"/>
                  <a:pt x="53269" y="205981"/>
                </a:cubicBezTo>
                <a:cubicBezTo>
                  <a:pt x="53269" y="202035"/>
                  <a:pt x="56878" y="198878"/>
                  <a:pt x="60887" y="198878"/>
                </a:cubicBezTo>
                <a:close/>
                <a:moveTo>
                  <a:pt x="60887" y="168691"/>
                </a:moveTo>
                <a:lnTo>
                  <a:pt x="244529" y="168691"/>
                </a:lnTo>
                <a:cubicBezTo>
                  <a:pt x="248137" y="168691"/>
                  <a:pt x="251746" y="171453"/>
                  <a:pt x="251746" y="175399"/>
                </a:cubicBezTo>
                <a:cubicBezTo>
                  <a:pt x="251746" y="179346"/>
                  <a:pt x="248137" y="182502"/>
                  <a:pt x="244529" y="182502"/>
                </a:cubicBezTo>
                <a:lnTo>
                  <a:pt x="60887" y="182502"/>
                </a:lnTo>
                <a:cubicBezTo>
                  <a:pt x="56878" y="182502"/>
                  <a:pt x="53269" y="179346"/>
                  <a:pt x="53269" y="175399"/>
                </a:cubicBezTo>
                <a:cubicBezTo>
                  <a:pt x="53269" y="171453"/>
                  <a:pt x="56878" y="168691"/>
                  <a:pt x="60887" y="168691"/>
                </a:cubicBezTo>
                <a:close/>
                <a:moveTo>
                  <a:pt x="435150" y="154561"/>
                </a:moveTo>
                <a:lnTo>
                  <a:pt x="398932" y="288558"/>
                </a:lnTo>
                <a:lnTo>
                  <a:pt x="431126" y="297410"/>
                </a:lnTo>
                <a:lnTo>
                  <a:pt x="466941" y="163011"/>
                </a:lnTo>
                <a:close/>
                <a:moveTo>
                  <a:pt x="443198" y="124783"/>
                </a:moveTo>
                <a:lnTo>
                  <a:pt x="438772" y="140879"/>
                </a:lnTo>
                <a:lnTo>
                  <a:pt x="470563" y="148927"/>
                </a:lnTo>
                <a:lnTo>
                  <a:pt x="474990" y="133234"/>
                </a:lnTo>
                <a:close/>
                <a:moveTo>
                  <a:pt x="182626" y="90561"/>
                </a:moveTo>
                <a:lnTo>
                  <a:pt x="244514" y="90561"/>
                </a:lnTo>
                <a:cubicBezTo>
                  <a:pt x="248131" y="90561"/>
                  <a:pt x="251748" y="93718"/>
                  <a:pt x="251748" y="97664"/>
                </a:cubicBezTo>
                <a:cubicBezTo>
                  <a:pt x="251748" y="101610"/>
                  <a:pt x="248131" y="104372"/>
                  <a:pt x="244514" y="104372"/>
                </a:cubicBezTo>
                <a:lnTo>
                  <a:pt x="182626" y="104372"/>
                </a:lnTo>
                <a:cubicBezTo>
                  <a:pt x="178607" y="104372"/>
                  <a:pt x="175794" y="101610"/>
                  <a:pt x="175794" y="97664"/>
                </a:cubicBezTo>
                <a:cubicBezTo>
                  <a:pt x="175794" y="93718"/>
                  <a:pt x="178607" y="90561"/>
                  <a:pt x="182626" y="90561"/>
                </a:cubicBezTo>
                <a:close/>
                <a:moveTo>
                  <a:pt x="464124" y="86556"/>
                </a:moveTo>
                <a:cubicBezTo>
                  <a:pt x="458491" y="84946"/>
                  <a:pt x="452857" y="88568"/>
                  <a:pt x="451247" y="94201"/>
                </a:cubicBezTo>
                <a:lnTo>
                  <a:pt x="446418" y="111102"/>
                </a:lnTo>
                <a:lnTo>
                  <a:pt x="478612" y="119552"/>
                </a:lnTo>
                <a:lnTo>
                  <a:pt x="483038" y="103054"/>
                </a:lnTo>
                <a:cubicBezTo>
                  <a:pt x="484648" y="97421"/>
                  <a:pt x="481429" y="91385"/>
                  <a:pt x="475795" y="89775"/>
                </a:cubicBezTo>
                <a:close/>
                <a:moveTo>
                  <a:pt x="129468" y="78553"/>
                </a:moveTo>
                <a:lnTo>
                  <a:pt x="110318" y="98245"/>
                </a:lnTo>
                <a:cubicBezTo>
                  <a:pt x="107127" y="101058"/>
                  <a:pt x="103137" y="101058"/>
                  <a:pt x="99946" y="98245"/>
                </a:cubicBezTo>
                <a:lnTo>
                  <a:pt x="93563" y="91413"/>
                </a:lnTo>
                <a:lnTo>
                  <a:pt x="78802" y="106283"/>
                </a:lnTo>
                <a:lnTo>
                  <a:pt x="125079" y="106283"/>
                </a:lnTo>
                <a:cubicBezTo>
                  <a:pt x="127473" y="106283"/>
                  <a:pt x="129468" y="103871"/>
                  <a:pt x="129468" y="101460"/>
                </a:cubicBezTo>
                <a:close/>
                <a:moveTo>
                  <a:pt x="467746" y="72875"/>
                </a:moveTo>
                <a:lnTo>
                  <a:pt x="479417" y="76094"/>
                </a:lnTo>
                <a:cubicBezTo>
                  <a:pt x="492697" y="79715"/>
                  <a:pt x="500343" y="93397"/>
                  <a:pt x="496721" y="106273"/>
                </a:cubicBezTo>
                <a:lnTo>
                  <a:pt x="419455" y="395997"/>
                </a:lnTo>
                <a:cubicBezTo>
                  <a:pt x="419053" y="396399"/>
                  <a:pt x="419053" y="397204"/>
                  <a:pt x="419053" y="397607"/>
                </a:cubicBezTo>
                <a:cubicBezTo>
                  <a:pt x="418650" y="399216"/>
                  <a:pt x="417846" y="400423"/>
                  <a:pt x="417041" y="401631"/>
                </a:cubicBezTo>
                <a:lnTo>
                  <a:pt x="388469" y="433822"/>
                </a:lnTo>
                <a:cubicBezTo>
                  <a:pt x="387261" y="436236"/>
                  <a:pt x="384847" y="437444"/>
                  <a:pt x="382835" y="438248"/>
                </a:cubicBezTo>
                <a:lnTo>
                  <a:pt x="374384" y="454344"/>
                </a:lnTo>
                <a:cubicBezTo>
                  <a:pt x="373579" y="455551"/>
                  <a:pt x="372372" y="455954"/>
                  <a:pt x="371164" y="455149"/>
                </a:cubicBezTo>
                <a:cubicBezTo>
                  <a:pt x="369957" y="454747"/>
                  <a:pt x="369555" y="453942"/>
                  <a:pt x="369555" y="453137"/>
                </a:cubicBezTo>
                <a:lnTo>
                  <a:pt x="370359" y="435029"/>
                </a:lnTo>
                <a:cubicBezTo>
                  <a:pt x="368750" y="433017"/>
                  <a:pt x="367945" y="430603"/>
                  <a:pt x="367542" y="428189"/>
                </a:cubicBezTo>
                <a:lnTo>
                  <a:pt x="358689" y="385937"/>
                </a:lnTo>
                <a:cubicBezTo>
                  <a:pt x="358689" y="384730"/>
                  <a:pt x="358689" y="382718"/>
                  <a:pt x="359494" y="381511"/>
                </a:cubicBezTo>
                <a:cubicBezTo>
                  <a:pt x="359494" y="381108"/>
                  <a:pt x="359896" y="380304"/>
                  <a:pt x="359896" y="379901"/>
                </a:cubicBezTo>
                <a:lnTo>
                  <a:pt x="437564" y="90580"/>
                </a:lnTo>
                <a:cubicBezTo>
                  <a:pt x="440784" y="77301"/>
                  <a:pt x="454466" y="69253"/>
                  <a:pt x="467746" y="72875"/>
                </a:cubicBezTo>
                <a:close/>
                <a:moveTo>
                  <a:pt x="182626" y="60375"/>
                </a:moveTo>
                <a:lnTo>
                  <a:pt x="244514" y="60375"/>
                </a:lnTo>
                <a:cubicBezTo>
                  <a:pt x="248131" y="60375"/>
                  <a:pt x="251748" y="63532"/>
                  <a:pt x="251748" y="67478"/>
                </a:cubicBezTo>
                <a:cubicBezTo>
                  <a:pt x="251748" y="71030"/>
                  <a:pt x="248131" y="74186"/>
                  <a:pt x="244514" y="74186"/>
                </a:cubicBezTo>
                <a:lnTo>
                  <a:pt x="182626" y="74186"/>
                </a:lnTo>
                <a:cubicBezTo>
                  <a:pt x="178607" y="74186"/>
                  <a:pt x="175794" y="71030"/>
                  <a:pt x="175794" y="67478"/>
                </a:cubicBezTo>
                <a:cubicBezTo>
                  <a:pt x="175794" y="63532"/>
                  <a:pt x="178607" y="60375"/>
                  <a:pt x="182626" y="60375"/>
                </a:cubicBezTo>
                <a:close/>
                <a:moveTo>
                  <a:pt x="72418" y="58460"/>
                </a:moveTo>
                <a:cubicBezTo>
                  <a:pt x="69626" y="58460"/>
                  <a:pt x="67631" y="60871"/>
                  <a:pt x="67631" y="63282"/>
                </a:cubicBezTo>
                <a:lnTo>
                  <a:pt x="67631" y="97040"/>
                </a:lnTo>
                <a:lnTo>
                  <a:pt x="88775" y="76142"/>
                </a:lnTo>
                <a:cubicBezTo>
                  <a:pt x="91169" y="73329"/>
                  <a:pt x="95956" y="73329"/>
                  <a:pt x="98350" y="76142"/>
                </a:cubicBezTo>
                <a:lnTo>
                  <a:pt x="105132" y="82974"/>
                </a:lnTo>
                <a:lnTo>
                  <a:pt x="127872" y="59665"/>
                </a:lnTo>
                <a:cubicBezTo>
                  <a:pt x="127074" y="59263"/>
                  <a:pt x="126276" y="58460"/>
                  <a:pt x="125079" y="58460"/>
                </a:cubicBezTo>
                <a:close/>
                <a:moveTo>
                  <a:pt x="72418" y="44394"/>
                </a:moveTo>
                <a:lnTo>
                  <a:pt x="125079" y="44394"/>
                </a:lnTo>
                <a:cubicBezTo>
                  <a:pt x="135053" y="44394"/>
                  <a:pt x="143431" y="52833"/>
                  <a:pt x="143431" y="63282"/>
                </a:cubicBezTo>
                <a:lnTo>
                  <a:pt x="143431" y="101460"/>
                </a:lnTo>
                <a:cubicBezTo>
                  <a:pt x="143431" y="111909"/>
                  <a:pt x="135053" y="120348"/>
                  <a:pt x="125079" y="120348"/>
                </a:cubicBezTo>
                <a:lnTo>
                  <a:pt x="72418" y="120348"/>
                </a:lnTo>
                <a:cubicBezTo>
                  <a:pt x="67232" y="120348"/>
                  <a:pt x="63243" y="118741"/>
                  <a:pt x="59652" y="115526"/>
                </a:cubicBezTo>
                <a:cubicBezTo>
                  <a:pt x="55663" y="111909"/>
                  <a:pt x="53269" y="106684"/>
                  <a:pt x="53269" y="101460"/>
                </a:cubicBezTo>
                <a:lnTo>
                  <a:pt x="53269" y="63282"/>
                </a:lnTo>
                <a:cubicBezTo>
                  <a:pt x="53269" y="52833"/>
                  <a:pt x="62046" y="44394"/>
                  <a:pt x="72418" y="44394"/>
                </a:cubicBezTo>
                <a:close/>
                <a:moveTo>
                  <a:pt x="299228" y="43463"/>
                </a:moveTo>
                <a:lnTo>
                  <a:pt x="299228" y="437848"/>
                </a:lnTo>
                <a:cubicBezTo>
                  <a:pt x="299228" y="447909"/>
                  <a:pt x="290356" y="456360"/>
                  <a:pt x="279871" y="456360"/>
                </a:cubicBezTo>
                <a:lnTo>
                  <a:pt x="44763" y="456360"/>
                </a:lnTo>
                <a:lnTo>
                  <a:pt x="44763" y="466823"/>
                </a:lnTo>
                <a:cubicBezTo>
                  <a:pt x="44763" y="469640"/>
                  <a:pt x="47183" y="471652"/>
                  <a:pt x="49602" y="471652"/>
                </a:cubicBezTo>
                <a:lnTo>
                  <a:pt x="310923" y="471652"/>
                </a:lnTo>
                <a:cubicBezTo>
                  <a:pt x="313342" y="471652"/>
                  <a:pt x="315359" y="469640"/>
                  <a:pt x="315359" y="466823"/>
                </a:cubicBezTo>
                <a:lnTo>
                  <a:pt x="315359" y="48694"/>
                </a:lnTo>
                <a:cubicBezTo>
                  <a:pt x="315359" y="45877"/>
                  <a:pt x="313342" y="43463"/>
                  <a:pt x="310923" y="43463"/>
                </a:cubicBezTo>
                <a:close/>
                <a:moveTo>
                  <a:pt x="18954" y="14085"/>
                </a:moveTo>
                <a:cubicBezTo>
                  <a:pt x="16131" y="14085"/>
                  <a:pt x="14114" y="16500"/>
                  <a:pt x="14114" y="18914"/>
                </a:cubicBezTo>
                <a:lnTo>
                  <a:pt x="14114" y="437848"/>
                </a:lnTo>
                <a:cubicBezTo>
                  <a:pt x="14114" y="440665"/>
                  <a:pt x="16131" y="442274"/>
                  <a:pt x="18954" y="442274"/>
                </a:cubicBezTo>
                <a:lnTo>
                  <a:pt x="279871" y="442274"/>
                </a:lnTo>
                <a:cubicBezTo>
                  <a:pt x="282694" y="442274"/>
                  <a:pt x="284710" y="440665"/>
                  <a:pt x="284710" y="437848"/>
                </a:cubicBezTo>
                <a:lnTo>
                  <a:pt x="284710" y="18914"/>
                </a:lnTo>
                <a:cubicBezTo>
                  <a:pt x="284710" y="16500"/>
                  <a:pt x="282694" y="14085"/>
                  <a:pt x="279871" y="14085"/>
                </a:cubicBezTo>
                <a:close/>
                <a:moveTo>
                  <a:pt x="18954" y="0"/>
                </a:moveTo>
                <a:lnTo>
                  <a:pt x="279871" y="0"/>
                </a:lnTo>
                <a:cubicBezTo>
                  <a:pt x="290356" y="0"/>
                  <a:pt x="299228" y="8451"/>
                  <a:pt x="299228" y="18914"/>
                </a:cubicBezTo>
                <a:lnTo>
                  <a:pt x="299228" y="29378"/>
                </a:lnTo>
                <a:lnTo>
                  <a:pt x="310923" y="29378"/>
                </a:lnTo>
                <a:cubicBezTo>
                  <a:pt x="321408" y="29378"/>
                  <a:pt x="329877" y="37829"/>
                  <a:pt x="329877" y="48694"/>
                </a:cubicBezTo>
                <a:lnTo>
                  <a:pt x="329877" y="466823"/>
                </a:lnTo>
                <a:cubicBezTo>
                  <a:pt x="329877" y="477286"/>
                  <a:pt x="321408" y="486140"/>
                  <a:pt x="310923" y="486140"/>
                </a:cubicBezTo>
                <a:lnTo>
                  <a:pt x="49602" y="486140"/>
                </a:lnTo>
                <a:cubicBezTo>
                  <a:pt x="39521" y="486140"/>
                  <a:pt x="30649" y="477286"/>
                  <a:pt x="30649" y="466823"/>
                </a:cubicBezTo>
                <a:lnTo>
                  <a:pt x="30649" y="456360"/>
                </a:lnTo>
                <a:lnTo>
                  <a:pt x="18954" y="456360"/>
                </a:lnTo>
                <a:cubicBezTo>
                  <a:pt x="8469" y="456360"/>
                  <a:pt x="0" y="447909"/>
                  <a:pt x="0" y="437848"/>
                </a:cubicBezTo>
                <a:lnTo>
                  <a:pt x="0" y="18914"/>
                </a:lnTo>
                <a:cubicBezTo>
                  <a:pt x="0" y="8451"/>
                  <a:pt x="8469" y="0"/>
                  <a:pt x="18954" y="0"/>
                </a:cubicBezTo>
                <a:close/>
              </a:path>
            </a:pathLst>
          </a:custGeom>
          <a:solidFill>
            <a:schemeClr val="accent3"/>
          </a:solidFill>
          <a:ln>
            <a:noFill/>
          </a:ln>
          <a:effectLst/>
        </p:spPr>
        <p:txBody>
          <a:bodyPr wrap="square" anchor="ctr">
            <a:noAutofit/>
          </a:bodyPr>
          <a:lstStyle/>
          <a:p>
            <a:endParaRPr lang="en-US" sz="725"/>
          </a:p>
        </p:txBody>
      </p:sp>
      <p:sp>
        <p:nvSpPr>
          <p:cNvPr id="405" name="Freeform 6">
            <a:extLst>
              <a:ext uri="{FF2B5EF4-FFF2-40B4-BE49-F238E27FC236}">
                <a16:creationId xmlns:a16="http://schemas.microsoft.com/office/drawing/2014/main" id="{57D5BAF1-42A8-8A39-5D45-02FD206A1E20}"/>
              </a:ext>
            </a:extLst>
          </p:cNvPr>
          <p:cNvSpPr>
            <a:spLocks noChangeArrowheads="1"/>
          </p:cNvSpPr>
          <p:nvPr/>
        </p:nvSpPr>
        <p:spPr bwMode="auto">
          <a:xfrm>
            <a:off x="6898680" y="3751655"/>
            <a:ext cx="238812" cy="269039"/>
          </a:xfrm>
          <a:custGeom>
            <a:avLst/>
            <a:gdLst>
              <a:gd name="connsiteX0" fmla="*/ 400884 w 542278"/>
              <a:gd name="connsiteY0" fmla="*/ 383496 h 427001"/>
              <a:gd name="connsiteX1" fmla="*/ 400884 w 542278"/>
              <a:gd name="connsiteY1" fmla="*/ 398400 h 427001"/>
              <a:gd name="connsiteX2" fmla="*/ 463548 w 542278"/>
              <a:gd name="connsiteY2" fmla="*/ 412902 h 427001"/>
              <a:gd name="connsiteX3" fmla="*/ 528219 w 542278"/>
              <a:gd name="connsiteY3" fmla="*/ 399609 h 427001"/>
              <a:gd name="connsiteX4" fmla="*/ 528219 w 542278"/>
              <a:gd name="connsiteY4" fmla="*/ 383496 h 427001"/>
              <a:gd name="connsiteX5" fmla="*/ 464351 w 542278"/>
              <a:gd name="connsiteY5" fmla="*/ 393969 h 427001"/>
              <a:gd name="connsiteX6" fmla="*/ 400884 w 542278"/>
              <a:gd name="connsiteY6" fmla="*/ 383496 h 427001"/>
              <a:gd name="connsiteX7" fmla="*/ 400884 w 542278"/>
              <a:gd name="connsiteY7" fmla="*/ 350463 h 427001"/>
              <a:gd name="connsiteX8" fmla="*/ 400884 w 542278"/>
              <a:gd name="connsiteY8" fmla="*/ 366980 h 427001"/>
              <a:gd name="connsiteX9" fmla="*/ 464351 w 542278"/>
              <a:gd name="connsiteY9" fmla="*/ 379467 h 427001"/>
              <a:gd name="connsiteX10" fmla="*/ 528219 w 542278"/>
              <a:gd name="connsiteY10" fmla="*/ 366577 h 427001"/>
              <a:gd name="connsiteX11" fmla="*/ 528219 w 542278"/>
              <a:gd name="connsiteY11" fmla="*/ 350866 h 427001"/>
              <a:gd name="connsiteX12" fmla="*/ 463949 w 542278"/>
              <a:gd name="connsiteY12" fmla="*/ 360937 h 427001"/>
              <a:gd name="connsiteX13" fmla="*/ 400884 w 542278"/>
              <a:gd name="connsiteY13" fmla="*/ 350463 h 427001"/>
              <a:gd name="connsiteX14" fmla="*/ 528219 w 542278"/>
              <a:gd name="connsiteY14" fmla="*/ 315014 h 427001"/>
              <a:gd name="connsiteX15" fmla="*/ 464351 w 542278"/>
              <a:gd name="connsiteY15" fmla="*/ 327502 h 427001"/>
              <a:gd name="connsiteX16" fmla="*/ 400884 w 542278"/>
              <a:gd name="connsiteY16" fmla="*/ 316223 h 427001"/>
              <a:gd name="connsiteX17" fmla="*/ 400884 w 542278"/>
              <a:gd name="connsiteY17" fmla="*/ 333545 h 427001"/>
              <a:gd name="connsiteX18" fmla="*/ 463949 w 542278"/>
              <a:gd name="connsiteY18" fmla="*/ 346435 h 427001"/>
              <a:gd name="connsiteX19" fmla="*/ 527416 w 542278"/>
              <a:gd name="connsiteY19" fmla="*/ 334350 h 427001"/>
              <a:gd name="connsiteX20" fmla="*/ 528219 w 542278"/>
              <a:gd name="connsiteY20" fmla="*/ 332336 h 427001"/>
              <a:gd name="connsiteX21" fmla="*/ 211690 w 542278"/>
              <a:gd name="connsiteY21" fmla="*/ 289233 h 427001"/>
              <a:gd name="connsiteX22" fmla="*/ 211690 w 542278"/>
              <a:gd name="connsiteY22" fmla="*/ 327502 h 427001"/>
              <a:gd name="connsiteX23" fmla="*/ 204459 w 542278"/>
              <a:gd name="connsiteY23" fmla="*/ 334753 h 427001"/>
              <a:gd name="connsiteX24" fmla="*/ 189195 w 542278"/>
              <a:gd name="connsiteY24" fmla="*/ 334753 h 427001"/>
              <a:gd name="connsiteX25" fmla="*/ 136574 w 542278"/>
              <a:gd name="connsiteY25" fmla="*/ 377050 h 427001"/>
              <a:gd name="connsiteX26" fmla="*/ 137377 w 542278"/>
              <a:gd name="connsiteY26" fmla="*/ 380273 h 427001"/>
              <a:gd name="connsiteX27" fmla="*/ 140189 w 542278"/>
              <a:gd name="connsiteY27" fmla="*/ 381481 h 427001"/>
              <a:gd name="connsiteX28" fmla="*/ 314120 w 542278"/>
              <a:gd name="connsiteY28" fmla="*/ 381481 h 427001"/>
              <a:gd name="connsiteX29" fmla="*/ 316932 w 542278"/>
              <a:gd name="connsiteY29" fmla="*/ 380273 h 427001"/>
              <a:gd name="connsiteX30" fmla="*/ 317735 w 542278"/>
              <a:gd name="connsiteY30" fmla="*/ 377050 h 427001"/>
              <a:gd name="connsiteX31" fmla="*/ 265114 w 542278"/>
              <a:gd name="connsiteY31" fmla="*/ 334753 h 427001"/>
              <a:gd name="connsiteX32" fmla="*/ 249850 w 542278"/>
              <a:gd name="connsiteY32" fmla="*/ 334753 h 427001"/>
              <a:gd name="connsiteX33" fmla="*/ 243021 w 542278"/>
              <a:gd name="connsiteY33" fmla="*/ 327502 h 427001"/>
              <a:gd name="connsiteX34" fmla="*/ 243021 w 542278"/>
              <a:gd name="connsiteY34" fmla="*/ 289233 h 427001"/>
              <a:gd name="connsiteX35" fmla="*/ 528219 w 542278"/>
              <a:gd name="connsiteY35" fmla="*/ 286816 h 427001"/>
              <a:gd name="connsiteX36" fmla="*/ 463949 w 542278"/>
              <a:gd name="connsiteY36" fmla="*/ 297693 h 427001"/>
              <a:gd name="connsiteX37" fmla="*/ 400884 w 542278"/>
              <a:gd name="connsiteY37" fmla="*/ 287219 h 427001"/>
              <a:gd name="connsiteX38" fmla="*/ 400884 w 542278"/>
              <a:gd name="connsiteY38" fmla="*/ 294067 h 427001"/>
              <a:gd name="connsiteX39" fmla="*/ 402089 w 542278"/>
              <a:gd name="connsiteY39" fmla="*/ 298498 h 427001"/>
              <a:gd name="connsiteX40" fmla="*/ 464351 w 542278"/>
              <a:gd name="connsiteY40" fmla="*/ 313000 h 427001"/>
              <a:gd name="connsiteX41" fmla="*/ 527014 w 542278"/>
              <a:gd name="connsiteY41" fmla="*/ 296887 h 427001"/>
              <a:gd name="connsiteX42" fmla="*/ 528219 w 542278"/>
              <a:gd name="connsiteY42" fmla="*/ 293261 h 427001"/>
              <a:gd name="connsiteX43" fmla="*/ 463949 w 542278"/>
              <a:gd name="connsiteY43" fmla="*/ 257812 h 427001"/>
              <a:gd name="connsiteX44" fmla="*/ 400884 w 542278"/>
              <a:gd name="connsiteY44" fmla="*/ 270703 h 427001"/>
              <a:gd name="connsiteX45" fmla="*/ 463949 w 542278"/>
              <a:gd name="connsiteY45" fmla="*/ 283191 h 427001"/>
              <a:gd name="connsiteX46" fmla="*/ 527014 w 542278"/>
              <a:gd name="connsiteY46" fmla="*/ 270703 h 427001"/>
              <a:gd name="connsiteX47" fmla="*/ 463949 w 542278"/>
              <a:gd name="connsiteY47" fmla="*/ 257812 h 427001"/>
              <a:gd name="connsiteX48" fmla="*/ 61799 w 542278"/>
              <a:gd name="connsiteY48" fmla="*/ 250058 h 427001"/>
              <a:gd name="connsiteX49" fmla="*/ 102330 w 542278"/>
              <a:gd name="connsiteY49" fmla="*/ 250058 h 427001"/>
              <a:gd name="connsiteX50" fmla="*/ 109553 w 542278"/>
              <a:gd name="connsiteY50" fmla="*/ 256960 h 427001"/>
              <a:gd name="connsiteX51" fmla="*/ 102330 w 542278"/>
              <a:gd name="connsiteY51" fmla="*/ 263862 h 427001"/>
              <a:gd name="connsiteX52" fmla="*/ 61799 w 542278"/>
              <a:gd name="connsiteY52" fmla="*/ 263862 h 427001"/>
              <a:gd name="connsiteX53" fmla="*/ 54977 w 542278"/>
              <a:gd name="connsiteY53" fmla="*/ 256960 h 427001"/>
              <a:gd name="connsiteX54" fmla="*/ 61799 w 542278"/>
              <a:gd name="connsiteY54" fmla="*/ 250058 h 427001"/>
              <a:gd name="connsiteX55" fmla="*/ 189361 w 542278"/>
              <a:gd name="connsiteY55" fmla="*/ 103859 h 427001"/>
              <a:gd name="connsiteX56" fmla="*/ 208914 w 542278"/>
              <a:gd name="connsiteY56" fmla="*/ 163008 h 427001"/>
              <a:gd name="connsiteX57" fmla="*/ 210510 w 542278"/>
              <a:gd name="connsiteY57" fmla="*/ 164207 h 427001"/>
              <a:gd name="connsiteX58" fmla="*/ 212106 w 542278"/>
              <a:gd name="connsiteY58" fmla="*/ 164207 h 427001"/>
              <a:gd name="connsiteX59" fmla="*/ 223678 w 542278"/>
              <a:gd name="connsiteY59" fmla="*/ 159811 h 427001"/>
              <a:gd name="connsiteX60" fmla="*/ 236048 w 542278"/>
              <a:gd name="connsiteY60" fmla="*/ 164607 h 427001"/>
              <a:gd name="connsiteX61" fmla="*/ 259590 w 542278"/>
              <a:gd name="connsiteY61" fmla="*/ 186987 h 427001"/>
              <a:gd name="connsiteX62" fmla="*/ 263581 w 542278"/>
              <a:gd name="connsiteY62" fmla="*/ 186588 h 427001"/>
              <a:gd name="connsiteX63" fmla="*/ 268369 w 542278"/>
              <a:gd name="connsiteY63" fmla="*/ 181392 h 427001"/>
              <a:gd name="connsiteX64" fmla="*/ 267970 w 542278"/>
              <a:gd name="connsiteY64" fmla="*/ 177795 h 427001"/>
              <a:gd name="connsiteX65" fmla="*/ 247220 w 542278"/>
              <a:gd name="connsiteY65" fmla="*/ 156214 h 427001"/>
              <a:gd name="connsiteX66" fmla="*/ 242033 w 542278"/>
              <a:gd name="connsiteY66" fmla="*/ 143025 h 427001"/>
              <a:gd name="connsiteX67" fmla="*/ 247220 w 542278"/>
              <a:gd name="connsiteY67" fmla="*/ 129837 h 427001"/>
              <a:gd name="connsiteX68" fmla="*/ 248018 w 542278"/>
              <a:gd name="connsiteY68" fmla="*/ 128638 h 427001"/>
              <a:gd name="connsiteX69" fmla="*/ 246821 w 542278"/>
              <a:gd name="connsiteY69" fmla="*/ 127439 h 427001"/>
              <a:gd name="connsiteX70" fmla="*/ 194549 w 542278"/>
              <a:gd name="connsiteY70" fmla="*/ 90671 h 427001"/>
              <a:gd name="connsiteX71" fmla="*/ 252009 w 542278"/>
              <a:gd name="connsiteY71" fmla="*/ 113851 h 427001"/>
              <a:gd name="connsiteX72" fmla="*/ 261984 w 542278"/>
              <a:gd name="connsiteY72" fmla="*/ 125840 h 427001"/>
              <a:gd name="connsiteX73" fmla="*/ 257196 w 542278"/>
              <a:gd name="connsiteY73" fmla="*/ 140228 h 427001"/>
              <a:gd name="connsiteX74" fmla="*/ 255999 w 542278"/>
              <a:gd name="connsiteY74" fmla="*/ 143425 h 427001"/>
              <a:gd name="connsiteX75" fmla="*/ 257196 w 542278"/>
              <a:gd name="connsiteY75" fmla="*/ 145823 h 427001"/>
              <a:gd name="connsiteX76" fmla="*/ 278345 w 542278"/>
              <a:gd name="connsiteY76" fmla="*/ 167804 h 427001"/>
              <a:gd name="connsiteX77" fmla="*/ 278744 w 542278"/>
              <a:gd name="connsiteY77" fmla="*/ 191384 h 427001"/>
              <a:gd name="connsiteX78" fmla="*/ 273955 w 542278"/>
              <a:gd name="connsiteY78" fmla="*/ 196179 h 427001"/>
              <a:gd name="connsiteX79" fmla="*/ 261585 w 542278"/>
              <a:gd name="connsiteY79" fmla="*/ 201775 h 427001"/>
              <a:gd name="connsiteX80" fmla="*/ 250014 w 542278"/>
              <a:gd name="connsiteY80" fmla="*/ 197378 h 427001"/>
              <a:gd name="connsiteX81" fmla="*/ 226471 w 542278"/>
              <a:gd name="connsiteY81" fmla="*/ 175397 h 427001"/>
              <a:gd name="connsiteX82" fmla="*/ 220884 w 542278"/>
              <a:gd name="connsiteY82" fmla="*/ 174998 h 427001"/>
              <a:gd name="connsiteX83" fmla="*/ 206519 w 542278"/>
              <a:gd name="connsiteY83" fmla="*/ 177795 h 427001"/>
              <a:gd name="connsiteX84" fmla="*/ 195746 w 542278"/>
              <a:gd name="connsiteY84" fmla="*/ 167804 h 427001"/>
              <a:gd name="connsiteX85" fmla="*/ 175794 w 542278"/>
              <a:gd name="connsiteY85" fmla="*/ 108655 h 427001"/>
              <a:gd name="connsiteX86" fmla="*/ 179785 w 542278"/>
              <a:gd name="connsiteY86" fmla="*/ 93868 h 427001"/>
              <a:gd name="connsiteX87" fmla="*/ 194549 w 542278"/>
              <a:gd name="connsiteY87" fmla="*/ 90671 h 427001"/>
              <a:gd name="connsiteX88" fmla="*/ 65379 w 542278"/>
              <a:gd name="connsiteY88" fmla="*/ 60182 h 427001"/>
              <a:gd name="connsiteX89" fmla="*/ 60562 w 542278"/>
              <a:gd name="connsiteY89" fmla="*/ 65409 h 427001"/>
              <a:gd name="connsiteX90" fmla="*/ 60562 w 542278"/>
              <a:gd name="connsiteY90" fmla="*/ 225035 h 427001"/>
              <a:gd name="connsiteX91" fmla="*/ 65379 w 542278"/>
              <a:gd name="connsiteY91" fmla="*/ 229860 h 427001"/>
              <a:gd name="connsiteX92" fmla="*/ 396990 w 542278"/>
              <a:gd name="connsiteY92" fmla="*/ 229860 h 427001"/>
              <a:gd name="connsiteX93" fmla="*/ 396990 w 542278"/>
              <a:gd name="connsiteY93" fmla="*/ 65409 h 427001"/>
              <a:gd name="connsiteX94" fmla="*/ 392173 w 542278"/>
              <a:gd name="connsiteY94" fmla="*/ 60182 h 427001"/>
              <a:gd name="connsiteX95" fmla="*/ 65379 w 542278"/>
              <a:gd name="connsiteY95" fmla="*/ 46109 h 427001"/>
              <a:gd name="connsiteX96" fmla="*/ 392173 w 542278"/>
              <a:gd name="connsiteY96" fmla="*/ 46109 h 427001"/>
              <a:gd name="connsiteX97" fmla="*/ 411042 w 542278"/>
              <a:gd name="connsiteY97" fmla="*/ 65409 h 427001"/>
              <a:gd name="connsiteX98" fmla="*/ 411042 w 542278"/>
              <a:gd name="connsiteY98" fmla="*/ 237098 h 427001"/>
              <a:gd name="connsiteX99" fmla="*/ 404217 w 542278"/>
              <a:gd name="connsiteY99" fmla="*/ 244335 h 427001"/>
              <a:gd name="connsiteX100" fmla="*/ 65379 w 542278"/>
              <a:gd name="connsiteY100" fmla="*/ 244335 h 427001"/>
              <a:gd name="connsiteX101" fmla="*/ 46109 w 542278"/>
              <a:gd name="connsiteY101" fmla="*/ 225035 h 427001"/>
              <a:gd name="connsiteX102" fmla="*/ 46109 w 542278"/>
              <a:gd name="connsiteY102" fmla="*/ 65409 h 427001"/>
              <a:gd name="connsiteX103" fmla="*/ 65379 w 542278"/>
              <a:gd name="connsiteY103" fmla="*/ 46109 h 427001"/>
              <a:gd name="connsiteX104" fmla="*/ 29323 w 542278"/>
              <a:gd name="connsiteY104" fmla="*/ 14099 h 427001"/>
              <a:gd name="connsiteX105" fmla="*/ 14059 w 542278"/>
              <a:gd name="connsiteY105" fmla="*/ 29407 h 427001"/>
              <a:gd name="connsiteX106" fmla="*/ 14059 w 542278"/>
              <a:gd name="connsiteY106" fmla="*/ 259424 h 427001"/>
              <a:gd name="connsiteX107" fmla="*/ 29323 w 542278"/>
              <a:gd name="connsiteY107" fmla="*/ 274731 h 427001"/>
              <a:gd name="connsiteX108" fmla="*/ 204459 w 542278"/>
              <a:gd name="connsiteY108" fmla="*/ 274731 h 427001"/>
              <a:gd name="connsiteX109" fmla="*/ 249850 w 542278"/>
              <a:gd name="connsiteY109" fmla="*/ 274731 h 427001"/>
              <a:gd name="connsiteX110" fmla="*/ 386424 w 542278"/>
              <a:gd name="connsiteY110" fmla="*/ 274731 h 427001"/>
              <a:gd name="connsiteX111" fmla="*/ 386424 w 542278"/>
              <a:gd name="connsiteY111" fmla="*/ 269092 h 427001"/>
              <a:gd name="connsiteX112" fmla="*/ 387629 w 542278"/>
              <a:gd name="connsiteY112" fmla="*/ 264660 h 427001"/>
              <a:gd name="connsiteX113" fmla="*/ 441053 w 542278"/>
              <a:gd name="connsiteY113" fmla="*/ 244519 h 427001"/>
              <a:gd name="connsiteX114" fmla="*/ 441053 w 542278"/>
              <a:gd name="connsiteY114" fmla="*/ 29407 h 427001"/>
              <a:gd name="connsiteX115" fmla="*/ 426191 w 542278"/>
              <a:gd name="connsiteY115" fmla="*/ 14099 h 427001"/>
              <a:gd name="connsiteX116" fmla="*/ 29323 w 542278"/>
              <a:gd name="connsiteY116" fmla="*/ 0 h 427001"/>
              <a:gd name="connsiteX117" fmla="*/ 426191 w 542278"/>
              <a:gd name="connsiteY117" fmla="*/ 0 h 427001"/>
              <a:gd name="connsiteX118" fmla="*/ 455514 w 542278"/>
              <a:gd name="connsiteY118" fmla="*/ 29407 h 427001"/>
              <a:gd name="connsiteX119" fmla="*/ 455514 w 542278"/>
              <a:gd name="connsiteY119" fmla="*/ 243713 h 427001"/>
              <a:gd name="connsiteX120" fmla="*/ 463949 w 542278"/>
              <a:gd name="connsiteY120" fmla="*/ 243310 h 427001"/>
              <a:gd name="connsiteX121" fmla="*/ 541073 w 542278"/>
              <a:gd name="connsiteY121" fmla="*/ 269897 h 427001"/>
              <a:gd name="connsiteX122" fmla="*/ 542278 w 542278"/>
              <a:gd name="connsiteY122" fmla="*/ 273926 h 427001"/>
              <a:gd name="connsiteX123" fmla="*/ 542278 w 542278"/>
              <a:gd name="connsiteY123" fmla="*/ 403234 h 427001"/>
              <a:gd name="connsiteX124" fmla="*/ 537860 w 542278"/>
              <a:gd name="connsiteY124" fmla="*/ 409680 h 427001"/>
              <a:gd name="connsiteX125" fmla="*/ 463548 w 542278"/>
              <a:gd name="connsiteY125" fmla="*/ 427001 h 427001"/>
              <a:gd name="connsiteX126" fmla="*/ 386424 w 542278"/>
              <a:gd name="connsiteY126" fmla="*/ 400012 h 427001"/>
              <a:gd name="connsiteX127" fmla="*/ 386424 w 542278"/>
              <a:gd name="connsiteY127" fmla="*/ 398400 h 427001"/>
              <a:gd name="connsiteX128" fmla="*/ 386424 w 542278"/>
              <a:gd name="connsiteY128" fmla="*/ 289233 h 427001"/>
              <a:gd name="connsiteX129" fmla="*/ 257482 w 542278"/>
              <a:gd name="connsiteY129" fmla="*/ 289233 h 427001"/>
              <a:gd name="connsiteX130" fmla="*/ 257482 w 542278"/>
              <a:gd name="connsiteY130" fmla="*/ 320251 h 427001"/>
              <a:gd name="connsiteX131" fmla="*/ 265114 w 542278"/>
              <a:gd name="connsiteY131" fmla="*/ 320251 h 427001"/>
              <a:gd name="connsiteX132" fmla="*/ 331392 w 542278"/>
              <a:gd name="connsiteY132" fmla="*/ 373828 h 427001"/>
              <a:gd name="connsiteX133" fmla="*/ 328179 w 542278"/>
              <a:gd name="connsiteY133" fmla="*/ 389135 h 427001"/>
              <a:gd name="connsiteX134" fmla="*/ 314120 w 542278"/>
              <a:gd name="connsiteY134" fmla="*/ 395983 h 427001"/>
              <a:gd name="connsiteX135" fmla="*/ 140189 w 542278"/>
              <a:gd name="connsiteY135" fmla="*/ 395983 h 427001"/>
              <a:gd name="connsiteX136" fmla="*/ 126130 w 542278"/>
              <a:gd name="connsiteY136" fmla="*/ 389135 h 427001"/>
              <a:gd name="connsiteX137" fmla="*/ 122917 w 542278"/>
              <a:gd name="connsiteY137" fmla="*/ 373828 h 427001"/>
              <a:gd name="connsiteX138" fmla="*/ 189195 w 542278"/>
              <a:gd name="connsiteY138" fmla="*/ 320251 h 427001"/>
              <a:gd name="connsiteX139" fmla="*/ 197229 w 542278"/>
              <a:gd name="connsiteY139" fmla="*/ 320251 h 427001"/>
              <a:gd name="connsiteX140" fmla="*/ 197229 w 542278"/>
              <a:gd name="connsiteY140" fmla="*/ 289233 h 427001"/>
              <a:gd name="connsiteX141" fmla="*/ 29323 w 542278"/>
              <a:gd name="connsiteY141" fmla="*/ 289233 h 427001"/>
              <a:gd name="connsiteX142" fmla="*/ 0 w 542278"/>
              <a:gd name="connsiteY142" fmla="*/ 259424 h 427001"/>
              <a:gd name="connsiteX143" fmla="*/ 0 w 542278"/>
              <a:gd name="connsiteY143" fmla="*/ 29407 h 427001"/>
              <a:gd name="connsiteX144" fmla="*/ 29323 w 542278"/>
              <a:gd name="connsiteY144" fmla="*/ 0 h 4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2278" h="427001">
                <a:moveTo>
                  <a:pt x="400884" y="383496"/>
                </a:moveTo>
                <a:lnTo>
                  <a:pt x="400884" y="398400"/>
                </a:lnTo>
                <a:cubicBezTo>
                  <a:pt x="402089" y="402026"/>
                  <a:pt x="423379" y="412902"/>
                  <a:pt x="463548" y="412902"/>
                </a:cubicBezTo>
                <a:cubicBezTo>
                  <a:pt x="504922" y="412902"/>
                  <a:pt x="525809" y="403637"/>
                  <a:pt x="528219" y="399609"/>
                </a:cubicBezTo>
                <a:lnTo>
                  <a:pt x="528219" y="383496"/>
                </a:lnTo>
                <a:cubicBezTo>
                  <a:pt x="511349" y="391552"/>
                  <a:pt x="483632" y="393969"/>
                  <a:pt x="464351" y="393969"/>
                </a:cubicBezTo>
                <a:cubicBezTo>
                  <a:pt x="445070" y="393969"/>
                  <a:pt x="417354" y="391552"/>
                  <a:pt x="400884" y="383496"/>
                </a:cubicBezTo>
                <a:close/>
                <a:moveTo>
                  <a:pt x="400884" y="350463"/>
                </a:moveTo>
                <a:lnTo>
                  <a:pt x="400884" y="366980"/>
                </a:lnTo>
                <a:cubicBezTo>
                  <a:pt x="402491" y="371008"/>
                  <a:pt x="426191" y="379467"/>
                  <a:pt x="464351" y="379467"/>
                </a:cubicBezTo>
                <a:cubicBezTo>
                  <a:pt x="502110" y="379467"/>
                  <a:pt x="525809" y="371008"/>
                  <a:pt x="528219" y="366577"/>
                </a:cubicBezTo>
                <a:lnTo>
                  <a:pt x="528219" y="350866"/>
                </a:lnTo>
                <a:cubicBezTo>
                  <a:pt x="509340" y="359729"/>
                  <a:pt x="476000" y="360937"/>
                  <a:pt x="463949" y="360937"/>
                </a:cubicBezTo>
                <a:cubicBezTo>
                  <a:pt x="445070" y="360937"/>
                  <a:pt x="417354" y="358117"/>
                  <a:pt x="400884" y="350463"/>
                </a:cubicBezTo>
                <a:close/>
                <a:moveTo>
                  <a:pt x="528219" y="315014"/>
                </a:moveTo>
                <a:cubicBezTo>
                  <a:pt x="513357" y="323474"/>
                  <a:pt x="488452" y="327502"/>
                  <a:pt x="464351" y="327502"/>
                </a:cubicBezTo>
                <a:cubicBezTo>
                  <a:pt x="441053" y="327502"/>
                  <a:pt x="415747" y="324279"/>
                  <a:pt x="400884" y="316223"/>
                </a:cubicBezTo>
                <a:lnTo>
                  <a:pt x="400884" y="333545"/>
                </a:lnTo>
                <a:cubicBezTo>
                  <a:pt x="402491" y="337573"/>
                  <a:pt x="425789" y="346435"/>
                  <a:pt x="463949" y="346435"/>
                </a:cubicBezTo>
                <a:cubicBezTo>
                  <a:pt x="504520" y="346435"/>
                  <a:pt x="525809" y="338379"/>
                  <a:pt x="527416" y="334350"/>
                </a:cubicBezTo>
                <a:cubicBezTo>
                  <a:pt x="527416" y="333545"/>
                  <a:pt x="527818" y="332739"/>
                  <a:pt x="528219" y="332336"/>
                </a:cubicBezTo>
                <a:close/>
                <a:moveTo>
                  <a:pt x="211690" y="289233"/>
                </a:moveTo>
                <a:lnTo>
                  <a:pt x="211690" y="327502"/>
                </a:lnTo>
                <a:cubicBezTo>
                  <a:pt x="211690" y="331530"/>
                  <a:pt x="208476" y="334753"/>
                  <a:pt x="204459" y="334753"/>
                </a:cubicBezTo>
                <a:lnTo>
                  <a:pt x="189195" y="334753"/>
                </a:lnTo>
                <a:cubicBezTo>
                  <a:pt x="164290" y="334753"/>
                  <a:pt x="142198" y="352478"/>
                  <a:pt x="136574" y="377050"/>
                </a:cubicBezTo>
                <a:cubicBezTo>
                  <a:pt x="136172" y="378259"/>
                  <a:pt x="136574" y="379467"/>
                  <a:pt x="137377" y="380273"/>
                </a:cubicBezTo>
                <a:cubicBezTo>
                  <a:pt x="137779" y="380676"/>
                  <a:pt x="138582" y="381481"/>
                  <a:pt x="140189" y="381481"/>
                </a:cubicBezTo>
                <a:lnTo>
                  <a:pt x="314120" y="381481"/>
                </a:lnTo>
                <a:cubicBezTo>
                  <a:pt x="315727" y="381481"/>
                  <a:pt x="316530" y="380676"/>
                  <a:pt x="316932" y="380273"/>
                </a:cubicBezTo>
                <a:cubicBezTo>
                  <a:pt x="317735" y="379467"/>
                  <a:pt x="317735" y="378259"/>
                  <a:pt x="317735" y="377050"/>
                </a:cubicBezTo>
                <a:cubicBezTo>
                  <a:pt x="312111" y="352478"/>
                  <a:pt x="290420" y="334753"/>
                  <a:pt x="265114" y="334753"/>
                </a:cubicBezTo>
                <a:lnTo>
                  <a:pt x="249850" y="334753"/>
                </a:lnTo>
                <a:cubicBezTo>
                  <a:pt x="246235" y="334753"/>
                  <a:pt x="243021" y="331530"/>
                  <a:pt x="243021" y="327502"/>
                </a:cubicBezTo>
                <a:lnTo>
                  <a:pt x="243021" y="289233"/>
                </a:lnTo>
                <a:close/>
                <a:moveTo>
                  <a:pt x="528219" y="286816"/>
                </a:moveTo>
                <a:cubicBezTo>
                  <a:pt x="511750" y="295276"/>
                  <a:pt x="483230" y="297693"/>
                  <a:pt x="463949" y="297693"/>
                </a:cubicBezTo>
                <a:cubicBezTo>
                  <a:pt x="445070" y="297693"/>
                  <a:pt x="417354" y="295276"/>
                  <a:pt x="400884" y="287219"/>
                </a:cubicBezTo>
                <a:lnTo>
                  <a:pt x="400884" y="294067"/>
                </a:lnTo>
                <a:cubicBezTo>
                  <a:pt x="401688" y="295276"/>
                  <a:pt x="402089" y="296887"/>
                  <a:pt x="402089" y="298498"/>
                </a:cubicBezTo>
                <a:cubicBezTo>
                  <a:pt x="402089" y="302527"/>
                  <a:pt x="420969" y="313000"/>
                  <a:pt x="464351" y="313000"/>
                </a:cubicBezTo>
                <a:cubicBezTo>
                  <a:pt x="504922" y="313000"/>
                  <a:pt x="527014" y="301721"/>
                  <a:pt x="527014" y="296887"/>
                </a:cubicBezTo>
                <a:cubicBezTo>
                  <a:pt x="527014" y="295678"/>
                  <a:pt x="527416" y="294067"/>
                  <a:pt x="528219" y="293261"/>
                </a:cubicBezTo>
                <a:close/>
                <a:moveTo>
                  <a:pt x="463949" y="257812"/>
                </a:moveTo>
                <a:cubicBezTo>
                  <a:pt x="426994" y="257812"/>
                  <a:pt x="404098" y="265869"/>
                  <a:pt x="400884" y="270703"/>
                </a:cubicBezTo>
                <a:cubicBezTo>
                  <a:pt x="404098" y="275537"/>
                  <a:pt x="426994" y="283191"/>
                  <a:pt x="463949" y="283191"/>
                </a:cubicBezTo>
                <a:cubicBezTo>
                  <a:pt x="500503" y="283191"/>
                  <a:pt x="523399" y="275537"/>
                  <a:pt x="527014" y="270703"/>
                </a:cubicBezTo>
                <a:cubicBezTo>
                  <a:pt x="523399" y="265869"/>
                  <a:pt x="500503" y="257812"/>
                  <a:pt x="463949" y="257812"/>
                </a:cubicBezTo>
                <a:close/>
                <a:moveTo>
                  <a:pt x="61799" y="250058"/>
                </a:moveTo>
                <a:lnTo>
                  <a:pt x="102330" y="250058"/>
                </a:lnTo>
                <a:cubicBezTo>
                  <a:pt x="106342" y="250058"/>
                  <a:pt x="109553" y="253509"/>
                  <a:pt x="109553" y="256960"/>
                </a:cubicBezTo>
                <a:cubicBezTo>
                  <a:pt x="109553" y="260794"/>
                  <a:pt x="106342" y="263862"/>
                  <a:pt x="102330" y="263862"/>
                </a:cubicBezTo>
                <a:lnTo>
                  <a:pt x="61799" y="263862"/>
                </a:lnTo>
                <a:cubicBezTo>
                  <a:pt x="57786" y="263862"/>
                  <a:pt x="54977" y="260794"/>
                  <a:pt x="54977" y="256960"/>
                </a:cubicBezTo>
                <a:cubicBezTo>
                  <a:pt x="54977" y="253509"/>
                  <a:pt x="57786" y="250058"/>
                  <a:pt x="61799" y="250058"/>
                </a:cubicBezTo>
                <a:close/>
                <a:moveTo>
                  <a:pt x="189361" y="103859"/>
                </a:moveTo>
                <a:lnTo>
                  <a:pt x="208914" y="163008"/>
                </a:lnTo>
                <a:cubicBezTo>
                  <a:pt x="209313" y="164207"/>
                  <a:pt x="210111" y="164207"/>
                  <a:pt x="210510" y="164207"/>
                </a:cubicBezTo>
                <a:cubicBezTo>
                  <a:pt x="210909" y="164207"/>
                  <a:pt x="211707" y="164607"/>
                  <a:pt x="212106" y="164207"/>
                </a:cubicBezTo>
                <a:cubicBezTo>
                  <a:pt x="215298" y="161409"/>
                  <a:pt x="219288" y="159811"/>
                  <a:pt x="223678" y="159811"/>
                </a:cubicBezTo>
                <a:cubicBezTo>
                  <a:pt x="227668" y="159811"/>
                  <a:pt x="232456" y="161809"/>
                  <a:pt x="236048" y="164607"/>
                </a:cubicBezTo>
                <a:lnTo>
                  <a:pt x="259590" y="186987"/>
                </a:lnTo>
                <a:cubicBezTo>
                  <a:pt x="260787" y="187787"/>
                  <a:pt x="262783" y="187787"/>
                  <a:pt x="263581" y="186588"/>
                </a:cubicBezTo>
                <a:lnTo>
                  <a:pt x="268369" y="181392"/>
                </a:lnTo>
                <a:cubicBezTo>
                  <a:pt x="269167" y="180593"/>
                  <a:pt x="269167" y="178994"/>
                  <a:pt x="267970" y="177795"/>
                </a:cubicBezTo>
                <a:lnTo>
                  <a:pt x="247220" y="156214"/>
                </a:lnTo>
                <a:cubicBezTo>
                  <a:pt x="243629" y="152617"/>
                  <a:pt x="242033" y="148221"/>
                  <a:pt x="242033" y="143025"/>
                </a:cubicBezTo>
                <a:cubicBezTo>
                  <a:pt x="242033" y="138229"/>
                  <a:pt x="244028" y="133434"/>
                  <a:pt x="247220" y="129837"/>
                </a:cubicBezTo>
                <a:cubicBezTo>
                  <a:pt x="248018" y="129837"/>
                  <a:pt x="248018" y="129037"/>
                  <a:pt x="248018" y="128638"/>
                </a:cubicBezTo>
                <a:cubicBezTo>
                  <a:pt x="248018" y="128238"/>
                  <a:pt x="247619" y="127439"/>
                  <a:pt x="246821" y="127439"/>
                </a:cubicBezTo>
                <a:close/>
                <a:moveTo>
                  <a:pt x="194549" y="90671"/>
                </a:moveTo>
                <a:lnTo>
                  <a:pt x="252009" y="113851"/>
                </a:lnTo>
                <a:cubicBezTo>
                  <a:pt x="257196" y="116248"/>
                  <a:pt x="260787" y="120645"/>
                  <a:pt x="261984" y="125840"/>
                </a:cubicBezTo>
                <a:cubicBezTo>
                  <a:pt x="262783" y="131036"/>
                  <a:pt x="261186" y="136631"/>
                  <a:pt x="257196" y="140228"/>
                </a:cubicBezTo>
                <a:cubicBezTo>
                  <a:pt x="256398" y="141027"/>
                  <a:pt x="255999" y="141826"/>
                  <a:pt x="255999" y="143425"/>
                </a:cubicBezTo>
                <a:cubicBezTo>
                  <a:pt x="255999" y="144624"/>
                  <a:pt x="256398" y="145423"/>
                  <a:pt x="257196" y="145823"/>
                </a:cubicBezTo>
                <a:lnTo>
                  <a:pt x="278345" y="167804"/>
                </a:lnTo>
                <a:cubicBezTo>
                  <a:pt x="285128" y="174198"/>
                  <a:pt x="285128" y="184589"/>
                  <a:pt x="278744" y="191384"/>
                </a:cubicBezTo>
                <a:lnTo>
                  <a:pt x="273955" y="196179"/>
                </a:lnTo>
                <a:cubicBezTo>
                  <a:pt x="270364" y="199776"/>
                  <a:pt x="265975" y="201775"/>
                  <a:pt x="261585" y="201775"/>
                </a:cubicBezTo>
                <a:cubicBezTo>
                  <a:pt x="257595" y="201775"/>
                  <a:pt x="253206" y="200176"/>
                  <a:pt x="250014" y="197378"/>
                </a:cubicBezTo>
                <a:lnTo>
                  <a:pt x="226471" y="175397"/>
                </a:lnTo>
                <a:cubicBezTo>
                  <a:pt x="224875" y="173799"/>
                  <a:pt x="222481" y="173799"/>
                  <a:pt x="220884" y="174998"/>
                </a:cubicBezTo>
                <a:cubicBezTo>
                  <a:pt x="216894" y="178195"/>
                  <a:pt x="211707" y="179394"/>
                  <a:pt x="206519" y="177795"/>
                </a:cubicBezTo>
                <a:cubicBezTo>
                  <a:pt x="201731" y="176596"/>
                  <a:pt x="197342" y="172600"/>
                  <a:pt x="195746" y="167804"/>
                </a:cubicBezTo>
                <a:lnTo>
                  <a:pt x="175794" y="108655"/>
                </a:lnTo>
                <a:cubicBezTo>
                  <a:pt x="173799" y="103060"/>
                  <a:pt x="175395" y="97864"/>
                  <a:pt x="179785" y="93868"/>
                </a:cubicBezTo>
                <a:cubicBezTo>
                  <a:pt x="183376" y="89871"/>
                  <a:pt x="189361" y="88672"/>
                  <a:pt x="194549" y="90671"/>
                </a:cubicBezTo>
                <a:close/>
                <a:moveTo>
                  <a:pt x="65379" y="60182"/>
                </a:moveTo>
                <a:cubicBezTo>
                  <a:pt x="62569" y="60182"/>
                  <a:pt x="60562" y="62595"/>
                  <a:pt x="60562" y="65409"/>
                </a:cubicBezTo>
                <a:lnTo>
                  <a:pt x="60562" y="225035"/>
                </a:lnTo>
                <a:cubicBezTo>
                  <a:pt x="60562" y="227850"/>
                  <a:pt x="62569" y="229860"/>
                  <a:pt x="65379" y="229860"/>
                </a:cubicBezTo>
                <a:lnTo>
                  <a:pt x="396990" y="229860"/>
                </a:lnTo>
                <a:lnTo>
                  <a:pt x="396990" y="65409"/>
                </a:lnTo>
                <a:cubicBezTo>
                  <a:pt x="396990" y="62595"/>
                  <a:pt x="394582" y="60182"/>
                  <a:pt x="392173" y="60182"/>
                </a:cubicBezTo>
                <a:close/>
                <a:moveTo>
                  <a:pt x="65379" y="46109"/>
                </a:moveTo>
                <a:lnTo>
                  <a:pt x="392173" y="46109"/>
                </a:lnTo>
                <a:cubicBezTo>
                  <a:pt x="402611" y="46109"/>
                  <a:pt x="411042" y="54553"/>
                  <a:pt x="411042" y="65409"/>
                </a:cubicBezTo>
                <a:lnTo>
                  <a:pt x="411042" y="237098"/>
                </a:lnTo>
                <a:cubicBezTo>
                  <a:pt x="411042" y="241119"/>
                  <a:pt x="408231" y="244335"/>
                  <a:pt x="404217" y="244335"/>
                </a:cubicBezTo>
                <a:lnTo>
                  <a:pt x="65379" y="244335"/>
                </a:lnTo>
                <a:cubicBezTo>
                  <a:pt x="54941" y="244335"/>
                  <a:pt x="46109" y="235489"/>
                  <a:pt x="46109" y="225035"/>
                </a:cubicBezTo>
                <a:lnTo>
                  <a:pt x="46109" y="65409"/>
                </a:lnTo>
                <a:cubicBezTo>
                  <a:pt x="46109" y="54553"/>
                  <a:pt x="54941" y="46109"/>
                  <a:pt x="65379" y="46109"/>
                </a:cubicBezTo>
                <a:close/>
                <a:moveTo>
                  <a:pt x="29323" y="14099"/>
                </a:moveTo>
                <a:cubicBezTo>
                  <a:pt x="20888" y="14099"/>
                  <a:pt x="14059" y="21350"/>
                  <a:pt x="14059" y="29407"/>
                </a:cubicBezTo>
                <a:lnTo>
                  <a:pt x="14059" y="259424"/>
                </a:lnTo>
                <a:cubicBezTo>
                  <a:pt x="14059" y="267883"/>
                  <a:pt x="20888" y="274731"/>
                  <a:pt x="29323" y="274731"/>
                </a:cubicBezTo>
                <a:lnTo>
                  <a:pt x="204459" y="274731"/>
                </a:lnTo>
                <a:lnTo>
                  <a:pt x="249850" y="274731"/>
                </a:lnTo>
                <a:lnTo>
                  <a:pt x="386424" y="274731"/>
                </a:lnTo>
                <a:lnTo>
                  <a:pt x="386424" y="269092"/>
                </a:lnTo>
                <a:cubicBezTo>
                  <a:pt x="386424" y="267077"/>
                  <a:pt x="386825" y="265466"/>
                  <a:pt x="387629" y="264660"/>
                </a:cubicBezTo>
                <a:cubicBezTo>
                  <a:pt x="393654" y="252173"/>
                  <a:pt x="418157" y="246936"/>
                  <a:pt x="441053" y="244519"/>
                </a:cubicBezTo>
                <a:lnTo>
                  <a:pt x="441053" y="29407"/>
                </a:lnTo>
                <a:cubicBezTo>
                  <a:pt x="441053" y="21350"/>
                  <a:pt x="434224" y="14099"/>
                  <a:pt x="426191" y="14099"/>
                </a:cubicBezTo>
                <a:close/>
                <a:moveTo>
                  <a:pt x="29323" y="0"/>
                </a:moveTo>
                <a:lnTo>
                  <a:pt x="426191" y="0"/>
                </a:lnTo>
                <a:cubicBezTo>
                  <a:pt x="442258" y="0"/>
                  <a:pt x="455514" y="13294"/>
                  <a:pt x="455514" y="29407"/>
                </a:cubicBezTo>
                <a:lnTo>
                  <a:pt x="455514" y="243713"/>
                </a:lnTo>
                <a:cubicBezTo>
                  <a:pt x="458326" y="243310"/>
                  <a:pt x="461138" y="243310"/>
                  <a:pt x="463949" y="243310"/>
                </a:cubicBezTo>
                <a:cubicBezTo>
                  <a:pt x="492067" y="243310"/>
                  <a:pt x="539868" y="248950"/>
                  <a:pt x="541073" y="269897"/>
                </a:cubicBezTo>
                <a:cubicBezTo>
                  <a:pt x="541877" y="271106"/>
                  <a:pt x="542278" y="272314"/>
                  <a:pt x="542278" y="273926"/>
                </a:cubicBezTo>
                <a:lnTo>
                  <a:pt x="542278" y="403234"/>
                </a:lnTo>
                <a:cubicBezTo>
                  <a:pt x="542278" y="406054"/>
                  <a:pt x="540270" y="408471"/>
                  <a:pt x="537860" y="409680"/>
                </a:cubicBezTo>
                <a:cubicBezTo>
                  <a:pt x="525809" y="422973"/>
                  <a:pt x="487649" y="427001"/>
                  <a:pt x="463548" y="427001"/>
                </a:cubicBezTo>
                <a:cubicBezTo>
                  <a:pt x="426191" y="427001"/>
                  <a:pt x="388834" y="417736"/>
                  <a:pt x="386424" y="400012"/>
                </a:cubicBezTo>
                <a:cubicBezTo>
                  <a:pt x="386424" y="399609"/>
                  <a:pt x="386424" y="398803"/>
                  <a:pt x="386424" y="398400"/>
                </a:cubicBezTo>
                <a:lnTo>
                  <a:pt x="386424" y="289233"/>
                </a:lnTo>
                <a:lnTo>
                  <a:pt x="257482" y="289233"/>
                </a:lnTo>
                <a:lnTo>
                  <a:pt x="257482" y="320251"/>
                </a:lnTo>
                <a:lnTo>
                  <a:pt x="265114" y="320251"/>
                </a:lnTo>
                <a:cubicBezTo>
                  <a:pt x="296847" y="320251"/>
                  <a:pt x="324965" y="342810"/>
                  <a:pt x="331392" y="373828"/>
                </a:cubicBezTo>
                <a:cubicBezTo>
                  <a:pt x="332598" y="379467"/>
                  <a:pt x="331392" y="384704"/>
                  <a:pt x="328179" y="389135"/>
                </a:cubicBezTo>
                <a:cubicBezTo>
                  <a:pt x="324965" y="393164"/>
                  <a:pt x="319744" y="395983"/>
                  <a:pt x="314120" y="395983"/>
                </a:cubicBezTo>
                <a:lnTo>
                  <a:pt x="140189" y="395983"/>
                </a:lnTo>
                <a:cubicBezTo>
                  <a:pt x="134967" y="395983"/>
                  <a:pt x="129745" y="393164"/>
                  <a:pt x="126130" y="389135"/>
                </a:cubicBezTo>
                <a:cubicBezTo>
                  <a:pt x="122917" y="384704"/>
                  <a:pt x="121711" y="379467"/>
                  <a:pt x="122917" y="373828"/>
                </a:cubicBezTo>
                <a:cubicBezTo>
                  <a:pt x="129745" y="342810"/>
                  <a:pt x="157462" y="320251"/>
                  <a:pt x="189195" y="320251"/>
                </a:cubicBezTo>
                <a:lnTo>
                  <a:pt x="197229" y="320251"/>
                </a:lnTo>
                <a:lnTo>
                  <a:pt x="197229" y="289233"/>
                </a:lnTo>
                <a:lnTo>
                  <a:pt x="29323" y="289233"/>
                </a:lnTo>
                <a:cubicBezTo>
                  <a:pt x="13256" y="289233"/>
                  <a:pt x="0" y="275537"/>
                  <a:pt x="0" y="259424"/>
                </a:cubicBezTo>
                <a:lnTo>
                  <a:pt x="0" y="29407"/>
                </a:lnTo>
                <a:cubicBezTo>
                  <a:pt x="0" y="13294"/>
                  <a:pt x="13256" y="0"/>
                  <a:pt x="2932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cxnSp>
        <p:nvCxnSpPr>
          <p:cNvPr id="331" name="Straight Arrow Connector 330">
            <a:extLst>
              <a:ext uri="{FF2B5EF4-FFF2-40B4-BE49-F238E27FC236}">
                <a16:creationId xmlns:a16="http://schemas.microsoft.com/office/drawing/2014/main" id="{D0DD2D30-95D0-6576-829F-572B28EBB527}"/>
              </a:ext>
            </a:extLst>
          </p:cNvPr>
          <p:cNvCxnSpPr>
            <a:cxnSpLocks/>
            <a:stCxn id="406" idx="3"/>
            <a:endCxn id="140" idx="1"/>
          </p:cNvCxnSpPr>
          <p:nvPr/>
        </p:nvCxnSpPr>
        <p:spPr bwMode="gray">
          <a:xfrm>
            <a:off x="9163408" y="3886534"/>
            <a:ext cx="122107" cy="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6" name="Rectangle: Rounded Corners 405">
            <a:extLst>
              <a:ext uri="{FF2B5EF4-FFF2-40B4-BE49-F238E27FC236}">
                <a16:creationId xmlns:a16="http://schemas.microsoft.com/office/drawing/2014/main" id="{620D5C92-02C0-29E3-7985-9D5CF9157DD4}"/>
              </a:ext>
            </a:extLst>
          </p:cNvPr>
          <p:cNvSpPr/>
          <p:nvPr/>
        </p:nvSpPr>
        <p:spPr bwMode="gray">
          <a:xfrm>
            <a:off x="8031220" y="1366534"/>
            <a:ext cx="1132188"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409" name="Oval 408">
            <a:extLst>
              <a:ext uri="{FF2B5EF4-FFF2-40B4-BE49-F238E27FC236}">
                <a16:creationId xmlns:a16="http://schemas.microsoft.com/office/drawing/2014/main" id="{7FA798B9-4381-58AC-ED6E-D87EDE4204B6}"/>
              </a:ext>
            </a:extLst>
          </p:cNvPr>
          <p:cNvSpPr/>
          <p:nvPr/>
        </p:nvSpPr>
        <p:spPr bwMode="gray">
          <a:xfrm>
            <a:off x="8505536" y="1762574"/>
            <a:ext cx="252000" cy="252000"/>
          </a:xfrm>
          <a:prstGeom prst="ellipse">
            <a:avLst/>
          </a:prstGeom>
          <a:solidFill>
            <a:srgbClr val="0072BC"/>
          </a:solidFill>
          <a:ln w="952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00" b="0" i="0" u="none" strike="noStrike" kern="0" cap="none" spc="0" normalizeH="0" baseline="0" noProof="0">
                <a:ln>
                  <a:noFill/>
                </a:ln>
                <a:solidFill>
                  <a:srgbClr val="FFFFFF"/>
                </a:solidFill>
                <a:effectLst/>
                <a:uLnTx/>
                <a:uFillTx/>
                <a:latin typeface="Arial"/>
                <a:ea typeface="+mn-ea"/>
                <a:cs typeface="+mn-cs"/>
              </a:rPr>
              <a:t>7</a:t>
            </a:r>
            <a:endParaRPr kumimoji="0" lang="en-ZA" sz="1100" b="0" i="0" u="none" strike="noStrike" kern="0" cap="none" spc="0" normalizeH="0" baseline="0" noProof="0">
              <a:ln>
                <a:noFill/>
              </a:ln>
              <a:solidFill>
                <a:srgbClr val="FFFFFF"/>
              </a:solidFill>
              <a:effectLst/>
              <a:uLnTx/>
              <a:uFillTx/>
              <a:latin typeface="Arial"/>
              <a:ea typeface="+mn-ea"/>
              <a:cs typeface="+mn-cs"/>
            </a:endParaRPr>
          </a:p>
        </p:txBody>
      </p:sp>
      <p:sp>
        <p:nvSpPr>
          <p:cNvPr id="411" name="Rectangle: Rounded Corners 410">
            <a:extLst>
              <a:ext uri="{FF2B5EF4-FFF2-40B4-BE49-F238E27FC236}">
                <a16:creationId xmlns:a16="http://schemas.microsoft.com/office/drawing/2014/main" id="{F58FF037-F660-FB35-87F8-5F06F32088BB}"/>
              </a:ext>
            </a:extLst>
          </p:cNvPr>
          <p:cNvSpPr/>
          <p:nvPr/>
        </p:nvSpPr>
        <p:spPr bwMode="gray">
          <a:xfrm>
            <a:off x="8121073" y="2678447"/>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412" name="Ovale 10">
            <a:extLst>
              <a:ext uri="{FF2B5EF4-FFF2-40B4-BE49-F238E27FC236}">
                <a16:creationId xmlns:a16="http://schemas.microsoft.com/office/drawing/2014/main" id="{9C7F6BCD-D733-92D7-903F-7FBC7F70EA21}"/>
              </a:ext>
            </a:extLst>
          </p:cNvPr>
          <p:cNvSpPr/>
          <p:nvPr/>
        </p:nvSpPr>
        <p:spPr bwMode="gray">
          <a:xfrm>
            <a:off x="8093504" y="2630474"/>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13" name="Freeform 23">
            <a:extLst>
              <a:ext uri="{FF2B5EF4-FFF2-40B4-BE49-F238E27FC236}">
                <a16:creationId xmlns:a16="http://schemas.microsoft.com/office/drawing/2014/main" id="{9C37835B-6C39-ECBD-DCBA-5862EE3D4003}"/>
              </a:ext>
            </a:extLst>
          </p:cNvPr>
          <p:cNvSpPr>
            <a:spLocks noChangeArrowheads="1"/>
          </p:cNvSpPr>
          <p:nvPr/>
        </p:nvSpPr>
        <p:spPr bwMode="auto">
          <a:xfrm>
            <a:off x="8267072" y="2755419"/>
            <a:ext cx="180066"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rgbClr val="0072BC"/>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sp>
        <p:nvSpPr>
          <p:cNvPr id="414" name="Rectangle: Rounded Corners 413">
            <a:extLst>
              <a:ext uri="{FF2B5EF4-FFF2-40B4-BE49-F238E27FC236}">
                <a16:creationId xmlns:a16="http://schemas.microsoft.com/office/drawing/2014/main" id="{720F0897-26F2-49E7-C75C-D34AD54804BC}"/>
              </a:ext>
            </a:extLst>
          </p:cNvPr>
          <p:cNvSpPr/>
          <p:nvPr/>
        </p:nvSpPr>
        <p:spPr bwMode="gray">
          <a:xfrm>
            <a:off x="8121073" y="3253162"/>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a:ln>
                <a:noFill/>
              </a:ln>
              <a:solidFill>
                <a:prstClr val="black"/>
              </a:solidFill>
              <a:effectLst/>
              <a:uLnTx/>
              <a:uFillTx/>
              <a:latin typeface="Arial"/>
              <a:ea typeface="+mn-ea"/>
              <a:cs typeface="+mn-cs"/>
            </a:endParaRPr>
          </a:p>
        </p:txBody>
      </p:sp>
      <p:sp>
        <p:nvSpPr>
          <p:cNvPr id="415" name="Ovale 10">
            <a:extLst>
              <a:ext uri="{FF2B5EF4-FFF2-40B4-BE49-F238E27FC236}">
                <a16:creationId xmlns:a16="http://schemas.microsoft.com/office/drawing/2014/main" id="{85C44429-C3E3-68A8-0762-29039EB5AD9D}"/>
              </a:ext>
            </a:extLst>
          </p:cNvPr>
          <p:cNvSpPr/>
          <p:nvPr/>
        </p:nvSpPr>
        <p:spPr bwMode="gray">
          <a:xfrm>
            <a:off x="8093504" y="3210364"/>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16" name="Rectangle: Rounded Corners 415">
            <a:extLst>
              <a:ext uri="{FF2B5EF4-FFF2-40B4-BE49-F238E27FC236}">
                <a16:creationId xmlns:a16="http://schemas.microsoft.com/office/drawing/2014/main" id="{300DAB4E-BE4C-AE55-7D0A-BA905BD8BE04}"/>
              </a:ext>
            </a:extLst>
          </p:cNvPr>
          <p:cNvSpPr/>
          <p:nvPr/>
        </p:nvSpPr>
        <p:spPr bwMode="gray">
          <a:xfrm>
            <a:off x="8121073" y="2103732"/>
            <a:ext cx="977985" cy="403410"/>
          </a:xfrm>
          <a:prstGeom prst="roundRect">
            <a:avLst/>
          </a:prstGeom>
          <a:solidFill>
            <a:sysClr val="window" lastClr="FFFFFF">
              <a:lumMod val="85000"/>
            </a:sys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417" name="Ovale 10">
            <a:extLst>
              <a:ext uri="{FF2B5EF4-FFF2-40B4-BE49-F238E27FC236}">
                <a16:creationId xmlns:a16="http://schemas.microsoft.com/office/drawing/2014/main" id="{29DA675A-91A4-4284-5D7A-3F188AA15865}"/>
              </a:ext>
            </a:extLst>
          </p:cNvPr>
          <p:cNvSpPr/>
          <p:nvPr/>
        </p:nvSpPr>
        <p:spPr bwMode="gray">
          <a:xfrm>
            <a:off x="8093504" y="2050582"/>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18" name="TextBox 417">
            <a:extLst>
              <a:ext uri="{FF2B5EF4-FFF2-40B4-BE49-F238E27FC236}">
                <a16:creationId xmlns:a16="http://schemas.microsoft.com/office/drawing/2014/main" id="{F4EA5551-61D4-4003-8CBC-046C701988AE}"/>
              </a:ext>
            </a:extLst>
          </p:cNvPr>
          <p:cNvSpPr txBox="1"/>
          <p:nvPr/>
        </p:nvSpPr>
        <p:spPr bwMode="gray">
          <a:xfrm>
            <a:off x="8390925" y="2091542"/>
            <a:ext cx="735703" cy="457424"/>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schemeClr val="accent6"/>
                </a:solidFill>
                <a:effectLst/>
                <a:uLnTx/>
                <a:uFillTx/>
                <a:latin typeface="Proxima Nova" panose="02000506030000020004"/>
                <a:ea typeface="+mn-ea"/>
                <a:cs typeface="+mn-cs"/>
              </a:rPr>
              <a:t>Partner transmits a “Request for Liquidation / Implementation Period” via Mail module</a:t>
            </a:r>
          </a:p>
        </p:txBody>
      </p:sp>
      <p:sp>
        <p:nvSpPr>
          <p:cNvPr id="419" name="Freeform 24">
            <a:extLst>
              <a:ext uri="{FF2B5EF4-FFF2-40B4-BE49-F238E27FC236}">
                <a16:creationId xmlns:a16="http://schemas.microsoft.com/office/drawing/2014/main" id="{E3E48AED-31F1-36B2-6C2E-6B7A92CFDD8A}"/>
              </a:ext>
            </a:extLst>
          </p:cNvPr>
          <p:cNvSpPr>
            <a:spLocks noChangeArrowheads="1"/>
          </p:cNvSpPr>
          <p:nvPr/>
        </p:nvSpPr>
        <p:spPr bwMode="auto">
          <a:xfrm>
            <a:off x="8246752" y="2181269"/>
            <a:ext cx="180066"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rgbClr val="0072BC"/>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cxnSp>
        <p:nvCxnSpPr>
          <p:cNvPr id="420" name="Straight Arrow Connector 419">
            <a:extLst>
              <a:ext uri="{FF2B5EF4-FFF2-40B4-BE49-F238E27FC236}">
                <a16:creationId xmlns:a16="http://schemas.microsoft.com/office/drawing/2014/main" id="{6CDB7E23-2FAD-AD4C-CE0E-2973C34B9F56}"/>
              </a:ext>
            </a:extLst>
          </p:cNvPr>
          <p:cNvCxnSpPr>
            <a:stCxn id="416" idx="2"/>
            <a:endCxn id="411" idx="0"/>
          </p:cNvCxnSpPr>
          <p:nvPr/>
        </p:nvCxnSpPr>
        <p:spPr bwMode="gray">
          <a:xfrm>
            <a:off x="8610066" y="2507142"/>
            <a:ext cx="0" cy="171305"/>
          </a:xfrm>
          <a:prstGeom prst="straightConnector1">
            <a:avLst/>
          </a:prstGeom>
          <a:noFill/>
          <a:ln w="9525" cap="flat" cmpd="sng" algn="ctr">
            <a:solidFill>
              <a:srgbClr val="0072BC"/>
            </a:solidFill>
            <a:prstDash val="solid"/>
            <a:miter lim="800000"/>
            <a:tailEnd type="triangle"/>
          </a:ln>
          <a:effectLst/>
        </p:spPr>
      </p:cxnSp>
      <p:cxnSp>
        <p:nvCxnSpPr>
          <p:cNvPr id="421" name="Straight Arrow Connector 420">
            <a:extLst>
              <a:ext uri="{FF2B5EF4-FFF2-40B4-BE49-F238E27FC236}">
                <a16:creationId xmlns:a16="http://schemas.microsoft.com/office/drawing/2014/main" id="{7A818B5F-B22C-3EA7-E582-6EF9F0E6F850}"/>
              </a:ext>
            </a:extLst>
          </p:cNvPr>
          <p:cNvCxnSpPr>
            <a:stCxn id="411" idx="2"/>
            <a:endCxn id="414" idx="0"/>
          </p:cNvCxnSpPr>
          <p:nvPr/>
        </p:nvCxnSpPr>
        <p:spPr bwMode="gray">
          <a:xfrm>
            <a:off x="8610066" y="3081857"/>
            <a:ext cx="0" cy="171305"/>
          </a:xfrm>
          <a:prstGeom prst="straightConnector1">
            <a:avLst/>
          </a:prstGeom>
          <a:noFill/>
          <a:ln w="9525" cap="flat" cmpd="sng" algn="ctr">
            <a:solidFill>
              <a:srgbClr val="0072BC"/>
            </a:solidFill>
            <a:prstDash val="solid"/>
            <a:miter lim="800000"/>
            <a:tailEnd type="triangle"/>
          </a:ln>
          <a:effectLst/>
        </p:spPr>
      </p:cxnSp>
      <p:sp>
        <p:nvSpPr>
          <p:cNvPr id="422" name="TextBox 421">
            <a:extLst>
              <a:ext uri="{FF2B5EF4-FFF2-40B4-BE49-F238E27FC236}">
                <a16:creationId xmlns:a16="http://schemas.microsoft.com/office/drawing/2014/main" id="{B254A3B3-0896-544B-C827-25245245E8CE}"/>
              </a:ext>
            </a:extLst>
          </p:cNvPr>
          <p:cNvSpPr txBox="1"/>
          <p:nvPr/>
        </p:nvSpPr>
        <p:spPr bwMode="gray">
          <a:xfrm>
            <a:off x="8505536" y="3268448"/>
            <a:ext cx="567115" cy="380480"/>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If ready, country operation sends request to RB for review / approval</a:t>
            </a:r>
          </a:p>
        </p:txBody>
      </p:sp>
      <p:sp>
        <p:nvSpPr>
          <p:cNvPr id="423" name="TextBox 422">
            <a:extLst>
              <a:ext uri="{FF2B5EF4-FFF2-40B4-BE49-F238E27FC236}">
                <a16:creationId xmlns:a16="http://schemas.microsoft.com/office/drawing/2014/main" id="{2E977B33-3A47-107A-2ECA-26BD63340CB5}"/>
              </a:ext>
            </a:extLst>
          </p:cNvPr>
          <p:cNvSpPr txBox="1"/>
          <p:nvPr/>
        </p:nvSpPr>
        <p:spPr bwMode="gray">
          <a:xfrm>
            <a:off x="8446554" y="2664286"/>
            <a:ext cx="630230" cy="457424"/>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UNHCR reviews request and requests more information if required</a:t>
            </a:r>
          </a:p>
        </p:txBody>
      </p:sp>
      <p:sp>
        <p:nvSpPr>
          <p:cNvPr id="424" name="Rectangle: Rounded Corners 423">
            <a:extLst>
              <a:ext uri="{FF2B5EF4-FFF2-40B4-BE49-F238E27FC236}">
                <a16:creationId xmlns:a16="http://schemas.microsoft.com/office/drawing/2014/main" id="{29A2D37B-9E68-C0BB-3258-8EF5B869A785}"/>
              </a:ext>
            </a:extLst>
          </p:cNvPr>
          <p:cNvSpPr/>
          <p:nvPr/>
        </p:nvSpPr>
        <p:spPr bwMode="gray">
          <a:xfrm>
            <a:off x="8121073" y="3818026"/>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425" name="Ovale 10">
            <a:extLst>
              <a:ext uri="{FF2B5EF4-FFF2-40B4-BE49-F238E27FC236}">
                <a16:creationId xmlns:a16="http://schemas.microsoft.com/office/drawing/2014/main" id="{5F06179F-D7DC-F58B-DC92-4E26927A080C}"/>
              </a:ext>
            </a:extLst>
          </p:cNvPr>
          <p:cNvSpPr/>
          <p:nvPr/>
        </p:nvSpPr>
        <p:spPr bwMode="gray">
          <a:xfrm>
            <a:off x="8111121" y="3775228"/>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26" name="TextBox 425">
            <a:extLst>
              <a:ext uri="{FF2B5EF4-FFF2-40B4-BE49-F238E27FC236}">
                <a16:creationId xmlns:a16="http://schemas.microsoft.com/office/drawing/2014/main" id="{9778F1F6-E7C7-A980-1136-D6F42FF90F92}"/>
              </a:ext>
            </a:extLst>
          </p:cNvPr>
          <p:cNvSpPr txBox="1"/>
          <p:nvPr/>
        </p:nvSpPr>
        <p:spPr bwMode="gray">
          <a:xfrm>
            <a:off x="8474128" y="3826714"/>
            <a:ext cx="616139" cy="380480"/>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RB informs Country Operation of approval / rejection</a:t>
            </a:r>
          </a:p>
        </p:txBody>
      </p:sp>
      <p:cxnSp>
        <p:nvCxnSpPr>
          <p:cNvPr id="427" name="Straight Arrow Connector 426">
            <a:extLst>
              <a:ext uri="{FF2B5EF4-FFF2-40B4-BE49-F238E27FC236}">
                <a16:creationId xmlns:a16="http://schemas.microsoft.com/office/drawing/2014/main" id="{F21916E5-3620-CA2B-5710-F753CC44DC09}"/>
              </a:ext>
            </a:extLst>
          </p:cNvPr>
          <p:cNvCxnSpPr>
            <a:cxnSpLocks/>
            <a:stCxn id="414" idx="2"/>
            <a:endCxn id="424" idx="0"/>
          </p:cNvCxnSpPr>
          <p:nvPr/>
        </p:nvCxnSpPr>
        <p:spPr>
          <a:xfrm>
            <a:off x="8610066" y="3656572"/>
            <a:ext cx="0" cy="161454"/>
          </a:xfrm>
          <a:prstGeom prst="straightConnector1">
            <a:avLst/>
          </a:prstGeom>
          <a:noFill/>
          <a:ln w="6350" cap="flat" cmpd="sng" algn="ctr">
            <a:solidFill>
              <a:srgbClr val="4472C4"/>
            </a:solidFill>
            <a:prstDash val="solid"/>
            <a:miter lim="800000"/>
            <a:tailEnd type="triangle"/>
          </a:ln>
          <a:effectLst/>
        </p:spPr>
      </p:cxnSp>
      <p:sp>
        <p:nvSpPr>
          <p:cNvPr id="428" name="Rectangle: Rounded Corners 427">
            <a:extLst>
              <a:ext uri="{FF2B5EF4-FFF2-40B4-BE49-F238E27FC236}">
                <a16:creationId xmlns:a16="http://schemas.microsoft.com/office/drawing/2014/main" id="{D307B718-3087-AE8A-D245-AC770F43FA43}"/>
              </a:ext>
            </a:extLst>
          </p:cNvPr>
          <p:cNvSpPr/>
          <p:nvPr/>
        </p:nvSpPr>
        <p:spPr bwMode="gray">
          <a:xfrm>
            <a:off x="8121073" y="4372931"/>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a:ln>
                <a:noFill/>
              </a:ln>
              <a:solidFill>
                <a:prstClr val="black"/>
              </a:solidFill>
              <a:effectLst/>
              <a:uLnTx/>
              <a:uFillTx/>
              <a:latin typeface="Arial"/>
              <a:ea typeface="+mn-ea"/>
              <a:cs typeface="+mn-cs"/>
            </a:endParaRPr>
          </a:p>
        </p:txBody>
      </p:sp>
      <p:sp>
        <p:nvSpPr>
          <p:cNvPr id="429" name="Ovale 10">
            <a:extLst>
              <a:ext uri="{FF2B5EF4-FFF2-40B4-BE49-F238E27FC236}">
                <a16:creationId xmlns:a16="http://schemas.microsoft.com/office/drawing/2014/main" id="{EACD3B9C-4F5E-F6E9-3C80-8B8E3CA0A910}"/>
              </a:ext>
            </a:extLst>
          </p:cNvPr>
          <p:cNvSpPr/>
          <p:nvPr/>
        </p:nvSpPr>
        <p:spPr bwMode="gray">
          <a:xfrm>
            <a:off x="8111121" y="4330133"/>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30" name="Freeform 40">
            <a:extLst>
              <a:ext uri="{FF2B5EF4-FFF2-40B4-BE49-F238E27FC236}">
                <a16:creationId xmlns:a16="http://schemas.microsoft.com/office/drawing/2014/main" id="{A95A9A1C-5559-AD31-25BF-8099BF2071F5}"/>
              </a:ext>
            </a:extLst>
          </p:cNvPr>
          <p:cNvSpPr>
            <a:spLocks noChangeArrowheads="1"/>
          </p:cNvSpPr>
          <p:nvPr/>
        </p:nvSpPr>
        <p:spPr bwMode="auto">
          <a:xfrm>
            <a:off x="8304155" y="4462106"/>
            <a:ext cx="180066"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rgbClr val="0072BC"/>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sp>
        <p:nvSpPr>
          <p:cNvPr id="431" name="TextBox 430">
            <a:extLst>
              <a:ext uri="{FF2B5EF4-FFF2-40B4-BE49-F238E27FC236}">
                <a16:creationId xmlns:a16="http://schemas.microsoft.com/office/drawing/2014/main" id="{69482C12-A99B-313F-6DAF-A0C69421F07B}"/>
              </a:ext>
            </a:extLst>
          </p:cNvPr>
          <p:cNvSpPr txBox="1"/>
          <p:nvPr/>
        </p:nvSpPr>
        <p:spPr bwMode="gray">
          <a:xfrm>
            <a:off x="8490308" y="4390528"/>
            <a:ext cx="599959" cy="30353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Country Operation responds to partner’s request</a:t>
            </a:r>
          </a:p>
        </p:txBody>
      </p:sp>
      <p:sp>
        <p:nvSpPr>
          <p:cNvPr id="432" name="Freeform 42">
            <a:extLst>
              <a:ext uri="{FF2B5EF4-FFF2-40B4-BE49-F238E27FC236}">
                <a16:creationId xmlns:a16="http://schemas.microsoft.com/office/drawing/2014/main" id="{5379186A-FA4B-4EA1-A5E8-90185ED21BBF}"/>
              </a:ext>
            </a:extLst>
          </p:cNvPr>
          <p:cNvSpPr>
            <a:spLocks noChangeArrowheads="1"/>
          </p:cNvSpPr>
          <p:nvPr/>
        </p:nvSpPr>
        <p:spPr bwMode="auto">
          <a:xfrm>
            <a:off x="8251409" y="3335352"/>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433" name="Freeform 43">
            <a:extLst>
              <a:ext uri="{FF2B5EF4-FFF2-40B4-BE49-F238E27FC236}">
                <a16:creationId xmlns:a16="http://schemas.microsoft.com/office/drawing/2014/main" id="{0FED4204-476D-32AA-380A-D405A90213D9}"/>
              </a:ext>
            </a:extLst>
          </p:cNvPr>
          <p:cNvSpPr>
            <a:spLocks noChangeArrowheads="1"/>
          </p:cNvSpPr>
          <p:nvPr/>
        </p:nvSpPr>
        <p:spPr bwMode="auto">
          <a:xfrm>
            <a:off x="8277542" y="3887576"/>
            <a:ext cx="232244" cy="269039"/>
          </a:xfrm>
          <a:custGeom>
            <a:avLst/>
            <a:gdLst>
              <a:gd name="connsiteX0" fmla="*/ 252290 w 362702"/>
              <a:gd name="connsiteY0" fmla="*/ 469647 h 547344"/>
              <a:gd name="connsiteX1" fmla="*/ 270771 w 362702"/>
              <a:gd name="connsiteY1" fmla="*/ 475106 h 547344"/>
              <a:gd name="connsiteX2" fmla="*/ 265950 w 362702"/>
              <a:gd name="connsiteY2" fmla="*/ 494004 h 547344"/>
              <a:gd name="connsiteX3" fmla="*/ 247469 w 362702"/>
              <a:gd name="connsiteY3" fmla="*/ 489384 h 547344"/>
              <a:gd name="connsiteX4" fmla="*/ 252290 w 362702"/>
              <a:gd name="connsiteY4" fmla="*/ 469647 h 547344"/>
              <a:gd name="connsiteX5" fmla="*/ 310192 w 362702"/>
              <a:gd name="connsiteY5" fmla="*/ 420621 h 547344"/>
              <a:gd name="connsiteX6" fmla="*/ 226646 w 362702"/>
              <a:gd name="connsiteY6" fmla="*/ 469329 h 547344"/>
              <a:gd name="connsiteX7" fmla="*/ 262215 w 362702"/>
              <a:gd name="connsiteY7" fmla="*/ 530833 h 547344"/>
              <a:gd name="connsiteX8" fmla="*/ 345760 w 362702"/>
              <a:gd name="connsiteY8" fmla="*/ 482538 h 547344"/>
              <a:gd name="connsiteX9" fmla="*/ 14062 w 362702"/>
              <a:gd name="connsiteY9" fmla="*/ 399157 h 547344"/>
              <a:gd name="connsiteX10" fmla="*/ 14062 w 362702"/>
              <a:gd name="connsiteY10" fmla="*/ 431354 h 547344"/>
              <a:gd name="connsiteX11" fmla="*/ 36809 w 362702"/>
              <a:gd name="connsiteY11" fmla="*/ 453644 h 547344"/>
              <a:gd name="connsiteX12" fmla="*/ 169571 w 362702"/>
              <a:gd name="connsiteY12" fmla="*/ 453644 h 547344"/>
              <a:gd name="connsiteX13" fmla="*/ 132348 w 362702"/>
              <a:gd name="connsiteY13" fmla="*/ 416494 h 547344"/>
              <a:gd name="connsiteX14" fmla="*/ 131521 w 362702"/>
              <a:gd name="connsiteY14" fmla="*/ 415255 h 547344"/>
              <a:gd name="connsiteX15" fmla="*/ 124490 w 362702"/>
              <a:gd name="connsiteY15" fmla="*/ 399157 h 547344"/>
              <a:gd name="connsiteX16" fmla="*/ 101277 w 362702"/>
              <a:gd name="connsiteY16" fmla="*/ 217792 h 547344"/>
              <a:gd name="connsiteX17" fmla="*/ 92644 w 362702"/>
              <a:gd name="connsiteY17" fmla="*/ 220011 h 547344"/>
              <a:gd name="connsiteX18" fmla="*/ 86026 w 362702"/>
              <a:gd name="connsiteY18" fmla="*/ 227028 h 547344"/>
              <a:gd name="connsiteX19" fmla="*/ 85613 w 362702"/>
              <a:gd name="connsiteY19" fmla="*/ 231569 h 547344"/>
              <a:gd name="connsiteX20" fmla="*/ 137311 w 362702"/>
              <a:gd name="connsiteY20" fmla="*/ 321142 h 547344"/>
              <a:gd name="connsiteX21" fmla="*/ 167503 w 362702"/>
              <a:gd name="connsiteY21" fmla="*/ 373152 h 547344"/>
              <a:gd name="connsiteX22" fmla="*/ 164608 w 362702"/>
              <a:gd name="connsiteY22" fmla="*/ 383059 h 547344"/>
              <a:gd name="connsiteX23" fmla="*/ 155096 w 362702"/>
              <a:gd name="connsiteY23" fmla="*/ 380169 h 547344"/>
              <a:gd name="connsiteX24" fmla="*/ 121181 w 362702"/>
              <a:gd name="connsiteY24" fmla="*/ 321142 h 547344"/>
              <a:gd name="connsiteX25" fmla="*/ 117045 w 362702"/>
              <a:gd name="connsiteY25" fmla="*/ 319491 h 547344"/>
              <a:gd name="connsiteX26" fmla="*/ 107533 w 362702"/>
              <a:gd name="connsiteY26" fmla="*/ 321967 h 547344"/>
              <a:gd name="connsiteX27" fmla="*/ 100088 w 362702"/>
              <a:gd name="connsiteY27" fmla="*/ 332700 h 547344"/>
              <a:gd name="connsiteX28" fmla="*/ 129040 w 362702"/>
              <a:gd name="connsiteY28" fmla="*/ 374803 h 547344"/>
              <a:gd name="connsiteX29" fmla="*/ 144756 w 362702"/>
              <a:gd name="connsiteY29" fmla="*/ 409476 h 547344"/>
              <a:gd name="connsiteX30" fmla="*/ 205967 w 362702"/>
              <a:gd name="connsiteY30" fmla="*/ 451580 h 547344"/>
              <a:gd name="connsiteX31" fmla="*/ 212998 w 362702"/>
              <a:gd name="connsiteY31" fmla="*/ 454056 h 547344"/>
              <a:gd name="connsiteX32" fmla="*/ 215066 w 362702"/>
              <a:gd name="connsiteY32" fmla="*/ 454882 h 547344"/>
              <a:gd name="connsiteX33" fmla="*/ 217961 w 362702"/>
              <a:gd name="connsiteY33" fmla="*/ 457359 h 547344"/>
              <a:gd name="connsiteX34" fmla="*/ 303574 w 362702"/>
              <a:gd name="connsiteY34" fmla="*/ 408238 h 547344"/>
              <a:gd name="connsiteX35" fmla="*/ 303574 w 362702"/>
              <a:gd name="connsiteY35" fmla="*/ 393791 h 547344"/>
              <a:gd name="connsiteX36" fmla="*/ 296543 w 362702"/>
              <a:gd name="connsiteY36" fmla="*/ 321142 h 547344"/>
              <a:gd name="connsiteX37" fmla="*/ 263870 w 362702"/>
              <a:gd name="connsiteY37" fmla="*/ 265004 h 547344"/>
              <a:gd name="connsiteX38" fmla="*/ 260147 w 362702"/>
              <a:gd name="connsiteY38" fmla="*/ 258399 h 547344"/>
              <a:gd name="connsiteX39" fmla="*/ 256011 w 362702"/>
              <a:gd name="connsiteY39" fmla="*/ 256748 h 547344"/>
              <a:gd name="connsiteX40" fmla="*/ 246912 w 362702"/>
              <a:gd name="connsiteY40" fmla="*/ 259225 h 547344"/>
              <a:gd name="connsiteX41" fmla="*/ 239468 w 362702"/>
              <a:gd name="connsiteY41" fmla="*/ 270370 h 547344"/>
              <a:gd name="connsiteX42" fmla="*/ 249808 w 362702"/>
              <a:gd name="connsiteY42" fmla="*/ 288119 h 547344"/>
              <a:gd name="connsiteX43" fmla="*/ 254357 w 362702"/>
              <a:gd name="connsiteY43" fmla="*/ 296375 h 547344"/>
              <a:gd name="connsiteX44" fmla="*/ 252289 w 362702"/>
              <a:gd name="connsiteY44" fmla="*/ 306282 h 547344"/>
              <a:gd name="connsiteX45" fmla="*/ 248567 w 362702"/>
              <a:gd name="connsiteY45" fmla="*/ 307107 h 547344"/>
              <a:gd name="connsiteX46" fmla="*/ 241949 w 362702"/>
              <a:gd name="connsiteY46" fmla="*/ 303392 h 547344"/>
              <a:gd name="connsiteX47" fmla="*/ 227060 w 362702"/>
              <a:gd name="connsiteY47" fmla="*/ 277387 h 547344"/>
              <a:gd name="connsiteX48" fmla="*/ 223338 w 362702"/>
              <a:gd name="connsiteY48" fmla="*/ 275736 h 547344"/>
              <a:gd name="connsiteX49" fmla="*/ 213825 w 362702"/>
              <a:gd name="connsiteY49" fmla="*/ 277800 h 547344"/>
              <a:gd name="connsiteX50" fmla="*/ 206794 w 362702"/>
              <a:gd name="connsiteY50" fmla="*/ 289358 h 547344"/>
              <a:gd name="connsiteX51" fmla="*/ 217134 w 362702"/>
              <a:gd name="connsiteY51" fmla="*/ 307107 h 547344"/>
              <a:gd name="connsiteX52" fmla="*/ 221683 w 362702"/>
              <a:gd name="connsiteY52" fmla="*/ 315363 h 547344"/>
              <a:gd name="connsiteX53" fmla="*/ 219202 w 362702"/>
              <a:gd name="connsiteY53" fmla="*/ 324857 h 547344"/>
              <a:gd name="connsiteX54" fmla="*/ 209689 w 362702"/>
              <a:gd name="connsiteY54" fmla="*/ 322380 h 547344"/>
              <a:gd name="connsiteX55" fmla="*/ 194387 w 362702"/>
              <a:gd name="connsiteY55" fmla="*/ 296375 h 547344"/>
              <a:gd name="connsiteX56" fmla="*/ 190251 w 362702"/>
              <a:gd name="connsiteY56" fmla="*/ 294724 h 547344"/>
              <a:gd name="connsiteX57" fmla="*/ 180738 w 362702"/>
              <a:gd name="connsiteY57" fmla="*/ 296788 h 547344"/>
              <a:gd name="connsiteX58" fmla="*/ 173707 w 362702"/>
              <a:gd name="connsiteY58" fmla="*/ 308346 h 547344"/>
              <a:gd name="connsiteX59" fmla="*/ 174121 w 362702"/>
              <a:gd name="connsiteY59" fmla="*/ 308758 h 547344"/>
              <a:gd name="connsiteX60" fmla="*/ 189010 w 362702"/>
              <a:gd name="connsiteY60" fmla="*/ 333938 h 547344"/>
              <a:gd name="connsiteX61" fmla="*/ 186115 w 362702"/>
              <a:gd name="connsiteY61" fmla="*/ 343845 h 547344"/>
              <a:gd name="connsiteX62" fmla="*/ 182806 w 362702"/>
              <a:gd name="connsiteY62" fmla="*/ 345083 h 547344"/>
              <a:gd name="connsiteX63" fmla="*/ 176189 w 362702"/>
              <a:gd name="connsiteY63" fmla="*/ 341368 h 547344"/>
              <a:gd name="connsiteX64" fmla="*/ 161299 w 362702"/>
              <a:gd name="connsiteY64" fmla="*/ 315363 h 547344"/>
              <a:gd name="connsiteX65" fmla="*/ 105879 w 362702"/>
              <a:gd name="connsiteY65" fmla="*/ 219598 h 547344"/>
              <a:gd name="connsiteX66" fmla="*/ 101277 w 362702"/>
              <a:gd name="connsiteY66" fmla="*/ 217792 h 547344"/>
              <a:gd name="connsiteX67" fmla="*/ 105243 w 362702"/>
              <a:gd name="connsiteY67" fmla="*/ 127385 h 547344"/>
              <a:gd name="connsiteX68" fmla="*/ 203300 w 362702"/>
              <a:gd name="connsiteY68" fmla="*/ 127385 h 547344"/>
              <a:gd name="connsiteX69" fmla="*/ 210685 w 362702"/>
              <a:gd name="connsiteY69" fmla="*/ 134456 h 547344"/>
              <a:gd name="connsiteX70" fmla="*/ 203300 w 362702"/>
              <a:gd name="connsiteY70" fmla="*/ 141527 h 547344"/>
              <a:gd name="connsiteX71" fmla="*/ 105243 w 362702"/>
              <a:gd name="connsiteY71" fmla="*/ 141527 h 547344"/>
              <a:gd name="connsiteX72" fmla="*/ 98268 w 362702"/>
              <a:gd name="connsiteY72" fmla="*/ 134456 h 547344"/>
              <a:gd name="connsiteX73" fmla="*/ 105243 w 362702"/>
              <a:gd name="connsiteY73" fmla="*/ 127385 h 547344"/>
              <a:gd name="connsiteX74" fmla="*/ 103424 w 362702"/>
              <a:gd name="connsiteY74" fmla="*/ 98268 h 547344"/>
              <a:gd name="connsiteX75" fmla="*/ 201891 w 362702"/>
              <a:gd name="connsiteY75" fmla="*/ 98268 h 547344"/>
              <a:gd name="connsiteX76" fmla="*/ 208866 w 362702"/>
              <a:gd name="connsiteY76" fmla="*/ 105339 h 547344"/>
              <a:gd name="connsiteX77" fmla="*/ 201891 w 362702"/>
              <a:gd name="connsiteY77" fmla="*/ 112410 h 547344"/>
              <a:gd name="connsiteX78" fmla="*/ 103424 w 362702"/>
              <a:gd name="connsiteY78" fmla="*/ 112410 h 547344"/>
              <a:gd name="connsiteX79" fmla="*/ 96449 w 362702"/>
              <a:gd name="connsiteY79" fmla="*/ 105339 h 547344"/>
              <a:gd name="connsiteX80" fmla="*/ 103424 w 362702"/>
              <a:gd name="connsiteY80" fmla="*/ 98268 h 547344"/>
              <a:gd name="connsiteX81" fmla="*/ 36809 w 362702"/>
              <a:gd name="connsiteY81" fmla="*/ 77602 h 547344"/>
              <a:gd name="connsiteX82" fmla="*/ 14062 w 362702"/>
              <a:gd name="connsiteY82" fmla="*/ 100718 h 547344"/>
              <a:gd name="connsiteX83" fmla="*/ 14062 w 362702"/>
              <a:gd name="connsiteY83" fmla="*/ 384710 h 547344"/>
              <a:gd name="connsiteX84" fmla="*/ 117459 w 362702"/>
              <a:gd name="connsiteY84" fmla="*/ 384710 h 547344"/>
              <a:gd name="connsiteX85" fmla="*/ 116218 w 362702"/>
              <a:gd name="connsiteY85" fmla="*/ 380582 h 547344"/>
              <a:gd name="connsiteX86" fmla="*/ 89335 w 362702"/>
              <a:gd name="connsiteY86" fmla="*/ 341781 h 547344"/>
              <a:gd name="connsiteX87" fmla="*/ 88094 w 362702"/>
              <a:gd name="connsiteY87" fmla="*/ 340542 h 547344"/>
              <a:gd name="connsiteX88" fmla="*/ 100088 w 362702"/>
              <a:gd name="connsiteY88" fmla="*/ 309584 h 547344"/>
              <a:gd name="connsiteX89" fmla="*/ 111669 w 362702"/>
              <a:gd name="connsiteY89" fmla="*/ 305456 h 547344"/>
              <a:gd name="connsiteX90" fmla="*/ 73205 w 362702"/>
              <a:gd name="connsiteY90" fmla="*/ 238586 h 547344"/>
              <a:gd name="connsiteX91" fmla="*/ 72791 w 362702"/>
              <a:gd name="connsiteY91" fmla="*/ 220837 h 547344"/>
              <a:gd name="connsiteX92" fmla="*/ 85199 w 362702"/>
              <a:gd name="connsiteY92" fmla="*/ 207628 h 547344"/>
              <a:gd name="connsiteX93" fmla="*/ 118700 w 362702"/>
              <a:gd name="connsiteY93" fmla="*/ 212581 h 547344"/>
              <a:gd name="connsiteX94" fmla="*/ 164608 w 362702"/>
              <a:gd name="connsiteY94" fmla="*/ 292247 h 547344"/>
              <a:gd name="connsiteX95" fmla="*/ 173707 w 362702"/>
              <a:gd name="connsiteY95" fmla="*/ 284404 h 547344"/>
              <a:gd name="connsiteX96" fmla="*/ 191491 w 362702"/>
              <a:gd name="connsiteY96" fmla="*/ 280277 h 547344"/>
              <a:gd name="connsiteX97" fmla="*/ 193559 w 362702"/>
              <a:gd name="connsiteY97" fmla="*/ 280689 h 547344"/>
              <a:gd name="connsiteX98" fmla="*/ 206794 w 362702"/>
              <a:gd name="connsiteY98" fmla="*/ 265417 h 547344"/>
              <a:gd name="connsiteX99" fmla="*/ 224578 w 362702"/>
              <a:gd name="connsiteY99" fmla="*/ 261289 h 547344"/>
              <a:gd name="connsiteX100" fmla="*/ 226233 w 362702"/>
              <a:gd name="connsiteY100" fmla="*/ 261702 h 547344"/>
              <a:gd name="connsiteX101" fmla="*/ 239468 w 362702"/>
              <a:gd name="connsiteY101" fmla="*/ 246429 h 547344"/>
              <a:gd name="connsiteX102" fmla="*/ 252703 w 362702"/>
              <a:gd name="connsiteY102" fmla="*/ 242301 h 547344"/>
              <a:gd name="connsiteX103" fmla="*/ 252703 w 362702"/>
              <a:gd name="connsiteY103" fmla="*/ 183686 h 547344"/>
              <a:gd name="connsiteX104" fmla="*/ 212171 w 362702"/>
              <a:gd name="connsiteY104" fmla="*/ 183686 h 547344"/>
              <a:gd name="connsiteX105" fmla="*/ 202658 w 362702"/>
              <a:gd name="connsiteY105" fmla="*/ 207215 h 547344"/>
              <a:gd name="connsiteX106" fmla="*/ 190251 w 362702"/>
              <a:gd name="connsiteY106" fmla="*/ 215883 h 547344"/>
              <a:gd name="connsiteX107" fmla="*/ 189837 w 362702"/>
              <a:gd name="connsiteY107" fmla="*/ 215883 h 547344"/>
              <a:gd name="connsiteX108" fmla="*/ 177429 w 362702"/>
              <a:gd name="connsiteY108" fmla="*/ 208040 h 547344"/>
              <a:gd name="connsiteX109" fmla="*/ 165435 w 362702"/>
              <a:gd name="connsiteY109" fmla="*/ 183686 h 547344"/>
              <a:gd name="connsiteX110" fmla="*/ 121181 w 362702"/>
              <a:gd name="connsiteY110" fmla="*/ 183686 h 547344"/>
              <a:gd name="connsiteX111" fmla="*/ 74032 w 362702"/>
              <a:gd name="connsiteY111" fmla="*/ 164286 h 547344"/>
              <a:gd name="connsiteX112" fmla="*/ 54594 w 362702"/>
              <a:gd name="connsiteY112" fmla="*/ 117642 h 547344"/>
              <a:gd name="connsiteX113" fmla="*/ 54594 w 362702"/>
              <a:gd name="connsiteY113" fmla="*/ 77602 h 547344"/>
              <a:gd name="connsiteX114" fmla="*/ 103424 w 362702"/>
              <a:gd name="connsiteY114" fmla="*/ 70971 h 547344"/>
              <a:gd name="connsiteX115" fmla="*/ 201891 w 362702"/>
              <a:gd name="connsiteY115" fmla="*/ 70971 h 547344"/>
              <a:gd name="connsiteX116" fmla="*/ 208866 w 362702"/>
              <a:gd name="connsiteY116" fmla="*/ 78042 h 547344"/>
              <a:gd name="connsiteX117" fmla="*/ 201891 w 362702"/>
              <a:gd name="connsiteY117" fmla="*/ 85113 h 547344"/>
              <a:gd name="connsiteX118" fmla="*/ 103424 w 362702"/>
              <a:gd name="connsiteY118" fmla="*/ 85113 h 547344"/>
              <a:gd name="connsiteX119" fmla="*/ 96449 w 362702"/>
              <a:gd name="connsiteY119" fmla="*/ 78042 h 547344"/>
              <a:gd name="connsiteX120" fmla="*/ 103424 w 362702"/>
              <a:gd name="connsiteY120" fmla="*/ 70971 h 547344"/>
              <a:gd name="connsiteX121" fmla="*/ 271651 w 362702"/>
              <a:gd name="connsiteY121" fmla="*/ 41855 h 547344"/>
              <a:gd name="connsiteX122" fmla="*/ 278963 w 362702"/>
              <a:gd name="connsiteY122" fmla="*/ 49331 h 547344"/>
              <a:gd name="connsiteX123" fmla="*/ 278963 w 362702"/>
              <a:gd name="connsiteY123" fmla="*/ 51822 h 547344"/>
              <a:gd name="connsiteX124" fmla="*/ 294399 w 362702"/>
              <a:gd name="connsiteY124" fmla="*/ 68435 h 547344"/>
              <a:gd name="connsiteX125" fmla="*/ 294399 w 362702"/>
              <a:gd name="connsiteY125" fmla="*/ 70511 h 547344"/>
              <a:gd name="connsiteX126" fmla="*/ 287087 w 362702"/>
              <a:gd name="connsiteY126" fmla="*/ 77571 h 547344"/>
              <a:gd name="connsiteX127" fmla="*/ 280182 w 362702"/>
              <a:gd name="connsiteY127" fmla="*/ 70511 h 547344"/>
              <a:gd name="connsiteX128" fmla="*/ 280182 w 362702"/>
              <a:gd name="connsiteY128" fmla="*/ 68435 h 547344"/>
              <a:gd name="connsiteX129" fmla="*/ 271651 w 362702"/>
              <a:gd name="connsiteY129" fmla="*/ 65112 h 547344"/>
              <a:gd name="connsiteX130" fmla="*/ 263121 w 362702"/>
              <a:gd name="connsiteY130" fmla="*/ 68435 h 547344"/>
              <a:gd name="connsiteX131" fmla="*/ 263121 w 362702"/>
              <a:gd name="connsiteY131" fmla="*/ 80894 h 547344"/>
              <a:gd name="connsiteX132" fmla="*/ 271651 w 362702"/>
              <a:gd name="connsiteY132" fmla="*/ 84632 h 547344"/>
              <a:gd name="connsiteX133" fmla="*/ 294399 w 362702"/>
              <a:gd name="connsiteY133" fmla="*/ 102075 h 547344"/>
              <a:gd name="connsiteX134" fmla="*/ 294399 w 362702"/>
              <a:gd name="connsiteY134" fmla="*/ 115364 h 547344"/>
              <a:gd name="connsiteX135" fmla="*/ 278963 w 362702"/>
              <a:gd name="connsiteY135" fmla="*/ 131977 h 547344"/>
              <a:gd name="connsiteX136" fmla="*/ 278963 w 362702"/>
              <a:gd name="connsiteY136" fmla="*/ 134469 h 547344"/>
              <a:gd name="connsiteX137" fmla="*/ 271651 w 362702"/>
              <a:gd name="connsiteY137" fmla="*/ 141529 h 547344"/>
              <a:gd name="connsiteX138" fmla="*/ 264746 w 362702"/>
              <a:gd name="connsiteY138" fmla="*/ 134469 h 547344"/>
              <a:gd name="connsiteX139" fmla="*/ 264746 w 362702"/>
              <a:gd name="connsiteY139" fmla="*/ 131977 h 547344"/>
              <a:gd name="connsiteX140" fmla="*/ 249310 w 362702"/>
              <a:gd name="connsiteY140" fmla="*/ 115364 h 547344"/>
              <a:gd name="connsiteX141" fmla="*/ 249310 w 362702"/>
              <a:gd name="connsiteY141" fmla="*/ 113288 h 547344"/>
              <a:gd name="connsiteX142" fmla="*/ 256216 w 362702"/>
              <a:gd name="connsiteY142" fmla="*/ 106228 h 547344"/>
              <a:gd name="connsiteX143" fmla="*/ 263121 w 362702"/>
              <a:gd name="connsiteY143" fmla="*/ 113288 h 547344"/>
              <a:gd name="connsiteX144" fmla="*/ 263121 w 362702"/>
              <a:gd name="connsiteY144" fmla="*/ 115364 h 547344"/>
              <a:gd name="connsiteX145" fmla="*/ 271651 w 362702"/>
              <a:gd name="connsiteY145" fmla="*/ 119102 h 547344"/>
              <a:gd name="connsiteX146" fmla="*/ 280182 w 362702"/>
              <a:gd name="connsiteY146" fmla="*/ 115364 h 547344"/>
              <a:gd name="connsiteX147" fmla="*/ 280182 w 362702"/>
              <a:gd name="connsiteY147" fmla="*/ 102075 h 547344"/>
              <a:gd name="connsiteX148" fmla="*/ 271651 w 362702"/>
              <a:gd name="connsiteY148" fmla="*/ 98752 h 547344"/>
              <a:gd name="connsiteX149" fmla="*/ 249310 w 362702"/>
              <a:gd name="connsiteY149" fmla="*/ 80894 h 547344"/>
              <a:gd name="connsiteX150" fmla="*/ 249310 w 362702"/>
              <a:gd name="connsiteY150" fmla="*/ 68435 h 547344"/>
              <a:gd name="connsiteX151" fmla="*/ 264746 w 362702"/>
              <a:gd name="connsiteY151" fmla="*/ 51822 h 547344"/>
              <a:gd name="connsiteX152" fmla="*/ 264746 w 362702"/>
              <a:gd name="connsiteY152" fmla="*/ 49331 h 547344"/>
              <a:gd name="connsiteX153" fmla="*/ 271651 w 362702"/>
              <a:gd name="connsiteY153" fmla="*/ 41855 h 547344"/>
              <a:gd name="connsiteX154" fmla="*/ 103424 w 362702"/>
              <a:gd name="connsiteY154" fmla="*/ 41855 h 547344"/>
              <a:gd name="connsiteX155" fmla="*/ 201891 w 362702"/>
              <a:gd name="connsiteY155" fmla="*/ 41855 h 547344"/>
              <a:gd name="connsiteX156" fmla="*/ 208866 w 362702"/>
              <a:gd name="connsiteY156" fmla="*/ 49134 h 547344"/>
              <a:gd name="connsiteX157" fmla="*/ 201891 w 362702"/>
              <a:gd name="connsiteY157" fmla="*/ 56009 h 547344"/>
              <a:gd name="connsiteX158" fmla="*/ 103424 w 362702"/>
              <a:gd name="connsiteY158" fmla="*/ 56009 h 547344"/>
              <a:gd name="connsiteX159" fmla="*/ 96449 w 362702"/>
              <a:gd name="connsiteY159" fmla="*/ 49134 h 547344"/>
              <a:gd name="connsiteX160" fmla="*/ 103424 w 362702"/>
              <a:gd name="connsiteY160" fmla="*/ 41855 h 547344"/>
              <a:gd name="connsiteX161" fmla="*/ 121181 w 362702"/>
              <a:gd name="connsiteY161" fmla="*/ 14447 h 547344"/>
              <a:gd name="connsiteX162" fmla="*/ 69069 w 362702"/>
              <a:gd name="connsiteY162" fmla="*/ 66457 h 547344"/>
              <a:gd name="connsiteX163" fmla="*/ 69069 w 362702"/>
              <a:gd name="connsiteY163" fmla="*/ 117642 h 547344"/>
              <a:gd name="connsiteX164" fmla="*/ 84372 w 362702"/>
              <a:gd name="connsiteY164" fmla="*/ 154379 h 547344"/>
              <a:gd name="connsiteX165" fmla="*/ 121181 w 362702"/>
              <a:gd name="connsiteY165" fmla="*/ 169652 h 547344"/>
              <a:gd name="connsiteX166" fmla="*/ 169985 w 362702"/>
              <a:gd name="connsiteY166" fmla="*/ 169652 h 547344"/>
              <a:gd name="connsiteX167" fmla="*/ 176189 w 362702"/>
              <a:gd name="connsiteY167" fmla="*/ 173367 h 547344"/>
              <a:gd name="connsiteX168" fmla="*/ 189837 w 362702"/>
              <a:gd name="connsiteY168" fmla="*/ 201436 h 547344"/>
              <a:gd name="connsiteX169" fmla="*/ 201004 w 362702"/>
              <a:gd name="connsiteY169" fmla="*/ 173780 h 547344"/>
              <a:gd name="connsiteX170" fmla="*/ 207621 w 362702"/>
              <a:gd name="connsiteY170" fmla="*/ 169652 h 547344"/>
              <a:gd name="connsiteX171" fmla="*/ 260147 w 362702"/>
              <a:gd name="connsiteY171" fmla="*/ 169652 h 547344"/>
              <a:gd name="connsiteX172" fmla="*/ 272141 w 362702"/>
              <a:gd name="connsiteY172" fmla="*/ 169652 h 547344"/>
              <a:gd name="connsiteX173" fmla="*/ 308951 w 362702"/>
              <a:gd name="connsiteY173" fmla="*/ 154379 h 547344"/>
              <a:gd name="connsiteX174" fmla="*/ 324254 w 362702"/>
              <a:gd name="connsiteY174" fmla="*/ 117642 h 547344"/>
              <a:gd name="connsiteX175" fmla="*/ 324254 w 362702"/>
              <a:gd name="connsiteY175" fmla="*/ 66457 h 547344"/>
              <a:gd name="connsiteX176" fmla="*/ 272141 w 362702"/>
              <a:gd name="connsiteY176" fmla="*/ 14447 h 547344"/>
              <a:gd name="connsiteX177" fmla="*/ 121181 w 362702"/>
              <a:gd name="connsiteY177" fmla="*/ 0 h 547344"/>
              <a:gd name="connsiteX178" fmla="*/ 272141 w 362702"/>
              <a:gd name="connsiteY178" fmla="*/ 0 h 547344"/>
              <a:gd name="connsiteX179" fmla="*/ 338316 w 362702"/>
              <a:gd name="connsiteY179" fmla="*/ 66457 h 547344"/>
              <a:gd name="connsiteX180" fmla="*/ 338316 w 362702"/>
              <a:gd name="connsiteY180" fmla="*/ 117642 h 547344"/>
              <a:gd name="connsiteX181" fmla="*/ 318877 w 362702"/>
              <a:gd name="connsiteY181" fmla="*/ 164286 h 547344"/>
              <a:gd name="connsiteX182" fmla="*/ 272141 w 362702"/>
              <a:gd name="connsiteY182" fmla="*/ 183686 h 547344"/>
              <a:gd name="connsiteX183" fmla="*/ 267178 w 362702"/>
              <a:gd name="connsiteY183" fmla="*/ 183686 h 547344"/>
              <a:gd name="connsiteX184" fmla="*/ 267178 w 362702"/>
              <a:gd name="connsiteY184" fmla="*/ 245603 h 547344"/>
              <a:gd name="connsiteX185" fmla="*/ 272555 w 362702"/>
              <a:gd name="connsiteY185" fmla="*/ 251382 h 547344"/>
              <a:gd name="connsiteX186" fmla="*/ 272969 w 362702"/>
              <a:gd name="connsiteY186" fmla="*/ 251795 h 547344"/>
              <a:gd name="connsiteX187" fmla="*/ 272969 w 362702"/>
              <a:gd name="connsiteY187" fmla="*/ 252208 h 547344"/>
              <a:gd name="connsiteX188" fmla="*/ 279586 w 362702"/>
              <a:gd name="connsiteY188" fmla="*/ 263766 h 547344"/>
              <a:gd name="connsiteX189" fmla="*/ 282895 w 362702"/>
              <a:gd name="connsiteY189" fmla="*/ 269544 h 547344"/>
              <a:gd name="connsiteX190" fmla="*/ 308951 w 362702"/>
              <a:gd name="connsiteY190" fmla="*/ 314124 h 547344"/>
              <a:gd name="connsiteX191" fmla="*/ 316809 w 362702"/>
              <a:gd name="connsiteY191" fmla="*/ 398744 h 547344"/>
              <a:gd name="connsiteX192" fmla="*/ 317636 w 362702"/>
              <a:gd name="connsiteY192" fmla="*/ 404936 h 547344"/>
              <a:gd name="connsiteX193" fmla="*/ 318877 w 362702"/>
              <a:gd name="connsiteY193" fmla="*/ 407412 h 547344"/>
              <a:gd name="connsiteX194" fmla="*/ 361890 w 362702"/>
              <a:gd name="connsiteY194" fmla="*/ 481713 h 547344"/>
              <a:gd name="connsiteX195" fmla="*/ 358995 w 362702"/>
              <a:gd name="connsiteY195" fmla="*/ 491206 h 547344"/>
              <a:gd name="connsiteX196" fmla="*/ 263043 w 362702"/>
              <a:gd name="connsiteY196" fmla="*/ 546932 h 547344"/>
              <a:gd name="connsiteX197" fmla="*/ 259734 w 362702"/>
              <a:gd name="connsiteY197" fmla="*/ 547344 h 547344"/>
              <a:gd name="connsiteX198" fmla="*/ 258079 w 362702"/>
              <a:gd name="connsiteY198" fmla="*/ 547344 h 547344"/>
              <a:gd name="connsiteX199" fmla="*/ 253116 w 362702"/>
              <a:gd name="connsiteY199" fmla="*/ 544042 h 547344"/>
              <a:gd name="connsiteX200" fmla="*/ 210516 w 362702"/>
              <a:gd name="connsiteY200" fmla="*/ 470155 h 547344"/>
              <a:gd name="connsiteX201" fmla="*/ 210516 w 362702"/>
              <a:gd name="connsiteY201" fmla="*/ 469742 h 547344"/>
              <a:gd name="connsiteX202" fmla="*/ 208449 w 362702"/>
              <a:gd name="connsiteY202" fmla="*/ 468091 h 547344"/>
              <a:gd name="connsiteX203" fmla="*/ 36809 w 362702"/>
              <a:gd name="connsiteY203" fmla="*/ 468091 h 547344"/>
              <a:gd name="connsiteX204" fmla="*/ 0 w 362702"/>
              <a:gd name="connsiteY204" fmla="*/ 431354 h 547344"/>
              <a:gd name="connsiteX205" fmla="*/ 0 w 362702"/>
              <a:gd name="connsiteY205" fmla="*/ 100718 h 547344"/>
              <a:gd name="connsiteX206" fmla="*/ 36809 w 362702"/>
              <a:gd name="connsiteY206" fmla="*/ 63568 h 547344"/>
              <a:gd name="connsiteX207" fmla="*/ 55007 w 362702"/>
              <a:gd name="connsiteY207" fmla="*/ 63568 h 547344"/>
              <a:gd name="connsiteX208" fmla="*/ 121181 w 362702"/>
              <a:gd name="connsiteY208" fmla="*/ 0 h 5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2702" h="547344">
                <a:moveTo>
                  <a:pt x="252290" y="469647"/>
                </a:moveTo>
                <a:cubicBezTo>
                  <a:pt x="258718" y="465867"/>
                  <a:pt x="267155" y="468387"/>
                  <a:pt x="270771" y="475106"/>
                </a:cubicBezTo>
                <a:cubicBezTo>
                  <a:pt x="274386" y="481825"/>
                  <a:pt x="272378" y="490644"/>
                  <a:pt x="265950" y="494004"/>
                </a:cubicBezTo>
                <a:cubicBezTo>
                  <a:pt x="259522" y="498203"/>
                  <a:pt x="251085" y="495683"/>
                  <a:pt x="247469" y="489384"/>
                </a:cubicBezTo>
                <a:cubicBezTo>
                  <a:pt x="243853" y="482245"/>
                  <a:pt x="245862" y="473846"/>
                  <a:pt x="252290" y="469647"/>
                </a:cubicBezTo>
                <a:close/>
                <a:moveTo>
                  <a:pt x="310192" y="420621"/>
                </a:moveTo>
                <a:lnTo>
                  <a:pt x="226646" y="469329"/>
                </a:lnTo>
                <a:lnTo>
                  <a:pt x="262215" y="530833"/>
                </a:lnTo>
                <a:lnTo>
                  <a:pt x="345760" y="482538"/>
                </a:lnTo>
                <a:close/>
                <a:moveTo>
                  <a:pt x="14062" y="399157"/>
                </a:moveTo>
                <a:lnTo>
                  <a:pt x="14062" y="431354"/>
                </a:lnTo>
                <a:cubicBezTo>
                  <a:pt x="14062" y="443737"/>
                  <a:pt x="24402" y="453644"/>
                  <a:pt x="36809" y="453644"/>
                </a:cubicBezTo>
                <a:lnTo>
                  <a:pt x="169571" y="453644"/>
                </a:lnTo>
                <a:cubicBezTo>
                  <a:pt x="154268" y="444975"/>
                  <a:pt x="141034" y="432179"/>
                  <a:pt x="132348" y="416494"/>
                </a:cubicBezTo>
                <a:cubicBezTo>
                  <a:pt x="131935" y="416494"/>
                  <a:pt x="131935" y="415668"/>
                  <a:pt x="131521" y="415255"/>
                </a:cubicBezTo>
                <a:lnTo>
                  <a:pt x="124490" y="399157"/>
                </a:lnTo>
                <a:close/>
                <a:moveTo>
                  <a:pt x="101277" y="217792"/>
                </a:moveTo>
                <a:cubicBezTo>
                  <a:pt x="98848" y="217741"/>
                  <a:pt x="95746" y="218360"/>
                  <a:pt x="92644" y="220011"/>
                </a:cubicBezTo>
                <a:cubicBezTo>
                  <a:pt x="89749" y="222075"/>
                  <a:pt x="87267" y="224552"/>
                  <a:pt x="86026" y="227028"/>
                </a:cubicBezTo>
                <a:cubicBezTo>
                  <a:pt x="85199" y="227854"/>
                  <a:pt x="84786" y="229918"/>
                  <a:pt x="85613" y="231569"/>
                </a:cubicBezTo>
                <a:lnTo>
                  <a:pt x="137311" y="321142"/>
                </a:lnTo>
                <a:lnTo>
                  <a:pt x="167503" y="373152"/>
                </a:lnTo>
                <a:cubicBezTo>
                  <a:pt x="169158" y="376041"/>
                  <a:pt x="168330" y="380582"/>
                  <a:pt x="164608" y="383059"/>
                </a:cubicBezTo>
                <a:cubicBezTo>
                  <a:pt x="161299" y="384710"/>
                  <a:pt x="156750" y="383471"/>
                  <a:pt x="155096" y="380169"/>
                </a:cubicBezTo>
                <a:lnTo>
                  <a:pt x="121181" y="321142"/>
                </a:lnTo>
                <a:cubicBezTo>
                  <a:pt x="120354" y="319903"/>
                  <a:pt x="117873" y="319491"/>
                  <a:pt x="117045" y="319491"/>
                </a:cubicBezTo>
                <a:cubicBezTo>
                  <a:pt x="114150" y="319078"/>
                  <a:pt x="110842" y="319903"/>
                  <a:pt x="107533" y="321967"/>
                </a:cubicBezTo>
                <a:cubicBezTo>
                  <a:pt x="101743" y="324857"/>
                  <a:pt x="99675" y="330223"/>
                  <a:pt x="100088" y="332700"/>
                </a:cubicBezTo>
                <a:cubicBezTo>
                  <a:pt x="112082" y="345083"/>
                  <a:pt x="122009" y="359117"/>
                  <a:pt x="129040" y="374803"/>
                </a:cubicBezTo>
                <a:lnTo>
                  <a:pt x="144756" y="409476"/>
                </a:lnTo>
                <a:cubicBezTo>
                  <a:pt x="157991" y="432179"/>
                  <a:pt x="180325" y="447452"/>
                  <a:pt x="205967" y="451580"/>
                </a:cubicBezTo>
                <a:cubicBezTo>
                  <a:pt x="208449" y="451993"/>
                  <a:pt x="210930" y="453231"/>
                  <a:pt x="212998" y="454056"/>
                </a:cubicBezTo>
                <a:cubicBezTo>
                  <a:pt x="213825" y="454056"/>
                  <a:pt x="214239" y="454469"/>
                  <a:pt x="215066" y="454882"/>
                </a:cubicBezTo>
                <a:cubicBezTo>
                  <a:pt x="216307" y="455708"/>
                  <a:pt x="217134" y="456533"/>
                  <a:pt x="217961" y="457359"/>
                </a:cubicBezTo>
                <a:lnTo>
                  <a:pt x="303574" y="408238"/>
                </a:lnTo>
                <a:cubicBezTo>
                  <a:pt x="301920" y="403697"/>
                  <a:pt x="301506" y="398744"/>
                  <a:pt x="303574" y="393791"/>
                </a:cubicBezTo>
                <a:cubicBezTo>
                  <a:pt x="311846" y="369850"/>
                  <a:pt x="309364" y="343432"/>
                  <a:pt x="296543" y="321142"/>
                </a:cubicBezTo>
                <a:lnTo>
                  <a:pt x="263870" y="265004"/>
                </a:lnTo>
                <a:lnTo>
                  <a:pt x="260147" y="258399"/>
                </a:lnTo>
                <a:cubicBezTo>
                  <a:pt x="259320" y="257161"/>
                  <a:pt x="256839" y="256748"/>
                  <a:pt x="256011" y="256748"/>
                </a:cubicBezTo>
                <a:cubicBezTo>
                  <a:pt x="253116" y="256335"/>
                  <a:pt x="249808" y="257161"/>
                  <a:pt x="246912" y="259225"/>
                </a:cubicBezTo>
                <a:cubicBezTo>
                  <a:pt x="240708" y="262527"/>
                  <a:pt x="238227" y="268306"/>
                  <a:pt x="239468" y="270370"/>
                </a:cubicBezTo>
                <a:lnTo>
                  <a:pt x="249808" y="288119"/>
                </a:lnTo>
                <a:lnTo>
                  <a:pt x="254357" y="296375"/>
                </a:lnTo>
                <a:cubicBezTo>
                  <a:pt x="256839" y="299677"/>
                  <a:pt x="255598" y="304218"/>
                  <a:pt x="252289" y="306282"/>
                </a:cubicBezTo>
                <a:cubicBezTo>
                  <a:pt x="251048" y="306694"/>
                  <a:pt x="249808" y="307107"/>
                  <a:pt x="248567" y="307107"/>
                </a:cubicBezTo>
                <a:cubicBezTo>
                  <a:pt x="246085" y="307107"/>
                  <a:pt x="243604" y="305869"/>
                  <a:pt x="241949" y="303392"/>
                </a:cubicBezTo>
                <a:lnTo>
                  <a:pt x="227060" y="277387"/>
                </a:lnTo>
                <a:cubicBezTo>
                  <a:pt x="226646" y="276149"/>
                  <a:pt x="224165" y="275736"/>
                  <a:pt x="223338" y="275736"/>
                </a:cubicBezTo>
                <a:cubicBezTo>
                  <a:pt x="220443" y="275323"/>
                  <a:pt x="216720" y="276149"/>
                  <a:pt x="213825" y="277800"/>
                </a:cubicBezTo>
                <a:cubicBezTo>
                  <a:pt x="207621" y="281515"/>
                  <a:pt x="205553" y="287294"/>
                  <a:pt x="206794" y="289358"/>
                </a:cubicBezTo>
                <a:lnTo>
                  <a:pt x="217134" y="307107"/>
                </a:lnTo>
                <a:lnTo>
                  <a:pt x="221683" y="315363"/>
                </a:lnTo>
                <a:cubicBezTo>
                  <a:pt x="223751" y="318665"/>
                  <a:pt x="222511" y="323206"/>
                  <a:pt x="219202" y="324857"/>
                </a:cubicBezTo>
                <a:cubicBezTo>
                  <a:pt x="215480" y="326921"/>
                  <a:pt x="211344" y="325682"/>
                  <a:pt x="209689" y="322380"/>
                </a:cubicBezTo>
                <a:lnTo>
                  <a:pt x="194387" y="296375"/>
                </a:lnTo>
                <a:cubicBezTo>
                  <a:pt x="193559" y="294724"/>
                  <a:pt x="191078" y="294724"/>
                  <a:pt x="190251" y="294724"/>
                </a:cubicBezTo>
                <a:cubicBezTo>
                  <a:pt x="187356" y="294311"/>
                  <a:pt x="184047" y="295137"/>
                  <a:pt x="180738" y="296788"/>
                </a:cubicBezTo>
                <a:cubicBezTo>
                  <a:pt x="174948" y="300503"/>
                  <a:pt x="172880" y="306282"/>
                  <a:pt x="173707" y="308346"/>
                </a:cubicBezTo>
                <a:lnTo>
                  <a:pt x="174121" y="308758"/>
                </a:lnTo>
                <a:lnTo>
                  <a:pt x="189010" y="333938"/>
                </a:lnTo>
                <a:cubicBezTo>
                  <a:pt x="190664" y="337653"/>
                  <a:pt x="189837" y="341781"/>
                  <a:pt x="186115" y="343845"/>
                </a:cubicBezTo>
                <a:cubicBezTo>
                  <a:pt x="185288" y="344670"/>
                  <a:pt x="184047" y="345083"/>
                  <a:pt x="182806" y="345083"/>
                </a:cubicBezTo>
                <a:cubicBezTo>
                  <a:pt x="180325" y="345083"/>
                  <a:pt x="177843" y="343845"/>
                  <a:pt x="176189" y="341368"/>
                </a:cubicBezTo>
                <a:lnTo>
                  <a:pt x="161299" y="315363"/>
                </a:lnTo>
                <a:lnTo>
                  <a:pt x="105879" y="219598"/>
                </a:lnTo>
                <a:cubicBezTo>
                  <a:pt x="105465" y="218566"/>
                  <a:pt x="103707" y="217844"/>
                  <a:pt x="101277" y="217792"/>
                </a:cubicBezTo>
                <a:close/>
                <a:moveTo>
                  <a:pt x="105243" y="127385"/>
                </a:moveTo>
                <a:lnTo>
                  <a:pt x="203300" y="127385"/>
                </a:lnTo>
                <a:cubicBezTo>
                  <a:pt x="207402" y="127385"/>
                  <a:pt x="210685" y="130713"/>
                  <a:pt x="210685" y="134456"/>
                </a:cubicBezTo>
                <a:cubicBezTo>
                  <a:pt x="210685" y="138616"/>
                  <a:pt x="207402" y="141527"/>
                  <a:pt x="203300" y="141527"/>
                </a:cubicBezTo>
                <a:lnTo>
                  <a:pt x="105243" y="141527"/>
                </a:lnTo>
                <a:cubicBezTo>
                  <a:pt x="101550" y="141527"/>
                  <a:pt x="98268" y="138616"/>
                  <a:pt x="98268" y="134456"/>
                </a:cubicBezTo>
                <a:cubicBezTo>
                  <a:pt x="98268" y="130713"/>
                  <a:pt x="101550" y="127385"/>
                  <a:pt x="105243" y="127385"/>
                </a:cubicBezTo>
                <a:close/>
                <a:moveTo>
                  <a:pt x="103424" y="98268"/>
                </a:moveTo>
                <a:lnTo>
                  <a:pt x="201891" y="98268"/>
                </a:lnTo>
                <a:cubicBezTo>
                  <a:pt x="205583" y="98268"/>
                  <a:pt x="208866" y="101180"/>
                  <a:pt x="208866" y="105339"/>
                </a:cubicBezTo>
                <a:cubicBezTo>
                  <a:pt x="208866" y="109083"/>
                  <a:pt x="205583" y="112410"/>
                  <a:pt x="201891" y="112410"/>
                </a:cubicBezTo>
                <a:lnTo>
                  <a:pt x="103424" y="112410"/>
                </a:lnTo>
                <a:cubicBezTo>
                  <a:pt x="99321" y="112410"/>
                  <a:pt x="96449" y="109083"/>
                  <a:pt x="96449" y="105339"/>
                </a:cubicBezTo>
                <a:cubicBezTo>
                  <a:pt x="96449" y="101180"/>
                  <a:pt x="99321" y="98268"/>
                  <a:pt x="103424" y="98268"/>
                </a:cubicBezTo>
                <a:close/>
                <a:moveTo>
                  <a:pt x="36809" y="77602"/>
                </a:moveTo>
                <a:cubicBezTo>
                  <a:pt x="24402" y="77602"/>
                  <a:pt x="14062" y="87922"/>
                  <a:pt x="14062" y="100718"/>
                </a:cubicBezTo>
                <a:lnTo>
                  <a:pt x="14062" y="384710"/>
                </a:lnTo>
                <a:lnTo>
                  <a:pt x="117459" y="384710"/>
                </a:lnTo>
                <a:lnTo>
                  <a:pt x="116218" y="380582"/>
                </a:lnTo>
                <a:cubicBezTo>
                  <a:pt x="109601" y="366135"/>
                  <a:pt x="100088" y="353338"/>
                  <a:pt x="89335" y="341781"/>
                </a:cubicBezTo>
                <a:cubicBezTo>
                  <a:pt x="88921" y="341368"/>
                  <a:pt x="88508" y="340955"/>
                  <a:pt x="88094" y="340542"/>
                </a:cubicBezTo>
                <a:cubicBezTo>
                  <a:pt x="82304" y="330223"/>
                  <a:pt x="87681" y="316601"/>
                  <a:pt x="100088" y="309584"/>
                </a:cubicBezTo>
                <a:cubicBezTo>
                  <a:pt x="103811" y="307107"/>
                  <a:pt x="107947" y="306282"/>
                  <a:pt x="111669" y="305456"/>
                </a:cubicBezTo>
                <a:lnTo>
                  <a:pt x="73205" y="238586"/>
                </a:lnTo>
                <a:cubicBezTo>
                  <a:pt x="70310" y="233633"/>
                  <a:pt x="70310" y="227028"/>
                  <a:pt x="72791" y="220837"/>
                </a:cubicBezTo>
                <a:cubicBezTo>
                  <a:pt x="75273" y="215470"/>
                  <a:pt x="79409" y="210930"/>
                  <a:pt x="85199" y="207628"/>
                </a:cubicBezTo>
                <a:cubicBezTo>
                  <a:pt x="98020" y="200610"/>
                  <a:pt x="112496" y="202674"/>
                  <a:pt x="118700" y="212581"/>
                </a:cubicBezTo>
                <a:lnTo>
                  <a:pt x="164608" y="292247"/>
                </a:lnTo>
                <a:cubicBezTo>
                  <a:pt x="167090" y="289358"/>
                  <a:pt x="170398" y="286468"/>
                  <a:pt x="173707" y="284404"/>
                </a:cubicBezTo>
                <a:cubicBezTo>
                  <a:pt x="179497" y="281102"/>
                  <a:pt x="185701" y="279864"/>
                  <a:pt x="191491" y="280277"/>
                </a:cubicBezTo>
                <a:cubicBezTo>
                  <a:pt x="192319" y="280277"/>
                  <a:pt x="192732" y="280689"/>
                  <a:pt x="193559" y="280689"/>
                </a:cubicBezTo>
                <a:cubicBezTo>
                  <a:pt x="195627" y="274911"/>
                  <a:pt x="200177" y="269544"/>
                  <a:pt x="206794" y="265417"/>
                </a:cubicBezTo>
                <a:cubicBezTo>
                  <a:pt x="212584" y="262527"/>
                  <a:pt x="218788" y="260876"/>
                  <a:pt x="224578" y="261289"/>
                </a:cubicBezTo>
                <a:cubicBezTo>
                  <a:pt x="224992" y="261289"/>
                  <a:pt x="225819" y="261289"/>
                  <a:pt x="226233" y="261702"/>
                </a:cubicBezTo>
                <a:cubicBezTo>
                  <a:pt x="228301" y="255923"/>
                  <a:pt x="232850" y="250557"/>
                  <a:pt x="239468" y="246429"/>
                </a:cubicBezTo>
                <a:cubicBezTo>
                  <a:pt x="243604" y="243952"/>
                  <a:pt x="248567" y="243127"/>
                  <a:pt x="252703" y="242301"/>
                </a:cubicBezTo>
                <a:lnTo>
                  <a:pt x="252703" y="183686"/>
                </a:lnTo>
                <a:lnTo>
                  <a:pt x="212171" y="183686"/>
                </a:lnTo>
                <a:lnTo>
                  <a:pt x="202658" y="207215"/>
                </a:lnTo>
                <a:cubicBezTo>
                  <a:pt x="200590" y="212581"/>
                  <a:pt x="195627" y="215470"/>
                  <a:pt x="190251" y="215883"/>
                </a:cubicBezTo>
                <a:cubicBezTo>
                  <a:pt x="189837" y="215883"/>
                  <a:pt x="189837" y="215883"/>
                  <a:pt x="189837" y="215883"/>
                </a:cubicBezTo>
                <a:cubicBezTo>
                  <a:pt x="184460" y="215883"/>
                  <a:pt x="179497" y="212994"/>
                  <a:pt x="177429" y="208040"/>
                </a:cubicBezTo>
                <a:lnTo>
                  <a:pt x="165435" y="183686"/>
                </a:lnTo>
                <a:lnTo>
                  <a:pt x="121181" y="183686"/>
                </a:lnTo>
                <a:cubicBezTo>
                  <a:pt x="103397" y="183686"/>
                  <a:pt x="86853" y="177082"/>
                  <a:pt x="74032" y="164286"/>
                </a:cubicBezTo>
                <a:cubicBezTo>
                  <a:pt x="61625" y="151903"/>
                  <a:pt x="54594" y="134979"/>
                  <a:pt x="54594" y="117642"/>
                </a:cubicBezTo>
                <a:lnTo>
                  <a:pt x="54594" y="77602"/>
                </a:lnTo>
                <a:close/>
                <a:moveTo>
                  <a:pt x="103424" y="70971"/>
                </a:moveTo>
                <a:lnTo>
                  <a:pt x="201891" y="70971"/>
                </a:lnTo>
                <a:cubicBezTo>
                  <a:pt x="205583" y="70971"/>
                  <a:pt x="208866" y="74299"/>
                  <a:pt x="208866" y="78042"/>
                </a:cubicBezTo>
                <a:cubicBezTo>
                  <a:pt x="208866" y="82202"/>
                  <a:pt x="205583" y="85113"/>
                  <a:pt x="201891" y="85113"/>
                </a:cubicBezTo>
                <a:lnTo>
                  <a:pt x="103424" y="85113"/>
                </a:lnTo>
                <a:cubicBezTo>
                  <a:pt x="99321" y="85113"/>
                  <a:pt x="96449" y="82202"/>
                  <a:pt x="96449" y="78042"/>
                </a:cubicBezTo>
                <a:cubicBezTo>
                  <a:pt x="96449" y="74299"/>
                  <a:pt x="99321" y="70971"/>
                  <a:pt x="103424" y="70971"/>
                </a:cubicBezTo>
                <a:close/>
                <a:moveTo>
                  <a:pt x="271651" y="41855"/>
                </a:moveTo>
                <a:cubicBezTo>
                  <a:pt x="275713" y="41855"/>
                  <a:pt x="278963" y="45178"/>
                  <a:pt x="278963" y="49331"/>
                </a:cubicBezTo>
                <a:lnTo>
                  <a:pt x="278963" y="51822"/>
                </a:lnTo>
                <a:cubicBezTo>
                  <a:pt x="288306" y="53899"/>
                  <a:pt x="294399" y="60129"/>
                  <a:pt x="294399" y="68435"/>
                </a:cubicBezTo>
                <a:lnTo>
                  <a:pt x="294399" y="70511"/>
                </a:lnTo>
                <a:cubicBezTo>
                  <a:pt x="294399" y="74249"/>
                  <a:pt x="291555" y="77571"/>
                  <a:pt x="287087" y="77571"/>
                </a:cubicBezTo>
                <a:cubicBezTo>
                  <a:pt x="283838" y="77571"/>
                  <a:pt x="280182" y="74249"/>
                  <a:pt x="280182" y="70511"/>
                </a:cubicBezTo>
                <a:lnTo>
                  <a:pt x="280182" y="68435"/>
                </a:lnTo>
                <a:cubicBezTo>
                  <a:pt x="280182" y="68019"/>
                  <a:pt x="277745" y="65112"/>
                  <a:pt x="271651" y="65112"/>
                </a:cubicBezTo>
                <a:cubicBezTo>
                  <a:pt x="265965" y="65112"/>
                  <a:pt x="263121" y="68019"/>
                  <a:pt x="263121" y="68435"/>
                </a:cubicBezTo>
                <a:lnTo>
                  <a:pt x="263121" y="80894"/>
                </a:lnTo>
                <a:cubicBezTo>
                  <a:pt x="263121" y="81725"/>
                  <a:pt x="265965" y="84632"/>
                  <a:pt x="271651" y="84632"/>
                </a:cubicBezTo>
                <a:cubicBezTo>
                  <a:pt x="284650" y="84632"/>
                  <a:pt x="294399" y="92523"/>
                  <a:pt x="294399" y="102075"/>
                </a:cubicBezTo>
                <a:lnTo>
                  <a:pt x="294399" y="115364"/>
                </a:lnTo>
                <a:cubicBezTo>
                  <a:pt x="294399" y="123671"/>
                  <a:pt x="288306" y="129900"/>
                  <a:pt x="278963" y="131977"/>
                </a:cubicBezTo>
                <a:lnTo>
                  <a:pt x="278963" y="134469"/>
                </a:lnTo>
                <a:cubicBezTo>
                  <a:pt x="278963" y="138622"/>
                  <a:pt x="275713" y="141529"/>
                  <a:pt x="271651" y="141529"/>
                </a:cubicBezTo>
                <a:cubicBezTo>
                  <a:pt x="267996" y="141529"/>
                  <a:pt x="264746" y="138622"/>
                  <a:pt x="264746" y="134469"/>
                </a:cubicBezTo>
                <a:lnTo>
                  <a:pt x="264746" y="131977"/>
                </a:lnTo>
                <a:cubicBezTo>
                  <a:pt x="255403" y="129900"/>
                  <a:pt x="249310" y="123671"/>
                  <a:pt x="249310" y="115364"/>
                </a:cubicBezTo>
                <a:lnTo>
                  <a:pt x="249310" y="113288"/>
                </a:lnTo>
                <a:cubicBezTo>
                  <a:pt x="249310" y="109135"/>
                  <a:pt x="252154" y="106228"/>
                  <a:pt x="256216" y="106228"/>
                </a:cubicBezTo>
                <a:cubicBezTo>
                  <a:pt x="259871" y="106228"/>
                  <a:pt x="263121" y="109135"/>
                  <a:pt x="263121" y="113288"/>
                </a:cubicBezTo>
                <a:lnTo>
                  <a:pt x="263121" y="115364"/>
                </a:lnTo>
                <a:cubicBezTo>
                  <a:pt x="263121" y="115780"/>
                  <a:pt x="265965" y="119102"/>
                  <a:pt x="271651" y="119102"/>
                </a:cubicBezTo>
                <a:cubicBezTo>
                  <a:pt x="277745" y="119102"/>
                  <a:pt x="280182" y="115780"/>
                  <a:pt x="280182" y="115364"/>
                </a:cubicBezTo>
                <a:lnTo>
                  <a:pt x="280182" y="102075"/>
                </a:lnTo>
                <a:cubicBezTo>
                  <a:pt x="280182" y="101659"/>
                  <a:pt x="277745" y="98752"/>
                  <a:pt x="271651" y="98752"/>
                </a:cubicBezTo>
                <a:cubicBezTo>
                  <a:pt x="259059" y="98752"/>
                  <a:pt x="249310" y="90861"/>
                  <a:pt x="249310" y="80894"/>
                </a:cubicBezTo>
                <a:lnTo>
                  <a:pt x="249310" y="68435"/>
                </a:lnTo>
                <a:cubicBezTo>
                  <a:pt x="249310" y="60129"/>
                  <a:pt x="255403" y="53899"/>
                  <a:pt x="264746" y="51822"/>
                </a:cubicBezTo>
                <a:lnTo>
                  <a:pt x="264746" y="49331"/>
                </a:lnTo>
                <a:cubicBezTo>
                  <a:pt x="264746" y="45178"/>
                  <a:pt x="267996" y="41855"/>
                  <a:pt x="271651" y="41855"/>
                </a:cubicBezTo>
                <a:close/>
                <a:moveTo>
                  <a:pt x="103424" y="41855"/>
                </a:moveTo>
                <a:lnTo>
                  <a:pt x="201891" y="41855"/>
                </a:lnTo>
                <a:cubicBezTo>
                  <a:pt x="205583" y="41855"/>
                  <a:pt x="208866" y="45090"/>
                  <a:pt x="208866" y="49134"/>
                </a:cubicBezTo>
                <a:cubicBezTo>
                  <a:pt x="208866" y="53178"/>
                  <a:pt x="205583" y="56009"/>
                  <a:pt x="201891" y="56009"/>
                </a:cubicBezTo>
                <a:lnTo>
                  <a:pt x="103424" y="56009"/>
                </a:lnTo>
                <a:cubicBezTo>
                  <a:pt x="99321" y="56009"/>
                  <a:pt x="96449" y="53178"/>
                  <a:pt x="96449" y="49134"/>
                </a:cubicBezTo>
                <a:cubicBezTo>
                  <a:pt x="96449" y="45090"/>
                  <a:pt x="99321" y="41855"/>
                  <a:pt x="103424" y="41855"/>
                </a:cubicBezTo>
                <a:close/>
                <a:moveTo>
                  <a:pt x="121181" y="14447"/>
                </a:moveTo>
                <a:cubicBezTo>
                  <a:pt x="92230" y="14447"/>
                  <a:pt x="69069" y="37563"/>
                  <a:pt x="69069" y="66457"/>
                </a:cubicBezTo>
                <a:lnTo>
                  <a:pt x="69069" y="117642"/>
                </a:lnTo>
                <a:cubicBezTo>
                  <a:pt x="69069" y="131676"/>
                  <a:pt x="74446" y="144473"/>
                  <a:pt x="84372" y="154379"/>
                </a:cubicBezTo>
                <a:cubicBezTo>
                  <a:pt x="94298" y="163873"/>
                  <a:pt x="107119" y="169652"/>
                  <a:pt x="121181" y="169652"/>
                </a:cubicBezTo>
                <a:lnTo>
                  <a:pt x="169985" y="169652"/>
                </a:lnTo>
                <a:cubicBezTo>
                  <a:pt x="172880" y="169652"/>
                  <a:pt x="174948" y="170890"/>
                  <a:pt x="176189" y="173367"/>
                </a:cubicBezTo>
                <a:lnTo>
                  <a:pt x="189837" y="201436"/>
                </a:lnTo>
                <a:lnTo>
                  <a:pt x="201004" y="173780"/>
                </a:lnTo>
                <a:cubicBezTo>
                  <a:pt x="202245" y="171303"/>
                  <a:pt x="204726" y="169652"/>
                  <a:pt x="207621" y="169652"/>
                </a:cubicBezTo>
                <a:lnTo>
                  <a:pt x="260147" y="169652"/>
                </a:lnTo>
                <a:lnTo>
                  <a:pt x="272141" y="169652"/>
                </a:lnTo>
                <a:cubicBezTo>
                  <a:pt x="286203" y="169652"/>
                  <a:pt x="299438" y="163873"/>
                  <a:pt x="308951" y="154379"/>
                </a:cubicBezTo>
                <a:cubicBezTo>
                  <a:pt x="318877" y="144473"/>
                  <a:pt x="324254" y="131676"/>
                  <a:pt x="324254" y="117642"/>
                </a:cubicBezTo>
                <a:lnTo>
                  <a:pt x="324254" y="66457"/>
                </a:lnTo>
                <a:cubicBezTo>
                  <a:pt x="324254" y="37563"/>
                  <a:pt x="300679" y="14447"/>
                  <a:pt x="272141" y="14447"/>
                </a:cubicBezTo>
                <a:close/>
                <a:moveTo>
                  <a:pt x="121181" y="0"/>
                </a:moveTo>
                <a:lnTo>
                  <a:pt x="272141" y="0"/>
                </a:lnTo>
                <a:cubicBezTo>
                  <a:pt x="308537" y="0"/>
                  <a:pt x="338316" y="29720"/>
                  <a:pt x="338316" y="66457"/>
                </a:cubicBezTo>
                <a:lnTo>
                  <a:pt x="338316" y="117642"/>
                </a:lnTo>
                <a:cubicBezTo>
                  <a:pt x="338316" y="134979"/>
                  <a:pt x="331698" y="151903"/>
                  <a:pt x="318877" y="164286"/>
                </a:cubicBezTo>
                <a:cubicBezTo>
                  <a:pt x="306469" y="177082"/>
                  <a:pt x="289926" y="183686"/>
                  <a:pt x="272141" y="183686"/>
                </a:cubicBezTo>
                <a:lnTo>
                  <a:pt x="267178" y="183686"/>
                </a:lnTo>
                <a:lnTo>
                  <a:pt x="267178" y="245603"/>
                </a:lnTo>
                <a:cubicBezTo>
                  <a:pt x="269246" y="247254"/>
                  <a:pt x="271314" y="248905"/>
                  <a:pt x="272555" y="251382"/>
                </a:cubicBezTo>
                <a:lnTo>
                  <a:pt x="272969" y="251795"/>
                </a:lnTo>
                <a:cubicBezTo>
                  <a:pt x="272969" y="251795"/>
                  <a:pt x="272969" y="251795"/>
                  <a:pt x="272969" y="252208"/>
                </a:cubicBezTo>
                <a:lnTo>
                  <a:pt x="279586" y="263766"/>
                </a:lnTo>
                <a:lnTo>
                  <a:pt x="282895" y="269544"/>
                </a:lnTo>
                <a:lnTo>
                  <a:pt x="308951" y="314124"/>
                </a:lnTo>
                <a:cubicBezTo>
                  <a:pt x="323840" y="339717"/>
                  <a:pt x="326735" y="370262"/>
                  <a:pt x="316809" y="398744"/>
                </a:cubicBezTo>
                <a:cubicBezTo>
                  <a:pt x="316395" y="400808"/>
                  <a:pt x="316395" y="402872"/>
                  <a:pt x="317636" y="404936"/>
                </a:cubicBezTo>
                <a:lnTo>
                  <a:pt x="318877" y="407412"/>
                </a:lnTo>
                <a:lnTo>
                  <a:pt x="361890" y="481713"/>
                </a:lnTo>
                <a:cubicBezTo>
                  <a:pt x="363545" y="485015"/>
                  <a:pt x="362717" y="489555"/>
                  <a:pt x="358995" y="491206"/>
                </a:cubicBezTo>
                <a:lnTo>
                  <a:pt x="263043" y="546932"/>
                </a:lnTo>
                <a:cubicBezTo>
                  <a:pt x="262215" y="547344"/>
                  <a:pt x="260975" y="547344"/>
                  <a:pt x="259734" y="547344"/>
                </a:cubicBezTo>
                <a:cubicBezTo>
                  <a:pt x="258907" y="547344"/>
                  <a:pt x="258493" y="547344"/>
                  <a:pt x="258079" y="547344"/>
                </a:cubicBezTo>
                <a:cubicBezTo>
                  <a:pt x="256011" y="546932"/>
                  <a:pt x="254357" y="546106"/>
                  <a:pt x="253116" y="544042"/>
                </a:cubicBezTo>
                <a:lnTo>
                  <a:pt x="210516" y="470155"/>
                </a:lnTo>
                <a:cubicBezTo>
                  <a:pt x="210516" y="470155"/>
                  <a:pt x="210516" y="470155"/>
                  <a:pt x="210516" y="469742"/>
                </a:cubicBezTo>
                <a:cubicBezTo>
                  <a:pt x="210103" y="469329"/>
                  <a:pt x="209689" y="468504"/>
                  <a:pt x="208449" y="468091"/>
                </a:cubicBezTo>
                <a:lnTo>
                  <a:pt x="36809" y="468091"/>
                </a:lnTo>
                <a:cubicBezTo>
                  <a:pt x="16130" y="468091"/>
                  <a:pt x="0" y="451580"/>
                  <a:pt x="0" y="431354"/>
                </a:cubicBezTo>
                <a:lnTo>
                  <a:pt x="0" y="100718"/>
                </a:lnTo>
                <a:cubicBezTo>
                  <a:pt x="0" y="80079"/>
                  <a:pt x="16130" y="63568"/>
                  <a:pt x="36809" y="63568"/>
                </a:cubicBezTo>
                <a:lnTo>
                  <a:pt x="55007" y="63568"/>
                </a:lnTo>
                <a:cubicBezTo>
                  <a:pt x="56662" y="28069"/>
                  <a:pt x="85613" y="0"/>
                  <a:pt x="121181"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cxnSp>
        <p:nvCxnSpPr>
          <p:cNvPr id="434" name="Straight Arrow Connector 433">
            <a:extLst>
              <a:ext uri="{FF2B5EF4-FFF2-40B4-BE49-F238E27FC236}">
                <a16:creationId xmlns:a16="http://schemas.microsoft.com/office/drawing/2014/main" id="{0D5649C9-3C57-13F0-2351-4E2E676F7B03}"/>
              </a:ext>
            </a:extLst>
          </p:cNvPr>
          <p:cNvCxnSpPr>
            <a:stCxn id="424" idx="2"/>
            <a:endCxn id="428" idx="0"/>
          </p:cNvCxnSpPr>
          <p:nvPr/>
        </p:nvCxnSpPr>
        <p:spPr bwMode="gray">
          <a:xfrm>
            <a:off x="8610066" y="4221436"/>
            <a:ext cx="0" cy="15149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442">
            <a:extLst>
              <a:ext uri="{FF2B5EF4-FFF2-40B4-BE49-F238E27FC236}">
                <a16:creationId xmlns:a16="http://schemas.microsoft.com/office/drawing/2014/main" id="{1BC8F77E-8E1C-4147-6E31-08EB014D7DA5}"/>
              </a:ext>
            </a:extLst>
          </p:cNvPr>
          <p:cNvCxnSpPr>
            <a:stCxn id="92" idx="3"/>
            <a:endCxn id="406" idx="1"/>
          </p:cNvCxnSpPr>
          <p:nvPr/>
        </p:nvCxnSpPr>
        <p:spPr bwMode="gray">
          <a:xfrm flipV="1">
            <a:off x="7909113" y="3886534"/>
            <a:ext cx="122107" cy="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CD3D8D-BB3F-792B-9633-B8CF074F6D35}"/>
              </a:ext>
            </a:extLst>
          </p:cNvPr>
          <p:cNvSpPr txBox="1"/>
          <p:nvPr/>
        </p:nvSpPr>
        <p:spPr bwMode="gray">
          <a:xfrm>
            <a:off x="5389839" y="1439673"/>
            <a:ext cx="2557199" cy="242153"/>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Amendments</a:t>
            </a:r>
          </a:p>
        </p:txBody>
      </p:sp>
      <p:sp>
        <p:nvSpPr>
          <p:cNvPr id="3" name="TextBox 81">
            <a:extLst>
              <a:ext uri="{FF2B5EF4-FFF2-40B4-BE49-F238E27FC236}">
                <a16:creationId xmlns:a16="http://schemas.microsoft.com/office/drawing/2014/main" id="{1FF6D7C7-1AA2-C5A0-7FDE-ADD8FD9CEFFF}"/>
              </a:ext>
            </a:extLst>
          </p:cNvPr>
          <p:cNvSpPr txBox="1"/>
          <p:nvPr/>
        </p:nvSpPr>
        <p:spPr bwMode="gray">
          <a:xfrm>
            <a:off x="8034818" y="1439675"/>
            <a:ext cx="1132188" cy="23428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ZA" sz="1050" b="1">
                <a:solidFill>
                  <a:srgbClr val="0072BC"/>
                </a:solidFill>
                <a:latin typeface="Arial"/>
              </a:rPr>
              <a:t>Exceptions</a:t>
            </a:r>
            <a:endParaRPr kumimoji="0" lang="en-ZA" sz="1050" b="1" i="0" u="none" strike="noStrike" kern="1200" cap="none" spc="0" normalizeH="0" baseline="0" noProof="0">
              <a:ln>
                <a:noFill/>
              </a:ln>
              <a:solidFill>
                <a:srgbClr val="0072BC"/>
              </a:solidFill>
              <a:effectLst/>
              <a:uLnTx/>
              <a:uFillTx/>
              <a:latin typeface="Arial"/>
              <a:ea typeface="+mn-ea"/>
              <a:cs typeface="+mn-cs"/>
            </a:endParaRPr>
          </a:p>
        </p:txBody>
      </p:sp>
      <p:sp>
        <p:nvSpPr>
          <p:cNvPr id="4" name="Freeform 28">
            <a:extLst>
              <a:ext uri="{FF2B5EF4-FFF2-40B4-BE49-F238E27FC236}">
                <a16:creationId xmlns:a16="http://schemas.microsoft.com/office/drawing/2014/main" id="{1FBCC242-9EA6-2DFF-C37D-B50FB9D902A9}"/>
              </a:ext>
            </a:extLst>
          </p:cNvPr>
          <p:cNvSpPr>
            <a:spLocks noChangeArrowheads="1"/>
          </p:cNvSpPr>
          <p:nvPr/>
        </p:nvSpPr>
        <p:spPr bwMode="auto">
          <a:xfrm>
            <a:off x="6888213" y="4228352"/>
            <a:ext cx="238812" cy="269039"/>
          </a:xfrm>
          <a:custGeom>
            <a:avLst/>
            <a:gdLst>
              <a:gd name="connsiteX0" fmla="*/ 66809 w 519627"/>
              <a:gd name="connsiteY0" fmla="*/ 449415 h 577954"/>
              <a:gd name="connsiteX1" fmla="*/ 52300 w 519627"/>
              <a:gd name="connsiteY1" fmla="*/ 449834 h 577954"/>
              <a:gd name="connsiteX2" fmla="*/ 52300 w 519627"/>
              <a:gd name="connsiteY2" fmla="*/ 464496 h 577954"/>
              <a:gd name="connsiteX3" fmla="*/ 66395 w 519627"/>
              <a:gd name="connsiteY3" fmla="*/ 464077 h 577954"/>
              <a:gd name="connsiteX4" fmla="*/ 66809 w 519627"/>
              <a:gd name="connsiteY4" fmla="*/ 449415 h 577954"/>
              <a:gd name="connsiteX5" fmla="*/ 56860 w 519627"/>
              <a:gd name="connsiteY5" fmla="*/ 438524 h 577954"/>
              <a:gd name="connsiteX6" fmla="*/ 61006 w 519627"/>
              <a:gd name="connsiteY6" fmla="*/ 438524 h 577954"/>
              <a:gd name="connsiteX7" fmla="*/ 78002 w 519627"/>
              <a:gd name="connsiteY7" fmla="*/ 455280 h 577954"/>
              <a:gd name="connsiteX8" fmla="*/ 78002 w 519627"/>
              <a:gd name="connsiteY8" fmla="*/ 459469 h 577954"/>
              <a:gd name="connsiteX9" fmla="*/ 61835 w 519627"/>
              <a:gd name="connsiteY9" fmla="*/ 475388 h 577954"/>
              <a:gd name="connsiteX10" fmla="*/ 57689 w 519627"/>
              <a:gd name="connsiteY10" fmla="*/ 475388 h 577954"/>
              <a:gd name="connsiteX11" fmla="*/ 40693 w 519627"/>
              <a:gd name="connsiteY11" fmla="*/ 458631 h 577954"/>
              <a:gd name="connsiteX12" fmla="*/ 40693 w 519627"/>
              <a:gd name="connsiteY12" fmla="*/ 454023 h 577954"/>
              <a:gd name="connsiteX13" fmla="*/ 63810 w 519627"/>
              <a:gd name="connsiteY13" fmla="*/ 410644 h 577954"/>
              <a:gd name="connsiteX14" fmla="*/ 60533 w 519627"/>
              <a:gd name="connsiteY14" fmla="*/ 411875 h 577954"/>
              <a:gd name="connsiteX15" fmla="*/ 15465 w 519627"/>
              <a:gd name="connsiteY15" fmla="*/ 456983 h 577954"/>
              <a:gd name="connsiteX16" fmla="*/ 15465 w 519627"/>
              <a:gd name="connsiteY16" fmla="*/ 463134 h 577954"/>
              <a:gd name="connsiteX17" fmla="*/ 114613 w 519627"/>
              <a:gd name="connsiteY17" fmla="*/ 561961 h 577954"/>
              <a:gd name="connsiteX18" fmla="*/ 120349 w 519627"/>
              <a:gd name="connsiteY18" fmla="*/ 561961 h 577954"/>
              <a:gd name="connsiteX19" fmla="*/ 165826 w 519627"/>
              <a:gd name="connsiteY19" fmla="*/ 516853 h 577954"/>
              <a:gd name="connsiteX20" fmla="*/ 165826 w 519627"/>
              <a:gd name="connsiteY20" fmla="*/ 510702 h 577954"/>
              <a:gd name="connsiteX21" fmla="*/ 67088 w 519627"/>
              <a:gd name="connsiteY21" fmla="*/ 411875 h 577954"/>
              <a:gd name="connsiteX22" fmla="*/ 63810 w 519627"/>
              <a:gd name="connsiteY22" fmla="*/ 410644 h 577954"/>
              <a:gd name="connsiteX23" fmla="*/ 467877 w 519627"/>
              <a:gd name="connsiteY23" fmla="*/ 357027 h 577954"/>
              <a:gd name="connsiteX24" fmla="*/ 444422 w 519627"/>
              <a:gd name="connsiteY24" fmla="*/ 369227 h 577954"/>
              <a:gd name="connsiteX25" fmla="*/ 402223 w 519627"/>
              <a:gd name="connsiteY25" fmla="*/ 419256 h 577954"/>
              <a:gd name="connsiteX26" fmla="*/ 386654 w 519627"/>
              <a:gd name="connsiteY26" fmla="*/ 427457 h 577954"/>
              <a:gd name="connsiteX27" fmla="*/ 386654 w 519627"/>
              <a:gd name="connsiteY27" fmla="*/ 428277 h 577954"/>
              <a:gd name="connsiteX28" fmla="*/ 386654 w 519627"/>
              <a:gd name="connsiteY28" fmla="*/ 430738 h 577954"/>
              <a:gd name="connsiteX29" fmla="*/ 344045 w 519627"/>
              <a:gd name="connsiteY29" fmla="*/ 473796 h 577954"/>
              <a:gd name="connsiteX30" fmla="*/ 201060 w 519627"/>
              <a:gd name="connsiteY30" fmla="*/ 473796 h 577954"/>
              <a:gd name="connsiteX31" fmla="*/ 194095 w 519627"/>
              <a:gd name="connsiteY31" fmla="*/ 466414 h 577954"/>
              <a:gd name="connsiteX32" fmla="*/ 201060 w 519627"/>
              <a:gd name="connsiteY32" fmla="*/ 459443 h 577954"/>
              <a:gd name="connsiteX33" fmla="*/ 344045 w 519627"/>
              <a:gd name="connsiteY33" fmla="*/ 459443 h 577954"/>
              <a:gd name="connsiteX34" fmla="*/ 372315 w 519627"/>
              <a:gd name="connsiteY34" fmla="*/ 430738 h 577954"/>
              <a:gd name="connsiteX35" fmla="*/ 372315 w 519627"/>
              <a:gd name="connsiteY35" fmla="*/ 428277 h 577954"/>
              <a:gd name="connsiteX36" fmla="*/ 344045 w 519627"/>
              <a:gd name="connsiteY36" fmla="*/ 400393 h 577954"/>
              <a:gd name="connsiteX37" fmla="*/ 261696 w 519627"/>
              <a:gd name="connsiteY37" fmla="*/ 400393 h 577954"/>
              <a:gd name="connsiteX38" fmla="*/ 249814 w 519627"/>
              <a:gd name="connsiteY38" fmla="*/ 391371 h 577954"/>
              <a:gd name="connsiteX39" fmla="*/ 221955 w 519627"/>
              <a:gd name="connsiteY39" fmla="*/ 379479 h 577954"/>
              <a:gd name="connsiteX40" fmla="*/ 122397 w 519627"/>
              <a:gd name="connsiteY40" fmla="*/ 379479 h 577954"/>
              <a:gd name="connsiteX41" fmla="*/ 114203 w 519627"/>
              <a:gd name="connsiteY41" fmla="*/ 382349 h 577954"/>
              <a:gd name="connsiteX42" fmla="*/ 87163 w 519627"/>
              <a:gd name="connsiteY42" fmla="*/ 412285 h 577954"/>
              <a:gd name="connsiteX43" fmla="*/ 171152 w 519627"/>
              <a:gd name="connsiteY43" fmla="*/ 496350 h 577954"/>
              <a:gd name="connsiteX44" fmla="*/ 307992 w 519627"/>
              <a:gd name="connsiteY44" fmla="*/ 496350 h 577954"/>
              <a:gd name="connsiteX45" fmla="*/ 311679 w 519627"/>
              <a:gd name="connsiteY45" fmla="*/ 496350 h 577954"/>
              <a:gd name="connsiteX46" fmla="*/ 403042 w 519627"/>
              <a:gd name="connsiteY46" fmla="*/ 496350 h 577954"/>
              <a:gd name="connsiteX47" fmla="*/ 443193 w 519627"/>
              <a:gd name="connsiteY47" fmla="*/ 477486 h 577954"/>
              <a:gd name="connsiteX48" fmla="*/ 497274 w 519627"/>
              <a:gd name="connsiteY48" fmla="*/ 413105 h 577954"/>
              <a:gd name="connsiteX49" fmla="*/ 505468 w 519627"/>
              <a:gd name="connsiteY49" fmla="*/ 388090 h 577954"/>
              <a:gd name="connsiteX50" fmla="*/ 493176 w 519627"/>
              <a:gd name="connsiteY50" fmla="*/ 365126 h 577954"/>
              <a:gd name="connsiteX51" fmla="*/ 467877 w 519627"/>
              <a:gd name="connsiteY51" fmla="*/ 357027 h 577954"/>
              <a:gd name="connsiteX52" fmla="*/ 258008 w 519627"/>
              <a:gd name="connsiteY52" fmla="*/ 154759 h 577954"/>
              <a:gd name="connsiteX53" fmla="*/ 146979 w 519627"/>
              <a:gd name="connsiteY53" fmla="*/ 322069 h 577954"/>
              <a:gd name="connsiteX54" fmla="*/ 146160 w 519627"/>
              <a:gd name="connsiteY54" fmla="*/ 365126 h 577954"/>
              <a:gd name="connsiteX55" fmla="*/ 221955 w 519627"/>
              <a:gd name="connsiteY55" fmla="*/ 365126 h 577954"/>
              <a:gd name="connsiteX56" fmla="*/ 260466 w 519627"/>
              <a:gd name="connsiteY56" fmla="*/ 381939 h 577954"/>
              <a:gd name="connsiteX57" fmla="*/ 264154 w 519627"/>
              <a:gd name="connsiteY57" fmla="*/ 386040 h 577954"/>
              <a:gd name="connsiteX58" fmla="*/ 303895 w 519627"/>
              <a:gd name="connsiteY58" fmla="*/ 386040 h 577954"/>
              <a:gd name="connsiteX59" fmla="*/ 303895 w 519627"/>
              <a:gd name="connsiteY59" fmla="*/ 369227 h 577954"/>
              <a:gd name="connsiteX60" fmla="*/ 296520 w 519627"/>
              <a:gd name="connsiteY60" fmla="*/ 369227 h 577954"/>
              <a:gd name="connsiteX61" fmla="*/ 273167 w 519627"/>
              <a:gd name="connsiteY61" fmla="*/ 345443 h 577954"/>
              <a:gd name="connsiteX62" fmla="*/ 280132 w 519627"/>
              <a:gd name="connsiteY62" fmla="*/ 338472 h 577954"/>
              <a:gd name="connsiteX63" fmla="*/ 287507 w 519627"/>
              <a:gd name="connsiteY63" fmla="*/ 345443 h 577954"/>
              <a:gd name="connsiteX64" fmla="*/ 296520 w 519627"/>
              <a:gd name="connsiteY64" fmla="*/ 354875 h 577954"/>
              <a:gd name="connsiteX65" fmla="*/ 314547 w 519627"/>
              <a:gd name="connsiteY65" fmla="*/ 354875 h 577954"/>
              <a:gd name="connsiteX66" fmla="*/ 334213 w 519627"/>
              <a:gd name="connsiteY66" fmla="*/ 335191 h 577954"/>
              <a:gd name="connsiteX67" fmla="*/ 323970 w 519627"/>
              <a:gd name="connsiteY67" fmla="*/ 320018 h 577954"/>
              <a:gd name="connsiteX68" fmla="*/ 292013 w 519627"/>
              <a:gd name="connsiteY68" fmla="*/ 306076 h 577954"/>
              <a:gd name="connsiteX69" fmla="*/ 273167 w 519627"/>
              <a:gd name="connsiteY69" fmla="*/ 277781 h 577954"/>
              <a:gd name="connsiteX70" fmla="*/ 303895 w 519627"/>
              <a:gd name="connsiteY70" fmla="*/ 245385 h 577954"/>
              <a:gd name="connsiteX71" fmla="*/ 303895 w 519627"/>
              <a:gd name="connsiteY71" fmla="*/ 225292 h 577954"/>
              <a:gd name="connsiteX72" fmla="*/ 310860 w 519627"/>
              <a:gd name="connsiteY72" fmla="*/ 217911 h 577954"/>
              <a:gd name="connsiteX73" fmla="*/ 317825 w 519627"/>
              <a:gd name="connsiteY73" fmla="*/ 225292 h 577954"/>
              <a:gd name="connsiteX74" fmla="*/ 317825 w 519627"/>
              <a:gd name="connsiteY74" fmla="*/ 245385 h 577954"/>
              <a:gd name="connsiteX75" fmla="*/ 325199 w 519627"/>
              <a:gd name="connsiteY75" fmla="*/ 245385 h 577954"/>
              <a:gd name="connsiteX76" fmla="*/ 348552 w 519627"/>
              <a:gd name="connsiteY76" fmla="*/ 268759 h 577954"/>
              <a:gd name="connsiteX77" fmla="*/ 341178 w 519627"/>
              <a:gd name="connsiteY77" fmla="*/ 275731 h 577954"/>
              <a:gd name="connsiteX78" fmla="*/ 334213 w 519627"/>
              <a:gd name="connsiteY78" fmla="*/ 268759 h 577954"/>
              <a:gd name="connsiteX79" fmla="*/ 325199 w 519627"/>
              <a:gd name="connsiteY79" fmla="*/ 259328 h 577954"/>
              <a:gd name="connsiteX80" fmla="*/ 305943 w 519627"/>
              <a:gd name="connsiteY80" fmla="*/ 259328 h 577954"/>
              <a:gd name="connsiteX81" fmla="*/ 287507 w 519627"/>
              <a:gd name="connsiteY81" fmla="*/ 277781 h 577954"/>
              <a:gd name="connsiteX82" fmla="*/ 297749 w 519627"/>
              <a:gd name="connsiteY82" fmla="*/ 292954 h 577954"/>
              <a:gd name="connsiteX83" fmla="*/ 329706 w 519627"/>
              <a:gd name="connsiteY83" fmla="*/ 306486 h 577954"/>
              <a:gd name="connsiteX84" fmla="*/ 348552 w 519627"/>
              <a:gd name="connsiteY84" fmla="*/ 335191 h 577954"/>
              <a:gd name="connsiteX85" fmla="*/ 317825 w 519627"/>
              <a:gd name="connsiteY85" fmla="*/ 368817 h 577954"/>
              <a:gd name="connsiteX86" fmla="*/ 317825 w 519627"/>
              <a:gd name="connsiteY86" fmla="*/ 386040 h 577954"/>
              <a:gd name="connsiteX87" fmla="*/ 344045 w 519627"/>
              <a:gd name="connsiteY87" fmla="*/ 386040 h 577954"/>
              <a:gd name="connsiteX88" fmla="*/ 383786 w 519627"/>
              <a:gd name="connsiteY88" fmla="*/ 413105 h 577954"/>
              <a:gd name="connsiteX89" fmla="*/ 385016 w 519627"/>
              <a:gd name="connsiteY89" fmla="*/ 413105 h 577954"/>
              <a:gd name="connsiteX90" fmla="*/ 391161 w 519627"/>
              <a:gd name="connsiteY90" fmla="*/ 410234 h 577954"/>
              <a:gd name="connsiteX91" fmla="*/ 433770 w 519627"/>
              <a:gd name="connsiteY91" fmla="*/ 360206 h 577954"/>
              <a:gd name="connsiteX92" fmla="*/ 470233 w 519627"/>
              <a:gd name="connsiteY92" fmla="*/ 342572 h 577954"/>
              <a:gd name="connsiteX93" fmla="*/ 469824 w 519627"/>
              <a:gd name="connsiteY93" fmla="*/ 321249 h 577954"/>
              <a:gd name="connsiteX94" fmla="*/ 357975 w 519627"/>
              <a:gd name="connsiteY94" fmla="*/ 154759 h 577954"/>
              <a:gd name="connsiteX95" fmla="*/ 274908 w 519627"/>
              <a:gd name="connsiteY95" fmla="*/ 14207 h 577954"/>
              <a:gd name="connsiteX96" fmla="*/ 236294 w 519627"/>
              <a:gd name="connsiteY96" fmla="*/ 17385 h 577954"/>
              <a:gd name="connsiteX97" fmla="*/ 234246 w 519627"/>
              <a:gd name="connsiteY97" fmla="*/ 18616 h 577954"/>
              <a:gd name="connsiteX98" fmla="*/ 234246 w 519627"/>
              <a:gd name="connsiteY98" fmla="*/ 21486 h 577954"/>
              <a:gd name="connsiteX99" fmla="*/ 276035 w 519627"/>
              <a:gd name="connsiteY99" fmla="*/ 124004 h 577954"/>
              <a:gd name="connsiteX100" fmla="*/ 290375 w 519627"/>
              <a:gd name="connsiteY100" fmla="*/ 124004 h 577954"/>
              <a:gd name="connsiteX101" fmla="*/ 270709 w 519627"/>
              <a:gd name="connsiteY101" fmla="*/ 47321 h 577954"/>
              <a:gd name="connsiteX102" fmla="*/ 275625 w 519627"/>
              <a:gd name="connsiteY102" fmla="*/ 38709 h 577954"/>
              <a:gd name="connsiteX103" fmla="*/ 284229 w 519627"/>
              <a:gd name="connsiteY103" fmla="*/ 43630 h 577954"/>
              <a:gd name="connsiteX104" fmla="*/ 305124 w 519627"/>
              <a:gd name="connsiteY104" fmla="*/ 124004 h 577954"/>
              <a:gd name="connsiteX105" fmla="*/ 307172 w 519627"/>
              <a:gd name="connsiteY105" fmla="*/ 124004 h 577954"/>
              <a:gd name="connsiteX106" fmla="*/ 330935 w 519627"/>
              <a:gd name="connsiteY106" fmla="*/ 66184 h 577954"/>
              <a:gd name="connsiteX107" fmla="*/ 340358 w 519627"/>
              <a:gd name="connsiteY107" fmla="*/ 62493 h 577954"/>
              <a:gd name="connsiteX108" fmla="*/ 344455 w 519627"/>
              <a:gd name="connsiteY108" fmla="*/ 71515 h 577954"/>
              <a:gd name="connsiteX109" fmla="*/ 322331 w 519627"/>
              <a:gd name="connsiteY109" fmla="*/ 124004 h 577954"/>
              <a:gd name="connsiteX110" fmla="*/ 339539 w 519627"/>
              <a:gd name="connsiteY110" fmla="*/ 124004 h 577954"/>
              <a:gd name="connsiteX111" fmla="*/ 389522 w 519627"/>
              <a:gd name="connsiteY111" fmla="*/ 25997 h 577954"/>
              <a:gd name="connsiteX112" fmla="*/ 389522 w 519627"/>
              <a:gd name="connsiteY112" fmla="*/ 22716 h 577954"/>
              <a:gd name="connsiteX113" fmla="*/ 386654 w 519627"/>
              <a:gd name="connsiteY113" fmla="*/ 21486 h 577954"/>
              <a:gd name="connsiteX114" fmla="*/ 316595 w 519627"/>
              <a:gd name="connsiteY114" fmla="*/ 17795 h 577954"/>
              <a:gd name="connsiteX115" fmla="*/ 274908 w 519627"/>
              <a:gd name="connsiteY115" fmla="*/ 14207 h 577954"/>
              <a:gd name="connsiteX116" fmla="*/ 274755 w 519627"/>
              <a:gd name="connsiteY116" fmla="*/ 60 h 577954"/>
              <a:gd name="connsiteX117" fmla="*/ 318234 w 519627"/>
              <a:gd name="connsiteY117" fmla="*/ 3443 h 577954"/>
              <a:gd name="connsiteX118" fmla="*/ 386245 w 519627"/>
              <a:gd name="connsiteY118" fmla="*/ 7134 h 577954"/>
              <a:gd name="connsiteX119" fmla="*/ 401404 w 519627"/>
              <a:gd name="connsiteY119" fmla="*/ 15335 h 577954"/>
              <a:gd name="connsiteX120" fmla="*/ 402223 w 519627"/>
              <a:gd name="connsiteY120" fmla="*/ 32558 h 577954"/>
              <a:gd name="connsiteX121" fmla="*/ 355517 w 519627"/>
              <a:gd name="connsiteY121" fmla="*/ 124004 h 577954"/>
              <a:gd name="connsiteX122" fmla="*/ 371495 w 519627"/>
              <a:gd name="connsiteY122" fmla="*/ 124004 h 577954"/>
              <a:gd name="connsiteX123" fmla="*/ 378870 w 519627"/>
              <a:gd name="connsiteY123" fmla="*/ 130975 h 577954"/>
              <a:gd name="connsiteX124" fmla="*/ 372315 w 519627"/>
              <a:gd name="connsiteY124" fmla="*/ 137947 h 577954"/>
              <a:gd name="connsiteX125" fmla="*/ 372725 w 519627"/>
              <a:gd name="connsiteY125" fmla="*/ 139997 h 577954"/>
              <a:gd name="connsiteX126" fmla="*/ 372315 w 519627"/>
              <a:gd name="connsiteY126" fmla="*/ 140407 h 577954"/>
              <a:gd name="connsiteX127" fmla="*/ 373544 w 519627"/>
              <a:gd name="connsiteY127" fmla="*/ 140407 h 577954"/>
              <a:gd name="connsiteX128" fmla="*/ 380919 w 519627"/>
              <a:gd name="connsiteY128" fmla="*/ 147788 h 577954"/>
              <a:gd name="connsiteX129" fmla="*/ 377231 w 519627"/>
              <a:gd name="connsiteY129" fmla="*/ 154349 h 577954"/>
              <a:gd name="connsiteX130" fmla="*/ 484163 w 519627"/>
              <a:gd name="connsiteY130" fmla="*/ 320018 h 577954"/>
              <a:gd name="connsiteX131" fmla="*/ 484573 w 519627"/>
              <a:gd name="connsiteY131" fmla="*/ 344623 h 577954"/>
              <a:gd name="connsiteX132" fmla="*/ 502190 w 519627"/>
              <a:gd name="connsiteY132" fmla="*/ 354054 h 577954"/>
              <a:gd name="connsiteX133" fmla="*/ 519397 w 519627"/>
              <a:gd name="connsiteY133" fmla="*/ 386860 h 577954"/>
              <a:gd name="connsiteX134" fmla="*/ 508335 w 519627"/>
              <a:gd name="connsiteY134" fmla="*/ 422536 h 577954"/>
              <a:gd name="connsiteX135" fmla="*/ 453845 w 519627"/>
              <a:gd name="connsiteY135" fmla="*/ 486918 h 577954"/>
              <a:gd name="connsiteX136" fmla="*/ 403042 w 519627"/>
              <a:gd name="connsiteY136" fmla="*/ 510702 h 577954"/>
              <a:gd name="connsiteX137" fmla="*/ 311679 w 519627"/>
              <a:gd name="connsiteY137" fmla="*/ 510702 h 577954"/>
              <a:gd name="connsiteX138" fmla="*/ 306763 w 519627"/>
              <a:gd name="connsiteY138" fmla="*/ 510292 h 577954"/>
              <a:gd name="connsiteX139" fmla="*/ 180985 w 519627"/>
              <a:gd name="connsiteY139" fmla="*/ 510292 h 577954"/>
              <a:gd name="connsiteX140" fmla="*/ 180985 w 519627"/>
              <a:gd name="connsiteY140" fmla="*/ 513573 h 577954"/>
              <a:gd name="connsiteX141" fmla="*/ 175658 w 519627"/>
              <a:gd name="connsiteY141" fmla="*/ 527105 h 577954"/>
              <a:gd name="connsiteX142" fmla="*/ 130591 w 519627"/>
              <a:gd name="connsiteY142" fmla="*/ 572213 h 577954"/>
              <a:gd name="connsiteX143" fmla="*/ 117481 w 519627"/>
              <a:gd name="connsiteY143" fmla="*/ 577954 h 577954"/>
              <a:gd name="connsiteX144" fmla="*/ 104371 w 519627"/>
              <a:gd name="connsiteY144" fmla="*/ 572213 h 577954"/>
              <a:gd name="connsiteX145" fmla="*/ 5223 w 519627"/>
              <a:gd name="connsiteY145" fmla="*/ 472976 h 577954"/>
              <a:gd name="connsiteX146" fmla="*/ 5223 w 519627"/>
              <a:gd name="connsiteY146" fmla="*/ 447141 h 577954"/>
              <a:gd name="connsiteX147" fmla="*/ 50700 w 519627"/>
              <a:gd name="connsiteY147" fmla="*/ 401623 h 577954"/>
              <a:gd name="connsiteX148" fmla="*/ 76921 w 519627"/>
              <a:gd name="connsiteY148" fmla="*/ 401623 h 577954"/>
              <a:gd name="connsiteX149" fmla="*/ 77330 w 519627"/>
              <a:gd name="connsiteY149" fmla="*/ 401623 h 577954"/>
              <a:gd name="connsiteX150" fmla="*/ 104371 w 519627"/>
              <a:gd name="connsiteY150" fmla="*/ 372508 h 577954"/>
              <a:gd name="connsiteX151" fmla="*/ 122397 w 519627"/>
              <a:gd name="connsiteY151" fmla="*/ 365126 h 577954"/>
              <a:gd name="connsiteX152" fmla="*/ 131820 w 519627"/>
              <a:gd name="connsiteY152" fmla="*/ 365126 h 577954"/>
              <a:gd name="connsiteX153" fmla="*/ 132640 w 519627"/>
              <a:gd name="connsiteY153" fmla="*/ 319608 h 577954"/>
              <a:gd name="connsiteX154" fmla="*/ 239981 w 519627"/>
              <a:gd name="connsiteY154" fmla="*/ 153119 h 577954"/>
              <a:gd name="connsiteX155" fmla="*/ 237523 w 519627"/>
              <a:gd name="connsiteY155" fmla="*/ 147788 h 577954"/>
              <a:gd name="connsiteX156" fmla="*/ 244898 w 519627"/>
              <a:gd name="connsiteY156" fmla="*/ 140407 h 577954"/>
              <a:gd name="connsiteX157" fmla="*/ 246127 w 519627"/>
              <a:gd name="connsiteY157" fmla="*/ 140407 h 577954"/>
              <a:gd name="connsiteX158" fmla="*/ 246127 w 519627"/>
              <a:gd name="connsiteY158" fmla="*/ 139997 h 577954"/>
              <a:gd name="connsiteX159" fmla="*/ 246537 w 519627"/>
              <a:gd name="connsiteY159" fmla="*/ 137947 h 577954"/>
              <a:gd name="connsiteX160" fmla="*/ 239981 w 519627"/>
              <a:gd name="connsiteY160" fmla="*/ 130975 h 577954"/>
              <a:gd name="connsiteX161" fmla="*/ 246946 w 519627"/>
              <a:gd name="connsiteY161" fmla="*/ 124004 h 577954"/>
              <a:gd name="connsiteX162" fmla="*/ 260876 w 519627"/>
              <a:gd name="connsiteY162" fmla="*/ 124004 h 577954"/>
              <a:gd name="connsiteX163" fmla="*/ 221135 w 519627"/>
              <a:gd name="connsiteY163" fmla="*/ 26817 h 577954"/>
              <a:gd name="connsiteX164" fmla="*/ 221955 w 519627"/>
              <a:gd name="connsiteY164" fmla="*/ 12054 h 577954"/>
              <a:gd name="connsiteX165" fmla="*/ 233426 w 519627"/>
              <a:gd name="connsiteY165" fmla="*/ 3443 h 577954"/>
              <a:gd name="connsiteX166" fmla="*/ 274755 w 519627"/>
              <a:gd name="connsiteY166" fmla="*/ 60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19627" h="577954">
                <a:moveTo>
                  <a:pt x="66809" y="449415"/>
                </a:moveTo>
                <a:cubicBezTo>
                  <a:pt x="62249" y="451510"/>
                  <a:pt x="56860" y="451510"/>
                  <a:pt x="52300" y="449834"/>
                </a:cubicBezTo>
                <a:cubicBezTo>
                  <a:pt x="53958" y="454442"/>
                  <a:pt x="53958" y="459888"/>
                  <a:pt x="52300" y="464496"/>
                </a:cubicBezTo>
                <a:cubicBezTo>
                  <a:pt x="56860" y="462401"/>
                  <a:pt x="61420" y="462401"/>
                  <a:pt x="66395" y="464077"/>
                </a:cubicBezTo>
                <a:cubicBezTo>
                  <a:pt x="64737" y="459469"/>
                  <a:pt x="65151" y="454023"/>
                  <a:pt x="66809" y="449415"/>
                </a:cubicBezTo>
                <a:close/>
                <a:moveTo>
                  <a:pt x="56860" y="438524"/>
                </a:moveTo>
                <a:cubicBezTo>
                  <a:pt x="58104" y="437267"/>
                  <a:pt x="60177" y="437267"/>
                  <a:pt x="61006" y="438524"/>
                </a:cubicBezTo>
                <a:lnTo>
                  <a:pt x="78002" y="455280"/>
                </a:lnTo>
                <a:cubicBezTo>
                  <a:pt x="79246" y="456537"/>
                  <a:pt x="79246" y="458631"/>
                  <a:pt x="78002" y="459469"/>
                </a:cubicBezTo>
                <a:lnTo>
                  <a:pt x="61835" y="475388"/>
                </a:lnTo>
                <a:cubicBezTo>
                  <a:pt x="60591" y="476644"/>
                  <a:pt x="58933" y="476644"/>
                  <a:pt x="57689" y="475388"/>
                </a:cubicBezTo>
                <a:lnTo>
                  <a:pt x="40693" y="458631"/>
                </a:lnTo>
                <a:cubicBezTo>
                  <a:pt x="39864" y="457793"/>
                  <a:pt x="39864" y="455280"/>
                  <a:pt x="40693" y="454023"/>
                </a:cubicBezTo>
                <a:close/>
                <a:moveTo>
                  <a:pt x="63810" y="410644"/>
                </a:moveTo>
                <a:cubicBezTo>
                  <a:pt x="62581" y="410644"/>
                  <a:pt x="61352" y="411054"/>
                  <a:pt x="60533" y="411875"/>
                </a:cubicBezTo>
                <a:lnTo>
                  <a:pt x="15465" y="456983"/>
                </a:lnTo>
                <a:cubicBezTo>
                  <a:pt x="13827" y="458623"/>
                  <a:pt x="13827" y="461494"/>
                  <a:pt x="15465" y="463134"/>
                </a:cubicBezTo>
                <a:lnTo>
                  <a:pt x="114613" y="561961"/>
                </a:lnTo>
                <a:cubicBezTo>
                  <a:pt x="115842" y="564012"/>
                  <a:pt x="118710" y="564012"/>
                  <a:pt x="120349" y="561961"/>
                </a:cubicBezTo>
                <a:lnTo>
                  <a:pt x="165826" y="516853"/>
                </a:lnTo>
                <a:cubicBezTo>
                  <a:pt x="167055" y="515213"/>
                  <a:pt x="167055" y="512343"/>
                  <a:pt x="165826" y="510702"/>
                </a:cubicBezTo>
                <a:lnTo>
                  <a:pt x="67088" y="411875"/>
                </a:lnTo>
                <a:cubicBezTo>
                  <a:pt x="65859" y="411054"/>
                  <a:pt x="64630" y="410644"/>
                  <a:pt x="63810" y="410644"/>
                </a:cubicBezTo>
                <a:close/>
                <a:moveTo>
                  <a:pt x="467877" y="357027"/>
                </a:moveTo>
                <a:cubicBezTo>
                  <a:pt x="459069" y="357848"/>
                  <a:pt x="450568" y="362051"/>
                  <a:pt x="444422" y="369227"/>
                </a:cubicBezTo>
                <a:lnTo>
                  <a:pt x="402223" y="419256"/>
                </a:lnTo>
                <a:cubicBezTo>
                  <a:pt x="398126" y="423767"/>
                  <a:pt x="392800" y="427047"/>
                  <a:pt x="386654" y="427457"/>
                </a:cubicBezTo>
                <a:cubicBezTo>
                  <a:pt x="386654" y="427867"/>
                  <a:pt x="386654" y="428277"/>
                  <a:pt x="386654" y="428277"/>
                </a:cubicBezTo>
                <a:lnTo>
                  <a:pt x="386654" y="430738"/>
                </a:lnTo>
                <a:cubicBezTo>
                  <a:pt x="386654" y="454522"/>
                  <a:pt x="367808" y="473796"/>
                  <a:pt x="344045" y="473796"/>
                </a:cubicBezTo>
                <a:lnTo>
                  <a:pt x="201060" y="473796"/>
                </a:lnTo>
                <a:cubicBezTo>
                  <a:pt x="197373" y="473796"/>
                  <a:pt x="194095" y="470515"/>
                  <a:pt x="194095" y="466414"/>
                </a:cubicBezTo>
                <a:cubicBezTo>
                  <a:pt x="194095" y="462314"/>
                  <a:pt x="197373" y="459443"/>
                  <a:pt x="201060" y="459443"/>
                </a:cubicBezTo>
                <a:lnTo>
                  <a:pt x="344045" y="459443"/>
                </a:lnTo>
                <a:cubicBezTo>
                  <a:pt x="359614" y="459443"/>
                  <a:pt x="372315" y="446321"/>
                  <a:pt x="372315" y="430738"/>
                </a:cubicBezTo>
                <a:lnTo>
                  <a:pt x="372315" y="428277"/>
                </a:lnTo>
                <a:cubicBezTo>
                  <a:pt x="372315" y="413105"/>
                  <a:pt x="359614" y="400393"/>
                  <a:pt x="344045" y="400393"/>
                </a:cubicBezTo>
                <a:lnTo>
                  <a:pt x="261696" y="400393"/>
                </a:lnTo>
                <a:cubicBezTo>
                  <a:pt x="258008" y="400393"/>
                  <a:pt x="255960" y="397932"/>
                  <a:pt x="249814" y="391371"/>
                </a:cubicBezTo>
                <a:cubicBezTo>
                  <a:pt x="242849" y="383580"/>
                  <a:pt x="232607" y="379479"/>
                  <a:pt x="221955" y="379479"/>
                </a:cubicBezTo>
                <a:lnTo>
                  <a:pt x="122397" y="379479"/>
                </a:lnTo>
                <a:cubicBezTo>
                  <a:pt x="119529" y="379479"/>
                  <a:pt x="116252" y="380299"/>
                  <a:pt x="114203" y="382349"/>
                </a:cubicBezTo>
                <a:lnTo>
                  <a:pt x="87163" y="412285"/>
                </a:lnTo>
                <a:lnTo>
                  <a:pt x="171152" y="496350"/>
                </a:lnTo>
                <a:lnTo>
                  <a:pt x="307992" y="496350"/>
                </a:lnTo>
                <a:cubicBezTo>
                  <a:pt x="309221" y="496350"/>
                  <a:pt x="310450" y="496350"/>
                  <a:pt x="311679" y="496350"/>
                </a:cubicBezTo>
                <a:lnTo>
                  <a:pt x="403042" y="496350"/>
                </a:lnTo>
                <a:cubicBezTo>
                  <a:pt x="419021" y="496350"/>
                  <a:pt x="433360" y="489379"/>
                  <a:pt x="443193" y="477486"/>
                </a:cubicBezTo>
                <a:lnTo>
                  <a:pt x="497274" y="413105"/>
                </a:lnTo>
                <a:cubicBezTo>
                  <a:pt x="503009" y="406134"/>
                  <a:pt x="506287" y="397522"/>
                  <a:pt x="505468" y="388090"/>
                </a:cubicBezTo>
                <a:cubicBezTo>
                  <a:pt x="504238" y="379069"/>
                  <a:pt x="500141" y="370867"/>
                  <a:pt x="493176" y="365126"/>
                </a:cubicBezTo>
                <a:cubicBezTo>
                  <a:pt x="485802" y="358770"/>
                  <a:pt x="476686" y="356207"/>
                  <a:pt x="467877" y="357027"/>
                </a:cubicBezTo>
                <a:close/>
                <a:moveTo>
                  <a:pt x="258008" y="154759"/>
                </a:moveTo>
                <a:cubicBezTo>
                  <a:pt x="224413" y="190436"/>
                  <a:pt x="154764" y="269580"/>
                  <a:pt x="146979" y="322069"/>
                </a:cubicBezTo>
                <a:cubicBezTo>
                  <a:pt x="144521" y="336831"/>
                  <a:pt x="144521" y="351184"/>
                  <a:pt x="146160" y="365126"/>
                </a:cubicBezTo>
                <a:lnTo>
                  <a:pt x="221955" y="365126"/>
                </a:lnTo>
                <a:cubicBezTo>
                  <a:pt x="236704" y="365126"/>
                  <a:pt x="250634" y="371277"/>
                  <a:pt x="260466" y="381939"/>
                </a:cubicBezTo>
                <a:cubicBezTo>
                  <a:pt x="262105" y="383990"/>
                  <a:pt x="263334" y="385220"/>
                  <a:pt x="264154" y="386040"/>
                </a:cubicBezTo>
                <a:lnTo>
                  <a:pt x="303895" y="386040"/>
                </a:lnTo>
                <a:lnTo>
                  <a:pt x="303895" y="369227"/>
                </a:lnTo>
                <a:lnTo>
                  <a:pt x="296520" y="369227"/>
                </a:lnTo>
                <a:cubicBezTo>
                  <a:pt x="283819" y="369227"/>
                  <a:pt x="273167" y="358565"/>
                  <a:pt x="273167" y="345443"/>
                </a:cubicBezTo>
                <a:cubicBezTo>
                  <a:pt x="273167" y="341752"/>
                  <a:pt x="276445" y="338472"/>
                  <a:pt x="280132" y="338472"/>
                </a:cubicBezTo>
                <a:cubicBezTo>
                  <a:pt x="284229" y="338472"/>
                  <a:pt x="287507" y="341752"/>
                  <a:pt x="287507" y="345443"/>
                </a:cubicBezTo>
                <a:cubicBezTo>
                  <a:pt x="287507" y="350774"/>
                  <a:pt x="291604" y="354875"/>
                  <a:pt x="296520" y="354875"/>
                </a:cubicBezTo>
                <a:lnTo>
                  <a:pt x="314547" y="354875"/>
                </a:lnTo>
                <a:cubicBezTo>
                  <a:pt x="325609" y="354875"/>
                  <a:pt x="334213" y="345853"/>
                  <a:pt x="334213" y="335191"/>
                </a:cubicBezTo>
                <a:cubicBezTo>
                  <a:pt x="334213" y="328220"/>
                  <a:pt x="330525" y="322069"/>
                  <a:pt x="323970" y="320018"/>
                </a:cubicBezTo>
                <a:lnTo>
                  <a:pt x="292013" y="306076"/>
                </a:lnTo>
                <a:cubicBezTo>
                  <a:pt x="280542" y="301155"/>
                  <a:pt x="273167" y="290083"/>
                  <a:pt x="273167" y="277781"/>
                </a:cubicBezTo>
                <a:cubicBezTo>
                  <a:pt x="273167" y="260558"/>
                  <a:pt x="287097" y="246206"/>
                  <a:pt x="303895" y="245385"/>
                </a:cubicBezTo>
                <a:lnTo>
                  <a:pt x="303895" y="225292"/>
                </a:lnTo>
                <a:cubicBezTo>
                  <a:pt x="303895" y="221191"/>
                  <a:pt x="307172" y="217911"/>
                  <a:pt x="310860" y="217911"/>
                </a:cubicBezTo>
                <a:cubicBezTo>
                  <a:pt x="314957" y="217911"/>
                  <a:pt x="317825" y="221191"/>
                  <a:pt x="317825" y="225292"/>
                </a:cubicBezTo>
                <a:lnTo>
                  <a:pt x="317825" y="245385"/>
                </a:lnTo>
                <a:lnTo>
                  <a:pt x="325199" y="245385"/>
                </a:lnTo>
                <a:cubicBezTo>
                  <a:pt x="338310" y="245385"/>
                  <a:pt x="348552" y="255637"/>
                  <a:pt x="348552" y="268759"/>
                </a:cubicBezTo>
                <a:cubicBezTo>
                  <a:pt x="348552" y="272450"/>
                  <a:pt x="345684" y="275731"/>
                  <a:pt x="341178" y="275731"/>
                </a:cubicBezTo>
                <a:cubicBezTo>
                  <a:pt x="337490" y="275731"/>
                  <a:pt x="334213" y="272450"/>
                  <a:pt x="334213" y="268759"/>
                </a:cubicBezTo>
                <a:cubicBezTo>
                  <a:pt x="334213" y="263429"/>
                  <a:pt x="330116" y="259328"/>
                  <a:pt x="325199" y="259328"/>
                </a:cubicBezTo>
                <a:lnTo>
                  <a:pt x="305943" y="259328"/>
                </a:lnTo>
                <a:cubicBezTo>
                  <a:pt x="295701" y="259328"/>
                  <a:pt x="287507" y="267529"/>
                  <a:pt x="287507" y="277781"/>
                </a:cubicBezTo>
                <a:cubicBezTo>
                  <a:pt x="287507" y="284342"/>
                  <a:pt x="291604" y="290493"/>
                  <a:pt x="297749" y="292954"/>
                </a:cubicBezTo>
                <a:lnTo>
                  <a:pt x="329706" y="306486"/>
                </a:lnTo>
                <a:cubicBezTo>
                  <a:pt x="341178" y="311407"/>
                  <a:pt x="348552" y="322889"/>
                  <a:pt x="348552" y="335191"/>
                </a:cubicBezTo>
                <a:cubicBezTo>
                  <a:pt x="348552" y="352414"/>
                  <a:pt x="335032" y="367177"/>
                  <a:pt x="317825" y="368817"/>
                </a:cubicBezTo>
                <a:lnTo>
                  <a:pt x="317825" y="386040"/>
                </a:lnTo>
                <a:lnTo>
                  <a:pt x="344045" y="386040"/>
                </a:lnTo>
                <a:cubicBezTo>
                  <a:pt x="362072" y="386040"/>
                  <a:pt x="377231" y="397112"/>
                  <a:pt x="383786" y="413105"/>
                </a:cubicBezTo>
                <a:lnTo>
                  <a:pt x="385016" y="413105"/>
                </a:lnTo>
                <a:cubicBezTo>
                  <a:pt x="387064" y="413105"/>
                  <a:pt x="389932" y="412285"/>
                  <a:pt x="391161" y="410234"/>
                </a:cubicBezTo>
                <a:lnTo>
                  <a:pt x="433770" y="360206"/>
                </a:lnTo>
                <a:cubicBezTo>
                  <a:pt x="443193" y="348724"/>
                  <a:pt x="456713" y="342983"/>
                  <a:pt x="470233" y="342572"/>
                </a:cubicBezTo>
                <a:cubicBezTo>
                  <a:pt x="470643" y="335601"/>
                  <a:pt x="470233" y="328630"/>
                  <a:pt x="469824" y="321249"/>
                </a:cubicBezTo>
                <a:cubicBezTo>
                  <a:pt x="464907" y="269170"/>
                  <a:pt x="393210" y="190436"/>
                  <a:pt x="357975" y="154759"/>
                </a:cubicBezTo>
                <a:close/>
                <a:moveTo>
                  <a:pt x="274908" y="14207"/>
                </a:moveTo>
                <a:cubicBezTo>
                  <a:pt x="261696" y="13797"/>
                  <a:pt x="248995" y="14515"/>
                  <a:pt x="236294" y="17385"/>
                </a:cubicBezTo>
                <a:cubicBezTo>
                  <a:pt x="235065" y="17795"/>
                  <a:pt x="234655" y="18205"/>
                  <a:pt x="234246" y="18616"/>
                </a:cubicBezTo>
                <a:cubicBezTo>
                  <a:pt x="234246" y="19436"/>
                  <a:pt x="233426" y="20256"/>
                  <a:pt x="234246" y="21486"/>
                </a:cubicBezTo>
                <a:lnTo>
                  <a:pt x="276035" y="124004"/>
                </a:lnTo>
                <a:lnTo>
                  <a:pt x="290375" y="124004"/>
                </a:lnTo>
                <a:lnTo>
                  <a:pt x="270709" y="47321"/>
                </a:lnTo>
                <a:cubicBezTo>
                  <a:pt x="269480" y="43220"/>
                  <a:pt x="271938" y="39939"/>
                  <a:pt x="275625" y="38709"/>
                </a:cubicBezTo>
                <a:cubicBezTo>
                  <a:pt x="279313" y="37479"/>
                  <a:pt x="283410" y="39939"/>
                  <a:pt x="284229" y="43630"/>
                </a:cubicBezTo>
                <a:lnTo>
                  <a:pt x="305124" y="124004"/>
                </a:lnTo>
                <a:lnTo>
                  <a:pt x="307172" y="124004"/>
                </a:lnTo>
                <a:lnTo>
                  <a:pt x="330935" y="66184"/>
                </a:lnTo>
                <a:cubicBezTo>
                  <a:pt x="332574" y="62493"/>
                  <a:pt x="336671" y="60853"/>
                  <a:pt x="340358" y="62493"/>
                </a:cubicBezTo>
                <a:cubicBezTo>
                  <a:pt x="344045" y="64134"/>
                  <a:pt x="345684" y="67824"/>
                  <a:pt x="344455" y="71515"/>
                </a:cubicBezTo>
                <a:lnTo>
                  <a:pt x="322331" y="124004"/>
                </a:lnTo>
                <a:lnTo>
                  <a:pt x="339539" y="124004"/>
                </a:lnTo>
                <a:lnTo>
                  <a:pt x="389522" y="25997"/>
                </a:lnTo>
                <a:cubicBezTo>
                  <a:pt x="390342" y="24767"/>
                  <a:pt x="389932" y="23536"/>
                  <a:pt x="389522" y="22716"/>
                </a:cubicBezTo>
                <a:cubicBezTo>
                  <a:pt x="389113" y="22306"/>
                  <a:pt x="388293" y="21486"/>
                  <a:pt x="386654" y="21486"/>
                </a:cubicBezTo>
                <a:cubicBezTo>
                  <a:pt x="361663" y="22306"/>
                  <a:pt x="338719" y="19846"/>
                  <a:pt x="316595" y="17795"/>
                </a:cubicBezTo>
                <a:cubicBezTo>
                  <a:pt x="301846" y="16155"/>
                  <a:pt x="288121" y="14617"/>
                  <a:pt x="274908" y="14207"/>
                </a:cubicBezTo>
                <a:close/>
                <a:moveTo>
                  <a:pt x="274755" y="60"/>
                </a:moveTo>
                <a:cubicBezTo>
                  <a:pt x="288838" y="367"/>
                  <a:pt x="303280" y="1803"/>
                  <a:pt x="318234" y="3443"/>
                </a:cubicBezTo>
                <a:cubicBezTo>
                  <a:pt x="339539" y="5493"/>
                  <a:pt x="362072" y="7954"/>
                  <a:pt x="386245" y="7134"/>
                </a:cubicBezTo>
                <a:cubicBezTo>
                  <a:pt x="392390" y="7134"/>
                  <a:pt x="398126" y="10004"/>
                  <a:pt x="401404" y="15335"/>
                </a:cubicBezTo>
                <a:cubicBezTo>
                  <a:pt x="404681" y="20666"/>
                  <a:pt x="405091" y="26817"/>
                  <a:pt x="402223" y="32558"/>
                </a:cubicBezTo>
                <a:lnTo>
                  <a:pt x="355517" y="124004"/>
                </a:lnTo>
                <a:lnTo>
                  <a:pt x="371495" y="124004"/>
                </a:lnTo>
                <a:cubicBezTo>
                  <a:pt x="375592" y="124004"/>
                  <a:pt x="378870" y="127285"/>
                  <a:pt x="378870" y="130975"/>
                </a:cubicBezTo>
                <a:cubicBezTo>
                  <a:pt x="378870" y="134666"/>
                  <a:pt x="376002" y="137947"/>
                  <a:pt x="372315" y="137947"/>
                </a:cubicBezTo>
                <a:cubicBezTo>
                  <a:pt x="372315" y="138767"/>
                  <a:pt x="372725" y="139177"/>
                  <a:pt x="372725" y="139997"/>
                </a:cubicBezTo>
                <a:lnTo>
                  <a:pt x="372315" y="140407"/>
                </a:lnTo>
                <a:lnTo>
                  <a:pt x="373544" y="140407"/>
                </a:lnTo>
                <a:cubicBezTo>
                  <a:pt x="377641" y="140407"/>
                  <a:pt x="380919" y="143688"/>
                  <a:pt x="380919" y="147788"/>
                </a:cubicBezTo>
                <a:cubicBezTo>
                  <a:pt x="380919" y="150659"/>
                  <a:pt x="379280" y="153119"/>
                  <a:pt x="377231" y="154349"/>
                </a:cubicBezTo>
                <a:cubicBezTo>
                  <a:pt x="415333" y="193716"/>
                  <a:pt x="479247" y="267119"/>
                  <a:pt x="484163" y="320018"/>
                </a:cubicBezTo>
                <a:cubicBezTo>
                  <a:pt x="484573" y="328220"/>
                  <a:pt x="484982" y="336421"/>
                  <a:pt x="484573" y="344623"/>
                </a:cubicBezTo>
                <a:cubicBezTo>
                  <a:pt x="490718" y="346673"/>
                  <a:pt x="496864" y="349544"/>
                  <a:pt x="502190" y="354054"/>
                </a:cubicBezTo>
                <a:cubicBezTo>
                  <a:pt x="512432" y="362256"/>
                  <a:pt x="518168" y="374148"/>
                  <a:pt x="519397" y="386860"/>
                </a:cubicBezTo>
                <a:cubicBezTo>
                  <a:pt x="520626" y="399983"/>
                  <a:pt x="516939" y="412695"/>
                  <a:pt x="508335" y="422536"/>
                </a:cubicBezTo>
                <a:lnTo>
                  <a:pt x="453845" y="486918"/>
                </a:lnTo>
                <a:cubicBezTo>
                  <a:pt x="441554" y="502091"/>
                  <a:pt x="423118" y="510702"/>
                  <a:pt x="403042" y="510702"/>
                </a:cubicBezTo>
                <a:lnTo>
                  <a:pt x="311679" y="510702"/>
                </a:lnTo>
                <a:cubicBezTo>
                  <a:pt x="310040" y="510702"/>
                  <a:pt x="308401" y="510292"/>
                  <a:pt x="306763" y="510292"/>
                </a:cubicBezTo>
                <a:lnTo>
                  <a:pt x="180985" y="510292"/>
                </a:lnTo>
                <a:cubicBezTo>
                  <a:pt x="180985" y="511522"/>
                  <a:pt x="180985" y="512343"/>
                  <a:pt x="180985" y="513573"/>
                </a:cubicBezTo>
                <a:cubicBezTo>
                  <a:pt x="180985" y="518904"/>
                  <a:pt x="179346" y="523415"/>
                  <a:pt x="175658" y="527105"/>
                </a:cubicBezTo>
                <a:lnTo>
                  <a:pt x="130591" y="572213"/>
                </a:lnTo>
                <a:cubicBezTo>
                  <a:pt x="126904" y="575494"/>
                  <a:pt x="122397" y="577954"/>
                  <a:pt x="117481" y="577954"/>
                </a:cubicBezTo>
                <a:cubicBezTo>
                  <a:pt x="112565" y="577954"/>
                  <a:pt x="107648" y="575494"/>
                  <a:pt x="104371" y="572213"/>
                </a:cubicBezTo>
                <a:lnTo>
                  <a:pt x="5223" y="472976"/>
                </a:lnTo>
                <a:cubicBezTo>
                  <a:pt x="-1742" y="466004"/>
                  <a:pt x="-1742" y="454112"/>
                  <a:pt x="5223" y="447141"/>
                </a:cubicBezTo>
                <a:lnTo>
                  <a:pt x="50700" y="401623"/>
                </a:lnTo>
                <a:cubicBezTo>
                  <a:pt x="57665" y="394652"/>
                  <a:pt x="69956" y="394652"/>
                  <a:pt x="76921" y="401623"/>
                </a:cubicBezTo>
                <a:lnTo>
                  <a:pt x="77330" y="401623"/>
                </a:lnTo>
                <a:lnTo>
                  <a:pt x="104371" y="372508"/>
                </a:lnTo>
                <a:cubicBezTo>
                  <a:pt x="108877" y="367587"/>
                  <a:pt x="115432" y="365126"/>
                  <a:pt x="122397" y="365126"/>
                </a:cubicBezTo>
                <a:lnTo>
                  <a:pt x="131820" y="365126"/>
                </a:lnTo>
                <a:cubicBezTo>
                  <a:pt x="129772" y="350364"/>
                  <a:pt x="130591" y="335191"/>
                  <a:pt x="132640" y="319608"/>
                </a:cubicBezTo>
                <a:cubicBezTo>
                  <a:pt x="140834" y="267119"/>
                  <a:pt x="203518" y="192896"/>
                  <a:pt x="239981" y="153119"/>
                </a:cubicBezTo>
                <a:cubicBezTo>
                  <a:pt x="238752" y="151889"/>
                  <a:pt x="237523" y="149839"/>
                  <a:pt x="237523" y="147788"/>
                </a:cubicBezTo>
                <a:cubicBezTo>
                  <a:pt x="237523" y="143688"/>
                  <a:pt x="240801" y="140407"/>
                  <a:pt x="244898" y="140407"/>
                </a:cubicBezTo>
                <a:lnTo>
                  <a:pt x="246127" y="140407"/>
                </a:lnTo>
                <a:lnTo>
                  <a:pt x="246127" y="139997"/>
                </a:lnTo>
                <a:cubicBezTo>
                  <a:pt x="246127" y="139177"/>
                  <a:pt x="246127" y="138767"/>
                  <a:pt x="246537" y="137947"/>
                </a:cubicBezTo>
                <a:cubicBezTo>
                  <a:pt x="242849" y="137947"/>
                  <a:pt x="239981" y="134666"/>
                  <a:pt x="239981" y="130975"/>
                </a:cubicBezTo>
                <a:cubicBezTo>
                  <a:pt x="239981" y="127285"/>
                  <a:pt x="242849" y="124004"/>
                  <a:pt x="246946" y="124004"/>
                </a:cubicBezTo>
                <a:lnTo>
                  <a:pt x="260876" y="124004"/>
                </a:lnTo>
                <a:lnTo>
                  <a:pt x="221135" y="26817"/>
                </a:lnTo>
                <a:cubicBezTo>
                  <a:pt x="219087" y="22306"/>
                  <a:pt x="219496" y="16565"/>
                  <a:pt x="221955" y="12054"/>
                </a:cubicBezTo>
                <a:cubicBezTo>
                  <a:pt x="224413" y="7544"/>
                  <a:pt x="228510" y="4263"/>
                  <a:pt x="233426" y="3443"/>
                </a:cubicBezTo>
                <a:cubicBezTo>
                  <a:pt x="246946" y="572"/>
                  <a:pt x="260671" y="-248"/>
                  <a:pt x="274755" y="6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340" name="TextBox 339">
            <a:extLst>
              <a:ext uri="{FF2B5EF4-FFF2-40B4-BE49-F238E27FC236}">
                <a16:creationId xmlns:a16="http://schemas.microsoft.com/office/drawing/2014/main" id="{30FD58D4-C233-6434-9415-2CEDB5F74F4E}"/>
              </a:ext>
            </a:extLst>
          </p:cNvPr>
          <p:cNvSpPr txBox="1"/>
          <p:nvPr/>
        </p:nvSpPr>
        <p:spPr bwMode="gray">
          <a:xfrm>
            <a:off x="4516052" y="4587435"/>
            <a:ext cx="61161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Validate and Release Subsequent Prepayment</a:t>
            </a:r>
          </a:p>
        </p:txBody>
      </p:sp>
    </p:spTree>
    <p:extLst>
      <p:ext uri="{BB962C8B-B14F-4D97-AF65-F5344CB8AC3E}">
        <p14:creationId xmlns:p14="http://schemas.microsoft.com/office/powerpoint/2010/main" val="3604367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785B5-AD8A-98AD-D01E-32C43429ECDD}"/>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B82BC121-2893-5F03-A55F-33592591D5E7}"/>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7BF98404-E924-3CFE-6F28-D0BDE46B1C9C}"/>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1800" b="1" spc="300">
                <a:solidFill>
                  <a:srgbClr val="0072BC"/>
                </a:solidFill>
                <a:latin typeface="Proxima Nova Extrabold" panose="02000506030000020004" pitchFamily="2" charset="0"/>
              </a:rPr>
              <a:t>AMEND RESULTS PLAN (PROMS) – 1/2</a:t>
            </a:r>
          </a:p>
        </p:txBody>
      </p:sp>
      <p:sp>
        <p:nvSpPr>
          <p:cNvPr id="39" name="Title 1">
            <a:extLst>
              <a:ext uri="{FF2B5EF4-FFF2-40B4-BE49-F238E27FC236}">
                <a16:creationId xmlns:a16="http://schemas.microsoft.com/office/drawing/2014/main" id="{96566B45-9469-5538-D46A-1733BE61F8C7}"/>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sp>
        <p:nvSpPr>
          <p:cNvPr id="2" name="Isosceles Triangle 1">
            <a:extLst>
              <a:ext uri="{FF2B5EF4-FFF2-40B4-BE49-F238E27FC236}">
                <a16:creationId xmlns:a16="http://schemas.microsoft.com/office/drawing/2014/main" id="{DC4034A3-36CB-FBE4-9ADD-ADBA26B4BAF0}"/>
              </a:ext>
            </a:extLst>
          </p:cNvPr>
          <p:cNvSpPr/>
          <p:nvPr/>
        </p:nvSpPr>
        <p:spPr bwMode="gray">
          <a:xfrm rot="5400000">
            <a:off x="2430910" y="410156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 name="Isosceles Triangle 3">
            <a:extLst>
              <a:ext uri="{FF2B5EF4-FFF2-40B4-BE49-F238E27FC236}">
                <a16:creationId xmlns:a16="http://schemas.microsoft.com/office/drawing/2014/main" id="{4448C251-67A0-CEE5-BA1F-B31B8D1CF05B}"/>
              </a:ext>
            </a:extLst>
          </p:cNvPr>
          <p:cNvSpPr/>
          <p:nvPr/>
        </p:nvSpPr>
        <p:spPr bwMode="gray">
          <a:xfrm rot="5400000">
            <a:off x="8369566" y="410156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8" name="Isosceles Triangle 7">
            <a:extLst>
              <a:ext uri="{FF2B5EF4-FFF2-40B4-BE49-F238E27FC236}">
                <a16:creationId xmlns:a16="http://schemas.microsoft.com/office/drawing/2014/main" id="{9B000692-8F70-0D88-9382-8695BE719B23}"/>
              </a:ext>
            </a:extLst>
          </p:cNvPr>
          <p:cNvSpPr/>
          <p:nvPr/>
        </p:nvSpPr>
        <p:spPr bwMode="gray">
          <a:xfrm rot="5400000">
            <a:off x="5400238" y="410156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6" name="Text Placeholder 5">
            <a:extLst>
              <a:ext uri="{FF2B5EF4-FFF2-40B4-BE49-F238E27FC236}">
                <a16:creationId xmlns:a16="http://schemas.microsoft.com/office/drawing/2014/main" id="{C39B8560-504E-DD8D-FE8B-4913A8B15D8F}"/>
              </a:ext>
            </a:extLst>
          </p:cNvPr>
          <p:cNvSpPr txBox="1">
            <a:spLocks/>
          </p:cNvSpPr>
          <p:nvPr/>
        </p:nvSpPr>
        <p:spPr>
          <a:xfrm>
            <a:off x="7141284" y="2775046"/>
            <a:ext cx="1779755" cy="297515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Partner receives an email notification of the workflow transmittal, opens the workflow step and downloads the results plan template.  The partner enters the indicator targets and adds any additional indicators to its separate sheet (if applicable). The partner uploads the amended results plan into the workflow step and completes it by selecting the appropriate review outcome. </a:t>
            </a:r>
          </a:p>
        </p:txBody>
      </p:sp>
      <p:sp>
        <p:nvSpPr>
          <p:cNvPr id="26" name="Rectangle: Rounded Corners 25">
            <a:extLst>
              <a:ext uri="{FF2B5EF4-FFF2-40B4-BE49-F238E27FC236}">
                <a16:creationId xmlns:a16="http://schemas.microsoft.com/office/drawing/2014/main" id="{B5AD907E-566B-B0DD-420B-625D4963F1BB}"/>
              </a:ext>
            </a:extLst>
          </p:cNvPr>
          <p:cNvSpPr/>
          <p:nvPr/>
        </p:nvSpPr>
        <p:spPr bwMode="gray">
          <a:xfrm>
            <a:off x="6401039" y="2779992"/>
            <a:ext cx="2520000" cy="296773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7" name="Ovale 10">
            <a:extLst>
              <a:ext uri="{FF2B5EF4-FFF2-40B4-BE49-F238E27FC236}">
                <a16:creationId xmlns:a16="http://schemas.microsoft.com/office/drawing/2014/main" id="{EF80C65D-30B2-AA08-CB68-1E69DBAC2B26}"/>
              </a:ext>
            </a:extLst>
          </p:cNvPr>
          <p:cNvSpPr/>
          <p:nvPr/>
        </p:nvSpPr>
        <p:spPr bwMode="gray">
          <a:xfrm>
            <a:off x="6263205" y="29273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3</a:t>
            </a:r>
          </a:p>
        </p:txBody>
      </p:sp>
      <p:sp>
        <p:nvSpPr>
          <p:cNvPr id="36" name="Text Placeholder 5">
            <a:extLst>
              <a:ext uri="{FF2B5EF4-FFF2-40B4-BE49-F238E27FC236}">
                <a16:creationId xmlns:a16="http://schemas.microsoft.com/office/drawing/2014/main" id="{01BAEFEC-56F6-769A-4B8C-2D97D7D7E1E5}"/>
              </a:ext>
            </a:extLst>
          </p:cNvPr>
          <p:cNvSpPr txBox="1">
            <a:spLocks/>
          </p:cNvSpPr>
          <p:nvPr/>
        </p:nvSpPr>
        <p:spPr>
          <a:xfrm>
            <a:off x="1156795" y="2793447"/>
            <a:ext cx="1789427" cy="295428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amended Results Plan is automatically registered in the Aconex Document Register with a new revision number, the status of “not started” and updated information from COMPASS via integration.</a:t>
            </a:r>
          </a:p>
          <a:p>
            <a:pPr marL="0" indent="0">
              <a:lnSpc>
                <a:spcPct val="100000"/>
              </a:lnSpc>
              <a:buNone/>
            </a:pPr>
            <a:r>
              <a:rPr lang="en-GB" sz="1000" b="1">
                <a:latin typeface="Proxima Nova" panose="02000506030000020004" pitchFamily="2" charset="0"/>
                <a:cs typeface="Calibri" panose="020F0502020204030204" pitchFamily="34" charset="0"/>
              </a:rPr>
              <a:t>Note: </a:t>
            </a:r>
            <a:r>
              <a:rPr lang="en-GB" sz="1000">
                <a:latin typeface="Proxima Nova" panose="02000506030000020004" pitchFamily="2" charset="0"/>
                <a:cs typeface="Calibri" panose="020F0502020204030204" pitchFamily="34" charset="0"/>
              </a:rPr>
              <a:t>any indicators previously entered in the Additional Indicators tab will be automatically deleted. UNHCR and the partner will need to re-insert them again in the Additional Indicator tab.</a:t>
            </a:r>
          </a:p>
        </p:txBody>
      </p:sp>
      <p:sp>
        <p:nvSpPr>
          <p:cNvPr id="37" name="Rectangle: Rounded Corners 36">
            <a:extLst>
              <a:ext uri="{FF2B5EF4-FFF2-40B4-BE49-F238E27FC236}">
                <a16:creationId xmlns:a16="http://schemas.microsoft.com/office/drawing/2014/main" id="{69B0D3BA-359B-03A5-2078-8A1175136447}"/>
              </a:ext>
            </a:extLst>
          </p:cNvPr>
          <p:cNvSpPr/>
          <p:nvPr/>
        </p:nvSpPr>
        <p:spPr bwMode="gray">
          <a:xfrm>
            <a:off x="416550" y="2779992"/>
            <a:ext cx="2520000" cy="296773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8" name="Ovale 10">
            <a:extLst>
              <a:ext uri="{FF2B5EF4-FFF2-40B4-BE49-F238E27FC236}">
                <a16:creationId xmlns:a16="http://schemas.microsoft.com/office/drawing/2014/main" id="{FF722C6A-7C3D-99AC-9589-F2D2EF06DD27}"/>
              </a:ext>
            </a:extLst>
          </p:cNvPr>
          <p:cNvSpPr/>
          <p:nvPr/>
        </p:nvSpPr>
        <p:spPr bwMode="gray">
          <a:xfrm>
            <a:off x="278716" y="292731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1</a:t>
            </a:r>
          </a:p>
        </p:txBody>
      </p:sp>
      <p:sp>
        <p:nvSpPr>
          <p:cNvPr id="40" name="Text Placeholder 5">
            <a:extLst>
              <a:ext uri="{FF2B5EF4-FFF2-40B4-BE49-F238E27FC236}">
                <a16:creationId xmlns:a16="http://schemas.microsoft.com/office/drawing/2014/main" id="{88453324-C9E4-0C2A-6469-5BDFD133CACA}"/>
              </a:ext>
            </a:extLst>
          </p:cNvPr>
          <p:cNvSpPr txBox="1">
            <a:spLocks/>
          </p:cNvSpPr>
          <p:nvPr/>
        </p:nvSpPr>
        <p:spPr>
          <a:xfrm>
            <a:off x="4170795" y="2775045"/>
            <a:ext cx="1757997" cy="297515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selects the Results Plan </a:t>
            </a:r>
            <a:r>
              <a:rPr lang="en-GB" sz="1000" strike="sngStrike">
                <a:latin typeface="Proxima Nova" panose="02000506030000020004" pitchFamily="2" charset="0"/>
                <a:cs typeface="Calibri" panose="020F0502020204030204" pitchFamily="34" charset="0"/>
              </a:rPr>
              <a:t>Excel</a:t>
            </a:r>
            <a:r>
              <a:rPr lang="en-GB" sz="1000">
                <a:latin typeface="Proxima Nova" panose="02000506030000020004" pitchFamily="2" charset="0"/>
                <a:cs typeface="Calibri" panose="020F0502020204030204" pitchFamily="34" charset="0"/>
              </a:rPr>
              <a:t> template from the </a:t>
            </a:r>
            <a:r>
              <a:rPr lang="en-GB" sz="1000" strike="sngStrike">
                <a:latin typeface="Proxima Nova" panose="02000506030000020004" pitchFamily="2" charset="0"/>
                <a:cs typeface="Calibri" panose="020F0502020204030204" pitchFamily="34" charset="0"/>
              </a:rPr>
              <a:t>Aconex</a:t>
            </a:r>
            <a:r>
              <a:rPr lang="en-GB" sz="1000">
                <a:latin typeface="Proxima Nova" panose="02000506030000020004" pitchFamily="2" charset="0"/>
                <a:cs typeface="Calibri" panose="020F0502020204030204" pitchFamily="34" charset="0"/>
              </a:rPr>
              <a:t> Document Register and transmits it on a workflow by selecting the “Negotiation of Indicators” workflow template.</a:t>
            </a:r>
          </a:p>
        </p:txBody>
      </p:sp>
      <p:sp>
        <p:nvSpPr>
          <p:cNvPr id="41" name="Rectangle: Rounded Corners 40">
            <a:extLst>
              <a:ext uri="{FF2B5EF4-FFF2-40B4-BE49-F238E27FC236}">
                <a16:creationId xmlns:a16="http://schemas.microsoft.com/office/drawing/2014/main" id="{32CD635E-D1BF-5CA5-B5A7-105C335B655F}"/>
              </a:ext>
            </a:extLst>
          </p:cNvPr>
          <p:cNvSpPr/>
          <p:nvPr/>
        </p:nvSpPr>
        <p:spPr bwMode="gray">
          <a:xfrm>
            <a:off x="3408794" y="2779992"/>
            <a:ext cx="2520000" cy="296773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2" name="Ovale 10">
            <a:extLst>
              <a:ext uri="{FF2B5EF4-FFF2-40B4-BE49-F238E27FC236}">
                <a16:creationId xmlns:a16="http://schemas.microsoft.com/office/drawing/2014/main" id="{EFE3750C-B1B7-326C-ACCC-FD6EE6E86B07}"/>
              </a:ext>
            </a:extLst>
          </p:cNvPr>
          <p:cNvSpPr/>
          <p:nvPr/>
        </p:nvSpPr>
        <p:spPr bwMode="gray">
          <a:xfrm>
            <a:off x="3270961" y="2927313"/>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2</a:t>
            </a:r>
          </a:p>
        </p:txBody>
      </p:sp>
      <p:sp>
        <p:nvSpPr>
          <p:cNvPr id="43" name="Text Placeholder 5">
            <a:extLst>
              <a:ext uri="{FF2B5EF4-FFF2-40B4-BE49-F238E27FC236}">
                <a16:creationId xmlns:a16="http://schemas.microsoft.com/office/drawing/2014/main" id="{A1763A3F-2456-00EA-35F5-2060A3C383E2}"/>
              </a:ext>
            </a:extLst>
          </p:cNvPr>
          <p:cNvSpPr txBox="1">
            <a:spLocks/>
          </p:cNvSpPr>
          <p:nvPr/>
        </p:nvSpPr>
        <p:spPr>
          <a:xfrm>
            <a:off x="10155286" y="2777519"/>
            <a:ext cx="1757998" cy="296358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receives an email notification of the workflow transmittal and downloads the file and reviews the partner’s inputs, including the additional indicators.</a:t>
            </a:r>
            <a:endParaRPr lang="en-GB" sz="1000" strike="sngStrike">
              <a:latin typeface="Proxima Nova" panose="02000506030000020004" pitchFamily="2"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77BAEF68-66CB-C63D-5F58-C39AAF7D7C60}"/>
              </a:ext>
            </a:extLst>
          </p:cNvPr>
          <p:cNvSpPr/>
          <p:nvPr/>
        </p:nvSpPr>
        <p:spPr bwMode="gray">
          <a:xfrm>
            <a:off x="9393284" y="2782466"/>
            <a:ext cx="2520000" cy="296773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5" name="Ovale 10">
            <a:extLst>
              <a:ext uri="{FF2B5EF4-FFF2-40B4-BE49-F238E27FC236}">
                <a16:creationId xmlns:a16="http://schemas.microsoft.com/office/drawing/2014/main" id="{103BFD5D-7D4A-4FA1-34D4-2A2E7237EAAE}"/>
              </a:ext>
            </a:extLst>
          </p:cNvPr>
          <p:cNvSpPr/>
          <p:nvPr/>
        </p:nvSpPr>
        <p:spPr bwMode="gray">
          <a:xfrm>
            <a:off x="9255451" y="292978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4</a:t>
            </a:r>
          </a:p>
        </p:txBody>
      </p:sp>
      <p:pic>
        <p:nvPicPr>
          <p:cNvPr id="50" name="Picture 49" descr="Icon&#10;&#10;Description automatically generated">
            <a:extLst>
              <a:ext uri="{FF2B5EF4-FFF2-40B4-BE49-F238E27FC236}">
                <a16:creationId xmlns:a16="http://schemas.microsoft.com/office/drawing/2014/main" id="{E55A7F26-E9CE-7CB4-89A0-4FD423ECD16C}"/>
              </a:ext>
            </a:extLst>
          </p:cNvPr>
          <p:cNvPicPr>
            <a:picLocks noChangeAspect="1"/>
          </p:cNvPicPr>
          <p:nvPr/>
        </p:nvPicPr>
        <p:blipFill>
          <a:blip r:embed="rId2"/>
          <a:stretch>
            <a:fillRect/>
          </a:stretch>
        </p:blipFill>
        <p:spPr>
          <a:xfrm>
            <a:off x="4488345" y="2388606"/>
            <a:ext cx="360899" cy="360000"/>
          </a:xfrm>
          <a:prstGeom prst="rect">
            <a:avLst/>
          </a:prstGeom>
        </p:spPr>
      </p:pic>
      <p:pic>
        <p:nvPicPr>
          <p:cNvPr id="51" name="Picture 50" descr="Icon&#10;&#10;Description automatically generated">
            <a:extLst>
              <a:ext uri="{FF2B5EF4-FFF2-40B4-BE49-F238E27FC236}">
                <a16:creationId xmlns:a16="http://schemas.microsoft.com/office/drawing/2014/main" id="{43987AE8-830A-44BC-E262-F0AF74CF0ABD}"/>
              </a:ext>
            </a:extLst>
          </p:cNvPr>
          <p:cNvPicPr>
            <a:picLocks noChangeAspect="1"/>
          </p:cNvPicPr>
          <p:nvPr/>
        </p:nvPicPr>
        <p:blipFill>
          <a:blip r:embed="rId2"/>
          <a:stretch>
            <a:fillRect/>
          </a:stretch>
        </p:blipFill>
        <p:spPr>
          <a:xfrm>
            <a:off x="7480590" y="2388606"/>
            <a:ext cx="360899" cy="360000"/>
          </a:xfrm>
          <a:prstGeom prst="rect">
            <a:avLst/>
          </a:prstGeom>
        </p:spPr>
      </p:pic>
      <p:pic>
        <p:nvPicPr>
          <p:cNvPr id="52" name="Picture 51" descr="Icon&#10;&#10;Description automatically generated">
            <a:extLst>
              <a:ext uri="{FF2B5EF4-FFF2-40B4-BE49-F238E27FC236}">
                <a16:creationId xmlns:a16="http://schemas.microsoft.com/office/drawing/2014/main" id="{69FAB567-BC93-4F68-0E6C-4D9463A85E4E}"/>
              </a:ext>
            </a:extLst>
          </p:cNvPr>
          <p:cNvPicPr>
            <a:picLocks noChangeAspect="1"/>
          </p:cNvPicPr>
          <p:nvPr/>
        </p:nvPicPr>
        <p:blipFill>
          <a:blip r:embed="rId2"/>
          <a:stretch>
            <a:fillRect/>
          </a:stretch>
        </p:blipFill>
        <p:spPr>
          <a:xfrm>
            <a:off x="10472835" y="2388606"/>
            <a:ext cx="360899" cy="360000"/>
          </a:xfrm>
          <a:prstGeom prst="rect">
            <a:avLst/>
          </a:prstGeom>
        </p:spPr>
      </p:pic>
      <p:grpSp>
        <p:nvGrpSpPr>
          <p:cNvPr id="3" name="Group 2">
            <a:extLst>
              <a:ext uri="{FF2B5EF4-FFF2-40B4-BE49-F238E27FC236}">
                <a16:creationId xmlns:a16="http://schemas.microsoft.com/office/drawing/2014/main" id="{FE833189-E5B0-0C76-5419-421ECBA59F72}"/>
              </a:ext>
            </a:extLst>
          </p:cNvPr>
          <p:cNvGrpSpPr/>
          <p:nvPr/>
        </p:nvGrpSpPr>
        <p:grpSpPr>
          <a:xfrm>
            <a:off x="1294544" y="2388606"/>
            <a:ext cx="764013" cy="360446"/>
            <a:chOff x="1382301" y="2388606"/>
            <a:chExt cx="764013" cy="360446"/>
          </a:xfrm>
        </p:grpSpPr>
        <p:pic>
          <p:nvPicPr>
            <p:cNvPr id="53" name="Picture 52" descr="Icon&#10;&#10;Description automatically generated with medium confidence">
              <a:extLst>
                <a:ext uri="{FF2B5EF4-FFF2-40B4-BE49-F238E27FC236}">
                  <a16:creationId xmlns:a16="http://schemas.microsoft.com/office/drawing/2014/main" id="{85A4493E-9A2A-2C2E-1FE2-A583BA171A6F}"/>
                </a:ext>
              </a:extLst>
            </p:cNvPr>
            <p:cNvPicPr>
              <a:picLocks noChangeAspect="1"/>
            </p:cNvPicPr>
            <p:nvPr/>
          </p:nvPicPr>
          <p:blipFill>
            <a:blip r:embed="rId3"/>
            <a:stretch>
              <a:fillRect/>
            </a:stretch>
          </p:blipFill>
          <p:spPr>
            <a:xfrm>
              <a:off x="1382301" y="2388606"/>
              <a:ext cx="360899" cy="360000"/>
            </a:xfrm>
            <a:prstGeom prst="rect">
              <a:avLst/>
            </a:prstGeom>
          </p:spPr>
        </p:pic>
        <p:pic>
          <p:nvPicPr>
            <p:cNvPr id="54" name="Picture 53" descr="Icon&#10;&#10;Description automatically generated">
              <a:extLst>
                <a:ext uri="{FF2B5EF4-FFF2-40B4-BE49-F238E27FC236}">
                  <a16:creationId xmlns:a16="http://schemas.microsoft.com/office/drawing/2014/main" id="{23941310-7A11-2E64-CD69-AED4F1BD2B01}"/>
                </a:ext>
              </a:extLst>
            </p:cNvPr>
            <p:cNvPicPr>
              <a:picLocks noChangeAspect="1"/>
            </p:cNvPicPr>
            <p:nvPr/>
          </p:nvPicPr>
          <p:blipFill>
            <a:blip r:embed="rId2"/>
            <a:stretch>
              <a:fillRect/>
            </a:stretch>
          </p:blipFill>
          <p:spPr>
            <a:xfrm>
              <a:off x="1785415" y="2389052"/>
              <a:ext cx="360899" cy="360000"/>
            </a:xfrm>
            <a:prstGeom prst="rect">
              <a:avLst/>
            </a:prstGeom>
          </p:spPr>
        </p:pic>
      </p:grpSp>
      <p:sp>
        <p:nvSpPr>
          <p:cNvPr id="55" name="Freeform 46">
            <a:extLst>
              <a:ext uri="{FF2B5EF4-FFF2-40B4-BE49-F238E27FC236}">
                <a16:creationId xmlns:a16="http://schemas.microsoft.com/office/drawing/2014/main" id="{C96E85AF-7FC8-2B8D-0E9F-3BB68A95AB2B}"/>
              </a:ext>
            </a:extLst>
          </p:cNvPr>
          <p:cNvSpPr>
            <a:spLocks noChangeArrowheads="1"/>
          </p:cNvSpPr>
          <p:nvPr/>
        </p:nvSpPr>
        <p:spPr bwMode="auto">
          <a:xfrm>
            <a:off x="588287" y="4024328"/>
            <a:ext cx="470885" cy="371183"/>
          </a:xfrm>
          <a:custGeom>
            <a:avLst/>
            <a:gdLst>
              <a:gd name="connsiteX0" fmla="*/ 29129 w 533031"/>
              <a:gd name="connsiteY0" fmla="*/ 487929 h 543956"/>
              <a:gd name="connsiteX1" fmla="*/ 29129 w 533031"/>
              <a:gd name="connsiteY1" fmla="*/ 502441 h 543956"/>
              <a:gd name="connsiteX2" fmla="*/ 39447 w 533031"/>
              <a:gd name="connsiteY2" fmla="*/ 520684 h 543956"/>
              <a:gd name="connsiteX3" fmla="*/ 66272 w 533031"/>
              <a:gd name="connsiteY3" fmla="*/ 528976 h 543956"/>
              <a:gd name="connsiteX4" fmla="*/ 463287 w 533031"/>
              <a:gd name="connsiteY4" fmla="*/ 529390 h 543956"/>
              <a:gd name="connsiteX5" fmla="*/ 463700 w 533031"/>
              <a:gd name="connsiteY5" fmla="*/ 529390 h 543956"/>
              <a:gd name="connsiteX6" fmla="*/ 502080 w 533031"/>
              <a:gd name="connsiteY6" fmla="*/ 501611 h 543956"/>
              <a:gd name="connsiteX7" fmla="*/ 502080 w 533031"/>
              <a:gd name="connsiteY7" fmla="*/ 487929 h 543956"/>
              <a:gd name="connsiteX8" fmla="*/ 351446 w 533031"/>
              <a:gd name="connsiteY8" fmla="*/ 487929 h 543956"/>
              <a:gd name="connsiteX9" fmla="*/ 325446 w 533031"/>
              <a:gd name="connsiteY9" fmla="*/ 501197 h 543956"/>
              <a:gd name="connsiteX10" fmla="*/ 323795 w 533031"/>
              <a:gd name="connsiteY10" fmla="*/ 501611 h 543956"/>
              <a:gd name="connsiteX11" fmla="*/ 199986 w 533031"/>
              <a:gd name="connsiteY11" fmla="*/ 501197 h 543956"/>
              <a:gd name="connsiteX12" fmla="*/ 173573 w 533031"/>
              <a:gd name="connsiteY12" fmla="*/ 487929 h 543956"/>
              <a:gd name="connsiteX13" fmla="*/ 309684 w 533031"/>
              <a:gd name="connsiteY13" fmla="*/ 396897 h 543956"/>
              <a:gd name="connsiteX14" fmla="*/ 387613 w 533031"/>
              <a:gd name="connsiteY14" fmla="*/ 396897 h 543956"/>
              <a:gd name="connsiteX15" fmla="*/ 394660 w 533031"/>
              <a:gd name="connsiteY15" fmla="*/ 403971 h 543956"/>
              <a:gd name="connsiteX16" fmla="*/ 387613 w 533031"/>
              <a:gd name="connsiteY16" fmla="*/ 411046 h 543956"/>
              <a:gd name="connsiteX17" fmla="*/ 309684 w 533031"/>
              <a:gd name="connsiteY17" fmla="*/ 411046 h 543956"/>
              <a:gd name="connsiteX18" fmla="*/ 302223 w 533031"/>
              <a:gd name="connsiteY18" fmla="*/ 403971 h 543956"/>
              <a:gd name="connsiteX19" fmla="*/ 309684 w 533031"/>
              <a:gd name="connsiteY19" fmla="*/ 396897 h 543956"/>
              <a:gd name="connsiteX20" fmla="*/ 235769 w 533031"/>
              <a:gd name="connsiteY20" fmla="*/ 396897 h 543956"/>
              <a:gd name="connsiteX21" fmla="*/ 243531 w 533031"/>
              <a:gd name="connsiteY21" fmla="*/ 404880 h 543956"/>
              <a:gd name="connsiteX22" fmla="*/ 235769 w 533031"/>
              <a:gd name="connsiteY22" fmla="*/ 412863 h 543956"/>
              <a:gd name="connsiteX23" fmla="*/ 227576 w 533031"/>
              <a:gd name="connsiteY23" fmla="*/ 404880 h 543956"/>
              <a:gd name="connsiteX24" fmla="*/ 235769 w 533031"/>
              <a:gd name="connsiteY24" fmla="*/ 396897 h 543956"/>
              <a:gd name="connsiteX25" fmla="*/ 204389 w 533031"/>
              <a:gd name="connsiteY25" fmla="*/ 396897 h 543956"/>
              <a:gd name="connsiteX26" fmla="*/ 212582 w 533031"/>
              <a:gd name="connsiteY26" fmla="*/ 405090 h 543956"/>
              <a:gd name="connsiteX27" fmla="*/ 204389 w 533031"/>
              <a:gd name="connsiteY27" fmla="*/ 412852 h 543956"/>
              <a:gd name="connsiteX28" fmla="*/ 196628 w 533031"/>
              <a:gd name="connsiteY28" fmla="*/ 405090 h 543956"/>
              <a:gd name="connsiteX29" fmla="*/ 204389 w 533031"/>
              <a:gd name="connsiteY29" fmla="*/ 396897 h 543956"/>
              <a:gd name="connsiteX30" fmla="*/ 175258 w 533031"/>
              <a:gd name="connsiteY30" fmla="*/ 396897 h 543956"/>
              <a:gd name="connsiteX31" fmla="*/ 183451 w 533031"/>
              <a:gd name="connsiteY31" fmla="*/ 404880 h 543956"/>
              <a:gd name="connsiteX32" fmla="*/ 175258 w 533031"/>
              <a:gd name="connsiteY32" fmla="*/ 412863 h 543956"/>
              <a:gd name="connsiteX33" fmla="*/ 167497 w 533031"/>
              <a:gd name="connsiteY33" fmla="*/ 404880 h 543956"/>
              <a:gd name="connsiteX34" fmla="*/ 175258 w 533031"/>
              <a:gd name="connsiteY34" fmla="*/ 396897 h 543956"/>
              <a:gd name="connsiteX35" fmla="*/ 144307 w 533031"/>
              <a:gd name="connsiteY35" fmla="*/ 396897 h 543956"/>
              <a:gd name="connsiteX36" fmla="*/ 152500 w 533031"/>
              <a:gd name="connsiteY36" fmla="*/ 404880 h 543956"/>
              <a:gd name="connsiteX37" fmla="*/ 144307 w 533031"/>
              <a:gd name="connsiteY37" fmla="*/ 412863 h 543956"/>
              <a:gd name="connsiteX38" fmla="*/ 136545 w 533031"/>
              <a:gd name="connsiteY38" fmla="*/ 404880 h 543956"/>
              <a:gd name="connsiteX39" fmla="*/ 144307 w 533031"/>
              <a:gd name="connsiteY39" fmla="*/ 396897 h 543956"/>
              <a:gd name="connsiteX40" fmla="*/ 113788 w 533031"/>
              <a:gd name="connsiteY40" fmla="*/ 396897 h 543956"/>
              <a:gd name="connsiteX41" fmla="*/ 121550 w 533031"/>
              <a:gd name="connsiteY41" fmla="*/ 405090 h 543956"/>
              <a:gd name="connsiteX42" fmla="*/ 113788 w 533031"/>
              <a:gd name="connsiteY42" fmla="*/ 412852 h 543956"/>
              <a:gd name="connsiteX43" fmla="*/ 105596 w 533031"/>
              <a:gd name="connsiteY43" fmla="*/ 405090 h 543956"/>
              <a:gd name="connsiteX44" fmla="*/ 113788 w 533031"/>
              <a:gd name="connsiteY44" fmla="*/ 396897 h 543956"/>
              <a:gd name="connsiteX45" fmla="*/ 309684 w 533031"/>
              <a:gd name="connsiteY45" fmla="*/ 367767 h 543956"/>
              <a:gd name="connsiteX46" fmla="*/ 387613 w 533031"/>
              <a:gd name="connsiteY46" fmla="*/ 367767 h 543956"/>
              <a:gd name="connsiteX47" fmla="*/ 394660 w 533031"/>
              <a:gd name="connsiteY47" fmla="*/ 374841 h 543956"/>
              <a:gd name="connsiteX48" fmla="*/ 387613 w 533031"/>
              <a:gd name="connsiteY48" fmla="*/ 381916 h 543956"/>
              <a:gd name="connsiteX49" fmla="*/ 309684 w 533031"/>
              <a:gd name="connsiteY49" fmla="*/ 381916 h 543956"/>
              <a:gd name="connsiteX50" fmla="*/ 302223 w 533031"/>
              <a:gd name="connsiteY50" fmla="*/ 374841 h 543956"/>
              <a:gd name="connsiteX51" fmla="*/ 309684 w 533031"/>
              <a:gd name="connsiteY51" fmla="*/ 367767 h 543956"/>
              <a:gd name="connsiteX52" fmla="*/ 175258 w 533031"/>
              <a:gd name="connsiteY52" fmla="*/ 367767 h 543956"/>
              <a:gd name="connsiteX53" fmla="*/ 183451 w 533031"/>
              <a:gd name="connsiteY53" fmla="*/ 375960 h 543956"/>
              <a:gd name="connsiteX54" fmla="*/ 175258 w 533031"/>
              <a:gd name="connsiteY54" fmla="*/ 383722 h 543956"/>
              <a:gd name="connsiteX55" fmla="*/ 167497 w 533031"/>
              <a:gd name="connsiteY55" fmla="*/ 375960 h 543956"/>
              <a:gd name="connsiteX56" fmla="*/ 175258 w 533031"/>
              <a:gd name="connsiteY56" fmla="*/ 367767 h 543956"/>
              <a:gd name="connsiteX57" fmla="*/ 144307 w 533031"/>
              <a:gd name="connsiteY57" fmla="*/ 367767 h 543956"/>
              <a:gd name="connsiteX58" fmla="*/ 152500 w 533031"/>
              <a:gd name="connsiteY58" fmla="*/ 375960 h 543956"/>
              <a:gd name="connsiteX59" fmla="*/ 144307 w 533031"/>
              <a:gd name="connsiteY59" fmla="*/ 383722 h 543956"/>
              <a:gd name="connsiteX60" fmla="*/ 136545 w 533031"/>
              <a:gd name="connsiteY60" fmla="*/ 375960 h 543956"/>
              <a:gd name="connsiteX61" fmla="*/ 144307 w 533031"/>
              <a:gd name="connsiteY61" fmla="*/ 367767 h 543956"/>
              <a:gd name="connsiteX62" fmla="*/ 113788 w 533031"/>
              <a:gd name="connsiteY62" fmla="*/ 367767 h 543956"/>
              <a:gd name="connsiteX63" fmla="*/ 121550 w 533031"/>
              <a:gd name="connsiteY63" fmla="*/ 375960 h 543956"/>
              <a:gd name="connsiteX64" fmla="*/ 113788 w 533031"/>
              <a:gd name="connsiteY64" fmla="*/ 383722 h 543956"/>
              <a:gd name="connsiteX65" fmla="*/ 105596 w 533031"/>
              <a:gd name="connsiteY65" fmla="*/ 375960 h 543956"/>
              <a:gd name="connsiteX66" fmla="*/ 113788 w 533031"/>
              <a:gd name="connsiteY66" fmla="*/ 367767 h 543956"/>
              <a:gd name="connsiteX67" fmla="*/ 310996 w 533031"/>
              <a:gd name="connsiteY67" fmla="*/ 336817 h 543956"/>
              <a:gd name="connsiteX68" fmla="*/ 373150 w 533031"/>
              <a:gd name="connsiteY68" fmla="*/ 336817 h 543956"/>
              <a:gd name="connsiteX69" fmla="*/ 380101 w 533031"/>
              <a:gd name="connsiteY69" fmla="*/ 343695 h 543956"/>
              <a:gd name="connsiteX70" fmla="*/ 373150 w 533031"/>
              <a:gd name="connsiteY70" fmla="*/ 350977 h 543956"/>
              <a:gd name="connsiteX71" fmla="*/ 310996 w 533031"/>
              <a:gd name="connsiteY71" fmla="*/ 350977 h 543956"/>
              <a:gd name="connsiteX72" fmla="*/ 304044 w 533031"/>
              <a:gd name="connsiteY72" fmla="*/ 343695 h 543956"/>
              <a:gd name="connsiteX73" fmla="*/ 310996 w 533031"/>
              <a:gd name="connsiteY73" fmla="*/ 336817 h 543956"/>
              <a:gd name="connsiteX74" fmla="*/ 235769 w 533031"/>
              <a:gd name="connsiteY74" fmla="*/ 336817 h 543956"/>
              <a:gd name="connsiteX75" fmla="*/ 243531 w 533031"/>
              <a:gd name="connsiteY75" fmla="*/ 344578 h 543956"/>
              <a:gd name="connsiteX76" fmla="*/ 235769 w 533031"/>
              <a:gd name="connsiteY76" fmla="*/ 352771 h 543956"/>
              <a:gd name="connsiteX77" fmla="*/ 227576 w 533031"/>
              <a:gd name="connsiteY77" fmla="*/ 344578 h 543956"/>
              <a:gd name="connsiteX78" fmla="*/ 235769 w 533031"/>
              <a:gd name="connsiteY78" fmla="*/ 336817 h 543956"/>
              <a:gd name="connsiteX79" fmla="*/ 204389 w 533031"/>
              <a:gd name="connsiteY79" fmla="*/ 336817 h 543956"/>
              <a:gd name="connsiteX80" fmla="*/ 212582 w 533031"/>
              <a:gd name="connsiteY80" fmla="*/ 345010 h 543956"/>
              <a:gd name="connsiteX81" fmla="*/ 204389 w 533031"/>
              <a:gd name="connsiteY81" fmla="*/ 352771 h 543956"/>
              <a:gd name="connsiteX82" fmla="*/ 196628 w 533031"/>
              <a:gd name="connsiteY82" fmla="*/ 345010 h 543956"/>
              <a:gd name="connsiteX83" fmla="*/ 204389 w 533031"/>
              <a:gd name="connsiteY83" fmla="*/ 336817 h 543956"/>
              <a:gd name="connsiteX84" fmla="*/ 175258 w 533031"/>
              <a:gd name="connsiteY84" fmla="*/ 336817 h 543956"/>
              <a:gd name="connsiteX85" fmla="*/ 183451 w 533031"/>
              <a:gd name="connsiteY85" fmla="*/ 344578 h 543956"/>
              <a:gd name="connsiteX86" fmla="*/ 175258 w 533031"/>
              <a:gd name="connsiteY86" fmla="*/ 352771 h 543956"/>
              <a:gd name="connsiteX87" fmla="*/ 167497 w 533031"/>
              <a:gd name="connsiteY87" fmla="*/ 344578 h 543956"/>
              <a:gd name="connsiteX88" fmla="*/ 175258 w 533031"/>
              <a:gd name="connsiteY88" fmla="*/ 336817 h 543956"/>
              <a:gd name="connsiteX89" fmla="*/ 144307 w 533031"/>
              <a:gd name="connsiteY89" fmla="*/ 336817 h 543956"/>
              <a:gd name="connsiteX90" fmla="*/ 152500 w 533031"/>
              <a:gd name="connsiteY90" fmla="*/ 344578 h 543956"/>
              <a:gd name="connsiteX91" fmla="*/ 144307 w 533031"/>
              <a:gd name="connsiteY91" fmla="*/ 352771 h 543956"/>
              <a:gd name="connsiteX92" fmla="*/ 136545 w 533031"/>
              <a:gd name="connsiteY92" fmla="*/ 344578 h 543956"/>
              <a:gd name="connsiteX93" fmla="*/ 144307 w 533031"/>
              <a:gd name="connsiteY93" fmla="*/ 336817 h 543956"/>
              <a:gd name="connsiteX94" fmla="*/ 113788 w 533031"/>
              <a:gd name="connsiteY94" fmla="*/ 336817 h 543956"/>
              <a:gd name="connsiteX95" fmla="*/ 121550 w 533031"/>
              <a:gd name="connsiteY95" fmla="*/ 344578 h 543956"/>
              <a:gd name="connsiteX96" fmla="*/ 113788 w 533031"/>
              <a:gd name="connsiteY96" fmla="*/ 352771 h 543956"/>
              <a:gd name="connsiteX97" fmla="*/ 105596 w 533031"/>
              <a:gd name="connsiteY97" fmla="*/ 344578 h 543956"/>
              <a:gd name="connsiteX98" fmla="*/ 113788 w 533031"/>
              <a:gd name="connsiteY98" fmla="*/ 336817 h 543956"/>
              <a:gd name="connsiteX99" fmla="*/ 175258 w 533031"/>
              <a:gd name="connsiteY99" fmla="*/ 307687 h 543956"/>
              <a:gd name="connsiteX100" fmla="*/ 183451 w 533031"/>
              <a:gd name="connsiteY100" fmla="*/ 314773 h 543956"/>
              <a:gd name="connsiteX101" fmla="*/ 175258 w 533031"/>
              <a:gd name="connsiteY101" fmla="*/ 321858 h 543956"/>
              <a:gd name="connsiteX102" fmla="*/ 167497 w 533031"/>
              <a:gd name="connsiteY102" fmla="*/ 314773 h 543956"/>
              <a:gd name="connsiteX103" fmla="*/ 175258 w 533031"/>
              <a:gd name="connsiteY103" fmla="*/ 307687 h 543956"/>
              <a:gd name="connsiteX104" fmla="*/ 144307 w 533031"/>
              <a:gd name="connsiteY104" fmla="*/ 307687 h 543956"/>
              <a:gd name="connsiteX105" fmla="*/ 152500 w 533031"/>
              <a:gd name="connsiteY105" fmla="*/ 314773 h 543956"/>
              <a:gd name="connsiteX106" fmla="*/ 144307 w 533031"/>
              <a:gd name="connsiteY106" fmla="*/ 321858 h 543956"/>
              <a:gd name="connsiteX107" fmla="*/ 136545 w 533031"/>
              <a:gd name="connsiteY107" fmla="*/ 314773 h 543956"/>
              <a:gd name="connsiteX108" fmla="*/ 144307 w 533031"/>
              <a:gd name="connsiteY108" fmla="*/ 307687 h 543956"/>
              <a:gd name="connsiteX109" fmla="*/ 311078 w 533031"/>
              <a:gd name="connsiteY109" fmla="*/ 305865 h 543956"/>
              <a:gd name="connsiteX110" fmla="*/ 387628 w 533031"/>
              <a:gd name="connsiteY110" fmla="*/ 305865 h 543956"/>
              <a:gd name="connsiteX111" fmla="*/ 394662 w 533031"/>
              <a:gd name="connsiteY111" fmla="*/ 313148 h 543956"/>
              <a:gd name="connsiteX112" fmla="*/ 387628 w 533031"/>
              <a:gd name="connsiteY112" fmla="*/ 320025 h 543956"/>
              <a:gd name="connsiteX113" fmla="*/ 311078 w 533031"/>
              <a:gd name="connsiteY113" fmla="*/ 320025 h 543956"/>
              <a:gd name="connsiteX114" fmla="*/ 304044 w 533031"/>
              <a:gd name="connsiteY114" fmla="*/ 313148 h 543956"/>
              <a:gd name="connsiteX115" fmla="*/ 311078 w 533031"/>
              <a:gd name="connsiteY115" fmla="*/ 305865 h 543956"/>
              <a:gd name="connsiteX116" fmla="*/ 113788 w 533031"/>
              <a:gd name="connsiteY116" fmla="*/ 305865 h 543956"/>
              <a:gd name="connsiteX117" fmla="*/ 121550 w 533031"/>
              <a:gd name="connsiteY117" fmla="*/ 313627 h 543956"/>
              <a:gd name="connsiteX118" fmla="*/ 113788 w 533031"/>
              <a:gd name="connsiteY118" fmla="*/ 321820 h 543956"/>
              <a:gd name="connsiteX119" fmla="*/ 105596 w 533031"/>
              <a:gd name="connsiteY119" fmla="*/ 313627 h 543956"/>
              <a:gd name="connsiteX120" fmla="*/ 113788 w 533031"/>
              <a:gd name="connsiteY120" fmla="*/ 305865 h 543956"/>
              <a:gd name="connsiteX121" fmla="*/ 291231 w 533031"/>
              <a:gd name="connsiteY121" fmla="*/ 290831 h 543956"/>
              <a:gd name="connsiteX122" fmla="*/ 287521 w 533031"/>
              <a:gd name="connsiteY122" fmla="*/ 294977 h 543956"/>
              <a:gd name="connsiteX123" fmla="*/ 287521 w 533031"/>
              <a:gd name="connsiteY123" fmla="*/ 425576 h 543956"/>
              <a:gd name="connsiteX124" fmla="*/ 291231 w 533031"/>
              <a:gd name="connsiteY124" fmla="*/ 429722 h 543956"/>
              <a:gd name="connsiteX125" fmla="*/ 407477 w 533031"/>
              <a:gd name="connsiteY125" fmla="*/ 429722 h 543956"/>
              <a:gd name="connsiteX126" fmla="*/ 411187 w 533031"/>
              <a:gd name="connsiteY126" fmla="*/ 425576 h 543956"/>
              <a:gd name="connsiteX127" fmla="*/ 411187 w 533031"/>
              <a:gd name="connsiteY127" fmla="*/ 294977 h 543956"/>
              <a:gd name="connsiteX128" fmla="*/ 407477 w 533031"/>
              <a:gd name="connsiteY128" fmla="*/ 290831 h 543956"/>
              <a:gd name="connsiteX129" fmla="*/ 291231 w 533031"/>
              <a:gd name="connsiteY129" fmla="*/ 276735 h 543956"/>
              <a:gd name="connsiteX130" fmla="*/ 407477 w 533031"/>
              <a:gd name="connsiteY130" fmla="*/ 276735 h 543956"/>
              <a:gd name="connsiteX131" fmla="*/ 425615 w 533031"/>
              <a:gd name="connsiteY131" fmla="*/ 294977 h 543956"/>
              <a:gd name="connsiteX132" fmla="*/ 425615 w 533031"/>
              <a:gd name="connsiteY132" fmla="*/ 425576 h 543956"/>
              <a:gd name="connsiteX133" fmla="*/ 407477 w 533031"/>
              <a:gd name="connsiteY133" fmla="*/ 443818 h 543956"/>
              <a:gd name="connsiteX134" fmla="*/ 291231 w 533031"/>
              <a:gd name="connsiteY134" fmla="*/ 443818 h 543956"/>
              <a:gd name="connsiteX135" fmla="*/ 273093 w 533031"/>
              <a:gd name="connsiteY135" fmla="*/ 425576 h 543956"/>
              <a:gd name="connsiteX136" fmla="*/ 273093 w 533031"/>
              <a:gd name="connsiteY136" fmla="*/ 294977 h 543956"/>
              <a:gd name="connsiteX137" fmla="*/ 291231 w 533031"/>
              <a:gd name="connsiteY137" fmla="*/ 276735 h 543956"/>
              <a:gd name="connsiteX138" fmla="*/ 235769 w 533031"/>
              <a:gd name="connsiteY138" fmla="*/ 276735 h 543956"/>
              <a:gd name="connsiteX139" fmla="*/ 243531 w 533031"/>
              <a:gd name="connsiteY139" fmla="*/ 284718 h 543956"/>
              <a:gd name="connsiteX140" fmla="*/ 235769 w 533031"/>
              <a:gd name="connsiteY140" fmla="*/ 292701 h 543956"/>
              <a:gd name="connsiteX141" fmla="*/ 227576 w 533031"/>
              <a:gd name="connsiteY141" fmla="*/ 284718 h 543956"/>
              <a:gd name="connsiteX142" fmla="*/ 235769 w 533031"/>
              <a:gd name="connsiteY142" fmla="*/ 276735 h 543956"/>
              <a:gd name="connsiteX143" fmla="*/ 204389 w 533031"/>
              <a:gd name="connsiteY143" fmla="*/ 276735 h 543956"/>
              <a:gd name="connsiteX144" fmla="*/ 212582 w 533031"/>
              <a:gd name="connsiteY144" fmla="*/ 284497 h 543956"/>
              <a:gd name="connsiteX145" fmla="*/ 204389 w 533031"/>
              <a:gd name="connsiteY145" fmla="*/ 292690 h 543956"/>
              <a:gd name="connsiteX146" fmla="*/ 196628 w 533031"/>
              <a:gd name="connsiteY146" fmla="*/ 284497 h 543956"/>
              <a:gd name="connsiteX147" fmla="*/ 204389 w 533031"/>
              <a:gd name="connsiteY147" fmla="*/ 276735 h 543956"/>
              <a:gd name="connsiteX148" fmla="*/ 175258 w 533031"/>
              <a:gd name="connsiteY148" fmla="*/ 276735 h 543956"/>
              <a:gd name="connsiteX149" fmla="*/ 183451 w 533031"/>
              <a:gd name="connsiteY149" fmla="*/ 284718 h 543956"/>
              <a:gd name="connsiteX150" fmla="*/ 175258 w 533031"/>
              <a:gd name="connsiteY150" fmla="*/ 292701 h 543956"/>
              <a:gd name="connsiteX151" fmla="*/ 167497 w 533031"/>
              <a:gd name="connsiteY151" fmla="*/ 284718 h 543956"/>
              <a:gd name="connsiteX152" fmla="*/ 175258 w 533031"/>
              <a:gd name="connsiteY152" fmla="*/ 276735 h 543956"/>
              <a:gd name="connsiteX153" fmla="*/ 144307 w 533031"/>
              <a:gd name="connsiteY153" fmla="*/ 276735 h 543956"/>
              <a:gd name="connsiteX154" fmla="*/ 152500 w 533031"/>
              <a:gd name="connsiteY154" fmla="*/ 284718 h 543956"/>
              <a:gd name="connsiteX155" fmla="*/ 144307 w 533031"/>
              <a:gd name="connsiteY155" fmla="*/ 292701 h 543956"/>
              <a:gd name="connsiteX156" fmla="*/ 136545 w 533031"/>
              <a:gd name="connsiteY156" fmla="*/ 284718 h 543956"/>
              <a:gd name="connsiteX157" fmla="*/ 144307 w 533031"/>
              <a:gd name="connsiteY157" fmla="*/ 276735 h 543956"/>
              <a:gd name="connsiteX158" fmla="*/ 113788 w 533031"/>
              <a:gd name="connsiteY158" fmla="*/ 276735 h 543956"/>
              <a:gd name="connsiteX159" fmla="*/ 121550 w 533031"/>
              <a:gd name="connsiteY159" fmla="*/ 284497 h 543956"/>
              <a:gd name="connsiteX160" fmla="*/ 113788 w 533031"/>
              <a:gd name="connsiteY160" fmla="*/ 292690 h 543956"/>
              <a:gd name="connsiteX161" fmla="*/ 105596 w 533031"/>
              <a:gd name="connsiteY161" fmla="*/ 284497 h 543956"/>
              <a:gd name="connsiteX162" fmla="*/ 113788 w 533031"/>
              <a:gd name="connsiteY162" fmla="*/ 276735 h 543956"/>
              <a:gd name="connsiteX163" fmla="*/ 104521 w 533031"/>
              <a:gd name="connsiteY163" fmla="*/ 251246 h 543956"/>
              <a:gd name="connsiteX164" fmla="*/ 89211 w 533031"/>
              <a:gd name="connsiteY164" fmla="*/ 269039 h 543956"/>
              <a:gd name="connsiteX165" fmla="*/ 89211 w 533031"/>
              <a:gd name="connsiteY165" fmla="*/ 474274 h 543956"/>
              <a:gd name="connsiteX166" fmla="*/ 178588 w 533031"/>
              <a:gd name="connsiteY166" fmla="*/ 474274 h 543956"/>
              <a:gd name="connsiteX167" fmla="*/ 185208 w 533031"/>
              <a:gd name="connsiteY167" fmla="*/ 478412 h 543956"/>
              <a:gd name="connsiteX168" fmla="*/ 200932 w 533031"/>
              <a:gd name="connsiteY168" fmla="*/ 487515 h 543956"/>
              <a:gd name="connsiteX169" fmla="*/ 324238 w 533031"/>
              <a:gd name="connsiteY169" fmla="*/ 487515 h 543956"/>
              <a:gd name="connsiteX170" fmla="*/ 345341 w 533031"/>
              <a:gd name="connsiteY170" fmla="*/ 475929 h 543956"/>
              <a:gd name="connsiteX171" fmla="*/ 350306 w 533031"/>
              <a:gd name="connsiteY171" fmla="*/ 474274 h 543956"/>
              <a:gd name="connsiteX172" fmla="*/ 443820 w 533031"/>
              <a:gd name="connsiteY172" fmla="*/ 474274 h 543956"/>
              <a:gd name="connsiteX173" fmla="*/ 443820 w 533031"/>
              <a:gd name="connsiteY173" fmla="*/ 473033 h 543956"/>
              <a:gd name="connsiteX174" fmla="*/ 443820 w 533031"/>
              <a:gd name="connsiteY174" fmla="*/ 262418 h 543956"/>
              <a:gd name="connsiteX175" fmla="*/ 433890 w 533031"/>
              <a:gd name="connsiteY175" fmla="*/ 251246 h 543956"/>
              <a:gd name="connsiteX176" fmla="*/ 77251 w 533031"/>
              <a:gd name="connsiteY176" fmla="*/ 220296 h 543956"/>
              <a:gd name="connsiteX177" fmla="*/ 58672 w 533031"/>
              <a:gd name="connsiteY177" fmla="*/ 236756 h 543956"/>
              <a:gd name="connsiteX178" fmla="*/ 58672 w 533031"/>
              <a:gd name="connsiteY178" fmla="*/ 237167 h 543956"/>
              <a:gd name="connsiteX179" fmla="*/ 58672 w 533031"/>
              <a:gd name="connsiteY179" fmla="*/ 238813 h 543956"/>
              <a:gd name="connsiteX180" fmla="*/ 58259 w 533031"/>
              <a:gd name="connsiteY180" fmla="*/ 240871 h 543956"/>
              <a:gd name="connsiteX181" fmla="*/ 58259 w 533031"/>
              <a:gd name="connsiteY181" fmla="*/ 472953 h 543956"/>
              <a:gd name="connsiteX182" fmla="*/ 73535 w 533031"/>
              <a:gd name="connsiteY182" fmla="*/ 472953 h 543956"/>
              <a:gd name="connsiteX183" fmla="*/ 73535 w 533031"/>
              <a:gd name="connsiteY183" fmla="*/ 268852 h 543956"/>
              <a:gd name="connsiteX184" fmla="*/ 103262 w 533031"/>
              <a:gd name="connsiteY184" fmla="*/ 237167 h 543956"/>
              <a:gd name="connsiteX185" fmla="*/ 431907 w 533031"/>
              <a:gd name="connsiteY185" fmla="*/ 237167 h 543956"/>
              <a:gd name="connsiteX186" fmla="*/ 455853 w 533031"/>
              <a:gd name="connsiteY186" fmla="*/ 262268 h 543956"/>
              <a:gd name="connsiteX187" fmla="*/ 455853 w 533031"/>
              <a:gd name="connsiteY187" fmla="*/ 471718 h 543956"/>
              <a:gd name="connsiteX188" fmla="*/ 455853 w 533031"/>
              <a:gd name="connsiteY188" fmla="*/ 472953 h 543956"/>
              <a:gd name="connsiteX189" fmla="*/ 471129 w 533031"/>
              <a:gd name="connsiteY189" fmla="*/ 472953 h 543956"/>
              <a:gd name="connsiteX190" fmla="*/ 471129 w 533031"/>
              <a:gd name="connsiteY190" fmla="*/ 471718 h 543956"/>
              <a:gd name="connsiteX191" fmla="*/ 470304 w 533031"/>
              <a:gd name="connsiteY191" fmla="*/ 377486 h 543956"/>
              <a:gd name="connsiteX192" fmla="*/ 470304 w 533031"/>
              <a:gd name="connsiteY192" fmla="*/ 231406 h 543956"/>
              <a:gd name="connsiteX193" fmla="*/ 460395 w 533031"/>
              <a:gd name="connsiteY193" fmla="*/ 220296 h 543956"/>
              <a:gd name="connsiteX194" fmla="*/ 333173 w 533031"/>
              <a:gd name="connsiteY194" fmla="*/ 194808 h 543956"/>
              <a:gd name="connsiteX195" fmla="*/ 333173 w 533031"/>
              <a:gd name="connsiteY195" fmla="*/ 205057 h 543956"/>
              <a:gd name="connsiteX196" fmla="*/ 460446 w 533031"/>
              <a:gd name="connsiteY196" fmla="*/ 205057 h 543956"/>
              <a:gd name="connsiteX197" fmla="*/ 484826 w 533031"/>
              <a:gd name="connsiteY197" fmla="*/ 230473 h 543956"/>
              <a:gd name="connsiteX198" fmla="*/ 484826 w 533031"/>
              <a:gd name="connsiteY198" fmla="*/ 256300 h 543956"/>
              <a:gd name="connsiteX199" fmla="*/ 508379 w 533031"/>
              <a:gd name="connsiteY199" fmla="*/ 256300 h 543956"/>
              <a:gd name="connsiteX200" fmla="*/ 516644 w 533031"/>
              <a:gd name="connsiteY200" fmla="*/ 247691 h 543956"/>
              <a:gd name="connsiteX201" fmla="*/ 516644 w 533031"/>
              <a:gd name="connsiteY201" fmla="*/ 194808 h 543956"/>
              <a:gd name="connsiteX202" fmla="*/ 493192 w 533031"/>
              <a:gd name="connsiteY202" fmla="*/ 151113 h 543956"/>
              <a:gd name="connsiteX203" fmla="*/ 500277 w 533031"/>
              <a:gd name="connsiteY203" fmla="*/ 158874 h 543956"/>
              <a:gd name="connsiteX204" fmla="*/ 493192 w 533031"/>
              <a:gd name="connsiteY204" fmla="*/ 167067 h 543956"/>
              <a:gd name="connsiteX205" fmla="*/ 486106 w 533031"/>
              <a:gd name="connsiteY205" fmla="*/ 158874 h 543956"/>
              <a:gd name="connsiteX206" fmla="*/ 493192 w 533031"/>
              <a:gd name="connsiteY206" fmla="*/ 151113 h 543956"/>
              <a:gd name="connsiteX207" fmla="*/ 464738 w 533031"/>
              <a:gd name="connsiteY207" fmla="*/ 149291 h 543956"/>
              <a:gd name="connsiteX208" fmla="*/ 472931 w 533031"/>
              <a:gd name="connsiteY208" fmla="*/ 156377 h 543956"/>
              <a:gd name="connsiteX209" fmla="*/ 464738 w 533031"/>
              <a:gd name="connsiteY209" fmla="*/ 163462 h 543956"/>
              <a:gd name="connsiteX210" fmla="*/ 456976 w 533031"/>
              <a:gd name="connsiteY210" fmla="*/ 156377 h 543956"/>
              <a:gd name="connsiteX211" fmla="*/ 464738 w 533031"/>
              <a:gd name="connsiteY211" fmla="*/ 149291 h 543956"/>
              <a:gd name="connsiteX212" fmla="*/ 433787 w 533031"/>
              <a:gd name="connsiteY212" fmla="*/ 149291 h 543956"/>
              <a:gd name="connsiteX213" fmla="*/ 441980 w 533031"/>
              <a:gd name="connsiteY213" fmla="*/ 156377 h 543956"/>
              <a:gd name="connsiteX214" fmla="*/ 433787 w 533031"/>
              <a:gd name="connsiteY214" fmla="*/ 163462 h 543956"/>
              <a:gd name="connsiteX215" fmla="*/ 426026 w 533031"/>
              <a:gd name="connsiteY215" fmla="*/ 156377 h 543956"/>
              <a:gd name="connsiteX216" fmla="*/ 433787 w 533031"/>
              <a:gd name="connsiteY216" fmla="*/ 149291 h 543956"/>
              <a:gd name="connsiteX217" fmla="*/ 333173 w 533031"/>
              <a:gd name="connsiteY217" fmla="*/ 134726 h 543956"/>
              <a:gd name="connsiteX218" fmla="*/ 333173 w 533031"/>
              <a:gd name="connsiteY218" fmla="*/ 181648 h 543956"/>
              <a:gd name="connsiteX219" fmla="*/ 516644 w 533031"/>
              <a:gd name="connsiteY219" fmla="*/ 181648 h 543956"/>
              <a:gd name="connsiteX220" fmla="*/ 516644 w 533031"/>
              <a:gd name="connsiteY220" fmla="*/ 134726 h 543956"/>
              <a:gd name="connsiteX221" fmla="*/ 493192 w 533031"/>
              <a:gd name="connsiteY221" fmla="*/ 89212 h 543956"/>
              <a:gd name="connsiteX222" fmla="*/ 500277 w 533031"/>
              <a:gd name="connsiteY222" fmla="*/ 97404 h 543956"/>
              <a:gd name="connsiteX223" fmla="*/ 493192 w 533031"/>
              <a:gd name="connsiteY223" fmla="*/ 105166 h 543956"/>
              <a:gd name="connsiteX224" fmla="*/ 486106 w 533031"/>
              <a:gd name="connsiteY224" fmla="*/ 97404 h 543956"/>
              <a:gd name="connsiteX225" fmla="*/ 493192 w 533031"/>
              <a:gd name="connsiteY225" fmla="*/ 89212 h 543956"/>
              <a:gd name="connsiteX226" fmla="*/ 464738 w 533031"/>
              <a:gd name="connsiteY226" fmla="*/ 89212 h 543956"/>
              <a:gd name="connsiteX227" fmla="*/ 472931 w 533031"/>
              <a:gd name="connsiteY227" fmla="*/ 97404 h 543956"/>
              <a:gd name="connsiteX228" fmla="*/ 464738 w 533031"/>
              <a:gd name="connsiteY228" fmla="*/ 105166 h 543956"/>
              <a:gd name="connsiteX229" fmla="*/ 456976 w 533031"/>
              <a:gd name="connsiteY229" fmla="*/ 97404 h 543956"/>
              <a:gd name="connsiteX230" fmla="*/ 464738 w 533031"/>
              <a:gd name="connsiteY230" fmla="*/ 89212 h 543956"/>
              <a:gd name="connsiteX231" fmla="*/ 433787 w 533031"/>
              <a:gd name="connsiteY231" fmla="*/ 89212 h 543956"/>
              <a:gd name="connsiteX232" fmla="*/ 441980 w 533031"/>
              <a:gd name="connsiteY232" fmla="*/ 97404 h 543956"/>
              <a:gd name="connsiteX233" fmla="*/ 433787 w 533031"/>
              <a:gd name="connsiteY233" fmla="*/ 105166 h 543956"/>
              <a:gd name="connsiteX234" fmla="*/ 426026 w 533031"/>
              <a:gd name="connsiteY234" fmla="*/ 97404 h 543956"/>
              <a:gd name="connsiteX235" fmla="*/ 433787 w 533031"/>
              <a:gd name="connsiteY235" fmla="*/ 89212 h 543956"/>
              <a:gd name="connsiteX236" fmla="*/ 333173 w 533031"/>
              <a:gd name="connsiteY236" fmla="*/ 72824 h 543956"/>
              <a:gd name="connsiteX237" fmla="*/ 333173 w 533031"/>
              <a:gd name="connsiteY237" fmla="*/ 119746 h 543956"/>
              <a:gd name="connsiteX238" fmla="*/ 516644 w 533031"/>
              <a:gd name="connsiteY238" fmla="*/ 119746 h 543956"/>
              <a:gd name="connsiteX239" fmla="*/ 516644 w 533031"/>
              <a:gd name="connsiteY239" fmla="*/ 72824 h 543956"/>
              <a:gd name="connsiteX240" fmla="*/ 464738 w 533031"/>
              <a:gd name="connsiteY240" fmla="*/ 27310 h 543956"/>
              <a:gd name="connsiteX241" fmla="*/ 472931 w 533031"/>
              <a:gd name="connsiteY241" fmla="*/ 35071 h 543956"/>
              <a:gd name="connsiteX242" fmla="*/ 464738 w 533031"/>
              <a:gd name="connsiteY242" fmla="*/ 43264 h 543956"/>
              <a:gd name="connsiteX243" fmla="*/ 456976 w 533031"/>
              <a:gd name="connsiteY243" fmla="*/ 35071 h 543956"/>
              <a:gd name="connsiteX244" fmla="*/ 464738 w 533031"/>
              <a:gd name="connsiteY244" fmla="*/ 27310 h 543956"/>
              <a:gd name="connsiteX245" fmla="*/ 433787 w 533031"/>
              <a:gd name="connsiteY245" fmla="*/ 27310 h 543956"/>
              <a:gd name="connsiteX246" fmla="*/ 441980 w 533031"/>
              <a:gd name="connsiteY246" fmla="*/ 35071 h 543956"/>
              <a:gd name="connsiteX247" fmla="*/ 433787 w 533031"/>
              <a:gd name="connsiteY247" fmla="*/ 43264 h 543956"/>
              <a:gd name="connsiteX248" fmla="*/ 426026 w 533031"/>
              <a:gd name="connsiteY248" fmla="*/ 35071 h 543956"/>
              <a:gd name="connsiteX249" fmla="*/ 433787 w 533031"/>
              <a:gd name="connsiteY249" fmla="*/ 27310 h 543956"/>
              <a:gd name="connsiteX250" fmla="*/ 493192 w 533031"/>
              <a:gd name="connsiteY250" fmla="*/ 27309 h 543956"/>
              <a:gd name="connsiteX251" fmla="*/ 500277 w 533031"/>
              <a:gd name="connsiteY251" fmla="*/ 34395 h 543956"/>
              <a:gd name="connsiteX252" fmla="*/ 493192 w 533031"/>
              <a:gd name="connsiteY252" fmla="*/ 41480 h 543956"/>
              <a:gd name="connsiteX253" fmla="*/ 486106 w 533031"/>
              <a:gd name="connsiteY253" fmla="*/ 34395 h 543956"/>
              <a:gd name="connsiteX254" fmla="*/ 493192 w 533031"/>
              <a:gd name="connsiteY254" fmla="*/ 27309 h 543956"/>
              <a:gd name="connsiteX255" fmla="*/ 167291 w 533031"/>
              <a:gd name="connsiteY255" fmla="*/ 27309 h 543956"/>
              <a:gd name="connsiteX256" fmla="*/ 59969 w 533031"/>
              <a:gd name="connsiteY256" fmla="*/ 128561 h 543956"/>
              <a:gd name="connsiteX257" fmla="*/ 61208 w 533031"/>
              <a:gd name="connsiteY257" fmla="*/ 142612 h 543956"/>
              <a:gd name="connsiteX258" fmla="*/ 59144 w 533031"/>
              <a:gd name="connsiteY258" fmla="*/ 149224 h 543956"/>
              <a:gd name="connsiteX259" fmla="*/ 52952 w 533031"/>
              <a:gd name="connsiteY259" fmla="*/ 152117 h 543956"/>
              <a:gd name="connsiteX260" fmla="*/ 14564 w 533031"/>
              <a:gd name="connsiteY260" fmla="*/ 190551 h 543956"/>
              <a:gd name="connsiteX261" fmla="*/ 47173 w 533031"/>
              <a:gd name="connsiteY261" fmla="*/ 228986 h 543956"/>
              <a:gd name="connsiteX262" fmla="*/ 78544 w 533031"/>
              <a:gd name="connsiteY262" fmla="*/ 205016 h 543956"/>
              <a:gd name="connsiteX263" fmla="*/ 320017 w 533031"/>
              <a:gd name="connsiteY263" fmla="*/ 205016 h 543956"/>
              <a:gd name="connsiteX264" fmla="*/ 320017 w 533031"/>
              <a:gd name="connsiteY264" fmla="*/ 152117 h 543956"/>
              <a:gd name="connsiteX265" fmla="*/ 295251 w 533031"/>
              <a:gd name="connsiteY265" fmla="*/ 152117 h 543956"/>
              <a:gd name="connsiteX266" fmla="*/ 280391 w 533031"/>
              <a:gd name="connsiteY266" fmla="*/ 145505 h 543956"/>
              <a:gd name="connsiteX267" fmla="*/ 274199 w 533031"/>
              <a:gd name="connsiteY267" fmla="*/ 130627 h 543956"/>
              <a:gd name="connsiteX268" fmla="*/ 274199 w 533031"/>
              <a:gd name="connsiteY268" fmla="*/ 128561 h 543956"/>
              <a:gd name="connsiteX269" fmla="*/ 167291 w 533031"/>
              <a:gd name="connsiteY269" fmla="*/ 27309 h 543956"/>
              <a:gd name="connsiteX270" fmla="*/ 341438 w 533031"/>
              <a:gd name="connsiteY270" fmla="*/ 12744 h 543956"/>
              <a:gd name="connsiteX271" fmla="*/ 333173 w 533031"/>
              <a:gd name="connsiteY271" fmla="*/ 21278 h 543956"/>
              <a:gd name="connsiteX272" fmla="*/ 333173 w 533031"/>
              <a:gd name="connsiteY272" fmla="*/ 57853 h 543956"/>
              <a:gd name="connsiteX273" fmla="*/ 516644 w 533031"/>
              <a:gd name="connsiteY273" fmla="*/ 57853 h 543956"/>
              <a:gd name="connsiteX274" fmla="*/ 516644 w 533031"/>
              <a:gd name="connsiteY274" fmla="*/ 21278 h 543956"/>
              <a:gd name="connsiteX275" fmla="*/ 508379 w 533031"/>
              <a:gd name="connsiteY275" fmla="*/ 12744 h 543956"/>
              <a:gd name="connsiteX276" fmla="*/ 343224 w 533031"/>
              <a:gd name="connsiteY276" fmla="*/ 0 h 543956"/>
              <a:gd name="connsiteX277" fmla="*/ 510287 w 533031"/>
              <a:gd name="connsiteY277" fmla="*/ 0 h 543956"/>
              <a:gd name="connsiteX278" fmla="*/ 533031 w 533031"/>
              <a:gd name="connsiteY278" fmla="*/ 22699 h 543956"/>
              <a:gd name="connsiteX279" fmla="*/ 533031 w 533031"/>
              <a:gd name="connsiteY279" fmla="*/ 249279 h 543956"/>
              <a:gd name="connsiteX280" fmla="*/ 510287 w 533031"/>
              <a:gd name="connsiteY280" fmla="*/ 271978 h 543956"/>
              <a:gd name="connsiteX281" fmla="*/ 486716 w 533031"/>
              <a:gd name="connsiteY281" fmla="*/ 271978 h 543956"/>
              <a:gd name="connsiteX282" fmla="*/ 486716 w 533031"/>
              <a:gd name="connsiteY282" fmla="*/ 378458 h 543956"/>
              <a:gd name="connsiteX283" fmla="*/ 487543 w 533031"/>
              <a:gd name="connsiteY283" fmla="*/ 472970 h 543956"/>
              <a:gd name="connsiteX284" fmla="*/ 487130 w 533031"/>
              <a:gd name="connsiteY284" fmla="*/ 474620 h 543956"/>
              <a:gd name="connsiteX285" fmla="*/ 509460 w 533031"/>
              <a:gd name="connsiteY285" fmla="*/ 474620 h 543956"/>
              <a:gd name="connsiteX286" fmla="*/ 517730 w 533031"/>
              <a:gd name="connsiteY286" fmla="*/ 482462 h 543956"/>
              <a:gd name="connsiteX287" fmla="*/ 517730 w 533031"/>
              <a:gd name="connsiteY287" fmla="*/ 502272 h 543956"/>
              <a:gd name="connsiteX288" fmla="*/ 465213 w 533031"/>
              <a:gd name="connsiteY288" fmla="*/ 543956 h 543956"/>
              <a:gd name="connsiteX289" fmla="*/ 464799 w 533031"/>
              <a:gd name="connsiteY289" fmla="*/ 543956 h 543956"/>
              <a:gd name="connsiteX290" fmla="*/ 66991 w 533031"/>
              <a:gd name="connsiteY290" fmla="*/ 543956 h 543956"/>
              <a:gd name="connsiteX291" fmla="*/ 31014 w 533031"/>
              <a:gd name="connsiteY291" fmla="*/ 532400 h 543956"/>
              <a:gd name="connsiteX292" fmla="*/ 15300 w 533031"/>
              <a:gd name="connsiteY292" fmla="*/ 503098 h 543956"/>
              <a:gd name="connsiteX293" fmla="*/ 15300 w 533031"/>
              <a:gd name="connsiteY293" fmla="*/ 483700 h 543956"/>
              <a:gd name="connsiteX294" fmla="*/ 25639 w 533031"/>
              <a:gd name="connsiteY294" fmla="*/ 474208 h 543956"/>
              <a:gd name="connsiteX295" fmla="*/ 45488 w 533031"/>
              <a:gd name="connsiteY295" fmla="*/ 474208 h 543956"/>
              <a:gd name="connsiteX296" fmla="*/ 45488 w 533031"/>
              <a:gd name="connsiteY296" fmla="*/ 244326 h 543956"/>
              <a:gd name="connsiteX297" fmla="*/ 0 w 533031"/>
              <a:gd name="connsiteY297" fmla="*/ 191912 h 543956"/>
              <a:gd name="connsiteX298" fmla="*/ 46315 w 533031"/>
              <a:gd name="connsiteY298" fmla="*/ 139910 h 543956"/>
              <a:gd name="connsiteX299" fmla="*/ 45901 w 533031"/>
              <a:gd name="connsiteY299" fmla="*/ 130005 h 543956"/>
              <a:gd name="connsiteX300" fmla="*/ 167477 w 533031"/>
              <a:gd name="connsiteY300" fmla="*/ 15270 h 543956"/>
              <a:gd name="connsiteX301" fmla="*/ 289052 w 533031"/>
              <a:gd name="connsiteY301" fmla="*/ 130005 h 543956"/>
              <a:gd name="connsiteX302" fmla="*/ 289052 w 533031"/>
              <a:gd name="connsiteY302" fmla="*/ 132068 h 543956"/>
              <a:gd name="connsiteX303" fmla="*/ 291120 w 533031"/>
              <a:gd name="connsiteY303" fmla="*/ 137021 h 543956"/>
              <a:gd name="connsiteX304" fmla="*/ 295669 w 533031"/>
              <a:gd name="connsiteY304" fmla="*/ 139084 h 543956"/>
              <a:gd name="connsiteX305" fmla="*/ 320480 w 533031"/>
              <a:gd name="connsiteY305" fmla="*/ 139084 h 543956"/>
              <a:gd name="connsiteX306" fmla="*/ 320480 w 533031"/>
              <a:gd name="connsiteY306" fmla="*/ 22699 h 543956"/>
              <a:gd name="connsiteX307" fmla="*/ 343224 w 533031"/>
              <a:gd name="connsiteY307" fmla="*/ 0 h 5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33031" h="543956">
                <a:moveTo>
                  <a:pt x="29129" y="487929"/>
                </a:moveTo>
                <a:lnTo>
                  <a:pt x="29129" y="502441"/>
                </a:lnTo>
                <a:cubicBezTo>
                  <a:pt x="29129" y="509074"/>
                  <a:pt x="32431" y="515294"/>
                  <a:pt x="39447" y="520684"/>
                </a:cubicBezTo>
                <a:cubicBezTo>
                  <a:pt x="46050" y="526074"/>
                  <a:pt x="55954" y="528976"/>
                  <a:pt x="66272" y="528976"/>
                </a:cubicBezTo>
                <a:lnTo>
                  <a:pt x="463287" y="529390"/>
                </a:lnTo>
                <a:lnTo>
                  <a:pt x="463700" y="529390"/>
                </a:lnTo>
                <a:cubicBezTo>
                  <a:pt x="484747" y="529390"/>
                  <a:pt x="502080" y="516952"/>
                  <a:pt x="502080" y="501611"/>
                </a:cubicBezTo>
                <a:lnTo>
                  <a:pt x="502080" y="487929"/>
                </a:lnTo>
                <a:lnTo>
                  <a:pt x="351446" y="487929"/>
                </a:lnTo>
                <a:cubicBezTo>
                  <a:pt x="343192" y="494563"/>
                  <a:pt x="332462" y="499124"/>
                  <a:pt x="325446" y="501197"/>
                </a:cubicBezTo>
                <a:cubicBezTo>
                  <a:pt x="325033" y="501197"/>
                  <a:pt x="324621" y="501611"/>
                  <a:pt x="323795" y="501611"/>
                </a:cubicBezTo>
                <a:lnTo>
                  <a:pt x="199986" y="501197"/>
                </a:lnTo>
                <a:cubicBezTo>
                  <a:pt x="189256" y="501197"/>
                  <a:pt x="178938" y="495807"/>
                  <a:pt x="173573" y="487929"/>
                </a:cubicBezTo>
                <a:close/>
                <a:moveTo>
                  <a:pt x="309684" y="396897"/>
                </a:moveTo>
                <a:lnTo>
                  <a:pt x="387613" y="396897"/>
                </a:lnTo>
                <a:cubicBezTo>
                  <a:pt x="391344" y="396897"/>
                  <a:pt x="394660" y="399810"/>
                  <a:pt x="394660" y="403971"/>
                </a:cubicBezTo>
                <a:cubicBezTo>
                  <a:pt x="394660" y="408133"/>
                  <a:pt x="391344" y="411046"/>
                  <a:pt x="387613" y="411046"/>
                </a:cubicBezTo>
                <a:lnTo>
                  <a:pt x="309684" y="411046"/>
                </a:lnTo>
                <a:cubicBezTo>
                  <a:pt x="305539" y="411046"/>
                  <a:pt x="302223" y="408133"/>
                  <a:pt x="302223" y="403971"/>
                </a:cubicBezTo>
                <a:cubicBezTo>
                  <a:pt x="302223" y="399810"/>
                  <a:pt x="305539" y="396897"/>
                  <a:pt x="309684" y="396897"/>
                </a:cubicBezTo>
                <a:close/>
                <a:moveTo>
                  <a:pt x="235769" y="396897"/>
                </a:moveTo>
                <a:cubicBezTo>
                  <a:pt x="240081" y="396897"/>
                  <a:pt x="243531" y="400678"/>
                  <a:pt x="243531" y="404880"/>
                </a:cubicBezTo>
                <a:cubicBezTo>
                  <a:pt x="243531" y="409081"/>
                  <a:pt x="240081" y="412863"/>
                  <a:pt x="235769" y="412863"/>
                </a:cubicBezTo>
                <a:cubicBezTo>
                  <a:pt x="231026" y="412863"/>
                  <a:pt x="227576" y="409081"/>
                  <a:pt x="227576" y="404880"/>
                </a:cubicBezTo>
                <a:cubicBezTo>
                  <a:pt x="227576" y="400678"/>
                  <a:pt x="231026" y="396897"/>
                  <a:pt x="235769" y="396897"/>
                </a:cubicBezTo>
                <a:close/>
                <a:moveTo>
                  <a:pt x="204389" y="396897"/>
                </a:moveTo>
                <a:cubicBezTo>
                  <a:pt x="209132" y="396897"/>
                  <a:pt x="212582" y="400778"/>
                  <a:pt x="212582" y="405090"/>
                </a:cubicBezTo>
                <a:cubicBezTo>
                  <a:pt x="212582" y="408971"/>
                  <a:pt x="209132" y="412852"/>
                  <a:pt x="204389" y="412852"/>
                </a:cubicBezTo>
                <a:cubicBezTo>
                  <a:pt x="200077" y="412852"/>
                  <a:pt x="196628" y="408971"/>
                  <a:pt x="196628" y="405090"/>
                </a:cubicBezTo>
                <a:cubicBezTo>
                  <a:pt x="196628" y="400778"/>
                  <a:pt x="200077" y="396897"/>
                  <a:pt x="204389" y="396897"/>
                </a:cubicBezTo>
                <a:close/>
                <a:moveTo>
                  <a:pt x="175258" y="396897"/>
                </a:moveTo>
                <a:cubicBezTo>
                  <a:pt x="179570" y="396897"/>
                  <a:pt x="183451" y="400678"/>
                  <a:pt x="183451" y="404880"/>
                </a:cubicBezTo>
                <a:cubicBezTo>
                  <a:pt x="183451" y="409081"/>
                  <a:pt x="179570" y="412863"/>
                  <a:pt x="175258" y="412863"/>
                </a:cubicBezTo>
                <a:cubicBezTo>
                  <a:pt x="170946" y="412863"/>
                  <a:pt x="167497" y="409081"/>
                  <a:pt x="167497" y="404880"/>
                </a:cubicBezTo>
                <a:cubicBezTo>
                  <a:pt x="167497" y="400678"/>
                  <a:pt x="170946" y="396897"/>
                  <a:pt x="175258" y="396897"/>
                </a:cubicBezTo>
                <a:close/>
                <a:moveTo>
                  <a:pt x="144307" y="396897"/>
                </a:moveTo>
                <a:cubicBezTo>
                  <a:pt x="149050" y="396897"/>
                  <a:pt x="152500" y="400678"/>
                  <a:pt x="152500" y="404880"/>
                </a:cubicBezTo>
                <a:cubicBezTo>
                  <a:pt x="152500" y="409081"/>
                  <a:pt x="149050" y="412863"/>
                  <a:pt x="144307" y="412863"/>
                </a:cubicBezTo>
                <a:cubicBezTo>
                  <a:pt x="139995" y="412863"/>
                  <a:pt x="136545" y="409081"/>
                  <a:pt x="136545" y="404880"/>
                </a:cubicBezTo>
                <a:cubicBezTo>
                  <a:pt x="136545" y="400678"/>
                  <a:pt x="139995" y="396897"/>
                  <a:pt x="144307" y="396897"/>
                </a:cubicBezTo>
                <a:close/>
                <a:moveTo>
                  <a:pt x="113788" y="396897"/>
                </a:moveTo>
                <a:cubicBezTo>
                  <a:pt x="118100" y="396897"/>
                  <a:pt x="121550" y="400778"/>
                  <a:pt x="121550" y="405090"/>
                </a:cubicBezTo>
                <a:cubicBezTo>
                  <a:pt x="121550" y="408971"/>
                  <a:pt x="118100" y="412852"/>
                  <a:pt x="113788" y="412852"/>
                </a:cubicBezTo>
                <a:cubicBezTo>
                  <a:pt x="109477" y="412852"/>
                  <a:pt x="105596" y="408971"/>
                  <a:pt x="105596" y="405090"/>
                </a:cubicBezTo>
                <a:cubicBezTo>
                  <a:pt x="105596" y="400778"/>
                  <a:pt x="109477" y="396897"/>
                  <a:pt x="113788" y="396897"/>
                </a:cubicBezTo>
                <a:close/>
                <a:moveTo>
                  <a:pt x="309684" y="367767"/>
                </a:moveTo>
                <a:lnTo>
                  <a:pt x="387613" y="367767"/>
                </a:lnTo>
                <a:cubicBezTo>
                  <a:pt x="391344" y="367767"/>
                  <a:pt x="394660" y="370680"/>
                  <a:pt x="394660" y="374841"/>
                </a:cubicBezTo>
                <a:cubicBezTo>
                  <a:pt x="394660" y="379003"/>
                  <a:pt x="391344" y="381916"/>
                  <a:pt x="387613" y="381916"/>
                </a:cubicBezTo>
                <a:lnTo>
                  <a:pt x="309684" y="381916"/>
                </a:lnTo>
                <a:cubicBezTo>
                  <a:pt x="305539" y="381916"/>
                  <a:pt x="302223" y="379003"/>
                  <a:pt x="302223" y="374841"/>
                </a:cubicBezTo>
                <a:cubicBezTo>
                  <a:pt x="302223" y="370680"/>
                  <a:pt x="305539" y="367767"/>
                  <a:pt x="309684" y="367767"/>
                </a:cubicBezTo>
                <a:close/>
                <a:moveTo>
                  <a:pt x="175258" y="367767"/>
                </a:moveTo>
                <a:cubicBezTo>
                  <a:pt x="179570" y="367767"/>
                  <a:pt x="183451" y="371217"/>
                  <a:pt x="183451" y="375960"/>
                </a:cubicBezTo>
                <a:cubicBezTo>
                  <a:pt x="183451" y="379841"/>
                  <a:pt x="179570" y="383722"/>
                  <a:pt x="175258" y="383722"/>
                </a:cubicBezTo>
                <a:cubicBezTo>
                  <a:pt x="170946" y="383722"/>
                  <a:pt x="167497" y="379841"/>
                  <a:pt x="167497" y="375960"/>
                </a:cubicBezTo>
                <a:cubicBezTo>
                  <a:pt x="167497" y="371217"/>
                  <a:pt x="170946" y="367767"/>
                  <a:pt x="175258" y="367767"/>
                </a:cubicBezTo>
                <a:close/>
                <a:moveTo>
                  <a:pt x="144307" y="367767"/>
                </a:moveTo>
                <a:cubicBezTo>
                  <a:pt x="149050" y="367767"/>
                  <a:pt x="152500" y="371217"/>
                  <a:pt x="152500" y="375960"/>
                </a:cubicBezTo>
                <a:cubicBezTo>
                  <a:pt x="152500" y="379841"/>
                  <a:pt x="149050" y="383722"/>
                  <a:pt x="144307" y="383722"/>
                </a:cubicBezTo>
                <a:cubicBezTo>
                  <a:pt x="139995" y="383722"/>
                  <a:pt x="136545" y="379841"/>
                  <a:pt x="136545" y="375960"/>
                </a:cubicBezTo>
                <a:cubicBezTo>
                  <a:pt x="136545" y="371217"/>
                  <a:pt x="139995" y="367767"/>
                  <a:pt x="144307" y="367767"/>
                </a:cubicBezTo>
                <a:close/>
                <a:moveTo>
                  <a:pt x="113788" y="367767"/>
                </a:moveTo>
                <a:cubicBezTo>
                  <a:pt x="118100" y="367767"/>
                  <a:pt x="121550" y="371648"/>
                  <a:pt x="121550" y="375960"/>
                </a:cubicBezTo>
                <a:cubicBezTo>
                  <a:pt x="121550" y="380272"/>
                  <a:pt x="118100" y="383722"/>
                  <a:pt x="113788" y="383722"/>
                </a:cubicBezTo>
                <a:cubicBezTo>
                  <a:pt x="109477" y="383722"/>
                  <a:pt x="105596" y="380272"/>
                  <a:pt x="105596" y="375960"/>
                </a:cubicBezTo>
                <a:cubicBezTo>
                  <a:pt x="105596" y="371648"/>
                  <a:pt x="109477" y="367767"/>
                  <a:pt x="113788" y="367767"/>
                </a:cubicBezTo>
                <a:close/>
                <a:moveTo>
                  <a:pt x="310996" y="336817"/>
                </a:moveTo>
                <a:lnTo>
                  <a:pt x="373150" y="336817"/>
                </a:lnTo>
                <a:cubicBezTo>
                  <a:pt x="376830" y="336817"/>
                  <a:pt x="380101" y="340054"/>
                  <a:pt x="380101" y="343695"/>
                </a:cubicBezTo>
                <a:cubicBezTo>
                  <a:pt x="380101" y="347741"/>
                  <a:pt x="376830" y="350977"/>
                  <a:pt x="373150" y="350977"/>
                </a:cubicBezTo>
                <a:lnTo>
                  <a:pt x="310996" y="350977"/>
                </a:lnTo>
                <a:cubicBezTo>
                  <a:pt x="307315" y="350977"/>
                  <a:pt x="304044" y="347741"/>
                  <a:pt x="304044" y="343695"/>
                </a:cubicBezTo>
                <a:cubicBezTo>
                  <a:pt x="304044" y="340054"/>
                  <a:pt x="307315" y="336817"/>
                  <a:pt x="310996" y="336817"/>
                </a:cubicBezTo>
                <a:close/>
                <a:moveTo>
                  <a:pt x="235769" y="336817"/>
                </a:moveTo>
                <a:cubicBezTo>
                  <a:pt x="240081" y="336817"/>
                  <a:pt x="243531" y="340267"/>
                  <a:pt x="243531" y="344578"/>
                </a:cubicBezTo>
                <a:cubicBezTo>
                  <a:pt x="243531" y="349321"/>
                  <a:pt x="240081" y="352771"/>
                  <a:pt x="235769" y="352771"/>
                </a:cubicBezTo>
                <a:cubicBezTo>
                  <a:pt x="231026" y="352771"/>
                  <a:pt x="227576" y="349321"/>
                  <a:pt x="227576" y="344578"/>
                </a:cubicBezTo>
                <a:cubicBezTo>
                  <a:pt x="227576" y="340267"/>
                  <a:pt x="231026" y="336817"/>
                  <a:pt x="235769" y="336817"/>
                </a:cubicBezTo>
                <a:close/>
                <a:moveTo>
                  <a:pt x="204389" y="336817"/>
                </a:moveTo>
                <a:cubicBezTo>
                  <a:pt x="209132" y="336817"/>
                  <a:pt x="212582" y="340698"/>
                  <a:pt x="212582" y="345010"/>
                </a:cubicBezTo>
                <a:cubicBezTo>
                  <a:pt x="212582" y="349321"/>
                  <a:pt x="209132" y="352771"/>
                  <a:pt x="204389" y="352771"/>
                </a:cubicBezTo>
                <a:cubicBezTo>
                  <a:pt x="200077" y="352771"/>
                  <a:pt x="196628" y="349321"/>
                  <a:pt x="196628" y="345010"/>
                </a:cubicBezTo>
                <a:cubicBezTo>
                  <a:pt x="196628" y="340698"/>
                  <a:pt x="200077" y="336817"/>
                  <a:pt x="204389" y="336817"/>
                </a:cubicBezTo>
                <a:close/>
                <a:moveTo>
                  <a:pt x="175258" y="336817"/>
                </a:moveTo>
                <a:cubicBezTo>
                  <a:pt x="179570" y="336817"/>
                  <a:pt x="183451" y="340698"/>
                  <a:pt x="183451" y="344578"/>
                </a:cubicBezTo>
                <a:cubicBezTo>
                  <a:pt x="183451" y="349321"/>
                  <a:pt x="179570" y="352771"/>
                  <a:pt x="175258" y="352771"/>
                </a:cubicBezTo>
                <a:cubicBezTo>
                  <a:pt x="170946" y="352771"/>
                  <a:pt x="167497" y="349321"/>
                  <a:pt x="167497" y="344578"/>
                </a:cubicBezTo>
                <a:cubicBezTo>
                  <a:pt x="167497" y="340698"/>
                  <a:pt x="170946" y="336817"/>
                  <a:pt x="175258" y="336817"/>
                </a:cubicBezTo>
                <a:close/>
                <a:moveTo>
                  <a:pt x="144307" y="336817"/>
                </a:moveTo>
                <a:cubicBezTo>
                  <a:pt x="149050" y="336817"/>
                  <a:pt x="152500" y="340698"/>
                  <a:pt x="152500" y="344578"/>
                </a:cubicBezTo>
                <a:cubicBezTo>
                  <a:pt x="152500" y="349321"/>
                  <a:pt x="149050" y="352771"/>
                  <a:pt x="144307" y="352771"/>
                </a:cubicBezTo>
                <a:cubicBezTo>
                  <a:pt x="139995" y="352771"/>
                  <a:pt x="136545" y="349321"/>
                  <a:pt x="136545" y="344578"/>
                </a:cubicBezTo>
                <a:cubicBezTo>
                  <a:pt x="136545" y="340698"/>
                  <a:pt x="139995" y="336817"/>
                  <a:pt x="144307" y="336817"/>
                </a:cubicBezTo>
                <a:close/>
                <a:moveTo>
                  <a:pt x="113788" y="336817"/>
                </a:moveTo>
                <a:cubicBezTo>
                  <a:pt x="118100" y="336817"/>
                  <a:pt x="121550" y="340267"/>
                  <a:pt x="121550" y="344578"/>
                </a:cubicBezTo>
                <a:cubicBezTo>
                  <a:pt x="121550" y="349321"/>
                  <a:pt x="118100" y="352771"/>
                  <a:pt x="113788" y="352771"/>
                </a:cubicBezTo>
                <a:cubicBezTo>
                  <a:pt x="109477" y="352771"/>
                  <a:pt x="105596" y="349321"/>
                  <a:pt x="105596" y="344578"/>
                </a:cubicBezTo>
                <a:cubicBezTo>
                  <a:pt x="105596" y="340267"/>
                  <a:pt x="109477" y="336817"/>
                  <a:pt x="113788" y="336817"/>
                </a:cubicBezTo>
                <a:close/>
                <a:moveTo>
                  <a:pt x="175258" y="307687"/>
                </a:moveTo>
                <a:cubicBezTo>
                  <a:pt x="179570" y="307687"/>
                  <a:pt x="183451" y="310836"/>
                  <a:pt x="183451" y="314773"/>
                </a:cubicBezTo>
                <a:cubicBezTo>
                  <a:pt x="183451" y="318709"/>
                  <a:pt x="179570" y="321858"/>
                  <a:pt x="175258" y="321858"/>
                </a:cubicBezTo>
                <a:cubicBezTo>
                  <a:pt x="170946" y="321858"/>
                  <a:pt x="167497" y="318709"/>
                  <a:pt x="167497" y="314773"/>
                </a:cubicBezTo>
                <a:cubicBezTo>
                  <a:pt x="167497" y="310836"/>
                  <a:pt x="170946" y="307687"/>
                  <a:pt x="175258" y="307687"/>
                </a:cubicBezTo>
                <a:close/>
                <a:moveTo>
                  <a:pt x="144307" y="307687"/>
                </a:moveTo>
                <a:cubicBezTo>
                  <a:pt x="149050" y="307687"/>
                  <a:pt x="152500" y="310836"/>
                  <a:pt x="152500" y="314773"/>
                </a:cubicBezTo>
                <a:cubicBezTo>
                  <a:pt x="152500" y="318709"/>
                  <a:pt x="149050" y="321858"/>
                  <a:pt x="144307" y="321858"/>
                </a:cubicBezTo>
                <a:cubicBezTo>
                  <a:pt x="139995" y="321858"/>
                  <a:pt x="136545" y="318709"/>
                  <a:pt x="136545" y="314773"/>
                </a:cubicBezTo>
                <a:cubicBezTo>
                  <a:pt x="136545" y="310836"/>
                  <a:pt x="139995" y="307687"/>
                  <a:pt x="144307" y="307687"/>
                </a:cubicBezTo>
                <a:close/>
                <a:moveTo>
                  <a:pt x="311078" y="305865"/>
                </a:moveTo>
                <a:lnTo>
                  <a:pt x="387628" y="305865"/>
                </a:lnTo>
                <a:cubicBezTo>
                  <a:pt x="391352" y="305865"/>
                  <a:pt x="394662" y="309102"/>
                  <a:pt x="394662" y="313148"/>
                </a:cubicBezTo>
                <a:cubicBezTo>
                  <a:pt x="394662" y="316789"/>
                  <a:pt x="391352" y="320025"/>
                  <a:pt x="387628" y="320025"/>
                </a:cubicBezTo>
                <a:lnTo>
                  <a:pt x="311078" y="320025"/>
                </a:lnTo>
                <a:cubicBezTo>
                  <a:pt x="307354" y="320025"/>
                  <a:pt x="304044" y="316789"/>
                  <a:pt x="304044" y="313148"/>
                </a:cubicBezTo>
                <a:cubicBezTo>
                  <a:pt x="304044" y="309102"/>
                  <a:pt x="307354" y="305865"/>
                  <a:pt x="311078" y="305865"/>
                </a:cubicBezTo>
                <a:close/>
                <a:moveTo>
                  <a:pt x="113788" y="305865"/>
                </a:moveTo>
                <a:cubicBezTo>
                  <a:pt x="118100" y="305865"/>
                  <a:pt x="121550" y="309315"/>
                  <a:pt x="121550" y="313627"/>
                </a:cubicBezTo>
                <a:cubicBezTo>
                  <a:pt x="121550" y="318370"/>
                  <a:pt x="118100" y="321820"/>
                  <a:pt x="113788" y="321820"/>
                </a:cubicBezTo>
                <a:cubicBezTo>
                  <a:pt x="109477" y="321820"/>
                  <a:pt x="105596" y="318370"/>
                  <a:pt x="105596" y="313627"/>
                </a:cubicBezTo>
                <a:cubicBezTo>
                  <a:pt x="105596" y="309315"/>
                  <a:pt x="109477" y="305865"/>
                  <a:pt x="113788" y="305865"/>
                </a:cubicBezTo>
                <a:close/>
                <a:moveTo>
                  <a:pt x="291231" y="290831"/>
                </a:moveTo>
                <a:cubicBezTo>
                  <a:pt x="289169" y="290831"/>
                  <a:pt x="287521" y="292490"/>
                  <a:pt x="287521" y="294977"/>
                </a:cubicBezTo>
                <a:lnTo>
                  <a:pt x="287521" y="425576"/>
                </a:lnTo>
                <a:cubicBezTo>
                  <a:pt x="287521" y="427649"/>
                  <a:pt x="289169" y="429722"/>
                  <a:pt x="291231" y="429722"/>
                </a:cubicBezTo>
                <a:lnTo>
                  <a:pt x="407477" y="429722"/>
                </a:lnTo>
                <a:cubicBezTo>
                  <a:pt x="409538" y="429722"/>
                  <a:pt x="411187" y="427649"/>
                  <a:pt x="411187" y="425576"/>
                </a:cubicBezTo>
                <a:lnTo>
                  <a:pt x="411187" y="294977"/>
                </a:lnTo>
                <a:cubicBezTo>
                  <a:pt x="411187" y="292490"/>
                  <a:pt x="409538" y="290831"/>
                  <a:pt x="407477" y="290831"/>
                </a:cubicBezTo>
                <a:close/>
                <a:moveTo>
                  <a:pt x="291231" y="276735"/>
                </a:moveTo>
                <a:lnTo>
                  <a:pt x="407477" y="276735"/>
                </a:lnTo>
                <a:cubicBezTo>
                  <a:pt x="417370" y="276735"/>
                  <a:pt x="425615" y="284612"/>
                  <a:pt x="425615" y="294977"/>
                </a:cubicBezTo>
                <a:lnTo>
                  <a:pt x="425615" y="425576"/>
                </a:lnTo>
                <a:cubicBezTo>
                  <a:pt x="425615" y="435526"/>
                  <a:pt x="417370" y="443818"/>
                  <a:pt x="407477" y="443818"/>
                </a:cubicBezTo>
                <a:lnTo>
                  <a:pt x="291231" y="443818"/>
                </a:lnTo>
                <a:cubicBezTo>
                  <a:pt x="281337" y="443818"/>
                  <a:pt x="273093" y="435526"/>
                  <a:pt x="273093" y="425576"/>
                </a:cubicBezTo>
                <a:lnTo>
                  <a:pt x="273093" y="294977"/>
                </a:lnTo>
                <a:cubicBezTo>
                  <a:pt x="273093" y="284612"/>
                  <a:pt x="281337" y="276735"/>
                  <a:pt x="291231" y="276735"/>
                </a:cubicBezTo>
                <a:close/>
                <a:moveTo>
                  <a:pt x="235769" y="276735"/>
                </a:moveTo>
                <a:cubicBezTo>
                  <a:pt x="240081" y="276735"/>
                  <a:pt x="243531" y="280096"/>
                  <a:pt x="243531" y="284718"/>
                </a:cubicBezTo>
                <a:cubicBezTo>
                  <a:pt x="243531" y="288919"/>
                  <a:pt x="240081" y="292701"/>
                  <a:pt x="235769" y="292701"/>
                </a:cubicBezTo>
                <a:cubicBezTo>
                  <a:pt x="231026" y="292701"/>
                  <a:pt x="227576" y="288919"/>
                  <a:pt x="227576" y="284718"/>
                </a:cubicBezTo>
                <a:cubicBezTo>
                  <a:pt x="227576" y="280096"/>
                  <a:pt x="231026" y="276735"/>
                  <a:pt x="235769" y="276735"/>
                </a:cubicBezTo>
                <a:close/>
                <a:moveTo>
                  <a:pt x="204389" y="276735"/>
                </a:moveTo>
                <a:cubicBezTo>
                  <a:pt x="209132" y="276735"/>
                  <a:pt x="212582" y="280185"/>
                  <a:pt x="212582" y="284497"/>
                </a:cubicBezTo>
                <a:cubicBezTo>
                  <a:pt x="212582" y="288809"/>
                  <a:pt x="209132" y="292690"/>
                  <a:pt x="204389" y="292690"/>
                </a:cubicBezTo>
                <a:cubicBezTo>
                  <a:pt x="200077" y="292690"/>
                  <a:pt x="196628" y="288809"/>
                  <a:pt x="196628" y="284497"/>
                </a:cubicBezTo>
                <a:cubicBezTo>
                  <a:pt x="196628" y="280185"/>
                  <a:pt x="200077" y="276735"/>
                  <a:pt x="204389" y="276735"/>
                </a:cubicBezTo>
                <a:close/>
                <a:moveTo>
                  <a:pt x="175258" y="276735"/>
                </a:moveTo>
                <a:cubicBezTo>
                  <a:pt x="179570" y="276735"/>
                  <a:pt x="183451" y="280096"/>
                  <a:pt x="183451" y="284718"/>
                </a:cubicBezTo>
                <a:cubicBezTo>
                  <a:pt x="183451" y="288919"/>
                  <a:pt x="179570" y="292701"/>
                  <a:pt x="175258" y="292701"/>
                </a:cubicBezTo>
                <a:cubicBezTo>
                  <a:pt x="170946" y="292701"/>
                  <a:pt x="167497" y="288919"/>
                  <a:pt x="167497" y="284718"/>
                </a:cubicBezTo>
                <a:cubicBezTo>
                  <a:pt x="167497" y="280096"/>
                  <a:pt x="170946" y="276735"/>
                  <a:pt x="175258" y="276735"/>
                </a:cubicBezTo>
                <a:close/>
                <a:moveTo>
                  <a:pt x="144307" y="276735"/>
                </a:moveTo>
                <a:cubicBezTo>
                  <a:pt x="149050" y="276735"/>
                  <a:pt x="152500" y="280096"/>
                  <a:pt x="152500" y="284718"/>
                </a:cubicBezTo>
                <a:cubicBezTo>
                  <a:pt x="152500" y="288919"/>
                  <a:pt x="149050" y="292701"/>
                  <a:pt x="144307" y="292701"/>
                </a:cubicBezTo>
                <a:cubicBezTo>
                  <a:pt x="139995" y="292701"/>
                  <a:pt x="136545" y="288919"/>
                  <a:pt x="136545" y="284718"/>
                </a:cubicBezTo>
                <a:cubicBezTo>
                  <a:pt x="136545" y="280096"/>
                  <a:pt x="139995" y="276735"/>
                  <a:pt x="144307" y="276735"/>
                </a:cubicBezTo>
                <a:close/>
                <a:moveTo>
                  <a:pt x="113788" y="276735"/>
                </a:moveTo>
                <a:cubicBezTo>
                  <a:pt x="118100" y="276735"/>
                  <a:pt x="121550" y="280185"/>
                  <a:pt x="121550" y="284497"/>
                </a:cubicBezTo>
                <a:cubicBezTo>
                  <a:pt x="121550" y="288809"/>
                  <a:pt x="118100" y="292690"/>
                  <a:pt x="113788" y="292690"/>
                </a:cubicBezTo>
                <a:cubicBezTo>
                  <a:pt x="109477" y="292690"/>
                  <a:pt x="105596" y="288809"/>
                  <a:pt x="105596" y="284497"/>
                </a:cubicBezTo>
                <a:cubicBezTo>
                  <a:pt x="105596" y="280185"/>
                  <a:pt x="109477" y="276735"/>
                  <a:pt x="113788" y="276735"/>
                </a:cubicBezTo>
                <a:close/>
                <a:moveTo>
                  <a:pt x="104521" y="251246"/>
                </a:moveTo>
                <a:cubicBezTo>
                  <a:pt x="96245" y="251246"/>
                  <a:pt x="89211" y="259108"/>
                  <a:pt x="89211" y="269039"/>
                </a:cubicBezTo>
                <a:lnTo>
                  <a:pt x="89211" y="474274"/>
                </a:lnTo>
                <a:lnTo>
                  <a:pt x="178588" y="474274"/>
                </a:lnTo>
                <a:cubicBezTo>
                  <a:pt x="181484" y="474274"/>
                  <a:pt x="183967" y="475929"/>
                  <a:pt x="185208" y="478412"/>
                </a:cubicBezTo>
                <a:cubicBezTo>
                  <a:pt x="186863" y="482964"/>
                  <a:pt x="192656" y="487515"/>
                  <a:pt x="200932" y="487515"/>
                </a:cubicBezTo>
                <a:lnTo>
                  <a:pt x="324238" y="487515"/>
                </a:lnTo>
                <a:cubicBezTo>
                  <a:pt x="330445" y="486274"/>
                  <a:pt x="339548" y="481309"/>
                  <a:pt x="345341" y="475929"/>
                </a:cubicBezTo>
                <a:cubicBezTo>
                  <a:pt x="346582" y="475102"/>
                  <a:pt x="348237" y="474274"/>
                  <a:pt x="350306" y="474274"/>
                </a:cubicBezTo>
                <a:lnTo>
                  <a:pt x="443820" y="474274"/>
                </a:lnTo>
                <a:cubicBezTo>
                  <a:pt x="443820" y="473860"/>
                  <a:pt x="443820" y="473447"/>
                  <a:pt x="443820" y="473033"/>
                </a:cubicBezTo>
                <a:lnTo>
                  <a:pt x="443820" y="262418"/>
                </a:lnTo>
                <a:cubicBezTo>
                  <a:pt x="443820" y="256211"/>
                  <a:pt x="439269" y="251246"/>
                  <a:pt x="433890" y="251246"/>
                </a:cubicBezTo>
                <a:close/>
                <a:moveTo>
                  <a:pt x="77251" y="220296"/>
                </a:moveTo>
                <a:cubicBezTo>
                  <a:pt x="68168" y="220296"/>
                  <a:pt x="60736" y="227291"/>
                  <a:pt x="58672" y="236756"/>
                </a:cubicBezTo>
                <a:cubicBezTo>
                  <a:pt x="58672" y="237167"/>
                  <a:pt x="58672" y="237167"/>
                  <a:pt x="58672" y="237167"/>
                </a:cubicBezTo>
                <a:cubicBezTo>
                  <a:pt x="58672" y="237990"/>
                  <a:pt x="58672" y="238402"/>
                  <a:pt x="58672" y="238813"/>
                </a:cubicBezTo>
                <a:cubicBezTo>
                  <a:pt x="58672" y="239225"/>
                  <a:pt x="58259" y="240048"/>
                  <a:pt x="58259" y="240871"/>
                </a:cubicBezTo>
                <a:lnTo>
                  <a:pt x="58259" y="472953"/>
                </a:lnTo>
                <a:lnTo>
                  <a:pt x="73535" y="472953"/>
                </a:lnTo>
                <a:lnTo>
                  <a:pt x="73535" y="268852"/>
                </a:lnTo>
                <a:cubicBezTo>
                  <a:pt x="73535" y="251158"/>
                  <a:pt x="86747" y="237167"/>
                  <a:pt x="103262" y="237167"/>
                </a:cubicBezTo>
                <a:lnTo>
                  <a:pt x="431907" y="237167"/>
                </a:lnTo>
                <a:cubicBezTo>
                  <a:pt x="445118" y="237167"/>
                  <a:pt x="455853" y="248278"/>
                  <a:pt x="455853" y="262268"/>
                </a:cubicBezTo>
                <a:lnTo>
                  <a:pt x="455853" y="471718"/>
                </a:lnTo>
                <a:cubicBezTo>
                  <a:pt x="455853" y="472130"/>
                  <a:pt x="455853" y="472541"/>
                  <a:pt x="455853" y="472953"/>
                </a:cubicBezTo>
                <a:lnTo>
                  <a:pt x="471129" y="472953"/>
                </a:lnTo>
                <a:cubicBezTo>
                  <a:pt x="471129" y="472541"/>
                  <a:pt x="471129" y="472541"/>
                  <a:pt x="471129" y="471718"/>
                </a:cubicBezTo>
                <a:lnTo>
                  <a:pt x="470304" y="377486"/>
                </a:lnTo>
                <a:lnTo>
                  <a:pt x="470304" y="231406"/>
                </a:lnTo>
                <a:cubicBezTo>
                  <a:pt x="470304" y="225234"/>
                  <a:pt x="465762" y="220296"/>
                  <a:pt x="460395" y="220296"/>
                </a:cubicBezTo>
                <a:close/>
                <a:moveTo>
                  <a:pt x="333173" y="194808"/>
                </a:moveTo>
                <a:lnTo>
                  <a:pt x="333173" y="205057"/>
                </a:lnTo>
                <a:lnTo>
                  <a:pt x="460446" y="205057"/>
                </a:lnTo>
                <a:cubicBezTo>
                  <a:pt x="473669" y="205057"/>
                  <a:pt x="484826" y="216535"/>
                  <a:pt x="484826" y="230473"/>
                </a:cubicBezTo>
                <a:lnTo>
                  <a:pt x="484826" y="256300"/>
                </a:lnTo>
                <a:lnTo>
                  <a:pt x="508379" y="256300"/>
                </a:lnTo>
                <a:cubicBezTo>
                  <a:pt x="513338" y="256300"/>
                  <a:pt x="516644" y="252201"/>
                  <a:pt x="516644" y="247691"/>
                </a:cubicBezTo>
                <a:lnTo>
                  <a:pt x="516644" y="194808"/>
                </a:lnTo>
                <a:close/>
                <a:moveTo>
                  <a:pt x="493192" y="151113"/>
                </a:moveTo>
                <a:cubicBezTo>
                  <a:pt x="497128" y="151113"/>
                  <a:pt x="500277" y="154562"/>
                  <a:pt x="500277" y="158874"/>
                </a:cubicBezTo>
                <a:cubicBezTo>
                  <a:pt x="500277" y="163617"/>
                  <a:pt x="497128" y="167067"/>
                  <a:pt x="493192" y="167067"/>
                </a:cubicBezTo>
                <a:cubicBezTo>
                  <a:pt x="489255" y="167067"/>
                  <a:pt x="486106" y="163617"/>
                  <a:pt x="486106" y="158874"/>
                </a:cubicBezTo>
                <a:cubicBezTo>
                  <a:pt x="486106" y="154562"/>
                  <a:pt x="489255" y="151113"/>
                  <a:pt x="493192" y="151113"/>
                </a:cubicBezTo>
                <a:close/>
                <a:moveTo>
                  <a:pt x="464738" y="149291"/>
                </a:moveTo>
                <a:cubicBezTo>
                  <a:pt x="469481" y="149291"/>
                  <a:pt x="472931" y="152440"/>
                  <a:pt x="472931" y="156377"/>
                </a:cubicBezTo>
                <a:cubicBezTo>
                  <a:pt x="472931" y="160313"/>
                  <a:pt x="469481" y="163462"/>
                  <a:pt x="464738" y="163462"/>
                </a:cubicBezTo>
                <a:cubicBezTo>
                  <a:pt x="460426" y="163462"/>
                  <a:pt x="456976" y="160313"/>
                  <a:pt x="456976" y="156377"/>
                </a:cubicBezTo>
                <a:cubicBezTo>
                  <a:pt x="456976" y="152440"/>
                  <a:pt x="460426" y="149291"/>
                  <a:pt x="464738" y="149291"/>
                </a:cubicBezTo>
                <a:close/>
                <a:moveTo>
                  <a:pt x="433787" y="149291"/>
                </a:moveTo>
                <a:cubicBezTo>
                  <a:pt x="438099" y="149291"/>
                  <a:pt x="441980" y="152440"/>
                  <a:pt x="441980" y="156377"/>
                </a:cubicBezTo>
                <a:cubicBezTo>
                  <a:pt x="441980" y="160313"/>
                  <a:pt x="438099" y="163462"/>
                  <a:pt x="433787" y="163462"/>
                </a:cubicBezTo>
                <a:cubicBezTo>
                  <a:pt x="429907" y="163462"/>
                  <a:pt x="426026" y="160313"/>
                  <a:pt x="426026" y="156377"/>
                </a:cubicBezTo>
                <a:cubicBezTo>
                  <a:pt x="426026" y="152440"/>
                  <a:pt x="429907" y="149291"/>
                  <a:pt x="433787" y="149291"/>
                </a:cubicBezTo>
                <a:close/>
                <a:moveTo>
                  <a:pt x="333173" y="134726"/>
                </a:moveTo>
                <a:lnTo>
                  <a:pt x="333173" y="181648"/>
                </a:lnTo>
                <a:lnTo>
                  <a:pt x="516644" y="181648"/>
                </a:lnTo>
                <a:lnTo>
                  <a:pt x="516644" y="134726"/>
                </a:lnTo>
                <a:close/>
                <a:moveTo>
                  <a:pt x="493192" y="89212"/>
                </a:moveTo>
                <a:cubicBezTo>
                  <a:pt x="497128" y="89212"/>
                  <a:pt x="500277" y="93093"/>
                  <a:pt x="500277" y="97404"/>
                </a:cubicBezTo>
                <a:cubicBezTo>
                  <a:pt x="500277" y="101716"/>
                  <a:pt x="497128" y="105166"/>
                  <a:pt x="493192" y="105166"/>
                </a:cubicBezTo>
                <a:cubicBezTo>
                  <a:pt x="489255" y="105166"/>
                  <a:pt x="486106" y="101716"/>
                  <a:pt x="486106" y="97404"/>
                </a:cubicBezTo>
                <a:cubicBezTo>
                  <a:pt x="486106" y="93093"/>
                  <a:pt x="489255" y="89212"/>
                  <a:pt x="493192" y="89212"/>
                </a:cubicBezTo>
                <a:close/>
                <a:moveTo>
                  <a:pt x="464738" y="89212"/>
                </a:moveTo>
                <a:cubicBezTo>
                  <a:pt x="469481" y="89212"/>
                  <a:pt x="472931" y="93093"/>
                  <a:pt x="472931" y="97404"/>
                </a:cubicBezTo>
                <a:cubicBezTo>
                  <a:pt x="472931" y="101285"/>
                  <a:pt x="469481" y="105166"/>
                  <a:pt x="464738" y="105166"/>
                </a:cubicBezTo>
                <a:cubicBezTo>
                  <a:pt x="460426" y="105166"/>
                  <a:pt x="456976" y="101285"/>
                  <a:pt x="456976" y="97404"/>
                </a:cubicBezTo>
                <a:cubicBezTo>
                  <a:pt x="456976" y="93093"/>
                  <a:pt x="460426" y="89212"/>
                  <a:pt x="464738" y="89212"/>
                </a:cubicBezTo>
                <a:close/>
                <a:moveTo>
                  <a:pt x="433787" y="89212"/>
                </a:moveTo>
                <a:cubicBezTo>
                  <a:pt x="438099" y="89212"/>
                  <a:pt x="441980" y="93093"/>
                  <a:pt x="441980" y="97404"/>
                </a:cubicBezTo>
                <a:cubicBezTo>
                  <a:pt x="441980" y="101285"/>
                  <a:pt x="438099" y="105166"/>
                  <a:pt x="433787" y="105166"/>
                </a:cubicBezTo>
                <a:cubicBezTo>
                  <a:pt x="429907" y="105166"/>
                  <a:pt x="426026" y="101285"/>
                  <a:pt x="426026" y="97404"/>
                </a:cubicBezTo>
                <a:cubicBezTo>
                  <a:pt x="426026" y="93093"/>
                  <a:pt x="429907" y="89212"/>
                  <a:pt x="433787" y="89212"/>
                </a:cubicBezTo>
                <a:close/>
                <a:moveTo>
                  <a:pt x="333173" y="72824"/>
                </a:moveTo>
                <a:lnTo>
                  <a:pt x="333173" y="119746"/>
                </a:lnTo>
                <a:lnTo>
                  <a:pt x="516644" y="119746"/>
                </a:lnTo>
                <a:lnTo>
                  <a:pt x="516644" y="72824"/>
                </a:lnTo>
                <a:close/>
                <a:moveTo>
                  <a:pt x="464738" y="27310"/>
                </a:moveTo>
                <a:cubicBezTo>
                  <a:pt x="469481" y="27310"/>
                  <a:pt x="472931" y="30759"/>
                  <a:pt x="472931" y="35071"/>
                </a:cubicBezTo>
                <a:cubicBezTo>
                  <a:pt x="472931" y="39383"/>
                  <a:pt x="469481" y="43264"/>
                  <a:pt x="464738" y="43264"/>
                </a:cubicBezTo>
                <a:cubicBezTo>
                  <a:pt x="460426" y="43264"/>
                  <a:pt x="456976" y="39383"/>
                  <a:pt x="456976" y="35071"/>
                </a:cubicBezTo>
                <a:cubicBezTo>
                  <a:pt x="456976" y="30759"/>
                  <a:pt x="460426" y="27310"/>
                  <a:pt x="464738" y="27310"/>
                </a:cubicBezTo>
                <a:close/>
                <a:moveTo>
                  <a:pt x="433787" y="27310"/>
                </a:moveTo>
                <a:cubicBezTo>
                  <a:pt x="438099" y="27310"/>
                  <a:pt x="441980" y="30759"/>
                  <a:pt x="441980" y="35071"/>
                </a:cubicBezTo>
                <a:cubicBezTo>
                  <a:pt x="441980" y="39383"/>
                  <a:pt x="438099" y="43264"/>
                  <a:pt x="433787" y="43264"/>
                </a:cubicBezTo>
                <a:cubicBezTo>
                  <a:pt x="429907" y="43264"/>
                  <a:pt x="426026" y="39383"/>
                  <a:pt x="426026" y="35071"/>
                </a:cubicBezTo>
                <a:cubicBezTo>
                  <a:pt x="426026" y="30759"/>
                  <a:pt x="429907" y="27310"/>
                  <a:pt x="433787" y="27310"/>
                </a:cubicBezTo>
                <a:close/>
                <a:moveTo>
                  <a:pt x="493192" y="27309"/>
                </a:moveTo>
                <a:cubicBezTo>
                  <a:pt x="497128" y="27309"/>
                  <a:pt x="500277" y="30852"/>
                  <a:pt x="500277" y="34395"/>
                </a:cubicBezTo>
                <a:cubicBezTo>
                  <a:pt x="500277" y="38331"/>
                  <a:pt x="497128" y="41480"/>
                  <a:pt x="493192" y="41480"/>
                </a:cubicBezTo>
                <a:cubicBezTo>
                  <a:pt x="489255" y="41480"/>
                  <a:pt x="486106" y="38331"/>
                  <a:pt x="486106" y="34395"/>
                </a:cubicBezTo>
                <a:cubicBezTo>
                  <a:pt x="486106" y="30852"/>
                  <a:pt x="489255" y="27309"/>
                  <a:pt x="493192" y="27309"/>
                </a:cubicBezTo>
                <a:close/>
                <a:moveTo>
                  <a:pt x="167291" y="27309"/>
                </a:moveTo>
                <a:cubicBezTo>
                  <a:pt x="108264" y="27309"/>
                  <a:pt x="59969" y="72769"/>
                  <a:pt x="59969" y="128561"/>
                </a:cubicBezTo>
                <a:cubicBezTo>
                  <a:pt x="59969" y="133107"/>
                  <a:pt x="60795" y="138066"/>
                  <a:pt x="61208" y="142612"/>
                </a:cubicBezTo>
                <a:cubicBezTo>
                  <a:pt x="61620" y="145092"/>
                  <a:pt x="60795" y="147571"/>
                  <a:pt x="59144" y="149224"/>
                </a:cubicBezTo>
                <a:cubicBezTo>
                  <a:pt x="57493" y="151291"/>
                  <a:pt x="55429" y="152117"/>
                  <a:pt x="52952" y="152117"/>
                </a:cubicBezTo>
                <a:cubicBezTo>
                  <a:pt x="31901" y="152117"/>
                  <a:pt x="14564" y="169475"/>
                  <a:pt x="14564" y="190551"/>
                </a:cubicBezTo>
                <a:cubicBezTo>
                  <a:pt x="14564" y="209975"/>
                  <a:pt x="28598" y="226093"/>
                  <a:pt x="47173" y="228986"/>
                </a:cubicBezTo>
                <a:cubicBezTo>
                  <a:pt x="51714" y="215348"/>
                  <a:pt x="64097" y="205016"/>
                  <a:pt x="78544" y="205016"/>
                </a:cubicBezTo>
                <a:lnTo>
                  <a:pt x="320017" y="205016"/>
                </a:lnTo>
                <a:lnTo>
                  <a:pt x="320017" y="152117"/>
                </a:lnTo>
                <a:lnTo>
                  <a:pt x="295251" y="152117"/>
                </a:lnTo>
                <a:cubicBezTo>
                  <a:pt x="289885" y="152117"/>
                  <a:pt x="284106" y="150051"/>
                  <a:pt x="280391" y="145505"/>
                </a:cubicBezTo>
                <a:cubicBezTo>
                  <a:pt x="276263" y="141785"/>
                  <a:pt x="274199" y="136413"/>
                  <a:pt x="274199" y="130627"/>
                </a:cubicBezTo>
                <a:lnTo>
                  <a:pt x="274199" y="128561"/>
                </a:lnTo>
                <a:cubicBezTo>
                  <a:pt x="274199" y="72769"/>
                  <a:pt x="226318" y="27309"/>
                  <a:pt x="167291" y="27309"/>
                </a:cubicBezTo>
                <a:close/>
                <a:moveTo>
                  <a:pt x="341438" y="12744"/>
                </a:moveTo>
                <a:cubicBezTo>
                  <a:pt x="336892" y="12744"/>
                  <a:pt x="333173" y="16808"/>
                  <a:pt x="333173" y="21278"/>
                </a:cubicBezTo>
                <a:lnTo>
                  <a:pt x="333173" y="57853"/>
                </a:lnTo>
                <a:lnTo>
                  <a:pt x="516644" y="57853"/>
                </a:lnTo>
                <a:lnTo>
                  <a:pt x="516644" y="21278"/>
                </a:lnTo>
                <a:cubicBezTo>
                  <a:pt x="516644" y="16808"/>
                  <a:pt x="513338" y="12744"/>
                  <a:pt x="508379" y="12744"/>
                </a:cubicBezTo>
                <a:close/>
                <a:moveTo>
                  <a:pt x="343224" y="0"/>
                </a:moveTo>
                <a:lnTo>
                  <a:pt x="510287" y="0"/>
                </a:lnTo>
                <a:cubicBezTo>
                  <a:pt x="523106" y="0"/>
                  <a:pt x="533031" y="10318"/>
                  <a:pt x="533031" y="22699"/>
                </a:cubicBezTo>
                <a:lnTo>
                  <a:pt x="533031" y="249279"/>
                </a:lnTo>
                <a:cubicBezTo>
                  <a:pt x="533031" y="261660"/>
                  <a:pt x="523106" y="271978"/>
                  <a:pt x="510287" y="271978"/>
                </a:cubicBezTo>
                <a:lnTo>
                  <a:pt x="486716" y="271978"/>
                </a:lnTo>
                <a:lnTo>
                  <a:pt x="486716" y="378458"/>
                </a:lnTo>
                <a:lnTo>
                  <a:pt x="487543" y="472970"/>
                </a:lnTo>
                <a:cubicBezTo>
                  <a:pt x="487543" y="473382"/>
                  <a:pt x="487543" y="473795"/>
                  <a:pt x="487130" y="474620"/>
                </a:cubicBezTo>
                <a:lnTo>
                  <a:pt x="509460" y="474620"/>
                </a:lnTo>
                <a:cubicBezTo>
                  <a:pt x="514009" y="474620"/>
                  <a:pt x="517730" y="477922"/>
                  <a:pt x="517730" y="482462"/>
                </a:cubicBezTo>
                <a:lnTo>
                  <a:pt x="517730" y="502272"/>
                </a:lnTo>
                <a:cubicBezTo>
                  <a:pt x="517730" y="525384"/>
                  <a:pt x="494160" y="543956"/>
                  <a:pt x="465213" y="543956"/>
                </a:cubicBezTo>
                <a:lnTo>
                  <a:pt x="464799" y="543956"/>
                </a:lnTo>
                <a:lnTo>
                  <a:pt x="66991" y="543956"/>
                </a:lnTo>
                <a:cubicBezTo>
                  <a:pt x="53758" y="543956"/>
                  <a:pt x="40939" y="539829"/>
                  <a:pt x="31014" y="532400"/>
                </a:cubicBezTo>
                <a:cubicBezTo>
                  <a:pt x="20676" y="524972"/>
                  <a:pt x="15300" y="514241"/>
                  <a:pt x="15300" y="503098"/>
                </a:cubicBezTo>
                <a:lnTo>
                  <a:pt x="15300" y="483700"/>
                </a:lnTo>
                <a:cubicBezTo>
                  <a:pt x="15300" y="478335"/>
                  <a:pt x="19849" y="474208"/>
                  <a:pt x="25639" y="474208"/>
                </a:cubicBezTo>
                <a:lnTo>
                  <a:pt x="45488" y="474208"/>
                </a:lnTo>
                <a:lnTo>
                  <a:pt x="45488" y="244326"/>
                </a:lnTo>
                <a:cubicBezTo>
                  <a:pt x="19849" y="240612"/>
                  <a:pt x="0" y="218738"/>
                  <a:pt x="0" y="191912"/>
                </a:cubicBezTo>
                <a:cubicBezTo>
                  <a:pt x="0" y="165085"/>
                  <a:pt x="20676" y="142799"/>
                  <a:pt x="46315" y="139910"/>
                </a:cubicBezTo>
                <a:cubicBezTo>
                  <a:pt x="45901" y="136608"/>
                  <a:pt x="45901" y="133306"/>
                  <a:pt x="45901" y="130005"/>
                </a:cubicBezTo>
                <a:cubicBezTo>
                  <a:pt x="45901" y="66447"/>
                  <a:pt x="100486" y="15270"/>
                  <a:pt x="167477" y="15270"/>
                </a:cubicBezTo>
                <a:cubicBezTo>
                  <a:pt x="234467" y="15270"/>
                  <a:pt x="289052" y="66447"/>
                  <a:pt x="289052" y="130005"/>
                </a:cubicBezTo>
                <a:lnTo>
                  <a:pt x="289052" y="132068"/>
                </a:lnTo>
                <a:cubicBezTo>
                  <a:pt x="289052" y="134132"/>
                  <a:pt x="289466" y="135783"/>
                  <a:pt x="291120" y="137021"/>
                </a:cubicBezTo>
                <a:cubicBezTo>
                  <a:pt x="292361" y="138672"/>
                  <a:pt x="293601" y="139084"/>
                  <a:pt x="295669" y="139084"/>
                </a:cubicBezTo>
                <a:lnTo>
                  <a:pt x="320480" y="139084"/>
                </a:lnTo>
                <a:lnTo>
                  <a:pt x="320480" y="22699"/>
                </a:lnTo>
                <a:cubicBezTo>
                  <a:pt x="320480" y="10318"/>
                  <a:pt x="330818" y="0"/>
                  <a:pt x="343224" y="0"/>
                </a:cubicBezTo>
                <a:close/>
              </a:path>
            </a:pathLst>
          </a:custGeom>
          <a:solidFill>
            <a:schemeClr val="accent3"/>
          </a:solidFill>
          <a:ln>
            <a:noFill/>
          </a:ln>
          <a:effectLst/>
        </p:spPr>
        <p:txBody>
          <a:bodyPr wrap="square" anchor="ctr">
            <a:noAutofit/>
          </a:bodyPr>
          <a:lstStyle/>
          <a:p>
            <a:endParaRPr lang="en-US"/>
          </a:p>
        </p:txBody>
      </p:sp>
      <p:sp>
        <p:nvSpPr>
          <p:cNvPr id="56" name="Freeform 158">
            <a:extLst>
              <a:ext uri="{FF2B5EF4-FFF2-40B4-BE49-F238E27FC236}">
                <a16:creationId xmlns:a16="http://schemas.microsoft.com/office/drawing/2014/main" id="{41EF41E0-F57F-0022-4ADE-F1C1635D2D94}"/>
              </a:ext>
            </a:extLst>
          </p:cNvPr>
          <p:cNvSpPr>
            <a:spLocks noChangeArrowheads="1"/>
          </p:cNvSpPr>
          <p:nvPr/>
        </p:nvSpPr>
        <p:spPr bwMode="auto">
          <a:xfrm>
            <a:off x="6558326" y="4049683"/>
            <a:ext cx="481581" cy="390437"/>
          </a:xfrm>
          <a:custGeom>
            <a:avLst/>
            <a:gdLst>
              <a:gd name="T0" fmla="*/ 239 w 1353"/>
              <a:gd name="T1" fmla="*/ 650 h 1214"/>
              <a:gd name="T2" fmla="*/ 438 w 1353"/>
              <a:gd name="T3" fmla="*/ 979 h 1214"/>
              <a:gd name="T4" fmla="*/ 502 w 1353"/>
              <a:gd name="T5" fmla="*/ 979 h 1214"/>
              <a:gd name="T6" fmla="*/ 706 w 1353"/>
              <a:gd name="T7" fmla="*/ 635 h 1214"/>
              <a:gd name="T8" fmla="*/ 933 w 1353"/>
              <a:gd name="T9" fmla="*/ 825 h 1214"/>
              <a:gd name="T10" fmla="*/ 1146 w 1353"/>
              <a:gd name="T11" fmla="*/ 513 h 1214"/>
              <a:gd name="T12" fmla="*/ 1150 w 1353"/>
              <a:gd name="T13" fmla="*/ 1136 h 1214"/>
              <a:gd name="T14" fmla="*/ 239 w 1353"/>
              <a:gd name="T15" fmla="*/ 366 h 1214"/>
              <a:gd name="T16" fmla="*/ 239 w 1353"/>
              <a:gd name="T17" fmla="*/ 432 h 1214"/>
              <a:gd name="T18" fmla="*/ 239 w 1353"/>
              <a:gd name="T19" fmla="*/ 366 h 1214"/>
              <a:gd name="T20" fmla="*/ 470 w 1353"/>
              <a:gd name="T21" fmla="*/ 825 h 1214"/>
              <a:gd name="T22" fmla="*/ 470 w 1353"/>
              <a:gd name="T23" fmla="*/ 760 h 1214"/>
              <a:gd name="T24" fmla="*/ 734 w 1353"/>
              <a:gd name="T25" fmla="*/ 399 h 1214"/>
              <a:gd name="T26" fmla="*/ 669 w 1353"/>
              <a:gd name="T27" fmla="*/ 399 h 1214"/>
              <a:gd name="T28" fmla="*/ 932 w 1353"/>
              <a:gd name="T29" fmla="*/ 579 h 1214"/>
              <a:gd name="T30" fmla="*/ 932 w 1353"/>
              <a:gd name="T31" fmla="*/ 644 h 1214"/>
              <a:gd name="T32" fmla="*/ 1168 w 1353"/>
              <a:gd name="T33" fmla="*/ 205 h 1214"/>
              <a:gd name="T34" fmla="*/ 1168 w 1353"/>
              <a:gd name="T35" fmla="*/ 270 h 1214"/>
              <a:gd name="T36" fmla="*/ 1168 w 1353"/>
              <a:gd name="T37" fmla="*/ 205 h 1214"/>
              <a:gd name="T38" fmla="*/ 1250 w 1353"/>
              <a:gd name="T39" fmla="*/ 1106 h 1214"/>
              <a:gd name="T40" fmla="*/ 1186 w 1353"/>
              <a:gd name="T41" fmla="*/ 514 h 1214"/>
              <a:gd name="T42" fmla="*/ 930 w 1353"/>
              <a:gd name="T43" fmla="*/ 789 h 1214"/>
              <a:gd name="T44" fmla="*/ 926 w 1353"/>
              <a:gd name="T45" fmla="*/ 790 h 1214"/>
              <a:gd name="T46" fmla="*/ 700 w 1353"/>
              <a:gd name="T47" fmla="*/ 600 h 1214"/>
              <a:gd name="T48" fmla="*/ 470 w 1353"/>
              <a:gd name="T49" fmla="*/ 962 h 1214"/>
              <a:gd name="T50" fmla="*/ 274 w 1353"/>
              <a:gd name="T51" fmla="*/ 632 h 1214"/>
              <a:gd name="T52" fmla="*/ 77 w 1353"/>
              <a:gd name="T53" fmla="*/ 935 h 1214"/>
              <a:gd name="T54" fmla="*/ 239 w 1353"/>
              <a:gd name="T55" fmla="*/ 467 h 1214"/>
              <a:gd name="T56" fmla="*/ 421 w 1353"/>
              <a:gd name="T57" fmla="*/ 745 h 1214"/>
              <a:gd name="T58" fmla="*/ 470 w 1353"/>
              <a:gd name="T59" fmla="*/ 861 h 1214"/>
              <a:gd name="T60" fmla="*/ 683 w 1353"/>
              <a:gd name="T61" fmla="*/ 465 h 1214"/>
              <a:gd name="T62" fmla="*/ 738 w 1353"/>
              <a:gd name="T63" fmla="*/ 457 h 1214"/>
              <a:gd name="T64" fmla="*/ 865 w 1353"/>
              <a:gd name="T65" fmla="*/ 612 h 1214"/>
              <a:gd name="T66" fmla="*/ 1001 w 1353"/>
              <a:gd name="T67" fmla="*/ 612 h 1214"/>
              <a:gd name="T68" fmla="*/ 1168 w 1353"/>
              <a:gd name="T69" fmla="*/ 305 h 1214"/>
              <a:gd name="T70" fmla="*/ 1221 w 1353"/>
              <a:gd name="T71" fmla="*/ 194 h 1214"/>
              <a:gd name="T72" fmla="*/ 1322 w 1353"/>
              <a:gd name="T73" fmla="*/ 107 h 1214"/>
              <a:gd name="T74" fmla="*/ 1226 w 1353"/>
              <a:gd name="T75" fmla="*/ 51 h 1214"/>
              <a:gd name="T76" fmla="*/ 1192 w 1353"/>
              <a:gd name="T77" fmla="*/ 173 h 1214"/>
              <a:gd name="T78" fmla="*/ 1100 w 1353"/>
              <a:gd name="T79" fmla="*/ 238 h 1214"/>
              <a:gd name="T80" fmla="*/ 953 w 1353"/>
              <a:gd name="T81" fmla="*/ 547 h 1214"/>
              <a:gd name="T82" fmla="*/ 762 w 1353"/>
              <a:gd name="T83" fmla="*/ 431 h 1214"/>
              <a:gd name="T84" fmla="*/ 701 w 1353"/>
              <a:gd name="T85" fmla="*/ 331 h 1214"/>
              <a:gd name="T86" fmla="*/ 652 w 1353"/>
              <a:gd name="T87" fmla="*/ 447 h 1214"/>
              <a:gd name="T88" fmla="*/ 470 w 1353"/>
              <a:gd name="T89" fmla="*/ 724 h 1214"/>
              <a:gd name="T90" fmla="*/ 307 w 1353"/>
              <a:gd name="T91" fmla="*/ 399 h 1214"/>
              <a:gd name="T92" fmla="*/ 170 w 1353"/>
              <a:gd name="T93" fmla="*/ 399 h 1214"/>
              <a:gd name="T94" fmla="*/ 77 w 1353"/>
              <a:gd name="T95" fmla="*/ 117 h 1214"/>
              <a:gd name="T96" fmla="*/ 67 w 1353"/>
              <a:gd name="T97" fmla="*/ 21 h 1214"/>
              <a:gd name="T98" fmla="*/ 4 w 1353"/>
              <a:gd name="T99" fmla="*/ 104 h 1214"/>
              <a:gd name="T100" fmla="*/ 41 w 1353"/>
              <a:gd name="T101" fmla="*/ 1103 h 1214"/>
              <a:gd name="T102" fmla="*/ 1250 w 1353"/>
              <a:gd name="T103" fmla="*/ 1203 h 1214"/>
              <a:gd name="T104" fmla="*/ 1346 w 1353"/>
              <a:gd name="T105" fmla="*/ 1147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3" h="1214">
                <a:moveTo>
                  <a:pt x="77" y="1103"/>
                </a:moveTo>
                <a:lnTo>
                  <a:pt x="77" y="1025"/>
                </a:lnTo>
                <a:lnTo>
                  <a:pt x="239" y="650"/>
                </a:lnTo>
                <a:lnTo>
                  <a:pt x="239" y="650"/>
                </a:lnTo>
                <a:cubicBezTo>
                  <a:pt x="239" y="649"/>
                  <a:pt x="239" y="648"/>
                  <a:pt x="241" y="648"/>
                </a:cubicBezTo>
                <a:lnTo>
                  <a:pt x="241" y="648"/>
                </a:lnTo>
                <a:cubicBezTo>
                  <a:pt x="242" y="648"/>
                  <a:pt x="243" y="649"/>
                  <a:pt x="243" y="649"/>
                </a:cubicBezTo>
                <a:lnTo>
                  <a:pt x="438" y="979"/>
                </a:lnTo>
                <a:lnTo>
                  <a:pt x="438" y="979"/>
                </a:lnTo>
                <a:cubicBezTo>
                  <a:pt x="444" y="991"/>
                  <a:pt x="456" y="998"/>
                  <a:pt x="470" y="998"/>
                </a:cubicBezTo>
                <a:lnTo>
                  <a:pt x="470" y="998"/>
                </a:lnTo>
                <a:cubicBezTo>
                  <a:pt x="483" y="998"/>
                  <a:pt x="496" y="991"/>
                  <a:pt x="502" y="979"/>
                </a:cubicBezTo>
                <a:lnTo>
                  <a:pt x="704" y="637"/>
                </a:lnTo>
                <a:lnTo>
                  <a:pt x="704" y="637"/>
                </a:lnTo>
                <a:cubicBezTo>
                  <a:pt x="704" y="636"/>
                  <a:pt x="705" y="635"/>
                  <a:pt x="706" y="635"/>
                </a:cubicBezTo>
                <a:lnTo>
                  <a:pt x="706" y="635"/>
                </a:lnTo>
                <a:cubicBezTo>
                  <a:pt x="706" y="635"/>
                  <a:pt x="707" y="635"/>
                  <a:pt x="707" y="636"/>
                </a:cubicBezTo>
                <a:lnTo>
                  <a:pt x="903" y="815"/>
                </a:lnTo>
                <a:lnTo>
                  <a:pt x="903" y="815"/>
                </a:lnTo>
                <a:cubicBezTo>
                  <a:pt x="911" y="823"/>
                  <a:pt x="922" y="827"/>
                  <a:pt x="933" y="825"/>
                </a:cubicBezTo>
                <a:lnTo>
                  <a:pt x="933" y="825"/>
                </a:lnTo>
                <a:cubicBezTo>
                  <a:pt x="944" y="824"/>
                  <a:pt x="954" y="818"/>
                  <a:pt x="960" y="808"/>
                </a:cubicBezTo>
                <a:lnTo>
                  <a:pt x="1146" y="513"/>
                </a:lnTo>
                <a:lnTo>
                  <a:pt x="1146" y="513"/>
                </a:lnTo>
                <a:cubicBezTo>
                  <a:pt x="1146" y="512"/>
                  <a:pt x="1147" y="511"/>
                  <a:pt x="1149" y="512"/>
                </a:cubicBezTo>
                <a:lnTo>
                  <a:pt x="1149" y="512"/>
                </a:lnTo>
                <a:cubicBezTo>
                  <a:pt x="1150" y="512"/>
                  <a:pt x="1150" y="513"/>
                  <a:pt x="1150" y="514"/>
                </a:cubicBezTo>
                <a:lnTo>
                  <a:pt x="1150" y="1136"/>
                </a:lnTo>
                <a:lnTo>
                  <a:pt x="110" y="1136"/>
                </a:lnTo>
                <a:lnTo>
                  <a:pt x="110" y="1136"/>
                </a:lnTo>
                <a:cubicBezTo>
                  <a:pt x="92" y="1136"/>
                  <a:pt x="77" y="1122"/>
                  <a:pt x="77" y="1103"/>
                </a:cubicBezTo>
                <a:close/>
                <a:moveTo>
                  <a:pt x="239" y="366"/>
                </a:moveTo>
                <a:lnTo>
                  <a:pt x="239" y="366"/>
                </a:lnTo>
                <a:cubicBezTo>
                  <a:pt x="257" y="366"/>
                  <a:pt x="272" y="382"/>
                  <a:pt x="272" y="399"/>
                </a:cubicBezTo>
                <a:lnTo>
                  <a:pt x="272" y="399"/>
                </a:lnTo>
                <a:cubicBezTo>
                  <a:pt x="272" y="418"/>
                  <a:pt x="257" y="432"/>
                  <a:pt x="239" y="432"/>
                </a:cubicBezTo>
                <a:lnTo>
                  <a:pt x="239" y="432"/>
                </a:lnTo>
                <a:cubicBezTo>
                  <a:pt x="221" y="432"/>
                  <a:pt x="206" y="418"/>
                  <a:pt x="206" y="399"/>
                </a:cubicBezTo>
                <a:lnTo>
                  <a:pt x="206" y="399"/>
                </a:lnTo>
                <a:cubicBezTo>
                  <a:pt x="206" y="382"/>
                  <a:pt x="221" y="366"/>
                  <a:pt x="239" y="366"/>
                </a:cubicBezTo>
                <a:close/>
                <a:moveTo>
                  <a:pt x="503" y="793"/>
                </a:moveTo>
                <a:lnTo>
                  <a:pt x="503" y="793"/>
                </a:lnTo>
                <a:cubicBezTo>
                  <a:pt x="503" y="811"/>
                  <a:pt x="488" y="825"/>
                  <a:pt x="470" y="825"/>
                </a:cubicBezTo>
                <a:lnTo>
                  <a:pt x="470" y="825"/>
                </a:lnTo>
                <a:cubicBezTo>
                  <a:pt x="452" y="825"/>
                  <a:pt x="437" y="811"/>
                  <a:pt x="437" y="793"/>
                </a:cubicBezTo>
                <a:lnTo>
                  <a:pt x="437" y="793"/>
                </a:lnTo>
                <a:cubicBezTo>
                  <a:pt x="437" y="775"/>
                  <a:pt x="452" y="760"/>
                  <a:pt x="470" y="760"/>
                </a:cubicBezTo>
                <a:lnTo>
                  <a:pt x="470" y="760"/>
                </a:lnTo>
                <a:cubicBezTo>
                  <a:pt x="488" y="760"/>
                  <a:pt x="503" y="775"/>
                  <a:pt x="503" y="793"/>
                </a:cubicBezTo>
                <a:close/>
                <a:moveTo>
                  <a:pt x="701" y="366"/>
                </a:moveTo>
                <a:lnTo>
                  <a:pt x="701" y="366"/>
                </a:lnTo>
                <a:cubicBezTo>
                  <a:pt x="719" y="366"/>
                  <a:pt x="734" y="382"/>
                  <a:pt x="734" y="399"/>
                </a:cubicBezTo>
                <a:lnTo>
                  <a:pt x="734" y="399"/>
                </a:lnTo>
                <a:cubicBezTo>
                  <a:pt x="734" y="418"/>
                  <a:pt x="719" y="432"/>
                  <a:pt x="701" y="432"/>
                </a:cubicBezTo>
                <a:lnTo>
                  <a:pt x="701" y="432"/>
                </a:lnTo>
                <a:cubicBezTo>
                  <a:pt x="683" y="432"/>
                  <a:pt x="669" y="418"/>
                  <a:pt x="669" y="399"/>
                </a:cubicBezTo>
                <a:lnTo>
                  <a:pt x="669" y="399"/>
                </a:lnTo>
                <a:cubicBezTo>
                  <a:pt x="669" y="382"/>
                  <a:pt x="683" y="366"/>
                  <a:pt x="701" y="366"/>
                </a:cubicBezTo>
                <a:close/>
                <a:moveTo>
                  <a:pt x="932" y="579"/>
                </a:moveTo>
                <a:lnTo>
                  <a:pt x="932" y="579"/>
                </a:lnTo>
                <a:cubicBezTo>
                  <a:pt x="951" y="579"/>
                  <a:pt x="966" y="593"/>
                  <a:pt x="966" y="612"/>
                </a:cubicBezTo>
                <a:lnTo>
                  <a:pt x="966" y="612"/>
                </a:lnTo>
                <a:cubicBezTo>
                  <a:pt x="966" y="630"/>
                  <a:pt x="951" y="644"/>
                  <a:pt x="932" y="644"/>
                </a:cubicBezTo>
                <a:lnTo>
                  <a:pt x="932" y="644"/>
                </a:lnTo>
                <a:cubicBezTo>
                  <a:pt x="914" y="644"/>
                  <a:pt x="900" y="630"/>
                  <a:pt x="900" y="612"/>
                </a:cubicBezTo>
                <a:lnTo>
                  <a:pt x="900" y="612"/>
                </a:lnTo>
                <a:cubicBezTo>
                  <a:pt x="900" y="593"/>
                  <a:pt x="914" y="579"/>
                  <a:pt x="932" y="579"/>
                </a:cubicBezTo>
                <a:close/>
                <a:moveTo>
                  <a:pt x="1168" y="205"/>
                </a:moveTo>
                <a:lnTo>
                  <a:pt x="1168" y="205"/>
                </a:lnTo>
                <a:cubicBezTo>
                  <a:pt x="1186" y="205"/>
                  <a:pt x="1201" y="220"/>
                  <a:pt x="1201" y="238"/>
                </a:cubicBezTo>
                <a:lnTo>
                  <a:pt x="1201" y="238"/>
                </a:lnTo>
                <a:cubicBezTo>
                  <a:pt x="1201" y="256"/>
                  <a:pt x="1186" y="270"/>
                  <a:pt x="1168" y="270"/>
                </a:cubicBezTo>
                <a:lnTo>
                  <a:pt x="1168" y="270"/>
                </a:lnTo>
                <a:cubicBezTo>
                  <a:pt x="1150" y="270"/>
                  <a:pt x="1135" y="256"/>
                  <a:pt x="1135" y="238"/>
                </a:cubicBezTo>
                <a:lnTo>
                  <a:pt x="1135" y="238"/>
                </a:lnTo>
                <a:cubicBezTo>
                  <a:pt x="1135" y="220"/>
                  <a:pt x="1150" y="205"/>
                  <a:pt x="1168" y="205"/>
                </a:cubicBezTo>
                <a:close/>
                <a:moveTo>
                  <a:pt x="1346" y="1147"/>
                </a:moveTo>
                <a:lnTo>
                  <a:pt x="1263" y="1099"/>
                </a:lnTo>
                <a:lnTo>
                  <a:pt x="1263" y="1099"/>
                </a:lnTo>
                <a:cubicBezTo>
                  <a:pt x="1257" y="1096"/>
                  <a:pt x="1250" y="1099"/>
                  <a:pt x="1250" y="1106"/>
                </a:cubicBezTo>
                <a:lnTo>
                  <a:pt x="1250" y="1136"/>
                </a:lnTo>
                <a:lnTo>
                  <a:pt x="1186" y="1136"/>
                </a:lnTo>
                <a:lnTo>
                  <a:pt x="1186" y="514"/>
                </a:lnTo>
                <a:lnTo>
                  <a:pt x="1186" y="514"/>
                </a:lnTo>
                <a:cubicBezTo>
                  <a:pt x="1186" y="497"/>
                  <a:pt x="1175" y="482"/>
                  <a:pt x="1158" y="477"/>
                </a:cubicBezTo>
                <a:lnTo>
                  <a:pt x="1158" y="477"/>
                </a:lnTo>
                <a:cubicBezTo>
                  <a:pt x="1143" y="473"/>
                  <a:pt x="1125" y="479"/>
                  <a:pt x="1116" y="494"/>
                </a:cubicBezTo>
                <a:lnTo>
                  <a:pt x="930" y="789"/>
                </a:lnTo>
                <a:lnTo>
                  <a:pt x="930" y="789"/>
                </a:lnTo>
                <a:cubicBezTo>
                  <a:pt x="930" y="790"/>
                  <a:pt x="929" y="791"/>
                  <a:pt x="929" y="791"/>
                </a:cubicBezTo>
                <a:lnTo>
                  <a:pt x="929" y="791"/>
                </a:lnTo>
                <a:cubicBezTo>
                  <a:pt x="928" y="791"/>
                  <a:pt x="927" y="791"/>
                  <a:pt x="926" y="790"/>
                </a:cubicBezTo>
                <a:lnTo>
                  <a:pt x="731" y="610"/>
                </a:lnTo>
                <a:lnTo>
                  <a:pt x="731" y="610"/>
                </a:lnTo>
                <a:cubicBezTo>
                  <a:pt x="723" y="602"/>
                  <a:pt x="712" y="599"/>
                  <a:pt x="700" y="600"/>
                </a:cubicBezTo>
                <a:lnTo>
                  <a:pt x="700" y="600"/>
                </a:lnTo>
                <a:cubicBezTo>
                  <a:pt x="689" y="602"/>
                  <a:pt x="679" y="609"/>
                  <a:pt x="673" y="619"/>
                </a:cubicBezTo>
                <a:lnTo>
                  <a:pt x="472" y="962"/>
                </a:lnTo>
                <a:lnTo>
                  <a:pt x="472" y="962"/>
                </a:lnTo>
                <a:cubicBezTo>
                  <a:pt x="472" y="962"/>
                  <a:pt x="471" y="962"/>
                  <a:pt x="470" y="962"/>
                </a:cubicBezTo>
                <a:lnTo>
                  <a:pt x="470" y="962"/>
                </a:lnTo>
                <a:cubicBezTo>
                  <a:pt x="468" y="962"/>
                  <a:pt x="468" y="962"/>
                  <a:pt x="468" y="962"/>
                </a:cubicBezTo>
                <a:lnTo>
                  <a:pt x="274" y="632"/>
                </a:lnTo>
                <a:lnTo>
                  <a:pt x="274" y="632"/>
                </a:lnTo>
                <a:cubicBezTo>
                  <a:pt x="267" y="619"/>
                  <a:pt x="254" y="612"/>
                  <a:pt x="239" y="613"/>
                </a:cubicBezTo>
                <a:lnTo>
                  <a:pt x="239" y="613"/>
                </a:lnTo>
                <a:cubicBezTo>
                  <a:pt x="224" y="614"/>
                  <a:pt x="212" y="623"/>
                  <a:pt x="206" y="635"/>
                </a:cubicBezTo>
                <a:lnTo>
                  <a:pt x="77" y="935"/>
                </a:lnTo>
                <a:lnTo>
                  <a:pt x="77" y="818"/>
                </a:lnTo>
                <a:lnTo>
                  <a:pt x="229" y="467"/>
                </a:lnTo>
                <a:lnTo>
                  <a:pt x="229" y="467"/>
                </a:lnTo>
                <a:cubicBezTo>
                  <a:pt x="232" y="467"/>
                  <a:pt x="236" y="467"/>
                  <a:pt x="239" y="467"/>
                </a:cubicBezTo>
                <a:lnTo>
                  <a:pt x="239" y="467"/>
                </a:lnTo>
                <a:cubicBezTo>
                  <a:pt x="245" y="467"/>
                  <a:pt x="251" y="467"/>
                  <a:pt x="257" y="465"/>
                </a:cubicBezTo>
                <a:lnTo>
                  <a:pt x="421" y="745"/>
                </a:lnTo>
                <a:lnTo>
                  <a:pt x="421" y="745"/>
                </a:lnTo>
                <a:cubicBezTo>
                  <a:pt x="409" y="757"/>
                  <a:pt x="401" y="774"/>
                  <a:pt x="401" y="793"/>
                </a:cubicBezTo>
                <a:lnTo>
                  <a:pt x="401" y="793"/>
                </a:lnTo>
                <a:cubicBezTo>
                  <a:pt x="401" y="831"/>
                  <a:pt x="432" y="861"/>
                  <a:pt x="470" y="861"/>
                </a:cubicBezTo>
                <a:lnTo>
                  <a:pt x="470" y="861"/>
                </a:lnTo>
                <a:cubicBezTo>
                  <a:pt x="508" y="861"/>
                  <a:pt x="538" y="831"/>
                  <a:pt x="538" y="793"/>
                </a:cubicBezTo>
                <a:lnTo>
                  <a:pt x="538" y="793"/>
                </a:lnTo>
                <a:cubicBezTo>
                  <a:pt x="538" y="774"/>
                  <a:pt x="531" y="757"/>
                  <a:pt x="519" y="745"/>
                </a:cubicBezTo>
                <a:lnTo>
                  <a:pt x="683" y="465"/>
                </a:lnTo>
                <a:lnTo>
                  <a:pt x="683" y="465"/>
                </a:lnTo>
                <a:cubicBezTo>
                  <a:pt x="689" y="467"/>
                  <a:pt x="695" y="467"/>
                  <a:pt x="701" y="467"/>
                </a:cubicBezTo>
                <a:lnTo>
                  <a:pt x="701" y="467"/>
                </a:lnTo>
                <a:cubicBezTo>
                  <a:pt x="715" y="467"/>
                  <a:pt x="727" y="464"/>
                  <a:pt x="738" y="457"/>
                </a:cubicBezTo>
                <a:lnTo>
                  <a:pt x="872" y="580"/>
                </a:lnTo>
                <a:lnTo>
                  <a:pt x="872" y="580"/>
                </a:lnTo>
                <a:cubicBezTo>
                  <a:pt x="867" y="589"/>
                  <a:pt x="865" y="600"/>
                  <a:pt x="865" y="612"/>
                </a:cubicBezTo>
                <a:lnTo>
                  <a:pt x="865" y="612"/>
                </a:lnTo>
                <a:cubicBezTo>
                  <a:pt x="865" y="650"/>
                  <a:pt x="895" y="680"/>
                  <a:pt x="932" y="680"/>
                </a:cubicBezTo>
                <a:lnTo>
                  <a:pt x="932" y="680"/>
                </a:lnTo>
                <a:cubicBezTo>
                  <a:pt x="970" y="680"/>
                  <a:pt x="1001" y="650"/>
                  <a:pt x="1001" y="612"/>
                </a:cubicBezTo>
                <a:lnTo>
                  <a:pt x="1001" y="612"/>
                </a:lnTo>
                <a:cubicBezTo>
                  <a:pt x="1001" y="594"/>
                  <a:pt x="994" y="577"/>
                  <a:pt x="983" y="565"/>
                </a:cubicBezTo>
                <a:lnTo>
                  <a:pt x="1148" y="302"/>
                </a:lnTo>
                <a:lnTo>
                  <a:pt x="1148" y="302"/>
                </a:lnTo>
                <a:cubicBezTo>
                  <a:pt x="1155" y="305"/>
                  <a:pt x="1161" y="305"/>
                  <a:pt x="1168" y="305"/>
                </a:cubicBezTo>
                <a:lnTo>
                  <a:pt x="1168" y="305"/>
                </a:lnTo>
                <a:cubicBezTo>
                  <a:pt x="1206" y="305"/>
                  <a:pt x="1237" y="275"/>
                  <a:pt x="1237" y="238"/>
                </a:cubicBezTo>
                <a:lnTo>
                  <a:pt x="1237" y="238"/>
                </a:lnTo>
                <a:cubicBezTo>
                  <a:pt x="1237" y="221"/>
                  <a:pt x="1231" y="205"/>
                  <a:pt x="1221" y="194"/>
                </a:cubicBezTo>
                <a:lnTo>
                  <a:pt x="1286" y="101"/>
                </a:lnTo>
                <a:lnTo>
                  <a:pt x="1309" y="114"/>
                </a:lnTo>
                <a:lnTo>
                  <a:pt x="1309" y="114"/>
                </a:lnTo>
                <a:cubicBezTo>
                  <a:pt x="1315" y="118"/>
                  <a:pt x="1322" y="113"/>
                  <a:pt x="1322" y="107"/>
                </a:cubicBezTo>
                <a:lnTo>
                  <a:pt x="1322" y="11"/>
                </a:lnTo>
                <a:lnTo>
                  <a:pt x="1322" y="11"/>
                </a:lnTo>
                <a:cubicBezTo>
                  <a:pt x="1322" y="4"/>
                  <a:pt x="1315" y="0"/>
                  <a:pt x="1309" y="3"/>
                </a:cubicBezTo>
                <a:lnTo>
                  <a:pt x="1226" y="51"/>
                </a:lnTo>
                <a:lnTo>
                  <a:pt x="1226" y="51"/>
                </a:lnTo>
                <a:cubicBezTo>
                  <a:pt x="1220" y="55"/>
                  <a:pt x="1220" y="63"/>
                  <a:pt x="1226" y="67"/>
                </a:cubicBezTo>
                <a:lnTo>
                  <a:pt x="1255" y="83"/>
                </a:lnTo>
                <a:lnTo>
                  <a:pt x="1192" y="173"/>
                </a:lnTo>
                <a:lnTo>
                  <a:pt x="1192" y="173"/>
                </a:lnTo>
                <a:cubicBezTo>
                  <a:pt x="1184" y="171"/>
                  <a:pt x="1176" y="169"/>
                  <a:pt x="1168" y="169"/>
                </a:cubicBezTo>
                <a:lnTo>
                  <a:pt x="1168" y="169"/>
                </a:lnTo>
                <a:cubicBezTo>
                  <a:pt x="1131" y="169"/>
                  <a:pt x="1100" y="200"/>
                  <a:pt x="1100" y="238"/>
                </a:cubicBezTo>
                <a:lnTo>
                  <a:pt x="1100" y="238"/>
                </a:lnTo>
                <a:cubicBezTo>
                  <a:pt x="1100" y="255"/>
                  <a:pt x="1107" y="272"/>
                  <a:pt x="1118" y="284"/>
                </a:cubicBezTo>
                <a:lnTo>
                  <a:pt x="953" y="547"/>
                </a:lnTo>
                <a:lnTo>
                  <a:pt x="953" y="547"/>
                </a:lnTo>
                <a:cubicBezTo>
                  <a:pt x="946" y="544"/>
                  <a:pt x="939" y="543"/>
                  <a:pt x="932" y="543"/>
                </a:cubicBezTo>
                <a:lnTo>
                  <a:pt x="932" y="543"/>
                </a:lnTo>
                <a:cubicBezTo>
                  <a:pt x="919" y="543"/>
                  <a:pt x="907" y="547"/>
                  <a:pt x="896" y="554"/>
                </a:cubicBezTo>
                <a:lnTo>
                  <a:pt x="762" y="431"/>
                </a:lnTo>
                <a:lnTo>
                  <a:pt x="762" y="431"/>
                </a:lnTo>
                <a:cubicBezTo>
                  <a:pt x="767" y="421"/>
                  <a:pt x="769" y="411"/>
                  <a:pt x="769" y="399"/>
                </a:cubicBezTo>
                <a:lnTo>
                  <a:pt x="769" y="399"/>
                </a:lnTo>
                <a:cubicBezTo>
                  <a:pt x="769" y="362"/>
                  <a:pt x="739" y="331"/>
                  <a:pt x="701" y="331"/>
                </a:cubicBezTo>
                <a:lnTo>
                  <a:pt x="701" y="331"/>
                </a:lnTo>
                <a:cubicBezTo>
                  <a:pt x="664" y="331"/>
                  <a:pt x="633" y="362"/>
                  <a:pt x="633" y="399"/>
                </a:cubicBezTo>
                <a:lnTo>
                  <a:pt x="633" y="399"/>
                </a:lnTo>
                <a:cubicBezTo>
                  <a:pt x="633" y="418"/>
                  <a:pt x="641" y="435"/>
                  <a:pt x="652" y="447"/>
                </a:cubicBezTo>
                <a:lnTo>
                  <a:pt x="488" y="727"/>
                </a:lnTo>
                <a:lnTo>
                  <a:pt x="488" y="727"/>
                </a:lnTo>
                <a:cubicBezTo>
                  <a:pt x="482" y="725"/>
                  <a:pt x="476" y="724"/>
                  <a:pt x="470" y="724"/>
                </a:cubicBezTo>
                <a:lnTo>
                  <a:pt x="470" y="724"/>
                </a:lnTo>
                <a:cubicBezTo>
                  <a:pt x="464" y="724"/>
                  <a:pt x="458" y="725"/>
                  <a:pt x="452" y="727"/>
                </a:cubicBezTo>
                <a:lnTo>
                  <a:pt x="288" y="447"/>
                </a:lnTo>
                <a:lnTo>
                  <a:pt x="288" y="447"/>
                </a:lnTo>
                <a:cubicBezTo>
                  <a:pt x="300" y="435"/>
                  <a:pt x="307" y="418"/>
                  <a:pt x="307" y="399"/>
                </a:cubicBezTo>
                <a:lnTo>
                  <a:pt x="307" y="399"/>
                </a:lnTo>
                <a:cubicBezTo>
                  <a:pt x="307" y="362"/>
                  <a:pt x="276" y="331"/>
                  <a:pt x="239" y="331"/>
                </a:cubicBezTo>
                <a:lnTo>
                  <a:pt x="239" y="331"/>
                </a:lnTo>
                <a:cubicBezTo>
                  <a:pt x="201" y="331"/>
                  <a:pt x="170" y="362"/>
                  <a:pt x="170" y="399"/>
                </a:cubicBezTo>
                <a:lnTo>
                  <a:pt x="170" y="399"/>
                </a:lnTo>
                <a:cubicBezTo>
                  <a:pt x="170" y="421"/>
                  <a:pt x="181" y="440"/>
                  <a:pt x="196" y="453"/>
                </a:cubicBezTo>
                <a:lnTo>
                  <a:pt x="77" y="729"/>
                </a:lnTo>
                <a:lnTo>
                  <a:pt x="77" y="117"/>
                </a:lnTo>
                <a:lnTo>
                  <a:pt x="107" y="117"/>
                </a:lnTo>
                <a:lnTo>
                  <a:pt x="107" y="117"/>
                </a:lnTo>
                <a:cubicBezTo>
                  <a:pt x="114" y="117"/>
                  <a:pt x="118" y="110"/>
                  <a:pt x="114" y="104"/>
                </a:cubicBezTo>
                <a:lnTo>
                  <a:pt x="67" y="21"/>
                </a:lnTo>
                <a:lnTo>
                  <a:pt x="67" y="21"/>
                </a:lnTo>
                <a:cubicBezTo>
                  <a:pt x="63" y="15"/>
                  <a:pt x="55" y="15"/>
                  <a:pt x="52" y="21"/>
                </a:cubicBezTo>
                <a:lnTo>
                  <a:pt x="4" y="104"/>
                </a:lnTo>
                <a:lnTo>
                  <a:pt x="4" y="104"/>
                </a:lnTo>
                <a:cubicBezTo>
                  <a:pt x="0" y="110"/>
                  <a:pt x="4" y="117"/>
                  <a:pt x="11" y="117"/>
                </a:cubicBezTo>
                <a:lnTo>
                  <a:pt x="41" y="117"/>
                </a:lnTo>
                <a:lnTo>
                  <a:pt x="41" y="1103"/>
                </a:lnTo>
                <a:lnTo>
                  <a:pt x="41" y="1103"/>
                </a:lnTo>
                <a:cubicBezTo>
                  <a:pt x="41" y="1142"/>
                  <a:pt x="72" y="1172"/>
                  <a:pt x="110" y="1172"/>
                </a:cubicBezTo>
                <a:lnTo>
                  <a:pt x="1250" y="1172"/>
                </a:lnTo>
                <a:lnTo>
                  <a:pt x="1250" y="1203"/>
                </a:lnTo>
                <a:lnTo>
                  <a:pt x="1250" y="1203"/>
                </a:lnTo>
                <a:cubicBezTo>
                  <a:pt x="1250" y="1209"/>
                  <a:pt x="1257" y="1213"/>
                  <a:pt x="1263" y="1209"/>
                </a:cubicBezTo>
                <a:lnTo>
                  <a:pt x="1346" y="1162"/>
                </a:lnTo>
                <a:lnTo>
                  <a:pt x="1346" y="1162"/>
                </a:lnTo>
                <a:cubicBezTo>
                  <a:pt x="1352" y="1158"/>
                  <a:pt x="1352" y="1150"/>
                  <a:pt x="1346" y="1147"/>
                </a:cubicBezTo>
                <a:close/>
              </a:path>
            </a:pathLst>
          </a:custGeom>
          <a:solidFill>
            <a:schemeClr val="accent3"/>
          </a:solidFill>
          <a:ln>
            <a:noFill/>
          </a:ln>
          <a:effectLst/>
        </p:spPr>
        <p:txBody>
          <a:bodyPr wrap="none" anchor="ctr"/>
          <a:lstStyle/>
          <a:p>
            <a:endParaRPr lang="en-US" sz="725"/>
          </a:p>
        </p:txBody>
      </p:sp>
      <p:sp>
        <p:nvSpPr>
          <p:cNvPr id="57" name="Freeform 59">
            <a:extLst>
              <a:ext uri="{FF2B5EF4-FFF2-40B4-BE49-F238E27FC236}">
                <a16:creationId xmlns:a16="http://schemas.microsoft.com/office/drawing/2014/main" id="{FC1F009D-FDC6-96C0-F00B-30F6162D48D4}"/>
              </a:ext>
            </a:extLst>
          </p:cNvPr>
          <p:cNvSpPr>
            <a:spLocks noChangeArrowheads="1"/>
          </p:cNvSpPr>
          <p:nvPr/>
        </p:nvSpPr>
        <p:spPr bwMode="auto">
          <a:xfrm>
            <a:off x="9562365" y="4024328"/>
            <a:ext cx="457476" cy="415792"/>
          </a:xfrm>
          <a:custGeom>
            <a:avLst/>
            <a:gdLst>
              <a:gd name="T0" fmla="*/ 630 w 1287"/>
              <a:gd name="T1" fmla="*/ 560 h 1063"/>
              <a:gd name="T2" fmla="*/ 643 w 1287"/>
              <a:gd name="T3" fmla="*/ 566 h 1063"/>
              <a:gd name="T4" fmla="*/ 795 w 1287"/>
              <a:gd name="T5" fmla="*/ 411 h 1063"/>
              <a:gd name="T6" fmla="*/ 686 w 1287"/>
              <a:gd name="T7" fmla="*/ 763 h 1063"/>
              <a:gd name="T8" fmla="*/ 602 w 1287"/>
              <a:gd name="T9" fmla="*/ 763 h 1063"/>
              <a:gd name="T10" fmla="*/ 492 w 1287"/>
              <a:gd name="T11" fmla="*/ 411 h 1063"/>
              <a:gd name="T12" fmla="*/ 501 w 1287"/>
              <a:gd name="T13" fmla="*/ 302 h 1063"/>
              <a:gd name="T14" fmla="*/ 519 w 1287"/>
              <a:gd name="T15" fmla="*/ 284 h 1063"/>
              <a:gd name="T16" fmla="*/ 519 w 1287"/>
              <a:gd name="T17" fmla="*/ 73 h 1063"/>
              <a:gd name="T18" fmla="*/ 731 w 1287"/>
              <a:gd name="T19" fmla="*/ 36 h 1063"/>
              <a:gd name="T20" fmla="*/ 767 w 1287"/>
              <a:gd name="T21" fmla="*/ 73 h 1063"/>
              <a:gd name="T22" fmla="*/ 767 w 1287"/>
              <a:gd name="T23" fmla="*/ 284 h 1063"/>
              <a:gd name="T24" fmla="*/ 849 w 1287"/>
              <a:gd name="T25" fmla="*/ 302 h 1063"/>
              <a:gd name="T26" fmla="*/ 438 w 1287"/>
              <a:gd name="T27" fmla="*/ 302 h 1063"/>
              <a:gd name="T28" fmla="*/ 790 w 1287"/>
              <a:gd name="T29" fmla="*/ 736 h 1063"/>
              <a:gd name="T30" fmla="*/ 1246 w 1287"/>
              <a:gd name="T31" fmla="*/ 430 h 1063"/>
              <a:gd name="T32" fmla="*/ 1250 w 1287"/>
              <a:gd name="T33" fmla="*/ 991 h 1063"/>
              <a:gd name="T34" fmla="*/ 1245 w 1287"/>
              <a:gd name="T35" fmla="*/ 1009 h 1063"/>
              <a:gd name="T36" fmla="*/ 527 w 1287"/>
              <a:gd name="T37" fmla="*/ 759 h 1063"/>
              <a:gd name="T38" fmla="*/ 529 w 1287"/>
              <a:gd name="T39" fmla="*/ 757 h 1063"/>
              <a:gd name="T40" fmla="*/ 581 w 1287"/>
              <a:gd name="T41" fmla="*/ 792 h 1063"/>
              <a:gd name="T42" fmla="*/ 643 w 1287"/>
              <a:gd name="T43" fmla="*/ 811 h 1063"/>
              <a:gd name="T44" fmla="*/ 756 w 1287"/>
              <a:gd name="T45" fmla="*/ 757 h 1063"/>
              <a:gd name="T46" fmla="*/ 82 w 1287"/>
              <a:gd name="T47" fmla="*/ 1025 h 1063"/>
              <a:gd name="T48" fmla="*/ 36 w 1287"/>
              <a:gd name="T49" fmla="*/ 991 h 1063"/>
              <a:gd name="T50" fmla="*/ 36 w 1287"/>
              <a:gd name="T51" fmla="*/ 446 h 1063"/>
              <a:gd name="T52" fmla="*/ 497 w 1287"/>
              <a:gd name="T53" fmla="*/ 736 h 1063"/>
              <a:gd name="T54" fmla="*/ 41 w 1287"/>
              <a:gd name="T55" fmla="*/ 1009 h 1063"/>
              <a:gd name="T56" fmla="*/ 1262 w 1287"/>
              <a:gd name="T57" fmla="*/ 394 h 1063"/>
              <a:gd name="T58" fmla="*/ 1261 w 1287"/>
              <a:gd name="T59" fmla="*/ 393 h 1063"/>
              <a:gd name="T60" fmla="*/ 1215 w 1287"/>
              <a:gd name="T61" fmla="*/ 375 h 1063"/>
              <a:gd name="T62" fmla="*/ 902 w 1287"/>
              <a:gd name="T63" fmla="*/ 296 h 1063"/>
              <a:gd name="T64" fmla="*/ 905 w 1287"/>
              <a:gd name="T65" fmla="*/ 277 h 1063"/>
              <a:gd name="T66" fmla="*/ 889 w 1287"/>
              <a:gd name="T67" fmla="*/ 266 h 1063"/>
              <a:gd name="T68" fmla="*/ 803 w 1287"/>
              <a:gd name="T69" fmla="*/ 73 h 1063"/>
              <a:gd name="T70" fmla="*/ 731 w 1287"/>
              <a:gd name="T71" fmla="*/ 0 h 1063"/>
              <a:gd name="T72" fmla="*/ 556 w 1287"/>
              <a:gd name="T73" fmla="*/ 0 h 1063"/>
              <a:gd name="T74" fmla="*/ 483 w 1287"/>
              <a:gd name="T75" fmla="*/ 266 h 1063"/>
              <a:gd name="T76" fmla="*/ 397 w 1287"/>
              <a:gd name="T77" fmla="*/ 266 h 1063"/>
              <a:gd name="T78" fmla="*/ 381 w 1287"/>
              <a:gd name="T79" fmla="*/ 277 h 1063"/>
              <a:gd name="T80" fmla="*/ 458 w 1287"/>
              <a:gd name="T81" fmla="*/ 375 h 1063"/>
              <a:gd name="T82" fmla="*/ 71 w 1287"/>
              <a:gd name="T83" fmla="*/ 375 h 1063"/>
              <a:gd name="T84" fmla="*/ 25 w 1287"/>
              <a:gd name="T85" fmla="*/ 393 h 1063"/>
              <a:gd name="T86" fmla="*/ 24 w 1287"/>
              <a:gd name="T87" fmla="*/ 394 h 1063"/>
              <a:gd name="T88" fmla="*/ 0 w 1287"/>
              <a:gd name="T89" fmla="*/ 991 h 1063"/>
              <a:gd name="T90" fmla="*/ 71 w 1287"/>
              <a:gd name="T91" fmla="*/ 1062 h 1063"/>
              <a:gd name="T92" fmla="*/ 1215 w 1287"/>
              <a:gd name="T93" fmla="*/ 1062 h 1063"/>
              <a:gd name="T94" fmla="*/ 1261 w 1287"/>
              <a:gd name="T95" fmla="*/ 1045 h 1063"/>
              <a:gd name="T96" fmla="*/ 1261 w 1287"/>
              <a:gd name="T97" fmla="*/ 1045 h 1063"/>
              <a:gd name="T98" fmla="*/ 1286 w 1287"/>
              <a:gd name="T99" fmla="*/ 446 h 1063"/>
              <a:gd name="T100" fmla="*/ 1262 w 1287"/>
              <a:gd name="T101" fmla="*/ 394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7" h="1063">
                <a:moveTo>
                  <a:pt x="630" y="560"/>
                </a:moveTo>
                <a:lnTo>
                  <a:pt x="630" y="560"/>
                </a:lnTo>
                <a:cubicBezTo>
                  <a:pt x="633" y="564"/>
                  <a:pt x="638" y="566"/>
                  <a:pt x="643" y="566"/>
                </a:cubicBezTo>
                <a:lnTo>
                  <a:pt x="643" y="566"/>
                </a:lnTo>
                <a:cubicBezTo>
                  <a:pt x="648" y="566"/>
                  <a:pt x="653" y="564"/>
                  <a:pt x="656" y="560"/>
                </a:cubicBezTo>
                <a:lnTo>
                  <a:pt x="795" y="411"/>
                </a:lnTo>
                <a:lnTo>
                  <a:pt x="1210" y="411"/>
                </a:lnTo>
                <a:lnTo>
                  <a:pt x="686" y="763"/>
                </a:lnTo>
                <a:lnTo>
                  <a:pt x="686" y="763"/>
                </a:lnTo>
                <a:cubicBezTo>
                  <a:pt x="659" y="780"/>
                  <a:pt x="627" y="780"/>
                  <a:pt x="602" y="763"/>
                </a:cubicBezTo>
                <a:lnTo>
                  <a:pt x="77" y="411"/>
                </a:lnTo>
                <a:lnTo>
                  <a:pt x="492" y="411"/>
                </a:lnTo>
                <a:lnTo>
                  <a:pt x="630" y="560"/>
                </a:lnTo>
                <a:close/>
                <a:moveTo>
                  <a:pt x="501" y="302"/>
                </a:moveTo>
                <a:lnTo>
                  <a:pt x="501" y="302"/>
                </a:lnTo>
                <a:cubicBezTo>
                  <a:pt x="511" y="302"/>
                  <a:pt x="519" y="294"/>
                  <a:pt x="519" y="284"/>
                </a:cubicBezTo>
                <a:lnTo>
                  <a:pt x="519" y="73"/>
                </a:lnTo>
                <a:lnTo>
                  <a:pt x="519" y="73"/>
                </a:lnTo>
                <a:cubicBezTo>
                  <a:pt x="519" y="52"/>
                  <a:pt x="535" y="36"/>
                  <a:pt x="556" y="36"/>
                </a:cubicBezTo>
                <a:lnTo>
                  <a:pt x="731" y="36"/>
                </a:lnTo>
                <a:lnTo>
                  <a:pt x="731" y="36"/>
                </a:lnTo>
                <a:cubicBezTo>
                  <a:pt x="751" y="36"/>
                  <a:pt x="767" y="52"/>
                  <a:pt x="767" y="73"/>
                </a:cubicBezTo>
                <a:lnTo>
                  <a:pt x="767" y="284"/>
                </a:lnTo>
                <a:lnTo>
                  <a:pt x="767" y="284"/>
                </a:lnTo>
                <a:cubicBezTo>
                  <a:pt x="767" y="294"/>
                  <a:pt x="775" y="302"/>
                  <a:pt x="785" y="302"/>
                </a:cubicBezTo>
                <a:lnTo>
                  <a:pt x="849" y="302"/>
                </a:lnTo>
                <a:lnTo>
                  <a:pt x="643" y="522"/>
                </a:lnTo>
                <a:lnTo>
                  <a:pt x="438" y="302"/>
                </a:lnTo>
                <a:lnTo>
                  <a:pt x="501" y="302"/>
                </a:lnTo>
                <a:close/>
                <a:moveTo>
                  <a:pt x="790" y="736"/>
                </a:moveTo>
                <a:lnTo>
                  <a:pt x="1246" y="430"/>
                </a:lnTo>
                <a:lnTo>
                  <a:pt x="1246" y="430"/>
                </a:lnTo>
                <a:cubicBezTo>
                  <a:pt x="1249" y="435"/>
                  <a:pt x="1250" y="440"/>
                  <a:pt x="1250" y="446"/>
                </a:cubicBezTo>
                <a:lnTo>
                  <a:pt x="1250" y="991"/>
                </a:lnTo>
                <a:lnTo>
                  <a:pt x="1250" y="991"/>
                </a:lnTo>
                <a:cubicBezTo>
                  <a:pt x="1250" y="997"/>
                  <a:pt x="1249" y="1003"/>
                  <a:pt x="1245" y="1009"/>
                </a:cubicBezTo>
                <a:lnTo>
                  <a:pt x="790" y="736"/>
                </a:lnTo>
                <a:close/>
                <a:moveTo>
                  <a:pt x="527" y="759"/>
                </a:moveTo>
                <a:lnTo>
                  <a:pt x="527" y="759"/>
                </a:lnTo>
                <a:cubicBezTo>
                  <a:pt x="528" y="758"/>
                  <a:pt x="529" y="758"/>
                  <a:pt x="529" y="757"/>
                </a:cubicBezTo>
                <a:lnTo>
                  <a:pt x="581" y="792"/>
                </a:lnTo>
                <a:lnTo>
                  <a:pt x="581" y="792"/>
                </a:lnTo>
                <a:cubicBezTo>
                  <a:pt x="601" y="805"/>
                  <a:pt x="622" y="811"/>
                  <a:pt x="643" y="811"/>
                </a:cubicBezTo>
                <a:lnTo>
                  <a:pt x="643" y="811"/>
                </a:lnTo>
                <a:cubicBezTo>
                  <a:pt x="664" y="811"/>
                  <a:pt x="686" y="805"/>
                  <a:pt x="705" y="792"/>
                </a:cubicBezTo>
                <a:lnTo>
                  <a:pt x="756" y="757"/>
                </a:lnTo>
                <a:lnTo>
                  <a:pt x="1204" y="1025"/>
                </a:lnTo>
                <a:lnTo>
                  <a:pt x="82" y="1025"/>
                </a:lnTo>
                <a:lnTo>
                  <a:pt x="527" y="759"/>
                </a:lnTo>
                <a:close/>
                <a:moveTo>
                  <a:pt x="36" y="991"/>
                </a:moveTo>
                <a:lnTo>
                  <a:pt x="36" y="446"/>
                </a:lnTo>
                <a:lnTo>
                  <a:pt x="36" y="446"/>
                </a:lnTo>
                <a:cubicBezTo>
                  <a:pt x="36" y="440"/>
                  <a:pt x="38" y="435"/>
                  <a:pt x="40" y="430"/>
                </a:cubicBezTo>
                <a:lnTo>
                  <a:pt x="497" y="736"/>
                </a:lnTo>
                <a:lnTo>
                  <a:pt x="41" y="1009"/>
                </a:lnTo>
                <a:lnTo>
                  <a:pt x="41" y="1009"/>
                </a:lnTo>
                <a:cubicBezTo>
                  <a:pt x="38" y="1003"/>
                  <a:pt x="36" y="997"/>
                  <a:pt x="36" y="991"/>
                </a:cubicBezTo>
                <a:close/>
                <a:moveTo>
                  <a:pt x="1262" y="394"/>
                </a:moveTo>
                <a:lnTo>
                  <a:pt x="1262" y="394"/>
                </a:lnTo>
                <a:cubicBezTo>
                  <a:pt x="1262" y="394"/>
                  <a:pt x="1261" y="394"/>
                  <a:pt x="1261" y="393"/>
                </a:cubicBezTo>
                <a:lnTo>
                  <a:pt x="1261" y="393"/>
                </a:lnTo>
                <a:cubicBezTo>
                  <a:pt x="1249" y="382"/>
                  <a:pt x="1233" y="375"/>
                  <a:pt x="1215" y="375"/>
                </a:cubicBezTo>
                <a:lnTo>
                  <a:pt x="828" y="375"/>
                </a:lnTo>
                <a:lnTo>
                  <a:pt x="902" y="296"/>
                </a:lnTo>
                <a:lnTo>
                  <a:pt x="902" y="296"/>
                </a:lnTo>
                <a:cubicBezTo>
                  <a:pt x="907" y="291"/>
                  <a:pt x="908" y="283"/>
                  <a:pt x="905" y="277"/>
                </a:cubicBezTo>
                <a:lnTo>
                  <a:pt x="905" y="277"/>
                </a:lnTo>
                <a:cubicBezTo>
                  <a:pt x="903" y="271"/>
                  <a:pt x="896" y="266"/>
                  <a:pt x="889" y="266"/>
                </a:cubicBezTo>
                <a:lnTo>
                  <a:pt x="803" y="266"/>
                </a:lnTo>
                <a:lnTo>
                  <a:pt x="803" y="73"/>
                </a:lnTo>
                <a:lnTo>
                  <a:pt x="803" y="73"/>
                </a:lnTo>
                <a:cubicBezTo>
                  <a:pt x="803" y="33"/>
                  <a:pt x="770" y="0"/>
                  <a:pt x="731" y="0"/>
                </a:cubicBezTo>
                <a:lnTo>
                  <a:pt x="556" y="0"/>
                </a:lnTo>
                <a:lnTo>
                  <a:pt x="556" y="0"/>
                </a:lnTo>
                <a:cubicBezTo>
                  <a:pt x="516" y="0"/>
                  <a:pt x="483" y="33"/>
                  <a:pt x="483" y="73"/>
                </a:cubicBezTo>
                <a:lnTo>
                  <a:pt x="483" y="266"/>
                </a:lnTo>
                <a:lnTo>
                  <a:pt x="397" y="266"/>
                </a:lnTo>
                <a:lnTo>
                  <a:pt x="397" y="266"/>
                </a:lnTo>
                <a:cubicBezTo>
                  <a:pt x="390" y="266"/>
                  <a:pt x="384" y="271"/>
                  <a:pt x="381" y="277"/>
                </a:cubicBezTo>
                <a:lnTo>
                  <a:pt x="381" y="277"/>
                </a:lnTo>
                <a:cubicBezTo>
                  <a:pt x="378" y="283"/>
                  <a:pt x="380" y="291"/>
                  <a:pt x="384" y="296"/>
                </a:cubicBezTo>
                <a:lnTo>
                  <a:pt x="458" y="375"/>
                </a:lnTo>
                <a:lnTo>
                  <a:pt x="71" y="375"/>
                </a:lnTo>
                <a:lnTo>
                  <a:pt x="71" y="375"/>
                </a:lnTo>
                <a:cubicBezTo>
                  <a:pt x="54" y="375"/>
                  <a:pt x="37" y="382"/>
                  <a:pt x="25" y="393"/>
                </a:cubicBezTo>
                <a:lnTo>
                  <a:pt x="25" y="393"/>
                </a:lnTo>
                <a:lnTo>
                  <a:pt x="24" y="394"/>
                </a:lnTo>
                <a:lnTo>
                  <a:pt x="24" y="394"/>
                </a:lnTo>
                <a:cubicBezTo>
                  <a:pt x="10" y="406"/>
                  <a:pt x="0" y="425"/>
                  <a:pt x="0" y="446"/>
                </a:cubicBezTo>
                <a:lnTo>
                  <a:pt x="0" y="991"/>
                </a:lnTo>
                <a:lnTo>
                  <a:pt x="0" y="991"/>
                </a:lnTo>
                <a:cubicBezTo>
                  <a:pt x="0" y="1030"/>
                  <a:pt x="32" y="1062"/>
                  <a:pt x="71" y="1062"/>
                </a:cubicBezTo>
                <a:lnTo>
                  <a:pt x="1215" y="1062"/>
                </a:lnTo>
                <a:lnTo>
                  <a:pt x="1215" y="1062"/>
                </a:lnTo>
                <a:cubicBezTo>
                  <a:pt x="1233" y="1062"/>
                  <a:pt x="1249" y="1056"/>
                  <a:pt x="1261" y="1045"/>
                </a:cubicBezTo>
                <a:lnTo>
                  <a:pt x="1261" y="1045"/>
                </a:lnTo>
                <a:lnTo>
                  <a:pt x="1261" y="1045"/>
                </a:lnTo>
                <a:lnTo>
                  <a:pt x="1261" y="1045"/>
                </a:lnTo>
                <a:cubicBezTo>
                  <a:pt x="1277" y="1032"/>
                  <a:pt x="1286" y="1013"/>
                  <a:pt x="1286" y="991"/>
                </a:cubicBezTo>
                <a:lnTo>
                  <a:pt x="1286" y="446"/>
                </a:lnTo>
                <a:lnTo>
                  <a:pt x="1286" y="446"/>
                </a:lnTo>
                <a:cubicBezTo>
                  <a:pt x="1286" y="425"/>
                  <a:pt x="1277" y="406"/>
                  <a:pt x="1262" y="394"/>
                </a:cubicBezTo>
                <a:close/>
              </a:path>
            </a:pathLst>
          </a:custGeom>
          <a:solidFill>
            <a:schemeClr val="accent3"/>
          </a:solidFill>
          <a:ln>
            <a:noFill/>
          </a:ln>
          <a:effectLst/>
        </p:spPr>
        <p:txBody>
          <a:bodyPr wrap="none" anchor="ctr"/>
          <a:lstStyle/>
          <a:p>
            <a:endParaRPr lang="en-US">
              <a:solidFill>
                <a:schemeClr val="accent3"/>
              </a:solidFill>
            </a:endParaRPr>
          </a:p>
        </p:txBody>
      </p:sp>
      <p:sp>
        <p:nvSpPr>
          <p:cNvPr id="58" name="Freeform 41">
            <a:extLst>
              <a:ext uri="{FF2B5EF4-FFF2-40B4-BE49-F238E27FC236}">
                <a16:creationId xmlns:a16="http://schemas.microsoft.com/office/drawing/2014/main" id="{779F7FBE-3FC3-98A1-87A9-2A3613816E18}"/>
              </a:ext>
            </a:extLst>
          </p:cNvPr>
          <p:cNvSpPr>
            <a:spLocks noChangeArrowheads="1"/>
          </p:cNvSpPr>
          <p:nvPr/>
        </p:nvSpPr>
        <p:spPr bwMode="auto">
          <a:xfrm>
            <a:off x="3583816" y="4024329"/>
            <a:ext cx="457698" cy="444140"/>
          </a:xfrm>
          <a:custGeom>
            <a:avLst/>
            <a:gdLst>
              <a:gd name="connsiteX0" fmla="*/ 105469 w 518104"/>
              <a:gd name="connsiteY0" fmla="*/ 411958 h 455949"/>
              <a:gd name="connsiteX1" fmla="*/ 111496 w 518104"/>
              <a:gd name="connsiteY1" fmla="*/ 417985 h 455949"/>
              <a:gd name="connsiteX2" fmla="*/ 105469 w 518104"/>
              <a:gd name="connsiteY2" fmla="*/ 424012 h 455949"/>
              <a:gd name="connsiteX3" fmla="*/ 99442 w 518104"/>
              <a:gd name="connsiteY3" fmla="*/ 417985 h 455949"/>
              <a:gd name="connsiteX4" fmla="*/ 105469 w 518104"/>
              <a:gd name="connsiteY4" fmla="*/ 411958 h 455949"/>
              <a:gd name="connsiteX5" fmla="*/ 105469 w 518104"/>
              <a:gd name="connsiteY5" fmla="*/ 388875 h 455949"/>
              <a:gd name="connsiteX6" fmla="*/ 111496 w 518104"/>
              <a:gd name="connsiteY6" fmla="*/ 395560 h 455949"/>
              <a:gd name="connsiteX7" fmla="*/ 105469 w 518104"/>
              <a:gd name="connsiteY7" fmla="*/ 402663 h 455949"/>
              <a:gd name="connsiteX8" fmla="*/ 99442 w 518104"/>
              <a:gd name="connsiteY8" fmla="*/ 395560 h 455949"/>
              <a:gd name="connsiteX9" fmla="*/ 105469 w 518104"/>
              <a:gd name="connsiteY9" fmla="*/ 388875 h 455949"/>
              <a:gd name="connsiteX10" fmla="*/ 156757 w 518104"/>
              <a:gd name="connsiteY10" fmla="*/ 341265 h 455949"/>
              <a:gd name="connsiteX11" fmla="*/ 142288 w 518104"/>
              <a:gd name="connsiteY11" fmla="*/ 354995 h 455949"/>
              <a:gd name="connsiteX12" fmla="*/ 135856 w 518104"/>
              <a:gd name="connsiteY12" fmla="*/ 358630 h 455949"/>
              <a:gd name="connsiteX13" fmla="*/ 135856 w 518104"/>
              <a:gd name="connsiteY13" fmla="*/ 441412 h 455949"/>
              <a:gd name="connsiteX14" fmla="*/ 239156 w 518104"/>
              <a:gd name="connsiteY14" fmla="*/ 441412 h 455949"/>
              <a:gd name="connsiteX15" fmla="*/ 244381 w 518104"/>
              <a:gd name="connsiteY15" fmla="*/ 436162 h 455949"/>
              <a:gd name="connsiteX16" fmla="*/ 244381 w 518104"/>
              <a:gd name="connsiteY16" fmla="*/ 400223 h 455949"/>
              <a:gd name="connsiteX17" fmla="*/ 185697 w 518104"/>
              <a:gd name="connsiteY17" fmla="*/ 341265 h 455949"/>
              <a:gd name="connsiteX18" fmla="*/ 73153 w 518104"/>
              <a:gd name="connsiteY18" fmla="*/ 341265 h 455949"/>
              <a:gd name="connsiteX19" fmla="*/ 14470 w 518104"/>
              <a:gd name="connsiteY19" fmla="*/ 400223 h 455949"/>
              <a:gd name="connsiteX20" fmla="*/ 14470 w 518104"/>
              <a:gd name="connsiteY20" fmla="*/ 436162 h 455949"/>
              <a:gd name="connsiteX21" fmla="*/ 19293 w 518104"/>
              <a:gd name="connsiteY21" fmla="*/ 441412 h 455949"/>
              <a:gd name="connsiteX22" fmla="*/ 121788 w 518104"/>
              <a:gd name="connsiteY22" fmla="*/ 441412 h 455949"/>
              <a:gd name="connsiteX23" fmla="*/ 121788 w 518104"/>
              <a:gd name="connsiteY23" fmla="*/ 358226 h 455949"/>
              <a:gd name="connsiteX24" fmla="*/ 116563 w 518104"/>
              <a:gd name="connsiteY24" fmla="*/ 354995 h 455949"/>
              <a:gd name="connsiteX25" fmla="*/ 102495 w 518104"/>
              <a:gd name="connsiteY25" fmla="*/ 341265 h 455949"/>
              <a:gd name="connsiteX26" fmla="*/ 73153 w 518104"/>
              <a:gd name="connsiteY26" fmla="*/ 326728 h 455949"/>
              <a:gd name="connsiteX27" fmla="*/ 87221 w 518104"/>
              <a:gd name="connsiteY27" fmla="*/ 326728 h 455949"/>
              <a:gd name="connsiteX28" fmla="*/ 171629 w 518104"/>
              <a:gd name="connsiteY28" fmla="*/ 326728 h 455949"/>
              <a:gd name="connsiteX29" fmla="*/ 185697 w 518104"/>
              <a:gd name="connsiteY29" fmla="*/ 326728 h 455949"/>
              <a:gd name="connsiteX30" fmla="*/ 258851 w 518104"/>
              <a:gd name="connsiteY30" fmla="*/ 400223 h 455949"/>
              <a:gd name="connsiteX31" fmla="*/ 258851 w 518104"/>
              <a:gd name="connsiteY31" fmla="*/ 436162 h 455949"/>
              <a:gd name="connsiteX32" fmla="*/ 239156 w 518104"/>
              <a:gd name="connsiteY32" fmla="*/ 455949 h 455949"/>
              <a:gd name="connsiteX33" fmla="*/ 19293 w 518104"/>
              <a:gd name="connsiteY33" fmla="*/ 455949 h 455949"/>
              <a:gd name="connsiteX34" fmla="*/ 0 w 518104"/>
              <a:gd name="connsiteY34" fmla="*/ 436162 h 455949"/>
              <a:gd name="connsiteX35" fmla="*/ 0 w 518104"/>
              <a:gd name="connsiteY35" fmla="*/ 400223 h 455949"/>
              <a:gd name="connsiteX36" fmla="*/ 73153 w 518104"/>
              <a:gd name="connsiteY36" fmla="*/ 326728 h 455949"/>
              <a:gd name="connsiteX37" fmla="*/ 130524 w 518104"/>
              <a:gd name="connsiteY37" fmla="*/ 211016 h 455949"/>
              <a:gd name="connsiteX38" fmla="*/ 88667 w 518104"/>
              <a:gd name="connsiteY38" fmla="*/ 252978 h 455949"/>
              <a:gd name="connsiteX39" fmla="*/ 130524 w 518104"/>
              <a:gd name="connsiteY39" fmla="*/ 294939 h 455949"/>
              <a:gd name="connsiteX40" fmla="*/ 172381 w 518104"/>
              <a:gd name="connsiteY40" fmla="*/ 252978 h 455949"/>
              <a:gd name="connsiteX41" fmla="*/ 130524 w 518104"/>
              <a:gd name="connsiteY41" fmla="*/ 211016 h 455949"/>
              <a:gd name="connsiteX42" fmla="*/ 328578 w 518104"/>
              <a:gd name="connsiteY42" fmla="*/ 197100 h 455949"/>
              <a:gd name="connsiteX43" fmla="*/ 372825 w 518104"/>
              <a:gd name="connsiteY43" fmla="*/ 197100 h 455949"/>
              <a:gd name="connsiteX44" fmla="*/ 379602 w 518104"/>
              <a:gd name="connsiteY44" fmla="*/ 204203 h 455949"/>
              <a:gd name="connsiteX45" fmla="*/ 372825 w 518104"/>
              <a:gd name="connsiteY45" fmla="*/ 210911 h 455949"/>
              <a:gd name="connsiteX46" fmla="*/ 328578 w 518104"/>
              <a:gd name="connsiteY46" fmla="*/ 210911 h 455949"/>
              <a:gd name="connsiteX47" fmla="*/ 321403 w 518104"/>
              <a:gd name="connsiteY47" fmla="*/ 204203 h 455949"/>
              <a:gd name="connsiteX48" fmla="*/ 328578 w 518104"/>
              <a:gd name="connsiteY48" fmla="*/ 197100 h 455949"/>
              <a:gd name="connsiteX49" fmla="*/ 328624 w 518104"/>
              <a:gd name="connsiteY49" fmla="*/ 166914 h 455949"/>
              <a:gd name="connsiteX50" fmla="*/ 434528 w 518104"/>
              <a:gd name="connsiteY50" fmla="*/ 166914 h 455949"/>
              <a:gd name="connsiteX51" fmla="*/ 441749 w 518104"/>
              <a:gd name="connsiteY51" fmla="*/ 173825 h 455949"/>
              <a:gd name="connsiteX52" fmla="*/ 434528 w 518104"/>
              <a:gd name="connsiteY52" fmla="*/ 180736 h 455949"/>
              <a:gd name="connsiteX53" fmla="*/ 328624 w 518104"/>
              <a:gd name="connsiteY53" fmla="*/ 180736 h 455949"/>
              <a:gd name="connsiteX54" fmla="*/ 321403 w 518104"/>
              <a:gd name="connsiteY54" fmla="*/ 173825 h 455949"/>
              <a:gd name="connsiteX55" fmla="*/ 328624 w 518104"/>
              <a:gd name="connsiteY55" fmla="*/ 166914 h 455949"/>
              <a:gd name="connsiteX56" fmla="*/ 275563 w 518104"/>
              <a:gd name="connsiteY56" fmla="*/ 143831 h 455949"/>
              <a:gd name="connsiteX57" fmla="*/ 294354 w 518104"/>
              <a:gd name="connsiteY57" fmla="*/ 143831 h 455949"/>
              <a:gd name="connsiteX58" fmla="*/ 299152 w 518104"/>
              <a:gd name="connsiteY58" fmla="*/ 148623 h 455949"/>
              <a:gd name="connsiteX59" fmla="*/ 299152 w 518104"/>
              <a:gd name="connsiteY59" fmla="*/ 212514 h 455949"/>
              <a:gd name="connsiteX60" fmla="*/ 302751 w 518104"/>
              <a:gd name="connsiteY60" fmla="*/ 212514 h 455949"/>
              <a:gd name="connsiteX61" fmla="*/ 310347 w 518104"/>
              <a:gd name="connsiteY61" fmla="*/ 219303 h 455949"/>
              <a:gd name="connsiteX62" fmla="*/ 302751 w 518104"/>
              <a:gd name="connsiteY62" fmla="*/ 226890 h 455949"/>
              <a:gd name="connsiteX63" fmla="*/ 197197 w 518104"/>
              <a:gd name="connsiteY63" fmla="*/ 226890 h 455949"/>
              <a:gd name="connsiteX64" fmla="*/ 190000 w 518104"/>
              <a:gd name="connsiteY64" fmla="*/ 219303 h 455949"/>
              <a:gd name="connsiteX65" fmla="*/ 197197 w 518104"/>
              <a:gd name="connsiteY65" fmla="*/ 212514 h 455949"/>
              <a:gd name="connsiteX66" fmla="*/ 200795 w 518104"/>
              <a:gd name="connsiteY66" fmla="*/ 212514 h 455949"/>
              <a:gd name="connsiteX67" fmla="*/ 200795 w 518104"/>
              <a:gd name="connsiteY67" fmla="*/ 193746 h 455949"/>
              <a:gd name="connsiteX68" fmla="*/ 205593 w 518104"/>
              <a:gd name="connsiteY68" fmla="*/ 189354 h 455949"/>
              <a:gd name="connsiteX69" fmla="*/ 224785 w 518104"/>
              <a:gd name="connsiteY69" fmla="*/ 189354 h 455949"/>
              <a:gd name="connsiteX70" fmla="*/ 229583 w 518104"/>
              <a:gd name="connsiteY70" fmla="*/ 193746 h 455949"/>
              <a:gd name="connsiteX71" fmla="*/ 229583 w 518104"/>
              <a:gd name="connsiteY71" fmla="*/ 212514 h 455949"/>
              <a:gd name="connsiteX72" fmla="*/ 235980 w 518104"/>
              <a:gd name="connsiteY72" fmla="*/ 212514 h 455949"/>
              <a:gd name="connsiteX73" fmla="*/ 235980 w 518104"/>
              <a:gd name="connsiteY73" fmla="*/ 178971 h 455949"/>
              <a:gd name="connsiteX74" fmla="*/ 240778 w 518104"/>
              <a:gd name="connsiteY74" fmla="*/ 174179 h 455949"/>
              <a:gd name="connsiteX75" fmla="*/ 259570 w 518104"/>
              <a:gd name="connsiteY75" fmla="*/ 174179 h 455949"/>
              <a:gd name="connsiteX76" fmla="*/ 263968 w 518104"/>
              <a:gd name="connsiteY76" fmla="*/ 178971 h 455949"/>
              <a:gd name="connsiteX77" fmla="*/ 263968 w 518104"/>
              <a:gd name="connsiteY77" fmla="*/ 212514 h 455949"/>
              <a:gd name="connsiteX78" fmla="*/ 271165 w 518104"/>
              <a:gd name="connsiteY78" fmla="*/ 212514 h 455949"/>
              <a:gd name="connsiteX79" fmla="*/ 271165 w 518104"/>
              <a:gd name="connsiteY79" fmla="*/ 148623 h 455949"/>
              <a:gd name="connsiteX80" fmla="*/ 275563 w 518104"/>
              <a:gd name="connsiteY80" fmla="*/ 143831 h 455949"/>
              <a:gd name="connsiteX81" fmla="*/ 326471 w 518104"/>
              <a:gd name="connsiteY81" fmla="*/ 134950 h 455949"/>
              <a:gd name="connsiteX82" fmla="*/ 402542 w 518104"/>
              <a:gd name="connsiteY82" fmla="*/ 134950 h 455949"/>
              <a:gd name="connsiteX83" fmla="*/ 409787 w 518104"/>
              <a:gd name="connsiteY83" fmla="*/ 141861 h 455949"/>
              <a:gd name="connsiteX84" fmla="*/ 402542 w 518104"/>
              <a:gd name="connsiteY84" fmla="*/ 148772 h 455949"/>
              <a:gd name="connsiteX85" fmla="*/ 326471 w 518104"/>
              <a:gd name="connsiteY85" fmla="*/ 148772 h 455949"/>
              <a:gd name="connsiteX86" fmla="*/ 319628 w 518104"/>
              <a:gd name="connsiteY86" fmla="*/ 141861 h 455949"/>
              <a:gd name="connsiteX87" fmla="*/ 326471 w 518104"/>
              <a:gd name="connsiteY87" fmla="*/ 134950 h 455949"/>
              <a:gd name="connsiteX88" fmla="*/ 328624 w 518104"/>
              <a:gd name="connsiteY88" fmla="*/ 104764 h 455949"/>
              <a:gd name="connsiteX89" fmla="*/ 434528 w 518104"/>
              <a:gd name="connsiteY89" fmla="*/ 104764 h 455949"/>
              <a:gd name="connsiteX90" fmla="*/ 441749 w 518104"/>
              <a:gd name="connsiteY90" fmla="*/ 111472 h 455949"/>
              <a:gd name="connsiteX91" fmla="*/ 434528 w 518104"/>
              <a:gd name="connsiteY91" fmla="*/ 118575 h 455949"/>
              <a:gd name="connsiteX92" fmla="*/ 328624 w 518104"/>
              <a:gd name="connsiteY92" fmla="*/ 118575 h 455949"/>
              <a:gd name="connsiteX93" fmla="*/ 321403 w 518104"/>
              <a:gd name="connsiteY93" fmla="*/ 111472 h 455949"/>
              <a:gd name="connsiteX94" fmla="*/ 328624 w 518104"/>
              <a:gd name="connsiteY94" fmla="*/ 104764 h 455949"/>
              <a:gd name="connsiteX95" fmla="*/ 278042 w 518104"/>
              <a:gd name="connsiteY95" fmla="*/ 99837 h 455949"/>
              <a:gd name="connsiteX96" fmla="*/ 284056 w 518104"/>
              <a:gd name="connsiteY96" fmla="*/ 103850 h 455949"/>
              <a:gd name="connsiteX97" fmla="*/ 286863 w 518104"/>
              <a:gd name="connsiteY97" fmla="*/ 118297 h 455949"/>
              <a:gd name="connsiteX98" fmla="*/ 283254 w 518104"/>
              <a:gd name="connsiteY98" fmla="*/ 124316 h 455949"/>
              <a:gd name="connsiteX99" fmla="*/ 282452 w 518104"/>
              <a:gd name="connsiteY99" fmla="*/ 124316 h 455949"/>
              <a:gd name="connsiteX100" fmla="*/ 277641 w 518104"/>
              <a:gd name="connsiteY100" fmla="*/ 120303 h 455949"/>
              <a:gd name="connsiteX101" fmla="*/ 276839 w 518104"/>
              <a:gd name="connsiteY101" fmla="*/ 116290 h 455949"/>
              <a:gd name="connsiteX102" fmla="*/ 220703 w 518104"/>
              <a:gd name="connsiteY102" fmla="*/ 169661 h 455949"/>
              <a:gd name="connsiteX103" fmla="*/ 218698 w 518104"/>
              <a:gd name="connsiteY103" fmla="*/ 170063 h 455949"/>
              <a:gd name="connsiteX104" fmla="*/ 214287 w 518104"/>
              <a:gd name="connsiteY104" fmla="*/ 167254 h 455949"/>
              <a:gd name="connsiteX105" fmla="*/ 216693 w 518104"/>
              <a:gd name="connsiteY105" fmla="*/ 161234 h 455949"/>
              <a:gd name="connsiteX106" fmla="*/ 268819 w 518104"/>
              <a:gd name="connsiteY106" fmla="*/ 111475 h 455949"/>
              <a:gd name="connsiteX107" fmla="*/ 265211 w 518104"/>
              <a:gd name="connsiteY107" fmla="*/ 112277 h 455949"/>
              <a:gd name="connsiteX108" fmla="*/ 259998 w 518104"/>
              <a:gd name="connsiteY108" fmla="*/ 108666 h 455949"/>
              <a:gd name="connsiteX109" fmla="*/ 263607 w 518104"/>
              <a:gd name="connsiteY109" fmla="*/ 102646 h 455949"/>
              <a:gd name="connsiteX110" fmla="*/ 137366 w 518104"/>
              <a:gd name="connsiteY110" fmla="*/ 60117 h 455949"/>
              <a:gd name="connsiteX111" fmla="*/ 137366 w 518104"/>
              <a:gd name="connsiteY111" fmla="*/ 197298 h 455949"/>
              <a:gd name="connsiteX112" fmla="*/ 186468 w 518104"/>
              <a:gd name="connsiteY112" fmla="*/ 252978 h 455949"/>
              <a:gd name="connsiteX113" fmla="*/ 182443 w 518104"/>
              <a:gd name="connsiteY113" fmla="*/ 274362 h 455949"/>
              <a:gd name="connsiteX114" fmla="*/ 455318 w 518104"/>
              <a:gd name="connsiteY114" fmla="*/ 274362 h 455949"/>
              <a:gd name="connsiteX115" fmla="*/ 473832 w 518104"/>
              <a:gd name="connsiteY115" fmla="*/ 256205 h 455949"/>
              <a:gd name="connsiteX116" fmla="*/ 473832 w 518104"/>
              <a:gd name="connsiteY116" fmla="*/ 60117 h 455949"/>
              <a:gd name="connsiteX117" fmla="*/ 123682 w 518104"/>
              <a:gd name="connsiteY117" fmla="*/ 14121 h 455949"/>
              <a:gd name="connsiteX118" fmla="*/ 107986 w 518104"/>
              <a:gd name="connsiteY118" fmla="*/ 29857 h 455949"/>
              <a:gd name="connsiteX119" fmla="*/ 123682 w 518104"/>
              <a:gd name="connsiteY119" fmla="*/ 45592 h 455949"/>
              <a:gd name="connsiteX120" fmla="*/ 488321 w 518104"/>
              <a:gd name="connsiteY120" fmla="*/ 45592 h 455949"/>
              <a:gd name="connsiteX121" fmla="*/ 503615 w 518104"/>
              <a:gd name="connsiteY121" fmla="*/ 29857 h 455949"/>
              <a:gd name="connsiteX122" fmla="*/ 488321 w 518104"/>
              <a:gd name="connsiteY122" fmla="*/ 14121 h 455949"/>
              <a:gd name="connsiteX123" fmla="*/ 123682 w 518104"/>
              <a:gd name="connsiteY123" fmla="*/ 0 h 455949"/>
              <a:gd name="connsiteX124" fmla="*/ 488321 w 518104"/>
              <a:gd name="connsiteY124" fmla="*/ 0 h 455949"/>
              <a:gd name="connsiteX125" fmla="*/ 518104 w 518104"/>
              <a:gd name="connsiteY125" fmla="*/ 29857 h 455949"/>
              <a:gd name="connsiteX126" fmla="*/ 488321 w 518104"/>
              <a:gd name="connsiteY126" fmla="*/ 60117 h 455949"/>
              <a:gd name="connsiteX127" fmla="*/ 488321 w 518104"/>
              <a:gd name="connsiteY127" fmla="*/ 256205 h 455949"/>
              <a:gd name="connsiteX128" fmla="*/ 455318 w 518104"/>
              <a:gd name="connsiteY128" fmla="*/ 288887 h 455949"/>
              <a:gd name="connsiteX129" fmla="*/ 313246 w 518104"/>
              <a:gd name="connsiteY129" fmla="*/ 288887 h 455949"/>
              <a:gd name="connsiteX130" fmla="*/ 313246 w 518104"/>
              <a:gd name="connsiteY130" fmla="*/ 322375 h 455949"/>
              <a:gd name="connsiteX131" fmla="*/ 320491 w 518104"/>
              <a:gd name="connsiteY131" fmla="*/ 334883 h 455949"/>
              <a:gd name="connsiteX132" fmla="*/ 306404 w 518104"/>
              <a:gd name="connsiteY132" fmla="*/ 349408 h 455949"/>
              <a:gd name="connsiteX133" fmla="*/ 291915 w 518104"/>
              <a:gd name="connsiteY133" fmla="*/ 334883 h 455949"/>
              <a:gd name="connsiteX134" fmla="*/ 299160 w 518104"/>
              <a:gd name="connsiteY134" fmla="*/ 322375 h 455949"/>
              <a:gd name="connsiteX135" fmla="*/ 299160 w 518104"/>
              <a:gd name="connsiteY135" fmla="*/ 288887 h 455949"/>
              <a:gd name="connsiteX136" fmla="*/ 173991 w 518104"/>
              <a:gd name="connsiteY136" fmla="*/ 288887 h 455949"/>
              <a:gd name="connsiteX137" fmla="*/ 130524 w 518104"/>
              <a:gd name="connsiteY137" fmla="*/ 309060 h 455949"/>
              <a:gd name="connsiteX138" fmla="*/ 74581 w 518104"/>
              <a:gd name="connsiteY138" fmla="*/ 252978 h 455949"/>
              <a:gd name="connsiteX139" fmla="*/ 123682 w 518104"/>
              <a:gd name="connsiteY139" fmla="*/ 197298 h 455949"/>
              <a:gd name="connsiteX140" fmla="*/ 123682 w 518104"/>
              <a:gd name="connsiteY140" fmla="*/ 60117 h 455949"/>
              <a:gd name="connsiteX141" fmla="*/ 93899 w 518104"/>
              <a:gd name="connsiteY141" fmla="*/ 29857 h 455949"/>
              <a:gd name="connsiteX142" fmla="*/ 123682 w 518104"/>
              <a:gd name="connsiteY142" fmla="*/ 0 h 45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18104" h="455949">
                <a:moveTo>
                  <a:pt x="105469" y="411958"/>
                </a:moveTo>
                <a:cubicBezTo>
                  <a:pt x="108483" y="411958"/>
                  <a:pt x="111496" y="414595"/>
                  <a:pt x="111496" y="417985"/>
                </a:cubicBezTo>
                <a:cubicBezTo>
                  <a:pt x="111496" y="421375"/>
                  <a:pt x="108483" y="424012"/>
                  <a:pt x="105469" y="424012"/>
                </a:cubicBezTo>
                <a:cubicBezTo>
                  <a:pt x="102079" y="424012"/>
                  <a:pt x="99442" y="421375"/>
                  <a:pt x="99442" y="417985"/>
                </a:cubicBezTo>
                <a:cubicBezTo>
                  <a:pt x="99442" y="414595"/>
                  <a:pt x="102079" y="411958"/>
                  <a:pt x="105469" y="411958"/>
                </a:cubicBezTo>
                <a:close/>
                <a:moveTo>
                  <a:pt x="105469" y="388875"/>
                </a:moveTo>
                <a:cubicBezTo>
                  <a:pt x="108483" y="388875"/>
                  <a:pt x="111496" y="392218"/>
                  <a:pt x="111496" y="395560"/>
                </a:cubicBezTo>
                <a:cubicBezTo>
                  <a:pt x="111496" y="399321"/>
                  <a:pt x="108483" y="402663"/>
                  <a:pt x="105469" y="402663"/>
                </a:cubicBezTo>
                <a:cubicBezTo>
                  <a:pt x="102079" y="402663"/>
                  <a:pt x="99442" y="399321"/>
                  <a:pt x="99442" y="395560"/>
                </a:cubicBezTo>
                <a:cubicBezTo>
                  <a:pt x="99442" y="392218"/>
                  <a:pt x="102079" y="388875"/>
                  <a:pt x="105469" y="388875"/>
                </a:cubicBezTo>
                <a:close/>
                <a:moveTo>
                  <a:pt x="156757" y="341265"/>
                </a:moveTo>
                <a:lnTo>
                  <a:pt x="142288" y="354995"/>
                </a:lnTo>
                <a:cubicBezTo>
                  <a:pt x="140278" y="356207"/>
                  <a:pt x="138268" y="357418"/>
                  <a:pt x="135856" y="358630"/>
                </a:cubicBezTo>
                <a:lnTo>
                  <a:pt x="135856" y="441412"/>
                </a:lnTo>
                <a:lnTo>
                  <a:pt x="239156" y="441412"/>
                </a:lnTo>
                <a:cubicBezTo>
                  <a:pt x="242372" y="441412"/>
                  <a:pt x="244381" y="438989"/>
                  <a:pt x="244381" y="436162"/>
                </a:cubicBezTo>
                <a:lnTo>
                  <a:pt x="244381" y="400223"/>
                </a:lnTo>
                <a:cubicBezTo>
                  <a:pt x="244381" y="367514"/>
                  <a:pt x="218255" y="341265"/>
                  <a:pt x="185697" y="341265"/>
                </a:cubicBezTo>
                <a:close/>
                <a:moveTo>
                  <a:pt x="73153" y="341265"/>
                </a:moveTo>
                <a:cubicBezTo>
                  <a:pt x="40596" y="341265"/>
                  <a:pt x="14470" y="367514"/>
                  <a:pt x="14470" y="400223"/>
                </a:cubicBezTo>
                <a:lnTo>
                  <a:pt x="14470" y="436162"/>
                </a:lnTo>
                <a:cubicBezTo>
                  <a:pt x="14470" y="438989"/>
                  <a:pt x="16480" y="441412"/>
                  <a:pt x="19293" y="441412"/>
                </a:cubicBezTo>
                <a:lnTo>
                  <a:pt x="121788" y="441412"/>
                </a:lnTo>
                <a:lnTo>
                  <a:pt x="121788" y="358226"/>
                </a:lnTo>
                <a:cubicBezTo>
                  <a:pt x="120181" y="357418"/>
                  <a:pt x="118171" y="356207"/>
                  <a:pt x="116563" y="354995"/>
                </a:cubicBezTo>
                <a:lnTo>
                  <a:pt x="102495" y="341265"/>
                </a:lnTo>
                <a:close/>
                <a:moveTo>
                  <a:pt x="73153" y="326728"/>
                </a:moveTo>
                <a:lnTo>
                  <a:pt x="87221" y="326728"/>
                </a:lnTo>
                <a:lnTo>
                  <a:pt x="171629" y="326728"/>
                </a:lnTo>
                <a:lnTo>
                  <a:pt x="185697" y="326728"/>
                </a:lnTo>
                <a:cubicBezTo>
                  <a:pt x="225892" y="326728"/>
                  <a:pt x="258851" y="359841"/>
                  <a:pt x="258851" y="400223"/>
                </a:cubicBezTo>
                <a:lnTo>
                  <a:pt x="258851" y="436162"/>
                </a:lnTo>
                <a:cubicBezTo>
                  <a:pt x="258851" y="447065"/>
                  <a:pt x="250008" y="455949"/>
                  <a:pt x="239156" y="455949"/>
                </a:cubicBezTo>
                <a:lnTo>
                  <a:pt x="19293" y="455949"/>
                </a:lnTo>
                <a:cubicBezTo>
                  <a:pt x="8843" y="455949"/>
                  <a:pt x="0" y="447065"/>
                  <a:pt x="0" y="436162"/>
                </a:cubicBezTo>
                <a:lnTo>
                  <a:pt x="0" y="400223"/>
                </a:lnTo>
                <a:cubicBezTo>
                  <a:pt x="0" y="359841"/>
                  <a:pt x="32959" y="326728"/>
                  <a:pt x="73153" y="326728"/>
                </a:cubicBezTo>
                <a:close/>
                <a:moveTo>
                  <a:pt x="130524" y="211016"/>
                </a:moveTo>
                <a:cubicBezTo>
                  <a:pt x="107583" y="211016"/>
                  <a:pt x="88667" y="229980"/>
                  <a:pt x="88667" y="252978"/>
                </a:cubicBezTo>
                <a:cubicBezTo>
                  <a:pt x="88667" y="275976"/>
                  <a:pt x="107583" y="294939"/>
                  <a:pt x="130524" y="294939"/>
                </a:cubicBezTo>
                <a:cubicBezTo>
                  <a:pt x="153465" y="294939"/>
                  <a:pt x="172381" y="275976"/>
                  <a:pt x="172381" y="252978"/>
                </a:cubicBezTo>
                <a:cubicBezTo>
                  <a:pt x="172381" y="229980"/>
                  <a:pt x="153465" y="211016"/>
                  <a:pt x="130524" y="211016"/>
                </a:cubicBezTo>
                <a:close/>
                <a:moveTo>
                  <a:pt x="328578" y="197100"/>
                </a:moveTo>
                <a:lnTo>
                  <a:pt x="372825" y="197100"/>
                </a:lnTo>
                <a:cubicBezTo>
                  <a:pt x="376811" y="197100"/>
                  <a:pt x="379602" y="199862"/>
                  <a:pt x="379602" y="204203"/>
                </a:cubicBezTo>
                <a:cubicBezTo>
                  <a:pt x="379602" y="208149"/>
                  <a:pt x="376811" y="210911"/>
                  <a:pt x="372825" y="210911"/>
                </a:cubicBezTo>
                <a:lnTo>
                  <a:pt x="328578" y="210911"/>
                </a:lnTo>
                <a:cubicBezTo>
                  <a:pt x="324592" y="210911"/>
                  <a:pt x="321403" y="208149"/>
                  <a:pt x="321403" y="204203"/>
                </a:cubicBezTo>
                <a:cubicBezTo>
                  <a:pt x="321403" y="199862"/>
                  <a:pt x="324592" y="197100"/>
                  <a:pt x="328578" y="197100"/>
                </a:cubicBezTo>
                <a:close/>
                <a:moveTo>
                  <a:pt x="328624" y="166914"/>
                </a:moveTo>
                <a:lnTo>
                  <a:pt x="434528" y="166914"/>
                </a:lnTo>
                <a:cubicBezTo>
                  <a:pt x="438540" y="166914"/>
                  <a:pt x="441749" y="169986"/>
                  <a:pt x="441749" y="173825"/>
                </a:cubicBezTo>
                <a:cubicBezTo>
                  <a:pt x="441749" y="177665"/>
                  <a:pt x="438540" y="180736"/>
                  <a:pt x="434528" y="180736"/>
                </a:cubicBezTo>
                <a:lnTo>
                  <a:pt x="328624" y="180736"/>
                </a:lnTo>
                <a:cubicBezTo>
                  <a:pt x="324612" y="180736"/>
                  <a:pt x="321403" y="177665"/>
                  <a:pt x="321403" y="173825"/>
                </a:cubicBezTo>
                <a:cubicBezTo>
                  <a:pt x="321403" y="169986"/>
                  <a:pt x="324612" y="166914"/>
                  <a:pt x="328624" y="166914"/>
                </a:cubicBezTo>
                <a:close/>
                <a:moveTo>
                  <a:pt x="275563" y="143831"/>
                </a:moveTo>
                <a:lnTo>
                  <a:pt x="294354" y="143831"/>
                </a:lnTo>
                <a:cubicBezTo>
                  <a:pt x="297153" y="143831"/>
                  <a:pt x="299152" y="146227"/>
                  <a:pt x="299152" y="148623"/>
                </a:cubicBezTo>
                <a:lnTo>
                  <a:pt x="299152" y="212514"/>
                </a:lnTo>
                <a:lnTo>
                  <a:pt x="302751" y="212514"/>
                </a:lnTo>
                <a:cubicBezTo>
                  <a:pt x="306749" y="212514"/>
                  <a:pt x="310347" y="215709"/>
                  <a:pt x="310347" y="219303"/>
                </a:cubicBezTo>
                <a:cubicBezTo>
                  <a:pt x="310347" y="223296"/>
                  <a:pt x="306749" y="226890"/>
                  <a:pt x="302751" y="226890"/>
                </a:cubicBezTo>
                <a:lnTo>
                  <a:pt x="197197" y="226890"/>
                </a:lnTo>
                <a:cubicBezTo>
                  <a:pt x="193198" y="226890"/>
                  <a:pt x="190000" y="223296"/>
                  <a:pt x="190000" y="219303"/>
                </a:cubicBezTo>
                <a:cubicBezTo>
                  <a:pt x="190000" y="215709"/>
                  <a:pt x="193198" y="212514"/>
                  <a:pt x="197197" y="212514"/>
                </a:cubicBezTo>
                <a:lnTo>
                  <a:pt x="200795" y="212514"/>
                </a:lnTo>
                <a:lnTo>
                  <a:pt x="200795" y="193746"/>
                </a:lnTo>
                <a:cubicBezTo>
                  <a:pt x="200795" y="191350"/>
                  <a:pt x="202794" y="189354"/>
                  <a:pt x="205593" y="189354"/>
                </a:cubicBezTo>
                <a:lnTo>
                  <a:pt x="224785" y="189354"/>
                </a:lnTo>
                <a:cubicBezTo>
                  <a:pt x="227184" y="189354"/>
                  <a:pt x="229583" y="191350"/>
                  <a:pt x="229583" y="193746"/>
                </a:cubicBezTo>
                <a:lnTo>
                  <a:pt x="229583" y="212514"/>
                </a:lnTo>
                <a:lnTo>
                  <a:pt x="235980" y="212514"/>
                </a:lnTo>
                <a:lnTo>
                  <a:pt x="235980" y="178971"/>
                </a:lnTo>
                <a:cubicBezTo>
                  <a:pt x="235980" y="176575"/>
                  <a:pt x="237979" y="174179"/>
                  <a:pt x="240778" y="174179"/>
                </a:cubicBezTo>
                <a:lnTo>
                  <a:pt x="259570" y="174179"/>
                </a:lnTo>
                <a:cubicBezTo>
                  <a:pt x="262368" y="174179"/>
                  <a:pt x="263968" y="176575"/>
                  <a:pt x="263968" y="178971"/>
                </a:cubicBezTo>
                <a:lnTo>
                  <a:pt x="263968" y="212514"/>
                </a:lnTo>
                <a:lnTo>
                  <a:pt x="271165" y="212514"/>
                </a:lnTo>
                <a:lnTo>
                  <a:pt x="271165" y="148623"/>
                </a:lnTo>
                <a:cubicBezTo>
                  <a:pt x="271165" y="146227"/>
                  <a:pt x="272764" y="143831"/>
                  <a:pt x="275563" y="143831"/>
                </a:cubicBezTo>
                <a:close/>
                <a:moveTo>
                  <a:pt x="326471" y="134950"/>
                </a:moveTo>
                <a:lnTo>
                  <a:pt x="402542" y="134950"/>
                </a:lnTo>
                <a:cubicBezTo>
                  <a:pt x="406567" y="134950"/>
                  <a:pt x="409787" y="138406"/>
                  <a:pt x="409787" y="141861"/>
                </a:cubicBezTo>
                <a:cubicBezTo>
                  <a:pt x="409787" y="145701"/>
                  <a:pt x="406567" y="148772"/>
                  <a:pt x="402542" y="148772"/>
                </a:cubicBezTo>
                <a:lnTo>
                  <a:pt x="326471" y="148772"/>
                </a:lnTo>
                <a:cubicBezTo>
                  <a:pt x="322446" y="148772"/>
                  <a:pt x="319628" y="145701"/>
                  <a:pt x="319628" y="141861"/>
                </a:cubicBezTo>
                <a:cubicBezTo>
                  <a:pt x="319628" y="138406"/>
                  <a:pt x="322446" y="134950"/>
                  <a:pt x="326471" y="134950"/>
                </a:cubicBezTo>
                <a:close/>
                <a:moveTo>
                  <a:pt x="328624" y="104764"/>
                </a:moveTo>
                <a:lnTo>
                  <a:pt x="434528" y="104764"/>
                </a:lnTo>
                <a:cubicBezTo>
                  <a:pt x="438540" y="104764"/>
                  <a:pt x="441749" y="107921"/>
                  <a:pt x="441749" y="111472"/>
                </a:cubicBezTo>
                <a:cubicBezTo>
                  <a:pt x="441749" y="115419"/>
                  <a:pt x="438540" y="118575"/>
                  <a:pt x="434528" y="118575"/>
                </a:cubicBezTo>
                <a:lnTo>
                  <a:pt x="328624" y="118575"/>
                </a:lnTo>
                <a:cubicBezTo>
                  <a:pt x="324612" y="118575"/>
                  <a:pt x="321403" y="115419"/>
                  <a:pt x="321403" y="111472"/>
                </a:cubicBezTo>
                <a:cubicBezTo>
                  <a:pt x="321403" y="107921"/>
                  <a:pt x="324612" y="104764"/>
                  <a:pt x="328624" y="104764"/>
                </a:cubicBezTo>
                <a:close/>
                <a:moveTo>
                  <a:pt x="278042" y="99837"/>
                </a:moveTo>
                <a:cubicBezTo>
                  <a:pt x="280849" y="99436"/>
                  <a:pt x="283655" y="101041"/>
                  <a:pt x="284056" y="103850"/>
                </a:cubicBezTo>
                <a:lnTo>
                  <a:pt x="286863" y="118297"/>
                </a:lnTo>
                <a:cubicBezTo>
                  <a:pt x="287264" y="120704"/>
                  <a:pt x="286061" y="123112"/>
                  <a:pt x="283254" y="124316"/>
                </a:cubicBezTo>
                <a:cubicBezTo>
                  <a:pt x="282853" y="124316"/>
                  <a:pt x="282452" y="124316"/>
                  <a:pt x="282452" y="124316"/>
                </a:cubicBezTo>
                <a:cubicBezTo>
                  <a:pt x="280047" y="124316"/>
                  <a:pt x="278042" y="122309"/>
                  <a:pt x="277641" y="120303"/>
                </a:cubicBezTo>
                <a:lnTo>
                  <a:pt x="276839" y="116290"/>
                </a:lnTo>
                <a:cubicBezTo>
                  <a:pt x="261602" y="140769"/>
                  <a:pt x="241152" y="160432"/>
                  <a:pt x="220703" y="169661"/>
                </a:cubicBezTo>
                <a:cubicBezTo>
                  <a:pt x="219901" y="170063"/>
                  <a:pt x="219500" y="170063"/>
                  <a:pt x="218698" y="170063"/>
                </a:cubicBezTo>
                <a:cubicBezTo>
                  <a:pt x="217094" y="170063"/>
                  <a:pt x="215089" y="169661"/>
                  <a:pt x="214287" y="167254"/>
                </a:cubicBezTo>
                <a:cubicBezTo>
                  <a:pt x="213084" y="165247"/>
                  <a:pt x="214287" y="162438"/>
                  <a:pt x="216693" y="161234"/>
                </a:cubicBezTo>
                <a:cubicBezTo>
                  <a:pt x="235940" y="152807"/>
                  <a:pt x="254384" y="134348"/>
                  <a:pt x="268819" y="111475"/>
                </a:cubicBezTo>
                <a:lnTo>
                  <a:pt x="265211" y="112277"/>
                </a:lnTo>
                <a:cubicBezTo>
                  <a:pt x="262805" y="112679"/>
                  <a:pt x="260399" y="111073"/>
                  <a:pt x="259998" y="108666"/>
                </a:cubicBezTo>
                <a:cubicBezTo>
                  <a:pt x="259196" y="105857"/>
                  <a:pt x="261201" y="103449"/>
                  <a:pt x="263607" y="102646"/>
                </a:cubicBezTo>
                <a:close/>
                <a:moveTo>
                  <a:pt x="137366" y="60117"/>
                </a:moveTo>
                <a:lnTo>
                  <a:pt x="137366" y="197298"/>
                </a:lnTo>
                <a:cubicBezTo>
                  <a:pt x="165137" y="200930"/>
                  <a:pt x="186468" y="224331"/>
                  <a:pt x="186468" y="252978"/>
                </a:cubicBezTo>
                <a:cubicBezTo>
                  <a:pt x="186468" y="260644"/>
                  <a:pt x="184858" y="267906"/>
                  <a:pt x="182443" y="274362"/>
                </a:cubicBezTo>
                <a:lnTo>
                  <a:pt x="455318" y="274362"/>
                </a:lnTo>
                <a:cubicBezTo>
                  <a:pt x="465783" y="274362"/>
                  <a:pt x="473832" y="265889"/>
                  <a:pt x="473832" y="256205"/>
                </a:cubicBezTo>
                <a:lnTo>
                  <a:pt x="473832" y="60117"/>
                </a:lnTo>
                <a:close/>
                <a:moveTo>
                  <a:pt x="123682" y="14121"/>
                </a:moveTo>
                <a:cubicBezTo>
                  <a:pt x="114828" y="14121"/>
                  <a:pt x="107986" y="20981"/>
                  <a:pt x="107986" y="29857"/>
                </a:cubicBezTo>
                <a:cubicBezTo>
                  <a:pt x="107986" y="38330"/>
                  <a:pt x="114828" y="45592"/>
                  <a:pt x="123682" y="45592"/>
                </a:cubicBezTo>
                <a:lnTo>
                  <a:pt x="488321" y="45592"/>
                </a:lnTo>
                <a:cubicBezTo>
                  <a:pt x="496773" y="45592"/>
                  <a:pt x="503615" y="38330"/>
                  <a:pt x="503615" y="29857"/>
                </a:cubicBezTo>
                <a:cubicBezTo>
                  <a:pt x="503615" y="20981"/>
                  <a:pt x="496773" y="14121"/>
                  <a:pt x="488321" y="14121"/>
                </a:cubicBezTo>
                <a:close/>
                <a:moveTo>
                  <a:pt x="123682" y="0"/>
                </a:moveTo>
                <a:lnTo>
                  <a:pt x="488321" y="0"/>
                </a:lnTo>
                <a:cubicBezTo>
                  <a:pt x="504420" y="0"/>
                  <a:pt x="518104" y="13315"/>
                  <a:pt x="518104" y="29857"/>
                </a:cubicBezTo>
                <a:cubicBezTo>
                  <a:pt x="518104" y="46399"/>
                  <a:pt x="504822" y="59714"/>
                  <a:pt x="488321" y="60117"/>
                </a:cubicBezTo>
                <a:lnTo>
                  <a:pt x="488321" y="256205"/>
                </a:lnTo>
                <a:cubicBezTo>
                  <a:pt x="488321" y="273958"/>
                  <a:pt x="473832" y="288887"/>
                  <a:pt x="455318" y="288887"/>
                </a:cubicBezTo>
                <a:lnTo>
                  <a:pt x="313246" y="288887"/>
                </a:lnTo>
                <a:lnTo>
                  <a:pt x="313246" y="322375"/>
                </a:lnTo>
                <a:cubicBezTo>
                  <a:pt x="317673" y="325199"/>
                  <a:pt x="320491" y="329637"/>
                  <a:pt x="320491" y="334883"/>
                </a:cubicBezTo>
                <a:cubicBezTo>
                  <a:pt x="320491" y="342952"/>
                  <a:pt x="314051" y="349408"/>
                  <a:pt x="306404" y="349408"/>
                </a:cubicBezTo>
                <a:cubicBezTo>
                  <a:pt x="298355" y="349408"/>
                  <a:pt x="291915" y="342952"/>
                  <a:pt x="291915" y="334883"/>
                </a:cubicBezTo>
                <a:cubicBezTo>
                  <a:pt x="291915" y="329637"/>
                  <a:pt x="294733" y="325199"/>
                  <a:pt x="299160" y="322375"/>
                </a:cubicBezTo>
                <a:lnTo>
                  <a:pt x="299160" y="288887"/>
                </a:lnTo>
                <a:lnTo>
                  <a:pt x="173991" y="288887"/>
                </a:lnTo>
                <a:cubicBezTo>
                  <a:pt x="163527" y="301394"/>
                  <a:pt x="148233" y="309060"/>
                  <a:pt x="130524" y="309060"/>
                </a:cubicBezTo>
                <a:cubicBezTo>
                  <a:pt x="99534" y="309060"/>
                  <a:pt x="74581" y="284045"/>
                  <a:pt x="74581" y="252978"/>
                </a:cubicBezTo>
                <a:cubicBezTo>
                  <a:pt x="74581" y="224331"/>
                  <a:pt x="95912" y="200930"/>
                  <a:pt x="123682" y="197298"/>
                </a:cubicBezTo>
                <a:lnTo>
                  <a:pt x="123682" y="60117"/>
                </a:lnTo>
                <a:cubicBezTo>
                  <a:pt x="107181" y="59714"/>
                  <a:pt x="93899" y="46399"/>
                  <a:pt x="93899" y="29857"/>
                </a:cubicBezTo>
                <a:cubicBezTo>
                  <a:pt x="93899" y="13315"/>
                  <a:pt x="107181" y="0"/>
                  <a:pt x="123682" y="0"/>
                </a:cubicBezTo>
                <a:close/>
              </a:path>
            </a:pathLst>
          </a:custGeom>
          <a:solidFill>
            <a:schemeClr val="accent3"/>
          </a:solidFill>
          <a:ln>
            <a:noFill/>
          </a:ln>
          <a:effectLst/>
        </p:spPr>
        <p:txBody>
          <a:bodyPr wrap="square" anchor="ctr">
            <a:noAutofit/>
          </a:bodyPr>
          <a:lstStyle/>
          <a:p>
            <a:endParaRPr lang="en-US" sz="725"/>
          </a:p>
        </p:txBody>
      </p:sp>
      <p:sp>
        <p:nvSpPr>
          <p:cNvPr id="33" name="Freeform 540">
            <a:extLst>
              <a:ext uri="{FF2B5EF4-FFF2-40B4-BE49-F238E27FC236}">
                <a16:creationId xmlns:a16="http://schemas.microsoft.com/office/drawing/2014/main" id="{78274CCE-6BAF-303B-A463-983B432BF70E}"/>
              </a:ext>
            </a:extLst>
          </p:cNvPr>
          <p:cNvSpPr>
            <a:spLocks noChangeAspect="1" noEditPoints="1"/>
          </p:cNvSpPr>
          <p:nvPr/>
        </p:nvSpPr>
        <p:spPr bwMode="auto">
          <a:xfrm>
            <a:off x="1515290" y="5922869"/>
            <a:ext cx="322521" cy="21600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pic>
        <p:nvPicPr>
          <p:cNvPr id="46" name="Picture 45">
            <a:extLst>
              <a:ext uri="{FF2B5EF4-FFF2-40B4-BE49-F238E27FC236}">
                <a16:creationId xmlns:a16="http://schemas.microsoft.com/office/drawing/2014/main" id="{1852F8B9-E905-B3FA-76A3-13FEA2523006}"/>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53039" y="5886869"/>
            <a:ext cx="216000" cy="216000"/>
          </a:xfrm>
          <a:prstGeom prst="rect">
            <a:avLst/>
          </a:prstGeom>
          <a:solidFill>
            <a:srgbClr val="FFC000"/>
          </a:solidFill>
          <a:ln>
            <a:solidFill>
              <a:srgbClr val="FFC000"/>
            </a:solidFill>
          </a:ln>
          <a:effectLst/>
        </p:spPr>
      </p:pic>
      <p:grpSp>
        <p:nvGrpSpPr>
          <p:cNvPr id="68" name="Group 67">
            <a:extLst>
              <a:ext uri="{FF2B5EF4-FFF2-40B4-BE49-F238E27FC236}">
                <a16:creationId xmlns:a16="http://schemas.microsoft.com/office/drawing/2014/main" id="{8A47B9AB-C290-62FA-64FF-066A0D80D232}"/>
              </a:ext>
            </a:extLst>
          </p:cNvPr>
          <p:cNvGrpSpPr/>
          <p:nvPr/>
        </p:nvGrpSpPr>
        <p:grpSpPr>
          <a:xfrm>
            <a:off x="10824856" y="250895"/>
            <a:ext cx="1143788" cy="1033155"/>
            <a:chOff x="10824856" y="250895"/>
            <a:chExt cx="1143788" cy="1033155"/>
          </a:xfrm>
        </p:grpSpPr>
        <p:pic>
          <p:nvPicPr>
            <p:cNvPr id="69" name="Picture 68">
              <a:extLst>
                <a:ext uri="{FF2B5EF4-FFF2-40B4-BE49-F238E27FC236}">
                  <a16:creationId xmlns:a16="http://schemas.microsoft.com/office/drawing/2014/main" id="{C56F3862-428F-C535-5952-BD317567FB16}"/>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70" name="Picture 69">
              <a:extLst>
                <a:ext uri="{FF2B5EF4-FFF2-40B4-BE49-F238E27FC236}">
                  <a16:creationId xmlns:a16="http://schemas.microsoft.com/office/drawing/2014/main" id="{3A7981E4-1A2A-B16E-F67C-2FD18E7517C5}"/>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71" name="TextBox 70">
              <a:extLst>
                <a:ext uri="{FF2B5EF4-FFF2-40B4-BE49-F238E27FC236}">
                  <a16:creationId xmlns:a16="http://schemas.microsoft.com/office/drawing/2014/main" id="{04ED5F5E-869A-7DC1-1D3F-2F4170E8F6FA}"/>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72" name="TextBox 71">
              <a:extLst>
                <a:ext uri="{FF2B5EF4-FFF2-40B4-BE49-F238E27FC236}">
                  <a16:creationId xmlns:a16="http://schemas.microsoft.com/office/drawing/2014/main" id="{0E797FA9-E9C7-9225-394B-68AAFE0C3891}"/>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3" name="Rectangle: Rounded Corners 72">
              <a:extLst>
                <a:ext uri="{FF2B5EF4-FFF2-40B4-BE49-F238E27FC236}">
                  <a16:creationId xmlns:a16="http://schemas.microsoft.com/office/drawing/2014/main" id="{10E79F15-B333-19D3-7164-5E13364F98F2}"/>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4" name="Freeform 540">
              <a:extLst>
                <a:ext uri="{FF2B5EF4-FFF2-40B4-BE49-F238E27FC236}">
                  <a16:creationId xmlns:a16="http://schemas.microsoft.com/office/drawing/2014/main" id="{5EE24F04-319B-B640-41CE-E697BA959764}"/>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75" name="TextBox 74">
              <a:extLst>
                <a:ext uri="{FF2B5EF4-FFF2-40B4-BE49-F238E27FC236}">
                  <a16:creationId xmlns:a16="http://schemas.microsoft.com/office/drawing/2014/main" id="{72CDB047-F7DC-163B-0825-110139525F6D}"/>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76" name="Group 75">
              <a:extLst>
                <a:ext uri="{FF2B5EF4-FFF2-40B4-BE49-F238E27FC236}">
                  <a16:creationId xmlns:a16="http://schemas.microsoft.com/office/drawing/2014/main" id="{47DA14A6-A29A-46CD-B07B-C16CE4C0F3BC}"/>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78" name="Freeform 35">
                <a:extLst>
                  <a:ext uri="{FF2B5EF4-FFF2-40B4-BE49-F238E27FC236}">
                    <a16:creationId xmlns:a16="http://schemas.microsoft.com/office/drawing/2014/main" id="{4169BE80-BA31-FC8B-12B3-3C82A9323FD3}"/>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79" name="Freeform 36">
                <a:extLst>
                  <a:ext uri="{FF2B5EF4-FFF2-40B4-BE49-F238E27FC236}">
                    <a16:creationId xmlns:a16="http://schemas.microsoft.com/office/drawing/2014/main" id="{D9F14A63-A423-CF64-2932-3DAE0DB9D7C7}"/>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77" name="TextBox 76">
              <a:extLst>
                <a:ext uri="{FF2B5EF4-FFF2-40B4-BE49-F238E27FC236}">
                  <a16:creationId xmlns:a16="http://schemas.microsoft.com/office/drawing/2014/main" id="{3CD7CE9F-D310-5694-FFC4-CCC2CB7AC180}"/>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pic>
        <p:nvPicPr>
          <p:cNvPr id="35" name="Picture 34">
            <a:extLst>
              <a:ext uri="{FF2B5EF4-FFF2-40B4-BE49-F238E27FC236}">
                <a16:creationId xmlns:a16="http://schemas.microsoft.com/office/drawing/2014/main" id="{B7E734A5-6DE7-16F9-21DB-695375C23662}"/>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60794" y="5886869"/>
            <a:ext cx="216000" cy="216000"/>
          </a:xfrm>
          <a:prstGeom prst="rect">
            <a:avLst/>
          </a:prstGeom>
          <a:solidFill>
            <a:schemeClr val="accent3"/>
          </a:solidFill>
          <a:ln>
            <a:solidFill>
              <a:schemeClr val="accent3"/>
            </a:solidFill>
          </a:ln>
          <a:effectLst/>
        </p:spPr>
      </p:pic>
      <p:grpSp>
        <p:nvGrpSpPr>
          <p:cNvPr id="7" name="Group 6">
            <a:extLst>
              <a:ext uri="{FF2B5EF4-FFF2-40B4-BE49-F238E27FC236}">
                <a16:creationId xmlns:a16="http://schemas.microsoft.com/office/drawing/2014/main" id="{090525F6-6E22-158A-4A6A-71CBA436ADE1}"/>
              </a:ext>
            </a:extLst>
          </p:cNvPr>
          <p:cNvGrpSpPr/>
          <p:nvPr/>
        </p:nvGrpSpPr>
        <p:grpSpPr>
          <a:xfrm>
            <a:off x="10410556" y="5880805"/>
            <a:ext cx="485456" cy="222064"/>
            <a:chOff x="10388669" y="5880805"/>
            <a:chExt cx="485456" cy="222064"/>
          </a:xfrm>
        </p:grpSpPr>
        <p:pic>
          <p:nvPicPr>
            <p:cNvPr id="34" name="Picture 33">
              <a:extLst>
                <a:ext uri="{FF2B5EF4-FFF2-40B4-BE49-F238E27FC236}">
                  <a16:creationId xmlns:a16="http://schemas.microsoft.com/office/drawing/2014/main" id="{DC107D44-E052-EFFB-0914-450B2631F0B7}"/>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388669" y="5886869"/>
              <a:ext cx="216000" cy="216000"/>
            </a:xfrm>
            <a:prstGeom prst="rect">
              <a:avLst/>
            </a:prstGeom>
            <a:solidFill>
              <a:schemeClr val="accent3"/>
            </a:solidFill>
            <a:ln>
              <a:solidFill>
                <a:schemeClr val="accent3"/>
              </a:solidFill>
            </a:ln>
            <a:effectLst/>
          </p:spPr>
        </p:pic>
        <p:grpSp>
          <p:nvGrpSpPr>
            <p:cNvPr id="83" name="Group 82">
              <a:extLst>
                <a:ext uri="{FF2B5EF4-FFF2-40B4-BE49-F238E27FC236}">
                  <a16:creationId xmlns:a16="http://schemas.microsoft.com/office/drawing/2014/main" id="{8852D20F-2F3F-11C8-D37B-1AF04AF367D7}"/>
                </a:ext>
              </a:extLst>
            </p:cNvPr>
            <p:cNvGrpSpPr>
              <a:grpSpLocks noChangeAspect="1"/>
            </p:cNvGrpSpPr>
            <p:nvPr/>
          </p:nvGrpSpPr>
          <p:grpSpPr>
            <a:xfrm>
              <a:off x="10658125" y="5880805"/>
              <a:ext cx="216000" cy="216000"/>
              <a:chOff x="7964488" y="458788"/>
              <a:chExt cx="457200" cy="457200"/>
            </a:xfrm>
            <a:solidFill>
              <a:schemeClr val="accent2"/>
            </a:solidFill>
          </p:grpSpPr>
          <p:sp>
            <p:nvSpPr>
              <p:cNvPr id="84" name="Freeform 35">
                <a:extLst>
                  <a:ext uri="{FF2B5EF4-FFF2-40B4-BE49-F238E27FC236}">
                    <a16:creationId xmlns:a16="http://schemas.microsoft.com/office/drawing/2014/main" id="{DDCFDF39-40C1-8964-4437-245E96A4DCDD}"/>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5" name="Freeform 36">
                <a:extLst>
                  <a:ext uri="{FF2B5EF4-FFF2-40B4-BE49-F238E27FC236}">
                    <a16:creationId xmlns:a16="http://schemas.microsoft.com/office/drawing/2014/main" id="{190E7C0C-8B80-67C8-3061-AE93A00D86B6}"/>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grpSp>
    </p:spTree>
    <p:extLst>
      <p:ext uri="{BB962C8B-B14F-4D97-AF65-F5344CB8AC3E}">
        <p14:creationId xmlns:p14="http://schemas.microsoft.com/office/powerpoint/2010/main" val="1094646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C66AE-F901-46BA-0F61-C42C36D3C66F}"/>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DA0A25BA-B9B0-AD6B-703D-C99D685D1CC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43D98E5-01F5-8319-1D4F-03118F85F79E}"/>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GB" sz="1800" b="1" spc="300">
                <a:solidFill>
                  <a:schemeClr val="tx1"/>
                </a:solidFill>
                <a:latin typeface="Proxima Nova Extrabold" panose="02000506030000020004" pitchFamily="2" charset="0"/>
              </a:rPr>
              <a:t>AMEND RESULTS PLAN (PROMS) – 2/2</a:t>
            </a:r>
          </a:p>
        </p:txBody>
      </p:sp>
      <p:sp>
        <p:nvSpPr>
          <p:cNvPr id="39" name="Title 1">
            <a:extLst>
              <a:ext uri="{FF2B5EF4-FFF2-40B4-BE49-F238E27FC236}">
                <a16:creationId xmlns:a16="http://schemas.microsoft.com/office/drawing/2014/main" id="{49E7910C-2F8E-73AB-5783-126DE601EBBA}"/>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67" name="Group 66">
            <a:extLst>
              <a:ext uri="{FF2B5EF4-FFF2-40B4-BE49-F238E27FC236}">
                <a16:creationId xmlns:a16="http://schemas.microsoft.com/office/drawing/2014/main" id="{9EDD9EEF-BEC8-0C6D-76BF-CA149F80746C}"/>
              </a:ext>
            </a:extLst>
          </p:cNvPr>
          <p:cNvGrpSpPr/>
          <p:nvPr/>
        </p:nvGrpSpPr>
        <p:grpSpPr>
          <a:xfrm>
            <a:off x="10824856" y="250895"/>
            <a:ext cx="1143788" cy="1033155"/>
            <a:chOff x="10824856" y="250895"/>
            <a:chExt cx="1143788" cy="1033155"/>
          </a:xfrm>
        </p:grpSpPr>
        <p:pic>
          <p:nvPicPr>
            <p:cNvPr id="68" name="Picture 67">
              <a:extLst>
                <a:ext uri="{FF2B5EF4-FFF2-40B4-BE49-F238E27FC236}">
                  <a16:creationId xmlns:a16="http://schemas.microsoft.com/office/drawing/2014/main" id="{7B992555-973C-0727-5CAF-D081E6C9BD1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9" name="Picture 68">
              <a:extLst>
                <a:ext uri="{FF2B5EF4-FFF2-40B4-BE49-F238E27FC236}">
                  <a16:creationId xmlns:a16="http://schemas.microsoft.com/office/drawing/2014/main" id="{D958E24E-1392-DAA7-2C39-022E17532B96}"/>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70" name="TextBox 69">
              <a:extLst>
                <a:ext uri="{FF2B5EF4-FFF2-40B4-BE49-F238E27FC236}">
                  <a16:creationId xmlns:a16="http://schemas.microsoft.com/office/drawing/2014/main" id="{F6692328-9F06-75DE-6162-D594696C23B4}"/>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71" name="TextBox 70">
              <a:extLst>
                <a:ext uri="{FF2B5EF4-FFF2-40B4-BE49-F238E27FC236}">
                  <a16:creationId xmlns:a16="http://schemas.microsoft.com/office/drawing/2014/main" id="{32071B60-63CA-0A9F-E4D6-EFD5774A19E7}"/>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2" name="Rectangle: Rounded Corners 71">
              <a:extLst>
                <a:ext uri="{FF2B5EF4-FFF2-40B4-BE49-F238E27FC236}">
                  <a16:creationId xmlns:a16="http://schemas.microsoft.com/office/drawing/2014/main" id="{1A30BB35-9CFA-A4DB-BA76-7480A03659B7}"/>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3" name="Freeform 540">
              <a:extLst>
                <a:ext uri="{FF2B5EF4-FFF2-40B4-BE49-F238E27FC236}">
                  <a16:creationId xmlns:a16="http://schemas.microsoft.com/office/drawing/2014/main" id="{B5F6F7AE-8265-7162-19C9-8BEC4A06B40C}"/>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74" name="TextBox 73">
              <a:extLst>
                <a:ext uri="{FF2B5EF4-FFF2-40B4-BE49-F238E27FC236}">
                  <a16:creationId xmlns:a16="http://schemas.microsoft.com/office/drawing/2014/main" id="{650F5690-250B-E7E0-75D0-12C28F5B63EF}"/>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75" name="Group 74">
              <a:extLst>
                <a:ext uri="{FF2B5EF4-FFF2-40B4-BE49-F238E27FC236}">
                  <a16:creationId xmlns:a16="http://schemas.microsoft.com/office/drawing/2014/main" id="{1DC53AD1-B601-1A76-A233-24415EECDA58}"/>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77" name="Freeform 35">
                <a:extLst>
                  <a:ext uri="{FF2B5EF4-FFF2-40B4-BE49-F238E27FC236}">
                    <a16:creationId xmlns:a16="http://schemas.microsoft.com/office/drawing/2014/main" id="{7F3CCF28-F275-94A3-7351-1A6204220539}"/>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78" name="Freeform 36">
                <a:extLst>
                  <a:ext uri="{FF2B5EF4-FFF2-40B4-BE49-F238E27FC236}">
                    <a16:creationId xmlns:a16="http://schemas.microsoft.com/office/drawing/2014/main" id="{FCCA7B2C-708A-E9A8-E878-2EFA4F0B12DB}"/>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76" name="TextBox 75">
              <a:extLst>
                <a:ext uri="{FF2B5EF4-FFF2-40B4-BE49-F238E27FC236}">
                  <a16:creationId xmlns:a16="http://schemas.microsoft.com/office/drawing/2014/main" id="{876CA0FA-4633-67A6-4335-46CD16D834FB}"/>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3" name="Isosceles Triangle 2">
            <a:extLst>
              <a:ext uri="{FF2B5EF4-FFF2-40B4-BE49-F238E27FC236}">
                <a16:creationId xmlns:a16="http://schemas.microsoft.com/office/drawing/2014/main" id="{65568971-BFF8-C7E1-63B4-79085F4A9BA6}"/>
              </a:ext>
            </a:extLst>
          </p:cNvPr>
          <p:cNvSpPr/>
          <p:nvPr/>
        </p:nvSpPr>
        <p:spPr bwMode="gray">
          <a:xfrm rot="5400000">
            <a:off x="5380180" y="4155996"/>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0" name="Text Placeholder 5">
            <a:extLst>
              <a:ext uri="{FF2B5EF4-FFF2-40B4-BE49-F238E27FC236}">
                <a16:creationId xmlns:a16="http://schemas.microsoft.com/office/drawing/2014/main" id="{0F02F0FF-9A2A-2F3B-18FE-EA56F7024082}"/>
              </a:ext>
            </a:extLst>
          </p:cNvPr>
          <p:cNvSpPr txBox="1">
            <a:spLocks/>
          </p:cNvSpPr>
          <p:nvPr/>
        </p:nvSpPr>
        <p:spPr>
          <a:xfrm>
            <a:off x="7121226" y="2796816"/>
            <a:ext cx="1779755" cy="284792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there is agreement on the targets, UNHCR will enter the same targets in their required fields, UNHCR Programme enters the same targets in their required fields and uploads the final agreed results plan into the workflow step, selecting the review outcome of “Agreed”. The results plan is approved. After the integration is completed for both the FPN and IND files, the agreed targets will be reflected to COMPASS.</a:t>
            </a:r>
          </a:p>
        </p:txBody>
      </p:sp>
      <p:sp>
        <p:nvSpPr>
          <p:cNvPr id="11" name="Rectangle: Rounded Corners 10">
            <a:extLst>
              <a:ext uri="{FF2B5EF4-FFF2-40B4-BE49-F238E27FC236}">
                <a16:creationId xmlns:a16="http://schemas.microsoft.com/office/drawing/2014/main" id="{DF664296-02D9-E89E-C7E1-76096D53A698}"/>
              </a:ext>
            </a:extLst>
          </p:cNvPr>
          <p:cNvSpPr/>
          <p:nvPr/>
        </p:nvSpPr>
        <p:spPr bwMode="gray">
          <a:xfrm>
            <a:off x="6380981" y="2801764"/>
            <a:ext cx="2520000" cy="2847922"/>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 name="Ovale 10">
            <a:extLst>
              <a:ext uri="{FF2B5EF4-FFF2-40B4-BE49-F238E27FC236}">
                <a16:creationId xmlns:a16="http://schemas.microsoft.com/office/drawing/2014/main" id="{22552D3B-8CFB-4C2F-67F9-577896B647EC}"/>
              </a:ext>
            </a:extLst>
          </p:cNvPr>
          <p:cNvSpPr/>
          <p:nvPr/>
        </p:nvSpPr>
        <p:spPr bwMode="gray">
          <a:xfrm>
            <a:off x="6243147" y="2949085"/>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6</a:t>
            </a:r>
          </a:p>
        </p:txBody>
      </p:sp>
      <p:sp>
        <p:nvSpPr>
          <p:cNvPr id="13" name="Text Placeholder 5">
            <a:extLst>
              <a:ext uri="{FF2B5EF4-FFF2-40B4-BE49-F238E27FC236}">
                <a16:creationId xmlns:a16="http://schemas.microsoft.com/office/drawing/2014/main" id="{145E4BC5-81C3-56BF-27F5-47B0C2B3AC35}"/>
              </a:ext>
            </a:extLst>
          </p:cNvPr>
          <p:cNvSpPr txBox="1">
            <a:spLocks/>
          </p:cNvSpPr>
          <p:nvPr/>
        </p:nvSpPr>
        <p:spPr>
          <a:xfrm>
            <a:off x="4150737" y="2796817"/>
            <a:ext cx="1757997" cy="284792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a revision is required and can be completed with the workflow step’s deadline, UNHCR Programme enters the UNHCR Proposed Numerators &amp; Proposed Denominators and then transmits the modified results plan on a “Partner Sub Workflow” (this process continues until UNHCR and Partner agrees on the targets).</a:t>
            </a:r>
          </a:p>
        </p:txBody>
      </p:sp>
      <p:sp>
        <p:nvSpPr>
          <p:cNvPr id="14" name="Rectangle: Rounded Corners 13">
            <a:extLst>
              <a:ext uri="{FF2B5EF4-FFF2-40B4-BE49-F238E27FC236}">
                <a16:creationId xmlns:a16="http://schemas.microsoft.com/office/drawing/2014/main" id="{ED16193C-84CC-74FB-530D-4488FB92436E}"/>
              </a:ext>
            </a:extLst>
          </p:cNvPr>
          <p:cNvSpPr/>
          <p:nvPr/>
        </p:nvSpPr>
        <p:spPr bwMode="gray">
          <a:xfrm>
            <a:off x="3388736" y="2801764"/>
            <a:ext cx="2520000" cy="2847922"/>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5" name="Ovale 10">
            <a:extLst>
              <a:ext uri="{FF2B5EF4-FFF2-40B4-BE49-F238E27FC236}">
                <a16:creationId xmlns:a16="http://schemas.microsoft.com/office/drawing/2014/main" id="{176C9D55-BB58-E081-4D29-12F6E70FFB71}"/>
              </a:ext>
            </a:extLst>
          </p:cNvPr>
          <p:cNvSpPr/>
          <p:nvPr/>
        </p:nvSpPr>
        <p:spPr bwMode="gray">
          <a:xfrm>
            <a:off x="3250903" y="2949084"/>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5</a:t>
            </a:r>
          </a:p>
        </p:txBody>
      </p:sp>
      <p:sp>
        <p:nvSpPr>
          <p:cNvPr id="17" name="Freeform 38">
            <a:extLst>
              <a:ext uri="{FF2B5EF4-FFF2-40B4-BE49-F238E27FC236}">
                <a16:creationId xmlns:a16="http://schemas.microsoft.com/office/drawing/2014/main" id="{F8B541B6-8F49-70C4-D710-1E442E7912F8}"/>
              </a:ext>
            </a:extLst>
          </p:cNvPr>
          <p:cNvSpPr>
            <a:spLocks noChangeArrowheads="1"/>
          </p:cNvSpPr>
          <p:nvPr/>
        </p:nvSpPr>
        <p:spPr bwMode="auto">
          <a:xfrm>
            <a:off x="3630148" y="4129475"/>
            <a:ext cx="362671" cy="282495"/>
          </a:xfrm>
          <a:custGeom>
            <a:avLst/>
            <a:gdLst>
              <a:gd name="connsiteX0" fmla="*/ 417866 w 517517"/>
              <a:gd name="connsiteY0" fmla="*/ 171351 h 321063"/>
              <a:gd name="connsiteX1" fmla="*/ 407291 w 517517"/>
              <a:gd name="connsiteY1" fmla="*/ 252090 h 321063"/>
              <a:gd name="connsiteX2" fmla="*/ 407698 w 517517"/>
              <a:gd name="connsiteY2" fmla="*/ 255742 h 321063"/>
              <a:gd name="connsiteX3" fmla="*/ 418680 w 517517"/>
              <a:gd name="connsiteY3" fmla="*/ 284548 h 321063"/>
              <a:gd name="connsiteX4" fmla="*/ 430475 w 517517"/>
              <a:gd name="connsiteY4" fmla="*/ 256148 h 321063"/>
              <a:gd name="connsiteX5" fmla="*/ 431695 w 517517"/>
              <a:gd name="connsiteY5" fmla="*/ 251685 h 321063"/>
              <a:gd name="connsiteX6" fmla="*/ 420713 w 517517"/>
              <a:gd name="connsiteY6" fmla="*/ 171351 h 321063"/>
              <a:gd name="connsiteX7" fmla="*/ 419493 w 517517"/>
              <a:gd name="connsiteY7" fmla="*/ 171351 h 321063"/>
              <a:gd name="connsiteX8" fmla="*/ 417866 w 517517"/>
              <a:gd name="connsiteY8" fmla="*/ 171351 h 321063"/>
              <a:gd name="connsiteX9" fmla="*/ 96397 w 517517"/>
              <a:gd name="connsiteY9" fmla="*/ 171351 h 321063"/>
              <a:gd name="connsiteX10" fmla="*/ 85822 w 517517"/>
              <a:gd name="connsiteY10" fmla="*/ 252090 h 321063"/>
              <a:gd name="connsiteX11" fmla="*/ 86635 w 517517"/>
              <a:gd name="connsiteY11" fmla="*/ 255742 h 321063"/>
              <a:gd name="connsiteX12" fmla="*/ 97211 w 517517"/>
              <a:gd name="connsiteY12" fmla="*/ 284548 h 321063"/>
              <a:gd name="connsiteX13" fmla="*/ 109006 w 517517"/>
              <a:gd name="connsiteY13" fmla="*/ 256148 h 321063"/>
              <a:gd name="connsiteX14" fmla="*/ 110226 w 517517"/>
              <a:gd name="connsiteY14" fmla="*/ 251685 h 321063"/>
              <a:gd name="connsiteX15" fmla="*/ 99244 w 517517"/>
              <a:gd name="connsiteY15" fmla="*/ 171351 h 321063"/>
              <a:gd name="connsiteX16" fmla="*/ 98024 w 517517"/>
              <a:gd name="connsiteY16" fmla="*/ 171351 h 321063"/>
              <a:gd name="connsiteX17" fmla="*/ 96397 w 517517"/>
              <a:gd name="connsiteY17" fmla="*/ 171351 h 321063"/>
              <a:gd name="connsiteX18" fmla="*/ 402410 w 517517"/>
              <a:gd name="connsiteY18" fmla="*/ 144979 h 321063"/>
              <a:gd name="connsiteX19" fmla="*/ 419493 w 517517"/>
              <a:gd name="connsiteY19" fmla="*/ 156339 h 321063"/>
              <a:gd name="connsiteX20" fmla="*/ 436576 w 517517"/>
              <a:gd name="connsiteY20" fmla="*/ 144979 h 321063"/>
              <a:gd name="connsiteX21" fmla="*/ 430882 w 517517"/>
              <a:gd name="connsiteY21" fmla="*/ 144979 h 321063"/>
              <a:gd name="connsiteX22" fmla="*/ 407698 w 517517"/>
              <a:gd name="connsiteY22" fmla="*/ 144979 h 321063"/>
              <a:gd name="connsiteX23" fmla="*/ 402410 w 517517"/>
              <a:gd name="connsiteY23" fmla="*/ 144979 h 321063"/>
              <a:gd name="connsiteX24" fmla="*/ 80941 w 517517"/>
              <a:gd name="connsiteY24" fmla="*/ 144979 h 321063"/>
              <a:gd name="connsiteX25" fmla="*/ 98024 w 517517"/>
              <a:gd name="connsiteY25" fmla="*/ 156339 h 321063"/>
              <a:gd name="connsiteX26" fmla="*/ 115107 w 517517"/>
              <a:gd name="connsiteY26" fmla="*/ 144979 h 321063"/>
              <a:gd name="connsiteX27" fmla="*/ 109413 w 517517"/>
              <a:gd name="connsiteY27" fmla="*/ 144979 h 321063"/>
              <a:gd name="connsiteX28" fmla="*/ 86635 w 517517"/>
              <a:gd name="connsiteY28" fmla="*/ 144979 h 321063"/>
              <a:gd name="connsiteX29" fmla="*/ 80941 w 517517"/>
              <a:gd name="connsiteY29" fmla="*/ 144979 h 321063"/>
              <a:gd name="connsiteX30" fmla="*/ 407698 w 517517"/>
              <a:gd name="connsiteY30" fmla="*/ 130373 h 321063"/>
              <a:gd name="connsiteX31" fmla="*/ 430882 w 517517"/>
              <a:gd name="connsiteY31" fmla="*/ 130373 h 321063"/>
              <a:gd name="connsiteX32" fmla="*/ 461387 w 517517"/>
              <a:gd name="connsiteY32" fmla="*/ 136459 h 321063"/>
              <a:gd name="connsiteX33" fmla="*/ 491893 w 517517"/>
              <a:gd name="connsiteY33" fmla="*/ 148631 h 321063"/>
              <a:gd name="connsiteX34" fmla="*/ 517517 w 517517"/>
              <a:gd name="connsiteY34" fmla="*/ 185957 h 321063"/>
              <a:gd name="connsiteX35" fmla="*/ 517517 w 517517"/>
              <a:gd name="connsiteY35" fmla="*/ 268319 h 321063"/>
              <a:gd name="connsiteX36" fmla="*/ 510196 w 517517"/>
              <a:gd name="connsiteY36" fmla="*/ 285765 h 321063"/>
              <a:gd name="connsiteX37" fmla="*/ 486605 w 517517"/>
              <a:gd name="connsiteY37" fmla="*/ 308892 h 321063"/>
              <a:gd name="connsiteX38" fmla="*/ 486605 w 517517"/>
              <a:gd name="connsiteY38" fmla="*/ 313760 h 321063"/>
              <a:gd name="connsiteX39" fmla="*/ 479691 w 517517"/>
              <a:gd name="connsiteY39" fmla="*/ 321063 h 321063"/>
              <a:gd name="connsiteX40" fmla="*/ 472369 w 517517"/>
              <a:gd name="connsiteY40" fmla="*/ 313760 h 321063"/>
              <a:gd name="connsiteX41" fmla="*/ 472369 w 517517"/>
              <a:gd name="connsiteY41" fmla="*/ 193666 h 321063"/>
              <a:gd name="connsiteX42" fmla="*/ 479691 w 517517"/>
              <a:gd name="connsiteY42" fmla="*/ 186769 h 321063"/>
              <a:gd name="connsiteX43" fmla="*/ 486605 w 517517"/>
              <a:gd name="connsiteY43" fmla="*/ 193666 h 321063"/>
              <a:gd name="connsiteX44" fmla="*/ 486605 w 517517"/>
              <a:gd name="connsiteY44" fmla="*/ 288605 h 321063"/>
              <a:gd name="connsiteX45" fmla="*/ 499621 w 517517"/>
              <a:gd name="connsiteY45" fmla="*/ 276028 h 321063"/>
              <a:gd name="connsiteX46" fmla="*/ 503282 w 517517"/>
              <a:gd name="connsiteY46" fmla="*/ 268319 h 321063"/>
              <a:gd name="connsiteX47" fmla="*/ 503282 w 517517"/>
              <a:gd name="connsiteY47" fmla="*/ 185957 h 321063"/>
              <a:gd name="connsiteX48" fmla="*/ 486605 w 517517"/>
              <a:gd name="connsiteY48" fmla="*/ 162020 h 321063"/>
              <a:gd name="connsiteX49" fmla="*/ 456100 w 517517"/>
              <a:gd name="connsiteY49" fmla="*/ 149848 h 321063"/>
              <a:gd name="connsiteX50" fmla="*/ 455693 w 517517"/>
              <a:gd name="connsiteY50" fmla="*/ 149848 h 321063"/>
              <a:gd name="connsiteX51" fmla="*/ 434136 w 517517"/>
              <a:gd name="connsiteY51" fmla="*/ 163642 h 321063"/>
              <a:gd name="connsiteX52" fmla="*/ 445525 w 517517"/>
              <a:gd name="connsiteY52" fmla="*/ 250062 h 321063"/>
              <a:gd name="connsiteX53" fmla="*/ 443898 w 517517"/>
              <a:gd name="connsiteY53" fmla="*/ 262233 h 321063"/>
              <a:gd name="connsiteX54" fmla="*/ 430475 w 517517"/>
              <a:gd name="connsiteY54" fmla="*/ 294286 h 321063"/>
              <a:gd name="connsiteX55" fmla="*/ 418680 w 517517"/>
              <a:gd name="connsiteY55" fmla="*/ 301589 h 321063"/>
              <a:gd name="connsiteX56" fmla="*/ 418273 w 517517"/>
              <a:gd name="connsiteY56" fmla="*/ 301589 h 321063"/>
              <a:gd name="connsiteX57" fmla="*/ 406884 w 517517"/>
              <a:gd name="connsiteY57" fmla="*/ 294286 h 321063"/>
              <a:gd name="connsiteX58" fmla="*/ 394682 w 517517"/>
              <a:gd name="connsiteY58" fmla="*/ 261016 h 321063"/>
              <a:gd name="connsiteX59" fmla="*/ 393055 w 517517"/>
              <a:gd name="connsiteY59" fmla="*/ 250467 h 321063"/>
              <a:gd name="connsiteX60" fmla="*/ 404444 w 517517"/>
              <a:gd name="connsiteY60" fmla="*/ 163642 h 321063"/>
              <a:gd name="connsiteX61" fmla="*/ 382887 w 517517"/>
              <a:gd name="connsiteY61" fmla="*/ 149848 h 321063"/>
              <a:gd name="connsiteX62" fmla="*/ 351975 w 517517"/>
              <a:gd name="connsiteY62" fmla="*/ 162020 h 321063"/>
              <a:gd name="connsiteX63" fmla="*/ 335705 w 517517"/>
              <a:gd name="connsiteY63" fmla="*/ 185957 h 321063"/>
              <a:gd name="connsiteX64" fmla="*/ 335705 w 517517"/>
              <a:gd name="connsiteY64" fmla="*/ 268319 h 321063"/>
              <a:gd name="connsiteX65" fmla="*/ 338959 w 517517"/>
              <a:gd name="connsiteY65" fmla="*/ 276028 h 321063"/>
              <a:gd name="connsiteX66" fmla="*/ 349941 w 517517"/>
              <a:gd name="connsiteY66" fmla="*/ 286983 h 321063"/>
              <a:gd name="connsiteX67" fmla="*/ 349941 w 517517"/>
              <a:gd name="connsiteY67" fmla="*/ 193666 h 321063"/>
              <a:gd name="connsiteX68" fmla="*/ 357262 w 517517"/>
              <a:gd name="connsiteY68" fmla="*/ 186769 h 321063"/>
              <a:gd name="connsiteX69" fmla="*/ 364583 w 517517"/>
              <a:gd name="connsiteY69" fmla="*/ 193666 h 321063"/>
              <a:gd name="connsiteX70" fmla="*/ 364583 w 517517"/>
              <a:gd name="connsiteY70" fmla="*/ 313760 h 321063"/>
              <a:gd name="connsiteX71" fmla="*/ 357262 w 517517"/>
              <a:gd name="connsiteY71" fmla="*/ 321063 h 321063"/>
              <a:gd name="connsiteX72" fmla="*/ 349941 w 517517"/>
              <a:gd name="connsiteY72" fmla="*/ 313760 h 321063"/>
              <a:gd name="connsiteX73" fmla="*/ 349941 w 517517"/>
              <a:gd name="connsiteY73" fmla="*/ 307675 h 321063"/>
              <a:gd name="connsiteX74" fmla="*/ 328790 w 517517"/>
              <a:gd name="connsiteY74" fmla="*/ 285765 h 321063"/>
              <a:gd name="connsiteX75" fmla="*/ 321469 w 517517"/>
              <a:gd name="connsiteY75" fmla="*/ 268319 h 321063"/>
              <a:gd name="connsiteX76" fmla="*/ 321469 w 517517"/>
              <a:gd name="connsiteY76" fmla="*/ 185957 h 321063"/>
              <a:gd name="connsiteX77" fmla="*/ 346687 w 517517"/>
              <a:gd name="connsiteY77" fmla="*/ 148631 h 321063"/>
              <a:gd name="connsiteX78" fmla="*/ 377192 w 517517"/>
              <a:gd name="connsiteY78" fmla="*/ 136459 h 321063"/>
              <a:gd name="connsiteX79" fmla="*/ 407698 w 517517"/>
              <a:gd name="connsiteY79" fmla="*/ 130373 h 321063"/>
              <a:gd name="connsiteX80" fmla="*/ 86635 w 517517"/>
              <a:gd name="connsiteY80" fmla="*/ 130373 h 321063"/>
              <a:gd name="connsiteX81" fmla="*/ 109413 w 517517"/>
              <a:gd name="connsiteY81" fmla="*/ 130373 h 321063"/>
              <a:gd name="connsiteX82" fmla="*/ 139918 w 517517"/>
              <a:gd name="connsiteY82" fmla="*/ 136459 h 321063"/>
              <a:gd name="connsiteX83" fmla="*/ 170830 w 517517"/>
              <a:gd name="connsiteY83" fmla="*/ 148631 h 321063"/>
              <a:gd name="connsiteX84" fmla="*/ 196048 w 517517"/>
              <a:gd name="connsiteY84" fmla="*/ 185957 h 321063"/>
              <a:gd name="connsiteX85" fmla="*/ 196048 w 517517"/>
              <a:gd name="connsiteY85" fmla="*/ 268319 h 321063"/>
              <a:gd name="connsiteX86" fmla="*/ 188727 w 517517"/>
              <a:gd name="connsiteY86" fmla="*/ 285765 h 321063"/>
              <a:gd name="connsiteX87" fmla="*/ 165543 w 517517"/>
              <a:gd name="connsiteY87" fmla="*/ 308892 h 321063"/>
              <a:gd name="connsiteX88" fmla="*/ 165543 w 517517"/>
              <a:gd name="connsiteY88" fmla="*/ 313760 h 321063"/>
              <a:gd name="connsiteX89" fmla="*/ 158221 w 517517"/>
              <a:gd name="connsiteY89" fmla="*/ 321063 h 321063"/>
              <a:gd name="connsiteX90" fmla="*/ 150900 w 517517"/>
              <a:gd name="connsiteY90" fmla="*/ 313760 h 321063"/>
              <a:gd name="connsiteX91" fmla="*/ 150900 w 517517"/>
              <a:gd name="connsiteY91" fmla="*/ 193666 h 321063"/>
              <a:gd name="connsiteX92" fmla="*/ 158221 w 517517"/>
              <a:gd name="connsiteY92" fmla="*/ 186769 h 321063"/>
              <a:gd name="connsiteX93" fmla="*/ 165543 w 517517"/>
              <a:gd name="connsiteY93" fmla="*/ 193666 h 321063"/>
              <a:gd name="connsiteX94" fmla="*/ 165543 w 517517"/>
              <a:gd name="connsiteY94" fmla="*/ 288605 h 321063"/>
              <a:gd name="connsiteX95" fmla="*/ 178558 w 517517"/>
              <a:gd name="connsiteY95" fmla="*/ 276028 h 321063"/>
              <a:gd name="connsiteX96" fmla="*/ 181812 w 517517"/>
              <a:gd name="connsiteY96" fmla="*/ 268319 h 321063"/>
              <a:gd name="connsiteX97" fmla="*/ 181812 w 517517"/>
              <a:gd name="connsiteY97" fmla="*/ 185957 h 321063"/>
              <a:gd name="connsiteX98" fmla="*/ 165136 w 517517"/>
              <a:gd name="connsiteY98" fmla="*/ 162020 h 321063"/>
              <a:gd name="connsiteX99" fmla="*/ 134631 w 517517"/>
              <a:gd name="connsiteY99" fmla="*/ 149848 h 321063"/>
              <a:gd name="connsiteX100" fmla="*/ 112667 w 517517"/>
              <a:gd name="connsiteY100" fmla="*/ 163642 h 321063"/>
              <a:gd name="connsiteX101" fmla="*/ 124055 w 517517"/>
              <a:gd name="connsiteY101" fmla="*/ 250062 h 321063"/>
              <a:gd name="connsiteX102" fmla="*/ 122428 w 517517"/>
              <a:gd name="connsiteY102" fmla="*/ 262233 h 321063"/>
              <a:gd name="connsiteX103" fmla="*/ 109006 w 517517"/>
              <a:gd name="connsiteY103" fmla="*/ 294286 h 321063"/>
              <a:gd name="connsiteX104" fmla="*/ 97211 w 517517"/>
              <a:gd name="connsiteY104" fmla="*/ 301589 h 321063"/>
              <a:gd name="connsiteX105" fmla="*/ 96804 w 517517"/>
              <a:gd name="connsiteY105" fmla="*/ 301589 h 321063"/>
              <a:gd name="connsiteX106" fmla="*/ 85822 w 517517"/>
              <a:gd name="connsiteY106" fmla="*/ 294286 h 321063"/>
              <a:gd name="connsiteX107" fmla="*/ 73213 w 517517"/>
              <a:gd name="connsiteY107" fmla="*/ 261016 h 321063"/>
              <a:gd name="connsiteX108" fmla="*/ 71586 w 517517"/>
              <a:gd name="connsiteY108" fmla="*/ 250467 h 321063"/>
              <a:gd name="connsiteX109" fmla="*/ 82975 w 517517"/>
              <a:gd name="connsiteY109" fmla="*/ 163642 h 321063"/>
              <a:gd name="connsiteX110" fmla="*/ 61418 w 517517"/>
              <a:gd name="connsiteY110" fmla="*/ 149848 h 321063"/>
              <a:gd name="connsiteX111" fmla="*/ 30505 w 517517"/>
              <a:gd name="connsiteY111" fmla="*/ 162020 h 321063"/>
              <a:gd name="connsiteX112" fmla="*/ 14236 w 517517"/>
              <a:gd name="connsiteY112" fmla="*/ 185957 h 321063"/>
              <a:gd name="connsiteX113" fmla="*/ 14236 w 517517"/>
              <a:gd name="connsiteY113" fmla="*/ 268319 h 321063"/>
              <a:gd name="connsiteX114" fmla="*/ 17490 w 517517"/>
              <a:gd name="connsiteY114" fmla="*/ 276028 h 321063"/>
              <a:gd name="connsiteX115" fmla="*/ 28878 w 517517"/>
              <a:gd name="connsiteY115" fmla="*/ 286983 h 321063"/>
              <a:gd name="connsiteX116" fmla="*/ 28878 w 517517"/>
              <a:gd name="connsiteY116" fmla="*/ 193666 h 321063"/>
              <a:gd name="connsiteX117" fmla="*/ 35793 w 517517"/>
              <a:gd name="connsiteY117" fmla="*/ 186769 h 321063"/>
              <a:gd name="connsiteX118" fmla="*/ 43114 w 517517"/>
              <a:gd name="connsiteY118" fmla="*/ 193666 h 321063"/>
              <a:gd name="connsiteX119" fmla="*/ 43114 w 517517"/>
              <a:gd name="connsiteY119" fmla="*/ 313760 h 321063"/>
              <a:gd name="connsiteX120" fmla="*/ 35793 w 517517"/>
              <a:gd name="connsiteY120" fmla="*/ 321063 h 321063"/>
              <a:gd name="connsiteX121" fmla="*/ 28878 w 517517"/>
              <a:gd name="connsiteY121" fmla="*/ 313760 h 321063"/>
              <a:gd name="connsiteX122" fmla="*/ 28878 w 517517"/>
              <a:gd name="connsiteY122" fmla="*/ 307675 h 321063"/>
              <a:gd name="connsiteX123" fmla="*/ 7321 w 517517"/>
              <a:gd name="connsiteY123" fmla="*/ 285765 h 321063"/>
              <a:gd name="connsiteX124" fmla="*/ 0 w 517517"/>
              <a:gd name="connsiteY124" fmla="*/ 268319 h 321063"/>
              <a:gd name="connsiteX125" fmla="*/ 0 w 517517"/>
              <a:gd name="connsiteY125" fmla="*/ 185957 h 321063"/>
              <a:gd name="connsiteX126" fmla="*/ 25218 w 517517"/>
              <a:gd name="connsiteY126" fmla="*/ 148631 h 321063"/>
              <a:gd name="connsiteX127" fmla="*/ 55723 w 517517"/>
              <a:gd name="connsiteY127" fmla="*/ 136459 h 321063"/>
              <a:gd name="connsiteX128" fmla="*/ 86635 w 517517"/>
              <a:gd name="connsiteY128" fmla="*/ 130373 h 321063"/>
              <a:gd name="connsiteX129" fmla="*/ 290929 w 517517"/>
              <a:gd name="connsiteY129" fmla="*/ 125015 h 321063"/>
              <a:gd name="connsiteX130" fmla="*/ 321240 w 517517"/>
              <a:gd name="connsiteY130" fmla="*/ 125015 h 321063"/>
              <a:gd name="connsiteX131" fmla="*/ 328204 w 517517"/>
              <a:gd name="connsiteY131" fmla="*/ 131966 h 321063"/>
              <a:gd name="connsiteX132" fmla="*/ 321240 w 517517"/>
              <a:gd name="connsiteY132" fmla="*/ 138917 h 321063"/>
              <a:gd name="connsiteX133" fmla="*/ 290929 w 517517"/>
              <a:gd name="connsiteY133" fmla="*/ 138917 h 321063"/>
              <a:gd name="connsiteX134" fmla="*/ 283965 w 517517"/>
              <a:gd name="connsiteY134" fmla="*/ 131966 h 321063"/>
              <a:gd name="connsiteX135" fmla="*/ 290929 w 517517"/>
              <a:gd name="connsiteY135" fmla="*/ 125015 h 321063"/>
              <a:gd name="connsiteX136" fmla="*/ 227632 w 517517"/>
              <a:gd name="connsiteY136" fmla="*/ 88534 h 321063"/>
              <a:gd name="connsiteX137" fmla="*/ 237455 w 517517"/>
              <a:gd name="connsiteY137" fmla="*/ 88534 h 321063"/>
              <a:gd name="connsiteX138" fmla="*/ 237455 w 517517"/>
              <a:gd name="connsiteY138" fmla="*/ 98966 h 321063"/>
              <a:gd name="connsiteX139" fmla="*/ 211670 w 517517"/>
              <a:gd name="connsiteY139" fmla="*/ 124245 h 321063"/>
              <a:gd name="connsiteX140" fmla="*/ 258328 w 517517"/>
              <a:gd name="connsiteY140" fmla="*/ 124245 h 321063"/>
              <a:gd name="connsiteX141" fmla="*/ 265695 w 517517"/>
              <a:gd name="connsiteY141" fmla="*/ 131468 h 321063"/>
              <a:gd name="connsiteX142" fmla="*/ 258328 w 517517"/>
              <a:gd name="connsiteY142" fmla="*/ 138690 h 321063"/>
              <a:gd name="connsiteX143" fmla="*/ 211670 w 517517"/>
              <a:gd name="connsiteY143" fmla="*/ 138690 h 321063"/>
              <a:gd name="connsiteX144" fmla="*/ 237455 w 517517"/>
              <a:gd name="connsiteY144" fmla="*/ 163969 h 321063"/>
              <a:gd name="connsiteX145" fmla="*/ 237455 w 517517"/>
              <a:gd name="connsiteY145" fmla="*/ 174000 h 321063"/>
              <a:gd name="connsiteX146" fmla="*/ 232543 w 517517"/>
              <a:gd name="connsiteY146" fmla="*/ 176408 h 321063"/>
              <a:gd name="connsiteX147" fmla="*/ 227632 w 517517"/>
              <a:gd name="connsiteY147" fmla="*/ 174000 h 321063"/>
              <a:gd name="connsiteX148" fmla="*/ 192025 w 517517"/>
              <a:gd name="connsiteY148" fmla="*/ 139493 h 321063"/>
              <a:gd name="connsiteX149" fmla="*/ 192025 w 517517"/>
              <a:gd name="connsiteY149" fmla="*/ 123041 h 321063"/>
              <a:gd name="connsiteX150" fmla="*/ 196317 w 517517"/>
              <a:gd name="connsiteY150" fmla="*/ 41075 h 321063"/>
              <a:gd name="connsiteX151" fmla="*/ 229701 w 517517"/>
              <a:gd name="connsiteY151" fmla="*/ 41075 h 321063"/>
              <a:gd name="connsiteX152" fmla="*/ 237120 w 517517"/>
              <a:gd name="connsiteY152" fmla="*/ 48026 h 321063"/>
              <a:gd name="connsiteX153" fmla="*/ 229701 w 517517"/>
              <a:gd name="connsiteY153" fmla="*/ 54977 h 321063"/>
              <a:gd name="connsiteX154" fmla="*/ 196317 w 517517"/>
              <a:gd name="connsiteY154" fmla="*/ 54977 h 321063"/>
              <a:gd name="connsiteX155" fmla="*/ 189311 w 517517"/>
              <a:gd name="connsiteY155" fmla="*/ 48026 h 321063"/>
              <a:gd name="connsiteX156" fmla="*/ 196317 w 517517"/>
              <a:gd name="connsiteY156" fmla="*/ 41075 h 321063"/>
              <a:gd name="connsiteX157" fmla="*/ 418803 w 517517"/>
              <a:gd name="connsiteY157" fmla="*/ 14076 h 321063"/>
              <a:gd name="connsiteX158" fmla="*/ 380193 w 517517"/>
              <a:gd name="connsiteY158" fmla="*/ 52283 h 321063"/>
              <a:gd name="connsiteX159" fmla="*/ 418803 w 517517"/>
              <a:gd name="connsiteY159" fmla="*/ 90490 h 321063"/>
              <a:gd name="connsiteX160" fmla="*/ 457412 w 517517"/>
              <a:gd name="connsiteY160" fmla="*/ 52283 h 321063"/>
              <a:gd name="connsiteX161" fmla="*/ 418803 w 517517"/>
              <a:gd name="connsiteY161" fmla="*/ 14076 h 321063"/>
              <a:gd name="connsiteX162" fmla="*/ 97333 w 517517"/>
              <a:gd name="connsiteY162" fmla="*/ 14076 h 321063"/>
              <a:gd name="connsiteX163" fmla="*/ 58724 w 517517"/>
              <a:gd name="connsiteY163" fmla="*/ 52283 h 321063"/>
              <a:gd name="connsiteX164" fmla="*/ 97333 w 517517"/>
              <a:gd name="connsiteY164" fmla="*/ 90490 h 321063"/>
              <a:gd name="connsiteX165" fmla="*/ 135943 w 517517"/>
              <a:gd name="connsiteY165" fmla="*/ 52283 h 321063"/>
              <a:gd name="connsiteX166" fmla="*/ 97333 w 517517"/>
              <a:gd name="connsiteY166" fmla="*/ 14076 h 321063"/>
              <a:gd name="connsiteX167" fmla="*/ 279157 w 517517"/>
              <a:gd name="connsiteY167" fmla="*/ 5989 h 321063"/>
              <a:gd name="connsiteX168" fmla="*/ 289209 w 517517"/>
              <a:gd name="connsiteY168" fmla="*/ 5989 h 321063"/>
              <a:gd name="connsiteX169" fmla="*/ 323787 w 517517"/>
              <a:gd name="connsiteY169" fmla="*/ 40649 h 321063"/>
              <a:gd name="connsiteX170" fmla="*/ 323787 w 517517"/>
              <a:gd name="connsiteY170" fmla="*/ 57173 h 321063"/>
              <a:gd name="connsiteX171" fmla="*/ 289209 w 517517"/>
              <a:gd name="connsiteY171" fmla="*/ 91834 h 321063"/>
              <a:gd name="connsiteX172" fmla="*/ 284384 w 517517"/>
              <a:gd name="connsiteY172" fmla="*/ 94252 h 321063"/>
              <a:gd name="connsiteX173" fmla="*/ 279157 w 517517"/>
              <a:gd name="connsiteY173" fmla="*/ 91834 h 321063"/>
              <a:gd name="connsiteX174" fmla="*/ 279157 w 517517"/>
              <a:gd name="connsiteY174" fmla="*/ 81758 h 321063"/>
              <a:gd name="connsiteX175" fmla="*/ 304890 w 517517"/>
              <a:gd name="connsiteY175" fmla="*/ 56367 h 321063"/>
              <a:gd name="connsiteX176" fmla="*/ 259053 w 517517"/>
              <a:gd name="connsiteY176" fmla="*/ 56367 h 321063"/>
              <a:gd name="connsiteX177" fmla="*/ 251816 w 517517"/>
              <a:gd name="connsiteY177" fmla="*/ 49113 h 321063"/>
              <a:gd name="connsiteX178" fmla="*/ 259053 w 517517"/>
              <a:gd name="connsiteY178" fmla="*/ 41858 h 321063"/>
              <a:gd name="connsiteX179" fmla="*/ 304890 w 517517"/>
              <a:gd name="connsiteY179" fmla="*/ 41858 h 321063"/>
              <a:gd name="connsiteX180" fmla="*/ 279157 w 517517"/>
              <a:gd name="connsiteY180" fmla="*/ 16468 h 321063"/>
              <a:gd name="connsiteX181" fmla="*/ 279157 w 517517"/>
              <a:gd name="connsiteY181" fmla="*/ 5989 h 321063"/>
              <a:gd name="connsiteX182" fmla="*/ 418803 w 517517"/>
              <a:gd name="connsiteY182" fmla="*/ 0 h 321063"/>
              <a:gd name="connsiteX183" fmla="*/ 471086 w 517517"/>
              <a:gd name="connsiteY183" fmla="*/ 52283 h 321063"/>
              <a:gd name="connsiteX184" fmla="*/ 418803 w 517517"/>
              <a:gd name="connsiteY184" fmla="*/ 104969 h 321063"/>
              <a:gd name="connsiteX185" fmla="*/ 366117 w 517517"/>
              <a:gd name="connsiteY185" fmla="*/ 52283 h 321063"/>
              <a:gd name="connsiteX186" fmla="*/ 418803 w 517517"/>
              <a:gd name="connsiteY186" fmla="*/ 0 h 321063"/>
              <a:gd name="connsiteX187" fmla="*/ 97333 w 517517"/>
              <a:gd name="connsiteY187" fmla="*/ 0 h 321063"/>
              <a:gd name="connsiteX188" fmla="*/ 149617 w 517517"/>
              <a:gd name="connsiteY188" fmla="*/ 52283 h 321063"/>
              <a:gd name="connsiteX189" fmla="*/ 97333 w 517517"/>
              <a:gd name="connsiteY189" fmla="*/ 104969 h 321063"/>
              <a:gd name="connsiteX190" fmla="*/ 44648 w 517517"/>
              <a:gd name="connsiteY190" fmla="*/ 52283 h 321063"/>
              <a:gd name="connsiteX191" fmla="*/ 97333 w 517517"/>
              <a:gd name="connsiteY191" fmla="*/ 0 h 32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17517" h="321063">
                <a:moveTo>
                  <a:pt x="417866" y="171351"/>
                </a:moveTo>
                <a:lnTo>
                  <a:pt x="407291" y="252090"/>
                </a:lnTo>
                <a:cubicBezTo>
                  <a:pt x="407291" y="253307"/>
                  <a:pt x="407291" y="254525"/>
                  <a:pt x="407698" y="255742"/>
                </a:cubicBezTo>
                <a:lnTo>
                  <a:pt x="418680" y="284548"/>
                </a:lnTo>
                <a:lnTo>
                  <a:pt x="430475" y="256148"/>
                </a:lnTo>
                <a:cubicBezTo>
                  <a:pt x="431695" y="254525"/>
                  <a:pt x="431695" y="252902"/>
                  <a:pt x="431695" y="251685"/>
                </a:cubicBezTo>
                <a:lnTo>
                  <a:pt x="420713" y="171351"/>
                </a:lnTo>
                <a:cubicBezTo>
                  <a:pt x="420713" y="171351"/>
                  <a:pt x="419900" y="171351"/>
                  <a:pt x="419493" y="171351"/>
                </a:cubicBezTo>
                <a:cubicBezTo>
                  <a:pt x="419087" y="171351"/>
                  <a:pt x="418273" y="171351"/>
                  <a:pt x="417866" y="171351"/>
                </a:cubicBezTo>
                <a:close/>
                <a:moveTo>
                  <a:pt x="96397" y="171351"/>
                </a:moveTo>
                <a:lnTo>
                  <a:pt x="85822" y="252090"/>
                </a:lnTo>
                <a:cubicBezTo>
                  <a:pt x="85822" y="253307"/>
                  <a:pt x="85822" y="254525"/>
                  <a:pt x="86635" y="255742"/>
                </a:cubicBezTo>
                <a:lnTo>
                  <a:pt x="97211" y="284548"/>
                </a:lnTo>
                <a:lnTo>
                  <a:pt x="109006" y="256148"/>
                </a:lnTo>
                <a:cubicBezTo>
                  <a:pt x="110226" y="254525"/>
                  <a:pt x="110226" y="252902"/>
                  <a:pt x="110226" y="251685"/>
                </a:cubicBezTo>
                <a:lnTo>
                  <a:pt x="99244" y="171351"/>
                </a:lnTo>
                <a:cubicBezTo>
                  <a:pt x="99244" y="171351"/>
                  <a:pt x="98431" y="171351"/>
                  <a:pt x="98024" y="171351"/>
                </a:cubicBezTo>
                <a:cubicBezTo>
                  <a:pt x="97617" y="171351"/>
                  <a:pt x="96804" y="171351"/>
                  <a:pt x="96397" y="171351"/>
                </a:cubicBezTo>
                <a:close/>
                <a:moveTo>
                  <a:pt x="402410" y="144979"/>
                </a:moveTo>
                <a:lnTo>
                  <a:pt x="419493" y="156339"/>
                </a:lnTo>
                <a:lnTo>
                  <a:pt x="436576" y="144979"/>
                </a:lnTo>
                <a:cubicBezTo>
                  <a:pt x="434543" y="144979"/>
                  <a:pt x="432916" y="144979"/>
                  <a:pt x="430882" y="144979"/>
                </a:cubicBezTo>
                <a:lnTo>
                  <a:pt x="407698" y="144979"/>
                </a:lnTo>
                <a:cubicBezTo>
                  <a:pt x="406071" y="144979"/>
                  <a:pt x="404037" y="144979"/>
                  <a:pt x="402410" y="144979"/>
                </a:cubicBezTo>
                <a:close/>
                <a:moveTo>
                  <a:pt x="80941" y="144979"/>
                </a:moveTo>
                <a:lnTo>
                  <a:pt x="98024" y="156339"/>
                </a:lnTo>
                <a:lnTo>
                  <a:pt x="115107" y="144979"/>
                </a:lnTo>
                <a:cubicBezTo>
                  <a:pt x="113073" y="144979"/>
                  <a:pt x="111446" y="144979"/>
                  <a:pt x="109413" y="144979"/>
                </a:cubicBezTo>
                <a:lnTo>
                  <a:pt x="86635" y="144979"/>
                </a:lnTo>
                <a:cubicBezTo>
                  <a:pt x="84602" y="144979"/>
                  <a:pt x="82975" y="144979"/>
                  <a:pt x="80941" y="144979"/>
                </a:cubicBezTo>
                <a:close/>
                <a:moveTo>
                  <a:pt x="407698" y="130373"/>
                </a:moveTo>
                <a:lnTo>
                  <a:pt x="430882" y="130373"/>
                </a:lnTo>
                <a:cubicBezTo>
                  <a:pt x="441457" y="130373"/>
                  <a:pt x="451626" y="132402"/>
                  <a:pt x="461387" y="136459"/>
                </a:cubicBezTo>
                <a:lnTo>
                  <a:pt x="491893" y="148631"/>
                </a:lnTo>
                <a:cubicBezTo>
                  <a:pt x="507349" y="154717"/>
                  <a:pt x="517517" y="169323"/>
                  <a:pt x="517517" y="185957"/>
                </a:cubicBezTo>
                <a:lnTo>
                  <a:pt x="517517" y="268319"/>
                </a:lnTo>
                <a:cubicBezTo>
                  <a:pt x="517517" y="274811"/>
                  <a:pt x="514670" y="280897"/>
                  <a:pt x="510196" y="285765"/>
                </a:cubicBezTo>
                <a:lnTo>
                  <a:pt x="486605" y="308892"/>
                </a:lnTo>
                <a:lnTo>
                  <a:pt x="486605" y="313760"/>
                </a:lnTo>
                <a:cubicBezTo>
                  <a:pt x="486605" y="317412"/>
                  <a:pt x="483758" y="321063"/>
                  <a:pt x="479691" y="321063"/>
                </a:cubicBezTo>
                <a:cubicBezTo>
                  <a:pt x="475623" y="321063"/>
                  <a:pt x="472369" y="317412"/>
                  <a:pt x="472369" y="313760"/>
                </a:cubicBezTo>
                <a:lnTo>
                  <a:pt x="472369" y="193666"/>
                </a:lnTo>
                <a:cubicBezTo>
                  <a:pt x="472369" y="189609"/>
                  <a:pt x="475623" y="186769"/>
                  <a:pt x="479691" y="186769"/>
                </a:cubicBezTo>
                <a:cubicBezTo>
                  <a:pt x="483758" y="186769"/>
                  <a:pt x="486605" y="189609"/>
                  <a:pt x="486605" y="193666"/>
                </a:cubicBezTo>
                <a:lnTo>
                  <a:pt x="486605" y="288605"/>
                </a:lnTo>
                <a:lnTo>
                  <a:pt x="499621" y="276028"/>
                </a:lnTo>
                <a:cubicBezTo>
                  <a:pt x="501655" y="273594"/>
                  <a:pt x="503282" y="271159"/>
                  <a:pt x="503282" y="268319"/>
                </a:cubicBezTo>
                <a:lnTo>
                  <a:pt x="503282" y="185957"/>
                </a:lnTo>
                <a:cubicBezTo>
                  <a:pt x="503282" y="175408"/>
                  <a:pt x="496367" y="165671"/>
                  <a:pt x="486605" y="162020"/>
                </a:cubicBezTo>
                <a:lnTo>
                  <a:pt x="456100" y="149848"/>
                </a:lnTo>
                <a:cubicBezTo>
                  <a:pt x="456100" y="149848"/>
                  <a:pt x="456100" y="149848"/>
                  <a:pt x="455693" y="149848"/>
                </a:cubicBezTo>
                <a:lnTo>
                  <a:pt x="434136" y="163642"/>
                </a:lnTo>
                <a:lnTo>
                  <a:pt x="445525" y="250062"/>
                </a:lnTo>
                <a:cubicBezTo>
                  <a:pt x="446338" y="254119"/>
                  <a:pt x="445525" y="258176"/>
                  <a:pt x="443898" y="262233"/>
                </a:cubicBezTo>
                <a:lnTo>
                  <a:pt x="430475" y="294286"/>
                </a:lnTo>
                <a:cubicBezTo>
                  <a:pt x="428035" y="299154"/>
                  <a:pt x="423561" y="301589"/>
                  <a:pt x="418680" y="301589"/>
                </a:cubicBezTo>
                <a:cubicBezTo>
                  <a:pt x="418680" y="301589"/>
                  <a:pt x="418680" y="301589"/>
                  <a:pt x="418273" y="301589"/>
                </a:cubicBezTo>
                <a:cubicBezTo>
                  <a:pt x="413392" y="301589"/>
                  <a:pt x="408918" y="298749"/>
                  <a:pt x="406884" y="294286"/>
                </a:cubicBezTo>
                <a:lnTo>
                  <a:pt x="394682" y="261016"/>
                </a:lnTo>
                <a:cubicBezTo>
                  <a:pt x="393055" y="257770"/>
                  <a:pt x="392648" y="254119"/>
                  <a:pt x="393055" y="250467"/>
                </a:cubicBezTo>
                <a:lnTo>
                  <a:pt x="404444" y="163642"/>
                </a:lnTo>
                <a:lnTo>
                  <a:pt x="382887" y="149848"/>
                </a:lnTo>
                <a:lnTo>
                  <a:pt x="351975" y="162020"/>
                </a:lnTo>
                <a:cubicBezTo>
                  <a:pt x="342213" y="165671"/>
                  <a:pt x="335705" y="175408"/>
                  <a:pt x="335705" y="185957"/>
                </a:cubicBezTo>
                <a:lnTo>
                  <a:pt x="335705" y="268319"/>
                </a:lnTo>
                <a:cubicBezTo>
                  <a:pt x="335705" y="271159"/>
                  <a:pt x="336518" y="273594"/>
                  <a:pt x="338959" y="276028"/>
                </a:cubicBezTo>
                <a:lnTo>
                  <a:pt x="349941" y="286983"/>
                </a:lnTo>
                <a:lnTo>
                  <a:pt x="349941" y="193666"/>
                </a:lnTo>
                <a:cubicBezTo>
                  <a:pt x="349941" y="189609"/>
                  <a:pt x="353195" y="186769"/>
                  <a:pt x="357262" y="186769"/>
                </a:cubicBezTo>
                <a:cubicBezTo>
                  <a:pt x="360923" y="186769"/>
                  <a:pt x="364583" y="189609"/>
                  <a:pt x="364583" y="193666"/>
                </a:cubicBezTo>
                <a:lnTo>
                  <a:pt x="364583" y="313760"/>
                </a:lnTo>
                <a:cubicBezTo>
                  <a:pt x="364583" y="317412"/>
                  <a:pt x="360923" y="321063"/>
                  <a:pt x="357262" y="321063"/>
                </a:cubicBezTo>
                <a:cubicBezTo>
                  <a:pt x="353195" y="321063"/>
                  <a:pt x="349941" y="317412"/>
                  <a:pt x="349941" y="313760"/>
                </a:cubicBezTo>
                <a:lnTo>
                  <a:pt x="349941" y="307675"/>
                </a:lnTo>
                <a:lnTo>
                  <a:pt x="328790" y="285765"/>
                </a:lnTo>
                <a:cubicBezTo>
                  <a:pt x="324316" y="280897"/>
                  <a:pt x="321469" y="274811"/>
                  <a:pt x="321469" y="268319"/>
                </a:cubicBezTo>
                <a:lnTo>
                  <a:pt x="321469" y="185957"/>
                </a:lnTo>
                <a:cubicBezTo>
                  <a:pt x="321469" y="169323"/>
                  <a:pt x="331231" y="154717"/>
                  <a:pt x="346687" y="148631"/>
                </a:cubicBezTo>
                <a:lnTo>
                  <a:pt x="377192" y="136459"/>
                </a:lnTo>
                <a:cubicBezTo>
                  <a:pt x="386954" y="132402"/>
                  <a:pt x="397529" y="130373"/>
                  <a:pt x="407698" y="130373"/>
                </a:cubicBezTo>
                <a:close/>
                <a:moveTo>
                  <a:pt x="86635" y="130373"/>
                </a:moveTo>
                <a:lnTo>
                  <a:pt x="109413" y="130373"/>
                </a:lnTo>
                <a:cubicBezTo>
                  <a:pt x="119988" y="130373"/>
                  <a:pt x="130156" y="132402"/>
                  <a:pt x="139918" y="136459"/>
                </a:cubicBezTo>
                <a:lnTo>
                  <a:pt x="170830" y="148631"/>
                </a:lnTo>
                <a:cubicBezTo>
                  <a:pt x="185880" y="154717"/>
                  <a:pt x="196048" y="169323"/>
                  <a:pt x="196048" y="185957"/>
                </a:cubicBezTo>
                <a:lnTo>
                  <a:pt x="196048" y="268319"/>
                </a:lnTo>
                <a:cubicBezTo>
                  <a:pt x="196048" y="274811"/>
                  <a:pt x="193201" y="280897"/>
                  <a:pt x="188727" y="285765"/>
                </a:cubicBezTo>
                <a:lnTo>
                  <a:pt x="165543" y="308892"/>
                </a:lnTo>
                <a:lnTo>
                  <a:pt x="165543" y="313760"/>
                </a:lnTo>
                <a:cubicBezTo>
                  <a:pt x="165543" y="317412"/>
                  <a:pt x="162289" y="321063"/>
                  <a:pt x="158221" y="321063"/>
                </a:cubicBezTo>
                <a:cubicBezTo>
                  <a:pt x="154154" y="321063"/>
                  <a:pt x="150900" y="317412"/>
                  <a:pt x="150900" y="313760"/>
                </a:cubicBezTo>
                <a:lnTo>
                  <a:pt x="150900" y="193666"/>
                </a:lnTo>
                <a:cubicBezTo>
                  <a:pt x="150900" y="189609"/>
                  <a:pt x="154154" y="186769"/>
                  <a:pt x="158221" y="186769"/>
                </a:cubicBezTo>
                <a:cubicBezTo>
                  <a:pt x="162289" y="186769"/>
                  <a:pt x="165543" y="189609"/>
                  <a:pt x="165543" y="193666"/>
                </a:cubicBezTo>
                <a:lnTo>
                  <a:pt x="165543" y="288605"/>
                </a:lnTo>
                <a:lnTo>
                  <a:pt x="178558" y="276028"/>
                </a:lnTo>
                <a:cubicBezTo>
                  <a:pt x="180592" y="273594"/>
                  <a:pt x="181812" y="271159"/>
                  <a:pt x="181812" y="268319"/>
                </a:cubicBezTo>
                <a:lnTo>
                  <a:pt x="181812" y="185957"/>
                </a:lnTo>
                <a:cubicBezTo>
                  <a:pt x="181812" y="175408"/>
                  <a:pt x="175304" y="165671"/>
                  <a:pt x="165136" y="162020"/>
                </a:cubicBezTo>
                <a:lnTo>
                  <a:pt x="134631" y="149848"/>
                </a:lnTo>
                <a:lnTo>
                  <a:pt x="112667" y="163642"/>
                </a:lnTo>
                <a:lnTo>
                  <a:pt x="124055" y="250062"/>
                </a:lnTo>
                <a:cubicBezTo>
                  <a:pt x="124869" y="254119"/>
                  <a:pt x="124055" y="258176"/>
                  <a:pt x="122428" y="262233"/>
                </a:cubicBezTo>
                <a:lnTo>
                  <a:pt x="109006" y="294286"/>
                </a:lnTo>
                <a:cubicBezTo>
                  <a:pt x="106566" y="299154"/>
                  <a:pt x="102091" y="301589"/>
                  <a:pt x="97211" y="301589"/>
                </a:cubicBezTo>
                <a:lnTo>
                  <a:pt x="96804" y="301589"/>
                </a:lnTo>
                <a:cubicBezTo>
                  <a:pt x="91923" y="301589"/>
                  <a:pt x="87449" y="298749"/>
                  <a:pt x="85822" y="294286"/>
                </a:cubicBezTo>
                <a:lnTo>
                  <a:pt x="73213" y="261016"/>
                </a:lnTo>
                <a:cubicBezTo>
                  <a:pt x="71586" y="257770"/>
                  <a:pt x="71179" y="254119"/>
                  <a:pt x="71586" y="250467"/>
                </a:cubicBezTo>
                <a:lnTo>
                  <a:pt x="82975" y="163642"/>
                </a:lnTo>
                <a:lnTo>
                  <a:pt x="61418" y="149848"/>
                </a:lnTo>
                <a:lnTo>
                  <a:pt x="30505" y="162020"/>
                </a:lnTo>
                <a:cubicBezTo>
                  <a:pt x="20744" y="165671"/>
                  <a:pt x="14236" y="175408"/>
                  <a:pt x="14236" y="185957"/>
                </a:cubicBezTo>
                <a:lnTo>
                  <a:pt x="14236" y="268319"/>
                </a:lnTo>
                <a:cubicBezTo>
                  <a:pt x="14236" y="271159"/>
                  <a:pt x="15456" y="273594"/>
                  <a:pt x="17490" y="276028"/>
                </a:cubicBezTo>
                <a:lnTo>
                  <a:pt x="28878" y="286983"/>
                </a:lnTo>
                <a:lnTo>
                  <a:pt x="28878" y="193666"/>
                </a:lnTo>
                <a:cubicBezTo>
                  <a:pt x="28878" y="189609"/>
                  <a:pt x="31726" y="186769"/>
                  <a:pt x="35793" y="186769"/>
                </a:cubicBezTo>
                <a:cubicBezTo>
                  <a:pt x="39860" y="186769"/>
                  <a:pt x="43114" y="189609"/>
                  <a:pt x="43114" y="193666"/>
                </a:cubicBezTo>
                <a:lnTo>
                  <a:pt x="43114" y="313760"/>
                </a:lnTo>
                <a:cubicBezTo>
                  <a:pt x="43114" y="317412"/>
                  <a:pt x="39860" y="321063"/>
                  <a:pt x="35793" y="321063"/>
                </a:cubicBezTo>
                <a:cubicBezTo>
                  <a:pt x="31726" y="321063"/>
                  <a:pt x="28878" y="317412"/>
                  <a:pt x="28878" y="313760"/>
                </a:cubicBezTo>
                <a:lnTo>
                  <a:pt x="28878" y="307675"/>
                </a:lnTo>
                <a:lnTo>
                  <a:pt x="7321" y="285765"/>
                </a:lnTo>
                <a:cubicBezTo>
                  <a:pt x="2847" y="280897"/>
                  <a:pt x="0" y="274811"/>
                  <a:pt x="0" y="268319"/>
                </a:cubicBezTo>
                <a:lnTo>
                  <a:pt x="0" y="185957"/>
                </a:lnTo>
                <a:cubicBezTo>
                  <a:pt x="0" y="169323"/>
                  <a:pt x="10168" y="154717"/>
                  <a:pt x="25218" y="148631"/>
                </a:cubicBezTo>
                <a:lnTo>
                  <a:pt x="55723" y="136459"/>
                </a:lnTo>
                <a:cubicBezTo>
                  <a:pt x="65485" y="132402"/>
                  <a:pt x="76060" y="130373"/>
                  <a:pt x="86635" y="130373"/>
                </a:cubicBezTo>
                <a:close/>
                <a:moveTo>
                  <a:pt x="290929" y="125015"/>
                </a:moveTo>
                <a:lnTo>
                  <a:pt x="321240" y="125015"/>
                </a:lnTo>
                <a:cubicBezTo>
                  <a:pt x="325336" y="125015"/>
                  <a:pt x="328204" y="128104"/>
                  <a:pt x="328204" y="131966"/>
                </a:cubicBezTo>
                <a:cubicBezTo>
                  <a:pt x="328204" y="135441"/>
                  <a:pt x="325336" y="138917"/>
                  <a:pt x="321240" y="138917"/>
                </a:cubicBezTo>
                <a:lnTo>
                  <a:pt x="290929" y="138917"/>
                </a:lnTo>
                <a:cubicBezTo>
                  <a:pt x="287242" y="138917"/>
                  <a:pt x="283965" y="135441"/>
                  <a:pt x="283965" y="131966"/>
                </a:cubicBezTo>
                <a:cubicBezTo>
                  <a:pt x="283965" y="128104"/>
                  <a:pt x="287242" y="125015"/>
                  <a:pt x="290929" y="125015"/>
                </a:cubicBezTo>
                <a:close/>
                <a:moveTo>
                  <a:pt x="227632" y="88534"/>
                </a:moveTo>
                <a:cubicBezTo>
                  <a:pt x="230088" y="85725"/>
                  <a:pt x="234999" y="85725"/>
                  <a:pt x="237455" y="88534"/>
                </a:cubicBezTo>
                <a:cubicBezTo>
                  <a:pt x="240320" y="91342"/>
                  <a:pt x="240320" y="96157"/>
                  <a:pt x="237455" y="98966"/>
                </a:cubicBezTo>
                <a:lnTo>
                  <a:pt x="211670" y="124245"/>
                </a:lnTo>
                <a:lnTo>
                  <a:pt x="258328" y="124245"/>
                </a:lnTo>
                <a:cubicBezTo>
                  <a:pt x="262011" y="124245"/>
                  <a:pt x="265695" y="127455"/>
                  <a:pt x="265695" y="131468"/>
                </a:cubicBezTo>
                <a:cubicBezTo>
                  <a:pt x="265695" y="135079"/>
                  <a:pt x="262011" y="138690"/>
                  <a:pt x="258328" y="138690"/>
                </a:cubicBezTo>
                <a:lnTo>
                  <a:pt x="211670" y="138690"/>
                </a:lnTo>
                <a:lnTo>
                  <a:pt x="237455" y="163969"/>
                </a:lnTo>
                <a:cubicBezTo>
                  <a:pt x="240320" y="166778"/>
                  <a:pt x="240320" y="171192"/>
                  <a:pt x="237455" y="174000"/>
                </a:cubicBezTo>
                <a:cubicBezTo>
                  <a:pt x="236227" y="175605"/>
                  <a:pt x="234590" y="176408"/>
                  <a:pt x="232543" y="176408"/>
                </a:cubicBezTo>
                <a:cubicBezTo>
                  <a:pt x="230906" y="176408"/>
                  <a:pt x="228860" y="175605"/>
                  <a:pt x="227632" y="174000"/>
                </a:cubicBezTo>
                <a:lnTo>
                  <a:pt x="192025" y="139493"/>
                </a:lnTo>
                <a:cubicBezTo>
                  <a:pt x="187523" y="135079"/>
                  <a:pt x="187523" y="127856"/>
                  <a:pt x="192025" y="123041"/>
                </a:cubicBezTo>
                <a:close/>
                <a:moveTo>
                  <a:pt x="196317" y="41075"/>
                </a:moveTo>
                <a:lnTo>
                  <a:pt x="229701" y="41075"/>
                </a:lnTo>
                <a:cubicBezTo>
                  <a:pt x="233410" y="41075"/>
                  <a:pt x="237120" y="44164"/>
                  <a:pt x="237120" y="48026"/>
                </a:cubicBezTo>
                <a:cubicBezTo>
                  <a:pt x="237120" y="51501"/>
                  <a:pt x="233410" y="54977"/>
                  <a:pt x="229701" y="54977"/>
                </a:cubicBezTo>
                <a:lnTo>
                  <a:pt x="196317" y="54977"/>
                </a:lnTo>
                <a:cubicBezTo>
                  <a:pt x="192608" y="54977"/>
                  <a:pt x="189311" y="51501"/>
                  <a:pt x="189311" y="48026"/>
                </a:cubicBezTo>
                <a:cubicBezTo>
                  <a:pt x="189311" y="44164"/>
                  <a:pt x="192608" y="41075"/>
                  <a:pt x="196317" y="41075"/>
                </a:cubicBezTo>
                <a:close/>
                <a:moveTo>
                  <a:pt x="418803" y="14076"/>
                </a:moveTo>
                <a:cubicBezTo>
                  <a:pt x="397487" y="14076"/>
                  <a:pt x="380193" y="31370"/>
                  <a:pt x="380193" y="52283"/>
                </a:cubicBezTo>
                <a:cubicBezTo>
                  <a:pt x="380193" y="73599"/>
                  <a:pt x="397487" y="90490"/>
                  <a:pt x="418803" y="90490"/>
                </a:cubicBezTo>
                <a:cubicBezTo>
                  <a:pt x="439716" y="90490"/>
                  <a:pt x="457412" y="73599"/>
                  <a:pt x="457412" y="52283"/>
                </a:cubicBezTo>
                <a:cubicBezTo>
                  <a:pt x="457412" y="31370"/>
                  <a:pt x="439716" y="14076"/>
                  <a:pt x="418803" y="14076"/>
                </a:cubicBezTo>
                <a:close/>
                <a:moveTo>
                  <a:pt x="97333" y="14076"/>
                </a:moveTo>
                <a:cubicBezTo>
                  <a:pt x="76018" y="14076"/>
                  <a:pt x="58724" y="31370"/>
                  <a:pt x="58724" y="52283"/>
                </a:cubicBezTo>
                <a:cubicBezTo>
                  <a:pt x="58724" y="73599"/>
                  <a:pt x="76018" y="90490"/>
                  <a:pt x="97333" y="90490"/>
                </a:cubicBezTo>
                <a:cubicBezTo>
                  <a:pt x="118247" y="90490"/>
                  <a:pt x="135943" y="73599"/>
                  <a:pt x="135943" y="52283"/>
                </a:cubicBezTo>
                <a:cubicBezTo>
                  <a:pt x="135943" y="31370"/>
                  <a:pt x="118247" y="14076"/>
                  <a:pt x="97333" y="14076"/>
                </a:cubicBezTo>
                <a:close/>
                <a:moveTo>
                  <a:pt x="279157" y="5989"/>
                </a:moveTo>
                <a:cubicBezTo>
                  <a:pt x="281971" y="3571"/>
                  <a:pt x="286394" y="3571"/>
                  <a:pt x="289209" y="5989"/>
                </a:cubicBezTo>
                <a:lnTo>
                  <a:pt x="323787" y="40649"/>
                </a:lnTo>
                <a:cubicBezTo>
                  <a:pt x="328210" y="45486"/>
                  <a:pt x="328210" y="52740"/>
                  <a:pt x="323787" y="57173"/>
                </a:cubicBezTo>
                <a:lnTo>
                  <a:pt x="289209" y="91834"/>
                </a:lnTo>
                <a:cubicBezTo>
                  <a:pt x="288003" y="93446"/>
                  <a:pt x="285992" y="94252"/>
                  <a:pt x="284384" y="94252"/>
                </a:cubicBezTo>
                <a:cubicBezTo>
                  <a:pt x="282374" y="94252"/>
                  <a:pt x="280765" y="93446"/>
                  <a:pt x="279157" y="91834"/>
                </a:cubicBezTo>
                <a:cubicBezTo>
                  <a:pt x="276342" y="89013"/>
                  <a:pt x="276342" y="84579"/>
                  <a:pt x="279157" y="81758"/>
                </a:cubicBezTo>
                <a:lnTo>
                  <a:pt x="304890" y="56367"/>
                </a:lnTo>
                <a:lnTo>
                  <a:pt x="259053" y="56367"/>
                </a:lnTo>
                <a:cubicBezTo>
                  <a:pt x="255033" y="56367"/>
                  <a:pt x="251816" y="52740"/>
                  <a:pt x="251816" y="49113"/>
                </a:cubicBezTo>
                <a:cubicBezTo>
                  <a:pt x="251816" y="45083"/>
                  <a:pt x="255033" y="41858"/>
                  <a:pt x="259053" y="41858"/>
                </a:cubicBezTo>
                <a:lnTo>
                  <a:pt x="304890" y="41858"/>
                </a:lnTo>
                <a:lnTo>
                  <a:pt x="279157" y="16468"/>
                </a:lnTo>
                <a:cubicBezTo>
                  <a:pt x="276342" y="13647"/>
                  <a:pt x="276342" y="8810"/>
                  <a:pt x="279157" y="5989"/>
                </a:cubicBezTo>
                <a:close/>
                <a:moveTo>
                  <a:pt x="418803" y="0"/>
                </a:moveTo>
                <a:cubicBezTo>
                  <a:pt x="447760" y="0"/>
                  <a:pt x="471086" y="23326"/>
                  <a:pt x="471086" y="52283"/>
                </a:cubicBezTo>
                <a:cubicBezTo>
                  <a:pt x="471086" y="81240"/>
                  <a:pt x="447760" y="104969"/>
                  <a:pt x="418803" y="104969"/>
                </a:cubicBezTo>
                <a:cubicBezTo>
                  <a:pt x="389846" y="104969"/>
                  <a:pt x="366117" y="81240"/>
                  <a:pt x="366117" y="52283"/>
                </a:cubicBezTo>
                <a:cubicBezTo>
                  <a:pt x="366117" y="23326"/>
                  <a:pt x="389846" y="0"/>
                  <a:pt x="418803" y="0"/>
                </a:cubicBezTo>
                <a:close/>
                <a:moveTo>
                  <a:pt x="97333" y="0"/>
                </a:moveTo>
                <a:cubicBezTo>
                  <a:pt x="126290" y="0"/>
                  <a:pt x="149617" y="23326"/>
                  <a:pt x="149617" y="52283"/>
                </a:cubicBezTo>
                <a:cubicBezTo>
                  <a:pt x="149617" y="81240"/>
                  <a:pt x="126290" y="104969"/>
                  <a:pt x="97333" y="104969"/>
                </a:cubicBezTo>
                <a:cubicBezTo>
                  <a:pt x="68377" y="104969"/>
                  <a:pt x="44648" y="81240"/>
                  <a:pt x="44648" y="52283"/>
                </a:cubicBezTo>
                <a:cubicBezTo>
                  <a:pt x="44648" y="23326"/>
                  <a:pt x="68377" y="0"/>
                  <a:pt x="97333" y="0"/>
                </a:cubicBezTo>
                <a:close/>
              </a:path>
            </a:pathLst>
          </a:custGeom>
          <a:solidFill>
            <a:schemeClr val="accent3"/>
          </a:solidFill>
          <a:ln>
            <a:noFill/>
          </a:ln>
          <a:effectLst/>
        </p:spPr>
        <p:txBody>
          <a:bodyPr wrap="square" anchor="ctr">
            <a:noAutofit/>
          </a:bodyPr>
          <a:lstStyle/>
          <a:p>
            <a:endParaRPr lang="en-US" sz="725"/>
          </a:p>
        </p:txBody>
      </p:sp>
      <p:sp>
        <p:nvSpPr>
          <p:cNvPr id="18" name="Freeform 158">
            <a:extLst>
              <a:ext uri="{FF2B5EF4-FFF2-40B4-BE49-F238E27FC236}">
                <a16:creationId xmlns:a16="http://schemas.microsoft.com/office/drawing/2014/main" id="{2401248A-8A46-DAF4-3F79-A35B3C7CD4F8}"/>
              </a:ext>
            </a:extLst>
          </p:cNvPr>
          <p:cNvSpPr>
            <a:spLocks noChangeArrowheads="1"/>
          </p:cNvSpPr>
          <p:nvPr/>
        </p:nvSpPr>
        <p:spPr bwMode="auto">
          <a:xfrm>
            <a:off x="6554967" y="4077106"/>
            <a:ext cx="392274" cy="319322"/>
          </a:xfrm>
          <a:custGeom>
            <a:avLst/>
            <a:gdLst>
              <a:gd name="T0" fmla="*/ 239 w 1353"/>
              <a:gd name="T1" fmla="*/ 650 h 1214"/>
              <a:gd name="T2" fmla="*/ 438 w 1353"/>
              <a:gd name="T3" fmla="*/ 979 h 1214"/>
              <a:gd name="T4" fmla="*/ 502 w 1353"/>
              <a:gd name="T5" fmla="*/ 979 h 1214"/>
              <a:gd name="T6" fmla="*/ 706 w 1353"/>
              <a:gd name="T7" fmla="*/ 635 h 1214"/>
              <a:gd name="T8" fmla="*/ 933 w 1353"/>
              <a:gd name="T9" fmla="*/ 825 h 1214"/>
              <a:gd name="T10" fmla="*/ 1146 w 1353"/>
              <a:gd name="T11" fmla="*/ 513 h 1214"/>
              <a:gd name="T12" fmla="*/ 1150 w 1353"/>
              <a:gd name="T13" fmla="*/ 1136 h 1214"/>
              <a:gd name="T14" fmla="*/ 239 w 1353"/>
              <a:gd name="T15" fmla="*/ 366 h 1214"/>
              <a:gd name="T16" fmla="*/ 239 w 1353"/>
              <a:gd name="T17" fmla="*/ 432 h 1214"/>
              <a:gd name="T18" fmla="*/ 239 w 1353"/>
              <a:gd name="T19" fmla="*/ 366 h 1214"/>
              <a:gd name="T20" fmla="*/ 470 w 1353"/>
              <a:gd name="T21" fmla="*/ 825 h 1214"/>
              <a:gd name="T22" fmla="*/ 470 w 1353"/>
              <a:gd name="T23" fmla="*/ 760 h 1214"/>
              <a:gd name="T24" fmla="*/ 734 w 1353"/>
              <a:gd name="T25" fmla="*/ 399 h 1214"/>
              <a:gd name="T26" fmla="*/ 669 w 1353"/>
              <a:gd name="T27" fmla="*/ 399 h 1214"/>
              <a:gd name="T28" fmla="*/ 932 w 1353"/>
              <a:gd name="T29" fmla="*/ 579 h 1214"/>
              <a:gd name="T30" fmla="*/ 932 w 1353"/>
              <a:gd name="T31" fmla="*/ 644 h 1214"/>
              <a:gd name="T32" fmla="*/ 1168 w 1353"/>
              <a:gd name="T33" fmla="*/ 205 h 1214"/>
              <a:gd name="T34" fmla="*/ 1168 w 1353"/>
              <a:gd name="T35" fmla="*/ 270 h 1214"/>
              <a:gd name="T36" fmla="*/ 1168 w 1353"/>
              <a:gd name="T37" fmla="*/ 205 h 1214"/>
              <a:gd name="T38" fmla="*/ 1250 w 1353"/>
              <a:gd name="T39" fmla="*/ 1106 h 1214"/>
              <a:gd name="T40" fmla="*/ 1186 w 1353"/>
              <a:gd name="T41" fmla="*/ 514 h 1214"/>
              <a:gd name="T42" fmla="*/ 930 w 1353"/>
              <a:gd name="T43" fmla="*/ 789 h 1214"/>
              <a:gd name="T44" fmla="*/ 926 w 1353"/>
              <a:gd name="T45" fmla="*/ 790 h 1214"/>
              <a:gd name="T46" fmla="*/ 700 w 1353"/>
              <a:gd name="T47" fmla="*/ 600 h 1214"/>
              <a:gd name="T48" fmla="*/ 470 w 1353"/>
              <a:gd name="T49" fmla="*/ 962 h 1214"/>
              <a:gd name="T50" fmla="*/ 274 w 1353"/>
              <a:gd name="T51" fmla="*/ 632 h 1214"/>
              <a:gd name="T52" fmla="*/ 77 w 1353"/>
              <a:gd name="T53" fmla="*/ 935 h 1214"/>
              <a:gd name="T54" fmla="*/ 239 w 1353"/>
              <a:gd name="T55" fmla="*/ 467 h 1214"/>
              <a:gd name="T56" fmla="*/ 421 w 1353"/>
              <a:gd name="T57" fmla="*/ 745 h 1214"/>
              <a:gd name="T58" fmla="*/ 470 w 1353"/>
              <a:gd name="T59" fmla="*/ 861 h 1214"/>
              <a:gd name="T60" fmla="*/ 683 w 1353"/>
              <a:gd name="T61" fmla="*/ 465 h 1214"/>
              <a:gd name="T62" fmla="*/ 738 w 1353"/>
              <a:gd name="T63" fmla="*/ 457 h 1214"/>
              <a:gd name="T64" fmla="*/ 865 w 1353"/>
              <a:gd name="T65" fmla="*/ 612 h 1214"/>
              <a:gd name="T66" fmla="*/ 1001 w 1353"/>
              <a:gd name="T67" fmla="*/ 612 h 1214"/>
              <a:gd name="T68" fmla="*/ 1168 w 1353"/>
              <a:gd name="T69" fmla="*/ 305 h 1214"/>
              <a:gd name="T70" fmla="*/ 1221 w 1353"/>
              <a:gd name="T71" fmla="*/ 194 h 1214"/>
              <a:gd name="T72" fmla="*/ 1322 w 1353"/>
              <a:gd name="T73" fmla="*/ 107 h 1214"/>
              <a:gd name="T74" fmla="*/ 1226 w 1353"/>
              <a:gd name="T75" fmla="*/ 51 h 1214"/>
              <a:gd name="T76" fmla="*/ 1192 w 1353"/>
              <a:gd name="T77" fmla="*/ 173 h 1214"/>
              <a:gd name="T78" fmla="*/ 1100 w 1353"/>
              <a:gd name="T79" fmla="*/ 238 h 1214"/>
              <a:gd name="T80" fmla="*/ 953 w 1353"/>
              <a:gd name="T81" fmla="*/ 547 h 1214"/>
              <a:gd name="T82" fmla="*/ 762 w 1353"/>
              <a:gd name="T83" fmla="*/ 431 h 1214"/>
              <a:gd name="T84" fmla="*/ 701 w 1353"/>
              <a:gd name="T85" fmla="*/ 331 h 1214"/>
              <a:gd name="T86" fmla="*/ 652 w 1353"/>
              <a:gd name="T87" fmla="*/ 447 h 1214"/>
              <a:gd name="T88" fmla="*/ 470 w 1353"/>
              <a:gd name="T89" fmla="*/ 724 h 1214"/>
              <a:gd name="T90" fmla="*/ 307 w 1353"/>
              <a:gd name="T91" fmla="*/ 399 h 1214"/>
              <a:gd name="T92" fmla="*/ 170 w 1353"/>
              <a:gd name="T93" fmla="*/ 399 h 1214"/>
              <a:gd name="T94" fmla="*/ 77 w 1353"/>
              <a:gd name="T95" fmla="*/ 117 h 1214"/>
              <a:gd name="T96" fmla="*/ 67 w 1353"/>
              <a:gd name="T97" fmla="*/ 21 h 1214"/>
              <a:gd name="T98" fmla="*/ 4 w 1353"/>
              <a:gd name="T99" fmla="*/ 104 h 1214"/>
              <a:gd name="T100" fmla="*/ 41 w 1353"/>
              <a:gd name="T101" fmla="*/ 1103 h 1214"/>
              <a:gd name="T102" fmla="*/ 1250 w 1353"/>
              <a:gd name="T103" fmla="*/ 1203 h 1214"/>
              <a:gd name="T104" fmla="*/ 1346 w 1353"/>
              <a:gd name="T105" fmla="*/ 1147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3" h="1214">
                <a:moveTo>
                  <a:pt x="77" y="1103"/>
                </a:moveTo>
                <a:lnTo>
                  <a:pt x="77" y="1025"/>
                </a:lnTo>
                <a:lnTo>
                  <a:pt x="239" y="650"/>
                </a:lnTo>
                <a:lnTo>
                  <a:pt x="239" y="650"/>
                </a:lnTo>
                <a:cubicBezTo>
                  <a:pt x="239" y="649"/>
                  <a:pt x="239" y="648"/>
                  <a:pt x="241" y="648"/>
                </a:cubicBezTo>
                <a:lnTo>
                  <a:pt x="241" y="648"/>
                </a:lnTo>
                <a:cubicBezTo>
                  <a:pt x="242" y="648"/>
                  <a:pt x="243" y="649"/>
                  <a:pt x="243" y="649"/>
                </a:cubicBezTo>
                <a:lnTo>
                  <a:pt x="438" y="979"/>
                </a:lnTo>
                <a:lnTo>
                  <a:pt x="438" y="979"/>
                </a:lnTo>
                <a:cubicBezTo>
                  <a:pt x="444" y="991"/>
                  <a:pt x="456" y="998"/>
                  <a:pt x="470" y="998"/>
                </a:cubicBezTo>
                <a:lnTo>
                  <a:pt x="470" y="998"/>
                </a:lnTo>
                <a:cubicBezTo>
                  <a:pt x="483" y="998"/>
                  <a:pt x="496" y="991"/>
                  <a:pt x="502" y="979"/>
                </a:cubicBezTo>
                <a:lnTo>
                  <a:pt x="704" y="637"/>
                </a:lnTo>
                <a:lnTo>
                  <a:pt x="704" y="637"/>
                </a:lnTo>
                <a:cubicBezTo>
                  <a:pt x="704" y="636"/>
                  <a:pt x="705" y="635"/>
                  <a:pt x="706" y="635"/>
                </a:cubicBezTo>
                <a:lnTo>
                  <a:pt x="706" y="635"/>
                </a:lnTo>
                <a:cubicBezTo>
                  <a:pt x="706" y="635"/>
                  <a:pt x="707" y="635"/>
                  <a:pt x="707" y="636"/>
                </a:cubicBezTo>
                <a:lnTo>
                  <a:pt x="903" y="815"/>
                </a:lnTo>
                <a:lnTo>
                  <a:pt x="903" y="815"/>
                </a:lnTo>
                <a:cubicBezTo>
                  <a:pt x="911" y="823"/>
                  <a:pt x="922" y="827"/>
                  <a:pt x="933" y="825"/>
                </a:cubicBezTo>
                <a:lnTo>
                  <a:pt x="933" y="825"/>
                </a:lnTo>
                <a:cubicBezTo>
                  <a:pt x="944" y="824"/>
                  <a:pt x="954" y="818"/>
                  <a:pt x="960" y="808"/>
                </a:cubicBezTo>
                <a:lnTo>
                  <a:pt x="1146" y="513"/>
                </a:lnTo>
                <a:lnTo>
                  <a:pt x="1146" y="513"/>
                </a:lnTo>
                <a:cubicBezTo>
                  <a:pt x="1146" y="512"/>
                  <a:pt x="1147" y="511"/>
                  <a:pt x="1149" y="512"/>
                </a:cubicBezTo>
                <a:lnTo>
                  <a:pt x="1149" y="512"/>
                </a:lnTo>
                <a:cubicBezTo>
                  <a:pt x="1150" y="512"/>
                  <a:pt x="1150" y="513"/>
                  <a:pt x="1150" y="514"/>
                </a:cubicBezTo>
                <a:lnTo>
                  <a:pt x="1150" y="1136"/>
                </a:lnTo>
                <a:lnTo>
                  <a:pt x="110" y="1136"/>
                </a:lnTo>
                <a:lnTo>
                  <a:pt x="110" y="1136"/>
                </a:lnTo>
                <a:cubicBezTo>
                  <a:pt x="92" y="1136"/>
                  <a:pt x="77" y="1122"/>
                  <a:pt x="77" y="1103"/>
                </a:cubicBezTo>
                <a:close/>
                <a:moveTo>
                  <a:pt x="239" y="366"/>
                </a:moveTo>
                <a:lnTo>
                  <a:pt x="239" y="366"/>
                </a:lnTo>
                <a:cubicBezTo>
                  <a:pt x="257" y="366"/>
                  <a:pt x="272" y="382"/>
                  <a:pt x="272" y="399"/>
                </a:cubicBezTo>
                <a:lnTo>
                  <a:pt x="272" y="399"/>
                </a:lnTo>
                <a:cubicBezTo>
                  <a:pt x="272" y="418"/>
                  <a:pt x="257" y="432"/>
                  <a:pt x="239" y="432"/>
                </a:cubicBezTo>
                <a:lnTo>
                  <a:pt x="239" y="432"/>
                </a:lnTo>
                <a:cubicBezTo>
                  <a:pt x="221" y="432"/>
                  <a:pt x="206" y="418"/>
                  <a:pt x="206" y="399"/>
                </a:cubicBezTo>
                <a:lnTo>
                  <a:pt x="206" y="399"/>
                </a:lnTo>
                <a:cubicBezTo>
                  <a:pt x="206" y="382"/>
                  <a:pt x="221" y="366"/>
                  <a:pt x="239" y="366"/>
                </a:cubicBezTo>
                <a:close/>
                <a:moveTo>
                  <a:pt x="503" y="793"/>
                </a:moveTo>
                <a:lnTo>
                  <a:pt x="503" y="793"/>
                </a:lnTo>
                <a:cubicBezTo>
                  <a:pt x="503" y="811"/>
                  <a:pt x="488" y="825"/>
                  <a:pt x="470" y="825"/>
                </a:cubicBezTo>
                <a:lnTo>
                  <a:pt x="470" y="825"/>
                </a:lnTo>
                <a:cubicBezTo>
                  <a:pt x="452" y="825"/>
                  <a:pt x="437" y="811"/>
                  <a:pt x="437" y="793"/>
                </a:cubicBezTo>
                <a:lnTo>
                  <a:pt x="437" y="793"/>
                </a:lnTo>
                <a:cubicBezTo>
                  <a:pt x="437" y="775"/>
                  <a:pt x="452" y="760"/>
                  <a:pt x="470" y="760"/>
                </a:cubicBezTo>
                <a:lnTo>
                  <a:pt x="470" y="760"/>
                </a:lnTo>
                <a:cubicBezTo>
                  <a:pt x="488" y="760"/>
                  <a:pt x="503" y="775"/>
                  <a:pt x="503" y="793"/>
                </a:cubicBezTo>
                <a:close/>
                <a:moveTo>
                  <a:pt x="701" y="366"/>
                </a:moveTo>
                <a:lnTo>
                  <a:pt x="701" y="366"/>
                </a:lnTo>
                <a:cubicBezTo>
                  <a:pt x="719" y="366"/>
                  <a:pt x="734" y="382"/>
                  <a:pt x="734" y="399"/>
                </a:cubicBezTo>
                <a:lnTo>
                  <a:pt x="734" y="399"/>
                </a:lnTo>
                <a:cubicBezTo>
                  <a:pt x="734" y="418"/>
                  <a:pt x="719" y="432"/>
                  <a:pt x="701" y="432"/>
                </a:cubicBezTo>
                <a:lnTo>
                  <a:pt x="701" y="432"/>
                </a:lnTo>
                <a:cubicBezTo>
                  <a:pt x="683" y="432"/>
                  <a:pt x="669" y="418"/>
                  <a:pt x="669" y="399"/>
                </a:cubicBezTo>
                <a:lnTo>
                  <a:pt x="669" y="399"/>
                </a:lnTo>
                <a:cubicBezTo>
                  <a:pt x="669" y="382"/>
                  <a:pt x="683" y="366"/>
                  <a:pt x="701" y="366"/>
                </a:cubicBezTo>
                <a:close/>
                <a:moveTo>
                  <a:pt x="932" y="579"/>
                </a:moveTo>
                <a:lnTo>
                  <a:pt x="932" y="579"/>
                </a:lnTo>
                <a:cubicBezTo>
                  <a:pt x="951" y="579"/>
                  <a:pt x="966" y="593"/>
                  <a:pt x="966" y="612"/>
                </a:cubicBezTo>
                <a:lnTo>
                  <a:pt x="966" y="612"/>
                </a:lnTo>
                <a:cubicBezTo>
                  <a:pt x="966" y="630"/>
                  <a:pt x="951" y="644"/>
                  <a:pt x="932" y="644"/>
                </a:cubicBezTo>
                <a:lnTo>
                  <a:pt x="932" y="644"/>
                </a:lnTo>
                <a:cubicBezTo>
                  <a:pt x="914" y="644"/>
                  <a:pt x="900" y="630"/>
                  <a:pt x="900" y="612"/>
                </a:cubicBezTo>
                <a:lnTo>
                  <a:pt x="900" y="612"/>
                </a:lnTo>
                <a:cubicBezTo>
                  <a:pt x="900" y="593"/>
                  <a:pt x="914" y="579"/>
                  <a:pt x="932" y="579"/>
                </a:cubicBezTo>
                <a:close/>
                <a:moveTo>
                  <a:pt x="1168" y="205"/>
                </a:moveTo>
                <a:lnTo>
                  <a:pt x="1168" y="205"/>
                </a:lnTo>
                <a:cubicBezTo>
                  <a:pt x="1186" y="205"/>
                  <a:pt x="1201" y="220"/>
                  <a:pt x="1201" y="238"/>
                </a:cubicBezTo>
                <a:lnTo>
                  <a:pt x="1201" y="238"/>
                </a:lnTo>
                <a:cubicBezTo>
                  <a:pt x="1201" y="256"/>
                  <a:pt x="1186" y="270"/>
                  <a:pt x="1168" y="270"/>
                </a:cubicBezTo>
                <a:lnTo>
                  <a:pt x="1168" y="270"/>
                </a:lnTo>
                <a:cubicBezTo>
                  <a:pt x="1150" y="270"/>
                  <a:pt x="1135" y="256"/>
                  <a:pt x="1135" y="238"/>
                </a:cubicBezTo>
                <a:lnTo>
                  <a:pt x="1135" y="238"/>
                </a:lnTo>
                <a:cubicBezTo>
                  <a:pt x="1135" y="220"/>
                  <a:pt x="1150" y="205"/>
                  <a:pt x="1168" y="205"/>
                </a:cubicBezTo>
                <a:close/>
                <a:moveTo>
                  <a:pt x="1346" y="1147"/>
                </a:moveTo>
                <a:lnTo>
                  <a:pt x="1263" y="1099"/>
                </a:lnTo>
                <a:lnTo>
                  <a:pt x="1263" y="1099"/>
                </a:lnTo>
                <a:cubicBezTo>
                  <a:pt x="1257" y="1096"/>
                  <a:pt x="1250" y="1099"/>
                  <a:pt x="1250" y="1106"/>
                </a:cubicBezTo>
                <a:lnTo>
                  <a:pt x="1250" y="1136"/>
                </a:lnTo>
                <a:lnTo>
                  <a:pt x="1186" y="1136"/>
                </a:lnTo>
                <a:lnTo>
                  <a:pt x="1186" y="514"/>
                </a:lnTo>
                <a:lnTo>
                  <a:pt x="1186" y="514"/>
                </a:lnTo>
                <a:cubicBezTo>
                  <a:pt x="1186" y="497"/>
                  <a:pt x="1175" y="482"/>
                  <a:pt x="1158" y="477"/>
                </a:cubicBezTo>
                <a:lnTo>
                  <a:pt x="1158" y="477"/>
                </a:lnTo>
                <a:cubicBezTo>
                  <a:pt x="1143" y="473"/>
                  <a:pt x="1125" y="479"/>
                  <a:pt x="1116" y="494"/>
                </a:cubicBezTo>
                <a:lnTo>
                  <a:pt x="930" y="789"/>
                </a:lnTo>
                <a:lnTo>
                  <a:pt x="930" y="789"/>
                </a:lnTo>
                <a:cubicBezTo>
                  <a:pt x="930" y="790"/>
                  <a:pt x="929" y="791"/>
                  <a:pt x="929" y="791"/>
                </a:cubicBezTo>
                <a:lnTo>
                  <a:pt x="929" y="791"/>
                </a:lnTo>
                <a:cubicBezTo>
                  <a:pt x="928" y="791"/>
                  <a:pt x="927" y="791"/>
                  <a:pt x="926" y="790"/>
                </a:cubicBezTo>
                <a:lnTo>
                  <a:pt x="731" y="610"/>
                </a:lnTo>
                <a:lnTo>
                  <a:pt x="731" y="610"/>
                </a:lnTo>
                <a:cubicBezTo>
                  <a:pt x="723" y="602"/>
                  <a:pt x="712" y="599"/>
                  <a:pt x="700" y="600"/>
                </a:cubicBezTo>
                <a:lnTo>
                  <a:pt x="700" y="600"/>
                </a:lnTo>
                <a:cubicBezTo>
                  <a:pt x="689" y="602"/>
                  <a:pt x="679" y="609"/>
                  <a:pt x="673" y="619"/>
                </a:cubicBezTo>
                <a:lnTo>
                  <a:pt x="472" y="962"/>
                </a:lnTo>
                <a:lnTo>
                  <a:pt x="472" y="962"/>
                </a:lnTo>
                <a:cubicBezTo>
                  <a:pt x="472" y="962"/>
                  <a:pt x="471" y="962"/>
                  <a:pt x="470" y="962"/>
                </a:cubicBezTo>
                <a:lnTo>
                  <a:pt x="470" y="962"/>
                </a:lnTo>
                <a:cubicBezTo>
                  <a:pt x="468" y="962"/>
                  <a:pt x="468" y="962"/>
                  <a:pt x="468" y="962"/>
                </a:cubicBezTo>
                <a:lnTo>
                  <a:pt x="274" y="632"/>
                </a:lnTo>
                <a:lnTo>
                  <a:pt x="274" y="632"/>
                </a:lnTo>
                <a:cubicBezTo>
                  <a:pt x="267" y="619"/>
                  <a:pt x="254" y="612"/>
                  <a:pt x="239" y="613"/>
                </a:cubicBezTo>
                <a:lnTo>
                  <a:pt x="239" y="613"/>
                </a:lnTo>
                <a:cubicBezTo>
                  <a:pt x="224" y="614"/>
                  <a:pt x="212" y="623"/>
                  <a:pt x="206" y="635"/>
                </a:cubicBezTo>
                <a:lnTo>
                  <a:pt x="77" y="935"/>
                </a:lnTo>
                <a:lnTo>
                  <a:pt x="77" y="818"/>
                </a:lnTo>
                <a:lnTo>
                  <a:pt x="229" y="467"/>
                </a:lnTo>
                <a:lnTo>
                  <a:pt x="229" y="467"/>
                </a:lnTo>
                <a:cubicBezTo>
                  <a:pt x="232" y="467"/>
                  <a:pt x="236" y="467"/>
                  <a:pt x="239" y="467"/>
                </a:cubicBezTo>
                <a:lnTo>
                  <a:pt x="239" y="467"/>
                </a:lnTo>
                <a:cubicBezTo>
                  <a:pt x="245" y="467"/>
                  <a:pt x="251" y="467"/>
                  <a:pt x="257" y="465"/>
                </a:cubicBezTo>
                <a:lnTo>
                  <a:pt x="421" y="745"/>
                </a:lnTo>
                <a:lnTo>
                  <a:pt x="421" y="745"/>
                </a:lnTo>
                <a:cubicBezTo>
                  <a:pt x="409" y="757"/>
                  <a:pt x="401" y="774"/>
                  <a:pt x="401" y="793"/>
                </a:cubicBezTo>
                <a:lnTo>
                  <a:pt x="401" y="793"/>
                </a:lnTo>
                <a:cubicBezTo>
                  <a:pt x="401" y="831"/>
                  <a:pt x="432" y="861"/>
                  <a:pt x="470" y="861"/>
                </a:cubicBezTo>
                <a:lnTo>
                  <a:pt x="470" y="861"/>
                </a:lnTo>
                <a:cubicBezTo>
                  <a:pt x="508" y="861"/>
                  <a:pt x="538" y="831"/>
                  <a:pt x="538" y="793"/>
                </a:cubicBezTo>
                <a:lnTo>
                  <a:pt x="538" y="793"/>
                </a:lnTo>
                <a:cubicBezTo>
                  <a:pt x="538" y="774"/>
                  <a:pt x="531" y="757"/>
                  <a:pt x="519" y="745"/>
                </a:cubicBezTo>
                <a:lnTo>
                  <a:pt x="683" y="465"/>
                </a:lnTo>
                <a:lnTo>
                  <a:pt x="683" y="465"/>
                </a:lnTo>
                <a:cubicBezTo>
                  <a:pt x="689" y="467"/>
                  <a:pt x="695" y="467"/>
                  <a:pt x="701" y="467"/>
                </a:cubicBezTo>
                <a:lnTo>
                  <a:pt x="701" y="467"/>
                </a:lnTo>
                <a:cubicBezTo>
                  <a:pt x="715" y="467"/>
                  <a:pt x="727" y="464"/>
                  <a:pt x="738" y="457"/>
                </a:cubicBezTo>
                <a:lnTo>
                  <a:pt x="872" y="580"/>
                </a:lnTo>
                <a:lnTo>
                  <a:pt x="872" y="580"/>
                </a:lnTo>
                <a:cubicBezTo>
                  <a:pt x="867" y="589"/>
                  <a:pt x="865" y="600"/>
                  <a:pt x="865" y="612"/>
                </a:cubicBezTo>
                <a:lnTo>
                  <a:pt x="865" y="612"/>
                </a:lnTo>
                <a:cubicBezTo>
                  <a:pt x="865" y="650"/>
                  <a:pt x="895" y="680"/>
                  <a:pt x="932" y="680"/>
                </a:cubicBezTo>
                <a:lnTo>
                  <a:pt x="932" y="680"/>
                </a:lnTo>
                <a:cubicBezTo>
                  <a:pt x="970" y="680"/>
                  <a:pt x="1001" y="650"/>
                  <a:pt x="1001" y="612"/>
                </a:cubicBezTo>
                <a:lnTo>
                  <a:pt x="1001" y="612"/>
                </a:lnTo>
                <a:cubicBezTo>
                  <a:pt x="1001" y="594"/>
                  <a:pt x="994" y="577"/>
                  <a:pt x="983" y="565"/>
                </a:cubicBezTo>
                <a:lnTo>
                  <a:pt x="1148" y="302"/>
                </a:lnTo>
                <a:lnTo>
                  <a:pt x="1148" y="302"/>
                </a:lnTo>
                <a:cubicBezTo>
                  <a:pt x="1155" y="305"/>
                  <a:pt x="1161" y="305"/>
                  <a:pt x="1168" y="305"/>
                </a:cubicBezTo>
                <a:lnTo>
                  <a:pt x="1168" y="305"/>
                </a:lnTo>
                <a:cubicBezTo>
                  <a:pt x="1206" y="305"/>
                  <a:pt x="1237" y="275"/>
                  <a:pt x="1237" y="238"/>
                </a:cubicBezTo>
                <a:lnTo>
                  <a:pt x="1237" y="238"/>
                </a:lnTo>
                <a:cubicBezTo>
                  <a:pt x="1237" y="221"/>
                  <a:pt x="1231" y="205"/>
                  <a:pt x="1221" y="194"/>
                </a:cubicBezTo>
                <a:lnTo>
                  <a:pt x="1286" y="101"/>
                </a:lnTo>
                <a:lnTo>
                  <a:pt x="1309" y="114"/>
                </a:lnTo>
                <a:lnTo>
                  <a:pt x="1309" y="114"/>
                </a:lnTo>
                <a:cubicBezTo>
                  <a:pt x="1315" y="118"/>
                  <a:pt x="1322" y="113"/>
                  <a:pt x="1322" y="107"/>
                </a:cubicBezTo>
                <a:lnTo>
                  <a:pt x="1322" y="11"/>
                </a:lnTo>
                <a:lnTo>
                  <a:pt x="1322" y="11"/>
                </a:lnTo>
                <a:cubicBezTo>
                  <a:pt x="1322" y="4"/>
                  <a:pt x="1315" y="0"/>
                  <a:pt x="1309" y="3"/>
                </a:cubicBezTo>
                <a:lnTo>
                  <a:pt x="1226" y="51"/>
                </a:lnTo>
                <a:lnTo>
                  <a:pt x="1226" y="51"/>
                </a:lnTo>
                <a:cubicBezTo>
                  <a:pt x="1220" y="55"/>
                  <a:pt x="1220" y="63"/>
                  <a:pt x="1226" y="67"/>
                </a:cubicBezTo>
                <a:lnTo>
                  <a:pt x="1255" y="83"/>
                </a:lnTo>
                <a:lnTo>
                  <a:pt x="1192" y="173"/>
                </a:lnTo>
                <a:lnTo>
                  <a:pt x="1192" y="173"/>
                </a:lnTo>
                <a:cubicBezTo>
                  <a:pt x="1184" y="171"/>
                  <a:pt x="1176" y="169"/>
                  <a:pt x="1168" y="169"/>
                </a:cubicBezTo>
                <a:lnTo>
                  <a:pt x="1168" y="169"/>
                </a:lnTo>
                <a:cubicBezTo>
                  <a:pt x="1131" y="169"/>
                  <a:pt x="1100" y="200"/>
                  <a:pt x="1100" y="238"/>
                </a:cubicBezTo>
                <a:lnTo>
                  <a:pt x="1100" y="238"/>
                </a:lnTo>
                <a:cubicBezTo>
                  <a:pt x="1100" y="255"/>
                  <a:pt x="1107" y="272"/>
                  <a:pt x="1118" y="284"/>
                </a:cubicBezTo>
                <a:lnTo>
                  <a:pt x="953" y="547"/>
                </a:lnTo>
                <a:lnTo>
                  <a:pt x="953" y="547"/>
                </a:lnTo>
                <a:cubicBezTo>
                  <a:pt x="946" y="544"/>
                  <a:pt x="939" y="543"/>
                  <a:pt x="932" y="543"/>
                </a:cubicBezTo>
                <a:lnTo>
                  <a:pt x="932" y="543"/>
                </a:lnTo>
                <a:cubicBezTo>
                  <a:pt x="919" y="543"/>
                  <a:pt x="907" y="547"/>
                  <a:pt x="896" y="554"/>
                </a:cubicBezTo>
                <a:lnTo>
                  <a:pt x="762" y="431"/>
                </a:lnTo>
                <a:lnTo>
                  <a:pt x="762" y="431"/>
                </a:lnTo>
                <a:cubicBezTo>
                  <a:pt x="767" y="421"/>
                  <a:pt x="769" y="411"/>
                  <a:pt x="769" y="399"/>
                </a:cubicBezTo>
                <a:lnTo>
                  <a:pt x="769" y="399"/>
                </a:lnTo>
                <a:cubicBezTo>
                  <a:pt x="769" y="362"/>
                  <a:pt x="739" y="331"/>
                  <a:pt x="701" y="331"/>
                </a:cubicBezTo>
                <a:lnTo>
                  <a:pt x="701" y="331"/>
                </a:lnTo>
                <a:cubicBezTo>
                  <a:pt x="664" y="331"/>
                  <a:pt x="633" y="362"/>
                  <a:pt x="633" y="399"/>
                </a:cubicBezTo>
                <a:lnTo>
                  <a:pt x="633" y="399"/>
                </a:lnTo>
                <a:cubicBezTo>
                  <a:pt x="633" y="418"/>
                  <a:pt x="641" y="435"/>
                  <a:pt x="652" y="447"/>
                </a:cubicBezTo>
                <a:lnTo>
                  <a:pt x="488" y="727"/>
                </a:lnTo>
                <a:lnTo>
                  <a:pt x="488" y="727"/>
                </a:lnTo>
                <a:cubicBezTo>
                  <a:pt x="482" y="725"/>
                  <a:pt x="476" y="724"/>
                  <a:pt x="470" y="724"/>
                </a:cubicBezTo>
                <a:lnTo>
                  <a:pt x="470" y="724"/>
                </a:lnTo>
                <a:cubicBezTo>
                  <a:pt x="464" y="724"/>
                  <a:pt x="458" y="725"/>
                  <a:pt x="452" y="727"/>
                </a:cubicBezTo>
                <a:lnTo>
                  <a:pt x="288" y="447"/>
                </a:lnTo>
                <a:lnTo>
                  <a:pt x="288" y="447"/>
                </a:lnTo>
                <a:cubicBezTo>
                  <a:pt x="300" y="435"/>
                  <a:pt x="307" y="418"/>
                  <a:pt x="307" y="399"/>
                </a:cubicBezTo>
                <a:lnTo>
                  <a:pt x="307" y="399"/>
                </a:lnTo>
                <a:cubicBezTo>
                  <a:pt x="307" y="362"/>
                  <a:pt x="276" y="331"/>
                  <a:pt x="239" y="331"/>
                </a:cubicBezTo>
                <a:lnTo>
                  <a:pt x="239" y="331"/>
                </a:lnTo>
                <a:cubicBezTo>
                  <a:pt x="201" y="331"/>
                  <a:pt x="170" y="362"/>
                  <a:pt x="170" y="399"/>
                </a:cubicBezTo>
                <a:lnTo>
                  <a:pt x="170" y="399"/>
                </a:lnTo>
                <a:cubicBezTo>
                  <a:pt x="170" y="421"/>
                  <a:pt x="181" y="440"/>
                  <a:pt x="196" y="453"/>
                </a:cubicBezTo>
                <a:lnTo>
                  <a:pt x="77" y="729"/>
                </a:lnTo>
                <a:lnTo>
                  <a:pt x="77" y="117"/>
                </a:lnTo>
                <a:lnTo>
                  <a:pt x="107" y="117"/>
                </a:lnTo>
                <a:lnTo>
                  <a:pt x="107" y="117"/>
                </a:lnTo>
                <a:cubicBezTo>
                  <a:pt x="114" y="117"/>
                  <a:pt x="118" y="110"/>
                  <a:pt x="114" y="104"/>
                </a:cubicBezTo>
                <a:lnTo>
                  <a:pt x="67" y="21"/>
                </a:lnTo>
                <a:lnTo>
                  <a:pt x="67" y="21"/>
                </a:lnTo>
                <a:cubicBezTo>
                  <a:pt x="63" y="15"/>
                  <a:pt x="55" y="15"/>
                  <a:pt x="52" y="21"/>
                </a:cubicBezTo>
                <a:lnTo>
                  <a:pt x="4" y="104"/>
                </a:lnTo>
                <a:lnTo>
                  <a:pt x="4" y="104"/>
                </a:lnTo>
                <a:cubicBezTo>
                  <a:pt x="0" y="110"/>
                  <a:pt x="4" y="117"/>
                  <a:pt x="11" y="117"/>
                </a:cubicBezTo>
                <a:lnTo>
                  <a:pt x="41" y="117"/>
                </a:lnTo>
                <a:lnTo>
                  <a:pt x="41" y="1103"/>
                </a:lnTo>
                <a:lnTo>
                  <a:pt x="41" y="1103"/>
                </a:lnTo>
                <a:cubicBezTo>
                  <a:pt x="41" y="1142"/>
                  <a:pt x="72" y="1172"/>
                  <a:pt x="110" y="1172"/>
                </a:cubicBezTo>
                <a:lnTo>
                  <a:pt x="1250" y="1172"/>
                </a:lnTo>
                <a:lnTo>
                  <a:pt x="1250" y="1203"/>
                </a:lnTo>
                <a:lnTo>
                  <a:pt x="1250" y="1203"/>
                </a:lnTo>
                <a:cubicBezTo>
                  <a:pt x="1250" y="1209"/>
                  <a:pt x="1257" y="1213"/>
                  <a:pt x="1263" y="1209"/>
                </a:cubicBezTo>
                <a:lnTo>
                  <a:pt x="1346" y="1162"/>
                </a:lnTo>
                <a:lnTo>
                  <a:pt x="1346" y="1162"/>
                </a:lnTo>
                <a:cubicBezTo>
                  <a:pt x="1352" y="1158"/>
                  <a:pt x="1352" y="1150"/>
                  <a:pt x="1346" y="1147"/>
                </a:cubicBezTo>
                <a:close/>
              </a:path>
            </a:pathLst>
          </a:custGeom>
          <a:solidFill>
            <a:schemeClr val="accent3"/>
          </a:solidFill>
          <a:ln>
            <a:noFill/>
          </a:ln>
          <a:effectLst/>
        </p:spPr>
        <p:txBody>
          <a:bodyPr wrap="none" anchor="ctr"/>
          <a:lstStyle/>
          <a:p>
            <a:endParaRPr lang="en-US" sz="725"/>
          </a:p>
        </p:txBody>
      </p:sp>
      <p:pic>
        <p:nvPicPr>
          <p:cNvPr id="19" name="Picture 18" descr="Icon&#10;&#10;Description automatically generated">
            <a:extLst>
              <a:ext uri="{FF2B5EF4-FFF2-40B4-BE49-F238E27FC236}">
                <a16:creationId xmlns:a16="http://schemas.microsoft.com/office/drawing/2014/main" id="{8507118F-64E4-FC6B-26C3-73C07FEECFF2}"/>
              </a:ext>
            </a:extLst>
          </p:cNvPr>
          <p:cNvPicPr>
            <a:picLocks noChangeAspect="1"/>
          </p:cNvPicPr>
          <p:nvPr/>
        </p:nvPicPr>
        <p:blipFill>
          <a:blip r:embed="rId4"/>
          <a:stretch>
            <a:fillRect/>
          </a:stretch>
        </p:blipFill>
        <p:spPr>
          <a:xfrm>
            <a:off x="4468287" y="2390921"/>
            <a:ext cx="360899" cy="360000"/>
          </a:xfrm>
          <a:prstGeom prst="rect">
            <a:avLst/>
          </a:prstGeom>
        </p:spPr>
      </p:pic>
      <p:pic>
        <p:nvPicPr>
          <p:cNvPr id="20" name="Picture 19" descr="Icon&#10;&#10;Description automatically generated">
            <a:extLst>
              <a:ext uri="{FF2B5EF4-FFF2-40B4-BE49-F238E27FC236}">
                <a16:creationId xmlns:a16="http://schemas.microsoft.com/office/drawing/2014/main" id="{4A805678-A705-68FB-1954-539BDCAE37F8}"/>
              </a:ext>
            </a:extLst>
          </p:cNvPr>
          <p:cNvPicPr>
            <a:picLocks noChangeAspect="1"/>
          </p:cNvPicPr>
          <p:nvPr/>
        </p:nvPicPr>
        <p:blipFill>
          <a:blip r:embed="rId4"/>
          <a:stretch>
            <a:fillRect/>
          </a:stretch>
        </p:blipFill>
        <p:spPr>
          <a:xfrm>
            <a:off x="7460532" y="2390921"/>
            <a:ext cx="360899" cy="360000"/>
          </a:xfrm>
          <a:prstGeom prst="rect">
            <a:avLst/>
          </a:prstGeom>
        </p:spPr>
      </p:pic>
      <p:pic>
        <p:nvPicPr>
          <p:cNvPr id="21" name="Picture 20">
            <a:extLst>
              <a:ext uri="{FF2B5EF4-FFF2-40B4-BE49-F238E27FC236}">
                <a16:creationId xmlns:a16="http://schemas.microsoft.com/office/drawing/2014/main" id="{9231A0DC-86B6-94B9-B1E6-00019B9FD2EB}"/>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32981" y="5780362"/>
            <a:ext cx="216000" cy="216000"/>
          </a:xfrm>
          <a:prstGeom prst="rect">
            <a:avLst/>
          </a:prstGeom>
          <a:solidFill>
            <a:schemeClr val="accent3"/>
          </a:solidFill>
          <a:ln>
            <a:solidFill>
              <a:schemeClr val="accent3"/>
            </a:solidFill>
          </a:ln>
          <a:effectLst/>
        </p:spPr>
      </p:pic>
      <p:grpSp>
        <p:nvGrpSpPr>
          <p:cNvPr id="24" name="Group 23">
            <a:extLst>
              <a:ext uri="{FF2B5EF4-FFF2-40B4-BE49-F238E27FC236}">
                <a16:creationId xmlns:a16="http://schemas.microsoft.com/office/drawing/2014/main" id="{5A41805D-2B2D-A2D6-389E-4A149BC4BD4E}"/>
              </a:ext>
            </a:extLst>
          </p:cNvPr>
          <p:cNvGrpSpPr/>
          <p:nvPr/>
        </p:nvGrpSpPr>
        <p:grpSpPr>
          <a:xfrm>
            <a:off x="4390933" y="5791565"/>
            <a:ext cx="515606" cy="216000"/>
            <a:chOff x="4518474" y="5791565"/>
            <a:chExt cx="515606" cy="216000"/>
          </a:xfrm>
        </p:grpSpPr>
        <p:pic>
          <p:nvPicPr>
            <p:cNvPr id="22" name="Picture 21">
              <a:extLst>
                <a:ext uri="{FF2B5EF4-FFF2-40B4-BE49-F238E27FC236}">
                  <a16:creationId xmlns:a16="http://schemas.microsoft.com/office/drawing/2014/main" id="{130CDFF5-13F6-DE20-88E2-636F51C9D7C5}"/>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18474" y="5791565"/>
              <a:ext cx="216000" cy="216000"/>
            </a:xfrm>
            <a:prstGeom prst="rect">
              <a:avLst/>
            </a:prstGeom>
            <a:solidFill>
              <a:schemeClr val="accent3"/>
            </a:solidFill>
            <a:ln>
              <a:solidFill>
                <a:schemeClr val="accent3"/>
              </a:solidFill>
            </a:ln>
            <a:effectLst/>
          </p:spPr>
        </p:pic>
        <p:pic>
          <p:nvPicPr>
            <p:cNvPr id="23" name="Picture 22">
              <a:extLst>
                <a:ext uri="{FF2B5EF4-FFF2-40B4-BE49-F238E27FC236}">
                  <a16:creationId xmlns:a16="http://schemas.microsoft.com/office/drawing/2014/main" id="{9879A38A-ECB9-5C16-0B55-C627291CCAFF}"/>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818080" y="5791565"/>
              <a:ext cx="216000" cy="216000"/>
            </a:xfrm>
            <a:prstGeom prst="rect">
              <a:avLst/>
            </a:prstGeom>
            <a:solidFill>
              <a:srgbClr val="FFC000"/>
            </a:solidFill>
            <a:ln>
              <a:solidFill>
                <a:srgbClr val="FFC000"/>
              </a:solidFill>
            </a:ln>
            <a:effectLst/>
          </p:spPr>
        </p:pic>
      </p:grpSp>
    </p:spTree>
    <p:extLst>
      <p:ext uri="{BB962C8B-B14F-4D97-AF65-F5344CB8AC3E}">
        <p14:creationId xmlns:p14="http://schemas.microsoft.com/office/powerpoint/2010/main" val="1965364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3A1E8B-7765-294D-8666-E409F6EB9DD9}"/>
              </a:ext>
            </a:extLst>
          </p:cNvPr>
          <p:cNvSpPr/>
          <p:nvPr/>
        </p:nvSpPr>
        <p:spPr bwMode="gray">
          <a:xfrm>
            <a:off x="-114300" y="-97971"/>
            <a:ext cx="12306300" cy="6955971"/>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pic>
        <p:nvPicPr>
          <p:cNvPr id="9" name="Immagine 8">
            <a:extLst>
              <a:ext uri="{FF2B5EF4-FFF2-40B4-BE49-F238E27FC236}">
                <a16:creationId xmlns:a16="http://schemas.microsoft.com/office/drawing/2014/main" id="{D188AB75-575A-D345-9272-FC06137816C3}"/>
              </a:ext>
            </a:extLst>
          </p:cNvPr>
          <p:cNvPicPr>
            <a:picLocks noChangeAspect="1"/>
          </p:cNvPicPr>
          <p:nvPr/>
        </p:nvPicPr>
        <p:blipFill>
          <a:blip r:embed="rId2"/>
          <a:stretch>
            <a:fillRect/>
          </a:stretch>
        </p:blipFill>
        <p:spPr>
          <a:xfrm>
            <a:off x="313425" y="421916"/>
            <a:ext cx="2463642" cy="593025"/>
          </a:xfrm>
          <a:prstGeom prst="rect">
            <a:avLst/>
          </a:prstGeom>
        </p:spPr>
      </p:pic>
      <p:sp>
        <p:nvSpPr>
          <p:cNvPr id="7" name="Rettangolo 6">
            <a:extLst>
              <a:ext uri="{FF2B5EF4-FFF2-40B4-BE49-F238E27FC236}">
                <a16:creationId xmlns:a16="http://schemas.microsoft.com/office/drawing/2014/main" id="{B4E06B7B-0D6D-3E4D-B5D8-7AE09CE20F16}"/>
              </a:ext>
            </a:extLst>
          </p:cNvPr>
          <p:cNvSpPr/>
          <p:nvPr/>
        </p:nvSpPr>
        <p:spPr bwMode="gray">
          <a:xfrm>
            <a:off x="0" y="6597650"/>
            <a:ext cx="12192000" cy="26035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rgbClr val="0072BC"/>
              </a:solidFill>
            </a:endParaRPr>
          </a:p>
        </p:txBody>
      </p:sp>
      <p:sp>
        <p:nvSpPr>
          <p:cNvPr id="8" name="Title 1">
            <a:extLst>
              <a:ext uri="{FF2B5EF4-FFF2-40B4-BE49-F238E27FC236}">
                <a16:creationId xmlns:a16="http://schemas.microsoft.com/office/drawing/2014/main" id="{9CFB54FF-1FF1-A941-96D2-A3A3274506C1}"/>
              </a:ext>
            </a:extLst>
          </p:cNvPr>
          <p:cNvSpPr txBox="1">
            <a:spLocks/>
          </p:cNvSpPr>
          <p:nvPr/>
        </p:nvSpPr>
        <p:spPr>
          <a:xfrm>
            <a:off x="242366" y="3516497"/>
            <a:ext cx="11592968" cy="1338941"/>
          </a:xfrm>
          <a:prstGeom prst="rect">
            <a:avLst/>
          </a:prstGeom>
          <a:ln>
            <a:noFill/>
          </a:ln>
        </p:spPr>
        <p:txBody>
          <a:bodyPr anchor="t">
            <a:normAutofit lnSpcReduction="10000"/>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lnSpc>
                <a:spcPct val="120000"/>
              </a:lnSpc>
            </a:pPr>
            <a:endParaRPr lang="en-US" sz="3600" b="1" spc="300">
              <a:solidFill>
                <a:schemeClr val="bg2"/>
              </a:solidFill>
              <a:latin typeface="Proxima Nova Extrabold" panose="02000506030000020004" pitchFamily="2" charset="0"/>
            </a:endParaRPr>
          </a:p>
          <a:p>
            <a:pPr marL="0" indent="0">
              <a:lnSpc>
                <a:spcPct val="120000"/>
              </a:lnSpc>
            </a:pPr>
            <a:r>
              <a:rPr lang="en-US" sz="3600" b="1" spc="300">
                <a:solidFill>
                  <a:schemeClr val="bg2"/>
                </a:solidFill>
                <a:latin typeface="Proxima Nova Extrabold" panose="02000506030000020004" pitchFamily="2" charset="0"/>
              </a:rPr>
              <a:t>Q&amp;A</a:t>
            </a:r>
          </a:p>
        </p:txBody>
      </p:sp>
      <p:cxnSp>
        <p:nvCxnSpPr>
          <p:cNvPr id="10" name="Connettore 1 9">
            <a:extLst>
              <a:ext uri="{FF2B5EF4-FFF2-40B4-BE49-F238E27FC236}">
                <a16:creationId xmlns:a16="http://schemas.microsoft.com/office/drawing/2014/main" id="{EE80C42F-83DB-D443-A556-9BEEC67B094F}"/>
              </a:ext>
            </a:extLst>
          </p:cNvPr>
          <p:cNvCxnSpPr/>
          <p:nvPr/>
        </p:nvCxnSpPr>
        <p:spPr bwMode="gray">
          <a:xfrm>
            <a:off x="345684" y="4972177"/>
            <a:ext cx="640397" cy="0"/>
          </a:xfrm>
          <a:prstGeom prst="line">
            <a:avLst/>
          </a:prstGeom>
          <a:ln w="38100"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D039805B-AEC5-8F46-9393-B5227A075ED9}"/>
              </a:ext>
            </a:extLst>
          </p:cNvPr>
          <p:cNvSpPr/>
          <p:nvPr/>
        </p:nvSpPr>
        <p:spPr bwMode="gray">
          <a:xfrm>
            <a:off x="11581373" y="705410"/>
            <a:ext cx="275665" cy="275665"/>
          </a:xfrm>
          <a:prstGeom prst="ellipse">
            <a:avLst/>
          </a:prstGeom>
          <a:solidFill>
            <a:schemeClr val="accent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6772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859A-C76B-9333-2239-A198707E9454}"/>
            </a:ext>
          </a:extLst>
        </p:cNvPr>
        <p:cNvGrpSpPr/>
        <p:nvPr/>
      </p:nvGrpSpPr>
      <p:grpSpPr>
        <a:xfrm>
          <a:off x="0" y="0"/>
          <a:ext cx="0" cy="0"/>
          <a:chOff x="0" y="0"/>
          <a:chExt cx="0" cy="0"/>
        </a:xfrm>
      </p:grpSpPr>
      <p:sp>
        <p:nvSpPr>
          <p:cNvPr id="367" name="Rectangle: Rounded Corners 366">
            <a:extLst>
              <a:ext uri="{FF2B5EF4-FFF2-40B4-BE49-F238E27FC236}">
                <a16:creationId xmlns:a16="http://schemas.microsoft.com/office/drawing/2014/main" id="{E648E2E6-E936-D686-38D0-16C79E14E0A8}"/>
              </a:ext>
            </a:extLst>
          </p:cNvPr>
          <p:cNvSpPr/>
          <p:nvPr/>
        </p:nvSpPr>
        <p:spPr bwMode="gray">
          <a:xfrm>
            <a:off x="4164749" y="5572839"/>
            <a:ext cx="982412" cy="400396"/>
          </a:xfrm>
          <a:prstGeom prst="roundRect">
            <a:avLst/>
          </a:prstGeom>
          <a:solidFill>
            <a:schemeClr val="bg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5" name="Rettangolo 4">
            <a:extLst>
              <a:ext uri="{FF2B5EF4-FFF2-40B4-BE49-F238E27FC236}">
                <a16:creationId xmlns:a16="http://schemas.microsoft.com/office/drawing/2014/main" id="{6D32BDDE-3C3A-0890-15EA-FA561965700C}"/>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Arial"/>
              <a:ea typeface="+mn-ea"/>
              <a:cs typeface="+mn-cs"/>
            </a:endParaRPr>
          </a:p>
        </p:txBody>
      </p:sp>
      <p:sp>
        <p:nvSpPr>
          <p:cNvPr id="31" name="Title 1">
            <a:extLst>
              <a:ext uri="{FF2B5EF4-FFF2-40B4-BE49-F238E27FC236}">
                <a16:creationId xmlns:a16="http://schemas.microsoft.com/office/drawing/2014/main" id="{197C7E21-AD2C-3F61-DD5B-B738FE986082}"/>
              </a:ext>
            </a:extLst>
          </p:cNvPr>
          <p:cNvSpPr txBox="1">
            <a:spLocks/>
          </p:cNvSpPr>
          <p:nvPr/>
        </p:nvSpPr>
        <p:spPr>
          <a:xfrm>
            <a:off x="330137" y="711476"/>
            <a:ext cx="994676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rPr>
              <a:t>BIG PICTURE – PROMS FUNCTIONALITY</a:t>
            </a:r>
          </a:p>
        </p:txBody>
      </p:sp>
      <p:sp>
        <p:nvSpPr>
          <p:cNvPr id="39" name="Title 1">
            <a:extLst>
              <a:ext uri="{FF2B5EF4-FFF2-40B4-BE49-F238E27FC236}">
                <a16:creationId xmlns:a16="http://schemas.microsoft.com/office/drawing/2014/main" id="{0A62D706-F6E4-B904-DF5B-02860F5B95A9}"/>
              </a:ext>
            </a:extLst>
          </p:cNvPr>
          <p:cNvSpPr txBox="1">
            <a:spLocks/>
          </p:cNvSpPr>
          <p:nvPr/>
        </p:nvSpPr>
        <p:spPr>
          <a:xfrm>
            <a:off x="274252" y="237256"/>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rPr>
              <a:t>PROMS IN PRACTICE</a:t>
            </a:r>
          </a:p>
        </p:txBody>
      </p:sp>
      <p:grpSp>
        <p:nvGrpSpPr>
          <p:cNvPr id="94" name="Group 93">
            <a:extLst>
              <a:ext uri="{FF2B5EF4-FFF2-40B4-BE49-F238E27FC236}">
                <a16:creationId xmlns:a16="http://schemas.microsoft.com/office/drawing/2014/main" id="{72A65644-60FD-0BF0-42E9-329E86104216}"/>
              </a:ext>
            </a:extLst>
          </p:cNvPr>
          <p:cNvGrpSpPr/>
          <p:nvPr/>
        </p:nvGrpSpPr>
        <p:grpSpPr>
          <a:xfrm>
            <a:off x="9215574" y="792535"/>
            <a:ext cx="2244324" cy="265127"/>
            <a:chOff x="9215574" y="792535"/>
            <a:chExt cx="2244324" cy="265127"/>
          </a:xfrm>
        </p:grpSpPr>
        <p:sp>
          <p:nvSpPr>
            <p:cNvPr id="136" name="Rectangle: Rounded Corners 135">
              <a:extLst>
                <a:ext uri="{FF2B5EF4-FFF2-40B4-BE49-F238E27FC236}">
                  <a16:creationId xmlns:a16="http://schemas.microsoft.com/office/drawing/2014/main" id="{5217A2B0-3356-1B45-3486-68642C484535}"/>
                </a:ext>
              </a:extLst>
            </p:cNvPr>
            <p:cNvSpPr/>
            <p:nvPr/>
          </p:nvSpPr>
          <p:spPr bwMode="gray">
            <a:xfrm>
              <a:off x="9215574" y="801867"/>
              <a:ext cx="1080000" cy="255795"/>
            </a:xfrm>
            <a:prstGeom prst="roundRect">
              <a:avLst/>
            </a:prstGeom>
            <a:solidFill>
              <a:schemeClr val="accent4">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prstClr val="black"/>
                  </a:solidFill>
                  <a:effectLst/>
                  <a:uLnTx/>
                  <a:uFillTx/>
                  <a:latin typeface="Proxima Nova" panose="02000506030000020004"/>
                  <a:ea typeface="+mn-ea"/>
                  <a:cs typeface="+mn-cs"/>
                </a:rPr>
                <a:t>PROMS</a:t>
              </a:r>
            </a:p>
          </p:txBody>
        </p:sp>
        <p:sp>
          <p:nvSpPr>
            <p:cNvPr id="162" name="Rectangle: Rounded Corners 161">
              <a:extLst>
                <a:ext uri="{FF2B5EF4-FFF2-40B4-BE49-F238E27FC236}">
                  <a16:creationId xmlns:a16="http://schemas.microsoft.com/office/drawing/2014/main" id="{2085F3F9-8506-AA99-01E4-23F4F1816B4D}"/>
                </a:ext>
              </a:extLst>
            </p:cNvPr>
            <p:cNvSpPr/>
            <p:nvPr/>
          </p:nvSpPr>
          <p:spPr bwMode="gray">
            <a:xfrm>
              <a:off x="10379898" y="792535"/>
              <a:ext cx="1080000" cy="255795"/>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prstClr val="black"/>
                  </a:solidFill>
                  <a:effectLst/>
                  <a:uLnTx/>
                  <a:uFillTx/>
                  <a:latin typeface="Proxima Nova" panose="02000506030000020004"/>
                  <a:ea typeface="+mn-ea"/>
                  <a:cs typeface="+mn-cs"/>
                </a:rPr>
                <a:t>Other Systems</a:t>
              </a:r>
            </a:p>
          </p:txBody>
        </p:sp>
      </p:grpSp>
      <p:sp>
        <p:nvSpPr>
          <p:cNvPr id="140" name="Rectangle: Rounded Corners 139">
            <a:extLst>
              <a:ext uri="{FF2B5EF4-FFF2-40B4-BE49-F238E27FC236}">
                <a16:creationId xmlns:a16="http://schemas.microsoft.com/office/drawing/2014/main" id="{37876FB8-4B88-2D7B-B68A-0B0A37526085}"/>
              </a:ext>
            </a:extLst>
          </p:cNvPr>
          <p:cNvSpPr/>
          <p:nvPr/>
        </p:nvSpPr>
        <p:spPr bwMode="gray">
          <a:xfrm>
            <a:off x="9285515" y="1366536"/>
            <a:ext cx="2729595"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400" b="0" i="0" u="none" strike="noStrike" kern="1200" cap="none" spc="0" normalizeH="0" baseline="0" noProof="0" err="1">
              <a:ln>
                <a:noFill/>
              </a:ln>
              <a:solidFill>
                <a:prstClr val="black"/>
              </a:solidFill>
              <a:effectLst/>
              <a:uLnTx/>
              <a:uFillTx/>
              <a:latin typeface="Arial"/>
              <a:ea typeface="+mn-ea"/>
              <a:cs typeface="+mn-cs"/>
            </a:endParaRPr>
          </a:p>
        </p:txBody>
      </p:sp>
      <p:sp>
        <p:nvSpPr>
          <p:cNvPr id="141" name="TextBox 140">
            <a:extLst>
              <a:ext uri="{FF2B5EF4-FFF2-40B4-BE49-F238E27FC236}">
                <a16:creationId xmlns:a16="http://schemas.microsoft.com/office/drawing/2014/main" id="{62E888EC-3F45-4CB0-B4DC-463BBCD0A1BA}"/>
              </a:ext>
            </a:extLst>
          </p:cNvPr>
          <p:cNvSpPr txBox="1"/>
          <p:nvPr/>
        </p:nvSpPr>
        <p:spPr bwMode="gray">
          <a:xfrm>
            <a:off x="9285515" y="1439674"/>
            <a:ext cx="2729594" cy="23428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Audits and Closure</a:t>
            </a:r>
          </a:p>
        </p:txBody>
      </p:sp>
      <p:sp>
        <p:nvSpPr>
          <p:cNvPr id="146" name="Rectangle: Rounded Corners 145">
            <a:extLst>
              <a:ext uri="{FF2B5EF4-FFF2-40B4-BE49-F238E27FC236}">
                <a16:creationId xmlns:a16="http://schemas.microsoft.com/office/drawing/2014/main" id="{10874941-4291-EE1A-63A4-5E6CC6BD05E6}"/>
              </a:ext>
            </a:extLst>
          </p:cNvPr>
          <p:cNvSpPr/>
          <p:nvPr/>
        </p:nvSpPr>
        <p:spPr bwMode="gray">
          <a:xfrm>
            <a:off x="9467312" y="2661151"/>
            <a:ext cx="1039925" cy="403410"/>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2" name="Ovale 10">
            <a:extLst>
              <a:ext uri="{FF2B5EF4-FFF2-40B4-BE49-F238E27FC236}">
                <a16:creationId xmlns:a16="http://schemas.microsoft.com/office/drawing/2014/main" id="{87DB0BD5-B68B-E999-5135-E6C8920038BE}"/>
              </a:ext>
            </a:extLst>
          </p:cNvPr>
          <p:cNvSpPr/>
          <p:nvPr/>
        </p:nvSpPr>
        <p:spPr bwMode="gray">
          <a:xfrm>
            <a:off x="9437997" y="2613178"/>
            <a:ext cx="153650"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60" name="Freeform 23">
            <a:extLst>
              <a:ext uri="{FF2B5EF4-FFF2-40B4-BE49-F238E27FC236}">
                <a16:creationId xmlns:a16="http://schemas.microsoft.com/office/drawing/2014/main" id="{027AFB20-E358-874A-31E1-A97DB562C2F3}"/>
              </a:ext>
            </a:extLst>
          </p:cNvPr>
          <p:cNvSpPr>
            <a:spLocks noChangeArrowheads="1"/>
          </p:cNvSpPr>
          <p:nvPr/>
        </p:nvSpPr>
        <p:spPr bwMode="auto">
          <a:xfrm>
            <a:off x="9622558" y="2738123"/>
            <a:ext cx="191470"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65" name="Rectangle: Rounded Corners 164">
            <a:extLst>
              <a:ext uri="{FF2B5EF4-FFF2-40B4-BE49-F238E27FC236}">
                <a16:creationId xmlns:a16="http://schemas.microsoft.com/office/drawing/2014/main" id="{F7586BB9-4E92-53D3-1217-7C5F9DEA1505}"/>
              </a:ext>
            </a:extLst>
          </p:cNvPr>
          <p:cNvSpPr/>
          <p:nvPr/>
        </p:nvSpPr>
        <p:spPr bwMode="gray">
          <a:xfrm>
            <a:off x="9467312" y="3235866"/>
            <a:ext cx="1039925" cy="403410"/>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66" name="Ovale 10">
            <a:extLst>
              <a:ext uri="{FF2B5EF4-FFF2-40B4-BE49-F238E27FC236}">
                <a16:creationId xmlns:a16="http://schemas.microsoft.com/office/drawing/2014/main" id="{6652E48E-6746-F1CA-F168-DC60193B6644}"/>
              </a:ext>
            </a:extLst>
          </p:cNvPr>
          <p:cNvSpPr/>
          <p:nvPr/>
        </p:nvSpPr>
        <p:spPr bwMode="gray">
          <a:xfrm>
            <a:off x="9437997" y="3193068"/>
            <a:ext cx="153650"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84" name="Freeform 40">
            <a:extLst>
              <a:ext uri="{FF2B5EF4-FFF2-40B4-BE49-F238E27FC236}">
                <a16:creationId xmlns:a16="http://schemas.microsoft.com/office/drawing/2014/main" id="{942D7185-F8D4-A138-2045-7D2062E4B790}"/>
              </a:ext>
            </a:extLst>
          </p:cNvPr>
          <p:cNvSpPr>
            <a:spLocks noChangeArrowheads="1"/>
          </p:cNvSpPr>
          <p:nvPr/>
        </p:nvSpPr>
        <p:spPr bwMode="auto">
          <a:xfrm>
            <a:off x="9643257" y="3325041"/>
            <a:ext cx="191470"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85" name="Rectangle: Rounded Corners 184">
            <a:extLst>
              <a:ext uri="{FF2B5EF4-FFF2-40B4-BE49-F238E27FC236}">
                <a16:creationId xmlns:a16="http://schemas.microsoft.com/office/drawing/2014/main" id="{3A9AF5DE-C657-8A12-009A-AB8A9C5C2F00}"/>
              </a:ext>
            </a:extLst>
          </p:cNvPr>
          <p:cNvSpPr/>
          <p:nvPr/>
        </p:nvSpPr>
        <p:spPr bwMode="gray">
          <a:xfrm>
            <a:off x="9467312" y="2086436"/>
            <a:ext cx="1039925"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86" name="Ovale 10">
            <a:extLst>
              <a:ext uri="{FF2B5EF4-FFF2-40B4-BE49-F238E27FC236}">
                <a16:creationId xmlns:a16="http://schemas.microsoft.com/office/drawing/2014/main" id="{82D4DB59-D12D-625D-9721-352E1E602B4E}"/>
              </a:ext>
            </a:extLst>
          </p:cNvPr>
          <p:cNvSpPr/>
          <p:nvPr/>
        </p:nvSpPr>
        <p:spPr bwMode="gray">
          <a:xfrm>
            <a:off x="9437997" y="2033286"/>
            <a:ext cx="153650"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87" name="TextBox 186">
            <a:extLst>
              <a:ext uri="{FF2B5EF4-FFF2-40B4-BE49-F238E27FC236}">
                <a16:creationId xmlns:a16="http://schemas.microsoft.com/office/drawing/2014/main" id="{52614E77-3F21-F894-E429-52CB826B0988}"/>
              </a:ext>
            </a:extLst>
          </p:cNvPr>
          <p:cNvSpPr txBox="1"/>
          <p:nvPr/>
        </p:nvSpPr>
        <p:spPr bwMode="gray">
          <a:xfrm>
            <a:off x="9834653" y="2179153"/>
            <a:ext cx="670145"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Commence project audit</a:t>
            </a:r>
          </a:p>
        </p:txBody>
      </p:sp>
      <p:sp>
        <p:nvSpPr>
          <p:cNvPr id="188" name="Freeform 24">
            <a:extLst>
              <a:ext uri="{FF2B5EF4-FFF2-40B4-BE49-F238E27FC236}">
                <a16:creationId xmlns:a16="http://schemas.microsoft.com/office/drawing/2014/main" id="{621DA96E-60E7-DE4F-ABCC-1E7AF89457F9}"/>
              </a:ext>
            </a:extLst>
          </p:cNvPr>
          <p:cNvSpPr>
            <a:spLocks noChangeArrowheads="1"/>
          </p:cNvSpPr>
          <p:nvPr/>
        </p:nvSpPr>
        <p:spPr bwMode="auto">
          <a:xfrm>
            <a:off x="9622558" y="2163973"/>
            <a:ext cx="191470"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89" name="Rectangle: Rounded Corners 188">
            <a:extLst>
              <a:ext uri="{FF2B5EF4-FFF2-40B4-BE49-F238E27FC236}">
                <a16:creationId xmlns:a16="http://schemas.microsoft.com/office/drawing/2014/main" id="{9C6EA3D6-B257-ABC1-2ED8-B9AA69B45AAB}"/>
              </a:ext>
            </a:extLst>
          </p:cNvPr>
          <p:cNvSpPr/>
          <p:nvPr/>
        </p:nvSpPr>
        <p:spPr bwMode="gray">
          <a:xfrm>
            <a:off x="9393404" y="1862532"/>
            <a:ext cx="1217035" cy="1860132"/>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90" name="Straight Arrow Connector 189">
            <a:extLst>
              <a:ext uri="{FF2B5EF4-FFF2-40B4-BE49-F238E27FC236}">
                <a16:creationId xmlns:a16="http://schemas.microsoft.com/office/drawing/2014/main" id="{6F446DF6-5D3F-90B4-1F88-B272B5A4E0D0}"/>
              </a:ext>
            </a:extLst>
          </p:cNvPr>
          <p:cNvCxnSpPr>
            <a:stCxn id="185" idx="2"/>
            <a:endCxn id="146" idx="0"/>
          </p:cNvCxnSpPr>
          <p:nvPr/>
        </p:nvCxnSpPr>
        <p:spPr bwMode="gray">
          <a:xfrm>
            <a:off x="9987275" y="2489846"/>
            <a:ext cx="847" cy="17130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EE02C0D9-D0CE-2221-B030-38A799CA578C}"/>
              </a:ext>
            </a:extLst>
          </p:cNvPr>
          <p:cNvCxnSpPr>
            <a:stCxn id="146" idx="2"/>
            <a:endCxn id="165" idx="0"/>
          </p:cNvCxnSpPr>
          <p:nvPr/>
        </p:nvCxnSpPr>
        <p:spPr bwMode="gray">
          <a:xfrm>
            <a:off x="9987275" y="3064562"/>
            <a:ext cx="0" cy="17130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3" name="Oval 192">
            <a:extLst>
              <a:ext uri="{FF2B5EF4-FFF2-40B4-BE49-F238E27FC236}">
                <a16:creationId xmlns:a16="http://schemas.microsoft.com/office/drawing/2014/main" id="{5DB6AE81-C4FC-D91C-3DCF-378493C0C280}"/>
              </a:ext>
            </a:extLst>
          </p:cNvPr>
          <p:cNvSpPr/>
          <p:nvPr/>
        </p:nvSpPr>
        <p:spPr bwMode="gray">
          <a:xfrm>
            <a:off x="9889713" y="1755979"/>
            <a:ext cx="26796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8</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197" name="TextBox 196">
            <a:extLst>
              <a:ext uri="{FF2B5EF4-FFF2-40B4-BE49-F238E27FC236}">
                <a16:creationId xmlns:a16="http://schemas.microsoft.com/office/drawing/2014/main" id="{60E23261-035F-37F4-AA1B-19831C78A9DB}"/>
              </a:ext>
            </a:extLst>
          </p:cNvPr>
          <p:cNvSpPr txBox="1"/>
          <p:nvPr/>
        </p:nvSpPr>
        <p:spPr bwMode="gray">
          <a:xfrm>
            <a:off x="9845058" y="3295025"/>
            <a:ext cx="634100"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Receive Response to Enquiry for Information </a:t>
            </a:r>
          </a:p>
        </p:txBody>
      </p:sp>
      <p:sp>
        <p:nvSpPr>
          <p:cNvPr id="225" name="TextBox 224">
            <a:extLst>
              <a:ext uri="{FF2B5EF4-FFF2-40B4-BE49-F238E27FC236}">
                <a16:creationId xmlns:a16="http://schemas.microsoft.com/office/drawing/2014/main" id="{C8BEC2D5-0580-5150-3683-CDC9E6F8CDF7}"/>
              </a:ext>
            </a:extLst>
          </p:cNvPr>
          <p:cNvSpPr txBox="1"/>
          <p:nvPr/>
        </p:nvSpPr>
        <p:spPr bwMode="gray">
          <a:xfrm>
            <a:off x="9823540" y="2712962"/>
            <a:ext cx="66001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Submit Enquiry for Information via Mail module </a:t>
            </a:r>
          </a:p>
        </p:txBody>
      </p:sp>
      <p:grpSp>
        <p:nvGrpSpPr>
          <p:cNvPr id="322" name="Group 321">
            <a:extLst>
              <a:ext uri="{FF2B5EF4-FFF2-40B4-BE49-F238E27FC236}">
                <a16:creationId xmlns:a16="http://schemas.microsoft.com/office/drawing/2014/main" id="{DED06878-222E-B994-E322-95009D64E494}"/>
              </a:ext>
            </a:extLst>
          </p:cNvPr>
          <p:cNvGrpSpPr/>
          <p:nvPr/>
        </p:nvGrpSpPr>
        <p:grpSpPr>
          <a:xfrm>
            <a:off x="10809490" y="2095071"/>
            <a:ext cx="1099019" cy="1471315"/>
            <a:chOff x="10820376" y="2084185"/>
            <a:chExt cx="1099019" cy="1471315"/>
          </a:xfrm>
        </p:grpSpPr>
        <p:sp>
          <p:nvSpPr>
            <p:cNvPr id="270" name="Rectangle: Rounded Corners 269">
              <a:extLst>
                <a:ext uri="{FF2B5EF4-FFF2-40B4-BE49-F238E27FC236}">
                  <a16:creationId xmlns:a16="http://schemas.microsoft.com/office/drawing/2014/main" id="{1D8C4EDB-2278-AB79-461E-605D0096F1B2}"/>
                </a:ext>
              </a:extLst>
            </p:cNvPr>
            <p:cNvSpPr/>
            <p:nvPr/>
          </p:nvSpPr>
          <p:spPr bwMode="gray">
            <a:xfrm>
              <a:off x="10875092" y="2099799"/>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71" name="Ovale 10">
              <a:extLst>
                <a:ext uri="{FF2B5EF4-FFF2-40B4-BE49-F238E27FC236}">
                  <a16:creationId xmlns:a16="http://schemas.microsoft.com/office/drawing/2014/main" id="{6442C576-DC74-17F0-9460-1F1B9BE2B71F}"/>
                </a:ext>
              </a:extLst>
            </p:cNvPr>
            <p:cNvSpPr/>
            <p:nvPr/>
          </p:nvSpPr>
          <p:spPr bwMode="gray">
            <a:xfrm>
              <a:off x="10822047" y="2084185"/>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72" name="TextBox 271">
              <a:extLst>
                <a:ext uri="{FF2B5EF4-FFF2-40B4-BE49-F238E27FC236}">
                  <a16:creationId xmlns:a16="http://schemas.microsoft.com/office/drawing/2014/main" id="{457F2E17-AAC8-F677-18C1-603D175A303B}"/>
                </a:ext>
              </a:extLst>
            </p:cNvPr>
            <p:cNvSpPr txBox="1"/>
            <p:nvPr/>
          </p:nvSpPr>
          <p:spPr bwMode="gray">
            <a:xfrm>
              <a:off x="11155192" y="2093231"/>
              <a:ext cx="76420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Submit Request for Payment for unspent balances / audit recoveries</a:t>
              </a:r>
              <a:endPar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endParaRPr>
            </a:p>
          </p:txBody>
        </p:sp>
        <p:sp>
          <p:nvSpPr>
            <p:cNvPr id="273" name="Rectangle: Rounded Corners 272">
              <a:extLst>
                <a:ext uri="{FF2B5EF4-FFF2-40B4-BE49-F238E27FC236}">
                  <a16:creationId xmlns:a16="http://schemas.microsoft.com/office/drawing/2014/main" id="{5DA118AC-4604-F2BC-1746-7BE4598F680D}"/>
                </a:ext>
              </a:extLst>
            </p:cNvPr>
            <p:cNvSpPr/>
            <p:nvPr/>
          </p:nvSpPr>
          <p:spPr bwMode="gray">
            <a:xfrm>
              <a:off x="10874701" y="2640014"/>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74" name="Ovale 10">
              <a:extLst>
                <a:ext uri="{FF2B5EF4-FFF2-40B4-BE49-F238E27FC236}">
                  <a16:creationId xmlns:a16="http://schemas.microsoft.com/office/drawing/2014/main" id="{B629FB93-EF9D-3855-38B4-5EA121A051C4}"/>
                </a:ext>
              </a:extLst>
            </p:cNvPr>
            <p:cNvSpPr/>
            <p:nvPr/>
          </p:nvSpPr>
          <p:spPr bwMode="gray">
            <a:xfrm>
              <a:off x="10820376" y="2622678"/>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75" name="TextBox 274">
              <a:extLst>
                <a:ext uri="{FF2B5EF4-FFF2-40B4-BE49-F238E27FC236}">
                  <a16:creationId xmlns:a16="http://schemas.microsoft.com/office/drawing/2014/main" id="{BBB467BC-CB6E-9ABC-D156-72E5363B3B0B}"/>
                </a:ext>
              </a:extLst>
            </p:cNvPr>
            <p:cNvSpPr txBox="1"/>
            <p:nvPr/>
          </p:nvSpPr>
          <p:spPr bwMode="gray">
            <a:xfrm>
              <a:off x="11217626" y="2732465"/>
              <a:ext cx="648052" cy="149647"/>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Receive Response </a:t>
              </a:r>
            </a:p>
          </p:txBody>
        </p:sp>
        <p:sp>
          <p:nvSpPr>
            <p:cNvPr id="276" name="Rectangle: Rounded Corners 275">
              <a:extLst>
                <a:ext uri="{FF2B5EF4-FFF2-40B4-BE49-F238E27FC236}">
                  <a16:creationId xmlns:a16="http://schemas.microsoft.com/office/drawing/2014/main" id="{5DA656C1-A137-4FE7-E48F-BBEEECD00E15}"/>
                </a:ext>
              </a:extLst>
            </p:cNvPr>
            <p:cNvSpPr/>
            <p:nvPr/>
          </p:nvSpPr>
          <p:spPr bwMode="gray">
            <a:xfrm>
              <a:off x="10885221" y="3195141"/>
              <a:ext cx="972000" cy="350297"/>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77" name="Ovale 10">
              <a:extLst>
                <a:ext uri="{FF2B5EF4-FFF2-40B4-BE49-F238E27FC236}">
                  <a16:creationId xmlns:a16="http://schemas.microsoft.com/office/drawing/2014/main" id="{3B17A6CC-D14E-59FF-EED3-8BC188EC281B}"/>
                </a:ext>
              </a:extLst>
            </p:cNvPr>
            <p:cNvSpPr/>
            <p:nvPr/>
          </p:nvSpPr>
          <p:spPr bwMode="gray">
            <a:xfrm>
              <a:off x="10822191" y="3155204"/>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78" name="TextBox 277">
              <a:extLst>
                <a:ext uri="{FF2B5EF4-FFF2-40B4-BE49-F238E27FC236}">
                  <a16:creationId xmlns:a16="http://schemas.microsoft.com/office/drawing/2014/main" id="{524FE53E-03FB-4600-22ED-5B78B484CC5F}"/>
                </a:ext>
              </a:extLst>
            </p:cNvPr>
            <p:cNvSpPr txBox="1"/>
            <p:nvPr/>
          </p:nvSpPr>
          <p:spPr bwMode="gray">
            <a:xfrm>
              <a:off x="11236548" y="3251964"/>
              <a:ext cx="64805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Verify Payment has been made in Cloud ERP </a:t>
              </a:r>
            </a:p>
          </p:txBody>
        </p:sp>
        <p:cxnSp>
          <p:nvCxnSpPr>
            <p:cNvPr id="282" name="Straight Arrow Connector 281">
              <a:extLst>
                <a:ext uri="{FF2B5EF4-FFF2-40B4-BE49-F238E27FC236}">
                  <a16:creationId xmlns:a16="http://schemas.microsoft.com/office/drawing/2014/main" id="{A94F1B60-B9CD-FA9A-914C-E31308560080}"/>
                </a:ext>
              </a:extLst>
            </p:cNvPr>
            <p:cNvCxnSpPr>
              <a:stCxn id="270" idx="2"/>
              <a:endCxn id="273" idx="0"/>
            </p:cNvCxnSpPr>
            <p:nvPr/>
          </p:nvCxnSpPr>
          <p:spPr bwMode="gray">
            <a:xfrm flipH="1">
              <a:off x="11360701" y="2450096"/>
              <a:ext cx="391" cy="18991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339ADF57-32FB-6CA2-6B69-236B4919F65A}"/>
                </a:ext>
              </a:extLst>
            </p:cNvPr>
            <p:cNvCxnSpPr>
              <a:stCxn id="273" idx="2"/>
              <a:endCxn id="276" idx="0"/>
            </p:cNvCxnSpPr>
            <p:nvPr/>
          </p:nvCxnSpPr>
          <p:spPr bwMode="gray">
            <a:xfrm>
              <a:off x="11360701" y="2990311"/>
              <a:ext cx="10520" cy="20483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85" name="Freeform 6">
              <a:extLst>
                <a:ext uri="{FF2B5EF4-FFF2-40B4-BE49-F238E27FC236}">
                  <a16:creationId xmlns:a16="http://schemas.microsoft.com/office/drawing/2014/main" id="{992C6C48-47EA-DC1B-06FD-4B8BF08F703A}"/>
                </a:ext>
              </a:extLst>
            </p:cNvPr>
            <p:cNvSpPr>
              <a:spLocks noChangeArrowheads="1"/>
            </p:cNvSpPr>
            <p:nvPr/>
          </p:nvSpPr>
          <p:spPr bwMode="auto">
            <a:xfrm>
              <a:off x="11014029" y="2187733"/>
              <a:ext cx="237735" cy="233531"/>
            </a:xfrm>
            <a:custGeom>
              <a:avLst/>
              <a:gdLst>
                <a:gd name="connsiteX0" fmla="*/ 400884 w 542278"/>
                <a:gd name="connsiteY0" fmla="*/ 383496 h 427001"/>
                <a:gd name="connsiteX1" fmla="*/ 400884 w 542278"/>
                <a:gd name="connsiteY1" fmla="*/ 398400 h 427001"/>
                <a:gd name="connsiteX2" fmla="*/ 463548 w 542278"/>
                <a:gd name="connsiteY2" fmla="*/ 412902 h 427001"/>
                <a:gd name="connsiteX3" fmla="*/ 528219 w 542278"/>
                <a:gd name="connsiteY3" fmla="*/ 399609 h 427001"/>
                <a:gd name="connsiteX4" fmla="*/ 528219 w 542278"/>
                <a:gd name="connsiteY4" fmla="*/ 383496 h 427001"/>
                <a:gd name="connsiteX5" fmla="*/ 464351 w 542278"/>
                <a:gd name="connsiteY5" fmla="*/ 393969 h 427001"/>
                <a:gd name="connsiteX6" fmla="*/ 400884 w 542278"/>
                <a:gd name="connsiteY6" fmla="*/ 383496 h 427001"/>
                <a:gd name="connsiteX7" fmla="*/ 400884 w 542278"/>
                <a:gd name="connsiteY7" fmla="*/ 350463 h 427001"/>
                <a:gd name="connsiteX8" fmla="*/ 400884 w 542278"/>
                <a:gd name="connsiteY8" fmla="*/ 366980 h 427001"/>
                <a:gd name="connsiteX9" fmla="*/ 464351 w 542278"/>
                <a:gd name="connsiteY9" fmla="*/ 379467 h 427001"/>
                <a:gd name="connsiteX10" fmla="*/ 528219 w 542278"/>
                <a:gd name="connsiteY10" fmla="*/ 366577 h 427001"/>
                <a:gd name="connsiteX11" fmla="*/ 528219 w 542278"/>
                <a:gd name="connsiteY11" fmla="*/ 350866 h 427001"/>
                <a:gd name="connsiteX12" fmla="*/ 463949 w 542278"/>
                <a:gd name="connsiteY12" fmla="*/ 360937 h 427001"/>
                <a:gd name="connsiteX13" fmla="*/ 400884 w 542278"/>
                <a:gd name="connsiteY13" fmla="*/ 350463 h 427001"/>
                <a:gd name="connsiteX14" fmla="*/ 528219 w 542278"/>
                <a:gd name="connsiteY14" fmla="*/ 315014 h 427001"/>
                <a:gd name="connsiteX15" fmla="*/ 464351 w 542278"/>
                <a:gd name="connsiteY15" fmla="*/ 327502 h 427001"/>
                <a:gd name="connsiteX16" fmla="*/ 400884 w 542278"/>
                <a:gd name="connsiteY16" fmla="*/ 316223 h 427001"/>
                <a:gd name="connsiteX17" fmla="*/ 400884 w 542278"/>
                <a:gd name="connsiteY17" fmla="*/ 333545 h 427001"/>
                <a:gd name="connsiteX18" fmla="*/ 463949 w 542278"/>
                <a:gd name="connsiteY18" fmla="*/ 346435 h 427001"/>
                <a:gd name="connsiteX19" fmla="*/ 527416 w 542278"/>
                <a:gd name="connsiteY19" fmla="*/ 334350 h 427001"/>
                <a:gd name="connsiteX20" fmla="*/ 528219 w 542278"/>
                <a:gd name="connsiteY20" fmla="*/ 332336 h 427001"/>
                <a:gd name="connsiteX21" fmla="*/ 211690 w 542278"/>
                <a:gd name="connsiteY21" fmla="*/ 289233 h 427001"/>
                <a:gd name="connsiteX22" fmla="*/ 211690 w 542278"/>
                <a:gd name="connsiteY22" fmla="*/ 327502 h 427001"/>
                <a:gd name="connsiteX23" fmla="*/ 204459 w 542278"/>
                <a:gd name="connsiteY23" fmla="*/ 334753 h 427001"/>
                <a:gd name="connsiteX24" fmla="*/ 189195 w 542278"/>
                <a:gd name="connsiteY24" fmla="*/ 334753 h 427001"/>
                <a:gd name="connsiteX25" fmla="*/ 136574 w 542278"/>
                <a:gd name="connsiteY25" fmla="*/ 377050 h 427001"/>
                <a:gd name="connsiteX26" fmla="*/ 137377 w 542278"/>
                <a:gd name="connsiteY26" fmla="*/ 380273 h 427001"/>
                <a:gd name="connsiteX27" fmla="*/ 140189 w 542278"/>
                <a:gd name="connsiteY27" fmla="*/ 381481 h 427001"/>
                <a:gd name="connsiteX28" fmla="*/ 314120 w 542278"/>
                <a:gd name="connsiteY28" fmla="*/ 381481 h 427001"/>
                <a:gd name="connsiteX29" fmla="*/ 316932 w 542278"/>
                <a:gd name="connsiteY29" fmla="*/ 380273 h 427001"/>
                <a:gd name="connsiteX30" fmla="*/ 317735 w 542278"/>
                <a:gd name="connsiteY30" fmla="*/ 377050 h 427001"/>
                <a:gd name="connsiteX31" fmla="*/ 265114 w 542278"/>
                <a:gd name="connsiteY31" fmla="*/ 334753 h 427001"/>
                <a:gd name="connsiteX32" fmla="*/ 249850 w 542278"/>
                <a:gd name="connsiteY32" fmla="*/ 334753 h 427001"/>
                <a:gd name="connsiteX33" fmla="*/ 243021 w 542278"/>
                <a:gd name="connsiteY33" fmla="*/ 327502 h 427001"/>
                <a:gd name="connsiteX34" fmla="*/ 243021 w 542278"/>
                <a:gd name="connsiteY34" fmla="*/ 289233 h 427001"/>
                <a:gd name="connsiteX35" fmla="*/ 528219 w 542278"/>
                <a:gd name="connsiteY35" fmla="*/ 286816 h 427001"/>
                <a:gd name="connsiteX36" fmla="*/ 463949 w 542278"/>
                <a:gd name="connsiteY36" fmla="*/ 297693 h 427001"/>
                <a:gd name="connsiteX37" fmla="*/ 400884 w 542278"/>
                <a:gd name="connsiteY37" fmla="*/ 287219 h 427001"/>
                <a:gd name="connsiteX38" fmla="*/ 400884 w 542278"/>
                <a:gd name="connsiteY38" fmla="*/ 294067 h 427001"/>
                <a:gd name="connsiteX39" fmla="*/ 402089 w 542278"/>
                <a:gd name="connsiteY39" fmla="*/ 298498 h 427001"/>
                <a:gd name="connsiteX40" fmla="*/ 464351 w 542278"/>
                <a:gd name="connsiteY40" fmla="*/ 313000 h 427001"/>
                <a:gd name="connsiteX41" fmla="*/ 527014 w 542278"/>
                <a:gd name="connsiteY41" fmla="*/ 296887 h 427001"/>
                <a:gd name="connsiteX42" fmla="*/ 528219 w 542278"/>
                <a:gd name="connsiteY42" fmla="*/ 293261 h 427001"/>
                <a:gd name="connsiteX43" fmla="*/ 463949 w 542278"/>
                <a:gd name="connsiteY43" fmla="*/ 257812 h 427001"/>
                <a:gd name="connsiteX44" fmla="*/ 400884 w 542278"/>
                <a:gd name="connsiteY44" fmla="*/ 270703 h 427001"/>
                <a:gd name="connsiteX45" fmla="*/ 463949 w 542278"/>
                <a:gd name="connsiteY45" fmla="*/ 283191 h 427001"/>
                <a:gd name="connsiteX46" fmla="*/ 527014 w 542278"/>
                <a:gd name="connsiteY46" fmla="*/ 270703 h 427001"/>
                <a:gd name="connsiteX47" fmla="*/ 463949 w 542278"/>
                <a:gd name="connsiteY47" fmla="*/ 257812 h 427001"/>
                <a:gd name="connsiteX48" fmla="*/ 61799 w 542278"/>
                <a:gd name="connsiteY48" fmla="*/ 250058 h 427001"/>
                <a:gd name="connsiteX49" fmla="*/ 102330 w 542278"/>
                <a:gd name="connsiteY49" fmla="*/ 250058 h 427001"/>
                <a:gd name="connsiteX50" fmla="*/ 109553 w 542278"/>
                <a:gd name="connsiteY50" fmla="*/ 256960 h 427001"/>
                <a:gd name="connsiteX51" fmla="*/ 102330 w 542278"/>
                <a:gd name="connsiteY51" fmla="*/ 263862 h 427001"/>
                <a:gd name="connsiteX52" fmla="*/ 61799 w 542278"/>
                <a:gd name="connsiteY52" fmla="*/ 263862 h 427001"/>
                <a:gd name="connsiteX53" fmla="*/ 54977 w 542278"/>
                <a:gd name="connsiteY53" fmla="*/ 256960 h 427001"/>
                <a:gd name="connsiteX54" fmla="*/ 61799 w 542278"/>
                <a:gd name="connsiteY54" fmla="*/ 250058 h 427001"/>
                <a:gd name="connsiteX55" fmla="*/ 189361 w 542278"/>
                <a:gd name="connsiteY55" fmla="*/ 103859 h 427001"/>
                <a:gd name="connsiteX56" fmla="*/ 208914 w 542278"/>
                <a:gd name="connsiteY56" fmla="*/ 163008 h 427001"/>
                <a:gd name="connsiteX57" fmla="*/ 210510 w 542278"/>
                <a:gd name="connsiteY57" fmla="*/ 164207 h 427001"/>
                <a:gd name="connsiteX58" fmla="*/ 212106 w 542278"/>
                <a:gd name="connsiteY58" fmla="*/ 164207 h 427001"/>
                <a:gd name="connsiteX59" fmla="*/ 223678 w 542278"/>
                <a:gd name="connsiteY59" fmla="*/ 159811 h 427001"/>
                <a:gd name="connsiteX60" fmla="*/ 236048 w 542278"/>
                <a:gd name="connsiteY60" fmla="*/ 164607 h 427001"/>
                <a:gd name="connsiteX61" fmla="*/ 259590 w 542278"/>
                <a:gd name="connsiteY61" fmla="*/ 186987 h 427001"/>
                <a:gd name="connsiteX62" fmla="*/ 263581 w 542278"/>
                <a:gd name="connsiteY62" fmla="*/ 186588 h 427001"/>
                <a:gd name="connsiteX63" fmla="*/ 268369 w 542278"/>
                <a:gd name="connsiteY63" fmla="*/ 181392 h 427001"/>
                <a:gd name="connsiteX64" fmla="*/ 267970 w 542278"/>
                <a:gd name="connsiteY64" fmla="*/ 177795 h 427001"/>
                <a:gd name="connsiteX65" fmla="*/ 247220 w 542278"/>
                <a:gd name="connsiteY65" fmla="*/ 156214 h 427001"/>
                <a:gd name="connsiteX66" fmla="*/ 242033 w 542278"/>
                <a:gd name="connsiteY66" fmla="*/ 143025 h 427001"/>
                <a:gd name="connsiteX67" fmla="*/ 247220 w 542278"/>
                <a:gd name="connsiteY67" fmla="*/ 129837 h 427001"/>
                <a:gd name="connsiteX68" fmla="*/ 248018 w 542278"/>
                <a:gd name="connsiteY68" fmla="*/ 128638 h 427001"/>
                <a:gd name="connsiteX69" fmla="*/ 246821 w 542278"/>
                <a:gd name="connsiteY69" fmla="*/ 127439 h 427001"/>
                <a:gd name="connsiteX70" fmla="*/ 194549 w 542278"/>
                <a:gd name="connsiteY70" fmla="*/ 90671 h 427001"/>
                <a:gd name="connsiteX71" fmla="*/ 252009 w 542278"/>
                <a:gd name="connsiteY71" fmla="*/ 113851 h 427001"/>
                <a:gd name="connsiteX72" fmla="*/ 261984 w 542278"/>
                <a:gd name="connsiteY72" fmla="*/ 125840 h 427001"/>
                <a:gd name="connsiteX73" fmla="*/ 257196 w 542278"/>
                <a:gd name="connsiteY73" fmla="*/ 140228 h 427001"/>
                <a:gd name="connsiteX74" fmla="*/ 255999 w 542278"/>
                <a:gd name="connsiteY74" fmla="*/ 143425 h 427001"/>
                <a:gd name="connsiteX75" fmla="*/ 257196 w 542278"/>
                <a:gd name="connsiteY75" fmla="*/ 145823 h 427001"/>
                <a:gd name="connsiteX76" fmla="*/ 278345 w 542278"/>
                <a:gd name="connsiteY76" fmla="*/ 167804 h 427001"/>
                <a:gd name="connsiteX77" fmla="*/ 278744 w 542278"/>
                <a:gd name="connsiteY77" fmla="*/ 191384 h 427001"/>
                <a:gd name="connsiteX78" fmla="*/ 273955 w 542278"/>
                <a:gd name="connsiteY78" fmla="*/ 196179 h 427001"/>
                <a:gd name="connsiteX79" fmla="*/ 261585 w 542278"/>
                <a:gd name="connsiteY79" fmla="*/ 201775 h 427001"/>
                <a:gd name="connsiteX80" fmla="*/ 250014 w 542278"/>
                <a:gd name="connsiteY80" fmla="*/ 197378 h 427001"/>
                <a:gd name="connsiteX81" fmla="*/ 226471 w 542278"/>
                <a:gd name="connsiteY81" fmla="*/ 175397 h 427001"/>
                <a:gd name="connsiteX82" fmla="*/ 220884 w 542278"/>
                <a:gd name="connsiteY82" fmla="*/ 174998 h 427001"/>
                <a:gd name="connsiteX83" fmla="*/ 206519 w 542278"/>
                <a:gd name="connsiteY83" fmla="*/ 177795 h 427001"/>
                <a:gd name="connsiteX84" fmla="*/ 195746 w 542278"/>
                <a:gd name="connsiteY84" fmla="*/ 167804 h 427001"/>
                <a:gd name="connsiteX85" fmla="*/ 175794 w 542278"/>
                <a:gd name="connsiteY85" fmla="*/ 108655 h 427001"/>
                <a:gd name="connsiteX86" fmla="*/ 179785 w 542278"/>
                <a:gd name="connsiteY86" fmla="*/ 93868 h 427001"/>
                <a:gd name="connsiteX87" fmla="*/ 194549 w 542278"/>
                <a:gd name="connsiteY87" fmla="*/ 90671 h 427001"/>
                <a:gd name="connsiteX88" fmla="*/ 65379 w 542278"/>
                <a:gd name="connsiteY88" fmla="*/ 60182 h 427001"/>
                <a:gd name="connsiteX89" fmla="*/ 60562 w 542278"/>
                <a:gd name="connsiteY89" fmla="*/ 65409 h 427001"/>
                <a:gd name="connsiteX90" fmla="*/ 60562 w 542278"/>
                <a:gd name="connsiteY90" fmla="*/ 225035 h 427001"/>
                <a:gd name="connsiteX91" fmla="*/ 65379 w 542278"/>
                <a:gd name="connsiteY91" fmla="*/ 229860 h 427001"/>
                <a:gd name="connsiteX92" fmla="*/ 396990 w 542278"/>
                <a:gd name="connsiteY92" fmla="*/ 229860 h 427001"/>
                <a:gd name="connsiteX93" fmla="*/ 396990 w 542278"/>
                <a:gd name="connsiteY93" fmla="*/ 65409 h 427001"/>
                <a:gd name="connsiteX94" fmla="*/ 392173 w 542278"/>
                <a:gd name="connsiteY94" fmla="*/ 60182 h 427001"/>
                <a:gd name="connsiteX95" fmla="*/ 65379 w 542278"/>
                <a:gd name="connsiteY95" fmla="*/ 46109 h 427001"/>
                <a:gd name="connsiteX96" fmla="*/ 392173 w 542278"/>
                <a:gd name="connsiteY96" fmla="*/ 46109 h 427001"/>
                <a:gd name="connsiteX97" fmla="*/ 411042 w 542278"/>
                <a:gd name="connsiteY97" fmla="*/ 65409 h 427001"/>
                <a:gd name="connsiteX98" fmla="*/ 411042 w 542278"/>
                <a:gd name="connsiteY98" fmla="*/ 237098 h 427001"/>
                <a:gd name="connsiteX99" fmla="*/ 404217 w 542278"/>
                <a:gd name="connsiteY99" fmla="*/ 244335 h 427001"/>
                <a:gd name="connsiteX100" fmla="*/ 65379 w 542278"/>
                <a:gd name="connsiteY100" fmla="*/ 244335 h 427001"/>
                <a:gd name="connsiteX101" fmla="*/ 46109 w 542278"/>
                <a:gd name="connsiteY101" fmla="*/ 225035 h 427001"/>
                <a:gd name="connsiteX102" fmla="*/ 46109 w 542278"/>
                <a:gd name="connsiteY102" fmla="*/ 65409 h 427001"/>
                <a:gd name="connsiteX103" fmla="*/ 65379 w 542278"/>
                <a:gd name="connsiteY103" fmla="*/ 46109 h 427001"/>
                <a:gd name="connsiteX104" fmla="*/ 29323 w 542278"/>
                <a:gd name="connsiteY104" fmla="*/ 14099 h 427001"/>
                <a:gd name="connsiteX105" fmla="*/ 14059 w 542278"/>
                <a:gd name="connsiteY105" fmla="*/ 29407 h 427001"/>
                <a:gd name="connsiteX106" fmla="*/ 14059 w 542278"/>
                <a:gd name="connsiteY106" fmla="*/ 259424 h 427001"/>
                <a:gd name="connsiteX107" fmla="*/ 29323 w 542278"/>
                <a:gd name="connsiteY107" fmla="*/ 274731 h 427001"/>
                <a:gd name="connsiteX108" fmla="*/ 204459 w 542278"/>
                <a:gd name="connsiteY108" fmla="*/ 274731 h 427001"/>
                <a:gd name="connsiteX109" fmla="*/ 249850 w 542278"/>
                <a:gd name="connsiteY109" fmla="*/ 274731 h 427001"/>
                <a:gd name="connsiteX110" fmla="*/ 386424 w 542278"/>
                <a:gd name="connsiteY110" fmla="*/ 274731 h 427001"/>
                <a:gd name="connsiteX111" fmla="*/ 386424 w 542278"/>
                <a:gd name="connsiteY111" fmla="*/ 269092 h 427001"/>
                <a:gd name="connsiteX112" fmla="*/ 387629 w 542278"/>
                <a:gd name="connsiteY112" fmla="*/ 264660 h 427001"/>
                <a:gd name="connsiteX113" fmla="*/ 441053 w 542278"/>
                <a:gd name="connsiteY113" fmla="*/ 244519 h 427001"/>
                <a:gd name="connsiteX114" fmla="*/ 441053 w 542278"/>
                <a:gd name="connsiteY114" fmla="*/ 29407 h 427001"/>
                <a:gd name="connsiteX115" fmla="*/ 426191 w 542278"/>
                <a:gd name="connsiteY115" fmla="*/ 14099 h 427001"/>
                <a:gd name="connsiteX116" fmla="*/ 29323 w 542278"/>
                <a:gd name="connsiteY116" fmla="*/ 0 h 427001"/>
                <a:gd name="connsiteX117" fmla="*/ 426191 w 542278"/>
                <a:gd name="connsiteY117" fmla="*/ 0 h 427001"/>
                <a:gd name="connsiteX118" fmla="*/ 455514 w 542278"/>
                <a:gd name="connsiteY118" fmla="*/ 29407 h 427001"/>
                <a:gd name="connsiteX119" fmla="*/ 455514 w 542278"/>
                <a:gd name="connsiteY119" fmla="*/ 243713 h 427001"/>
                <a:gd name="connsiteX120" fmla="*/ 463949 w 542278"/>
                <a:gd name="connsiteY120" fmla="*/ 243310 h 427001"/>
                <a:gd name="connsiteX121" fmla="*/ 541073 w 542278"/>
                <a:gd name="connsiteY121" fmla="*/ 269897 h 427001"/>
                <a:gd name="connsiteX122" fmla="*/ 542278 w 542278"/>
                <a:gd name="connsiteY122" fmla="*/ 273926 h 427001"/>
                <a:gd name="connsiteX123" fmla="*/ 542278 w 542278"/>
                <a:gd name="connsiteY123" fmla="*/ 403234 h 427001"/>
                <a:gd name="connsiteX124" fmla="*/ 537860 w 542278"/>
                <a:gd name="connsiteY124" fmla="*/ 409680 h 427001"/>
                <a:gd name="connsiteX125" fmla="*/ 463548 w 542278"/>
                <a:gd name="connsiteY125" fmla="*/ 427001 h 427001"/>
                <a:gd name="connsiteX126" fmla="*/ 386424 w 542278"/>
                <a:gd name="connsiteY126" fmla="*/ 400012 h 427001"/>
                <a:gd name="connsiteX127" fmla="*/ 386424 w 542278"/>
                <a:gd name="connsiteY127" fmla="*/ 398400 h 427001"/>
                <a:gd name="connsiteX128" fmla="*/ 386424 w 542278"/>
                <a:gd name="connsiteY128" fmla="*/ 289233 h 427001"/>
                <a:gd name="connsiteX129" fmla="*/ 257482 w 542278"/>
                <a:gd name="connsiteY129" fmla="*/ 289233 h 427001"/>
                <a:gd name="connsiteX130" fmla="*/ 257482 w 542278"/>
                <a:gd name="connsiteY130" fmla="*/ 320251 h 427001"/>
                <a:gd name="connsiteX131" fmla="*/ 265114 w 542278"/>
                <a:gd name="connsiteY131" fmla="*/ 320251 h 427001"/>
                <a:gd name="connsiteX132" fmla="*/ 331392 w 542278"/>
                <a:gd name="connsiteY132" fmla="*/ 373828 h 427001"/>
                <a:gd name="connsiteX133" fmla="*/ 328179 w 542278"/>
                <a:gd name="connsiteY133" fmla="*/ 389135 h 427001"/>
                <a:gd name="connsiteX134" fmla="*/ 314120 w 542278"/>
                <a:gd name="connsiteY134" fmla="*/ 395983 h 427001"/>
                <a:gd name="connsiteX135" fmla="*/ 140189 w 542278"/>
                <a:gd name="connsiteY135" fmla="*/ 395983 h 427001"/>
                <a:gd name="connsiteX136" fmla="*/ 126130 w 542278"/>
                <a:gd name="connsiteY136" fmla="*/ 389135 h 427001"/>
                <a:gd name="connsiteX137" fmla="*/ 122917 w 542278"/>
                <a:gd name="connsiteY137" fmla="*/ 373828 h 427001"/>
                <a:gd name="connsiteX138" fmla="*/ 189195 w 542278"/>
                <a:gd name="connsiteY138" fmla="*/ 320251 h 427001"/>
                <a:gd name="connsiteX139" fmla="*/ 197229 w 542278"/>
                <a:gd name="connsiteY139" fmla="*/ 320251 h 427001"/>
                <a:gd name="connsiteX140" fmla="*/ 197229 w 542278"/>
                <a:gd name="connsiteY140" fmla="*/ 289233 h 427001"/>
                <a:gd name="connsiteX141" fmla="*/ 29323 w 542278"/>
                <a:gd name="connsiteY141" fmla="*/ 289233 h 427001"/>
                <a:gd name="connsiteX142" fmla="*/ 0 w 542278"/>
                <a:gd name="connsiteY142" fmla="*/ 259424 h 427001"/>
                <a:gd name="connsiteX143" fmla="*/ 0 w 542278"/>
                <a:gd name="connsiteY143" fmla="*/ 29407 h 427001"/>
                <a:gd name="connsiteX144" fmla="*/ 29323 w 542278"/>
                <a:gd name="connsiteY144" fmla="*/ 0 h 4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2278" h="427001">
                  <a:moveTo>
                    <a:pt x="400884" y="383496"/>
                  </a:moveTo>
                  <a:lnTo>
                    <a:pt x="400884" y="398400"/>
                  </a:lnTo>
                  <a:cubicBezTo>
                    <a:pt x="402089" y="402026"/>
                    <a:pt x="423379" y="412902"/>
                    <a:pt x="463548" y="412902"/>
                  </a:cubicBezTo>
                  <a:cubicBezTo>
                    <a:pt x="504922" y="412902"/>
                    <a:pt x="525809" y="403637"/>
                    <a:pt x="528219" y="399609"/>
                  </a:cubicBezTo>
                  <a:lnTo>
                    <a:pt x="528219" y="383496"/>
                  </a:lnTo>
                  <a:cubicBezTo>
                    <a:pt x="511349" y="391552"/>
                    <a:pt x="483632" y="393969"/>
                    <a:pt x="464351" y="393969"/>
                  </a:cubicBezTo>
                  <a:cubicBezTo>
                    <a:pt x="445070" y="393969"/>
                    <a:pt x="417354" y="391552"/>
                    <a:pt x="400884" y="383496"/>
                  </a:cubicBezTo>
                  <a:close/>
                  <a:moveTo>
                    <a:pt x="400884" y="350463"/>
                  </a:moveTo>
                  <a:lnTo>
                    <a:pt x="400884" y="366980"/>
                  </a:lnTo>
                  <a:cubicBezTo>
                    <a:pt x="402491" y="371008"/>
                    <a:pt x="426191" y="379467"/>
                    <a:pt x="464351" y="379467"/>
                  </a:cubicBezTo>
                  <a:cubicBezTo>
                    <a:pt x="502110" y="379467"/>
                    <a:pt x="525809" y="371008"/>
                    <a:pt x="528219" y="366577"/>
                  </a:cubicBezTo>
                  <a:lnTo>
                    <a:pt x="528219" y="350866"/>
                  </a:lnTo>
                  <a:cubicBezTo>
                    <a:pt x="509340" y="359729"/>
                    <a:pt x="476000" y="360937"/>
                    <a:pt x="463949" y="360937"/>
                  </a:cubicBezTo>
                  <a:cubicBezTo>
                    <a:pt x="445070" y="360937"/>
                    <a:pt x="417354" y="358117"/>
                    <a:pt x="400884" y="350463"/>
                  </a:cubicBezTo>
                  <a:close/>
                  <a:moveTo>
                    <a:pt x="528219" y="315014"/>
                  </a:moveTo>
                  <a:cubicBezTo>
                    <a:pt x="513357" y="323474"/>
                    <a:pt x="488452" y="327502"/>
                    <a:pt x="464351" y="327502"/>
                  </a:cubicBezTo>
                  <a:cubicBezTo>
                    <a:pt x="441053" y="327502"/>
                    <a:pt x="415747" y="324279"/>
                    <a:pt x="400884" y="316223"/>
                  </a:cubicBezTo>
                  <a:lnTo>
                    <a:pt x="400884" y="333545"/>
                  </a:lnTo>
                  <a:cubicBezTo>
                    <a:pt x="402491" y="337573"/>
                    <a:pt x="425789" y="346435"/>
                    <a:pt x="463949" y="346435"/>
                  </a:cubicBezTo>
                  <a:cubicBezTo>
                    <a:pt x="504520" y="346435"/>
                    <a:pt x="525809" y="338379"/>
                    <a:pt x="527416" y="334350"/>
                  </a:cubicBezTo>
                  <a:cubicBezTo>
                    <a:pt x="527416" y="333545"/>
                    <a:pt x="527818" y="332739"/>
                    <a:pt x="528219" y="332336"/>
                  </a:cubicBezTo>
                  <a:close/>
                  <a:moveTo>
                    <a:pt x="211690" y="289233"/>
                  </a:moveTo>
                  <a:lnTo>
                    <a:pt x="211690" y="327502"/>
                  </a:lnTo>
                  <a:cubicBezTo>
                    <a:pt x="211690" y="331530"/>
                    <a:pt x="208476" y="334753"/>
                    <a:pt x="204459" y="334753"/>
                  </a:cubicBezTo>
                  <a:lnTo>
                    <a:pt x="189195" y="334753"/>
                  </a:lnTo>
                  <a:cubicBezTo>
                    <a:pt x="164290" y="334753"/>
                    <a:pt x="142198" y="352478"/>
                    <a:pt x="136574" y="377050"/>
                  </a:cubicBezTo>
                  <a:cubicBezTo>
                    <a:pt x="136172" y="378259"/>
                    <a:pt x="136574" y="379467"/>
                    <a:pt x="137377" y="380273"/>
                  </a:cubicBezTo>
                  <a:cubicBezTo>
                    <a:pt x="137779" y="380676"/>
                    <a:pt x="138582" y="381481"/>
                    <a:pt x="140189" y="381481"/>
                  </a:cubicBezTo>
                  <a:lnTo>
                    <a:pt x="314120" y="381481"/>
                  </a:lnTo>
                  <a:cubicBezTo>
                    <a:pt x="315727" y="381481"/>
                    <a:pt x="316530" y="380676"/>
                    <a:pt x="316932" y="380273"/>
                  </a:cubicBezTo>
                  <a:cubicBezTo>
                    <a:pt x="317735" y="379467"/>
                    <a:pt x="317735" y="378259"/>
                    <a:pt x="317735" y="377050"/>
                  </a:cubicBezTo>
                  <a:cubicBezTo>
                    <a:pt x="312111" y="352478"/>
                    <a:pt x="290420" y="334753"/>
                    <a:pt x="265114" y="334753"/>
                  </a:cubicBezTo>
                  <a:lnTo>
                    <a:pt x="249850" y="334753"/>
                  </a:lnTo>
                  <a:cubicBezTo>
                    <a:pt x="246235" y="334753"/>
                    <a:pt x="243021" y="331530"/>
                    <a:pt x="243021" y="327502"/>
                  </a:cubicBezTo>
                  <a:lnTo>
                    <a:pt x="243021" y="289233"/>
                  </a:lnTo>
                  <a:close/>
                  <a:moveTo>
                    <a:pt x="528219" y="286816"/>
                  </a:moveTo>
                  <a:cubicBezTo>
                    <a:pt x="511750" y="295276"/>
                    <a:pt x="483230" y="297693"/>
                    <a:pt x="463949" y="297693"/>
                  </a:cubicBezTo>
                  <a:cubicBezTo>
                    <a:pt x="445070" y="297693"/>
                    <a:pt x="417354" y="295276"/>
                    <a:pt x="400884" y="287219"/>
                  </a:cubicBezTo>
                  <a:lnTo>
                    <a:pt x="400884" y="294067"/>
                  </a:lnTo>
                  <a:cubicBezTo>
                    <a:pt x="401688" y="295276"/>
                    <a:pt x="402089" y="296887"/>
                    <a:pt x="402089" y="298498"/>
                  </a:cubicBezTo>
                  <a:cubicBezTo>
                    <a:pt x="402089" y="302527"/>
                    <a:pt x="420969" y="313000"/>
                    <a:pt x="464351" y="313000"/>
                  </a:cubicBezTo>
                  <a:cubicBezTo>
                    <a:pt x="504922" y="313000"/>
                    <a:pt x="527014" y="301721"/>
                    <a:pt x="527014" y="296887"/>
                  </a:cubicBezTo>
                  <a:cubicBezTo>
                    <a:pt x="527014" y="295678"/>
                    <a:pt x="527416" y="294067"/>
                    <a:pt x="528219" y="293261"/>
                  </a:cubicBezTo>
                  <a:close/>
                  <a:moveTo>
                    <a:pt x="463949" y="257812"/>
                  </a:moveTo>
                  <a:cubicBezTo>
                    <a:pt x="426994" y="257812"/>
                    <a:pt x="404098" y="265869"/>
                    <a:pt x="400884" y="270703"/>
                  </a:cubicBezTo>
                  <a:cubicBezTo>
                    <a:pt x="404098" y="275537"/>
                    <a:pt x="426994" y="283191"/>
                    <a:pt x="463949" y="283191"/>
                  </a:cubicBezTo>
                  <a:cubicBezTo>
                    <a:pt x="500503" y="283191"/>
                    <a:pt x="523399" y="275537"/>
                    <a:pt x="527014" y="270703"/>
                  </a:cubicBezTo>
                  <a:cubicBezTo>
                    <a:pt x="523399" y="265869"/>
                    <a:pt x="500503" y="257812"/>
                    <a:pt x="463949" y="257812"/>
                  </a:cubicBezTo>
                  <a:close/>
                  <a:moveTo>
                    <a:pt x="61799" y="250058"/>
                  </a:moveTo>
                  <a:lnTo>
                    <a:pt x="102330" y="250058"/>
                  </a:lnTo>
                  <a:cubicBezTo>
                    <a:pt x="106342" y="250058"/>
                    <a:pt x="109553" y="253509"/>
                    <a:pt x="109553" y="256960"/>
                  </a:cubicBezTo>
                  <a:cubicBezTo>
                    <a:pt x="109553" y="260794"/>
                    <a:pt x="106342" y="263862"/>
                    <a:pt x="102330" y="263862"/>
                  </a:cubicBezTo>
                  <a:lnTo>
                    <a:pt x="61799" y="263862"/>
                  </a:lnTo>
                  <a:cubicBezTo>
                    <a:pt x="57786" y="263862"/>
                    <a:pt x="54977" y="260794"/>
                    <a:pt x="54977" y="256960"/>
                  </a:cubicBezTo>
                  <a:cubicBezTo>
                    <a:pt x="54977" y="253509"/>
                    <a:pt x="57786" y="250058"/>
                    <a:pt x="61799" y="250058"/>
                  </a:cubicBezTo>
                  <a:close/>
                  <a:moveTo>
                    <a:pt x="189361" y="103859"/>
                  </a:moveTo>
                  <a:lnTo>
                    <a:pt x="208914" y="163008"/>
                  </a:lnTo>
                  <a:cubicBezTo>
                    <a:pt x="209313" y="164207"/>
                    <a:pt x="210111" y="164207"/>
                    <a:pt x="210510" y="164207"/>
                  </a:cubicBezTo>
                  <a:cubicBezTo>
                    <a:pt x="210909" y="164207"/>
                    <a:pt x="211707" y="164607"/>
                    <a:pt x="212106" y="164207"/>
                  </a:cubicBezTo>
                  <a:cubicBezTo>
                    <a:pt x="215298" y="161409"/>
                    <a:pt x="219288" y="159811"/>
                    <a:pt x="223678" y="159811"/>
                  </a:cubicBezTo>
                  <a:cubicBezTo>
                    <a:pt x="227668" y="159811"/>
                    <a:pt x="232456" y="161809"/>
                    <a:pt x="236048" y="164607"/>
                  </a:cubicBezTo>
                  <a:lnTo>
                    <a:pt x="259590" y="186987"/>
                  </a:lnTo>
                  <a:cubicBezTo>
                    <a:pt x="260787" y="187787"/>
                    <a:pt x="262783" y="187787"/>
                    <a:pt x="263581" y="186588"/>
                  </a:cubicBezTo>
                  <a:lnTo>
                    <a:pt x="268369" y="181392"/>
                  </a:lnTo>
                  <a:cubicBezTo>
                    <a:pt x="269167" y="180593"/>
                    <a:pt x="269167" y="178994"/>
                    <a:pt x="267970" y="177795"/>
                  </a:cubicBezTo>
                  <a:lnTo>
                    <a:pt x="247220" y="156214"/>
                  </a:lnTo>
                  <a:cubicBezTo>
                    <a:pt x="243629" y="152617"/>
                    <a:pt x="242033" y="148221"/>
                    <a:pt x="242033" y="143025"/>
                  </a:cubicBezTo>
                  <a:cubicBezTo>
                    <a:pt x="242033" y="138229"/>
                    <a:pt x="244028" y="133434"/>
                    <a:pt x="247220" y="129837"/>
                  </a:cubicBezTo>
                  <a:cubicBezTo>
                    <a:pt x="248018" y="129837"/>
                    <a:pt x="248018" y="129037"/>
                    <a:pt x="248018" y="128638"/>
                  </a:cubicBezTo>
                  <a:cubicBezTo>
                    <a:pt x="248018" y="128238"/>
                    <a:pt x="247619" y="127439"/>
                    <a:pt x="246821" y="127439"/>
                  </a:cubicBezTo>
                  <a:close/>
                  <a:moveTo>
                    <a:pt x="194549" y="90671"/>
                  </a:moveTo>
                  <a:lnTo>
                    <a:pt x="252009" y="113851"/>
                  </a:lnTo>
                  <a:cubicBezTo>
                    <a:pt x="257196" y="116248"/>
                    <a:pt x="260787" y="120645"/>
                    <a:pt x="261984" y="125840"/>
                  </a:cubicBezTo>
                  <a:cubicBezTo>
                    <a:pt x="262783" y="131036"/>
                    <a:pt x="261186" y="136631"/>
                    <a:pt x="257196" y="140228"/>
                  </a:cubicBezTo>
                  <a:cubicBezTo>
                    <a:pt x="256398" y="141027"/>
                    <a:pt x="255999" y="141826"/>
                    <a:pt x="255999" y="143425"/>
                  </a:cubicBezTo>
                  <a:cubicBezTo>
                    <a:pt x="255999" y="144624"/>
                    <a:pt x="256398" y="145423"/>
                    <a:pt x="257196" y="145823"/>
                  </a:cubicBezTo>
                  <a:lnTo>
                    <a:pt x="278345" y="167804"/>
                  </a:lnTo>
                  <a:cubicBezTo>
                    <a:pt x="285128" y="174198"/>
                    <a:pt x="285128" y="184589"/>
                    <a:pt x="278744" y="191384"/>
                  </a:cubicBezTo>
                  <a:lnTo>
                    <a:pt x="273955" y="196179"/>
                  </a:lnTo>
                  <a:cubicBezTo>
                    <a:pt x="270364" y="199776"/>
                    <a:pt x="265975" y="201775"/>
                    <a:pt x="261585" y="201775"/>
                  </a:cubicBezTo>
                  <a:cubicBezTo>
                    <a:pt x="257595" y="201775"/>
                    <a:pt x="253206" y="200176"/>
                    <a:pt x="250014" y="197378"/>
                  </a:cubicBezTo>
                  <a:lnTo>
                    <a:pt x="226471" y="175397"/>
                  </a:lnTo>
                  <a:cubicBezTo>
                    <a:pt x="224875" y="173799"/>
                    <a:pt x="222481" y="173799"/>
                    <a:pt x="220884" y="174998"/>
                  </a:cubicBezTo>
                  <a:cubicBezTo>
                    <a:pt x="216894" y="178195"/>
                    <a:pt x="211707" y="179394"/>
                    <a:pt x="206519" y="177795"/>
                  </a:cubicBezTo>
                  <a:cubicBezTo>
                    <a:pt x="201731" y="176596"/>
                    <a:pt x="197342" y="172600"/>
                    <a:pt x="195746" y="167804"/>
                  </a:cubicBezTo>
                  <a:lnTo>
                    <a:pt x="175794" y="108655"/>
                  </a:lnTo>
                  <a:cubicBezTo>
                    <a:pt x="173799" y="103060"/>
                    <a:pt x="175395" y="97864"/>
                    <a:pt x="179785" y="93868"/>
                  </a:cubicBezTo>
                  <a:cubicBezTo>
                    <a:pt x="183376" y="89871"/>
                    <a:pt x="189361" y="88672"/>
                    <a:pt x="194549" y="90671"/>
                  </a:cubicBezTo>
                  <a:close/>
                  <a:moveTo>
                    <a:pt x="65379" y="60182"/>
                  </a:moveTo>
                  <a:cubicBezTo>
                    <a:pt x="62569" y="60182"/>
                    <a:pt x="60562" y="62595"/>
                    <a:pt x="60562" y="65409"/>
                  </a:cubicBezTo>
                  <a:lnTo>
                    <a:pt x="60562" y="225035"/>
                  </a:lnTo>
                  <a:cubicBezTo>
                    <a:pt x="60562" y="227850"/>
                    <a:pt x="62569" y="229860"/>
                    <a:pt x="65379" y="229860"/>
                  </a:cubicBezTo>
                  <a:lnTo>
                    <a:pt x="396990" y="229860"/>
                  </a:lnTo>
                  <a:lnTo>
                    <a:pt x="396990" y="65409"/>
                  </a:lnTo>
                  <a:cubicBezTo>
                    <a:pt x="396990" y="62595"/>
                    <a:pt x="394582" y="60182"/>
                    <a:pt x="392173" y="60182"/>
                  </a:cubicBezTo>
                  <a:close/>
                  <a:moveTo>
                    <a:pt x="65379" y="46109"/>
                  </a:moveTo>
                  <a:lnTo>
                    <a:pt x="392173" y="46109"/>
                  </a:lnTo>
                  <a:cubicBezTo>
                    <a:pt x="402611" y="46109"/>
                    <a:pt x="411042" y="54553"/>
                    <a:pt x="411042" y="65409"/>
                  </a:cubicBezTo>
                  <a:lnTo>
                    <a:pt x="411042" y="237098"/>
                  </a:lnTo>
                  <a:cubicBezTo>
                    <a:pt x="411042" y="241119"/>
                    <a:pt x="408231" y="244335"/>
                    <a:pt x="404217" y="244335"/>
                  </a:cubicBezTo>
                  <a:lnTo>
                    <a:pt x="65379" y="244335"/>
                  </a:lnTo>
                  <a:cubicBezTo>
                    <a:pt x="54941" y="244335"/>
                    <a:pt x="46109" y="235489"/>
                    <a:pt x="46109" y="225035"/>
                  </a:cubicBezTo>
                  <a:lnTo>
                    <a:pt x="46109" y="65409"/>
                  </a:lnTo>
                  <a:cubicBezTo>
                    <a:pt x="46109" y="54553"/>
                    <a:pt x="54941" y="46109"/>
                    <a:pt x="65379" y="46109"/>
                  </a:cubicBezTo>
                  <a:close/>
                  <a:moveTo>
                    <a:pt x="29323" y="14099"/>
                  </a:moveTo>
                  <a:cubicBezTo>
                    <a:pt x="20888" y="14099"/>
                    <a:pt x="14059" y="21350"/>
                    <a:pt x="14059" y="29407"/>
                  </a:cubicBezTo>
                  <a:lnTo>
                    <a:pt x="14059" y="259424"/>
                  </a:lnTo>
                  <a:cubicBezTo>
                    <a:pt x="14059" y="267883"/>
                    <a:pt x="20888" y="274731"/>
                    <a:pt x="29323" y="274731"/>
                  </a:cubicBezTo>
                  <a:lnTo>
                    <a:pt x="204459" y="274731"/>
                  </a:lnTo>
                  <a:lnTo>
                    <a:pt x="249850" y="274731"/>
                  </a:lnTo>
                  <a:lnTo>
                    <a:pt x="386424" y="274731"/>
                  </a:lnTo>
                  <a:lnTo>
                    <a:pt x="386424" y="269092"/>
                  </a:lnTo>
                  <a:cubicBezTo>
                    <a:pt x="386424" y="267077"/>
                    <a:pt x="386825" y="265466"/>
                    <a:pt x="387629" y="264660"/>
                  </a:cubicBezTo>
                  <a:cubicBezTo>
                    <a:pt x="393654" y="252173"/>
                    <a:pt x="418157" y="246936"/>
                    <a:pt x="441053" y="244519"/>
                  </a:cubicBezTo>
                  <a:lnTo>
                    <a:pt x="441053" y="29407"/>
                  </a:lnTo>
                  <a:cubicBezTo>
                    <a:pt x="441053" y="21350"/>
                    <a:pt x="434224" y="14099"/>
                    <a:pt x="426191" y="14099"/>
                  </a:cubicBezTo>
                  <a:close/>
                  <a:moveTo>
                    <a:pt x="29323" y="0"/>
                  </a:moveTo>
                  <a:lnTo>
                    <a:pt x="426191" y="0"/>
                  </a:lnTo>
                  <a:cubicBezTo>
                    <a:pt x="442258" y="0"/>
                    <a:pt x="455514" y="13294"/>
                    <a:pt x="455514" y="29407"/>
                  </a:cubicBezTo>
                  <a:lnTo>
                    <a:pt x="455514" y="243713"/>
                  </a:lnTo>
                  <a:cubicBezTo>
                    <a:pt x="458326" y="243310"/>
                    <a:pt x="461138" y="243310"/>
                    <a:pt x="463949" y="243310"/>
                  </a:cubicBezTo>
                  <a:cubicBezTo>
                    <a:pt x="492067" y="243310"/>
                    <a:pt x="539868" y="248950"/>
                    <a:pt x="541073" y="269897"/>
                  </a:cubicBezTo>
                  <a:cubicBezTo>
                    <a:pt x="541877" y="271106"/>
                    <a:pt x="542278" y="272314"/>
                    <a:pt x="542278" y="273926"/>
                  </a:cubicBezTo>
                  <a:lnTo>
                    <a:pt x="542278" y="403234"/>
                  </a:lnTo>
                  <a:cubicBezTo>
                    <a:pt x="542278" y="406054"/>
                    <a:pt x="540270" y="408471"/>
                    <a:pt x="537860" y="409680"/>
                  </a:cubicBezTo>
                  <a:cubicBezTo>
                    <a:pt x="525809" y="422973"/>
                    <a:pt x="487649" y="427001"/>
                    <a:pt x="463548" y="427001"/>
                  </a:cubicBezTo>
                  <a:cubicBezTo>
                    <a:pt x="426191" y="427001"/>
                    <a:pt x="388834" y="417736"/>
                    <a:pt x="386424" y="400012"/>
                  </a:cubicBezTo>
                  <a:cubicBezTo>
                    <a:pt x="386424" y="399609"/>
                    <a:pt x="386424" y="398803"/>
                    <a:pt x="386424" y="398400"/>
                  </a:cubicBezTo>
                  <a:lnTo>
                    <a:pt x="386424" y="289233"/>
                  </a:lnTo>
                  <a:lnTo>
                    <a:pt x="257482" y="289233"/>
                  </a:lnTo>
                  <a:lnTo>
                    <a:pt x="257482" y="320251"/>
                  </a:lnTo>
                  <a:lnTo>
                    <a:pt x="265114" y="320251"/>
                  </a:lnTo>
                  <a:cubicBezTo>
                    <a:pt x="296847" y="320251"/>
                    <a:pt x="324965" y="342810"/>
                    <a:pt x="331392" y="373828"/>
                  </a:cubicBezTo>
                  <a:cubicBezTo>
                    <a:pt x="332598" y="379467"/>
                    <a:pt x="331392" y="384704"/>
                    <a:pt x="328179" y="389135"/>
                  </a:cubicBezTo>
                  <a:cubicBezTo>
                    <a:pt x="324965" y="393164"/>
                    <a:pt x="319744" y="395983"/>
                    <a:pt x="314120" y="395983"/>
                  </a:cubicBezTo>
                  <a:lnTo>
                    <a:pt x="140189" y="395983"/>
                  </a:lnTo>
                  <a:cubicBezTo>
                    <a:pt x="134967" y="395983"/>
                    <a:pt x="129745" y="393164"/>
                    <a:pt x="126130" y="389135"/>
                  </a:cubicBezTo>
                  <a:cubicBezTo>
                    <a:pt x="122917" y="384704"/>
                    <a:pt x="121711" y="379467"/>
                    <a:pt x="122917" y="373828"/>
                  </a:cubicBezTo>
                  <a:cubicBezTo>
                    <a:pt x="129745" y="342810"/>
                    <a:pt x="157462" y="320251"/>
                    <a:pt x="189195" y="320251"/>
                  </a:cubicBezTo>
                  <a:lnTo>
                    <a:pt x="197229" y="320251"/>
                  </a:lnTo>
                  <a:lnTo>
                    <a:pt x="197229" y="289233"/>
                  </a:lnTo>
                  <a:lnTo>
                    <a:pt x="29323" y="289233"/>
                  </a:lnTo>
                  <a:cubicBezTo>
                    <a:pt x="13256" y="289233"/>
                    <a:pt x="0" y="275537"/>
                    <a:pt x="0" y="259424"/>
                  </a:cubicBezTo>
                  <a:lnTo>
                    <a:pt x="0" y="29407"/>
                  </a:lnTo>
                  <a:cubicBezTo>
                    <a:pt x="0" y="13294"/>
                    <a:pt x="13256" y="0"/>
                    <a:pt x="2932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86" name="Freeform 28">
              <a:extLst>
                <a:ext uri="{FF2B5EF4-FFF2-40B4-BE49-F238E27FC236}">
                  <a16:creationId xmlns:a16="http://schemas.microsoft.com/office/drawing/2014/main" id="{01A10E9A-A2F4-B57F-D1BB-36E73C45DABE}"/>
                </a:ext>
              </a:extLst>
            </p:cNvPr>
            <p:cNvSpPr>
              <a:spLocks noChangeArrowheads="1"/>
            </p:cNvSpPr>
            <p:nvPr/>
          </p:nvSpPr>
          <p:spPr bwMode="auto">
            <a:xfrm>
              <a:off x="11016873" y="3251127"/>
              <a:ext cx="237735" cy="233531"/>
            </a:xfrm>
            <a:custGeom>
              <a:avLst/>
              <a:gdLst>
                <a:gd name="connsiteX0" fmla="*/ 66809 w 519627"/>
                <a:gd name="connsiteY0" fmla="*/ 449415 h 577954"/>
                <a:gd name="connsiteX1" fmla="*/ 52300 w 519627"/>
                <a:gd name="connsiteY1" fmla="*/ 449834 h 577954"/>
                <a:gd name="connsiteX2" fmla="*/ 52300 w 519627"/>
                <a:gd name="connsiteY2" fmla="*/ 464496 h 577954"/>
                <a:gd name="connsiteX3" fmla="*/ 66395 w 519627"/>
                <a:gd name="connsiteY3" fmla="*/ 464077 h 577954"/>
                <a:gd name="connsiteX4" fmla="*/ 66809 w 519627"/>
                <a:gd name="connsiteY4" fmla="*/ 449415 h 577954"/>
                <a:gd name="connsiteX5" fmla="*/ 56860 w 519627"/>
                <a:gd name="connsiteY5" fmla="*/ 438524 h 577954"/>
                <a:gd name="connsiteX6" fmla="*/ 61006 w 519627"/>
                <a:gd name="connsiteY6" fmla="*/ 438524 h 577954"/>
                <a:gd name="connsiteX7" fmla="*/ 78002 w 519627"/>
                <a:gd name="connsiteY7" fmla="*/ 455280 h 577954"/>
                <a:gd name="connsiteX8" fmla="*/ 78002 w 519627"/>
                <a:gd name="connsiteY8" fmla="*/ 459469 h 577954"/>
                <a:gd name="connsiteX9" fmla="*/ 61835 w 519627"/>
                <a:gd name="connsiteY9" fmla="*/ 475388 h 577954"/>
                <a:gd name="connsiteX10" fmla="*/ 57689 w 519627"/>
                <a:gd name="connsiteY10" fmla="*/ 475388 h 577954"/>
                <a:gd name="connsiteX11" fmla="*/ 40693 w 519627"/>
                <a:gd name="connsiteY11" fmla="*/ 458631 h 577954"/>
                <a:gd name="connsiteX12" fmla="*/ 40693 w 519627"/>
                <a:gd name="connsiteY12" fmla="*/ 454023 h 577954"/>
                <a:gd name="connsiteX13" fmla="*/ 63810 w 519627"/>
                <a:gd name="connsiteY13" fmla="*/ 410644 h 577954"/>
                <a:gd name="connsiteX14" fmla="*/ 60533 w 519627"/>
                <a:gd name="connsiteY14" fmla="*/ 411875 h 577954"/>
                <a:gd name="connsiteX15" fmla="*/ 15465 w 519627"/>
                <a:gd name="connsiteY15" fmla="*/ 456983 h 577954"/>
                <a:gd name="connsiteX16" fmla="*/ 15465 w 519627"/>
                <a:gd name="connsiteY16" fmla="*/ 463134 h 577954"/>
                <a:gd name="connsiteX17" fmla="*/ 114613 w 519627"/>
                <a:gd name="connsiteY17" fmla="*/ 561961 h 577954"/>
                <a:gd name="connsiteX18" fmla="*/ 120349 w 519627"/>
                <a:gd name="connsiteY18" fmla="*/ 561961 h 577954"/>
                <a:gd name="connsiteX19" fmla="*/ 165826 w 519627"/>
                <a:gd name="connsiteY19" fmla="*/ 516853 h 577954"/>
                <a:gd name="connsiteX20" fmla="*/ 165826 w 519627"/>
                <a:gd name="connsiteY20" fmla="*/ 510702 h 577954"/>
                <a:gd name="connsiteX21" fmla="*/ 67088 w 519627"/>
                <a:gd name="connsiteY21" fmla="*/ 411875 h 577954"/>
                <a:gd name="connsiteX22" fmla="*/ 63810 w 519627"/>
                <a:gd name="connsiteY22" fmla="*/ 410644 h 577954"/>
                <a:gd name="connsiteX23" fmla="*/ 467877 w 519627"/>
                <a:gd name="connsiteY23" fmla="*/ 357027 h 577954"/>
                <a:gd name="connsiteX24" fmla="*/ 444422 w 519627"/>
                <a:gd name="connsiteY24" fmla="*/ 369227 h 577954"/>
                <a:gd name="connsiteX25" fmla="*/ 402223 w 519627"/>
                <a:gd name="connsiteY25" fmla="*/ 419256 h 577954"/>
                <a:gd name="connsiteX26" fmla="*/ 386654 w 519627"/>
                <a:gd name="connsiteY26" fmla="*/ 427457 h 577954"/>
                <a:gd name="connsiteX27" fmla="*/ 386654 w 519627"/>
                <a:gd name="connsiteY27" fmla="*/ 428277 h 577954"/>
                <a:gd name="connsiteX28" fmla="*/ 386654 w 519627"/>
                <a:gd name="connsiteY28" fmla="*/ 430738 h 577954"/>
                <a:gd name="connsiteX29" fmla="*/ 344045 w 519627"/>
                <a:gd name="connsiteY29" fmla="*/ 473796 h 577954"/>
                <a:gd name="connsiteX30" fmla="*/ 201060 w 519627"/>
                <a:gd name="connsiteY30" fmla="*/ 473796 h 577954"/>
                <a:gd name="connsiteX31" fmla="*/ 194095 w 519627"/>
                <a:gd name="connsiteY31" fmla="*/ 466414 h 577954"/>
                <a:gd name="connsiteX32" fmla="*/ 201060 w 519627"/>
                <a:gd name="connsiteY32" fmla="*/ 459443 h 577954"/>
                <a:gd name="connsiteX33" fmla="*/ 344045 w 519627"/>
                <a:gd name="connsiteY33" fmla="*/ 459443 h 577954"/>
                <a:gd name="connsiteX34" fmla="*/ 372315 w 519627"/>
                <a:gd name="connsiteY34" fmla="*/ 430738 h 577954"/>
                <a:gd name="connsiteX35" fmla="*/ 372315 w 519627"/>
                <a:gd name="connsiteY35" fmla="*/ 428277 h 577954"/>
                <a:gd name="connsiteX36" fmla="*/ 344045 w 519627"/>
                <a:gd name="connsiteY36" fmla="*/ 400393 h 577954"/>
                <a:gd name="connsiteX37" fmla="*/ 261696 w 519627"/>
                <a:gd name="connsiteY37" fmla="*/ 400393 h 577954"/>
                <a:gd name="connsiteX38" fmla="*/ 249814 w 519627"/>
                <a:gd name="connsiteY38" fmla="*/ 391371 h 577954"/>
                <a:gd name="connsiteX39" fmla="*/ 221955 w 519627"/>
                <a:gd name="connsiteY39" fmla="*/ 379479 h 577954"/>
                <a:gd name="connsiteX40" fmla="*/ 122397 w 519627"/>
                <a:gd name="connsiteY40" fmla="*/ 379479 h 577954"/>
                <a:gd name="connsiteX41" fmla="*/ 114203 w 519627"/>
                <a:gd name="connsiteY41" fmla="*/ 382349 h 577954"/>
                <a:gd name="connsiteX42" fmla="*/ 87163 w 519627"/>
                <a:gd name="connsiteY42" fmla="*/ 412285 h 577954"/>
                <a:gd name="connsiteX43" fmla="*/ 171152 w 519627"/>
                <a:gd name="connsiteY43" fmla="*/ 496350 h 577954"/>
                <a:gd name="connsiteX44" fmla="*/ 307992 w 519627"/>
                <a:gd name="connsiteY44" fmla="*/ 496350 h 577954"/>
                <a:gd name="connsiteX45" fmla="*/ 311679 w 519627"/>
                <a:gd name="connsiteY45" fmla="*/ 496350 h 577954"/>
                <a:gd name="connsiteX46" fmla="*/ 403042 w 519627"/>
                <a:gd name="connsiteY46" fmla="*/ 496350 h 577954"/>
                <a:gd name="connsiteX47" fmla="*/ 443193 w 519627"/>
                <a:gd name="connsiteY47" fmla="*/ 477486 h 577954"/>
                <a:gd name="connsiteX48" fmla="*/ 497274 w 519627"/>
                <a:gd name="connsiteY48" fmla="*/ 413105 h 577954"/>
                <a:gd name="connsiteX49" fmla="*/ 505468 w 519627"/>
                <a:gd name="connsiteY49" fmla="*/ 388090 h 577954"/>
                <a:gd name="connsiteX50" fmla="*/ 493176 w 519627"/>
                <a:gd name="connsiteY50" fmla="*/ 365126 h 577954"/>
                <a:gd name="connsiteX51" fmla="*/ 467877 w 519627"/>
                <a:gd name="connsiteY51" fmla="*/ 357027 h 577954"/>
                <a:gd name="connsiteX52" fmla="*/ 258008 w 519627"/>
                <a:gd name="connsiteY52" fmla="*/ 154759 h 577954"/>
                <a:gd name="connsiteX53" fmla="*/ 146979 w 519627"/>
                <a:gd name="connsiteY53" fmla="*/ 322069 h 577954"/>
                <a:gd name="connsiteX54" fmla="*/ 146160 w 519627"/>
                <a:gd name="connsiteY54" fmla="*/ 365126 h 577954"/>
                <a:gd name="connsiteX55" fmla="*/ 221955 w 519627"/>
                <a:gd name="connsiteY55" fmla="*/ 365126 h 577954"/>
                <a:gd name="connsiteX56" fmla="*/ 260466 w 519627"/>
                <a:gd name="connsiteY56" fmla="*/ 381939 h 577954"/>
                <a:gd name="connsiteX57" fmla="*/ 264154 w 519627"/>
                <a:gd name="connsiteY57" fmla="*/ 386040 h 577954"/>
                <a:gd name="connsiteX58" fmla="*/ 303895 w 519627"/>
                <a:gd name="connsiteY58" fmla="*/ 386040 h 577954"/>
                <a:gd name="connsiteX59" fmla="*/ 303895 w 519627"/>
                <a:gd name="connsiteY59" fmla="*/ 369227 h 577954"/>
                <a:gd name="connsiteX60" fmla="*/ 296520 w 519627"/>
                <a:gd name="connsiteY60" fmla="*/ 369227 h 577954"/>
                <a:gd name="connsiteX61" fmla="*/ 273167 w 519627"/>
                <a:gd name="connsiteY61" fmla="*/ 345443 h 577954"/>
                <a:gd name="connsiteX62" fmla="*/ 280132 w 519627"/>
                <a:gd name="connsiteY62" fmla="*/ 338472 h 577954"/>
                <a:gd name="connsiteX63" fmla="*/ 287507 w 519627"/>
                <a:gd name="connsiteY63" fmla="*/ 345443 h 577954"/>
                <a:gd name="connsiteX64" fmla="*/ 296520 w 519627"/>
                <a:gd name="connsiteY64" fmla="*/ 354875 h 577954"/>
                <a:gd name="connsiteX65" fmla="*/ 314547 w 519627"/>
                <a:gd name="connsiteY65" fmla="*/ 354875 h 577954"/>
                <a:gd name="connsiteX66" fmla="*/ 334213 w 519627"/>
                <a:gd name="connsiteY66" fmla="*/ 335191 h 577954"/>
                <a:gd name="connsiteX67" fmla="*/ 323970 w 519627"/>
                <a:gd name="connsiteY67" fmla="*/ 320018 h 577954"/>
                <a:gd name="connsiteX68" fmla="*/ 292013 w 519627"/>
                <a:gd name="connsiteY68" fmla="*/ 306076 h 577954"/>
                <a:gd name="connsiteX69" fmla="*/ 273167 w 519627"/>
                <a:gd name="connsiteY69" fmla="*/ 277781 h 577954"/>
                <a:gd name="connsiteX70" fmla="*/ 303895 w 519627"/>
                <a:gd name="connsiteY70" fmla="*/ 245385 h 577954"/>
                <a:gd name="connsiteX71" fmla="*/ 303895 w 519627"/>
                <a:gd name="connsiteY71" fmla="*/ 225292 h 577954"/>
                <a:gd name="connsiteX72" fmla="*/ 310860 w 519627"/>
                <a:gd name="connsiteY72" fmla="*/ 217911 h 577954"/>
                <a:gd name="connsiteX73" fmla="*/ 317825 w 519627"/>
                <a:gd name="connsiteY73" fmla="*/ 225292 h 577954"/>
                <a:gd name="connsiteX74" fmla="*/ 317825 w 519627"/>
                <a:gd name="connsiteY74" fmla="*/ 245385 h 577954"/>
                <a:gd name="connsiteX75" fmla="*/ 325199 w 519627"/>
                <a:gd name="connsiteY75" fmla="*/ 245385 h 577954"/>
                <a:gd name="connsiteX76" fmla="*/ 348552 w 519627"/>
                <a:gd name="connsiteY76" fmla="*/ 268759 h 577954"/>
                <a:gd name="connsiteX77" fmla="*/ 341178 w 519627"/>
                <a:gd name="connsiteY77" fmla="*/ 275731 h 577954"/>
                <a:gd name="connsiteX78" fmla="*/ 334213 w 519627"/>
                <a:gd name="connsiteY78" fmla="*/ 268759 h 577954"/>
                <a:gd name="connsiteX79" fmla="*/ 325199 w 519627"/>
                <a:gd name="connsiteY79" fmla="*/ 259328 h 577954"/>
                <a:gd name="connsiteX80" fmla="*/ 305943 w 519627"/>
                <a:gd name="connsiteY80" fmla="*/ 259328 h 577954"/>
                <a:gd name="connsiteX81" fmla="*/ 287507 w 519627"/>
                <a:gd name="connsiteY81" fmla="*/ 277781 h 577954"/>
                <a:gd name="connsiteX82" fmla="*/ 297749 w 519627"/>
                <a:gd name="connsiteY82" fmla="*/ 292954 h 577954"/>
                <a:gd name="connsiteX83" fmla="*/ 329706 w 519627"/>
                <a:gd name="connsiteY83" fmla="*/ 306486 h 577954"/>
                <a:gd name="connsiteX84" fmla="*/ 348552 w 519627"/>
                <a:gd name="connsiteY84" fmla="*/ 335191 h 577954"/>
                <a:gd name="connsiteX85" fmla="*/ 317825 w 519627"/>
                <a:gd name="connsiteY85" fmla="*/ 368817 h 577954"/>
                <a:gd name="connsiteX86" fmla="*/ 317825 w 519627"/>
                <a:gd name="connsiteY86" fmla="*/ 386040 h 577954"/>
                <a:gd name="connsiteX87" fmla="*/ 344045 w 519627"/>
                <a:gd name="connsiteY87" fmla="*/ 386040 h 577954"/>
                <a:gd name="connsiteX88" fmla="*/ 383786 w 519627"/>
                <a:gd name="connsiteY88" fmla="*/ 413105 h 577954"/>
                <a:gd name="connsiteX89" fmla="*/ 385016 w 519627"/>
                <a:gd name="connsiteY89" fmla="*/ 413105 h 577954"/>
                <a:gd name="connsiteX90" fmla="*/ 391161 w 519627"/>
                <a:gd name="connsiteY90" fmla="*/ 410234 h 577954"/>
                <a:gd name="connsiteX91" fmla="*/ 433770 w 519627"/>
                <a:gd name="connsiteY91" fmla="*/ 360206 h 577954"/>
                <a:gd name="connsiteX92" fmla="*/ 470233 w 519627"/>
                <a:gd name="connsiteY92" fmla="*/ 342572 h 577954"/>
                <a:gd name="connsiteX93" fmla="*/ 469824 w 519627"/>
                <a:gd name="connsiteY93" fmla="*/ 321249 h 577954"/>
                <a:gd name="connsiteX94" fmla="*/ 357975 w 519627"/>
                <a:gd name="connsiteY94" fmla="*/ 154759 h 577954"/>
                <a:gd name="connsiteX95" fmla="*/ 274908 w 519627"/>
                <a:gd name="connsiteY95" fmla="*/ 14207 h 577954"/>
                <a:gd name="connsiteX96" fmla="*/ 236294 w 519627"/>
                <a:gd name="connsiteY96" fmla="*/ 17385 h 577954"/>
                <a:gd name="connsiteX97" fmla="*/ 234246 w 519627"/>
                <a:gd name="connsiteY97" fmla="*/ 18616 h 577954"/>
                <a:gd name="connsiteX98" fmla="*/ 234246 w 519627"/>
                <a:gd name="connsiteY98" fmla="*/ 21486 h 577954"/>
                <a:gd name="connsiteX99" fmla="*/ 276035 w 519627"/>
                <a:gd name="connsiteY99" fmla="*/ 124004 h 577954"/>
                <a:gd name="connsiteX100" fmla="*/ 290375 w 519627"/>
                <a:gd name="connsiteY100" fmla="*/ 124004 h 577954"/>
                <a:gd name="connsiteX101" fmla="*/ 270709 w 519627"/>
                <a:gd name="connsiteY101" fmla="*/ 47321 h 577954"/>
                <a:gd name="connsiteX102" fmla="*/ 275625 w 519627"/>
                <a:gd name="connsiteY102" fmla="*/ 38709 h 577954"/>
                <a:gd name="connsiteX103" fmla="*/ 284229 w 519627"/>
                <a:gd name="connsiteY103" fmla="*/ 43630 h 577954"/>
                <a:gd name="connsiteX104" fmla="*/ 305124 w 519627"/>
                <a:gd name="connsiteY104" fmla="*/ 124004 h 577954"/>
                <a:gd name="connsiteX105" fmla="*/ 307172 w 519627"/>
                <a:gd name="connsiteY105" fmla="*/ 124004 h 577954"/>
                <a:gd name="connsiteX106" fmla="*/ 330935 w 519627"/>
                <a:gd name="connsiteY106" fmla="*/ 66184 h 577954"/>
                <a:gd name="connsiteX107" fmla="*/ 340358 w 519627"/>
                <a:gd name="connsiteY107" fmla="*/ 62493 h 577954"/>
                <a:gd name="connsiteX108" fmla="*/ 344455 w 519627"/>
                <a:gd name="connsiteY108" fmla="*/ 71515 h 577954"/>
                <a:gd name="connsiteX109" fmla="*/ 322331 w 519627"/>
                <a:gd name="connsiteY109" fmla="*/ 124004 h 577954"/>
                <a:gd name="connsiteX110" fmla="*/ 339539 w 519627"/>
                <a:gd name="connsiteY110" fmla="*/ 124004 h 577954"/>
                <a:gd name="connsiteX111" fmla="*/ 389522 w 519627"/>
                <a:gd name="connsiteY111" fmla="*/ 25997 h 577954"/>
                <a:gd name="connsiteX112" fmla="*/ 389522 w 519627"/>
                <a:gd name="connsiteY112" fmla="*/ 22716 h 577954"/>
                <a:gd name="connsiteX113" fmla="*/ 386654 w 519627"/>
                <a:gd name="connsiteY113" fmla="*/ 21486 h 577954"/>
                <a:gd name="connsiteX114" fmla="*/ 316595 w 519627"/>
                <a:gd name="connsiteY114" fmla="*/ 17795 h 577954"/>
                <a:gd name="connsiteX115" fmla="*/ 274908 w 519627"/>
                <a:gd name="connsiteY115" fmla="*/ 14207 h 577954"/>
                <a:gd name="connsiteX116" fmla="*/ 274755 w 519627"/>
                <a:gd name="connsiteY116" fmla="*/ 60 h 577954"/>
                <a:gd name="connsiteX117" fmla="*/ 318234 w 519627"/>
                <a:gd name="connsiteY117" fmla="*/ 3443 h 577954"/>
                <a:gd name="connsiteX118" fmla="*/ 386245 w 519627"/>
                <a:gd name="connsiteY118" fmla="*/ 7134 h 577954"/>
                <a:gd name="connsiteX119" fmla="*/ 401404 w 519627"/>
                <a:gd name="connsiteY119" fmla="*/ 15335 h 577954"/>
                <a:gd name="connsiteX120" fmla="*/ 402223 w 519627"/>
                <a:gd name="connsiteY120" fmla="*/ 32558 h 577954"/>
                <a:gd name="connsiteX121" fmla="*/ 355517 w 519627"/>
                <a:gd name="connsiteY121" fmla="*/ 124004 h 577954"/>
                <a:gd name="connsiteX122" fmla="*/ 371495 w 519627"/>
                <a:gd name="connsiteY122" fmla="*/ 124004 h 577954"/>
                <a:gd name="connsiteX123" fmla="*/ 378870 w 519627"/>
                <a:gd name="connsiteY123" fmla="*/ 130975 h 577954"/>
                <a:gd name="connsiteX124" fmla="*/ 372315 w 519627"/>
                <a:gd name="connsiteY124" fmla="*/ 137947 h 577954"/>
                <a:gd name="connsiteX125" fmla="*/ 372725 w 519627"/>
                <a:gd name="connsiteY125" fmla="*/ 139997 h 577954"/>
                <a:gd name="connsiteX126" fmla="*/ 372315 w 519627"/>
                <a:gd name="connsiteY126" fmla="*/ 140407 h 577954"/>
                <a:gd name="connsiteX127" fmla="*/ 373544 w 519627"/>
                <a:gd name="connsiteY127" fmla="*/ 140407 h 577954"/>
                <a:gd name="connsiteX128" fmla="*/ 380919 w 519627"/>
                <a:gd name="connsiteY128" fmla="*/ 147788 h 577954"/>
                <a:gd name="connsiteX129" fmla="*/ 377231 w 519627"/>
                <a:gd name="connsiteY129" fmla="*/ 154349 h 577954"/>
                <a:gd name="connsiteX130" fmla="*/ 484163 w 519627"/>
                <a:gd name="connsiteY130" fmla="*/ 320018 h 577954"/>
                <a:gd name="connsiteX131" fmla="*/ 484573 w 519627"/>
                <a:gd name="connsiteY131" fmla="*/ 344623 h 577954"/>
                <a:gd name="connsiteX132" fmla="*/ 502190 w 519627"/>
                <a:gd name="connsiteY132" fmla="*/ 354054 h 577954"/>
                <a:gd name="connsiteX133" fmla="*/ 519397 w 519627"/>
                <a:gd name="connsiteY133" fmla="*/ 386860 h 577954"/>
                <a:gd name="connsiteX134" fmla="*/ 508335 w 519627"/>
                <a:gd name="connsiteY134" fmla="*/ 422536 h 577954"/>
                <a:gd name="connsiteX135" fmla="*/ 453845 w 519627"/>
                <a:gd name="connsiteY135" fmla="*/ 486918 h 577954"/>
                <a:gd name="connsiteX136" fmla="*/ 403042 w 519627"/>
                <a:gd name="connsiteY136" fmla="*/ 510702 h 577954"/>
                <a:gd name="connsiteX137" fmla="*/ 311679 w 519627"/>
                <a:gd name="connsiteY137" fmla="*/ 510702 h 577954"/>
                <a:gd name="connsiteX138" fmla="*/ 306763 w 519627"/>
                <a:gd name="connsiteY138" fmla="*/ 510292 h 577954"/>
                <a:gd name="connsiteX139" fmla="*/ 180985 w 519627"/>
                <a:gd name="connsiteY139" fmla="*/ 510292 h 577954"/>
                <a:gd name="connsiteX140" fmla="*/ 180985 w 519627"/>
                <a:gd name="connsiteY140" fmla="*/ 513573 h 577954"/>
                <a:gd name="connsiteX141" fmla="*/ 175658 w 519627"/>
                <a:gd name="connsiteY141" fmla="*/ 527105 h 577954"/>
                <a:gd name="connsiteX142" fmla="*/ 130591 w 519627"/>
                <a:gd name="connsiteY142" fmla="*/ 572213 h 577954"/>
                <a:gd name="connsiteX143" fmla="*/ 117481 w 519627"/>
                <a:gd name="connsiteY143" fmla="*/ 577954 h 577954"/>
                <a:gd name="connsiteX144" fmla="*/ 104371 w 519627"/>
                <a:gd name="connsiteY144" fmla="*/ 572213 h 577954"/>
                <a:gd name="connsiteX145" fmla="*/ 5223 w 519627"/>
                <a:gd name="connsiteY145" fmla="*/ 472976 h 577954"/>
                <a:gd name="connsiteX146" fmla="*/ 5223 w 519627"/>
                <a:gd name="connsiteY146" fmla="*/ 447141 h 577954"/>
                <a:gd name="connsiteX147" fmla="*/ 50700 w 519627"/>
                <a:gd name="connsiteY147" fmla="*/ 401623 h 577954"/>
                <a:gd name="connsiteX148" fmla="*/ 76921 w 519627"/>
                <a:gd name="connsiteY148" fmla="*/ 401623 h 577954"/>
                <a:gd name="connsiteX149" fmla="*/ 77330 w 519627"/>
                <a:gd name="connsiteY149" fmla="*/ 401623 h 577954"/>
                <a:gd name="connsiteX150" fmla="*/ 104371 w 519627"/>
                <a:gd name="connsiteY150" fmla="*/ 372508 h 577954"/>
                <a:gd name="connsiteX151" fmla="*/ 122397 w 519627"/>
                <a:gd name="connsiteY151" fmla="*/ 365126 h 577954"/>
                <a:gd name="connsiteX152" fmla="*/ 131820 w 519627"/>
                <a:gd name="connsiteY152" fmla="*/ 365126 h 577954"/>
                <a:gd name="connsiteX153" fmla="*/ 132640 w 519627"/>
                <a:gd name="connsiteY153" fmla="*/ 319608 h 577954"/>
                <a:gd name="connsiteX154" fmla="*/ 239981 w 519627"/>
                <a:gd name="connsiteY154" fmla="*/ 153119 h 577954"/>
                <a:gd name="connsiteX155" fmla="*/ 237523 w 519627"/>
                <a:gd name="connsiteY155" fmla="*/ 147788 h 577954"/>
                <a:gd name="connsiteX156" fmla="*/ 244898 w 519627"/>
                <a:gd name="connsiteY156" fmla="*/ 140407 h 577954"/>
                <a:gd name="connsiteX157" fmla="*/ 246127 w 519627"/>
                <a:gd name="connsiteY157" fmla="*/ 140407 h 577954"/>
                <a:gd name="connsiteX158" fmla="*/ 246127 w 519627"/>
                <a:gd name="connsiteY158" fmla="*/ 139997 h 577954"/>
                <a:gd name="connsiteX159" fmla="*/ 246537 w 519627"/>
                <a:gd name="connsiteY159" fmla="*/ 137947 h 577954"/>
                <a:gd name="connsiteX160" fmla="*/ 239981 w 519627"/>
                <a:gd name="connsiteY160" fmla="*/ 130975 h 577954"/>
                <a:gd name="connsiteX161" fmla="*/ 246946 w 519627"/>
                <a:gd name="connsiteY161" fmla="*/ 124004 h 577954"/>
                <a:gd name="connsiteX162" fmla="*/ 260876 w 519627"/>
                <a:gd name="connsiteY162" fmla="*/ 124004 h 577954"/>
                <a:gd name="connsiteX163" fmla="*/ 221135 w 519627"/>
                <a:gd name="connsiteY163" fmla="*/ 26817 h 577954"/>
                <a:gd name="connsiteX164" fmla="*/ 221955 w 519627"/>
                <a:gd name="connsiteY164" fmla="*/ 12054 h 577954"/>
                <a:gd name="connsiteX165" fmla="*/ 233426 w 519627"/>
                <a:gd name="connsiteY165" fmla="*/ 3443 h 577954"/>
                <a:gd name="connsiteX166" fmla="*/ 274755 w 519627"/>
                <a:gd name="connsiteY166" fmla="*/ 60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19627" h="577954">
                  <a:moveTo>
                    <a:pt x="66809" y="449415"/>
                  </a:moveTo>
                  <a:cubicBezTo>
                    <a:pt x="62249" y="451510"/>
                    <a:pt x="56860" y="451510"/>
                    <a:pt x="52300" y="449834"/>
                  </a:cubicBezTo>
                  <a:cubicBezTo>
                    <a:pt x="53958" y="454442"/>
                    <a:pt x="53958" y="459888"/>
                    <a:pt x="52300" y="464496"/>
                  </a:cubicBezTo>
                  <a:cubicBezTo>
                    <a:pt x="56860" y="462401"/>
                    <a:pt x="61420" y="462401"/>
                    <a:pt x="66395" y="464077"/>
                  </a:cubicBezTo>
                  <a:cubicBezTo>
                    <a:pt x="64737" y="459469"/>
                    <a:pt x="65151" y="454023"/>
                    <a:pt x="66809" y="449415"/>
                  </a:cubicBezTo>
                  <a:close/>
                  <a:moveTo>
                    <a:pt x="56860" y="438524"/>
                  </a:moveTo>
                  <a:cubicBezTo>
                    <a:pt x="58104" y="437267"/>
                    <a:pt x="60177" y="437267"/>
                    <a:pt x="61006" y="438524"/>
                  </a:cubicBezTo>
                  <a:lnTo>
                    <a:pt x="78002" y="455280"/>
                  </a:lnTo>
                  <a:cubicBezTo>
                    <a:pt x="79246" y="456537"/>
                    <a:pt x="79246" y="458631"/>
                    <a:pt x="78002" y="459469"/>
                  </a:cubicBezTo>
                  <a:lnTo>
                    <a:pt x="61835" y="475388"/>
                  </a:lnTo>
                  <a:cubicBezTo>
                    <a:pt x="60591" y="476644"/>
                    <a:pt x="58933" y="476644"/>
                    <a:pt x="57689" y="475388"/>
                  </a:cubicBezTo>
                  <a:lnTo>
                    <a:pt x="40693" y="458631"/>
                  </a:lnTo>
                  <a:cubicBezTo>
                    <a:pt x="39864" y="457793"/>
                    <a:pt x="39864" y="455280"/>
                    <a:pt x="40693" y="454023"/>
                  </a:cubicBezTo>
                  <a:close/>
                  <a:moveTo>
                    <a:pt x="63810" y="410644"/>
                  </a:moveTo>
                  <a:cubicBezTo>
                    <a:pt x="62581" y="410644"/>
                    <a:pt x="61352" y="411054"/>
                    <a:pt x="60533" y="411875"/>
                  </a:cubicBezTo>
                  <a:lnTo>
                    <a:pt x="15465" y="456983"/>
                  </a:lnTo>
                  <a:cubicBezTo>
                    <a:pt x="13827" y="458623"/>
                    <a:pt x="13827" y="461494"/>
                    <a:pt x="15465" y="463134"/>
                  </a:cubicBezTo>
                  <a:lnTo>
                    <a:pt x="114613" y="561961"/>
                  </a:lnTo>
                  <a:cubicBezTo>
                    <a:pt x="115842" y="564012"/>
                    <a:pt x="118710" y="564012"/>
                    <a:pt x="120349" y="561961"/>
                  </a:cubicBezTo>
                  <a:lnTo>
                    <a:pt x="165826" y="516853"/>
                  </a:lnTo>
                  <a:cubicBezTo>
                    <a:pt x="167055" y="515213"/>
                    <a:pt x="167055" y="512343"/>
                    <a:pt x="165826" y="510702"/>
                  </a:cubicBezTo>
                  <a:lnTo>
                    <a:pt x="67088" y="411875"/>
                  </a:lnTo>
                  <a:cubicBezTo>
                    <a:pt x="65859" y="411054"/>
                    <a:pt x="64630" y="410644"/>
                    <a:pt x="63810" y="410644"/>
                  </a:cubicBezTo>
                  <a:close/>
                  <a:moveTo>
                    <a:pt x="467877" y="357027"/>
                  </a:moveTo>
                  <a:cubicBezTo>
                    <a:pt x="459069" y="357848"/>
                    <a:pt x="450568" y="362051"/>
                    <a:pt x="444422" y="369227"/>
                  </a:cubicBezTo>
                  <a:lnTo>
                    <a:pt x="402223" y="419256"/>
                  </a:lnTo>
                  <a:cubicBezTo>
                    <a:pt x="398126" y="423767"/>
                    <a:pt x="392800" y="427047"/>
                    <a:pt x="386654" y="427457"/>
                  </a:cubicBezTo>
                  <a:cubicBezTo>
                    <a:pt x="386654" y="427867"/>
                    <a:pt x="386654" y="428277"/>
                    <a:pt x="386654" y="428277"/>
                  </a:cubicBezTo>
                  <a:lnTo>
                    <a:pt x="386654" y="430738"/>
                  </a:lnTo>
                  <a:cubicBezTo>
                    <a:pt x="386654" y="454522"/>
                    <a:pt x="367808" y="473796"/>
                    <a:pt x="344045" y="473796"/>
                  </a:cubicBezTo>
                  <a:lnTo>
                    <a:pt x="201060" y="473796"/>
                  </a:lnTo>
                  <a:cubicBezTo>
                    <a:pt x="197373" y="473796"/>
                    <a:pt x="194095" y="470515"/>
                    <a:pt x="194095" y="466414"/>
                  </a:cubicBezTo>
                  <a:cubicBezTo>
                    <a:pt x="194095" y="462314"/>
                    <a:pt x="197373" y="459443"/>
                    <a:pt x="201060" y="459443"/>
                  </a:cubicBezTo>
                  <a:lnTo>
                    <a:pt x="344045" y="459443"/>
                  </a:lnTo>
                  <a:cubicBezTo>
                    <a:pt x="359614" y="459443"/>
                    <a:pt x="372315" y="446321"/>
                    <a:pt x="372315" y="430738"/>
                  </a:cubicBezTo>
                  <a:lnTo>
                    <a:pt x="372315" y="428277"/>
                  </a:lnTo>
                  <a:cubicBezTo>
                    <a:pt x="372315" y="413105"/>
                    <a:pt x="359614" y="400393"/>
                    <a:pt x="344045" y="400393"/>
                  </a:cubicBezTo>
                  <a:lnTo>
                    <a:pt x="261696" y="400393"/>
                  </a:lnTo>
                  <a:cubicBezTo>
                    <a:pt x="258008" y="400393"/>
                    <a:pt x="255960" y="397932"/>
                    <a:pt x="249814" y="391371"/>
                  </a:cubicBezTo>
                  <a:cubicBezTo>
                    <a:pt x="242849" y="383580"/>
                    <a:pt x="232607" y="379479"/>
                    <a:pt x="221955" y="379479"/>
                  </a:cubicBezTo>
                  <a:lnTo>
                    <a:pt x="122397" y="379479"/>
                  </a:lnTo>
                  <a:cubicBezTo>
                    <a:pt x="119529" y="379479"/>
                    <a:pt x="116252" y="380299"/>
                    <a:pt x="114203" y="382349"/>
                  </a:cubicBezTo>
                  <a:lnTo>
                    <a:pt x="87163" y="412285"/>
                  </a:lnTo>
                  <a:lnTo>
                    <a:pt x="171152" y="496350"/>
                  </a:lnTo>
                  <a:lnTo>
                    <a:pt x="307992" y="496350"/>
                  </a:lnTo>
                  <a:cubicBezTo>
                    <a:pt x="309221" y="496350"/>
                    <a:pt x="310450" y="496350"/>
                    <a:pt x="311679" y="496350"/>
                  </a:cubicBezTo>
                  <a:lnTo>
                    <a:pt x="403042" y="496350"/>
                  </a:lnTo>
                  <a:cubicBezTo>
                    <a:pt x="419021" y="496350"/>
                    <a:pt x="433360" y="489379"/>
                    <a:pt x="443193" y="477486"/>
                  </a:cubicBezTo>
                  <a:lnTo>
                    <a:pt x="497274" y="413105"/>
                  </a:lnTo>
                  <a:cubicBezTo>
                    <a:pt x="503009" y="406134"/>
                    <a:pt x="506287" y="397522"/>
                    <a:pt x="505468" y="388090"/>
                  </a:cubicBezTo>
                  <a:cubicBezTo>
                    <a:pt x="504238" y="379069"/>
                    <a:pt x="500141" y="370867"/>
                    <a:pt x="493176" y="365126"/>
                  </a:cubicBezTo>
                  <a:cubicBezTo>
                    <a:pt x="485802" y="358770"/>
                    <a:pt x="476686" y="356207"/>
                    <a:pt x="467877" y="357027"/>
                  </a:cubicBezTo>
                  <a:close/>
                  <a:moveTo>
                    <a:pt x="258008" y="154759"/>
                  </a:moveTo>
                  <a:cubicBezTo>
                    <a:pt x="224413" y="190436"/>
                    <a:pt x="154764" y="269580"/>
                    <a:pt x="146979" y="322069"/>
                  </a:cubicBezTo>
                  <a:cubicBezTo>
                    <a:pt x="144521" y="336831"/>
                    <a:pt x="144521" y="351184"/>
                    <a:pt x="146160" y="365126"/>
                  </a:cubicBezTo>
                  <a:lnTo>
                    <a:pt x="221955" y="365126"/>
                  </a:lnTo>
                  <a:cubicBezTo>
                    <a:pt x="236704" y="365126"/>
                    <a:pt x="250634" y="371277"/>
                    <a:pt x="260466" y="381939"/>
                  </a:cubicBezTo>
                  <a:cubicBezTo>
                    <a:pt x="262105" y="383990"/>
                    <a:pt x="263334" y="385220"/>
                    <a:pt x="264154" y="386040"/>
                  </a:cubicBezTo>
                  <a:lnTo>
                    <a:pt x="303895" y="386040"/>
                  </a:lnTo>
                  <a:lnTo>
                    <a:pt x="303895" y="369227"/>
                  </a:lnTo>
                  <a:lnTo>
                    <a:pt x="296520" y="369227"/>
                  </a:lnTo>
                  <a:cubicBezTo>
                    <a:pt x="283819" y="369227"/>
                    <a:pt x="273167" y="358565"/>
                    <a:pt x="273167" y="345443"/>
                  </a:cubicBezTo>
                  <a:cubicBezTo>
                    <a:pt x="273167" y="341752"/>
                    <a:pt x="276445" y="338472"/>
                    <a:pt x="280132" y="338472"/>
                  </a:cubicBezTo>
                  <a:cubicBezTo>
                    <a:pt x="284229" y="338472"/>
                    <a:pt x="287507" y="341752"/>
                    <a:pt x="287507" y="345443"/>
                  </a:cubicBezTo>
                  <a:cubicBezTo>
                    <a:pt x="287507" y="350774"/>
                    <a:pt x="291604" y="354875"/>
                    <a:pt x="296520" y="354875"/>
                  </a:cubicBezTo>
                  <a:lnTo>
                    <a:pt x="314547" y="354875"/>
                  </a:lnTo>
                  <a:cubicBezTo>
                    <a:pt x="325609" y="354875"/>
                    <a:pt x="334213" y="345853"/>
                    <a:pt x="334213" y="335191"/>
                  </a:cubicBezTo>
                  <a:cubicBezTo>
                    <a:pt x="334213" y="328220"/>
                    <a:pt x="330525" y="322069"/>
                    <a:pt x="323970" y="320018"/>
                  </a:cubicBezTo>
                  <a:lnTo>
                    <a:pt x="292013" y="306076"/>
                  </a:lnTo>
                  <a:cubicBezTo>
                    <a:pt x="280542" y="301155"/>
                    <a:pt x="273167" y="290083"/>
                    <a:pt x="273167" y="277781"/>
                  </a:cubicBezTo>
                  <a:cubicBezTo>
                    <a:pt x="273167" y="260558"/>
                    <a:pt x="287097" y="246206"/>
                    <a:pt x="303895" y="245385"/>
                  </a:cubicBezTo>
                  <a:lnTo>
                    <a:pt x="303895" y="225292"/>
                  </a:lnTo>
                  <a:cubicBezTo>
                    <a:pt x="303895" y="221191"/>
                    <a:pt x="307172" y="217911"/>
                    <a:pt x="310860" y="217911"/>
                  </a:cubicBezTo>
                  <a:cubicBezTo>
                    <a:pt x="314957" y="217911"/>
                    <a:pt x="317825" y="221191"/>
                    <a:pt x="317825" y="225292"/>
                  </a:cubicBezTo>
                  <a:lnTo>
                    <a:pt x="317825" y="245385"/>
                  </a:lnTo>
                  <a:lnTo>
                    <a:pt x="325199" y="245385"/>
                  </a:lnTo>
                  <a:cubicBezTo>
                    <a:pt x="338310" y="245385"/>
                    <a:pt x="348552" y="255637"/>
                    <a:pt x="348552" y="268759"/>
                  </a:cubicBezTo>
                  <a:cubicBezTo>
                    <a:pt x="348552" y="272450"/>
                    <a:pt x="345684" y="275731"/>
                    <a:pt x="341178" y="275731"/>
                  </a:cubicBezTo>
                  <a:cubicBezTo>
                    <a:pt x="337490" y="275731"/>
                    <a:pt x="334213" y="272450"/>
                    <a:pt x="334213" y="268759"/>
                  </a:cubicBezTo>
                  <a:cubicBezTo>
                    <a:pt x="334213" y="263429"/>
                    <a:pt x="330116" y="259328"/>
                    <a:pt x="325199" y="259328"/>
                  </a:cubicBezTo>
                  <a:lnTo>
                    <a:pt x="305943" y="259328"/>
                  </a:lnTo>
                  <a:cubicBezTo>
                    <a:pt x="295701" y="259328"/>
                    <a:pt x="287507" y="267529"/>
                    <a:pt x="287507" y="277781"/>
                  </a:cubicBezTo>
                  <a:cubicBezTo>
                    <a:pt x="287507" y="284342"/>
                    <a:pt x="291604" y="290493"/>
                    <a:pt x="297749" y="292954"/>
                  </a:cubicBezTo>
                  <a:lnTo>
                    <a:pt x="329706" y="306486"/>
                  </a:lnTo>
                  <a:cubicBezTo>
                    <a:pt x="341178" y="311407"/>
                    <a:pt x="348552" y="322889"/>
                    <a:pt x="348552" y="335191"/>
                  </a:cubicBezTo>
                  <a:cubicBezTo>
                    <a:pt x="348552" y="352414"/>
                    <a:pt x="335032" y="367177"/>
                    <a:pt x="317825" y="368817"/>
                  </a:cubicBezTo>
                  <a:lnTo>
                    <a:pt x="317825" y="386040"/>
                  </a:lnTo>
                  <a:lnTo>
                    <a:pt x="344045" y="386040"/>
                  </a:lnTo>
                  <a:cubicBezTo>
                    <a:pt x="362072" y="386040"/>
                    <a:pt x="377231" y="397112"/>
                    <a:pt x="383786" y="413105"/>
                  </a:cubicBezTo>
                  <a:lnTo>
                    <a:pt x="385016" y="413105"/>
                  </a:lnTo>
                  <a:cubicBezTo>
                    <a:pt x="387064" y="413105"/>
                    <a:pt x="389932" y="412285"/>
                    <a:pt x="391161" y="410234"/>
                  </a:cubicBezTo>
                  <a:lnTo>
                    <a:pt x="433770" y="360206"/>
                  </a:lnTo>
                  <a:cubicBezTo>
                    <a:pt x="443193" y="348724"/>
                    <a:pt x="456713" y="342983"/>
                    <a:pt x="470233" y="342572"/>
                  </a:cubicBezTo>
                  <a:cubicBezTo>
                    <a:pt x="470643" y="335601"/>
                    <a:pt x="470233" y="328630"/>
                    <a:pt x="469824" y="321249"/>
                  </a:cubicBezTo>
                  <a:cubicBezTo>
                    <a:pt x="464907" y="269170"/>
                    <a:pt x="393210" y="190436"/>
                    <a:pt x="357975" y="154759"/>
                  </a:cubicBezTo>
                  <a:close/>
                  <a:moveTo>
                    <a:pt x="274908" y="14207"/>
                  </a:moveTo>
                  <a:cubicBezTo>
                    <a:pt x="261696" y="13797"/>
                    <a:pt x="248995" y="14515"/>
                    <a:pt x="236294" y="17385"/>
                  </a:cubicBezTo>
                  <a:cubicBezTo>
                    <a:pt x="235065" y="17795"/>
                    <a:pt x="234655" y="18205"/>
                    <a:pt x="234246" y="18616"/>
                  </a:cubicBezTo>
                  <a:cubicBezTo>
                    <a:pt x="234246" y="19436"/>
                    <a:pt x="233426" y="20256"/>
                    <a:pt x="234246" y="21486"/>
                  </a:cubicBezTo>
                  <a:lnTo>
                    <a:pt x="276035" y="124004"/>
                  </a:lnTo>
                  <a:lnTo>
                    <a:pt x="290375" y="124004"/>
                  </a:lnTo>
                  <a:lnTo>
                    <a:pt x="270709" y="47321"/>
                  </a:lnTo>
                  <a:cubicBezTo>
                    <a:pt x="269480" y="43220"/>
                    <a:pt x="271938" y="39939"/>
                    <a:pt x="275625" y="38709"/>
                  </a:cubicBezTo>
                  <a:cubicBezTo>
                    <a:pt x="279313" y="37479"/>
                    <a:pt x="283410" y="39939"/>
                    <a:pt x="284229" y="43630"/>
                  </a:cubicBezTo>
                  <a:lnTo>
                    <a:pt x="305124" y="124004"/>
                  </a:lnTo>
                  <a:lnTo>
                    <a:pt x="307172" y="124004"/>
                  </a:lnTo>
                  <a:lnTo>
                    <a:pt x="330935" y="66184"/>
                  </a:lnTo>
                  <a:cubicBezTo>
                    <a:pt x="332574" y="62493"/>
                    <a:pt x="336671" y="60853"/>
                    <a:pt x="340358" y="62493"/>
                  </a:cubicBezTo>
                  <a:cubicBezTo>
                    <a:pt x="344045" y="64134"/>
                    <a:pt x="345684" y="67824"/>
                    <a:pt x="344455" y="71515"/>
                  </a:cubicBezTo>
                  <a:lnTo>
                    <a:pt x="322331" y="124004"/>
                  </a:lnTo>
                  <a:lnTo>
                    <a:pt x="339539" y="124004"/>
                  </a:lnTo>
                  <a:lnTo>
                    <a:pt x="389522" y="25997"/>
                  </a:lnTo>
                  <a:cubicBezTo>
                    <a:pt x="390342" y="24767"/>
                    <a:pt x="389932" y="23536"/>
                    <a:pt x="389522" y="22716"/>
                  </a:cubicBezTo>
                  <a:cubicBezTo>
                    <a:pt x="389113" y="22306"/>
                    <a:pt x="388293" y="21486"/>
                    <a:pt x="386654" y="21486"/>
                  </a:cubicBezTo>
                  <a:cubicBezTo>
                    <a:pt x="361663" y="22306"/>
                    <a:pt x="338719" y="19846"/>
                    <a:pt x="316595" y="17795"/>
                  </a:cubicBezTo>
                  <a:cubicBezTo>
                    <a:pt x="301846" y="16155"/>
                    <a:pt x="288121" y="14617"/>
                    <a:pt x="274908" y="14207"/>
                  </a:cubicBezTo>
                  <a:close/>
                  <a:moveTo>
                    <a:pt x="274755" y="60"/>
                  </a:moveTo>
                  <a:cubicBezTo>
                    <a:pt x="288838" y="367"/>
                    <a:pt x="303280" y="1803"/>
                    <a:pt x="318234" y="3443"/>
                  </a:cubicBezTo>
                  <a:cubicBezTo>
                    <a:pt x="339539" y="5493"/>
                    <a:pt x="362072" y="7954"/>
                    <a:pt x="386245" y="7134"/>
                  </a:cubicBezTo>
                  <a:cubicBezTo>
                    <a:pt x="392390" y="7134"/>
                    <a:pt x="398126" y="10004"/>
                    <a:pt x="401404" y="15335"/>
                  </a:cubicBezTo>
                  <a:cubicBezTo>
                    <a:pt x="404681" y="20666"/>
                    <a:pt x="405091" y="26817"/>
                    <a:pt x="402223" y="32558"/>
                  </a:cubicBezTo>
                  <a:lnTo>
                    <a:pt x="355517" y="124004"/>
                  </a:lnTo>
                  <a:lnTo>
                    <a:pt x="371495" y="124004"/>
                  </a:lnTo>
                  <a:cubicBezTo>
                    <a:pt x="375592" y="124004"/>
                    <a:pt x="378870" y="127285"/>
                    <a:pt x="378870" y="130975"/>
                  </a:cubicBezTo>
                  <a:cubicBezTo>
                    <a:pt x="378870" y="134666"/>
                    <a:pt x="376002" y="137947"/>
                    <a:pt x="372315" y="137947"/>
                  </a:cubicBezTo>
                  <a:cubicBezTo>
                    <a:pt x="372315" y="138767"/>
                    <a:pt x="372725" y="139177"/>
                    <a:pt x="372725" y="139997"/>
                  </a:cubicBezTo>
                  <a:lnTo>
                    <a:pt x="372315" y="140407"/>
                  </a:lnTo>
                  <a:lnTo>
                    <a:pt x="373544" y="140407"/>
                  </a:lnTo>
                  <a:cubicBezTo>
                    <a:pt x="377641" y="140407"/>
                    <a:pt x="380919" y="143688"/>
                    <a:pt x="380919" y="147788"/>
                  </a:cubicBezTo>
                  <a:cubicBezTo>
                    <a:pt x="380919" y="150659"/>
                    <a:pt x="379280" y="153119"/>
                    <a:pt x="377231" y="154349"/>
                  </a:cubicBezTo>
                  <a:cubicBezTo>
                    <a:pt x="415333" y="193716"/>
                    <a:pt x="479247" y="267119"/>
                    <a:pt x="484163" y="320018"/>
                  </a:cubicBezTo>
                  <a:cubicBezTo>
                    <a:pt x="484573" y="328220"/>
                    <a:pt x="484982" y="336421"/>
                    <a:pt x="484573" y="344623"/>
                  </a:cubicBezTo>
                  <a:cubicBezTo>
                    <a:pt x="490718" y="346673"/>
                    <a:pt x="496864" y="349544"/>
                    <a:pt x="502190" y="354054"/>
                  </a:cubicBezTo>
                  <a:cubicBezTo>
                    <a:pt x="512432" y="362256"/>
                    <a:pt x="518168" y="374148"/>
                    <a:pt x="519397" y="386860"/>
                  </a:cubicBezTo>
                  <a:cubicBezTo>
                    <a:pt x="520626" y="399983"/>
                    <a:pt x="516939" y="412695"/>
                    <a:pt x="508335" y="422536"/>
                  </a:cubicBezTo>
                  <a:lnTo>
                    <a:pt x="453845" y="486918"/>
                  </a:lnTo>
                  <a:cubicBezTo>
                    <a:pt x="441554" y="502091"/>
                    <a:pt x="423118" y="510702"/>
                    <a:pt x="403042" y="510702"/>
                  </a:cubicBezTo>
                  <a:lnTo>
                    <a:pt x="311679" y="510702"/>
                  </a:lnTo>
                  <a:cubicBezTo>
                    <a:pt x="310040" y="510702"/>
                    <a:pt x="308401" y="510292"/>
                    <a:pt x="306763" y="510292"/>
                  </a:cubicBezTo>
                  <a:lnTo>
                    <a:pt x="180985" y="510292"/>
                  </a:lnTo>
                  <a:cubicBezTo>
                    <a:pt x="180985" y="511522"/>
                    <a:pt x="180985" y="512343"/>
                    <a:pt x="180985" y="513573"/>
                  </a:cubicBezTo>
                  <a:cubicBezTo>
                    <a:pt x="180985" y="518904"/>
                    <a:pt x="179346" y="523415"/>
                    <a:pt x="175658" y="527105"/>
                  </a:cubicBezTo>
                  <a:lnTo>
                    <a:pt x="130591" y="572213"/>
                  </a:lnTo>
                  <a:cubicBezTo>
                    <a:pt x="126904" y="575494"/>
                    <a:pt x="122397" y="577954"/>
                    <a:pt x="117481" y="577954"/>
                  </a:cubicBezTo>
                  <a:cubicBezTo>
                    <a:pt x="112565" y="577954"/>
                    <a:pt x="107648" y="575494"/>
                    <a:pt x="104371" y="572213"/>
                  </a:cubicBezTo>
                  <a:lnTo>
                    <a:pt x="5223" y="472976"/>
                  </a:lnTo>
                  <a:cubicBezTo>
                    <a:pt x="-1742" y="466004"/>
                    <a:pt x="-1742" y="454112"/>
                    <a:pt x="5223" y="447141"/>
                  </a:cubicBezTo>
                  <a:lnTo>
                    <a:pt x="50700" y="401623"/>
                  </a:lnTo>
                  <a:cubicBezTo>
                    <a:pt x="57665" y="394652"/>
                    <a:pt x="69956" y="394652"/>
                    <a:pt x="76921" y="401623"/>
                  </a:cubicBezTo>
                  <a:lnTo>
                    <a:pt x="77330" y="401623"/>
                  </a:lnTo>
                  <a:lnTo>
                    <a:pt x="104371" y="372508"/>
                  </a:lnTo>
                  <a:cubicBezTo>
                    <a:pt x="108877" y="367587"/>
                    <a:pt x="115432" y="365126"/>
                    <a:pt x="122397" y="365126"/>
                  </a:cubicBezTo>
                  <a:lnTo>
                    <a:pt x="131820" y="365126"/>
                  </a:lnTo>
                  <a:cubicBezTo>
                    <a:pt x="129772" y="350364"/>
                    <a:pt x="130591" y="335191"/>
                    <a:pt x="132640" y="319608"/>
                  </a:cubicBezTo>
                  <a:cubicBezTo>
                    <a:pt x="140834" y="267119"/>
                    <a:pt x="203518" y="192896"/>
                    <a:pt x="239981" y="153119"/>
                  </a:cubicBezTo>
                  <a:cubicBezTo>
                    <a:pt x="238752" y="151889"/>
                    <a:pt x="237523" y="149839"/>
                    <a:pt x="237523" y="147788"/>
                  </a:cubicBezTo>
                  <a:cubicBezTo>
                    <a:pt x="237523" y="143688"/>
                    <a:pt x="240801" y="140407"/>
                    <a:pt x="244898" y="140407"/>
                  </a:cubicBezTo>
                  <a:lnTo>
                    <a:pt x="246127" y="140407"/>
                  </a:lnTo>
                  <a:lnTo>
                    <a:pt x="246127" y="139997"/>
                  </a:lnTo>
                  <a:cubicBezTo>
                    <a:pt x="246127" y="139177"/>
                    <a:pt x="246127" y="138767"/>
                    <a:pt x="246537" y="137947"/>
                  </a:cubicBezTo>
                  <a:cubicBezTo>
                    <a:pt x="242849" y="137947"/>
                    <a:pt x="239981" y="134666"/>
                    <a:pt x="239981" y="130975"/>
                  </a:cubicBezTo>
                  <a:cubicBezTo>
                    <a:pt x="239981" y="127285"/>
                    <a:pt x="242849" y="124004"/>
                    <a:pt x="246946" y="124004"/>
                  </a:cubicBezTo>
                  <a:lnTo>
                    <a:pt x="260876" y="124004"/>
                  </a:lnTo>
                  <a:lnTo>
                    <a:pt x="221135" y="26817"/>
                  </a:lnTo>
                  <a:cubicBezTo>
                    <a:pt x="219087" y="22306"/>
                    <a:pt x="219496" y="16565"/>
                    <a:pt x="221955" y="12054"/>
                  </a:cubicBezTo>
                  <a:cubicBezTo>
                    <a:pt x="224413" y="7544"/>
                    <a:pt x="228510" y="4263"/>
                    <a:pt x="233426" y="3443"/>
                  </a:cubicBezTo>
                  <a:cubicBezTo>
                    <a:pt x="246946" y="572"/>
                    <a:pt x="260671" y="-248"/>
                    <a:pt x="274755" y="6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87" name="Freeform 8">
              <a:extLst>
                <a:ext uri="{FF2B5EF4-FFF2-40B4-BE49-F238E27FC236}">
                  <a16:creationId xmlns:a16="http://schemas.microsoft.com/office/drawing/2014/main" id="{819755C2-6B6F-24AD-2FE1-D9DAAA830458}"/>
                </a:ext>
              </a:extLst>
            </p:cNvPr>
            <p:cNvSpPr>
              <a:spLocks noChangeArrowheads="1"/>
            </p:cNvSpPr>
            <p:nvPr/>
          </p:nvSpPr>
          <p:spPr bwMode="auto">
            <a:xfrm>
              <a:off x="11031990" y="2734508"/>
              <a:ext cx="237735" cy="233531"/>
            </a:xfrm>
            <a:custGeom>
              <a:avLst/>
              <a:gdLst>
                <a:gd name="connsiteX0" fmla="*/ 292771 w 364992"/>
                <a:gd name="connsiteY0" fmla="*/ 388917 h 516941"/>
                <a:gd name="connsiteX1" fmla="*/ 321440 w 364992"/>
                <a:gd name="connsiteY1" fmla="*/ 388917 h 516941"/>
                <a:gd name="connsiteX2" fmla="*/ 328813 w 364992"/>
                <a:gd name="connsiteY2" fmla="*/ 395946 h 516941"/>
                <a:gd name="connsiteX3" fmla="*/ 321440 w 364992"/>
                <a:gd name="connsiteY3" fmla="*/ 402975 h 516941"/>
                <a:gd name="connsiteX4" fmla="*/ 292771 w 364992"/>
                <a:gd name="connsiteY4" fmla="*/ 402975 h 516941"/>
                <a:gd name="connsiteX5" fmla="*/ 285808 w 364992"/>
                <a:gd name="connsiteY5" fmla="*/ 395946 h 516941"/>
                <a:gd name="connsiteX6" fmla="*/ 292771 w 364992"/>
                <a:gd name="connsiteY6" fmla="*/ 388917 h 516941"/>
                <a:gd name="connsiteX7" fmla="*/ 236695 w 364992"/>
                <a:gd name="connsiteY7" fmla="*/ 388917 h 516941"/>
                <a:gd name="connsiteX8" fmla="*/ 265364 w 364992"/>
                <a:gd name="connsiteY8" fmla="*/ 388917 h 516941"/>
                <a:gd name="connsiteX9" fmla="*/ 272736 w 364992"/>
                <a:gd name="connsiteY9" fmla="*/ 395946 h 516941"/>
                <a:gd name="connsiteX10" fmla="*/ 265364 w 364992"/>
                <a:gd name="connsiteY10" fmla="*/ 402975 h 516941"/>
                <a:gd name="connsiteX11" fmla="*/ 236695 w 364992"/>
                <a:gd name="connsiteY11" fmla="*/ 402975 h 516941"/>
                <a:gd name="connsiteX12" fmla="*/ 229732 w 364992"/>
                <a:gd name="connsiteY12" fmla="*/ 395946 h 516941"/>
                <a:gd name="connsiteX13" fmla="*/ 236695 w 364992"/>
                <a:gd name="connsiteY13" fmla="*/ 388917 h 516941"/>
                <a:gd name="connsiteX14" fmla="*/ 179219 w 364992"/>
                <a:gd name="connsiteY14" fmla="*/ 388917 h 516941"/>
                <a:gd name="connsiteX15" fmla="*/ 207889 w 364992"/>
                <a:gd name="connsiteY15" fmla="*/ 388917 h 516941"/>
                <a:gd name="connsiteX16" fmla="*/ 214851 w 364992"/>
                <a:gd name="connsiteY16" fmla="*/ 395946 h 516941"/>
                <a:gd name="connsiteX17" fmla="*/ 207889 w 364992"/>
                <a:gd name="connsiteY17" fmla="*/ 402975 h 516941"/>
                <a:gd name="connsiteX18" fmla="*/ 179219 w 364992"/>
                <a:gd name="connsiteY18" fmla="*/ 402975 h 516941"/>
                <a:gd name="connsiteX19" fmla="*/ 171847 w 364992"/>
                <a:gd name="connsiteY19" fmla="*/ 395946 h 516941"/>
                <a:gd name="connsiteX20" fmla="*/ 179219 w 364992"/>
                <a:gd name="connsiteY20" fmla="*/ 388917 h 516941"/>
                <a:gd name="connsiteX21" fmla="*/ 120925 w 364992"/>
                <a:gd name="connsiteY21" fmla="*/ 388917 h 516941"/>
                <a:gd name="connsiteX22" fmla="*/ 150004 w 364992"/>
                <a:gd name="connsiteY22" fmla="*/ 388917 h 516941"/>
                <a:gd name="connsiteX23" fmla="*/ 156966 w 364992"/>
                <a:gd name="connsiteY23" fmla="*/ 395946 h 516941"/>
                <a:gd name="connsiteX24" fmla="*/ 150004 w 364992"/>
                <a:gd name="connsiteY24" fmla="*/ 402975 h 516941"/>
                <a:gd name="connsiteX25" fmla="*/ 120925 w 364992"/>
                <a:gd name="connsiteY25" fmla="*/ 402975 h 516941"/>
                <a:gd name="connsiteX26" fmla="*/ 113962 w 364992"/>
                <a:gd name="connsiteY26" fmla="*/ 395946 h 516941"/>
                <a:gd name="connsiteX27" fmla="*/ 120925 w 364992"/>
                <a:gd name="connsiteY27" fmla="*/ 388917 h 516941"/>
                <a:gd name="connsiteX28" fmla="*/ 64848 w 364992"/>
                <a:gd name="connsiteY28" fmla="*/ 388917 h 516941"/>
                <a:gd name="connsiteX29" fmla="*/ 93517 w 364992"/>
                <a:gd name="connsiteY29" fmla="*/ 388917 h 516941"/>
                <a:gd name="connsiteX30" fmla="*/ 100889 w 364992"/>
                <a:gd name="connsiteY30" fmla="*/ 395946 h 516941"/>
                <a:gd name="connsiteX31" fmla="*/ 93517 w 364992"/>
                <a:gd name="connsiteY31" fmla="*/ 402975 h 516941"/>
                <a:gd name="connsiteX32" fmla="*/ 64848 w 364992"/>
                <a:gd name="connsiteY32" fmla="*/ 402975 h 516941"/>
                <a:gd name="connsiteX33" fmla="*/ 57885 w 364992"/>
                <a:gd name="connsiteY33" fmla="*/ 395946 h 516941"/>
                <a:gd name="connsiteX34" fmla="*/ 64848 w 364992"/>
                <a:gd name="connsiteY34" fmla="*/ 388917 h 516941"/>
                <a:gd name="connsiteX35" fmla="*/ 206013 w 364992"/>
                <a:gd name="connsiteY35" fmla="*/ 320179 h 516941"/>
                <a:gd name="connsiteX36" fmla="*/ 297848 w 364992"/>
                <a:gd name="connsiteY36" fmla="*/ 320179 h 516941"/>
                <a:gd name="connsiteX37" fmla="*/ 305294 w 364992"/>
                <a:gd name="connsiteY37" fmla="*/ 327414 h 516941"/>
                <a:gd name="connsiteX38" fmla="*/ 297848 w 364992"/>
                <a:gd name="connsiteY38" fmla="*/ 334248 h 516941"/>
                <a:gd name="connsiteX39" fmla="*/ 206013 w 364992"/>
                <a:gd name="connsiteY39" fmla="*/ 334248 h 516941"/>
                <a:gd name="connsiteX40" fmla="*/ 198981 w 364992"/>
                <a:gd name="connsiteY40" fmla="*/ 327414 h 516941"/>
                <a:gd name="connsiteX41" fmla="*/ 206013 w 364992"/>
                <a:gd name="connsiteY41" fmla="*/ 320179 h 516941"/>
                <a:gd name="connsiteX42" fmla="*/ 68873 w 364992"/>
                <a:gd name="connsiteY42" fmla="*/ 320179 h 516941"/>
                <a:gd name="connsiteX43" fmla="*/ 175331 w 364992"/>
                <a:gd name="connsiteY43" fmla="*/ 320179 h 516941"/>
                <a:gd name="connsiteX44" fmla="*/ 182291 w 364992"/>
                <a:gd name="connsiteY44" fmla="*/ 327414 h 516941"/>
                <a:gd name="connsiteX45" fmla="*/ 175331 w 364992"/>
                <a:gd name="connsiteY45" fmla="*/ 334248 h 516941"/>
                <a:gd name="connsiteX46" fmla="*/ 68873 w 364992"/>
                <a:gd name="connsiteY46" fmla="*/ 334248 h 516941"/>
                <a:gd name="connsiteX47" fmla="*/ 61503 w 364992"/>
                <a:gd name="connsiteY47" fmla="*/ 327414 h 516941"/>
                <a:gd name="connsiteX48" fmla="*/ 68873 w 364992"/>
                <a:gd name="connsiteY48" fmla="*/ 320179 h 516941"/>
                <a:gd name="connsiteX49" fmla="*/ 120980 w 364992"/>
                <a:gd name="connsiteY49" fmla="*/ 258675 h 516941"/>
                <a:gd name="connsiteX50" fmla="*/ 244009 w 364992"/>
                <a:gd name="connsiteY50" fmla="*/ 258675 h 516941"/>
                <a:gd name="connsiteX51" fmla="*/ 251027 w 364992"/>
                <a:gd name="connsiteY51" fmla="*/ 265508 h 516941"/>
                <a:gd name="connsiteX52" fmla="*/ 244009 w 364992"/>
                <a:gd name="connsiteY52" fmla="*/ 272744 h 516941"/>
                <a:gd name="connsiteX53" fmla="*/ 120980 w 364992"/>
                <a:gd name="connsiteY53" fmla="*/ 272744 h 516941"/>
                <a:gd name="connsiteX54" fmla="*/ 113962 w 364992"/>
                <a:gd name="connsiteY54" fmla="*/ 265508 h 516941"/>
                <a:gd name="connsiteX55" fmla="*/ 120980 w 364992"/>
                <a:gd name="connsiteY55" fmla="*/ 258675 h 516941"/>
                <a:gd name="connsiteX56" fmla="*/ 68861 w 364992"/>
                <a:gd name="connsiteY56" fmla="*/ 198981 h 516941"/>
                <a:gd name="connsiteX57" fmla="*/ 296132 w 364992"/>
                <a:gd name="connsiteY57" fmla="*/ 198981 h 516941"/>
                <a:gd name="connsiteX58" fmla="*/ 303489 w 364992"/>
                <a:gd name="connsiteY58" fmla="*/ 206010 h 516941"/>
                <a:gd name="connsiteX59" fmla="*/ 296132 w 364992"/>
                <a:gd name="connsiteY59" fmla="*/ 213038 h 516941"/>
                <a:gd name="connsiteX60" fmla="*/ 68861 w 364992"/>
                <a:gd name="connsiteY60" fmla="*/ 213038 h 516941"/>
                <a:gd name="connsiteX61" fmla="*/ 61503 w 364992"/>
                <a:gd name="connsiteY61" fmla="*/ 206010 h 516941"/>
                <a:gd name="connsiteX62" fmla="*/ 68861 w 364992"/>
                <a:gd name="connsiteY62" fmla="*/ 198981 h 516941"/>
                <a:gd name="connsiteX63" fmla="*/ 182496 w 364992"/>
                <a:gd name="connsiteY63" fmla="*/ 37987 h 516941"/>
                <a:gd name="connsiteX64" fmla="*/ 189827 w 364992"/>
                <a:gd name="connsiteY64" fmla="*/ 44960 h 516941"/>
                <a:gd name="connsiteX65" fmla="*/ 189827 w 364992"/>
                <a:gd name="connsiteY65" fmla="*/ 58905 h 516941"/>
                <a:gd name="connsiteX66" fmla="*/ 193493 w 364992"/>
                <a:gd name="connsiteY66" fmla="*/ 58905 h 516941"/>
                <a:gd name="connsiteX67" fmla="*/ 213044 w 364992"/>
                <a:gd name="connsiteY67" fmla="*/ 78593 h 516941"/>
                <a:gd name="connsiteX68" fmla="*/ 206119 w 364992"/>
                <a:gd name="connsiteY68" fmla="*/ 85566 h 516941"/>
                <a:gd name="connsiteX69" fmla="*/ 198788 w 364992"/>
                <a:gd name="connsiteY69" fmla="*/ 78593 h 516941"/>
                <a:gd name="connsiteX70" fmla="*/ 193493 w 364992"/>
                <a:gd name="connsiteY70" fmla="*/ 73261 h 516941"/>
                <a:gd name="connsiteX71" fmla="*/ 178830 w 364992"/>
                <a:gd name="connsiteY71" fmla="*/ 73261 h 516941"/>
                <a:gd name="connsiteX72" fmla="*/ 166204 w 364992"/>
                <a:gd name="connsiteY72" fmla="*/ 85566 h 516941"/>
                <a:gd name="connsiteX73" fmla="*/ 172720 w 364992"/>
                <a:gd name="connsiteY73" fmla="*/ 95820 h 516941"/>
                <a:gd name="connsiteX74" fmla="*/ 197566 w 364992"/>
                <a:gd name="connsiteY74" fmla="*/ 106484 h 516941"/>
                <a:gd name="connsiteX75" fmla="*/ 213044 w 364992"/>
                <a:gd name="connsiteY75" fmla="*/ 130273 h 516941"/>
                <a:gd name="connsiteX76" fmla="*/ 189827 w 364992"/>
                <a:gd name="connsiteY76" fmla="*/ 157754 h 516941"/>
                <a:gd name="connsiteX77" fmla="*/ 189827 w 364992"/>
                <a:gd name="connsiteY77" fmla="*/ 171290 h 516941"/>
                <a:gd name="connsiteX78" fmla="*/ 182496 w 364992"/>
                <a:gd name="connsiteY78" fmla="*/ 178673 h 516941"/>
                <a:gd name="connsiteX79" fmla="*/ 175164 w 364992"/>
                <a:gd name="connsiteY79" fmla="*/ 171290 h 516941"/>
                <a:gd name="connsiteX80" fmla="*/ 175164 w 364992"/>
                <a:gd name="connsiteY80" fmla="*/ 158164 h 516941"/>
                <a:gd name="connsiteX81" fmla="*/ 171499 w 364992"/>
                <a:gd name="connsiteY81" fmla="*/ 158164 h 516941"/>
                <a:gd name="connsiteX82" fmla="*/ 151948 w 364992"/>
                <a:gd name="connsiteY82" fmla="*/ 138477 h 516941"/>
                <a:gd name="connsiteX83" fmla="*/ 158872 w 364992"/>
                <a:gd name="connsiteY83" fmla="*/ 131094 h 516941"/>
                <a:gd name="connsiteX84" fmla="*/ 166204 w 364992"/>
                <a:gd name="connsiteY84" fmla="*/ 138477 h 516941"/>
                <a:gd name="connsiteX85" fmla="*/ 171499 w 364992"/>
                <a:gd name="connsiteY85" fmla="*/ 143809 h 516941"/>
                <a:gd name="connsiteX86" fmla="*/ 185347 w 364992"/>
                <a:gd name="connsiteY86" fmla="*/ 143809 h 516941"/>
                <a:gd name="connsiteX87" fmla="*/ 198788 w 364992"/>
                <a:gd name="connsiteY87" fmla="*/ 130273 h 516941"/>
                <a:gd name="connsiteX88" fmla="*/ 192271 w 364992"/>
                <a:gd name="connsiteY88" fmla="*/ 119609 h 516941"/>
                <a:gd name="connsiteX89" fmla="*/ 167426 w 364992"/>
                <a:gd name="connsiteY89" fmla="*/ 108945 h 516941"/>
                <a:gd name="connsiteX90" fmla="*/ 151948 w 364992"/>
                <a:gd name="connsiteY90" fmla="*/ 85566 h 516941"/>
                <a:gd name="connsiteX91" fmla="*/ 175164 w 364992"/>
                <a:gd name="connsiteY91" fmla="*/ 58905 h 516941"/>
                <a:gd name="connsiteX92" fmla="*/ 175164 w 364992"/>
                <a:gd name="connsiteY92" fmla="*/ 44960 h 516941"/>
                <a:gd name="connsiteX93" fmla="*/ 182496 w 364992"/>
                <a:gd name="connsiteY93" fmla="*/ 37987 h 516941"/>
                <a:gd name="connsiteX94" fmla="*/ 35269 w 364992"/>
                <a:gd name="connsiteY94" fmla="*/ 14371 h 516941"/>
                <a:gd name="connsiteX95" fmla="*/ 14764 w 364992"/>
                <a:gd name="connsiteY95" fmla="*/ 35311 h 516941"/>
                <a:gd name="connsiteX96" fmla="*/ 14764 w 364992"/>
                <a:gd name="connsiteY96" fmla="*/ 389245 h 516941"/>
                <a:gd name="connsiteX97" fmla="*/ 36089 w 364992"/>
                <a:gd name="connsiteY97" fmla="*/ 389245 h 516941"/>
                <a:gd name="connsiteX98" fmla="*/ 43061 w 364992"/>
                <a:gd name="connsiteY98" fmla="*/ 396225 h 516941"/>
                <a:gd name="connsiteX99" fmla="*/ 36089 w 364992"/>
                <a:gd name="connsiteY99" fmla="*/ 403206 h 516941"/>
                <a:gd name="connsiteX100" fmla="*/ 14764 w 364992"/>
                <a:gd name="connsiteY100" fmla="*/ 403206 h 516941"/>
                <a:gd name="connsiteX101" fmla="*/ 14764 w 364992"/>
                <a:gd name="connsiteY101" fmla="*/ 448782 h 516941"/>
                <a:gd name="connsiteX102" fmla="*/ 14764 w 364992"/>
                <a:gd name="connsiteY102" fmla="*/ 463153 h 516941"/>
                <a:gd name="connsiteX103" fmla="*/ 16404 w 364992"/>
                <a:gd name="connsiteY103" fmla="*/ 466848 h 516941"/>
                <a:gd name="connsiteX104" fmla="*/ 20505 w 364992"/>
                <a:gd name="connsiteY104" fmla="*/ 467259 h 516941"/>
                <a:gd name="connsiteX105" fmla="*/ 89813 w 364992"/>
                <a:gd name="connsiteY105" fmla="*/ 445086 h 516941"/>
                <a:gd name="connsiteX106" fmla="*/ 95554 w 364992"/>
                <a:gd name="connsiteY106" fmla="*/ 444265 h 516941"/>
                <a:gd name="connsiteX107" fmla="*/ 101295 w 364992"/>
                <a:gd name="connsiteY107" fmla="*/ 445086 h 516941"/>
                <a:gd name="connsiteX108" fmla="*/ 181266 w 364992"/>
                <a:gd name="connsiteY108" fmla="*/ 470954 h 516941"/>
                <a:gd name="connsiteX109" fmla="*/ 184136 w 364992"/>
                <a:gd name="connsiteY109" fmla="*/ 470954 h 516941"/>
                <a:gd name="connsiteX110" fmla="*/ 263696 w 364992"/>
                <a:gd name="connsiteY110" fmla="*/ 445086 h 516941"/>
                <a:gd name="connsiteX111" fmla="*/ 275179 w 364992"/>
                <a:gd name="connsiteY111" fmla="*/ 445086 h 516941"/>
                <a:gd name="connsiteX112" fmla="*/ 344487 w 364992"/>
                <a:gd name="connsiteY112" fmla="*/ 467669 h 516941"/>
                <a:gd name="connsiteX113" fmla="*/ 348588 w 364992"/>
                <a:gd name="connsiteY113" fmla="*/ 466848 h 516941"/>
                <a:gd name="connsiteX114" fmla="*/ 350638 w 364992"/>
                <a:gd name="connsiteY114" fmla="*/ 463153 h 516941"/>
                <a:gd name="connsiteX115" fmla="*/ 350638 w 364992"/>
                <a:gd name="connsiteY115" fmla="*/ 403206 h 516941"/>
                <a:gd name="connsiteX116" fmla="*/ 350228 w 364992"/>
                <a:gd name="connsiteY116" fmla="*/ 403206 h 516941"/>
                <a:gd name="connsiteX117" fmla="*/ 343257 w 364992"/>
                <a:gd name="connsiteY117" fmla="*/ 396225 h 516941"/>
                <a:gd name="connsiteX118" fmla="*/ 350228 w 364992"/>
                <a:gd name="connsiteY118" fmla="*/ 389245 h 516941"/>
                <a:gd name="connsiteX119" fmla="*/ 350638 w 364992"/>
                <a:gd name="connsiteY119" fmla="*/ 389245 h 516941"/>
                <a:gd name="connsiteX120" fmla="*/ 350638 w 364992"/>
                <a:gd name="connsiteY120" fmla="*/ 35311 h 516941"/>
                <a:gd name="connsiteX121" fmla="*/ 330133 w 364992"/>
                <a:gd name="connsiteY121" fmla="*/ 14371 h 516941"/>
                <a:gd name="connsiteX122" fmla="*/ 35269 w 364992"/>
                <a:gd name="connsiteY122" fmla="*/ 0 h 516941"/>
                <a:gd name="connsiteX123" fmla="*/ 330133 w 364992"/>
                <a:gd name="connsiteY123" fmla="*/ 0 h 516941"/>
                <a:gd name="connsiteX124" fmla="*/ 364992 w 364992"/>
                <a:gd name="connsiteY124" fmla="*/ 35311 h 516941"/>
                <a:gd name="connsiteX125" fmla="*/ 364992 w 364992"/>
                <a:gd name="connsiteY125" fmla="*/ 395404 h 516941"/>
                <a:gd name="connsiteX126" fmla="*/ 364992 w 364992"/>
                <a:gd name="connsiteY126" fmla="*/ 396225 h 516941"/>
                <a:gd name="connsiteX127" fmla="*/ 364992 w 364992"/>
                <a:gd name="connsiteY127" fmla="*/ 397457 h 516941"/>
                <a:gd name="connsiteX128" fmla="*/ 364992 w 364992"/>
                <a:gd name="connsiteY128" fmla="*/ 447550 h 516941"/>
                <a:gd name="connsiteX129" fmla="*/ 364992 w 364992"/>
                <a:gd name="connsiteY129" fmla="*/ 448782 h 516941"/>
                <a:gd name="connsiteX130" fmla="*/ 364992 w 364992"/>
                <a:gd name="connsiteY130" fmla="*/ 509961 h 516941"/>
                <a:gd name="connsiteX131" fmla="*/ 357610 w 364992"/>
                <a:gd name="connsiteY131" fmla="*/ 516941 h 516941"/>
                <a:gd name="connsiteX132" fmla="*/ 350638 w 364992"/>
                <a:gd name="connsiteY132" fmla="*/ 509961 h 516941"/>
                <a:gd name="connsiteX133" fmla="*/ 350638 w 364992"/>
                <a:gd name="connsiteY133" fmla="*/ 481629 h 516941"/>
                <a:gd name="connsiteX134" fmla="*/ 339976 w 364992"/>
                <a:gd name="connsiteY134" fmla="*/ 481219 h 516941"/>
                <a:gd name="connsiteX135" fmla="*/ 270668 w 364992"/>
                <a:gd name="connsiteY135" fmla="*/ 458636 h 516941"/>
                <a:gd name="connsiteX136" fmla="*/ 267797 w 364992"/>
                <a:gd name="connsiteY136" fmla="*/ 458636 h 516941"/>
                <a:gd name="connsiteX137" fmla="*/ 188647 w 364992"/>
                <a:gd name="connsiteY137" fmla="*/ 484914 h 516941"/>
                <a:gd name="connsiteX138" fmla="*/ 182496 w 364992"/>
                <a:gd name="connsiteY138" fmla="*/ 485735 h 516941"/>
                <a:gd name="connsiteX139" fmla="*/ 176754 w 364992"/>
                <a:gd name="connsiteY139" fmla="*/ 484914 h 516941"/>
                <a:gd name="connsiteX140" fmla="*/ 96784 w 364992"/>
                <a:gd name="connsiteY140" fmla="*/ 458636 h 516941"/>
                <a:gd name="connsiteX141" fmla="*/ 93914 w 364992"/>
                <a:gd name="connsiteY141" fmla="*/ 458225 h 516941"/>
                <a:gd name="connsiteX142" fmla="*/ 25016 w 364992"/>
                <a:gd name="connsiteY142" fmla="*/ 481219 h 516941"/>
                <a:gd name="connsiteX143" fmla="*/ 14764 w 364992"/>
                <a:gd name="connsiteY143" fmla="*/ 481219 h 516941"/>
                <a:gd name="connsiteX144" fmla="*/ 14764 w 364992"/>
                <a:gd name="connsiteY144" fmla="*/ 509961 h 516941"/>
                <a:gd name="connsiteX145" fmla="*/ 7382 w 364992"/>
                <a:gd name="connsiteY145" fmla="*/ 516941 h 516941"/>
                <a:gd name="connsiteX146" fmla="*/ 0 w 364992"/>
                <a:gd name="connsiteY146" fmla="*/ 509961 h 516941"/>
                <a:gd name="connsiteX147" fmla="*/ 0 w 364992"/>
                <a:gd name="connsiteY147" fmla="*/ 463153 h 516941"/>
                <a:gd name="connsiteX148" fmla="*/ 0 w 364992"/>
                <a:gd name="connsiteY148" fmla="*/ 448782 h 516941"/>
                <a:gd name="connsiteX149" fmla="*/ 0 w 364992"/>
                <a:gd name="connsiteY149" fmla="*/ 35311 h 516941"/>
                <a:gd name="connsiteX150" fmla="*/ 35269 w 364992"/>
                <a:gd name="connsiteY150" fmla="*/ 0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64992" h="516941">
                  <a:moveTo>
                    <a:pt x="292771" y="388917"/>
                  </a:moveTo>
                  <a:lnTo>
                    <a:pt x="321440" y="388917"/>
                  </a:lnTo>
                  <a:cubicBezTo>
                    <a:pt x="325536" y="388917"/>
                    <a:pt x="328813" y="392225"/>
                    <a:pt x="328813" y="395946"/>
                  </a:cubicBezTo>
                  <a:cubicBezTo>
                    <a:pt x="328813" y="400081"/>
                    <a:pt x="325536" y="402975"/>
                    <a:pt x="321440" y="402975"/>
                  </a:cubicBezTo>
                  <a:lnTo>
                    <a:pt x="292771" y="402975"/>
                  </a:lnTo>
                  <a:cubicBezTo>
                    <a:pt x="289085" y="402975"/>
                    <a:pt x="285808" y="400081"/>
                    <a:pt x="285808" y="395946"/>
                  </a:cubicBezTo>
                  <a:cubicBezTo>
                    <a:pt x="285808" y="392225"/>
                    <a:pt x="289085" y="388917"/>
                    <a:pt x="292771" y="388917"/>
                  </a:cubicBezTo>
                  <a:close/>
                  <a:moveTo>
                    <a:pt x="236695" y="388917"/>
                  </a:moveTo>
                  <a:lnTo>
                    <a:pt x="265364" y="388917"/>
                  </a:lnTo>
                  <a:cubicBezTo>
                    <a:pt x="269460" y="388917"/>
                    <a:pt x="272736" y="392225"/>
                    <a:pt x="272736" y="395946"/>
                  </a:cubicBezTo>
                  <a:cubicBezTo>
                    <a:pt x="272736" y="400081"/>
                    <a:pt x="269460" y="402975"/>
                    <a:pt x="265364" y="402975"/>
                  </a:cubicBezTo>
                  <a:lnTo>
                    <a:pt x="236695" y="402975"/>
                  </a:lnTo>
                  <a:cubicBezTo>
                    <a:pt x="233008" y="402975"/>
                    <a:pt x="229732" y="400081"/>
                    <a:pt x="229732" y="395946"/>
                  </a:cubicBezTo>
                  <a:cubicBezTo>
                    <a:pt x="229732" y="392225"/>
                    <a:pt x="233008" y="388917"/>
                    <a:pt x="236695" y="388917"/>
                  </a:cubicBezTo>
                  <a:close/>
                  <a:moveTo>
                    <a:pt x="179219" y="388917"/>
                  </a:moveTo>
                  <a:lnTo>
                    <a:pt x="207889" y="388917"/>
                  </a:lnTo>
                  <a:cubicBezTo>
                    <a:pt x="211575" y="388917"/>
                    <a:pt x="214851" y="392225"/>
                    <a:pt x="214851" y="395946"/>
                  </a:cubicBezTo>
                  <a:cubicBezTo>
                    <a:pt x="214851" y="400081"/>
                    <a:pt x="211575" y="402975"/>
                    <a:pt x="207889" y="402975"/>
                  </a:cubicBezTo>
                  <a:lnTo>
                    <a:pt x="179219" y="402975"/>
                  </a:lnTo>
                  <a:cubicBezTo>
                    <a:pt x="175533" y="402975"/>
                    <a:pt x="171847" y="400081"/>
                    <a:pt x="171847" y="395946"/>
                  </a:cubicBezTo>
                  <a:cubicBezTo>
                    <a:pt x="171847" y="392225"/>
                    <a:pt x="175533" y="388917"/>
                    <a:pt x="179219" y="388917"/>
                  </a:cubicBezTo>
                  <a:close/>
                  <a:moveTo>
                    <a:pt x="120925" y="388917"/>
                  </a:moveTo>
                  <a:lnTo>
                    <a:pt x="150004" y="388917"/>
                  </a:lnTo>
                  <a:cubicBezTo>
                    <a:pt x="153690" y="388917"/>
                    <a:pt x="156966" y="392225"/>
                    <a:pt x="156966" y="395946"/>
                  </a:cubicBezTo>
                  <a:cubicBezTo>
                    <a:pt x="156966" y="400081"/>
                    <a:pt x="153690" y="402975"/>
                    <a:pt x="150004" y="402975"/>
                  </a:cubicBezTo>
                  <a:lnTo>
                    <a:pt x="120925" y="402975"/>
                  </a:lnTo>
                  <a:cubicBezTo>
                    <a:pt x="117238" y="402975"/>
                    <a:pt x="113962" y="400081"/>
                    <a:pt x="113962" y="395946"/>
                  </a:cubicBezTo>
                  <a:cubicBezTo>
                    <a:pt x="113962" y="392225"/>
                    <a:pt x="117238" y="388917"/>
                    <a:pt x="120925" y="388917"/>
                  </a:cubicBezTo>
                  <a:close/>
                  <a:moveTo>
                    <a:pt x="64848" y="388917"/>
                  </a:moveTo>
                  <a:lnTo>
                    <a:pt x="93517" y="388917"/>
                  </a:lnTo>
                  <a:cubicBezTo>
                    <a:pt x="97203" y="388917"/>
                    <a:pt x="100889" y="392225"/>
                    <a:pt x="100889" y="395946"/>
                  </a:cubicBezTo>
                  <a:cubicBezTo>
                    <a:pt x="100889" y="400081"/>
                    <a:pt x="97203" y="402975"/>
                    <a:pt x="93517" y="402975"/>
                  </a:cubicBezTo>
                  <a:lnTo>
                    <a:pt x="64848" y="402975"/>
                  </a:lnTo>
                  <a:cubicBezTo>
                    <a:pt x="61161" y="402975"/>
                    <a:pt x="57885" y="400081"/>
                    <a:pt x="57885" y="395946"/>
                  </a:cubicBezTo>
                  <a:cubicBezTo>
                    <a:pt x="57885" y="392225"/>
                    <a:pt x="61161" y="388917"/>
                    <a:pt x="64848" y="388917"/>
                  </a:cubicBezTo>
                  <a:close/>
                  <a:moveTo>
                    <a:pt x="206013" y="320179"/>
                  </a:moveTo>
                  <a:lnTo>
                    <a:pt x="297848" y="320179"/>
                  </a:lnTo>
                  <a:cubicBezTo>
                    <a:pt x="301985" y="320179"/>
                    <a:pt x="305294" y="323797"/>
                    <a:pt x="305294" y="327414"/>
                  </a:cubicBezTo>
                  <a:cubicBezTo>
                    <a:pt x="305294" y="331434"/>
                    <a:pt x="301985" y="334248"/>
                    <a:pt x="297848" y="334248"/>
                  </a:cubicBezTo>
                  <a:lnTo>
                    <a:pt x="206013" y="334248"/>
                  </a:lnTo>
                  <a:cubicBezTo>
                    <a:pt x="201877" y="334248"/>
                    <a:pt x="198981" y="331434"/>
                    <a:pt x="198981" y="327414"/>
                  </a:cubicBezTo>
                  <a:cubicBezTo>
                    <a:pt x="198981" y="323797"/>
                    <a:pt x="201877" y="320179"/>
                    <a:pt x="206013" y="320179"/>
                  </a:cubicBezTo>
                  <a:close/>
                  <a:moveTo>
                    <a:pt x="68873" y="320179"/>
                  </a:moveTo>
                  <a:lnTo>
                    <a:pt x="175331" y="320179"/>
                  </a:lnTo>
                  <a:cubicBezTo>
                    <a:pt x="179016" y="320179"/>
                    <a:pt x="182291" y="323797"/>
                    <a:pt x="182291" y="327414"/>
                  </a:cubicBezTo>
                  <a:cubicBezTo>
                    <a:pt x="182291" y="331434"/>
                    <a:pt x="179016" y="334248"/>
                    <a:pt x="175331" y="334248"/>
                  </a:cubicBezTo>
                  <a:lnTo>
                    <a:pt x="68873" y="334248"/>
                  </a:lnTo>
                  <a:cubicBezTo>
                    <a:pt x="64779" y="334248"/>
                    <a:pt x="61503" y="331434"/>
                    <a:pt x="61503" y="327414"/>
                  </a:cubicBezTo>
                  <a:cubicBezTo>
                    <a:pt x="61503" y="323797"/>
                    <a:pt x="64779" y="320179"/>
                    <a:pt x="68873" y="320179"/>
                  </a:cubicBezTo>
                  <a:close/>
                  <a:moveTo>
                    <a:pt x="120980" y="258675"/>
                  </a:moveTo>
                  <a:lnTo>
                    <a:pt x="244009" y="258675"/>
                  </a:lnTo>
                  <a:cubicBezTo>
                    <a:pt x="247724" y="258675"/>
                    <a:pt x="251027" y="261891"/>
                    <a:pt x="251027" y="265508"/>
                  </a:cubicBezTo>
                  <a:cubicBezTo>
                    <a:pt x="251027" y="269528"/>
                    <a:pt x="247724" y="272744"/>
                    <a:pt x="244009" y="272744"/>
                  </a:cubicBezTo>
                  <a:lnTo>
                    <a:pt x="120980" y="272744"/>
                  </a:lnTo>
                  <a:cubicBezTo>
                    <a:pt x="117265" y="272744"/>
                    <a:pt x="113962" y="269528"/>
                    <a:pt x="113962" y="265508"/>
                  </a:cubicBezTo>
                  <a:cubicBezTo>
                    <a:pt x="113962" y="261891"/>
                    <a:pt x="117265" y="258675"/>
                    <a:pt x="120980" y="258675"/>
                  </a:cubicBezTo>
                  <a:close/>
                  <a:moveTo>
                    <a:pt x="68861" y="198981"/>
                  </a:moveTo>
                  <a:lnTo>
                    <a:pt x="296132" y="198981"/>
                  </a:lnTo>
                  <a:cubicBezTo>
                    <a:pt x="300219" y="198981"/>
                    <a:pt x="303489" y="201875"/>
                    <a:pt x="303489" y="206010"/>
                  </a:cubicBezTo>
                  <a:cubicBezTo>
                    <a:pt x="303489" y="209731"/>
                    <a:pt x="300219" y="213038"/>
                    <a:pt x="296132" y="213038"/>
                  </a:cubicBezTo>
                  <a:lnTo>
                    <a:pt x="68861" y="213038"/>
                  </a:lnTo>
                  <a:cubicBezTo>
                    <a:pt x="64773" y="213038"/>
                    <a:pt x="61503" y="209731"/>
                    <a:pt x="61503" y="206010"/>
                  </a:cubicBezTo>
                  <a:cubicBezTo>
                    <a:pt x="61503" y="201875"/>
                    <a:pt x="64773" y="198981"/>
                    <a:pt x="68861" y="198981"/>
                  </a:cubicBezTo>
                  <a:close/>
                  <a:moveTo>
                    <a:pt x="182496" y="37987"/>
                  </a:moveTo>
                  <a:cubicBezTo>
                    <a:pt x="186569" y="37987"/>
                    <a:pt x="189827" y="40858"/>
                    <a:pt x="189827" y="44960"/>
                  </a:cubicBezTo>
                  <a:lnTo>
                    <a:pt x="189827" y="58905"/>
                  </a:lnTo>
                  <a:lnTo>
                    <a:pt x="193493" y="58905"/>
                  </a:lnTo>
                  <a:cubicBezTo>
                    <a:pt x="204083" y="58905"/>
                    <a:pt x="213044" y="67518"/>
                    <a:pt x="213044" y="78593"/>
                  </a:cubicBezTo>
                  <a:cubicBezTo>
                    <a:pt x="213044" y="82284"/>
                    <a:pt x="209785" y="85566"/>
                    <a:pt x="206119" y="85566"/>
                  </a:cubicBezTo>
                  <a:cubicBezTo>
                    <a:pt x="202046" y="85566"/>
                    <a:pt x="198788" y="82284"/>
                    <a:pt x="198788" y="78593"/>
                  </a:cubicBezTo>
                  <a:cubicBezTo>
                    <a:pt x="198788" y="75312"/>
                    <a:pt x="196344" y="73261"/>
                    <a:pt x="193493" y="73261"/>
                  </a:cubicBezTo>
                  <a:lnTo>
                    <a:pt x="178830" y="73261"/>
                  </a:lnTo>
                  <a:cubicBezTo>
                    <a:pt x="171499" y="73261"/>
                    <a:pt x="166204" y="78593"/>
                    <a:pt x="166204" y="85566"/>
                  </a:cubicBezTo>
                  <a:cubicBezTo>
                    <a:pt x="166204" y="90077"/>
                    <a:pt x="169055" y="94179"/>
                    <a:pt x="172720" y="95820"/>
                  </a:cubicBezTo>
                  <a:lnTo>
                    <a:pt x="197566" y="106484"/>
                  </a:lnTo>
                  <a:cubicBezTo>
                    <a:pt x="206934" y="110586"/>
                    <a:pt x="213044" y="119609"/>
                    <a:pt x="213044" y="130273"/>
                  </a:cubicBezTo>
                  <a:cubicBezTo>
                    <a:pt x="213044" y="143809"/>
                    <a:pt x="202861" y="155703"/>
                    <a:pt x="189827" y="157754"/>
                  </a:cubicBezTo>
                  <a:lnTo>
                    <a:pt x="189827" y="171290"/>
                  </a:lnTo>
                  <a:cubicBezTo>
                    <a:pt x="189827" y="175391"/>
                    <a:pt x="186569" y="178673"/>
                    <a:pt x="182496" y="178673"/>
                  </a:cubicBezTo>
                  <a:cubicBezTo>
                    <a:pt x="178830" y="178673"/>
                    <a:pt x="175164" y="175391"/>
                    <a:pt x="175164" y="171290"/>
                  </a:cubicBezTo>
                  <a:lnTo>
                    <a:pt x="175164" y="158164"/>
                  </a:lnTo>
                  <a:lnTo>
                    <a:pt x="171499" y="158164"/>
                  </a:lnTo>
                  <a:cubicBezTo>
                    <a:pt x="160909" y="158164"/>
                    <a:pt x="151948" y="149141"/>
                    <a:pt x="151948" y="138477"/>
                  </a:cubicBezTo>
                  <a:cubicBezTo>
                    <a:pt x="151948" y="134375"/>
                    <a:pt x="155206" y="131094"/>
                    <a:pt x="158872" y="131094"/>
                  </a:cubicBezTo>
                  <a:cubicBezTo>
                    <a:pt x="162945" y="131094"/>
                    <a:pt x="166204" y="134375"/>
                    <a:pt x="166204" y="138477"/>
                  </a:cubicBezTo>
                  <a:cubicBezTo>
                    <a:pt x="166204" y="141348"/>
                    <a:pt x="168647" y="143809"/>
                    <a:pt x="171499" y="143809"/>
                  </a:cubicBezTo>
                  <a:lnTo>
                    <a:pt x="185347" y="143809"/>
                  </a:lnTo>
                  <a:cubicBezTo>
                    <a:pt x="192678" y="143809"/>
                    <a:pt x="198788" y="137246"/>
                    <a:pt x="198788" y="130273"/>
                  </a:cubicBezTo>
                  <a:cubicBezTo>
                    <a:pt x="198788" y="125762"/>
                    <a:pt x="196344" y="121250"/>
                    <a:pt x="192271" y="119609"/>
                  </a:cubicBezTo>
                  <a:lnTo>
                    <a:pt x="167426" y="108945"/>
                  </a:lnTo>
                  <a:cubicBezTo>
                    <a:pt x="158058" y="104843"/>
                    <a:pt x="151948" y="95820"/>
                    <a:pt x="151948" y="85566"/>
                  </a:cubicBezTo>
                  <a:cubicBezTo>
                    <a:pt x="151948" y="72030"/>
                    <a:pt x="162538" y="60546"/>
                    <a:pt x="175164" y="58905"/>
                  </a:cubicBezTo>
                  <a:lnTo>
                    <a:pt x="175164" y="44960"/>
                  </a:lnTo>
                  <a:cubicBezTo>
                    <a:pt x="175164" y="40858"/>
                    <a:pt x="178830" y="37987"/>
                    <a:pt x="182496" y="37987"/>
                  </a:cubicBezTo>
                  <a:close/>
                  <a:moveTo>
                    <a:pt x="35269" y="14371"/>
                  </a:moveTo>
                  <a:cubicBezTo>
                    <a:pt x="23786" y="14371"/>
                    <a:pt x="14764" y="23814"/>
                    <a:pt x="14764" y="35311"/>
                  </a:cubicBezTo>
                  <a:lnTo>
                    <a:pt x="14764" y="389245"/>
                  </a:lnTo>
                  <a:lnTo>
                    <a:pt x="36089" y="389245"/>
                  </a:lnTo>
                  <a:cubicBezTo>
                    <a:pt x="39780" y="389245"/>
                    <a:pt x="43061" y="392530"/>
                    <a:pt x="43061" y="396225"/>
                  </a:cubicBezTo>
                  <a:cubicBezTo>
                    <a:pt x="43061" y="400331"/>
                    <a:pt x="39780" y="403206"/>
                    <a:pt x="36089" y="403206"/>
                  </a:cubicBezTo>
                  <a:lnTo>
                    <a:pt x="14764" y="403206"/>
                  </a:lnTo>
                  <a:lnTo>
                    <a:pt x="14764" y="448782"/>
                  </a:lnTo>
                  <a:lnTo>
                    <a:pt x="14764" y="463153"/>
                  </a:lnTo>
                  <a:cubicBezTo>
                    <a:pt x="14764" y="464384"/>
                    <a:pt x="15174" y="466027"/>
                    <a:pt x="16404" y="466848"/>
                  </a:cubicBezTo>
                  <a:cubicBezTo>
                    <a:pt x="17634" y="467669"/>
                    <a:pt x="19275" y="467669"/>
                    <a:pt x="20505" y="467259"/>
                  </a:cubicBezTo>
                  <a:lnTo>
                    <a:pt x="89813" y="445086"/>
                  </a:lnTo>
                  <a:cubicBezTo>
                    <a:pt x="91453" y="444265"/>
                    <a:pt x="93503" y="444265"/>
                    <a:pt x="95554" y="444265"/>
                  </a:cubicBezTo>
                  <a:cubicBezTo>
                    <a:pt x="97605" y="444265"/>
                    <a:pt x="99245" y="444265"/>
                    <a:pt x="101295" y="445086"/>
                  </a:cubicBezTo>
                  <a:lnTo>
                    <a:pt x="181266" y="470954"/>
                  </a:lnTo>
                  <a:cubicBezTo>
                    <a:pt x="182086" y="471364"/>
                    <a:pt x="183316" y="471364"/>
                    <a:pt x="184136" y="470954"/>
                  </a:cubicBezTo>
                  <a:lnTo>
                    <a:pt x="263696" y="445086"/>
                  </a:lnTo>
                  <a:cubicBezTo>
                    <a:pt x="267387" y="443855"/>
                    <a:pt x="271078" y="443855"/>
                    <a:pt x="275179" y="445086"/>
                  </a:cubicBezTo>
                  <a:lnTo>
                    <a:pt x="344487" y="467669"/>
                  </a:lnTo>
                  <a:cubicBezTo>
                    <a:pt x="346127" y="468080"/>
                    <a:pt x="347768" y="467669"/>
                    <a:pt x="348588" y="466848"/>
                  </a:cubicBezTo>
                  <a:cubicBezTo>
                    <a:pt x="349818" y="466027"/>
                    <a:pt x="350638" y="464795"/>
                    <a:pt x="350638" y="463153"/>
                  </a:cubicBezTo>
                  <a:lnTo>
                    <a:pt x="350638" y="403206"/>
                  </a:lnTo>
                  <a:lnTo>
                    <a:pt x="350228" y="403206"/>
                  </a:lnTo>
                  <a:cubicBezTo>
                    <a:pt x="346127" y="403206"/>
                    <a:pt x="343257" y="400331"/>
                    <a:pt x="343257" y="396225"/>
                  </a:cubicBezTo>
                  <a:cubicBezTo>
                    <a:pt x="343257" y="392530"/>
                    <a:pt x="346127" y="389245"/>
                    <a:pt x="350228" y="389245"/>
                  </a:cubicBezTo>
                  <a:lnTo>
                    <a:pt x="350638" y="389245"/>
                  </a:lnTo>
                  <a:lnTo>
                    <a:pt x="350638" y="35311"/>
                  </a:lnTo>
                  <a:cubicBezTo>
                    <a:pt x="350638" y="23814"/>
                    <a:pt x="341206" y="14371"/>
                    <a:pt x="330133" y="14371"/>
                  </a:cubicBezTo>
                  <a:close/>
                  <a:moveTo>
                    <a:pt x="35269" y="0"/>
                  </a:moveTo>
                  <a:lnTo>
                    <a:pt x="330133" y="0"/>
                  </a:lnTo>
                  <a:cubicBezTo>
                    <a:pt x="348998" y="0"/>
                    <a:pt x="364992" y="15602"/>
                    <a:pt x="364992" y="35311"/>
                  </a:cubicBezTo>
                  <a:lnTo>
                    <a:pt x="364992" y="395404"/>
                  </a:lnTo>
                  <a:cubicBezTo>
                    <a:pt x="364992" y="395815"/>
                    <a:pt x="364992" y="396225"/>
                    <a:pt x="364992" y="396225"/>
                  </a:cubicBezTo>
                  <a:cubicBezTo>
                    <a:pt x="364992" y="396636"/>
                    <a:pt x="364992" y="397047"/>
                    <a:pt x="364992" y="397457"/>
                  </a:cubicBezTo>
                  <a:lnTo>
                    <a:pt x="364992" y="447550"/>
                  </a:lnTo>
                  <a:cubicBezTo>
                    <a:pt x="364992" y="447961"/>
                    <a:pt x="364992" y="448782"/>
                    <a:pt x="364992" y="448782"/>
                  </a:cubicBezTo>
                  <a:lnTo>
                    <a:pt x="364992" y="509961"/>
                  </a:lnTo>
                  <a:cubicBezTo>
                    <a:pt x="364992" y="514066"/>
                    <a:pt x="361711" y="516941"/>
                    <a:pt x="357610" y="516941"/>
                  </a:cubicBezTo>
                  <a:cubicBezTo>
                    <a:pt x="353509" y="516941"/>
                    <a:pt x="350638" y="514066"/>
                    <a:pt x="350638" y="509961"/>
                  </a:cubicBezTo>
                  <a:lnTo>
                    <a:pt x="350638" y="481629"/>
                  </a:lnTo>
                  <a:cubicBezTo>
                    <a:pt x="347358" y="482451"/>
                    <a:pt x="343667" y="482451"/>
                    <a:pt x="339976" y="481219"/>
                  </a:cubicBezTo>
                  <a:lnTo>
                    <a:pt x="270668" y="458636"/>
                  </a:lnTo>
                  <a:cubicBezTo>
                    <a:pt x="269848" y="458225"/>
                    <a:pt x="268617" y="458225"/>
                    <a:pt x="267797" y="458636"/>
                  </a:cubicBezTo>
                  <a:lnTo>
                    <a:pt x="188647" y="484914"/>
                  </a:lnTo>
                  <a:cubicBezTo>
                    <a:pt x="186597" y="485325"/>
                    <a:pt x="184546" y="485735"/>
                    <a:pt x="182496" y="485735"/>
                  </a:cubicBezTo>
                  <a:cubicBezTo>
                    <a:pt x="180445" y="485735"/>
                    <a:pt x="178805" y="485325"/>
                    <a:pt x="176754" y="484914"/>
                  </a:cubicBezTo>
                  <a:lnTo>
                    <a:pt x="96784" y="458636"/>
                  </a:lnTo>
                  <a:cubicBezTo>
                    <a:pt x="95554" y="458225"/>
                    <a:pt x="94734" y="458225"/>
                    <a:pt x="93914" y="458225"/>
                  </a:cubicBezTo>
                  <a:lnTo>
                    <a:pt x="25016" y="481219"/>
                  </a:lnTo>
                  <a:cubicBezTo>
                    <a:pt x="21735" y="482040"/>
                    <a:pt x="18044" y="482040"/>
                    <a:pt x="14764" y="481219"/>
                  </a:cubicBezTo>
                  <a:lnTo>
                    <a:pt x="14764" y="509961"/>
                  </a:lnTo>
                  <a:cubicBezTo>
                    <a:pt x="14764" y="514066"/>
                    <a:pt x="11483" y="516941"/>
                    <a:pt x="7382" y="516941"/>
                  </a:cubicBezTo>
                  <a:cubicBezTo>
                    <a:pt x="3691" y="516941"/>
                    <a:pt x="0" y="514066"/>
                    <a:pt x="0" y="509961"/>
                  </a:cubicBezTo>
                  <a:lnTo>
                    <a:pt x="0" y="463153"/>
                  </a:lnTo>
                  <a:lnTo>
                    <a:pt x="0" y="448782"/>
                  </a:lnTo>
                  <a:lnTo>
                    <a:pt x="0" y="35311"/>
                  </a:lnTo>
                  <a:cubicBezTo>
                    <a:pt x="0" y="15602"/>
                    <a:pt x="15994" y="0"/>
                    <a:pt x="3526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grpSp>
      <p:sp>
        <p:nvSpPr>
          <p:cNvPr id="289" name="Rectangle: Rounded Corners 288">
            <a:extLst>
              <a:ext uri="{FF2B5EF4-FFF2-40B4-BE49-F238E27FC236}">
                <a16:creationId xmlns:a16="http://schemas.microsoft.com/office/drawing/2014/main" id="{5737E4A7-4425-F1BD-E984-E3EC28A9C236}"/>
              </a:ext>
            </a:extLst>
          </p:cNvPr>
          <p:cNvSpPr/>
          <p:nvPr/>
        </p:nvSpPr>
        <p:spPr bwMode="gray">
          <a:xfrm>
            <a:off x="10760693" y="1907577"/>
            <a:ext cx="1158960" cy="1823844"/>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90" name="Oval 289">
            <a:extLst>
              <a:ext uri="{FF2B5EF4-FFF2-40B4-BE49-F238E27FC236}">
                <a16:creationId xmlns:a16="http://schemas.microsoft.com/office/drawing/2014/main" id="{2767F424-90EB-AB14-0CCB-C26040380670}"/>
              </a:ext>
            </a:extLst>
          </p:cNvPr>
          <p:cNvSpPr/>
          <p:nvPr/>
        </p:nvSpPr>
        <p:spPr bwMode="gray">
          <a:xfrm>
            <a:off x="11269726" y="1758587"/>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10</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cxnSp>
        <p:nvCxnSpPr>
          <p:cNvPr id="384" name="Connector: Elbow 383">
            <a:extLst>
              <a:ext uri="{FF2B5EF4-FFF2-40B4-BE49-F238E27FC236}">
                <a16:creationId xmlns:a16="http://schemas.microsoft.com/office/drawing/2014/main" id="{2B3CD4D3-B494-16BA-762D-E8C0E9264D8E}"/>
              </a:ext>
            </a:extLst>
          </p:cNvPr>
          <p:cNvCxnSpPr>
            <a:cxnSpLocks/>
            <a:endCxn id="289" idx="1"/>
          </p:cNvCxnSpPr>
          <p:nvPr/>
        </p:nvCxnSpPr>
        <p:spPr bwMode="gray">
          <a:xfrm flipV="1">
            <a:off x="10607392" y="2819499"/>
            <a:ext cx="153301" cy="2206780"/>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8BCE6749-23DD-CD60-6651-82ADB54CB5C1}"/>
              </a:ext>
            </a:extLst>
          </p:cNvPr>
          <p:cNvGrpSpPr/>
          <p:nvPr/>
        </p:nvGrpSpPr>
        <p:grpSpPr>
          <a:xfrm>
            <a:off x="9404095" y="3722664"/>
            <a:ext cx="2504414" cy="2591521"/>
            <a:chOff x="9404095" y="3722664"/>
            <a:chExt cx="2504414" cy="2591521"/>
          </a:xfrm>
        </p:grpSpPr>
        <p:sp>
          <p:nvSpPr>
            <p:cNvPr id="248" name="Rectangle: Rounded Corners 247">
              <a:extLst>
                <a:ext uri="{FF2B5EF4-FFF2-40B4-BE49-F238E27FC236}">
                  <a16:creationId xmlns:a16="http://schemas.microsoft.com/office/drawing/2014/main" id="{C7D9389A-F9D5-99C6-6692-9525E9FBAF88}"/>
                </a:ext>
              </a:extLst>
            </p:cNvPr>
            <p:cNvSpPr/>
            <p:nvPr/>
          </p:nvSpPr>
          <p:spPr bwMode="gray">
            <a:xfrm>
              <a:off x="10876371" y="3964864"/>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49" name="Ovale 10">
              <a:extLst>
                <a:ext uri="{FF2B5EF4-FFF2-40B4-BE49-F238E27FC236}">
                  <a16:creationId xmlns:a16="http://schemas.microsoft.com/office/drawing/2014/main" id="{EB508213-8504-2192-9A7C-76FA30DA853C}"/>
                </a:ext>
              </a:extLst>
            </p:cNvPr>
            <p:cNvSpPr/>
            <p:nvPr/>
          </p:nvSpPr>
          <p:spPr bwMode="gray">
            <a:xfrm>
              <a:off x="10813341" y="3847678"/>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50" name="TextBox 249">
              <a:extLst>
                <a:ext uri="{FF2B5EF4-FFF2-40B4-BE49-F238E27FC236}">
                  <a16:creationId xmlns:a16="http://schemas.microsoft.com/office/drawing/2014/main" id="{6D5213B0-6E2F-3486-3C8E-285C86282F0B}"/>
                </a:ext>
              </a:extLst>
            </p:cNvPr>
            <p:cNvSpPr txBox="1"/>
            <p:nvPr/>
          </p:nvSpPr>
          <p:spPr bwMode="gray">
            <a:xfrm>
              <a:off x="11194162" y="3952459"/>
              <a:ext cx="64805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Submit Partner Agreement Closure Request via Mail module</a:t>
              </a:r>
            </a:p>
          </p:txBody>
        </p:sp>
        <p:sp>
          <p:nvSpPr>
            <p:cNvPr id="251" name="Rectangle: Rounded Corners 250">
              <a:extLst>
                <a:ext uri="{FF2B5EF4-FFF2-40B4-BE49-F238E27FC236}">
                  <a16:creationId xmlns:a16="http://schemas.microsoft.com/office/drawing/2014/main" id="{05D6D4E1-D5F7-6229-0686-44479D5E45F2}"/>
                </a:ext>
              </a:extLst>
            </p:cNvPr>
            <p:cNvSpPr/>
            <p:nvPr/>
          </p:nvSpPr>
          <p:spPr bwMode="gray">
            <a:xfrm>
              <a:off x="10874701" y="4497391"/>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52" name="Ovale 10">
              <a:extLst>
                <a:ext uri="{FF2B5EF4-FFF2-40B4-BE49-F238E27FC236}">
                  <a16:creationId xmlns:a16="http://schemas.microsoft.com/office/drawing/2014/main" id="{12F62BB1-F57F-0E05-ADBB-320A9EEDBB4B}"/>
                </a:ext>
              </a:extLst>
            </p:cNvPr>
            <p:cNvSpPr/>
            <p:nvPr/>
          </p:nvSpPr>
          <p:spPr bwMode="gray">
            <a:xfrm>
              <a:off x="10811670" y="4451487"/>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53" name="TextBox 252">
              <a:extLst>
                <a:ext uri="{FF2B5EF4-FFF2-40B4-BE49-F238E27FC236}">
                  <a16:creationId xmlns:a16="http://schemas.microsoft.com/office/drawing/2014/main" id="{4059CF90-5E60-C4F9-40E3-8DFC2F374EAF}"/>
                </a:ext>
              </a:extLst>
            </p:cNvPr>
            <p:cNvSpPr txBox="1"/>
            <p:nvPr/>
          </p:nvSpPr>
          <p:spPr bwMode="gray">
            <a:xfrm>
              <a:off x="11234106" y="4574509"/>
              <a:ext cx="601709"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Approval of Request </a:t>
              </a:r>
            </a:p>
          </p:txBody>
        </p:sp>
        <p:sp>
          <p:nvSpPr>
            <p:cNvPr id="254" name="Rectangle: Rounded Corners 253">
              <a:extLst>
                <a:ext uri="{FF2B5EF4-FFF2-40B4-BE49-F238E27FC236}">
                  <a16:creationId xmlns:a16="http://schemas.microsoft.com/office/drawing/2014/main" id="{50EA06CF-112B-5D17-A8EA-DBA515B1BF09}"/>
                </a:ext>
              </a:extLst>
            </p:cNvPr>
            <p:cNvSpPr/>
            <p:nvPr/>
          </p:nvSpPr>
          <p:spPr bwMode="gray">
            <a:xfrm>
              <a:off x="10876515" y="5023950"/>
              <a:ext cx="972000" cy="350297"/>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55" name="Ovale 10">
              <a:extLst>
                <a:ext uri="{FF2B5EF4-FFF2-40B4-BE49-F238E27FC236}">
                  <a16:creationId xmlns:a16="http://schemas.microsoft.com/office/drawing/2014/main" id="{27E83B8A-B900-A8D5-BD54-524DC6AFB451}"/>
                </a:ext>
              </a:extLst>
            </p:cNvPr>
            <p:cNvSpPr/>
            <p:nvPr/>
          </p:nvSpPr>
          <p:spPr bwMode="gray">
            <a:xfrm>
              <a:off x="10813485" y="4984013"/>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56" name="TextBox 255">
              <a:extLst>
                <a:ext uri="{FF2B5EF4-FFF2-40B4-BE49-F238E27FC236}">
                  <a16:creationId xmlns:a16="http://schemas.microsoft.com/office/drawing/2014/main" id="{BA40CF3D-D1F8-7196-6414-11E9E6674934}"/>
                </a:ext>
              </a:extLst>
            </p:cNvPr>
            <p:cNvSpPr txBox="1"/>
            <p:nvPr/>
          </p:nvSpPr>
          <p:spPr bwMode="gray">
            <a:xfrm>
              <a:off x="11232584" y="5105110"/>
              <a:ext cx="648052"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Update Status of Contract </a:t>
              </a:r>
            </a:p>
          </p:txBody>
        </p:sp>
        <p:sp>
          <p:nvSpPr>
            <p:cNvPr id="257" name="Rectangle: Rounded Corners 256">
              <a:extLst>
                <a:ext uri="{FF2B5EF4-FFF2-40B4-BE49-F238E27FC236}">
                  <a16:creationId xmlns:a16="http://schemas.microsoft.com/office/drawing/2014/main" id="{32D84AC4-536F-1362-58FD-9849072B6854}"/>
                </a:ext>
              </a:extLst>
            </p:cNvPr>
            <p:cNvSpPr/>
            <p:nvPr/>
          </p:nvSpPr>
          <p:spPr bwMode="gray">
            <a:xfrm>
              <a:off x="10876515" y="5544542"/>
              <a:ext cx="972000" cy="437871"/>
            </a:xfrm>
            <a:prstGeom prst="roundRect">
              <a:avLst/>
            </a:prstGeom>
            <a:solidFill>
              <a:schemeClr val="accent5">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58" name="Ovale 10">
              <a:extLst>
                <a:ext uri="{FF2B5EF4-FFF2-40B4-BE49-F238E27FC236}">
                  <a16:creationId xmlns:a16="http://schemas.microsoft.com/office/drawing/2014/main" id="{FDB21CFF-0959-85E9-121A-6F60F565791A}"/>
                </a:ext>
              </a:extLst>
            </p:cNvPr>
            <p:cNvSpPr/>
            <p:nvPr/>
          </p:nvSpPr>
          <p:spPr bwMode="gray">
            <a:xfrm>
              <a:off x="10813485" y="5510573"/>
              <a:ext cx="148585" cy="144847"/>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59" name="TextBox 258">
              <a:extLst>
                <a:ext uri="{FF2B5EF4-FFF2-40B4-BE49-F238E27FC236}">
                  <a16:creationId xmlns:a16="http://schemas.microsoft.com/office/drawing/2014/main" id="{85227EF9-E286-7E21-44CA-BC899DEB49F9}"/>
                </a:ext>
              </a:extLst>
            </p:cNvPr>
            <p:cNvSpPr txBox="1"/>
            <p:nvPr/>
          </p:nvSpPr>
          <p:spPr bwMode="gray">
            <a:xfrm>
              <a:off x="11232584" y="5608987"/>
              <a:ext cx="64805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Update Status of Partnership Agreement </a:t>
              </a:r>
            </a:p>
          </p:txBody>
        </p:sp>
        <p:cxnSp>
          <p:nvCxnSpPr>
            <p:cNvPr id="260" name="Straight Arrow Connector 259">
              <a:extLst>
                <a:ext uri="{FF2B5EF4-FFF2-40B4-BE49-F238E27FC236}">
                  <a16:creationId xmlns:a16="http://schemas.microsoft.com/office/drawing/2014/main" id="{F693D149-1776-C400-BC91-4F54C1DED187}"/>
                </a:ext>
              </a:extLst>
            </p:cNvPr>
            <p:cNvCxnSpPr>
              <a:stCxn id="248" idx="2"/>
              <a:endCxn id="251" idx="0"/>
            </p:cNvCxnSpPr>
            <p:nvPr/>
          </p:nvCxnSpPr>
          <p:spPr bwMode="gray">
            <a:xfrm flipH="1">
              <a:off x="11360701" y="4315161"/>
              <a:ext cx="1670" cy="18223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53C269A1-5AFC-E799-D3DA-CE9452879AD3}"/>
                </a:ext>
              </a:extLst>
            </p:cNvPr>
            <p:cNvCxnSpPr>
              <a:stCxn id="251" idx="2"/>
              <a:endCxn id="254" idx="0"/>
            </p:cNvCxnSpPr>
            <p:nvPr/>
          </p:nvCxnSpPr>
          <p:spPr bwMode="gray">
            <a:xfrm>
              <a:off x="11360701" y="4847688"/>
              <a:ext cx="1814" cy="17626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62D3648-21F8-85E6-CF3B-6F2466EF6E62}"/>
                </a:ext>
              </a:extLst>
            </p:cNvPr>
            <p:cNvCxnSpPr>
              <a:stCxn id="254" idx="2"/>
              <a:endCxn id="257" idx="0"/>
            </p:cNvCxnSpPr>
            <p:nvPr/>
          </p:nvCxnSpPr>
          <p:spPr bwMode="gray">
            <a:xfrm>
              <a:off x="11362515" y="5374247"/>
              <a:ext cx="0" cy="17029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67" name="Rectangle: Rounded Corners 266">
              <a:extLst>
                <a:ext uri="{FF2B5EF4-FFF2-40B4-BE49-F238E27FC236}">
                  <a16:creationId xmlns:a16="http://schemas.microsoft.com/office/drawing/2014/main" id="{88D5709A-43D9-828F-28AF-90741897F53E}"/>
                </a:ext>
              </a:extLst>
            </p:cNvPr>
            <p:cNvSpPr/>
            <p:nvPr/>
          </p:nvSpPr>
          <p:spPr bwMode="gray">
            <a:xfrm>
              <a:off x="10784045" y="3854342"/>
              <a:ext cx="1124464" cy="2330634"/>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68" name="Oval 267">
              <a:extLst>
                <a:ext uri="{FF2B5EF4-FFF2-40B4-BE49-F238E27FC236}">
                  <a16:creationId xmlns:a16="http://schemas.microsoft.com/office/drawing/2014/main" id="{BF22DAB1-1390-C81D-8A45-B3E19E464E0E}"/>
                </a:ext>
              </a:extLst>
            </p:cNvPr>
            <p:cNvSpPr/>
            <p:nvPr/>
          </p:nvSpPr>
          <p:spPr bwMode="gray">
            <a:xfrm>
              <a:off x="11220277" y="6062185"/>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11</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309" name="Freeform 38">
              <a:extLst>
                <a:ext uri="{FF2B5EF4-FFF2-40B4-BE49-F238E27FC236}">
                  <a16:creationId xmlns:a16="http://schemas.microsoft.com/office/drawing/2014/main" id="{2E605306-A0C7-E2AC-5DCE-DC86F3B359CB}"/>
                </a:ext>
              </a:extLst>
            </p:cNvPr>
            <p:cNvSpPr>
              <a:spLocks noChangeArrowheads="1"/>
            </p:cNvSpPr>
            <p:nvPr/>
          </p:nvSpPr>
          <p:spPr bwMode="auto">
            <a:xfrm>
              <a:off x="11006697" y="4007317"/>
              <a:ext cx="232244" cy="269039"/>
            </a:xfrm>
            <a:custGeom>
              <a:avLst/>
              <a:gdLst>
                <a:gd name="connsiteX0" fmla="*/ 417866 w 517517"/>
                <a:gd name="connsiteY0" fmla="*/ 171351 h 321063"/>
                <a:gd name="connsiteX1" fmla="*/ 407291 w 517517"/>
                <a:gd name="connsiteY1" fmla="*/ 252090 h 321063"/>
                <a:gd name="connsiteX2" fmla="*/ 407698 w 517517"/>
                <a:gd name="connsiteY2" fmla="*/ 255742 h 321063"/>
                <a:gd name="connsiteX3" fmla="*/ 418680 w 517517"/>
                <a:gd name="connsiteY3" fmla="*/ 284548 h 321063"/>
                <a:gd name="connsiteX4" fmla="*/ 430475 w 517517"/>
                <a:gd name="connsiteY4" fmla="*/ 256148 h 321063"/>
                <a:gd name="connsiteX5" fmla="*/ 431695 w 517517"/>
                <a:gd name="connsiteY5" fmla="*/ 251685 h 321063"/>
                <a:gd name="connsiteX6" fmla="*/ 420713 w 517517"/>
                <a:gd name="connsiteY6" fmla="*/ 171351 h 321063"/>
                <a:gd name="connsiteX7" fmla="*/ 419493 w 517517"/>
                <a:gd name="connsiteY7" fmla="*/ 171351 h 321063"/>
                <a:gd name="connsiteX8" fmla="*/ 417866 w 517517"/>
                <a:gd name="connsiteY8" fmla="*/ 171351 h 321063"/>
                <a:gd name="connsiteX9" fmla="*/ 96397 w 517517"/>
                <a:gd name="connsiteY9" fmla="*/ 171351 h 321063"/>
                <a:gd name="connsiteX10" fmla="*/ 85822 w 517517"/>
                <a:gd name="connsiteY10" fmla="*/ 252090 h 321063"/>
                <a:gd name="connsiteX11" fmla="*/ 86635 w 517517"/>
                <a:gd name="connsiteY11" fmla="*/ 255742 h 321063"/>
                <a:gd name="connsiteX12" fmla="*/ 97211 w 517517"/>
                <a:gd name="connsiteY12" fmla="*/ 284548 h 321063"/>
                <a:gd name="connsiteX13" fmla="*/ 109006 w 517517"/>
                <a:gd name="connsiteY13" fmla="*/ 256148 h 321063"/>
                <a:gd name="connsiteX14" fmla="*/ 110226 w 517517"/>
                <a:gd name="connsiteY14" fmla="*/ 251685 h 321063"/>
                <a:gd name="connsiteX15" fmla="*/ 99244 w 517517"/>
                <a:gd name="connsiteY15" fmla="*/ 171351 h 321063"/>
                <a:gd name="connsiteX16" fmla="*/ 98024 w 517517"/>
                <a:gd name="connsiteY16" fmla="*/ 171351 h 321063"/>
                <a:gd name="connsiteX17" fmla="*/ 96397 w 517517"/>
                <a:gd name="connsiteY17" fmla="*/ 171351 h 321063"/>
                <a:gd name="connsiteX18" fmla="*/ 402410 w 517517"/>
                <a:gd name="connsiteY18" fmla="*/ 144979 h 321063"/>
                <a:gd name="connsiteX19" fmla="*/ 419493 w 517517"/>
                <a:gd name="connsiteY19" fmla="*/ 156339 h 321063"/>
                <a:gd name="connsiteX20" fmla="*/ 436576 w 517517"/>
                <a:gd name="connsiteY20" fmla="*/ 144979 h 321063"/>
                <a:gd name="connsiteX21" fmla="*/ 430882 w 517517"/>
                <a:gd name="connsiteY21" fmla="*/ 144979 h 321063"/>
                <a:gd name="connsiteX22" fmla="*/ 407698 w 517517"/>
                <a:gd name="connsiteY22" fmla="*/ 144979 h 321063"/>
                <a:gd name="connsiteX23" fmla="*/ 402410 w 517517"/>
                <a:gd name="connsiteY23" fmla="*/ 144979 h 321063"/>
                <a:gd name="connsiteX24" fmla="*/ 80941 w 517517"/>
                <a:gd name="connsiteY24" fmla="*/ 144979 h 321063"/>
                <a:gd name="connsiteX25" fmla="*/ 98024 w 517517"/>
                <a:gd name="connsiteY25" fmla="*/ 156339 h 321063"/>
                <a:gd name="connsiteX26" fmla="*/ 115107 w 517517"/>
                <a:gd name="connsiteY26" fmla="*/ 144979 h 321063"/>
                <a:gd name="connsiteX27" fmla="*/ 109413 w 517517"/>
                <a:gd name="connsiteY27" fmla="*/ 144979 h 321063"/>
                <a:gd name="connsiteX28" fmla="*/ 86635 w 517517"/>
                <a:gd name="connsiteY28" fmla="*/ 144979 h 321063"/>
                <a:gd name="connsiteX29" fmla="*/ 80941 w 517517"/>
                <a:gd name="connsiteY29" fmla="*/ 144979 h 321063"/>
                <a:gd name="connsiteX30" fmla="*/ 407698 w 517517"/>
                <a:gd name="connsiteY30" fmla="*/ 130373 h 321063"/>
                <a:gd name="connsiteX31" fmla="*/ 430882 w 517517"/>
                <a:gd name="connsiteY31" fmla="*/ 130373 h 321063"/>
                <a:gd name="connsiteX32" fmla="*/ 461387 w 517517"/>
                <a:gd name="connsiteY32" fmla="*/ 136459 h 321063"/>
                <a:gd name="connsiteX33" fmla="*/ 491893 w 517517"/>
                <a:gd name="connsiteY33" fmla="*/ 148631 h 321063"/>
                <a:gd name="connsiteX34" fmla="*/ 517517 w 517517"/>
                <a:gd name="connsiteY34" fmla="*/ 185957 h 321063"/>
                <a:gd name="connsiteX35" fmla="*/ 517517 w 517517"/>
                <a:gd name="connsiteY35" fmla="*/ 268319 h 321063"/>
                <a:gd name="connsiteX36" fmla="*/ 510196 w 517517"/>
                <a:gd name="connsiteY36" fmla="*/ 285765 h 321063"/>
                <a:gd name="connsiteX37" fmla="*/ 486605 w 517517"/>
                <a:gd name="connsiteY37" fmla="*/ 308892 h 321063"/>
                <a:gd name="connsiteX38" fmla="*/ 486605 w 517517"/>
                <a:gd name="connsiteY38" fmla="*/ 313760 h 321063"/>
                <a:gd name="connsiteX39" fmla="*/ 479691 w 517517"/>
                <a:gd name="connsiteY39" fmla="*/ 321063 h 321063"/>
                <a:gd name="connsiteX40" fmla="*/ 472369 w 517517"/>
                <a:gd name="connsiteY40" fmla="*/ 313760 h 321063"/>
                <a:gd name="connsiteX41" fmla="*/ 472369 w 517517"/>
                <a:gd name="connsiteY41" fmla="*/ 193666 h 321063"/>
                <a:gd name="connsiteX42" fmla="*/ 479691 w 517517"/>
                <a:gd name="connsiteY42" fmla="*/ 186769 h 321063"/>
                <a:gd name="connsiteX43" fmla="*/ 486605 w 517517"/>
                <a:gd name="connsiteY43" fmla="*/ 193666 h 321063"/>
                <a:gd name="connsiteX44" fmla="*/ 486605 w 517517"/>
                <a:gd name="connsiteY44" fmla="*/ 288605 h 321063"/>
                <a:gd name="connsiteX45" fmla="*/ 499621 w 517517"/>
                <a:gd name="connsiteY45" fmla="*/ 276028 h 321063"/>
                <a:gd name="connsiteX46" fmla="*/ 503282 w 517517"/>
                <a:gd name="connsiteY46" fmla="*/ 268319 h 321063"/>
                <a:gd name="connsiteX47" fmla="*/ 503282 w 517517"/>
                <a:gd name="connsiteY47" fmla="*/ 185957 h 321063"/>
                <a:gd name="connsiteX48" fmla="*/ 486605 w 517517"/>
                <a:gd name="connsiteY48" fmla="*/ 162020 h 321063"/>
                <a:gd name="connsiteX49" fmla="*/ 456100 w 517517"/>
                <a:gd name="connsiteY49" fmla="*/ 149848 h 321063"/>
                <a:gd name="connsiteX50" fmla="*/ 455693 w 517517"/>
                <a:gd name="connsiteY50" fmla="*/ 149848 h 321063"/>
                <a:gd name="connsiteX51" fmla="*/ 434136 w 517517"/>
                <a:gd name="connsiteY51" fmla="*/ 163642 h 321063"/>
                <a:gd name="connsiteX52" fmla="*/ 445525 w 517517"/>
                <a:gd name="connsiteY52" fmla="*/ 250062 h 321063"/>
                <a:gd name="connsiteX53" fmla="*/ 443898 w 517517"/>
                <a:gd name="connsiteY53" fmla="*/ 262233 h 321063"/>
                <a:gd name="connsiteX54" fmla="*/ 430475 w 517517"/>
                <a:gd name="connsiteY54" fmla="*/ 294286 h 321063"/>
                <a:gd name="connsiteX55" fmla="*/ 418680 w 517517"/>
                <a:gd name="connsiteY55" fmla="*/ 301589 h 321063"/>
                <a:gd name="connsiteX56" fmla="*/ 418273 w 517517"/>
                <a:gd name="connsiteY56" fmla="*/ 301589 h 321063"/>
                <a:gd name="connsiteX57" fmla="*/ 406884 w 517517"/>
                <a:gd name="connsiteY57" fmla="*/ 294286 h 321063"/>
                <a:gd name="connsiteX58" fmla="*/ 394682 w 517517"/>
                <a:gd name="connsiteY58" fmla="*/ 261016 h 321063"/>
                <a:gd name="connsiteX59" fmla="*/ 393055 w 517517"/>
                <a:gd name="connsiteY59" fmla="*/ 250467 h 321063"/>
                <a:gd name="connsiteX60" fmla="*/ 404444 w 517517"/>
                <a:gd name="connsiteY60" fmla="*/ 163642 h 321063"/>
                <a:gd name="connsiteX61" fmla="*/ 382887 w 517517"/>
                <a:gd name="connsiteY61" fmla="*/ 149848 h 321063"/>
                <a:gd name="connsiteX62" fmla="*/ 351975 w 517517"/>
                <a:gd name="connsiteY62" fmla="*/ 162020 h 321063"/>
                <a:gd name="connsiteX63" fmla="*/ 335705 w 517517"/>
                <a:gd name="connsiteY63" fmla="*/ 185957 h 321063"/>
                <a:gd name="connsiteX64" fmla="*/ 335705 w 517517"/>
                <a:gd name="connsiteY64" fmla="*/ 268319 h 321063"/>
                <a:gd name="connsiteX65" fmla="*/ 338959 w 517517"/>
                <a:gd name="connsiteY65" fmla="*/ 276028 h 321063"/>
                <a:gd name="connsiteX66" fmla="*/ 349941 w 517517"/>
                <a:gd name="connsiteY66" fmla="*/ 286983 h 321063"/>
                <a:gd name="connsiteX67" fmla="*/ 349941 w 517517"/>
                <a:gd name="connsiteY67" fmla="*/ 193666 h 321063"/>
                <a:gd name="connsiteX68" fmla="*/ 357262 w 517517"/>
                <a:gd name="connsiteY68" fmla="*/ 186769 h 321063"/>
                <a:gd name="connsiteX69" fmla="*/ 364583 w 517517"/>
                <a:gd name="connsiteY69" fmla="*/ 193666 h 321063"/>
                <a:gd name="connsiteX70" fmla="*/ 364583 w 517517"/>
                <a:gd name="connsiteY70" fmla="*/ 313760 h 321063"/>
                <a:gd name="connsiteX71" fmla="*/ 357262 w 517517"/>
                <a:gd name="connsiteY71" fmla="*/ 321063 h 321063"/>
                <a:gd name="connsiteX72" fmla="*/ 349941 w 517517"/>
                <a:gd name="connsiteY72" fmla="*/ 313760 h 321063"/>
                <a:gd name="connsiteX73" fmla="*/ 349941 w 517517"/>
                <a:gd name="connsiteY73" fmla="*/ 307675 h 321063"/>
                <a:gd name="connsiteX74" fmla="*/ 328790 w 517517"/>
                <a:gd name="connsiteY74" fmla="*/ 285765 h 321063"/>
                <a:gd name="connsiteX75" fmla="*/ 321469 w 517517"/>
                <a:gd name="connsiteY75" fmla="*/ 268319 h 321063"/>
                <a:gd name="connsiteX76" fmla="*/ 321469 w 517517"/>
                <a:gd name="connsiteY76" fmla="*/ 185957 h 321063"/>
                <a:gd name="connsiteX77" fmla="*/ 346687 w 517517"/>
                <a:gd name="connsiteY77" fmla="*/ 148631 h 321063"/>
                <a:gd name="connsiteX78" fmla="*/ 377192 w 517517"/>
                <a:gd name="connsiteY78" fmla="*/ 136459 h 321063"/>
                <a:gd name="connsiteX79" fmla="*/ 407698 w 517517"/>
                <a:gd name="connsiteY79" fmla="*/ 130373 h 321063"/>
                <a:gd name="connsiteX80" fmla="*/ 86635 w 517517"/>
                <a:gd name="connsiteY80" fmla="*/ 130373 h 321063"/>
                <a:gd name="connsiteX81" fmla="*/ 109413 w 517517"/>
                <a:gd name="connsiteY81" fmla="*/ 130373 h 321063"/>
                <a:gd name="connsiteX82" fmla="*/ 139918 w 517517"/>
                <a:gd name="connsiteY82" fmla="*/ 136459 h 321063"/>
                <a:gd name="connsiteX83" fmla="*/ 170830 w 517517"/>
                <a:gd name="connsiteY83" fmla="*/ 148631 h 321063"/>
                <a:gd name="connsiteX84" fmla="*/ 196048 w 517517"/>
                <a:gd name="connsiteY84" fmla="*/ 185957 h 321063"/>
                <a:gd name="connsiteX85" fmla="*/ 196048 w 517517"/>
                <a:gd name="connsiteY85" fmla="*/ 268319 h 321063"/>
                <a:gd name="connsiteX86" fmla="*/ 188727 w 517517"/>
                <a:gd name="connsiteY86" fmla="*/ 285765 h 321063"/>
                <a:gd name="connsiteX87" fmla="*/ 165543 w 517517"/>
                <a:gd name="connsiteY87" fmla="*/ 308892 h 321063"/>
                <a:gd name="connsiteX88" fmla="*/ 165543 w 517517"/>
                <a:gd name="connsiteY88" fmla="*/ 313760 h 321063"/>
                <a:gd name="connsiteX89" fmla="*/ 158221 w 517517"/>
                <a:gd name="connsiteY89" fmla="*/ 321063 h 321063"/>
                <a:gd name="connsiteX90" fmla="*/ 150900 w 517517"/>
                <a:gd name="connsiteY90" fmla="*/ 313760 h 321063"/>
                <a:gd name="connsiteX91" fmla="*/ 150900 w 517517"/>
                <a:gd name="connsiteY91" fmla="*/ 193666 h 321063"/>
                <a:gd name="connsiteX92" fmla="*/ 158221 w 517517"/>
                <a:gd name="connsiteY92" fmla="*/ 186769 h 321063"/>
                <a:gd name="connsiteX93" fmla="*/ 165543 w 517517"/>
                <a:gd name="connsiteY93" fmla="*/ 193666 h 321063"/>
                <a:gd name="connsiteX94" fmla="*/ 165543 w 517517"/>
                <a:gd name="connsiteY94" fmla="*/ 288605 h 321063"/>
                <a:gd name="connsiteX95" fmla="*/ 178558 w 517517"/>
                <a:gd name="connsiteY95" fmla="*/ 276028 h 321063"/>
                <a:gd name="connsiteX96" fmla="*/ 181812 w 517517"/>
                <a:gd name="connsiteY96" fmla="*/ 268319 h 321063"/>
                <a:gd name="connsiteX97" fmla="*/ 181812 w 517517"/>
                <a:gd name="connsiteY97" fmla="*/ 185957 h 321063"/>
                <a:gd name="connsiteX98" fmla="*/ 165136 w 517517"/>
                <a:gd name="connsiteY98" fmla="*/ 162020 h 321063"/>
                <a:gd name="connsiteX99" fmla="*/ 134631 w 517517"/>
                <a:gd name="connsiteY99" fmla="*/ 149848 h 321063"/>
                <a:gd name="connsiteX100" fmla="*/ 112667 w 517517"/>
                <a:gd name="connsiteY100" fmla="*/ 163642 h 321063"/>
                <a:gd name="connsiteX101" fmla="*/ 124055 w 517517"/>
                <a:gd name="connsiteY101" fmla="*/ 250062 h 321063"/>
                <a:gd name="connsiteX102" fmla="*/ 122428 w 517517"/>
                <a:gd name="connsiteY102" fmla="*/ 262233 h 321063"/>
                <a:gd name="connsiteX103" fmla="*/ 109006 w 517517"/>
                <a:gd name="connsiteY103" fmla="*/ 294286 h 321063"/>
                <a:gd name="connsiteX104" fmla="*/ 97211 w 517517"/>
                <a:gd name="connsiteY104" fmla="*/ 301589 h 321063"/>
                <a:gd name="connsiteX105" fmla="*/ 96804 w 517517"/>
                <a:gd name="connsiteY105" fmla="*/ 301589 h 321063"/>
                <a:gd name="connsiteX106" fmla="*/ 85822 w 517517"/>
                <a:gd name="connsiteY106" fmla="*/ 294286 h 321063"/>
                <a:gd name="connsiteX107" fmla="*/ 73213 w 517517"/>
                <a:gd name="connsiteY107" fmla="*/ 261016 h 321063"/>
                <a:gd name="connsiteX108" fmla="*/ 71586 w 517517"/>
                <a:gd name="connsiteY108" fmla="*/ 250467 h 321063"/>
                <a:gd name="connsiteX109" fmla="*/ 82975 w 517517"/>
                <a:gd name="connsiteY109" fmla="*/ 163642 h 321063"/>
                <a:gd name="connsiteX110" fmla="*/ 61418 w 517517"/>
                <a:gd name="connsiteY110" fmla="*/ 149848 h 321063"/>
                <a:gd name="connsiteX111" fmla="*/ 30505 w 517517"/>
                <a:gd name="connsiteY111" fmla="*/ 162020 h 321063"/>
                <a:gd name="connsiteX112" fmla="*/ 14236 w 517517"/>
                <a:gd name="connsiteY112" fmla="*/ 185957 h 321063"/>
                <a:gd name="connsiteX113" fmla="*/ 14236 w 517517"/>
                <a:gd name="connsiteY113" fmla="*/ 268319 h 321063"/>
                <a:gd name="connsiteX114" fmla="*/ 17490 w 517517"/>
                <a:gd name="connsiteY114" fmla="*/ 276028 h 321063"/>
                <a:gd name="connsiteX115" fmla="*/ 28878 w 517517"/>
                <a:gd name="connsiteY115" fmla="*/ 286983 h 321063"/>
                <a:gd name="connsiteX116" fmla="*/ 28878 w 517517"/>
                <a:gd name="connsiteY116" fmla="*/ 193666 h 321063"/>
                <a:gd name="connsiteX117" fmla="*/ 35793 w 517517"/>
                <a:gd name="connsiteY117" fmla="*/ 186769 h 321063"/>
                <a:gd name="connsiteX118" fmla="*/ 43114 w 517517"/>
                <a:gd name="connsiteY118" fmla="*/ 193666 h 321063"/>
                <a:gd name="connsiteX119" fmla="*/ 43114 w 517517"/>
                <a:gd name="connsiteY119" fmla="*/ 313760 h 321063"/>
                <a:gd name="connsiteX120" fmla="*/ 35793 w 517517"/>
                <a:gd name="connsiteY120" fmla="*/ 321063 h 321063"/>
                <a:gd name="connsiteX121" fmla="*/ 28878 w 517517"/>
                <a:gd name="connsiteY121" fmla="*/ 313760 h 321063"/>
                <a:gd name="connsiteX122" fmla="*/ 28878 w 517517"/>
                <a:gd name="connsiteY122" fmla="*/ 307675 h 321063"/>
                <a:gd name="connsiteX123" fmla="*/ 7321 w 517517"/>
                <a:gd name="connsiteY123" fmla="*/ 285765 h 321063"/>
                <a:gd name="connsiteX124" fmla="*/ 0 w 517517"/>
                <a:gd name="connsiteY124" fmla="*/ 268319 h 321063"/>
                <a:gd name="connsiteX125" fmla="*/ 0 w 517517"/>
                <a:gd name="connsiteY125" fmla="*/ 185957 h 321063"/>
                <a:gd name="connsiteX126" fmla="*/ 25218 w 517517"/>
                <a:gd name="connsiteY126" fmla="*/ 148631 h 321063"/>
                <a:gd name="connsiteX127" fmla="*/ 55723 w 517517"/>
                <a:gd name="connsiteY127" fmla="*/ 136459 h 321063"/>
                <a:gd name="connsiteX128" fmla="*/ 86635 w 517517"/>
                <a:gd name="connsiteY128" fmla="*/ 130373 h 321063"/>
                <a:gd name="connsiteX129" fmla="*/ 290929 w 517517"/>
                <a:gd name="connsiteY129" fmla="*/ 125015 h 321063"/>
                <a:gd name="connsiteX130" fmla="*/ 321240 w 517517"/>
                <a:gd name="connsiteY130" fmla="*/ 125015 h 321063"/>
                <a:gd name="connsiteX131" fmla="*/ 328204 w 517517"/>
                <a:gd name="connsiteY131" fmla="*/ 131966 h 321063"/>
                <a:gd name="connsiteX132" fmla="*/ 321240 w 517517"/>
                <a:gd name="connsiteY132" fmla="*/ 138917 h 321063"/>
                <a:gd name="connsiteX133" fmla="*/ 290929 w 517517"/>
                <a:gd name="connsiteY133" fmla="*/ 138917 h 321063"/>
                <a:gd name="connsiteX134" fmla="*/ 283965 w 517517"/>
                <a:gd name="connsiteY134" fmla="*/ 131966 h 321063"/>
                <a:gd name="connsiteX135" fmla="*/ 290929 w 517517"/>
                <a:gd name="connsiteY135" fmla="*/ 125015 h 321063"/>
                <a:gd name="connsiteX136" fmla="*/ 227632 w 517517"/>
                <a:gd name="connsiteY136" fmla="*/ 88534 h 321063"/>
                <a:gd name="connsiteX137" fmla="*/ 237455 w 517517"/>
                <a:gd name="connsiteY137" fmla="*/ 88534 h 321063"/>
                <a:gd name="connsiteX138" fmla="*/ 237455 w 517517"/>
                <a:gd name="connsiteY138" fmla="*/ 98966 h 321063"/>
                <a:gd name="connsiteX139" fmla="*/ 211670 w 517517"/>
                <a:gd name="connsiteY139" fmla="*/ 124245 h 321063"/>
                <a:gd name="connsiteX140" fmla="*/ 258328 w 517517"/>
                <a:gd name="connsiteY140" fmla="*/ 124245 h 321063"/>
                <a:gd name="connsiteX141" fmla="*/ 265695 w 517517"/>
                <a:gd name="connsiteY141" fmla="*/ 131468 h 321063"/>
                <a:gd name="connsiteX142" fmla="*/ 258328 w 517517"/>
                <a:gd name="connsiteY142" fmla="*/ 138690 h 321063"/>
                <a:gd name="connsiteX143" fmla="*/ 211670 w 517517"/>
                <a:gd name="connsiteY143" fmla="*/ 138690 h 321063"/>
                <a:gd name="connsiteX144" fmla="*/ 237455 w 517517"/>
                <a:gd name="connsiteY144" fmla="*/ 163969 h 321063"/>
                <a:gd name="connsiteX145" fmla="*/ 237455 w 517517"/>
                <a:gd name="connsiteY145" fmla="*/ 174000 h 321063"/>
                <a:gd name="connsiteX146" fmla="*/ 232543 w 517517"/>
                <a:gd name="connsiteY146" fmla="*/ 176408 h 321063"/>
                <a:gd name="connsiteX147" fmla="*/ 227632 w 517517"/>
                <a:gd name="connsiteY147" fmla="*/ 174000 h 321063"/>
                <a:gd name="connsiteX148" fmla="*/ 192025 w 517517"/>
                <a:gd name="connsiteY148" fmla="*/ 139493 h 321063"/>
                <a:gd name="connsiteX149" fmla="*/ 192025 w 517517"/>
                <a:gd name="connsiteY149" fmla="*/ 123041 h 321063"/>
                <a:gd name="connsiteX150" fmla="*/ 196317 w 517517"/>
                <a:gd name="connsiteY150" fmla="*/ 41075 h 321063"/>
                <a:gd name="connsiteX151" fmla="*/ 229701 w 517517"/>
                <a:gd name="connsiteY151" fmla="*/ 41075 h 321063"/>
                <a:gd name="connsiteX152" fmla="*/ 237120 w 517517"/>
                <a:gd name="connsiteY152" fmla="*/ 48026 h 321063"/>
                <a:gd name="connsiteX153" fmla="*/ 229701 w 517517"/>
                <a:gd name="connsiteY153" fmla="*/ 54977 h 321063"/>
                <a:gd name="connsiteX154" fmla="*/ 196317 w 517517"/>
                <a:gd name="connsiteY154" fmla="*/ 54977 h 321063"/>
                <a:gd name="connsiteX155" fmla="*/ 189311 w 517517"/>
                <a:gd name="connsiteY155" fmla="*/ 48026 h 321063"/>
                <a:gd name="connsiteX156" fmla="*/ 196317 w 517517"/>
                <a:gd name="connsiteY156" fmla="*/ 41075 h 321063"/>
                <a:gd name="connsiteX157" fmla="*/ 418803 w 517517"/>
                <a:gd name="connsiteY157" fmla="*/ 14076 h 321063"/>
                <a:gd name="connsiteX158" fmla="*/ 380193 w 517517"/>
                <a:gd name="connsiteY158" fmla="*/ 52283 h 321063"/>
                <a:gd name="connsiteX159" fmla="*/ 418803 w 517517"/>
                <a:gd name="connsiteY159" fmla="*/ 90490 h 321063"/>
                <a:gd name="connsiteX160" fmla="*/ 457412 w 517517"/>
                <a:gd name="connsiteY160" fmla="*/ 52283 h 321063"/>
                <a:gd name="connsiteX161" fmla="*/ 418803 w 517517"/>
                <a:gd name="connsiteY161" fmla="*/ 14076 h 321063"/>
                <a:gd name="connsiteX162" fmla="*/ 97333 w 517517"/>
                <a:gd name="connsiteY162" fmla="*/ 14076 h 321063"/>
                <a:gd name="connsiteX163" fmla="*/ 58724 w 517517"/>
                <a:gd name="connsiteY163" fmla="*/ 52283 h 321063"/>
                <a:gd name="connsiteX164" fmla="*/ 97333 w 517517"/>
                <a:gd name="connsiteY164" fmla="*/ 90490 h 321063"/>
                <a:gd name="connsiteX165" fmla="*/ 135943 w 517517"/>
                <a:gd name="connsiteY165" fmla="*/ 52283 h 321063"/>
                <a:gd name="connsiteX166" fmla="*/ 97333 w 517517"/>
                <a:gd name="connsiteY166" fmla="*/ 14076 h 321063"/>
                <a:gd name="connsiteX167" fmla="*/ 279157 w 517517"/>
                <a:gd name="connsiteY167" fmla="*/ 5989 h 321063"/>
                <a:gd name="connsiteX168" fmla="*/ 289209 w 517517"/>
                <a:gd name="connsiteY168" fmla="*/ 5989 h 321063"/>
                <a:gd name="connsiteX169" fmla="*/ 323787 w 517517"/>
                <a:gd name="connsiteY169" fmla="*/ 40649 h 321063"/>
                <a:gd name="connsiteX170" fmla="*/ 323787 w 517517"/>
                <a:gd name="connsiteY170" fmla="*/ 57173 h 321063"/>
                <a:gd name="connsiteX171" fmla="*/ 289209 w 517517"/>
                <a:gd name="connsiteY171" fmla="*/ 91834 h 321063"/>
                <a:gd name="connsiteX172" fmla="*/ 284384 w 517517"/>
                <a:gd name="connsiteY172" fmla="*/ 94252 h 321063"/>
                <a:gd name="connsiteX173" fmla="*/ 279157 w 517517"/>
                <a:gd name="connsiteY173" fmla="*/ 91834 h 321063"/>
                <a:gd name="connsiteX174" fmla="*/ 279157 w 517517"/>
                <a:gd name="connsiteY174" fmla="*/ 81758 h 321063"/>
                <a:gd name="connsiteX175" fmla="*/ 304890 w 517517"/>
                <a:gd name="connsiteY175" fmla="*/ 56367 h 321063"/>
                <a:gd name="connsiteX176" fmla="*/ 259053 w 517517"/>
                <a:gd name="connsiteY176" fmla="*/ 56367 h 321063"/>
                <a:gd name="connsiteX177" fmla="*/ 251816 w 517517"/>
                <a:gd name="connsiteY177" fmla="*/ 49113 h 321063"/>
                <a:gd name="connsiteX178" fmla="*/ 259053 w 517517"/>
                <a:gd name="connsiteY178" fmla="*/ 41858 h 321063"/>
                <a:gd name="connsiteX179" fmla="*/ 304890 w 517517"/>
                <a:gd name="connsiteY179" fmla="*/ 41858 h 321063"/>
                <a:gd name="connsiteX180" fmla="*/ 279157 w 517517"/>
                <a:gd name="connsiteY180" fmla="*/ 16468 h 321063"/>
                <a:gd name="connsiteX181" fmla="*/ 279157 w 517517"/>
                <a:gd name="connsiteY181" fmla="*/ 5989 h 321063"/>
                <a:gd name="connsiteX182" fmla="*/ 418803 w 517517"/>
                <a:gd name="connsiteY182" fmla="*/ 0 h 321063"/>
                <a:gd name="connsiteX183" fmla="*/ 471086 w 517517"/>
                <a:gd name="connsiteY183" fmla="*/ 52283 h 321063"/>
                <a:gd name="connsiteX184" fmla="*/ 418803 w 517517"/>
                <a:gd name="connsiteY184" fmla="*/ 104969 h 321063"/>
                <a:gd name="connsiteX185" fmla="*/ 366117 w 517517"/>
                <a:gd name="connsiteY185" fmla="*/ 52283 h 321063"/>
                <a:gd name="connsiteX186" fmla="*/ 418803 w 517517"/>
                <a:gd name="connsiteY186" fmla="*/ 0 h 321063"/>
                <a:gd name="connsiteX187" fmla="*/ 97333 w 517517"/>
                <a:gd name="connsiteY187" fmla="*/ 0 h 321063"/>
                <a:gd name="connsiteX188" fmla="*/ 149617 w 517517"/>
                <a:gd name="connsiteY188" fmla="*/ 52283 h 321063"/>
                <a:gd name="connsiteX189" fmla="*/ 97333 w 517517"/>
                <a:gd name="connsiteY189" fmla="*/ 104969 h 321063"/>
                <a:gd name="connsiteX190" fmla="*/ 44648 w 517517"/>
                <a:gd name="connsiteY190" fmla="*/ 52283 h 321063"/>
                <a:gd name="connsiteX191" fmla="*/ 97333 w 517517"/>
                <a:gd name="connsiteY191" fmla="*/ 0 h 32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17517" h="321063">
                  <a:moveTo>
                    <a:pt x="417866" y="171351"/>
                  </a:moveTo>
                  <a:lnTo>
                    <a:pt x="407291" y="252090"/>
                  </a:lnTo>
                  <a:cubicBezTo>
                    <a:pt x="407291" y="253307"/>
                    <a:pt x="407291" y="254525"/>
                    <a:pt x="407698" y="255742"/>
                  </a:cubicBezTo>
                  <a:lnTo>
                    <a:pt x="418680" y="284548"/>
                  </a:lnTo>
                  <a:lnTo>
                    <a:pt x="430475" y="256148"/>
                  </a:lnTo>
                  <a:cubicBezTo>
                    <a:pt x="431695" y="254525"/>
                    <a:pt x="431695" y="252902"/>
                    <a:pt x="431695" y="251685"/>
                  </a:cubicBezTo>
                  <a:lnTo>
                    <a:pt x="420713" y="171351"/>
                  </a:lnTo>
                  <a:cubicBezTo>
                    <a:pt x="420713" y="171351"/>
                    <a:pt x="419900" y="171351"/>
                    <a:pt x="419493" y="171351"/>
                  </a:cubicBezTo>
                  <a:cubicBezTo>
                    <a:pt x="419087" y="171351"/>
                    <a:pt x="418273" y="171351"/>
                    <a:pt x="417866" y="171351"/>
                  </a:cubicBezTo>
                  <a:close/>
                  <a:moveTo>
                    <a:pt x="96397" y="171351"/>
                  </a:moveTo>
                  <a:lnTo>
                    <a:pt x="85822" y="252090"/>
                  </a:lnTo>
                  <a:cubicBezTo>
                    <a:pt x="85822" y="253307"/>
                    <a:pt x="85822" y="254525"/>
                    <a:pt x="86635" y="255742"/>
                  </a:cubicBezTo>
                  <a:lnTo>
                    <a:pt x="97211" y="284548"/>
                  </a:lnTo>
                  <a:lnTo>
                    <a:pt x="109006" y="256148"/>
                  </a:lnTo>
                  <a:cubicBezTo>
                    <a:pt x="110226" y="254525"/>
                    <a:pt x="110226" y="252902"/>
                    <a:pt x="110226" y="251685"/>
                  </a:cubicBezTo>
                  <a:lnTo>
                    <a:pt x="99244" y="171351"/>
                  </a:lnTo>
                  <a:cubicBezTo>
                    <a:pt x="99244" y="171351"/>
                    <a:pt x="98431" y="171351"/>
                    <a:pt x="98024" y="171351"/>
                  </a:cubicBezTo>
                  <a:cubicBezTo>
                    <a:pt x="97617" y="171351"/>
                    <a:pt x="96804" y="171351"/>
                    <a:pt x="96397" y="171351"/>
                  </a:cubicBezTo>
                  <a:close/>
                  <a:moveTo>
                    <a:pt x="402410" y="144979"/>
                  </a:moveTo>
                  <a:lnTo>
                    <a:pt x="419493" y="156339"/>
                  </a:lnTo>
                  <a:lnTo>
                    <a:pt x="436576" y="144979"/>
                  </a:lnTo>
                  <a:cubicBezTo>
                    <a:pt x="434543" y="144979"/>
                    <a:pt x="432916" y="144979"/>
                    <a:pt x="430882" y="144979"/>
                  </a:cubicBezTo>
                  <a:lnTo>
                    <a:pt x="407698" y="144979"/>
                  </a:lnTo>
                  <a:cubicBezTo>
                    <a:pt x="406071" y="144979"/>
                    <a:pt x="404037" y="144979"/>
                    <a:pt x="402410" y="144979"/>
                  </a:cubicBezTo>
                  <a:close/>
                  <a:moveTo>
                    <a:pt x="80941" y="144979"/>
                  </a:moveTo>
                  <a:lnTo>
                    <a:pt x="98024" y="156339"/>
                  </a:lnTo>
                  <a:lnTo>
                    <a:pt x="115107" y="144979"/>
                  </a:lnTo>
                  <a:cubicBezTo>
                    <a:pt x="113073" y="144979"/>
                    <a:pt x="111446" y="144979"/>
                    <a:pt x="109413" y="144979"/>
                  </a:cubicBezTo>
                  <a:lnTo>
                    <a:pt x="86635" y="144979"/>
                  </a:lnTo>
                  <a:cubicBezTo>
                    <a:pt x="84602" y="144979"/>
                    <a:pt x="82975" y="144979"/>
                    <a:pt x="80941" y="144979"/>
                  </a:cubicBezTo>
                  <a:close/>
                  <a:moveTo>
                    <a:pt x="407698" y="130373"/>
                  </a:moveTo>
                  <a:lnTo>
                    <a:pt x="430882" y="130373"/>
                  </a:lnTo>
                  <a:cubicBezTo>
                    <a:pt x="441457" y="130373"/>
                    <a:pt x="451626" y="132402"/>
                    <a:pt x="461387" y="136459"/>
                  </a:cubicBezTo>
                  <a:lnTo>
                    <a:pt x="491893" y="148631"/>
                  </a:lnTo>
                  <a:cubicBezTo>
                    <a:pt x="507349" y="154717"/>
                    <a:pt x="517517" y="169323"/>
                    <a:pt x="517517" y="185957"/>
                  </a:cubicBezTo>
                  <a:lnTo>
                    <a:pt x="517517" y="268319"/>
                  </a:lnTo>
                  <a:cubicBezTo>
                    <a:pt x="517517" y="274811"/>
                    <a:pt x="514670" y="280897"/>
                    <a:pt x="510196" y="285765"/>
                  </a:cubicBezTo>
                  <a:lnTo>
                    <a:pt x="486605" y="308892"/>
                  </a:lnTo>
                  <a:lnTo>
                    <a:pt x="486605" y="313760"/>
                  </a:lnTo>
                  <a:cubicBezTo>
                    <a:pt x="486605" y="317412"/>
                    <a:pt x="483758" y="321063"/>
                    <a:pt x="479691" y="321063"/>
                  </a:cubicBezTo>
                  <a:cubicBezTo>
                    <a:pt x="475623" y="321063"/>
                    <a:pt x="472369" y="317412"/>
                    <a:pt x="472369" y="313760"/>
                  </a:cubicBezTo>
                  <a:lnTo>
                    <a:pt x="472369" y="193666"/>
                  </a:lnTo>
                  <a:cubicBezTo>
                    <a:pt x="472369" y="189609"/>
                    <a:pt x="475623" y="186769"/>
                    <a:pt x="479691" y="186769"/>
                  </a:cubicBezTo>
                  <a:cubicBezTo>
                    <a:pt x="483758" y="186769"/>
                    <a:pt x="486605" y="189609"/>
                    <a:pt x="486605" y="193666"/>
                  </a:cubicBezTo>
                  <a:lnTo>
                    <a:pt x="486605" y="288605"/>
                  </a:lnTo>
                  <a:lnTo>
                    <a:pt x="499621" y="276028"/>
                  </a:lnTo>
                  <a:cubicBezTo>
                    <a:pt x="501655" y="273594"/>
                    <a:pt x="503282" y="271159"/>
                    <a:pt x="503282" y="268319"/>
                  </a:cubicBezTo>
                  <a:lnTo>
                    <a:pt x="503282" y="185957"/>
                  </a:lnTo>
                  <a:cubicBezTo>
                    <a:pt x="503282" y="175408"/>
                    <a:pt x="496367" y="165671"/>
                    <a:pt x="486605" y="162020"/>
                  </a:cubicBezTo>
                  <a:lnTo>
                    <a:pt x="456100" y="149848"/>
                  </a:lnTo>
                  <a:cubicBezTo>
                    <a:pt x="456100" y="149848"/>
                    <a:pt x="456100" y="149848"/>
                    <a:pt x="455693" y="149848"/>
                  </a:cubicBezTo>
                  <a:lnTo>
                    <a:pt x="434136" y="163642"/>
                  </a:lnTo>
                  <a:lnTo>
                    <a:pt x="445525" y="250062"/>
                  </a:lnTo>
                  <a:cubicBezTo>
                    <a:pt x="446338" y="254119"/>
                    <a:pt x="445525" y="258176"/>
                    <a:pt x="443898" y="262233"/>
                  </a:cubicBezTo>
                  <a:lnTo>
                    <a:pt x="430475" y="294286"/>
                  </a:lnTo>
                  <a:cubicBezTo>
                    <a:pt x="428035" y="299154"/>
                    <a:pt x="423561" y="301589"/>
                    <a:pt x="418680" y="301589"/>
                  </a:cubicBezTo>
                  <a:cubicBezTo>
                    <a:pt x="418680" y="301589"/>
                    <a:pt x="418680" y="301589"/>
                    <a:pt x="418273" y="301589"/>
                  </a:cubicBezTo>
                  <a:cubicBezTo>
                    <a:pt x="413392" y="301589"/>
                    <a:pt x="408918" y="298749"/>
                    <a:pt x="406884" y="294286"/>
                  </a:cubicBezTo>
                  <a:lnTo>
                    <a:pt x="394682" y="261016"/>
                  </a:lnTo>
                  <a:cubicBezTo>
                    <a:pt x="393055" y="257770"/>
                    <a:pt x="392648" y="254119"/>
                    <a:pt x="393055" y="250467"/>
                  </a:cubicBezTo>
                  <a:lnTo>
                    <a:pt x="404444" y="163642"/>
                  </a:lnTo>
                  <a:lnTo>
                    <a:pt x="382887" y="149848"/>
                  </a:lnTo>
                  <a:lnTo>
                    <a:pt x="351975" y="162020"/>
                  </a:lnTo>
                  <a:cubicBezTo>
                    <a:pt x="342213" y="165671"/>
                    <a:pt x="335705" y="175408"/>
                    <a:pt x="335705" y="185957"/>
                  </a:cubicBezTo>
                  <a:lnTo>
                    <a:pt x="335705" y="268319"/>
                  </a:lnTo>
                  <a:cubicBezTo>
                    <a:pt x="335705" y="271159"/>
                    <a:pt x="336518" y="273594"/>
                    <a:pt x="338959" y="276028"/>
                  </a:cubicBezTo>
                  <a:lnTo>
                    <a:pt x="349941" y="286983"/>
                  </a:lnTo>
                  <a:lnTo>
                    <a:pt x="349941" y="193666"/>
                  </a:lnTo>
                  <a:cubicBezTo>
                    <a:pt x="349941" y="189609"/>
                    <a:pt x="353195" y="186769"/>
                    <a:pt x="357262" y="186769"/>
                  </a:cubicBezTo>
                  <a:cubicBezTo>
                    <a:pt x="360923" y="186769"/>
                    <a:pt x="364583" y="189609"/>
                    <a:pt x="364583" y="193666"/>
                  </a:cubicBezTo>
                  <a:lnTo>
                    <a:pt x="364583" y="313760"/>
                  </a:lnTo>
                  <a:cubicBezTo>
                    <a:pt x="364583" y="317412"/>
                    <a:pt x="360923" y="321063"/>
                    <a:pt x="357262" y="321063"/>
                  </a:cubicBezTo>
                  <a:cubicBezTo>
                    <a:pt x="353195" y="321063"/>
                    <a:pt x="349941" y="317412"/>
                    <a:pt x="349941" y="313760"/>
                  </a:cubicBezTo>
                  <a:lnTo>
                    <a:pt x="349941" y="307675"/>
                  </a:lnTo>
                  <a:lnTo>
                    <a:pt x="328790" y="285765"/>
                  </a:lnTo>
                  <a:cubicBezTo>
                    <a:pt x="324316" y="280897"/>
                    <a:pt x="321469" y="274811"/>
                    <a:pt x="321469" y="268319"/>
                  </a:cubicBezTo>
                  <a:lnTo>
                    <a:pt x="321469" y="185957"/>
                  </a:lnTo>
                  <a:cubicBezTo>
                    <a:pt x="321469" y="169323"/>
                    <a:pt x="331231" y="154717"/>
                    <a:pt x="346687" y="148631"/>
                  </a:cubicBezTo>
                  <a:lnTo>
                    <a:pt x="377192" y="136459"/>
                  </a:lnTo>
                  <a:cubicBezTo>
                    <a:pt x="386954" y="132402"/>
                    <a:pt x="397529" y="130373"/>
                    <a:pt x="407698" y="130373"/>
                  </a:cubicBezTo>
                  <a:close/>
                  <a:moveTo>
                    <a:pt x="86635" y="130373"/>
                  </a:moveTo>
                  <a:lnTo>
                    <a:pt x="109413" y="130373"/>
                  </a:lnTo>
                  <a:cubicBezTo>
                    <a:pt x="119988" y="130373"/>
                    <a:pt x="130156" y="132402"/>
                    <a:pt x="139918" y="136459"/>
                  </a:cubicBezTo>
                  <a:lnTo>
                    <a:pt x="170830" y="148631"/>
                  </a:lnTo>
                  <a:cubicBezTo>
                    <a:pt x="185880" y="154717"/>
                    <a:pt x="196048" y="169323"/>
                    <a:pt x="196048" y="185957"/>
                  </a:cubicBezTo>
                  <a:lnTo>
                    <a:pt x="196048" y="268319"/>
                  </a:lnTo>
                  <a:cubicBezTo>
                    <a:pt x="196048" y="274811"/>
                    <a:pt x="193201" y="280897"/>
                    <a:pt x="188727" y="285765"/>
                  </a:cubicBezTo>
                  <a:lnTo>
                    <a:pt x="165543" y="308892"/>
                  </a:lnTo>
                  <a:lnTo>
                    <a:pt x="165543" y="313760"/>
                  </a:lnTo>
                  <a:cubicBezTo>
                    <a:pt x="165543" y="317412"/>
                    <a:pt x="162289" y="321063"/>
                    <a:pt x="158221" y="321063"/>
                  </a:cubicBezTo>
                  <a:cubicBezTo>
                    <a:pt x="154154" y="321063"/>
                    <a:pt x="150900" y="317412"/>
                    <a:pt x="150900" y="313760"/>
                  </a:cubicBezTo>
                  <a:lnTo>
                    <a:pt x="150900" y="193666"/>
                  </a:lnTo>
                  <a:cubicBezTo>
                    <a:pt x="150900" y="189609"/>
                    <a:pt x="154154" y="186769"/>
                    <a:pt x="158221" y="186769"/>
                  </a:cubicBezTo>
                  <a:cubicBezTo>
                    <a:pt x="162289" y="186769"/>
                    <a:pt x="165543" y="189609"/>
                    <a:pt x="165543" y="193666"/>
                  </a:cubicBezTo>
                  <a:lnTo>
                    <a:pt x="165543" y="288605"/>
                  </a:lnTo>
                  <a:lnTo>
                    <a:pt x="178558" y="276028"/>
                  </a:lnTo>
                  <a:cubicBezTo>
                    <a:pt x="180592" y="273594"/>
                    <a:pt x="181812" y="271159"/>
                    <a:pt x="181812" y="268319"/>
                  </a:cubicBezTo>
                  <a:lnTo>
                    <a:pt x="181812" y="185957"/>
                  </a:lnTo>
                  <a:cubicBezTo>
                    <a:pt x="181812" y="175408"/>
                    <a:pt x="175304" y="165671"/>
                    <a:pt x="165136" y="162020"/>
                  </a:cubicBezTo>
                  <a:lnTo>
                    <a:pt x="134631" y="149848"/>
                  </a:lnTo>
                  <a:lnTo>
                    <a:pt x="112667" y="163642"/>
                  </a:lnTo>
                  <a:lnTo>
                    <a:pt x="124055" y="250062"/>
                  </a:lnTo>
                  <a:cubicBezTo>
                    <a:pt x="124869" y="254119"/>
                    <a:pt x="124055" y="258176"/>
                    <a:pt x="122428" y="262233"/>
                  </a:cubicBezTo>
                  <a:lnTo>
                    <a:pt x="109006" y="294286"/>
                  </a:lnTo>
                  <a:cubicBezTo>
                    <a:pt x="106566" y="299154"/>
                    <a:pt x="102091" y="301589"/>
                    <a:pt x="97211" y="301589"/>
                  </a:cubicBezTo>
                  <a:lnTo>
                    <a:pt x="96804" y="301589"/>
                  </a:lnTo>
                  <a:cubicBezTo>
                    <a:pt x="91923" y="301589"/>
                    <a:pt x="87449" y="298749"/>
                    <a:pt x="85822" y="294286"/>
                  </a:cubicBezTo>
                  <a:lnTo>
                    <a:pt x="73213" y="261016"/>
                  </a:lnTo>
                  <a:cubicBezTo>
                    <a:pt x="71586" y="257770"/>
                    <a:pt x="71179" y="254119"/>
                    <a:pt x="71586" y="250467"/>
                  </a:cubicBezTo>
                  <a:lnTo>
                    <a:pt x="82975" y="163642"/>
                  </a:lnTo>
                  <a:lnTo>
                    <a:pt x="61418" y="149848"/>
                  </a:lnTo>
                  <a:lnTo>
                    <a:pt x="30505" y="162020"/>
                  </a:lnTo>
                  <a:cubicBezTo>
                    <a:pt x="20744" y="165671"/>
                    <a:pt x="14236" y="175408"/>
                    <a:pt x="14236" y="185957"/>
                  </a:cubicBezTo>
                  <a:lnTo>
                    <a:pt x="14236" y="268319"/>
                  </a:lnTo>
                  <a:cubicBezTo>
                    <a:pt x="14236" y="271159"/>
                    <a:pt x="15456" y="273594"/>
                    <a:pt x="17490" y="276028"/>
                  </a:cubicBezTo>
                  <a:lnTo>
                    <a:pt x="28878" y="286983"/>
                  </a:lnTo>
                  <a:lnTo>
                    <a:pt x="28878" y="193666"/>
                  </a:lnTo>
                  <a:cubicBezTo>
                    <a:pt x="28878" y="189609"/>
                    <a:pt x="31726" y="186769"/>
                    <a:pt x="35793" y="186769"/>
                  </a:cubicBezTo>
                  <a:cubicBezTo>
                    <a:pt x="39860" y="186769"/>
                    <a:pt x="43114" y="189609"/>
                    <a:pt x="43114" y="193666"/>
                  </a:cubicBezTo>
                  <a:lnTo>
                    <a:pt x="43114" y="313760"/>
                  </a:lnTo>
                  <a:cubicBezTo>
                    <a:pt x="43114" y="317412"/>
                    <a:pt x="39860" y="321063"/>
                    <a:pt x="35793" y="321063"/>
                  </a:cubicBezTo>
                  <a:cubicBezTo>
                    <a:pt x="31726" y="321063"/>
                    <a:pt x="28878" y="317412"/>
                    <a:pt x="28878" y="313760"/>
                  </a:cubicBezTo>
                  <a:lnTo>
                    <a:pt x="28878" y="307675"/>
                  </a:lnTo>
                  <a:lnTo>
                    <a:pt x="7321" y="285765"/>
                  </a:lnTo>
                  <a:cubicBezTo>
                    <a:pt x="2847" y="280897"/>
                    <a:pt x="0" y="274811"/>
                    <a:pt x="0" y="268319"/>
                  </a:cubicBezTo>
                  <a:lnTo>
                    <a:pt x="0" y="185957"/>
                  </a:lnTo>
                  <a:cubicBezTo>
                    <a:pt x="0" y="169323"/>
                    <a:pt x="10168" y="154717"/>
                    <a:pt x="25218" y="148631"/>
                  </a:cubicBezTo>
                  <a:lnTo>
                    <a:pt x="55723" y="136459"/>
                  </a:lnTo>
                  <a:cubicBezTo>
                    <a:pt x="65485" y="132402"/>
                    <a:pt x="76060" y="130373"/>
                    <a:pt x="86635" y="130373"/>
                  </a:cubicBezTo>
                  <a:close/>
                  <a:moveTo>
                    <a:pt x="290929" y="125015"/>
                  </a:moveTo>
                  <a:lnTo>
                    <a:pt x="321240" y="125015"/>
                  </a:lnTo>
                  <a:cubicBezTo>
                    <a:pt x="325336" y="125015"/>
                    <a:pt x="328204" y="128104"/>
                    <a:pt x="328204" y="131966"/>
                  </a:cubicBezTo>
                  <a:cubicBezTo>
                    <a:pt x="328204" y="135441"/>
                    <a:pt x="325336" y="138917"/>
                    <a:pt x="321240" y="138917"/>
                  </a:cubicBezTo>
                  <a:lnTo>
                    <a:pt x="290929" y="138917"/>
                  </a:lnTo>
                  <a:cubicBezTo>
                    <a:pt x="287242" y="138917"/>
                    <a:pt x="283965" y="135441"/>
                    <a:pt x="283965" y="131966"/>
                  </a:cubicBezTo>
                  <a:cubicBezTo>
                    <a:pt x="283965" y="128104"/>
                    <a:pt x="287242" y="125015"/>
                    <a:pt x="290929" y="125015"/>
                  </a:cubicBezTo>
                  <a:close/>
                  <a:moveTo>
                    <a:pt x="227632" y="88534"/>
                  </a:moveTo>
                  <a:cubicBezTo>
                    <a:pt x="230088" y="85725"/>
                    <a:pt x="234999" y="85725"/>
                    <a:pt x="237455" y="88534"/>
                  </a:cubicBezTo>
                  <a:cubicBezTo>
                    <a:pt x="240320" y="91342"/>
                    <a:pt x="240320" y="96157"/>
                    <a:pt x="237455" y="98966"/>
                  </a:cubicBezTo>
                  <a:lnTo>
                    <a:pt x="211670" y="124245"/>
                  </a:lnTo>
                  <a:lnTo>
                    <a:pt x="258328" y="124245"/>
                  </a:lnTo>
                  <a:cubicBezTo>
                    <a:pt x="262011" y="124245"/>
                    <a:pt x="265695" y="127455"/>
                    <a:pt x="265695" y="131468"/>
                  </a:cubicBezTo>
                  <a:cubicBezTo>
                    <a:pt x="265695" y="135079"/>
                    <a:pt x="262011" y="138690"/>
                    <a:pt x="258328" y="138690"/>
                  </a:cubicBezTo>
                  <a:lnTo>
                    <a:pt x="211670" y="138690"/>
                  </a:lnTo>
                  <a:lnTo>
                    <a:pt x="237455" y="163969"/>
                  </a:lnTo>
                  <a:cubicBezTo>
                    <a:pt x="240320" y="166778"/>
                    <a:pt x="240320" y="171192"/>
                    <a:pt x="237455" y="174000"/>
                  </a:cubicBezTo>
                  <a:cubicBezTo>
                    <a:pt x="236227" y="175605"/>
                    <a:pt x="234590" y="176408"/>
                    <a:pt x="232543" y="176408"/>
                  </a:cubicBezTo>
                  <a:cubicBezTo>
                    <a:pt x="230906" y="176408"/>
                    <a:pt x="228860" y="175605"/>
                    <a:pt x="227632" y="174000"/>
                  </a:cubicBezTo>
                  <a:lnTo>
                    <a:pt x="192025" y="139493"/>
                  </a:lnTo>
                  <a:cubicBezTo>
                    <a:pt x="187523" y="135079"/>
                    <a:pt x="187523" y="127856"/>
                    <a:pt x="192025" y="123041"/>
                  </a:cubicBezTo>
                  <a:close/>
                  <a:moveTo>
                    <a:pt x="196317" y="41075"/>
                  </a:moveTo>
                  <a:lnTo>
                    <a:pt x="229701" y="41075"/>
                  </a:lnTo>
                  <a:cubicBezTo>
                    <a:pt x="233410" y="41075"/>
                    <a:pt x="237120" y="44164"/>
                    <a:pt x="237120" y="48026"/>
                  </a:cubicBezTo>
                  <a:cubicBezTo>
                    <a:pt x="237120" y="51501"/>
                    <a:pt x="233410" y="54977"/>
                    <a:pt x="229701" y="54977"/>
                  </a:cubicBezTo>
                  <a:lnTo>
                    <a:pt x="196317" y="54977"/>
                  </a:lnTo>
                  <a:cubicBezTo>
                    <a:pt x="192608" y="54977"/>
                    <a:pt x="189311" y="51501"/>
                    <a:pt x="189311" y="48026"/>
                  </a:cubicBezTo>
                  <a:cubicBezTo>
                    <a:pt x="189311" y="44164"/>
                    <a:pt x="192608" y="41075"/>
                    <a:pt x="196317" y="41075"/>
                  </a:cubicBezTo>
                  <a:close/>
                  <a:moveTo>
                    <a:pt x="418803" y="14076"/>
                  </a:moveTo>
                  <a:cubicBezTo>
                    <a:pt x="397487" y="14076"/>
                    <a:pt x="380193" y="31370"/>
                    <a:pt x="380193" y="52283"/>
                  </a:cubicBezTo>
                  <a:cubicBezTo>
                    <a:pt x="380193" y="73599"/>
                    <a:pt x="397487" y="90490"/>
                    <a:pt x="418803" y="90490"/>
                  </a:cubicBezTo>
                  <a:cubicBezTo>
                    <a:pt x="439716" y="90490"/>
                    <a:pt x="457412" y="73599"/>
                    <a:pt x="457412" y="52283"/>
                  </a:cubicBezTo>
                  <a:cubicBezTo>
                    <a:pt x="457412" y="31370"/>
                    <a:pt x="439716" y="14076"/>
                    <a:pt x="418803" y="14076"/>
                  </a:cubicBezTo>
                  <a:close/>
                  <a:moveTo>
                    <a:pt x="97333" y="14076"/>
                  </a:moveTo>
                  <a:cubicBezTo>
                    <a:pt x="76018" y="14076"/>
                    <a:pt x="58724" y="31370"/>
                    <a:pt x="58724" y="52283"/>
                  </a:cubicBezTo>
                  <a:cubicBezTo>
                    <a:pt x="58724" y="73599"/>
                    <a:pt x="76018" y="90490"/>
                    <a:pt x="97333" y="90490"/>
                  </a:cubicBezTo>
                  <a:cubicBezTo>
                    <a:pt x="118247" y="90490"/>
                    <a:pt x="135943" y="73599"/>
                    <a:pt x="135943" y="52283"/>
                  </a:cubicBezTo>
                  <a:cubicBezTo>
                    <a:pt x="135943" y="31370"/>
                    <a:pt x="118247" y="14076"/>
                    <a:pt x="97333" y="14076"/>
                  </a:cubicBezTo>
                  <a:close/>
                  <a:moveTo>
                    <a:pt x="279157" y="5989"/>
                  </a:moveTo>
                  <a:cubicBezTo>
                    <a:pt x="281971" y="3571"/>
                    <a:pt x="286394" y="3571"/>
                    <a:pt x="289209" y="5989"/>
                  </a:cubicBezTo>
                  <a:lnTo>
                    <a:pt x="323787" y="40649"/>
                  </a:lnTo>
                  <a:cubicBezTo>
                    <a:pt x="328210" y="45486"/>
                    <a:pt x="328210" y="52740"/>
                    <a:pt x="323787" y="57173"/>
                  </a:cubicBezTo>
                  <a:lnTo>
                    <a:pt x="289209" y="91834"/>
                  </a:lnTo>
                  <a:cubicBezTo>
                    <a:pt x="288003" y="93446"/>
                    <a:pt x="285992" y="94252"/>
                    <a:pt x="284384" y="94252"/>
                  </a:cubicBezTo>
                  <a:cubicBezTo>
                    <a:pt x="282374" y="94252"/>
                    <a:pt x="280765" y="93446"/>
                    <a:pt x="279157" y="91834"/>
                  </a:cubicBezTo>
                  <a:cubicBezTo>
                    <a:pt x="276342" y="89013"/>
                    <a:pt x="276342" y="84579"/>
                    <a:pt x="279157" y="81758"/>
                  </a:cubicBezTo>
                  <a:lnTo>
                    <a:pt x="304890" y="56367"/>
                  </a:lnTo>
                  <a:lnTo>
                    <a:pt x="259053" y="56367"/>
                  </a:lnTo>
                  <a:cubicBezTo>
                    <a:pt x="255033" y="56367"/>
                    <a:pt x="251816" y="52740"/>
                    <a:pt x="251816" y="49113"/>
                  </a:cubicBezTo>
                  <a:cubicBezTo>
                    <a:pt x="251816" y="45083"/>
                    <a:pt x="255033" y="41858"/>
                    <a:pt x="259053" y="41858"/>
                  </a:cubicBezTo>
                  <a:lnTo>
                    <a:pt x="304890" y="41858"/>
                  </a:lnTo>
                  <a:lnTo>
                    <a:pt x="279157" y="16468"/>
                  </a:lnTo>
                  <a:cubicBezTo>
                    <a:pt x="276342" y="13647"/>
                    <a:pt x="276342" y="8810"/>
                    <a:pt x="279157" y="5989"/>
                  </a:cubicBezTo>
                  <a:close/>
                  <a:moveTo>
                    <a:pt x="418803" y="0"/>
                  </a:moveTo>
                  <a:cubicBezTo>
                    <a:pt x="447760" y="0"/>
                    <a:pt x="471086" y="23326"/>
                    <a:pt x="471086" y="52283"/>
                  </a:cubicBezTo>
                  <a:cubicBezTo>
                    <a:pt x="471086" y="81240"/>
                    <a:pt x="447760" y="104969"/>
                    <a:pt x="418803" y="104969"/>
                  </a:cubicBezTo>
                  <a:cubicBezTo>
                    <a:pt x="389846" y="104969"/>
                    <a:pt x="366117" y="81240"/>
                    <a:pt x="366117" y="52283"/>
                  </a:cubicBezTo>
                  <a:cubicBezTo>
                    <a:pt x="366117" y="23326"/>
                    <a:pt x="389846" y="0"/>
                    <a:pt x="418803" y="0"/>
                  </a:cubicBezTo>
                  <a:close/>
                  <a:moveTo>
                    <a:pt x="97333" y="0"/>
                  </a:moveTo>
                  <a:cubicBezTo>
                    <a:pt x="126290" y="0"/>
                    <a:pt x="149617" y="23326"/>
                    <a:pt x="149617" y="52283"/>
                  </a:cubicBezTo>
                  <a:cubicBezTo>
                    <a:pt x="149617" y="81240"/>
                    <a:pt x="126290" y="104969"/>
                    <a:pt x="97333" y="104969"/>
                  </a:cubicBezTo>
                  <a:cubicBezTo>
                    <a:pt x="68377" y="104969"/>
                    <a:pt x="44648" y="81240"/>
                    <a:pt x="44648" y="52283"/>
                  </a:cubicBezTo>
                  <a:cubicBezTo>
                    <a:pt x="44648" y="23326"/>
                    <a:pt x="68377" y="0"/>
                    <a:pt x="9733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10" name="Freeform 8">
              <a:extLst>
                <a:ext uri="{FF2B5EF4-FFF2-40B4-BE49-F238E27FC236}">
                  <a16:creationId xmlns:a16="http://schemas.microsoft.com/office/drawing/2014/main" id="{958E2F02-EC1A-8FCC-1AAE-576F2C92DEA0}"/>
                </a:ext>
              </a:extLst>
            </p:cNvPr>
            <p:cNvSpPr>
              <a:spLocks noChangeArrowheads="1"/>
            </p:cNvSpPr>
            <p:nvPr/>
          </p:nvSpPr>
          <p:spPr bwMode="auto">
            <a:xfrm>
              <a:off x="11013327" y="4560577"/>
              <a:ext cx="203213" cy="23540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14" name="Freeform 2">
              <a:extLst>
                <a:ext uri="{FF2B5EF4-FFF2-40B4-BE49-F238E27FC236}">
                  <a16:creationId xmlns:a16="http://schemas.microsoft.com/office/drawing/2014/main" id="{F5C1FAC7-10C0-4767-6333-7E1D5215CD21}"/>
                </a:ext>
              </a:extLst>
            </p:cNvPr>
            <p:cNvSpPr>
              <a:spLocks noChangeArrowheads="1"/>
            </p:cNvSpPr>
            <p:nvPr/>
          </p:nvSpPr>
          <p:spPr bwMode="auto">
            <a:xfrm>
              <a:off x="10994481" y="5077656"/>
              <a:ext cx="232244" cy="269039"/>
            </a:xfrm>
            <a:custGeom>
              <a:avLst/>
              <a:gdLst>
                <a:gd name="connsiteX0" fmla="*/ 283589 w 547281"/>
                <a:gd name="connsiteY0" fmla="*/ 392536 h 440973"/>
                <a:gd name="connsiteX1" fmla="*/ 291062 w 547281"/>
                <a:gd name="connsiteY1" fmla="*/ 399802 h 440973"/>
                <a:gd name="connsiteX2" fmla="*/ 291062 w 547281"/>
                <a:gd name="connsiteY2" fmla="*/ 409893 h 440973"/>
                <a:gd name="connsiteX3" fmla="*/ 301441 w 547281"/>
                <a:gd name="connsiteY3" fmla="*/ 409893 h 440973"/>
                <a:gd name="connsiteX4" fmla="*/ 308499 w 547281"/>
                <a:gd name="connsiteY4" fmla="*/ 416754 h 440973"/>
                <a:gd name="connsiteX5" fmla="*/ 301441 w 547281"/>
                <a:gd name="connsiteY5" fmla="*/ 423616 h 440973"/>
                <a:gd name="connsiteX6" fmla="*/ 291062 w 547281"/>
                <a:gd name="connsiteY6" fmla="*/ 423616 h 440973"/>
                <a:gd name="connsiteX7" fmla="*/ 291062 w 547281"/>
                <a:gd name="connsiteY7" fmla="*/ 433707 h 440973"/>
                <a:gd name="connsiteX8" fmla="*/ 283589 w 547281"/>
                <a:gd name="connsiteY8" fmla="*/ 440973 h 440973"/>
                <a:gd name="connsiteX9" fmla="*/ 276116 w 547281"/>
                <a:gd name="connsiteY9" fmla="*/ 433707 h 440973"/>
                <a:gd name="connsiteX10" fmla="*/ 276116 w 547281"/>
                <a:gd name="connsiteY10" fmla="*/ 423616 h 440973"/>
                <a:gd name="connsiteX11" fmla="*/ 265737 w 547281"/>
                <a:gd name="connsiteY11" fmla="*/ 423616 h 440973"/>
                <a:gd name="connsiteX12" fmla="*/ 258264 w 547281"/>
                <a:gd name="connsiteY12" fmla="*/ 416754 h 440973"/>
                <a:gd name="connsiteX13" fmla="*/ 265737 w 547281"/>
                <a:gd name="connsiteY13" fmla="*/ 409893 h 440973"/>
                <a:gd name="connsiteX14" fmla="*/ 276116 w 547281"/>
                <a:gd name="connsiteY14" fmla="*/ 409893 h 440973"/>
                <a:gd name="connsiteX15" fmla="*/ 276116 w 547281"/>
                <a:gd name="connsiteY15" fmla="*/ 399802 h 440973"/>
                <a:gd name="connsiteX16" fmla="*/ 283589 w 547281"/>
                <a:gd name="connsiteY16" fmla="*/ 392536 h 440973"/>
                <a:gd name="connsiteX17" fmla="*/ 313845 w 547281"/>
                <a:gd name="connsiteY17" fmla="*/ 295570 h 440973"/>
                <a:gd name="connsiteX18" fmla="*/ 302768 w 547281"/>
                <a:gd name="connsiteY18" fmla="*/ 306636 h 440973"/>
                <a:gd name="connsiteX19" fmla="*/ 313845 w 547281"/>
                <a:gd name="connsiteY19" fmla="*/ 318522 h 440973"/>
                <a:gd name="connsiteX20" fmla="*/ 325332 w 547281"/>
                <a:gd name="connsiteY20" fmla="*/ 306636 h 440973"/>
                <a:gd name="connsiteX21" fmla="*/ 313845 w 547281"/>
                <a:gd name="connsiteY21" fmla="*/ 295570 h 440973"/>
                <a:gd name="connsiteX22" fmla="*/ 419154 w 547281"/>
                <a:gd name="connsiteY22" fmla="*/ 213131 h 440973"/>
                <a:gd name="connsiteX23" fmla="*/ 419154 w 547281"/>
                <a:gd name="connsiteY23" fmla="*/ 279582 h 440973"/>
                <a:gd name="connsiteX24" fmla="*/ 435231 w 547281"/>
                <a:gd name="connsiteY24" fmla="*/ 279582 h 440973"/>
                <a:gd name="connsiteX25" fmla="*/ 435231 w 547281"/>
                <a:gd name="connsiteY25" fmla="*/ 213131 h 440973"/>
                <a:gd name="connsiteX26" fmla="*/ 469444 w 547281"/>
                <a:gd name="connsiteY26" fmla="*/ 192907 h 440973"/>
                <a:gd name="connsiteX27" fmla="*/ 469444 w 547281"/>
                <a:gd name="connsiteY27" fmla="*/ 279582 h 440973"/>
                <a:gd name="connsiteX28" fmla="*/ 485932 w 547281"/>
                <a:gd name="connsiteY28" fmla="*/ 279582 h 440973"/>
                <a:gd name="connsiteX29" fmla="*/ 485932 w 547281"/>
                <a:gd name="connsiteY29" fmla="*/ 192907 h 440973"/>
                <a:gd name="connsiteX30" fmla="*/ 122392 w 547281"/>
                <a:gd name="connsiteY30" fmla="*/ 189937 h 440973"/>
                <a:gd name="connsiteX31" fmla="*/ 129316 w 547281"/>
                <a:gd name="connsiteY31" fmla="*/ 197298 h 440973"/>
                <a:gd name="connsiteX32" fmla="*/ 129316 w 547281"/>
                <a:gd name="connsiteY32" fmla="*/ 211203 h 440973"/>
                <a:gd name="connsiteX33" fmla="*/ 133389 w 547281"/>
                <a:gd name="connsiteY33" fmla="*/ 211203 h 440973"/>
                <a:gd name="connsiteX34" fmla="*/ 152940 w 547281"/>
                <a:gd name="connsiteY34" fmla="*/ 230834 h 440973"/>
                <a:gd name="connsiteX35" fmla="*/ 146015 w 547281"/>
                <a:gd name="connsiteY35" fmla="*/ 238196 h 440973"/>
                <a:gd name="connsiteX36" fmla="*/ 138684 w 547281"/>
                <a:gd name="connsiteY36" fmla="*/ 230834 h 440973"/>
                <a:gd name="connsiteX37" fmla="*/ 133389 w 547281"/>
                <a:gd name="connsiteY37" fmla="*/ 225517 h 440973"/>
                <a:gd name="connsiteX38" fmla="*/ 118726 w 547281"/>
                <a:gd name="connsiteY38" fmla="*/ 225517 h 440973"/>
                <a:gd name="connsiteX39" fmla="*/ 105692 w 547281"/>
                <a:gd name="connsiteY39" fmla="*/ 237787 h 440973"/>
                <a:gd name="connsiteX40" fmla="*/ 112616 w 547281"/>
                <a:gd name="connsiteY40" fmla="*/ 248011 h 440973"/>
                <a:gd name="connsiteX41" fmla="*/ 137462 w 547281"/>
                <a:gd name="connsiteY41" fmla="*/ 258644 h 440973"/>
                <a:gd name="connsiteX42" fmla="*/ 152940 w 547281"/>
                <a:gd name="connsiteY42" fmla="*/ 282365 h 440973"/>
                <a:gd name="connsiteX43" fmla="*/ 129316 w 547281"/>
                <a:gd name="connsiteY43" fmla="*/ 309766 h 440973"/>
                <a:gd name="connsiteX44" fmla="*/ 129316 w 547281"/>
                <a:gd name="connsiteY44" fmla="*/ 323671 h 440973"/>
                <a:gd name="connsiteX45" fmla="*/ 122392 w 547281"/>
                <a:gd name="connsiteY45" fmla="*/ 330624 h 440973"/>
                <a:gd name="connsiteX46" fmla="*/ 115060 w 547281"/>
                <a:gd name="connsiteY46" fmla="*/ 323671 h 440973"/>
                <a:gd name="connsiteX47" fmla="*/ 115060 w 547281"/>
                <a:gd name="connsiteY47" fmla="*/ 310175 h 440973"/>
                <a:gd name="connsiteX48" fmla="*/ 111394 w 547281"/>
                <a:gd name="connsiteY48" fmla="*/ 310175 h 440973"/>
                <a:gd name="connsiteX49" fmla="*/ 91844 w 547281"/>
                <a:gd name="connsiteY49" fmla="*/ 290544 h 440973"/>
                <a:gd name="connsiteX50" fmla="*/ 98768 w 547281"/>
                <a:gd name="connsiteY50" fmla="*/ 283183 h 440973"/>
                <a:gd name="connsiteX51" fmla="*/ 105692 w 547281"/>
                <a:gd name="connsiteY51" fmla="*/ 290544 h 440973"/>
                <a:gd name="connsiteX52" fmla="*/ 111394 w 547281"/>
                <a:gd name="connsiteY52" fmla="*/ 295861 h 440973"/>
                <a:gd name="connsiteX53" fmla="*/ 125243 w 547281"/>
                <a:gd name="connsiteY53" fmla="*/ 295861 h 440973"/>
                <a:gd name="connsiteX54" fmla="*/ 138684 w 547281"/>
                <a:gd name="connsiteY54" fmla="*/ 282365 h 440973"/>
                <a:gd name="connsiteX55" fmla="*/ 132167 w 547281"/>
                <a:gd name="connsiteY55" fmla="*/ 272141 h 440973"/>
                <a:gd name="connsiteX56" fmla="*/ 107321 w 547281"/>
                <a:gd name="connsiteY56" fmla="*/ 261507 h 440973"/>
                <a:gd name="connsiteX57" fmla="*/ 91844 w 547281"/>
                <a:gd name="connsiteY57" fmla="*/ 237787 h 440973"/>
                <a:gd name="connsiteX58" fmla="*/ 115060 w 547281"/>
                <a:gd name="connsiteY58" fmla="*/ 211203 h 440973"/>
                <a:gd name="connsiteX59" fmla="*/ 115060 w 547281"/>
                <a:gd name="connsiteY59" fmla="*/ 197298 h 440973"/>
                <a:gd name="connsiteX60" fmla="*/ 122392 w 547281"/>
                <a:gd name="connsiteY60" fmla="*/ 189937 h 440973"/>
                <a:gd name="connsiteX61" fmla="*/ 368865 w 547281"/>
                <a:gd name="connsiteY61" fmla="*/ 183001 h 440973"/>
                <a:gd name="connsiteX62" fmla="*/ 368865 w 547281"/>
                <a:gd name="connsiteY62" fmla="*/ 279582 h 440973"/>
                <a:gd name="connsiteX63" fmla="*/ 384941 w 547281"/>
                <a:gd name="connsiteY63" fmla="*/ 279582 h 440973"/>
                <a:gd name="connsiteX64" fmla="*/ 384941 w 547281"/>
                <a:gd name="connsiteY64" fmla="*/ 183001 h 440973"/>
                <a:gd name="connsiteX65" fmla="*/ 89025 w 547281"/>
                <a:gd name="connsiteY65" fmla="*/ 161139 h 440973"/>
                <a:gd name="connsiteX66" fmla="*/ 15589 w 547281"/>
                <a:gd name="connsiteY66" fmla="*/ 271389 h 440973"/>
                <a:gd name="connsiteX67" fmla="*/ 15589 w 547281"/>
                <a:gd name="connsiteY67" fmla="*/ 303357 h 440973"/>
                <a:gd name="connsiteX68" fmla="*/ 15589 w 547281"/>
                <a:gd name="connsiteY68" fmla="*/ 303767 h 440973"/>
                <a:gd name="connsiteX69" fmla="*/ 119794 w 547281"/>
                <a:gd name="connsiteY69" fmla="*/ 369343 h 440973"/>
                <a:gd name="connsiteX70" fmla="*/ 228101 w 547281"/>
                <a:gd name="connsiteY70" fmla="*/ 290242 h 440973"/>
                <a:gd name="connsiteX71" fmla="*/ 228101 w 547281"/>
                <a:gd name="connsiteY71" fmla="*/ 270979 h 440973"/>
                <a:gd name="connsiteX72" fmla="*/ 214153 w 547281"/>
                <a:gd name="connsiteY72" fmla="*/ 234503 h 440973"/>
                <a:gd name="connsiteX73" fmla="*/ 212922 w 547281"/>
                <a:gd name="connsiteY73" fmla="*/ 233273 h 440973"/>
                <a:gd name="connsiteX74" fmla="*/ 154255 w 547281"/>
                <a:gd name="connsiteY74" fmla="*/ 161139 h 440973"/>
                <a:gd name="connsiteX75" fmla="*/ 301127 w 547281"/>
                <a:gd name="connsiteY75" fmla="*/ 151303 h 440973"/>
                <a:gd name="connsiteX76" fmla="*/ 228922 w 547281"/>
                <a:gd name="connsiteY76" fmla="*/ 228765 h 440973"/>
                <a:gd name="connsiteX77" fmla="*/ 298255 w 547281"/>
                <a:gd name="connsiteY77" fmla="*/ 286963 h 440973"/>
                <a:gd name="connsiteX78" fmla="*/ 308102 w 547281"/>
                <a:gd name="connsiteY78" fmla="*/ 282455 h 440973"/>
                <a:gd name="connsiteX79" fmla="*/ 308102 w 547281"/>
                <a:gd name="connsiteY79" fmla="*/ 153762 h 440973"/>
                <a:gd name="connsiteX80" fmla="*/ 301127 w 547281"/>
                <a:gd name="connsiteY80" fmla="*/ 151303 h 440973"/>
                <a:gd name="connsiteX81" fmla="*/ 341659 w 547281"/>
                <a:gd name="connsiteY81" fmla="*/ 148331 h 440973"/>
                <a:gd name="connsiteX82" fmla="*/ 348666 w 547281"/>
                <a:gd name="connsiteY82" fmla="*/ 155760 h 440973"/>
                <a:gd name="connsiteX83" fmla="*/ 348666 w 547281"/>
                <a:gd name="connsiteY83" fmla="*/ 279582 h 440973"/>
                <a:gd name="connsiteX84" fmla="*/ 354437 w 547281"/>
                <a:gd name="connsiteY84" fmla="*/ 279582 h 440973"/>
                <a:gd name="connsiteX85" fmla="*/ 354437 w 547281"/>
                <a:gd name="connsiteY85" fmla="*/ 180525 h 440973"/>
                <a:gd name="connsiteX86" fmla="*/ 366392 w 547281"/>
                <a:gd name="connsiteY86" fmla="*/ 168555 h 440973"/>
                <a:gd name="connsiteX87" fmla="*/ 387002 w 547281"/>
                <a:gd name="connsiteY87" fmla="*/ 168555 h 440973"/>
                <a:gd name="connsiteX88" fmla="*/ 399368 w 547281"/>
                <a:gd name="connsiteY88" fmla="*/ 180525 h 440973"/>
                <a:gd name="connsiteX89" fmla="*/ 399368 w 547281"/>
                <a:gd name="connsiteY89" fmla="*/ 279582 h 440973"/>
                <a:gd name="connsiteX90" fmla="*/ 405139 w 547281"/>
                <a:gd name="connsiteY90" fmla="*/ 279582 h 440973"/>
                <a:gd name="connsiteX91" fmla="*/ 405139 w 547281"/>
                <a:gd name="connsiteY91" fmla="*/ 211067 h 440973"/>
                <a:gd name="connsiteX92" fmla="*/ 408437 w 547281"/>
                <a:gd name="connsiteY92" fmla="*/ 202400 h 440973"/>
                <a:gd name="connsiteX93" fmla="*/ 416681 w 547281"/>
                <a:gd name="connsiteY93" fmla="*/ 199098 h 440973"/>
                <a:gd name="connsiteX94" fmla="*/ 437704 w 547281"/>
                <a:gd name="connsiteY94" fmla="*/ 199098 h 440973"/>
                <a:gd name="connsiteX95" fmla="*/ 449658 w 547281"/>
                <a:gd name="connsiteY95" fmla="*/ 211067 h 440973"/>
                <a:gd name="connsiteX96" fmla="*/ 449658 w 547281"/>
                <a:gd name="connsiteY96" fmla="*/ 279582 h 440973"/>
                <a:gd name="connsiteX97" fmla="*/ 455429 w 547281"/>
                <a:gd name="connsiteY97" fmla="*/ 279582 h 440973"/>
                <a:gd name="connsiteX98" fmla="*/ 455429 w 547281"/>
                <a:gd name="connsiteY98" fmla="*/ 190843 h 440973"/>
                <a:gd name="connsiteX99" fmla="*/ 467383 w 547281"/>
                <a:gd name="connsiteY99" fmla="*/ 178461 h 440973"/>
                <a:gd name="connsiteX100" fmla="*/ 487994 w 547281"/>
                <a:gd name="connsiteY100" fmla="*/ 178461 h 440973"/>
                <a:gd name="connsiteX101" fmla="*/ 499948 w 547281"/>
                <a:gd name="connsiteY101" fmla="*/ 190843 h 440973"/>
                <a:gd name="connsiteX102" fmla="*/ 499948 w 547281"/>
                <a:gd name="connsiteY102" fmla="*/ 279582 h 440973"/>
                <a:gd name="connsiteX103" fmla="*/ 513138 w 547281"/>
                <a:gd name="connsiteY103" fmla="*/ 279582 h 440973"/>
                <a:gd name="connsiteX104" fmla="*/ 520146 w 547281"/>
                <a:gd name="connsiteY104" fmla="*/ 287012 h 440973"/>
                <a:gd name="connsiteX105" fmla="*/ 513138 w 547281"/>
                <a:gd name="connsiteY105" fmla="*/ 294028 h 440973"/>
                <a:gd name="connsiteX106" fmla="*/ 494177 w 547281"/>
                <a:gd name="connsiteY106" fmla="*/ 294028 h 440973"/>
                <a:gd name="connsiteX107" fmla="*/ 491703 w 547281"/>
                <a:gd name="connsiteY107" fmla="*/ 294441 h 440973"/>
                <a:gd name="connsiteX108" fmla="*/ 463261 w 547281"/>
                <a:gd name="connsiteY108" fmla="*/ 294441 h 440973"/>
                <a:gd name="connsiteX109" fmla="*/ 461612 w 547281"/>
                <a:gd name="connsiteY109" fmla="*/ 294028 h 440973"/>
                <a:gd name="connsiteX110" fmla="*/ 443475 w 547281"/>
                <a:gd name="connsiteY110" fmla="*/ 294028 h 440973"/>
                <a:gd name="connsiteX111" fmla="*/ 441414 w 547281"/>
                <a:gd name="connsiteY111" fmla="*/ 294441 h 440973"/>
                <a:gd name="connsiteX112" fmla="*/ 412971 w 547281"/>
                <a:gd name="connsiteY112" fmla="*/ 294441 h 440973"/>
                <a:gd name="connsiteX113" fmla="*/ 410910 w 547281"/>
                <a:gd name="connsiteY113" fmla="*/ 294028 h 440973"/>
                <a:gd name="connsiteX114" fmla="*/ 392773 w 547281"/>
                <a:gd name="connsiteY114" fmla="*/ 294028 h 440973"/>
                <a:gd name="connsiteX115" fmla="*/ 391124 w 547281"/>
                <a:gd name="connsiteY115" fmla="*/ 294441 h 440973"/>
                <a:gd name="connsiteX116" fmla="*/ 362269 w 547281"/>
                <a:gd name="connsiteY116" fmla="*/ 294441 h 440973"/>
                <a:gd name="connsiteX117" fmla="*/ 360621 w 547281"/>
                <a:gd name="connsiteY117" fmla="*/ 294028 h 440973"/>
                <a:gd name="connsiteX118" fmla="*/ 348666 w 547281"/>
                <a:gd name="connsiteY118" fmla="*/ 294028 h 440973"/>
                <a:gd name="connsiteX119" fmla="*/ 334239 w 547281"/>
                <a:gd name="connsiteY119" fmla="*/ 279582 h 440973"/>
                <a:gd name="connsiteX120" fmla="*/ 334239 w 547281"/>
                <a:gd name="connsiteY120" fmla="*/ 155760 h 440973"/>
                <a:gd name="connsiteX121" fmla="*/ 341659 w 547281"/>
                <a:gd name="connsiteY121" fmla="*/ 148331 h 440973"/>
                <a:gd name="connsiteX122" fmla="*/ 313845 w 547281"/>
                <a:gd name="connsiteY122" fmla="*/ 117695 h 440973"/>
                <a:gd name="connsiteX123" fmla="*/ 302768 w 547281"/>
                <a:gd name="connsiteY123" fmla="*/ 129581 h 440973"/>
                <a:gd name="connsiteX124" fmla="*/ 313845 w 547281"/>
                <a:gd name="connsiteY124" fmla="*/ 140647 h 440973"/>
                <a:gd name="connsiteX125" fmla="*/ 325332 w 547281"/>
                <a:gd name="connsiteY125" fmla="*/ 129581 h 440973"/>
                <a:gd name="connsiteX126" fmla="*/ 313845 w 547281"/>
                <a:gd name="connsiteY126" fmla="*/ 117695 h 440973"/>
                <a:gd name="connsiteX127" fmla="*/ 479999 w 547281"/>
                <a:gd name="connsiteY127" fmla="*/ 70153 h 440973"/>
                <a:gd name="connsiteX128" fmla="*/ 479999 w 547281"/>
                <a:gd name="connsiteY128" fmla="*/ 92695 h 440973"/>
                <a:gd name="connsiteX129" fmla="*/ 486563 w 547281"/>
                <a:gd name="connsiteY129" fmla="*/ 99252 h 440973"/>
                <a:gd name="connsiteX130" fmla="*/ 518973 w 547281"/>
                <a:gd name="connsiteY130" fmla="*/ 99252 h 440973"/>
                <a:gd name="connsiteX131" fmla="*/ 99435 w 547281"/>
                <a:gd name="connsiteY131" fmla="*/ 66772 h 440973"/>
                <a:gd name="connsiteX132" fmla="*/ 73845 w 547281"/>
                <a:gd name="connsiteY132" fmla="*/ 68923 h 440973"/>
                <a:gd name="connsiteX133" fmla="*/ 101743 w 547281"/>
                <a:gd name="connsiteY133" fmla="*/ 135729 h 440973"/>
                <a:gd name="connsiteX134" fmla="*/ 106666 w 547281"/>
                <a:gd name="connsiteY134" fmla="*/ 135729 h 440973"/>
                <a:gd name="connsiteX135" fmla="*/ 93948 w 547281"/>
                <a:gd name="connsiteY135" fmla="*/ 87367 h 440973"/>
                <a:gd name="connsiteX136" fmla="*/ 99281 w 547281"/>
                <a:gd name="connsiteY136" fmla="*/ 78760 h 440973"/>
                <a:gd name="connsiteX137" fmla="*/ 107896 w 547281"/>
                <a:gd name="connsiteY137" fmla="*/ 83678 h 440973"/>
                <a:gd name="connsiteX138" fmla="*/ 120614 w 547281"/>
                <a:gd name="connsiteY138" fmla="*/ 132860 h 440973"/>
                <a:gd name="connsiteX139" fmla="*/ 134973 w 547281"/>
                <a:gd name="connsiteY139" fmla="*/ 98433 h 440973"/>
                <a:gd name="connsiteX140" fmla="*/ 143999 w 547281"/>
                <a:gd name="connsiteY140" fmla="*/ 94744 h 440973"/>
                <a:gd name="connsiteX141" fmla="*/ 148102 w 547281"/>
                <a:gd name="connsiteY141" fmla="*/ 103761 h 440973"/>
                <a:gd name="connsiteX142" fmla="*/ 134973 w 547281"/>
                <a:gd name="connsiteY142" fmla="*/ 135729 h 440973"/>
                <a:gd name="connsiteX143" fmla="*/ 141127 w 547281"/>
                <a:gd name="connsiteY143" fmla="*/ 135729 h 440973"/>
                <a:gd name="connsiteX144" fmla="*/ 174358 w 547281"/>
                <a:gd name="connsiteY144" fmla="*/ 71382 h 440973"/>
                <a:gd name="connsiteX145" fmla="*/ 127178 w 547281"/>
                <a:gd name="connsiteY145" fmla="*/ 68923 h 440973"/>
                <a:gd name="connsiteX146" fmla="*/ 99435 w 547281"/>
                <a:gd name="connsiteY146" fmla="*/ 66772 h 440973"/>
                <a:gd name="connsiteX147" fmla="*/ 324512 w 547281"/>
                <a:gd name="connsiteY147" fmla="*/ 62776 h 440973"/>
                <a:gd name="connsiteX148" fmla="*/ 322461 w 547281"/>
                <a:gd name="connsiteY148" fmla="*/ 65235 h 440973"/>
                <a:gd name="connsiteX149" fmla="*/ 322461 w 547281"/>
                <a:gd name="connsiteY149" fmla="*/ 104990 h 440973"/>
                <a:gd name="connsiteX150" fmla="*/ 339691 w 547281"/>
                <a:gd name="connsiteY150" fmla="*/ 129581 h 440973"/>
                <a:gd name="connsiteX151" fmla="*/ 322461 w 547281"/>
                <a:gd name="connsiteY151" fmla="*/ 153352 h 440973"/>
                <a:gd name="connsiteX152" fmla="*/ 322461 w 547281"/>
                <a:gd name="connsiteY152" fmla="*/ 282865 h 440973"/>
                <a:gd name="connsiteX153" fmla="*/ 339691 w 547281"/>
                <a:gd name="connsiteY153" fmla="*/ 306636 h 440973"/>
                <a:gd name="connsiteX154" fmla="*/ 322461 w 547281"/>
                <a:gd name="connsiteY154" fmla="*/ 331227 h 440973"/>
                <a:gd name="connsiteX155" fmla="*/ 322461 w 547281"/>
                <a:gd name="connsiteY155" fmla="*/ 377130 h 440973"/>
                <a:gd name="connsiteX156" fmla="*/ 324512 w 547281"/>
                <a:gd name="connsiteY156" fmla="*/ 379589 h 440973"/>
                <a:gd name="connsiteX157" fmla="*/ 530460 w 547281"/>
                <a:gd name="connsiteY157" fmla="*/ 379589 h 440973"/>
                <a:gd name="connsiteX158" fmla="*/ 532922 w 547281"/>
                <a:gd name="connsiteY158" fmla="*/ 377130 h 440973"/>
                <a:gd name="connsiteX159" fmla="*/ 532922 w 547281"/>
                <a:gd name="connsiteY159" fmla="*/ 113597 h 440973"/>
                <a:gd name="connsiteX160" fmla="*/ 486563 w 547281"/>
                <a:gd name="connsiteY160" fmla="*/ 113597 h 440973"/>
                <a:gd name="connsiteX161" fmla="*/ 465640 w 547281"/>
                <a:gd name="connsiteY161" fmla="*/ 92695 h 440973"/>
                <a:gd name="connsiteX162" fmla="*/ 465640 w 547281"/>
                <a:gd name="connsiteY162" fmla="*/ 62776 h 440973"/>
                <a:gd name="connsiteX163" fmla="*/ 324512 w 547281"/>
                <a:gd name="connsiteY163" fmla="*/ 48841 h 440973"/>
                <a:gd name="connsiteX164" fmla="*/ 472614 w 547281"/>
                <a:gd name="connsiteY164" fmla="*/ 48841 h 440973"/>
                <a:gd name="connsiteX165" fmla="*/ 476717 w 547281"/>
                <a:gd name="connsiteY165" fmla="*/ 50070 h 440973"/>
                <a:gd name="connsiteX166" fmla="*/ 544819 w 547281"/>
                <a:gd name="connsiteY166" fmla="*/ 100892 h 440973"/>
                <a:gd name="connsiteX167" fmla="*/ 547281 w 547281"/>
                <a:gd name="connsiteY167" fmla="*/ 106630 h 440973"/>
                <a:gd name="connsiteX168" fmla="*/ 547281 w 547281"/>
                <a:gd name="connsiteY168" fmla="*/ 377130 h 440973"/>
                <a:gd name="connsiteX169" fmla="*/ 530460 w 547281"/>
                <a:gd name="connsiteY169" fmla="*/ 393934 h 440973"/>
                <a:gd name="connsiteX170" fmla="*/ 324512 w 547281"/>
                <a:gd name="connsiteY170" fmla="*/ 393934 h 440973"/>
                <a:gd name="connsiteX171" fmla="*/ 308102 w 547281"/>
                <a:gd name="connsiteY171" fmla="*/ 377130 h 440973"/>
                <a:gd name="connsiteX172" fmla="*/ 308102 w 547281"/>
                <a:gd name="connsiteY172" fmla="*/ 332047 h 440973"/>
                <a:gd name="connsiteX173" fmla="*/ 287999 w 547281"/>
                <a:gd name="connsiteY173" fmla="*/ 306636 h 440973"/>
                <a:gd name="connsiteX174" fmla="*/ 290050 w 547281"/>
                <a:gd name="connsiteY174" fmla="*/ 298029 h 440973"/>
                <a:gd name="connsiteX175" fmla="*/ 239178 w 547281"/>
                <a:gd name="connsiteY175" fmla="*/ 255815 h 440973"/>
                <a:gd name="connsiteX176" fmla="*/ 242050 w 547281"/>
                <a:gd name="connsiteY176" fmla="*/ 269750 h 440973"/>
                <a:gd name="connsiteX177" fmla="*/ 242050 w 547281"/>
                <a:gd name="connsiteY177" fmla="*/ 291062 h 440973"/>
                <a:gd name="connsiteX178" fmla="*/ 119794 w 547281"/>
                <a:gd name="connsiteY178" fmla="*/ 383688 h 440973"/>
                <a:gd name="connsiteX179" fmla="*/ 1230 w 547281"/>
                <a:gd name="connsiteY179" fmla="*/ 305406 h 440973"/>
                <a:gd name="connsiteX180" fmla="*/ 1230 w 547281"/>
                <a:gd name="connsiteY180" fmla="*/ 269340 h 440973"/>
                <a:gd name="connsiteX181" fmla="*/ 73025 w 547281"/>
                <a:gd name="connsiteY181" fmla="*/ 157451 h 440973"/>
                <a:gd name="connsiteX182" fmla="*/ 71794 w 547281"/>
                <a:gd name="connsiteY182" fmla="*/ 153762 h 440973"/>
                <a:gd name="connsiteX183" fmla="*/ 75486 w 547281"/>
                <a:gd name="connsiteY183" fmla="*/ 148024 h 440973"/>
                <a:gd name="connsiteX184" fmla="*/ 73435 w 547281"/>
                <a:gd name="connsiteY184" fmla="*/ 142696 h 440973"/>
                <a:gd name="connsiteX185" fmla="*/ 80409 w 547281"/>
                <a:gd name="connsiteY185" fmla="*/ 135729 h 440973"/>
                <a:gd name="connsiteX186" fmla="*/ 86153 w 547281"/>
                <a:gd name="connsiteY186" fmla="*/ 135729 h 440973"/>
                <a:gd name="connsiteX187" fmla="*/ 61127 w 547281"/>
                <a:gd name="connsiteY187" fmla="*/ 73842 h 440973"/>
                <a:gd name="connsiteX188" fmla="*/ 61127 w 547281"/>
                <a:gd name="connsiteY188" fmla="*/ 61956 h 440973"/>
                <a:gd name="connsiteX189" fmla="*/ 70973 w 547281"/>
                <a:gd name="connsiteY189" fmla="*/ 54988 h 440973"/>
                <a:gd name="connsiteX190" fmla="*/ 128820 w 547281"/>
                <a:gd name="connsiteY190" fmla="*/ 54988 h 440973"/>
                <a:gd name="connsiteX191" fmla="*/ 174358 w 547281"/>
                <a:gd name="connsiteY191" fmla="*/ 57448 h 440973"/>
                <a:gd name="connsiteX192" fmla="*/ 186255 w 547281"/>
                <a:gd name="connsiteY192" fmla="*/ 64005 h 440973"/>
                <a:gd name="connsiteX193" fmla="*/ 187076 w 547281"/>
                <a:gd name="connsiteY193" fmla="*/ 77940 h 440973"/>
                <a:gd name="connsiteX194" fmla="*/ 157127 w 547281"/>
                <a:gd name="connsiteY194" fmla="*/ 135729 h 440973"/>
                <a:gd name="connsiteX195" fmla="*/ 164102 w 547281"/>
                <a:gd name="connsiteY195" fmla="*/ 135729 h 440973"/>
                <a:gd name="connsiteX196" fmla="*/ 171486 w 547281"/>
                <a:gd name="connsiteY196" fmla="*/ 142696 h 440973"/>
                <a:gd name="connsiteX197" fmla="*/ 169435 w 547281"/>
                <a:gd name="connsiteY197" fmla="*/ 148024 h 440973"/>
                <a:gd name="connsiteX198" fmla="*/ 173127 w 547281"/>
                <a:gd name="connsiteY198" fmla="*/ 153762 h 440973"/>
                <a:gd name="connsiteX199" fmla="*/ 171486 w 547281"/>
                <a:gd name="connsiteY199" fmla="*/ 158680 h 440973"/>
                <a:gd name="connsiteX200" fmla="*/ 219896 w 547281"/>
                <a:gd name="connsiteY200" fmla="*/ 217699 h 440973"/>
                <a:gd name="connsiteX201" fmla="*/ 291281 w 547281"/>
                <a:gd name="connsiteY201" fmla="*/ 141057 h 440973"/>
                <a:gd name="connsiteX202" fmla="*/ 287999 w 547281"/>
                <a:gd name="connsiteY202" fmla="*/ 129581 h 440973"/>
                <a:gd name="connsiteX203" fmla="*/ 308102 w 547281"/>
                <a:gd name="connsiteY203" fmla="*/ 104170 h 440973"/>
                <a:gd name="connsiteX204" fmla="*/ 308102 w 547281"/>
                <a:gd name="connsiteY204" fmla="*/ 65235 h 440973"/>
                <a:gd name="connsiteX205" fmla="*/ 324512 w 547281"/>
                <a:gd name="connsiteY205" fmla="*/ 48841 h 440973"/>
                <a:gd name="connsiteX206" fmla="*/ 204486 w 547281"/>
                <a:gd name="connsiteY206" fmla="*/ 0 h 440973"/>
                <a:gd name="connsiteX207" fmla="*/ 211948 w 547281"/>
                <a:gd name="connsiteY207" fmla="*/ 6881 h 440973"/>
                <a:gd name="connsiteX208" fmla="*/ 211948 w 547281"/>
                <a:gd name="connsiteY208" fmla="*/ 21454 h 440973"/>
                <a:gd name="connsiteX209" fmla="*/ 226871 w 547281"/>
                <a:gd name="connsiteY209" fmla="*/ 21454 h 440973"/>
                <a:gd name="connsiteX210" fmla="*/ 234333 w 547281"/>
                <a:gd name="connsiteY210" fmla="*/ 28740 h 440973"/>
                <a:gd name="connsiteX211" fmla="*/ 226871 w 547281"/>
                <a:gd name="connsiteY211" fmla="*/ 35622 h 440973"/>
                <a:gd name="connsiteX212" fmla="*/ 211948 w 547281"/>
                <a:gd name="connsiteY212" fmla="*/ 35622 h 440973"/>
                <a:gd name="connsiteX213" fmla="*/ 211948 w 547281"/>
                <a:gd name="connsiteY213" fmla="*/ 50599 h 440973"/>
                <a:gd name="connsiteX214" fmla="*/ 204486 w 547281"/>
                <a:gd name="connsiteY214" fmla="*/ 57481 h 440973"/>
                <a:gd name="connsiteX215" fmla="*/ 197438 w 547281"/>
                <a:gd name="connsiteY215" fmla="*/ 50599 h 440973"/>
                <a:gd name="connsiteX216" fmla="*/ 197438 w 547281"/>
                <a:gd name="connsiteY216" fmla="*/ 35622 h 440973"/>
                <a:gd name="connsiteX217" fmla="*/ 182100 w 547281"/>
                <a:gd name="connsiteY217" fmla="*/ 35622 h 440973"/>
                <a:gd name="connsiteX218" fmla="*/ 175053 w 547281"/>
                <a:gd name="connsiteY218" fmla="*/ 28740 h 440973"/>
                <a:gd name="connsiteX219" fmla="*/ 182100 w 547281"/>
                <a:gd name="connsiteY219" fmla="*/ 21454 h 440973"/>
                <a:gd name="connsiteX220" fmla="*/ 197438 w 547281"/>
                <a:gd name="connsiteY220" fmla="*/ 21454 h 440973"/>
                <a:gd name="connsiteX221" fmla="*/ 197438 w 547281"/>
                <a:gd name="connsiteY221" fmla="*/ 6881 h 440973"/>
                <a:gd name="connsiteX222" fmla="*/ 204486 w 547281"/>
                <a:gd name="connsiteY222" fmla="*/ 0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47281" h="440973">
                  <a:moveTo>
                    <a:pt x="283589" y="392536"/>
                  </a:moveTo>
                  <a:cubicBezTo>
                    <a:pt x="287741" y="392536"/>
                    <a:pt x="291062" y="395362"/>
                    <a:pt x="291062" y="399802"/>
                  </a:cubicBezTo>
                  <a:lnTo>
                    <a:pt x="291062" y="409893"/>
                  </a:lnTo>
                  <a:lnTo>
                    <a:pt x="301441" y="409893"/>
                  </a:lnTo>
                  <a:cubicBezTo>
                    <a:pt x="305593" y="409893"/>
                    <a:pt x="308499" y="412718"/>
                    <a:pt x="308499" y="416754"/>
                  </a:cubicBezTo>
                  <a:cubicBezTo>
                    <a:pt x="308499" y="420387"/>
                    <a:pt x="305593" y="423616"/>
                    <a:pt x="301441" y="423616"/>
                  </a:cubicBezTo>
                  <a:lnTo>
                    <a:pt x="291062" y="423616"/>
                  </a:lnTo>
                  <a:lnTo>
                    <a:pt x="291062" y="433707"/>
                  </a:lnTo>
                  <a:cubicBezTo>
                    <a:pt x="291062" y="437744"/>
                    <a:pt x="287741" y="440973"/>
                    <a:pt x="283589" y="440973"/>
                  </a:cubicBezTo>
                  <a:cubicBezTo>
                    <a:pt x="279853" y="440973"/>
                    <a:pt x="276116" y="437744"/>
                    <a:pt x="276116" y="433707"/>
                  </a:cubicBezTo>
                  <a:lnTo>
                    <a:pt x="276116" y="423616"/>
                  </a:lnTo>
                  <a:lnTo>
                    <a:pt x="265737" y="423616"/>
                  </a:lnTo>
                  <a:cubicBezTo>
                    <a:pt x="262001" y="423616"/>
                    <a:pt x="258264" y="420387"/>
                    <a:pt x="258264" y="416754"/>
                  </a:cubicBezTo>
                  <a:cubicBezTo>
                    <a:pt x="258264" y="412718"/>
                    <a:pt x="262001" y="409893"/>
                    <a:pt x="265737" y="409893"/>
                  </a:cubicBezTo>
                  <a:lnTo>
                    <a:pt x="276116" y="409893"/>
                  </a:lnTo>
                  <a:lnTo>
                    <a:pt x="276116" y="399802"/>
                  </a:lnTo>
                  <a:cubicBezTo>
                    <a:pt x="276116" y="395362"/>
                    <a:pt x="279853" y="392536"/>
                    <a:pt x="283589" y="392536"/>
                  </a:cubicBezTo>
                  <a:close/>
                  <a:moveTo>
                    <a:pt x="313845" y="295570"/>
                  </a:moveTo>
                  <a:cubicBezTo>
                    <a:pt x="307691" y="295570"/>
                    <a:pt x="302768" y="300898"/>
                    <a:pt x="302768" y="306636"/>
                  </a:cubicBezTo>
                  <a:cubicBezTo>
                    <a:pt x="302768" y="313194"/>
                    <a:pt x="307691" y="318522"/>
                    <a:pt x="313845" y="318522"/>
                  </a:cubicBezTo>
                  <a:cubicBezTo>
                    <a:pt x="320409" y="318522"/>
                    <a:pt x="325332" y="313194"/>
                    <a:pt x="325332" y="306636"/>
                  </a:cubicBezTo>
                  <a:cubicBezTo>
                    <a:pt x="325332" y="300898"/>
                    <a:pt x="320409" y="295570"/>
                    <a:pt x="313845" y="295570"/>
                  </a:cubicBezTo>
                  <a:close/>
                  <a:moveTo>
                    <a:pt x="419154" y="213131"/>
                  </a:moveTo>
                  <a:lnTo>
                    <a:pt x="419154" y="279582"/>
                  </a:lnTo>
                  <a:lnTo>
                    <a:pt x="435231" y="279582"/>
                  </a:lnTo>
                  <a:lnTo>
                    <a:pt x="435231" y="213131"/>
                  </a:lnTo>
                  <a:close/>
                  <a:moveTo>
                    <a:pt x="469444" y="192907"/>
                  </a:moveTo>
                  <a:lnTo>
                    <a:pt x="469444" y="279582"/>
                  </a:lnTo>
                  <a:lnTo>
                    <a:pt x="485932" y="279582"/>
                  </a:lnTo>
                  <a:lnTo>
                    <a:pt x="485932" y="192907"/>
                  </a:lnTo>
                  <a:close/>
                  <a:moveTo>
                    <a:pt x="122392" y="189937"/>
                  </a:moveTo>
                  <a:cubicBezTo>
                    <a:pt x="126465" y="189937"/>
                    <a:pt x="129316" y="193209"/>
                    <a:pt x="129316" y="197298"/>
                  </a:cubicBezTo>
                  <a:lnTo>
                    <a:pt x="129316" y="211203"/>
                  </a:lnTo>
                  <a:lnTo>
                    <a:pt x="133389" y="211203"/>
                  </a:lnTo>
                  <a:cubicBezTo>
                    <a:pt x="143979" y="211203"/>
                    <a:pt x="152940" y="220201"/>
                    <a:pt x="152940" y="230834"/>
                  </a:cubicBezTo>
                  <a:cubicBezTo>
                    <a:pt x="152940" y="234924"/>
                    <a:pt x="149681" y="238196"/>
                    <a:pt x="146015" y="238196"/>
                  </a:cubicBezTo>
                  <a:cubicBezTo>
                    <a:pt x="141942" y="238196"/>
                    <a:pt x="138684" y="234924"/>
                    <a:pt x="138684" y="230834"/>
                  </a:cubicBezTo>
                  <a:cubicBezTo>
                    <a:pt x="138684" y="227971"/>
                    <a:pt x="136240" y="225517"/>
                    <a:pt x="133389" y="225517"/>
                  </a:cubicBezTo>
                  <a:lnTo>
                    <a:pt x="118726" y="225517"/>
                  </a:lnTo>
                  <a:cubicBezTo>
                    <a:pt x="111802" y="225517"/>
                    <a:pt x="105692" y="230834"/>
                    <a:pt x="105692" y="237787"/>
                  </a:cubicBezTo>
                  <a:cubicBezTo>
                    <a:pt x="105692" y="242285"/>
                    <a:pt x="108543" y="246784"/>
                    <a:pt x="112616" y="248011"/>
                  </a:cubicBezTo>
                  <a:lnTo>
                    <a:pt x="137462" y="258644"/>
                  </a:lnTo>
                  <a:cubicBezTo>
                    <a:pt x="146830" y="262734"/>
                    <a:pt x="152940" y="272141"/>
                    <a:pt x="152940" y="282365"/>
                  </a:cubicBezTo>
                  <a:cubicBezTo>
                    <a:pt x="152940" y="295861"/>
                    <a:pt x="142757" y="307312"/>
                    <a:pt x="129316" y="309766"/>
                  </a:cubicBezTo>
                  <a:lnTo>
                    <a:pt x="129316" y="323671"/>
                  </a:lnTo>
                  <a:cubicBezTo>
                    <a:pt x="129316" y="327352"/>
                    <a:pt x="126465" y="330624"/>
                    <a:pt x="122392" y="330624"/>
                  </a:cubicBezTo>
                  <a:cubicBezTo>
                    <a:pt x="118726" y="330624"/>
                    <a:pt x="115060" y="327352"/>
                    <a:pt x="115060" y="323671"/>
                  </a:cubicBezTo>
                  <a:lnTo>
                    <a:pt x="115060" y="310175"/>
                  </a:lnTo>
                  <a:lnTo>
                    <a:pt x="111394" y="310175"/>
                  </a:lnTo>
                  <a:cubicBezTo>
                    <a:pt x="100805" y="310175"/>
                    <a:pt x="91844" y="301587"/>
                    <a:pt x="91844" y="290544"/>
                  </a:cubicBezTo>
                  <a:cubicBezTo>
                    <a:pt x="91844" y="286455"/>
                    <a:pt x="95102" y="283183"/>
                    <a:pt x="98768" y="283183"/>
                  </a:cubicBezTo>
                  <a:cubicBezTo>
                    <a:pt x="102841" y="283183"/>
                    <a:pt x="105692" y="286455"/>
                    <a:pt x="105692" y="290544"/>
                  </a:cubicBezTo>
                  <a:cubicBezTo>
                    <a:pt x="105692" y="293407"/>
                    <a:pt x="108543" y="295861"/>
                    <a:pt x="111394" y="295861"/>
                  </a:cubicBezTo>
                  <a:lnTo>
                    <a:pt x="125243" y="295861"/>
                  </a:lnTo>
                  <a:cubicBezTo>
                    <a:pt x="132574" y="295861"/>
                    <a:pt x="138684" y="289726"/>
                    <a:pt x="138684" y="282365"/>
                  </a:cubicBezTo>
                  <a:cubicBezTo>
                    <a:pt x="138684" y="277866"/>
                    <a:pt x="135833" y="273776"/>
                    <a:pt x="132167" y="272141"/>
                  </a:cubicBezTo>
                  <a:lnTo>
                    <a:pt x="107321" y="261507"/>
                  </a:lnTo>
                  <a:cubicBezTo>
                    <a:pt x="97953" y="257417"/>
                    <a:pt x="91844" y="248011"/>
                    <a:pt x="91844" y="237787"/>
                  </a:cubicBezTo>
                  <a:cubicBezTo>
                    <a:pt x="91844" y="224291"/>
                    <a:pt x="102434" y="213248"/>
                    <a:pt x="115060" y="211203"/>
                  </a:cubicBezTo>
                  <a:lnTo>
                    <a:pt x="115060" y="197298"/>
                  </a:lnTo>
                  <a:cubicBezTo>
                    <a:pt x="115060" y="193209"/>
                    <a:pt x="118726" y="189937"/>
                    <a:pt x="122392" y="189937"/>
                  </a:cubicBezTo>
                  <a:close/>
                  <a:moveTo>
                    <a:pt x="368865" y="183001"/>
                  </a:moveTo>
                  <a:lnTo>
                    <a:pt x="368865" y="279582"/>
                  </a:lnTo>
                  <a:lnTo>
                    <a:pt x="384941" y="279582"/>
                  </a:lnTo>
                  <a:lnTo>
                    <a:pt x="384941" y="183001"/>
                  </a:lnTo>
                  <a:close/>
                  <a:moveTo>
                    <a:pt x="89025" y="161139"/>
                  </a:moveTo>
                  <a:cubicBezTo>
                    <a:pt x="66050" y="185321"/>
                    <a:pt x="20512" y="237371"/>
                    <a:pt x="15589" y="271389"/>
                  </a:cubicBezTo>
                  <a:cubicBezTo>
                    <a:pt x="13538" y="282455"/>
                    <a:pt x="13538" y="293521"/>
                    <a:pt x="15589" y="303357"/>
                  </a:cubicBezTo>
                  <a:lnTo>
                    <a:pt x="15589" y="303767"/>
                  </a:lnTo>
                  <a:cubicBezTo>
                    <a:pt x="15589" y="306636"/>
                    <a:pt x="23794" y="369343"/>
                    <a:pt x="119794" y="369343"/>
                  </a:cubicBezTo>
                  <a:cubicBezTo>
                    <a:pt x="221127" y="369343"/>
                    <a:pt x="228101" y="293521"/>
                    <a:pt x="228101" y="290242"/>
                  </a:cubicBezTo>
                  <a:cubicBezTo>
                    <a:pt x="228512" y="284094"/>
                    <a:pt x="228512" y="277537"/>
                    <a:pt x="228101" y="270979"/>
                  </a:cubicBezTo>
                  <a:cubicBezTo>
                    <a:pt x="226871" y="259913"/>
                    <a:pt x="221537" y="247208"/>
                    <a:pt x="214153" y="234503"/>
                  </a:cubicBezTo>
                  <a:cubicBezTo>
                    <a:pt x="213332" y="234093"/>
                    <a:pt x="212922" y="233683"/>
                    <a:pt x="212922" y="233273"/>
                  </a:cubicBezTo>
                  <a:cubicBezTo>
                    <a:pt x="196512" y="205813"/>
                    <a:pt x="169845" y="177124"/>
                    <a:pt x="154255" y="161139"/>
                  </a:cubicBezTo>
                  <a:close/>
                  <a:moveTo>
                    <a:pt x="301127" y="151303"/>
                  </a:moveTo>
                  <a:lnTo>
                    <a:pt x="228922" y="228765"/>
                  </a:lnTo>
                  <a:lnTo>
                    <a:pt x="298255" y="286963"/>
                  </a:lnTo>
                  <a:cubicBezTo>
                    <a:pt x="301538" y="284504"/>
                    <a:pt x="304409" y="282865"/>
                    <a:pt x="308102" y="282455"/>
                  </a:cubicBezTo>
                  <a:lnTo>
                    <a:pt x="308102" y="153762"/>
                  </a:lnTo>
                  <a:cubicBezTo>
                    <a:pt x="305230" y="153762"/>
                    <a:pt x="303179" y="152942"/>
                    <a:pt x="301127" y="151303"/>
                  </a:cubicBezTo>
                  <a:close/>
                  <a:moveTo>
                    <a:pt x="341659" y="148331"/>
                  </a:moveTo>
                  <a:cubicBezTo>
                    <a:pt x="345369" y="148331"/>
                    <a:pt x="348666" y="151220"/>
                    <a:pt x="348666" y="155760"/>
                  </a:cubicBezTo>
                  <a:lnTo>
                    <a:pt x="348666" y="279582"/>
                  </a:lnTo>
                  <a:lnTo>
                    <a:pt x="354437" y="279582"/>
                  </a:lnTo>
                  <a:lnTo>
                    <a:pt x="354437" y="180525"/>
                  </a:lnTo>
                  <a:cubicBezTo>
                    <a:pt x="354437" y="173921"/>
                    <a:pt x="359796" y="168555"/>
                    <a:pt x="366392" y="168555"/>
                  </a:cubicBezTo>
                  <a:lnTo>
                    <a:pt x="387002" y="168555"/>
                  </a:lnTo>
                  <a:cubicBezTo>
                    <a:pt x="393597" y="168555"/>
                    <a:pt x="399368" y="173921"/>
                    <a:pt x="399368" y="180525"/>
                  </a:cubicBezTo>
                  <a:lnTo>
                    <a:pt x="399368" y="279582"/>
                  </a:lnTo>
                  <a:lnTo>
                    <a:pt x="405139" y="279582"/>
                  </a:lnTo>
                  <a:lnTo>
                    <a:pt x="405139" y="211067"/>
                  </a:lnTo>
                  <a:cubicBezTo>
                    <a:pt x="405139" y="207353"/>
                    <a:pt x="406376" y="204464"/>
                    <a:pt x="408437" y="202400"/>
                  </a:cubicBezTo>
                  <a:cubicBezTo>
                    <a:pt x="410910" y="199923"/>
                    <a:pt x="413796" y="198685"/>
                    <a:pt x="416681" y="199098"/>
                  </a:cubicBezTo>
                  <a:lnTo>
                    <a:pt x="437704" y="199098"/>
                  </a:lnTo>
                  <a:cubicBezTo>
                    <a:pt x="443887" y="199098"/>
                    <a:pt x="449658" y="204051"/>
                    <a:pt x="449658" y="211067"/>
                  </a:cubicBezTo>
                  <a:lnTo>
                    <a:pt x="449658" y="279582"/>
                  </a:lnTo>
                  <a:lnTo>
                    <a:pt x="455429" y="279582"/>
                  </a:lnTo>
                  <a:lnTo>
                    <a:pt x="455429" y="190843"/>
                  </a:lnTo>
                  <a:cubicBezTo>
                    <a:pt x="455429" y="183826"/>
                    <a:pt x="460788" y="178461"/>
                    <a:pt x="467383" y="178461"/>
                  </a:cubicBezTo>
                  <a:lnTo>
                    <a:pt x="487994" y="178461"/>
                  </a:lnTo>
                  <a:cubicBezTo>
                    <a:pt x="494589" y="178461"/>
                    <a:pt x="499948" y="183826"/>
                    <a:pt x="499948" y="190843"/>
                  </a:cubicBezTo>
                  <a:lnTo>
                    <a:pt x="499948" y="279582"/>
                  </a:lnTo>
                  <a:lnTo>
                    <a:pt x="513138" y="279582"/>
                  </a:lnTo>
                  <a:cubicBezTo>
                    <a:pt x="516848" y="279582"/>
                    <a:pt x="520146" y="282884"/>
                    <a:pt x="520146" y="287012"/>
                  </a:cubicBezTo>
                  <a:cubicBezTo>
                    <a:pt x="520146" y="290726"/>
                    <a:pt x="516848" y="294028"/>
                    <a:pt x="513138" y="294028"/>
                  </a:cubicBezTo>
                  <a:lnTo>
                    <a:pt x="494177" y="294028"/>
                  </a:lnTo>
                  <a:cubicBezTo>
                    <a:pt x="492940" y="294441"/>
                    <a:pt x="492940" y="294441"/>
                    <a:pt x="491703" y="294441"/>
                  </a:cubicBezTo>
                  <a:lnTo>
                    <a:pt x="463261" y="294441"/>
                  </a:lnTo>
                  <a:cubicBezTo>
                    <a:pt x="462849" y="294441"/>
                    <a:pt x="462024" y="294441"/>
                    <a:pt x="461612" y="294028"/>
                  </a:cubicBezTo>
                  <a:lnTo>
                    <a:pt x="443475" y="294028"/>
                  </a:lnTo>
                  <a:cubicBezTo>
                    <a:pt x="442650" y="294441"/>
                    <a:pt x="442238" y="294441"/>
                    <a:pt x="441414" y="294441"/>
                  </a:cubicBezTo>
                  <a:lnTo>
                    <a:pt x="412971" y="294441"/>
                  </a:lnTo>
                  <a:cubicBezTo>
                    <a:pt x="412147" y="294441"/>
                    <a:pt x="411735" y="294441"/>
                    <a:pt x="410910" y="294028"/>
                  </a:cubicBezTo>
                  <a:lnTo>
                    <a:pt x="392773" y="294028"/>
                  </a:lnTo>
                  <a:cubicBezTo>
                    <a:pt x="392361" y="294441"/>
                    <a:pt x="391949" y="294441"/>
                    <a:pt x="391124" y="294441"/>
                  </a:cubicBezTo>
                  <a:lnTo>
                    <a:pt x="362269" y="294441"/>
                  </a:lnTo>
                  <a:cubicBezTo>
                    <a:pt x="361857" y="294441"/>
                    <a:pt x="361033" y="294441"/>
                    <a:pt x="360621" y="294028"/>
                  </a:cubicBezTo>
                  <a:lnTo>
                    <a:pt x="348666" y="294028"/>
                  </a:lnTo>
                  <a:cubicBezTo>
                    <a:pt x="340834" y="294028"/>
                    <a:pt x="334239" y="287424"/>
                    <a:pt x="334239" y="279582"/>
                  </a:cubicBezTo>
                  <a:lnTo>
                    <a:pt x="334239" y="155760"/>
                  </a:lnTo>
                  <a:cubicBezTo>
                    <a:pt x="334239" y="151220"/>
                    <a:pt x="337125" y="148331"/>
                    <a:pt x="341659" y="148331"/>
                  </a:cubicBezTo>
                  <a:close/>
                  <a:moveTo>
                    <a:pt x="313845" y="117695"/>
                  </a:moveTo>
                  <a:cubicBezTo>
                    <a:pt x="307691" y="117695"/>
                    <a:pt x="302768" y="123023"/>
                    <a:pt x="302768" y="129581"/>
                  </a:cubicBezTo>
                  <a:cubicBezTo>
                    <a:pt x="302768" y="135319"/>
                    <a:pt x="307691" y="140647"/>
                    <a:pt x="313845" y="140647"/>
                  </a:cubicBezTo>
                  <a:cubicBezTo>
                    <a:pt x="320409" y="140647"/>
                    <a:pt x="325332" y="135319"/>
                    <a:pt x="325332" y="129581"/>
                  </a:cubicBezTo>
                  <a:cubicBezTo>
                    <a:pt x="325332" y="123023"/>
                    <a:pt x="320409" y="117695"/>
                    <a:pt x="313845" y="117695"/>
                  </a:cubicBezTo>
                  <a:close/>
                  <a:moveTo>
                    <a:pt x="479999" y="70153"/>
                  </a:moveTo>
                  <a:lnTo>
                    <a:pt x="479999" y="92695"/>
                  </a:lnTo>
                  <a:cubicBezTo>
                    <a:pt x="479999" y="96383"/>
                    <a:pt x="482871" y="99252"/>
                    <a:pt x="486563" y="99252"/>
                  </a:cubicBezTo>
                  <a:lnTo>
                    <a:pt x="518973" y="99252"/>
                  </a:lnTo>
                  <a:close/>
                  <a:moveTo>
                    <a:pt x="99435" y="66772"/>
                  </a:moveTo>
                  <a:cubicBezTo>
                    <a:pt x="90666" y="66567"/>
                    <a:pt x="82255" y="67079"/>
                    <a:pt x="73845" y="68923"/>
                  </a:cubicBezTo>
                  <a:lnTo>
                    <a:pt x="101743" y="135729"/>
                  </a:lnTo>
                  <a:lnTo>
                    <a:pt x="106666" y="135729"/>
                  </a:lnTo>
                  <a:lnTo>
                    <a:pt x="93948" y="87367"/>
                  </a:lnTo>
                  <a:cubicBezTo>
                    <a:pt x="93127" y="83678"/>
                    <a:pt x="95179" y="79579"/>
                    <a:pt x="99281" y="78760"/>
                  </a:cubicBezTo>
                  <a:cubicBezTo>
                    <a:pt x="102973" y="77530"/>
                    <a:pt x="106666" y="79989"/>
                    <a:pt x="107896" y="83678"/>
                  </a:cubicBezTo>
                  <a:lnTo>
                    <a:pt x="120614" y="132860"/>
                  </a:lnTo>
                  <a:lnTo>
                    <a:pt x="134973" y="98433"/>
                  </a:lnTo>
                  <a:cubicBezTo>
                    <a:pt x="136204" y="94744"/>
                    <a:pt x="140717" y="93104"/>
                    <a:pt x="143999" y="94744"/>
                  </a:cubicBezTo>
                  <a:cubicBezTo>
                    <a:pt x="147691" y="96383"/>
                    <a:pt x="149743" y="100482"/>
                    <a:pt x="148102" y="103761"/>
                  </a:cubicBezTo>
                  <a:lnTo>
                    <a:pt x="134973" y="135729"/>
                  </a:lnTo>
                  <a:lnTo>
                    <a:pt x="141127" y="135729"/>
                  </a:lnTo>
                  <a:lnTo>
                    <a:pt x="174358" y="71382"/>
                  </a:lnTo>
                  <a:cubicBezTo>
                    <a:pt x="157127" y="72202"/>
                    <a:pt x="141948" y="70563"/>
                    <a:pt x="127178" y="68923"/>
                  </a:cubicBezTo>
                  <a:cubicBezTo>
                    <a:pt x="117332" y="67899"/>
                    <a:pt x="108204" y="66977"/>
                    <a:pt x="99435" y="66772"/>
                  </a:cubicBezTo>
                  <a:close/>
                  <a:moveTo>
                    <a:pt x="324512" y="62776"/>
                  </a:moveTo>
                  <a:cubicBezTo>
                    <a:pt x="323281" y="62776"/>
                    <a:pt x="322461" y="64005"/>
                    <a:pt x="322461" y="65235"/>
                  </a:cubicBezTo>
                  <a:lnTo>
                    <a:pt x="322461" y="104990"/>
                  </a:lnTo>
                  <a:cubicBezTo>
                    <a:pt x="332307" y="108269"/>
                    <a:pt x="339691" y="117695"/>
                    <a:pt x="339691" y="129581"/>
                  </a:cubicBezTo>
                  <a:cubicBezTo>
                    <a:pt x="339691" y="140237"/>
                    <a:pt x="332307" y="150074"/>
                    <a:pt x="322461" y="153352"/>
                  </a:cubicBezTo>
                  <a:lnTo>
                    <a:pt x="322461" y="282865"/>
                  </a:lnTo>
                  <a:cubicBezTo>
                    <a:pt x="332307" y="286553"/>
                    <a:pt x="339691" y="295980"/>
                    <a:pt x="339691" y="306636"/>
                  </a:cubicBezTo>
                  <a:cubicBezTo>
                    <a:pt x="339691" y="318522"/>
                    <a:pt x="332307" y="327948"/>
                    <a:pt x="322461" y="331227"/>
                  </a:cubicBezTo>
                  <a:lnTo>
                    <a:pt x="322461" y="377130"/>
                  </a:lnTo>
                  <a:cubicBezTo>
                    <a:pt x="322461" y="378360"/>
                    <a:pt x="323281" y="379589"/>
                    <a:pt x="324512" y="379589"/>
                  </a:cubicBezTo>
                  <a:lnTo>
                    <a:pt x="530460" y="379589"/>
                  </a:lnTo>
                  <a:cubicBezTo>
                    <a:pt x="532101" y="379589"/>
                    <a:pt x="532922" y="378360"/>
                    <a:pt x="532922" y="377130"/>
                  </a:cubicBezTo>
                  <a:lnTo>
                    <a:pt x="532922" y="113597"/>
                  </a:lnTo>
                  <a:lnTo>
                    <a:pt x="486563" y="113597"/>
                  </a:lnTo>
                  <a:cubicBezTo>
                    <a:pt x="475076" y="113597"/>
                    <a:pt x="465640" y="104170"/>
                    <a:pt x="465640" y="92695"/>
                  </a:cubicBezTo>
                  <a:lnTo>
                    <a:pt x="465640" y="62776"/>
                  </a:lnTo>
                  <a:close/>
                  <a:moveTo>
                    <a:pt x="324512" y="48841"/>
                  </a:moveTo>
                  <a:lnTo>
                    <a:pt x="472614" y="48841"/>
                  </a:lnTo>
                  <a:cubicBezTo>
                    <a:pt x="474255" y="48841"/>
                    <a:pt x="475896" y="49251"/>
                    <a:pt x="476717" y="50070"/>
                  </a:cubicBezTo>
                  <a:lnTo>
                    <a:pt x="544819" y="100892"/>
                  </a:lnTo>
                  <a:cubicBezTo>
                    <a:pt x="546460" y="102121"/>
                    <a:pt x="547281" y="104170"/>
                    <a:pt x="547281" y="106630"/>
                  </a:cubicBezTo>
                  <a:lnTo>
                    <a:pt x="547281" y="377130"/>
                  </a:lnTo>
                  <a:cubicBezTo>
                    <a:pt x="547281" y="386147"/>
                    <a:pt x="539896" y="393934"/>
                    <a:pt x="530460" y="393934"/>
                  </a:cubicBezTo>
                  <a:lnTo>
                    <a:pt x="324512" y="393934"/>
                  </a:lnTo>
                  <a:cubicBezTo>
                    <a:pt x="315486" y="393934"/>
                    <a:pt x="308102" y="386147"/>
                    <a:pt x="308102" y="377130"/>
                  </a:cubicBezTo>
                  <a:lnTo>
                    <a:pt x="308102" y="332047"/>
                  </a:lnTo>
                  <a:cubicBezTo>
                    <a:pt x="297025" y="329178"/>
                    <a:pt x="287999" y="319341"/>
                    <a:pt x="287999" y="306636"/>
                  </a:cubicBezTo>
                  <a:cubicBezTo>
                    <a:pt x="287999" y="303767"/>
                    <a:pt x="288820" y="300898"/>
                    <a:pt x="290050" y="298029"/>
                  </a:cubicBezTo>
                  <a:lnTo>
                    <a:pt x="239178" y="255815"/>
                  </a:lnTo>
                  <a:cubicBezTo>
                    <a:pt x="240819" y="260733"/>
                    <a:pt x="241640" y="265241"/>
                    <a:pt x="242050" y="269750"/>
                  </a:cubicBezTo>
                  <a:cubicBezTo>
                    <a:pt x="242871" y="276717"/>
                    <a:pt x="242871" y="284094"/>
                    <a:pt x="242050" y="291062"/>
                  </a:cubicBezTo>
                  <a:cubicBezTo>
                    <a:pt x="242050" y="291881"/>
                    <a:pt x="234666" y="383688"/>
                    <a:pt x="119794" y="383688"/>
                  </a:cubicBezTo>
                  <a:cubicBezTo>
                    <a:pt x="14358" y="383688"/>
                    <a:pt x="2050" y="311554"/>
                    <a:pt x="1230" y="305406"/>
                  </a:cubicBezTo>
                  <a:cubicBezTo>
                    <a:pt x="-411" y="293931"/>
                    <a:pt x="-411" y="282045"/>
                    <a:pt x="1230" y="269340"/>
                  </a:cubicBezTo>
                  <a:cubicBezTo>
                    <a:pt x="6973" y="233683"/>
                    <a:pt x="47999" y="184911"/>
                    <a:pt x="73025" y="157451"/>
                  </a:cubicBezTo>
                  <a:cubicBezTo>
                    <a:pt x="72204" y="156631"/>
                    <a:pt x="71794" y="155402"/>
                    <a:pt x="71794" y="153762"/>
                  </a:cubicBezTo>
                  <a:cubicBezTo>
                    <a:pt x="71794" y="151713"/>
                    <a:pt x="73435" y="149254"/>
                    <a:pt x="75486" y="148024"/>
                  </a:cubicBezTo>
                  <a:cubicBezTo>
                    <a:pt x="74255" y="146795"/>
                    <a:pt x="73435" y="144746"/>
                    <a:pt x="73435" y="142696"/>
                  </a:cubicBezTo>
                  <a:cubicBezTo>
                    <a:pt x="73435" y="138598"/>
                    <a:pt x="76307" y="135729"/>
                    <a:pt x="80409" y="135729"/>
                  </a:cubicBezTo>
                  <a:lnTo>
                    <a:pt x="86153" y="135729"/>
                  </a:lnTo>
                  <a:lnTo>
                    <a:pt x="61127" y="73842"/>
                  </a:lnTo>
                  <a:cubicBezTo>
                    <a:pt x="59076" y="70153"/>
                    <a:pt x="59486" y="65645"/>
                    <a:pt x="61127" y="61956"/>
                  </a:cubicBezTo>
                  <a:cubicBezTo>
                    <a:pt x="63589" y="58267"/>
                    <a:pt x="66871" y="55808"/>
                    <a:pt x="70973" y="54988"/>
                  </a:cubicBezTo>
                  <a:cubicBezTo>
                    <a:pt x="89435" y="50890"/>
                    <a:pt x="108307" y="52939"/>
                    <a:pt x="128820" y="54988"/>
                  </a:cubicBezTo>
                  <a:cubicBezTo>
                    <a:pt x="143178" y="56218"/>
                    <a:pt x="157948" y="57857"/>
                    <a:pt x="174358" y="57448"/>
                  </a:cubicBezTo>
                  <a:cubicBezTo>
                    <a:pt x="178871" y="57038"/>
                    <a:pt x="183794" y="59497"/>
                    <a:pt x="186255" y="64005"/>
                  </a:cubicBezTo>
                  <a:cubicBezTo>
                    <a:pt x="189127" y="68104"/>
                    <a:pt x="189127" y="73432"/>
                    <a:pt x="187076" y="77940"/>
                  </a:cubicBezTo>
                  <a:lnTo>
                    <a:pt x="157127" y="135729"/>
                  </a:lnTo>
                  <a:lnTo>
                    <a:pt x="164102" y="135729"/>
                  </a:lnTo>
                  <a:cubicBezTo>
                    <a:pt x="168204" y="135729"/>
                    <a:pt x="171486" y="138598"/>
                    <a:pt x="171486" y="142696"/>
                  </a:cubicBezTo>
                  <a:cubicBezTo>
                    <a:pt x="171486" y="144746"/>
                    <a:pt x="170666" y="146795"/>
                    <a:pt x="169435" y="148024"/>
                  </a:cubicBezTo>
                  <a:cubicBezTo>
                    <a:pt x="171486" y="149254"/>
                    <a:pt x="173127" y="151713"/>
                    <a:pt x="173127" y="153762"/>
                  </a:cubicBezTo>
                  <a:cubicBezTo>
                    <a:pt x="173127" y="155811"/>
                    <a:pt x="172307" y="157451"/>
                    <a:pt x="171486" y="158680"/>
                  </a:cubicBezTo>
                  <a:cubicBezTo>
                    <a:pt x="185845" y="173845"/>
                    <a:pt x="204717" y="195157"/>
                    <a:pt x="219896" y="217699"/>
                  </a:cubicBezTo>
                  <a:lnTo>
                    <a:pt x="291281" y="141057"/>
                  </a:lnTo>
                  <a:cubicBezTo>
                    <a:pt x="289230" y="137368"/>
                    <a:pt x="287999" y="133270"/>
                    <a:pt x="287999" y="129581"/>
                  </a:cubicBezTo>
                  <a:cubicBezTo>
                    <a:pt x="287999" y="117286"/>
                    <a:pt x="297025" y="107039"/>
                    <a:pt x="308102" y="104170"/>
                  </a:cubicBezTo>
                  <a:lnTo>
                    <a:pt x="308102" y="65235"/>
                  </a:lnTo>
                  <a:cubicBezTo>
                    <a:pt x="308102" y="56218"/>
                    <a:pt x="315486" y="48841"/>
                    <a:pt x="324512" y="48841"/>
                  </a:cubicBezTo>
                  <a:close/>
                  <a:moveTo>
                    <a:pt x="204486" y="0"/>
                  </a:moveTo>
                  <a:cubicBezTo>
                    <a:pt x="208631" y="0"/>
                    <a:pt x="211948" y="2833"/>
                    <a:pt x="211948" y="6881"/>
                  </a:cubicBezTo>
                  <a:lnTo>
                    <a:pt x="211948" y="21454"/>
                  </a:lnTo>
                  <a:lnTo>
                    <a:pt x="226871" y="21454"/>
                  </a:lnTo>
                  <a:cubicBezTo>
                    <a:pt x="231017" y="21454"/>
                    <a:pt x="234333" y="24692"/>
                    <a:pt x="234333" y="28740"/>
                  </a:cubicBezTo>
                  <a:cubicBezTo>
                    <a:pt x="234333" y="32384"/>
                    <a:pt x="231017" y="35622"/>
                    <a:pt x="226871" y="35622"/>
                  </a:cubicBezTo>
                  <a:lnTo>
                    <a:pt x="211948" y="35622"/>
                  </a:lnTo>
                  <a:lnTo>
                    <a:pt x="211948" y="50599"/>
                  </a:lnTo>
                  <a:cubicBezTo>
                    <a:pt x="211948" y="54647"/>
                    <a:pt x="208631" y="57481"/>
                    <a:pt x="204486" y="57481"/>
                  </a:cubicBezTo>
                  <a:cubicBezTo>
                    <a:pt x="200755" y="57481"/>
                    <a:pt x="197438" y="54647"/>
                    <a:pt x="197438" y="50599"/>
                  </a:cubicBezTo>
                  <a:lnTo>
                    <a:pt x="197438" y="35622"/>
                  </a:lnTo>
                  <a:lnTo>
                    <a:pt x="182100" y="35622"/>
                  </a:lnTo>
                  <a:cubicBezTo>
                    <a:pt x="178369" y="35622"/>
                    <a:pt x="175053" y="32384"/>
                    <a:pt x="175053" y="28740"/>
                  </a:cubicBezTo>
                  <a:cubicBezTo>
                    <a:pt x="175053" y="24692"/>
                    <a:pt x="178369" y="21454"/>
                    <a:pt x="182100" y="21454"/>
                  </a:cubicBezTo>
                  <a:lnTo>
                    <a:pt x="197438" y="21454"/>
                  </a:lnTo>
                  <a:lnTo>
                    <a:pt x="197438" y="6881"/>
                  </a:lnTo>
                  <a:cubicBezTo>
                    <a:pt x="197438" y="2833"/>
                    <a:pt x="200755" y="0"/>
                    <a:pt x="204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18" name="Freeform 48">
              <a:extLst>
                <a:ext uri="{FF2B5EF4-FFF2-40B4-BE49-F238E27FC236}">
                  <a16:creationId xmlns:a16="http://schemas.microsoft.com/office/drawing/2014/main" id="{16670314-EA7D-3A9A-68C5-6E83EA102092}"/>
                </a:ext>
              </a:extLst>
            </p:cNvPr>
            <p:cNvSpPr>
              <a:spLocks noChangeArrowheads="1"/>
            </p:cNvSpPr>
            <p:nvPr/>
          </p:nvSpPr>
          <p:spPr bwMode="auto">
            <a:xfrm>
              <a:off x="11068475" y="5627202"/>
              <a:ext cx="180881" cy="269039"/>
            </a:xfrm>
            <a:custGeom>
              <a:avLst/>
              <a:gdLst>
                <a:gd name="connsiteX0" fmla="*/ 173936 w 531637"/>
                <a:gd name="connsiteY0" fmla="*/ 361787 h 487302"/>
                <a:gd name="connsiteX1" fmla="*/ 432591 w 531637"/>
                <a:gd name="connsiteY1" fmla="*/ 361787 h 487302"/>
                <a:gd name="connsiteX2" fmla="*/ 439419 w 531637"/>
                <a:gd name="connsiteY2" fmla="*/ 369072 h 487302"/>
                <a:gd name="connsiteX3" fmla="*/ 432591 w 531637"/>
                <a:gd name="connsiteY3" fmla="*/ 375591 h 487302"/>
                <a:gd name="connsiteX4" fmla="*/ 173936 w 531637"/>
                <a:gd name="connsiteY4" fmla="*/ 375591 h 487302"/>
                <a:gd name="connsiteX5" fmla="*/ 166706 w 531637"/>
                <a:gd name="connsiteY5" fmla="*/ 369072 h 487302"/>
                <a:gd name="connsiteX6" fmla="*/ 173936 w 531637"/>
                <a:gd name="connsiteY6" fmla="*/ 361787 h 487302"/>
                <a:gd name="connsiteX7" fmla="*/ 173957 w 531637"/>
                <a:gd name="connsiteY7" fmla="*/ 324546 h 487302"/>
                <a:gd name="connsiteX8" fmla="*/ 414835 w 531637"/>
                <a:gd name="connsiteY8" fmla="*/ 324546 h 487302"/>
                <a:gd name="connsiteX9" fmla="*/ 421682 w 531637"/>
                <a:gd name="connsiteY9" fmla="*/ 332527 h 487302"/>
                <a:gd name="connsiteX10" fmla="*/ 414835 w 531637"/>
                <a:gd name="connsiteY10" fmla="*/ 340087 h 487302"/>
                <a:gd name="connsiteX11" fmla="*/ 173957 w 531637"/>
                <a:gd name="connsiteY11" fmla="*/ 340087 h 487302"/>
                <a:gd name="connsiteX12" fmla="*/ 166706 w 531637"/>
                <a:gd name="connsiteY12" fmla="*/ 332527 h 487302"/>
                <a:gd name="connsiteX13" fmla="*/ 173957 w 531637"/>
                <a:gd name="connsiteY13" fmla="*/ 324546 h 487302"/>
                <a:gd name="connsiteX14" fmla="*/ 110127 w 531637"/>
                <a:gd name="connsiteY14" fmla="*/ 320840 h 487302"/>
                <a:gd name="connsiteX15" fmla="*/ 97163 w 531637"/>
                <a:gd name="connsiteY15" fmla="*/ 368982 h 487302"/>
                <a:gd name="connsiteX16" fmla="*/ 99189 w 531637"/>
                <a:gd name="connsiteY16" fmla="*/ 368982 h 487302"/>
                <a:gd name="connsiteX17" fmla="*/ 101214 w 531637"/>
                <a:gd name="connsiteY17" fmla="*/ 368982 h 487302"/>
                <a:gd name="connsiteX18" fmla="*/ 125520 w 531637"/>
                <a:gd name="connsiteY18" fmla="*/ 344911 h 487302"/>
                <a:gd name="connsiteX19" fmla="*/ 125520 w 531637"/>
                <a:gd name="connsiteY19" fmla="*/ 342905 h 487302"/>
                <a:gd name="connsiteX20" fmla="*/ 110127 w 531637"/>
                <a:gd name="connsiteY20" fmla="*/ 320840 h 487302"/>
                <a:gd name="connsiteX21" fmla="*/ 175719 w 531637"/>
                <a:gd name="connsiteY21" fmla="*/ 287301 h 487302"/>
                <a:gd name="connsiteX22" fmla="*/ 377202 w 531637"/>
                <a:gd name="connsiteY22" fmla="*/ 287301 h 487302"/>
                <a:gd name="connsiteX23" fmla="*/ 384441 w 531637"/>
                <a:gd name="connsiteY23" fmla="*/ 293819 h 487302"/>
                <a:gd name="connsiteX24" fmla="*/ 377202 w 531637"/>
                <a:gd name="connsiteY24" fmla="*/ 301105 h 487302"/>
                <a:gd name="connsiteX25" fmla="*/ 175719 w 531637"/>
                <a:gd name="connsiteY25" fmla="*/ 301105 h 487302"/>
                <a:gd name="connsiteX26" fmla="*/ 168480 w 531637"/>
                <a:gd name="connsiteY26" fmla="*/ 293819 h 487302"/>
                <a:gd name="connsiteX27" fmla="*/ 175719 w 531637"/>
                <a:gd name="connsiteY27" fmla="*/ 287301 h 487302"/>
                <a:gd name="connsiteX28" fmla="*/ 99189 w 531637"/>
                <a:gd name="connsiteY28" fmla="*/ 254244 h 487302"/>
                <a:gd name="connsiteX29" fmla="*/ 74478 w 531637"/>
                <a:gd name="connsiteY29" fmla="*/ 278315 h 487302"/>
                <a:gd name="connsiteX30" fmla="*/ 74478 w 531637"/>
                <a:gd name="connsiteY30" fmla="*/ 280321 h 487302"/>
                <a:gd name="connsiteX31" fmla="*/ 99189 w 531637"/>
                <a:gd name="connsiteY31" fmla="*/ 304793 h 487302"/>
                <a:gd name="connsiteX32" fmla="*/ 112152 w 531637"/>
                <a:gd name="connsiteY32" fmla="*/ 257052 h 487302"/>
                <a:gd name="connsiteX33" fmla="*/ 101214 w 531637"/>
                <a:gd name="connsiteY33" fmla="*/ 254244 h 487302"/>
                <a:gd name="connsiteX34" fmla="*/ 175682 w 531637"/>
                <a:gd name="connsiteY34" fmla="*/ 253606 h 487302"/>
                <a:gd name="connsiteX35" fmla="*/ 304528 w 531637"/>
                <a:gd name="connsiteY35" fmla="*/ 253606 h 487302"/>
                <a:gd name="connsiteX36" fmla="*/ 311731 w 531637"/>
                <a:gd name="connsiteY36" fmla="*/ 260508 h 487302"/>
                <a:gd name="connsiteX37" fmla="*/ 304528 w 531637"/>
                <a:gd name="connsiteY37" fmla="*/ 267410 h 487302"/>
                <a:gd name="connsiteX38" fmla="*/ 175682 w 531637"/>
                <a:gd name="connsiteY38" fmla="*/ 267410 h 487302"/>
                <a:gd name="connsiteX39" fmla="*/ 168479 w 531637"/>
                <a:gd name="connsiteY39" fmla="*/ 260508 h 487302"/>
                <a:gd name="connsiteX40" fmla="*/ 175682 w 531637"/>
                <a:gd name="connsiteY40" fmla="*/ 253606 h 487302"/>
                <a:gd name="connsiteX41" fmla="*/ 495792 w 531637"/>
                <a:gd name="connsiteY41" fmla="*/ 228403 h 487302"/>
                <a:gd name="connsiteX42" fmla="*/ 495792 w 531637"/>
                <a:gd name="connsiteY42" fmla="*/ 418959 h 487302"/>
                <a:gd name="connsiteX43" fmla="*/ 464780 w 531637"/>
                <a:gd name="connsiteY43" fmla="*/ 450316 h 487302"/>
                <a:gd name="connsiteX44" fmla="*/ 49942 w 531637"/>
                <a:gd name="connsiteY44" fmla="*/ 450316 h 487302"/>
                <a:gd name="connsiteX45" fmla="*/ 49942 w 531637"/>
                <a:gd name="connsiteY45" fmla="*/ 450718 h 487302"/>
                <a:gd name="connsiteX46" fmla="*/ 72496 w 531637"/>
                <a:gd name="connsiteY46" fmla="*/ 473231 h 487302"/>
                <a:gd name="connsiteX47" fmla="*/ 494584 w 531637"/>
                <a:gd name="connsiteY47" fmla="*/ 473231 h 487302"/>
                <a:gd name="connsiteX48" fmla="*/ 517138 w 531637"/>
                <a:gd name="connsiteY48" fmla="*/ 450718 h 487302"/>
                <a:gd name="connsiteX49" fmla="*/ 517138 w 531637"/>
                <a:gd name="connsiteY49" fmla="*/ 250916 h 487302"/>
                <a:gd name="connsiteX50" fmla="*/ 495792 w 531637"/>
                <a:gd name="connsiteY50" fmla="*/ 228403 h 487302"/>
                <a:gd name="connsiteX51" fmla="*/ 129166 w 531637"/>
                <a:gd name="connsiteY51" fmla="*/ 219341 h 487302"/>
                <a:gd name="connsiteX52" fmla="*/ 134433 w 531637"/>
                <a:gd name="connsiteY52" fmla="*/ 228167 h 487302"/>
                <a:gd name="connsiteX53" fmla="*/ 128761 w 531637"/>
                <a:gd name="connsiteY53" fmla="*/ 251435 h 487302"/>
                <a:gd name="connsiteX54" fmla="*/ 139699 w 531637"/>
                <a:gd name="connsiteY54" fmla="*/ 278315 h 487302"/>
                <a:gd name="connsiteX55" fmla="*/ 132812 w 531637"/>
                <a:gd name="connsiteY55" fmla="*/ 285536 h 487302"/>
                <a:gd name="connsiteX56" fmla="*/ 125520 w 531637"/>
                <a:gd name="connsiteY56" fmla="*/ 278315 h 487302"/>
                <a:gd name="connsiteX57" fmla="*/ 123495 w 531637"/>
                <a:gd name="connsiteY57" fmla="*/ 269489 h 487302"/>
                <a:gd name="connsiteX58" fmla="*/ 113772 w 531637"/>
                <a:gd name="connsiteY58" fmla="*/ 306799 h 487302"/>
                <a:gd name="connsiteX59" fmla="*/ 139699 w 531637"/>
                <a:gd name="connsiteY59" fmla="*/ 342905 h 487302"/>
                <a:gd name="connsiteX60" fmla="*/ 139699 w 531637"/>
                <a:gd name="connsiteY60" fmla="*/ 344911 h 487302"/>
                <a:gd name="connsiteX61" fmla="*/ 101214 w 531637"/>
                <a:gd name="connsiteY61" fmla="*/ 383425 h 487302"/>
                <a:gd name="connsiteX62" fmla="*/ 99189 w 531637"/>
                <a:gd name="connsiteY62" fmla="*/ 383425 h 487302"/>
                <a:gd name="connsiteX63" fmla="*/ 93517 w 531637"/>
                <a:gd name="connsiteY63" fmla="*/ 383024 h 487302"/>
                <a:gd name="connsiteX64" fmla="*/ 88251 w 531637"/>
                <a:gd name="connsiteY64" fmla="*/ 402280 h 487302"/>
                <a:gd name="connsiteX65" fmla="*/ 81364 w 531637"/>
                <a:gd name="connsiteY65" fmla="*/ 407496 h 487302"/>
                <a:gd name="connsiteX66" fmla="*/ 79339 w 531637"/>
                <a:gd name="connsiteY66" fmla="*/ 407095 h 487302"/>
                <a:gd name="connsiteX67" fmla="*/ 74073 w 531637"/>
                <a:gd name="connsiteY67" fmla="*/ 398670 h 487302"/>
                <a:gd name="connsiteX68" fmla="*/ 79744 w 531637"/>
                <a:gd name="connsiteY68" fmla="*/ 378209 h 487302"/>
                <a:gd name="connsiteX69" fmla="*/ 60299 w 531637"/>
                <a:gd name="connsiteY69" fmla="*/ 344911 h 487302"/>
                <a:gd name="connsiteX70" fmla="*/ 60299 w 531637"/>
                <a:gd name="connsiteY70" fmla="*/ 344109 h 487302"/>
                <a:gd name="connsiteX71" fmla="*/ 67591 w 531637"/>
                <a:gd name="connsiteY71" fmla="*/ 336887 h 487302"/>
                <a:gd name="connsiteX72" fmla="*/ 74478 w 531637"/>
                <a:gd name="connsiteY72" fmla="*/ 344109 h 487302"/>
                <a:gd name="connsiteX73" fmla="*/ 74478 w 531637"/>
                <a:gd name="connsiteY73" fmla="*/ 344911 h 487302"/>
                <a:gd name="connsiteX74" fmla="*/ 83795 w 531637"/>
                <a:gd name="connsiteY74" fmla="*/ 363767 h 487302"/>
                <a:gd name="connsiteX75" fmla="*/ 95543 w 531637"/>
                <a:gd name="connsiteY75" fmla="*/ 318433 h 487302"/>
                <a:gd name="connsiteX76" fmla="*/ 60299 w 531637"/>
                <a:gd name="connsiteY76" fmla="*/ 280321 h 487302"/>
                <a:gd name="connsiteX77" fmla="*/ 60299 w 531637"/>
                <a:gd name="connsiteY77" fmla="*/ 278315 h 487302"/>
                <a:gd name="connsiteX78" fmla="*/ 99189 w 531637"/>
                <a:gd name="connsiteY78" fmla="*/ 239801 h 487302"/>
                <a:gd name="connsiteX79" fmla="*/ 101214 w 531637"/>
                <a:gd name="connsiteY79" fmla="*/ 239801 h 487302"/>
                <a:gd name="connsiteX80" fmla="*/ 115798 w 531637"/>
                <a:gd name="connsiteY80" fmla="*/ 243010 h 487302"/>
                <a:gd name="connsiteX81" fmla="*/ 120659 w 531637"/>
                <a:gd name="connsiteY81" fmla="*/ 224556 h 487302"/>
                <a:gd name="connsiteX82" fmla="*/ 129166 w 531637"/>
                <a:gd name="connsiteY82" fmla="*/ 219341 h 487302"/>
                <a:gd name="connsiteX83" fmla="*/ 31818 w 531637"/>
                <a:gd name="connsiteY83" fmla="*/ 191418 h 487302"/>
                <a:gd name="connsiteX84" fmla="*/ 14499 w 531637"/>
                <a:gd name="connsiteY84" fmla="*/ 208704 h 487302"/>
                <a:gd name="connsiteX85" fmla="*/ 14499 w 531637"/>
                <a:gd name="connsiteY85" fmla="*/ 418959 h 487302"/>
                <a:gd name="connsiteX86" fmla="*/ 31818 w 531637"/>
                <a:gd name="connsiteY86" fmla="*/ 436246 h 487302"/>
                <a:gd name="connsiteX87" fmla="*/ 464780 w 531637"/>
                <a:gd name="connsiteY87" fmla="*/ 436246 h 487302"/>
                <a:gd name="connsiteX88" fmla="*/ 481696 w 531637"/>
                <a:gd name="connsiteY88" fmla="*/ 418959 h 487302"/>
                <a:gd name="connsiteX89" fmla="*/ 481696 w 531637"/>
                <a:gd name="connsiteY89" fmla="*/ 208704 h 487302"/>
                <a:gd name="connsiteX90" fmla="*/ 464780 w 531637"/>
                <a:gd name="connsiteY90" fmla="*/ 191418 h 487302"/>
                <a:gd name="connsiteX91" fmla="*/ 31818 w 531637"/>
                <a:gd name="connsiteY91" fmla="*/ 177347 h 487302"/>
                <a:gd name="connsiteX92" fmla="*/ 464780 w 531637"/>
                <a:gd name="connsiteY92" fmla="*/ 177347 h 487302"/>
                <a:gd name="connsiteX93" fmla="*/ 495792 w 531637"/>
                <a:gd name="connsiteY93" fmla="*/ 208704 h 487302"/>
                <a:gd name="connsiteX94" fmla="*/ 495792 w 531637"/>
                <a:gd name="connsiteY94" fmla="*/ 214333 h 487302"/>
                <a:gd name="connsiteX95" fmla="*/ 531637 w 531637"/>
                <a:gd name="connsiteY95" fmla="*/ 250916 h 487302"/>
                <a:gd name="connsiteX96" fmla="*/ 531637 w 531637"/>
                <a:gd name="connsiteY96" fmla="*/ 450718 h 487302"/>
                <a:gd name="connsiteX97" fmla="*/ 494584 w 531637"/>
                <a:gd name="connsiteY97" fmla="*/ 487302 h 487302"/>
                <a:gd name="connsiteX98" fmla="*/ 72496 w 531637"/>
                <a:gd name="connsiteY98" fmla="*/ 487302 h 487302"/>
                <a:gd name="connsiteX99" fmla="*/ 35845 w 531637"/>
                <a:gd name="connsiteY99" fmla="*/ 450718 h 487302"/>
                <a:gd name="connsiteX100" fmla="*/ 35845 w 531637"/>
                <a:gd name="connsiteY100" fmla="*/ 450316 h 487302"/>
                <a:gd name="connsiteX101" fmla="*/ 31818 w 531637"/>
                <a:gd name="connsiteY101" fmla="*/ 450316 h 487302"/>
                <a:gd name="connsiteX102" fmla="*/ 0 w 531637"/>
                <a:gd name="connsiteY102" fmla="*/ 418959 h 487302"/>
                <a:gd name="connsiteX103" fmla="*/ 0 w 531637"/>
                <a:gd name="connsiteY103" fmla="*/ 208704 h 487302"/>
                <a:gd name="connsiteX104" fmla="*/ 31818 w 531637"/>
                <a:gd name="connsiteY104" fmla="*/ 177347 h 487302"/>
                <a:gd name="connsiteX105" fmla="*/ 117671 w 531637"/>
                <a:gd name="connsiteY105" fmla="*/ 67856 h 487302"/>
                <a:gd name="connsiteX106" fmla="*/ 34393 w 531637"/>
                <a:gd name="connsiteY106" fmla="*/ 93706 h 487302"/>
                <a:gd name="connsiteX107" fmla="*/ 33991 w 531637"/>
                <a:gd name="connsiteY107" fmla="*/ 94110 h 487302"/>
                <a:gd name="connsiteX108" fmla="*/ 34393 w 531637"/>
                <a:gd name="connsiteY108" fmla="*/ 94514 h 487302"/>
                <a:gd name="connsiteX109" fmla="*/ 117671 w 531637"/>
                <a:gd name="connsiteY109" fmla="*/ 123999 h 487302"/>
                <a:gd name="connsiteX110" fmla="*/ 132154 w 531637"/>
                <a:gd name="connsiteY110" fmla="*/ 66241 h 487302"/>
                <a:gd name="connsiteX111" fmla="*/ 132154 w 531637"/>
                <a:gd name="connsiteY111" fmla="*/ 126019 h 487302"/>
                <a:gd name="connsiteX112" fmla="*/ 252444 w 531637"/>
                <a:gd name="connsiteY112" fmla="*/ 126019 h 487302"/>
                <a:gd name="connsiteX113" fmla="*/ 252444 w 531637"/>
                <a:gd name="connsiteY113" fmla="*/ 66241 h 487302"/>
                <a:gd name="connsiteX114" fmla="*/ 416988 w 531637"/>
                <a:gd name="connsiteY114" fmla="*/ 57355 h 487302"/>
                <a:gd name="connsiteX115" fmla="*/ 416988 w 531637"/>
                <a:gd name="connsiteY115" fmla="*/ 139348 h 487302"/>
                <a:gd name="connsiteX116" fmla="*/ 445954 w 531637"/>
                <a:gd name="connsiteY116" fmla="*/ 139348 h 487302"/>
                <a:gd name="connsiteX117" fmla="*/ 478541 w 531637"/>
                <a:gd name="connsiteY117" fmla="*/ 107035 h 487302"/>
                <a:gd name="connsiteX118" fmla="*/ 478541 w 531637"/>
                <a:gd name="connsiteY118" fmla="*/ 89667 h 487302"/>
                <a:gd name="connsiteX119" fmla="*/ 445954 w 531637"/>
                <a:gd name="connsiteY119" fmla="*/ 57355 h 487302"/>
                <a:gd name="connsiteX120" fmla="*/ 266525 w 531637"/>
                <a:gd name="connsiteY120" fmla="*/ 57355 h 487302"/>
                <a:gd name="connsiteX121" fmla="*/ 266525 w 531637"/>
                <a:gd name="connsiteY121" fmla="*/ 139348 h 487302"/>
                <a:gd name="connsiteX122" fmla="*/ 402505 w 531637"/>
                <a:gd name="connsiteY122" fmla="*/ 139348 h 487302"/>
                <a:gd name="connsiteX123" fmla="*/ 402505 w 531637"/>
                <a:gd name="connsiteY123" fmla="*/ 57355 h 487302"/>
                <a:gd name="connsiteX124" fmla="*/ 322446 w 531637"/>
                <a:gd name="connsiteY124" fmla="*/ 0 h 487302"/>
                <a:gd name="connsiteX125" fmla="*/ 332906 w 531637"/>
                <a:gd name="connsiteY125" fmla="*/ 5251 h 487302"/>
                <a:gd name="connsiteX126" fmla="*/ 405321 w 531637"/>
                <a:gd name="connsiteY126" fmla="*/ 5251 h 487302"/>
                <a:gd name="connsiteX127" fmla="*/ 443540 w 531637"/>
                <a:gd name="connsiteY127" fmla="*/ 42410 h 487302"/>
                <a:gd name="connsiteX128" fmla="*/ 445954 w 531637"/>
                <a:gd name="connsiteY128" fmla="*/ 42410 h 487302"/>
                <a:gd name="connsiteX129" fmla="*/ 492622 w 531637"/>
                <a:gd name="connsiteY129" fmla="*/ 89667 h 487302"/>
                <a:gd name="connsiteX130" fmla="*/ 492622 w 531637"/>
                <a:gd name="connsiteY130" fmla="*/ 107035 h 487302"/>
                <a:gd name="connsiteX131" fmla="*/ 445954 w 531637"/>
                <a:gd name="connsiteY131" fmla="*/ 153888 h 487302"/>
                <a:gd name="connsiteX132" fmla="*/ 409746 w 531637"/>
                <a:gd name="connsiteY132" fmla="*/ 153888 h 487302"/>
                <a:gd name="connsiteX133" fmla="*/ 259283 w 531637"/>
                <a:gd name="connsiteY133" fmla="*/ 153888 h 487302"/>
                <a:gd name="connsiteX134" fmla="*/ 252444 w 531637"/>
                <a:gd name="connsiteY134" fmla="*/ 147022 h 487302"/>
                <a:gd name="connsiteX135" fmla="*/ 252444 w 531637"/>
                <a:gd name="connsiteY135" fmla="*/ 140559 h 487302"/>
                <a:gd name="connsiteX136" fmla="*/ 124913 w 531637"/>
                <a:gd name="connsiteY136" fmla="*/ 140559 h 487302"/>
                <a:gd name="connsiteX137" fmla="*/ 120890 w 531637"/>
                <a:gd name="connsiteY137" fmla="*/ 139348 h 487302"/>
                <a:gd name="connsiteX138" fmla="*/ 120487 w 531637"/>
                <a:gd name="connsiteY138" fmla="*/ 139751 h 487302"/>
                <a:gd name="connsiteX139" fmla="*/ 118073 w 531637"/>
                <a:gd name="connsiteY139" fmla="*/ 139348 h 487302"/>
                <a:gd name="connsiteX140" fmla="*/ 29968 w 531637"/>
                <a:gd name="connsiteY140" fmla="*/ 107843 h 487302"/>
                <a:gd name="connsiteX141" fmla="*/ 19508 w 531637"/>
                <a:gd name="connsiteY141" fmla="*/ 94110 h 487302"/>
                <a:gd name="connsiteX142" fmla="*/ 30370 w 531637"/>
                <a:gd name="connsiteY142" fmla="*/ 79973 h 487302"/>
                <a:gd name="connsiteX143" fmla="*/ 119280 w 531637"/>
                <a:gd name="connsiteY143" fmla="*/ 52508 h 487302"/>
                <a:gd name="connsiteX144" fmla="*/ 122901 w 531637"/>
                <a:gd name="connsiteY144" fmla="*/ 52104 h 487302"/>
                <a:gd name="connsiteX145" fmla="*/ 124913 w 531637"/>
                <a:gd name="connsiteY145" fmla="*/ 52104 h 487302"/>
                <a:gd name="connsiteX146" fmla="*/ 252444 w 531637"/>
                <a:gd name="connsiteY146" fmla="*/ 52104 h 487302"/>
                <a:gd name="connsiteX147" fmla="*/ 252444 w 531637"/>
                <a:gd name="connsiteY147" fmla="*/ 50084 h 487302"/>
                <a:gd name="connsiteX148" fmla="*/ 259283 w 531637"/>
                <a:gd name="connsiteY148" fmla="*/ 42410 h 487302"/>
                <a:gd name="connsiteX149" fmla="*/ 409746 w 531637"/>
                <a:gd name="connsiteY149" fmla="*/ 42410 h 487302"/>
                <a:gd name="connsiteX150" fmla="*/ 429460 w 531637"/>
                <a:gd name="connsiteY150" fmla="*/ 42410 h 487302"/>
                <a:gd name="connsiteX151" fmla="*/ 405321 w 531637"/>
                <a:gd name="connsiteY151" fmla="*/ 19791 h 487302"/>
                <a:gd name="connsiteX152" fmla="*/ 332906 w 531637"/>
                <a:gd name="connsiteY152" fmla="*/ 19791 h 487302"/>
                <a:gd name="connsiteX153" fmla="*/ 322446 w 531637"/>
                <a:gd name="connsiteY153" fmla="*/ 25446 h 487302"/>
                <a:gd name="connsiteX154" fmla="*/ 309974 w 531637"/>
                <a:gd name="connsiteY154" fmla="*/ 12521 h 487302"/>
                <a:gd name="connsiteX155" fmla="*/ 322446 w 531637"/>
                <a:gd name="connsiteY155" fmla="*/ 0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31637" h="487302">
                  <a:moveTo>
                    <a:pt x="173936" y="361787"/>
                  </a:moveTo>
                  <a:lnTo>
                    <a:pt x="432591" y="361787"/>
                  </a:lnTo>
                  <a:cubicBezTo>
                    <a:pt x="436607" y="361787"/>
                    <a:pt x="439419" y="365238"/>
                    <a:pt x="439419" y="369072"/>
                  </a:cubicBezTo>
                  <a:cubicBezTo>
                    <a:pt x="439419" y="372523"/>
                    <a:pt x="436607" y="375591"/>
                    <a:pt x="432591" y="375591"/>
                  </a:cubicBezTo>
                  <a:lnTo>
                    <a:pt x="173936" y="375591"/>
                  </a:lnTo>
                  <a:cubicBezTo>
                    <a:pt x="169919" y="375591"/>
                    <a:pt x="166706" y="372523"/>
                    <a:pt x="166706" y="369072"/>
                  </a:cubicBezTo>
                  <a:cubicBezTo>
                    <a:pt x="166706" y="365238"/>
                    <a:pt x="169919" y="361787"/>
                    <a:pt x="173936" y="361787"/>
                  </a:cubicBezTo>
                  <a:close/>
                  <a:moveTo>
                    <a:pt x="173957" y="324546"/>
                  </a:moveTo>
                  <a:lnTo>
                    <a:pt x="414835" y="324546"/>
                  </a:lnTo>
                  <a:cubicBezTo>
                    <a:pt x="418863" y="324546"/>
                    <a:pt x="421682" y="328326"/>
                    <a:pt x="421682" y="332527"/>
                  </a:cubicBezTo>
                  <a:cubicBezTo>
                    <a:pt x="421682" y="336307"/>
                    <a:pt x="418863" y="340087"/>
                    <a:pt x="414835" y="340087"/>
                  </a:cubicBezTo>
                  <a:lnTo>
                    <a:pt x="173957" y="340087"/>
                  </a:lnTo>
                  <a:cubicBezTo>
                    <a:pt x="169929" y="340087"/>
                    <a:pt x="166706" y="336307"/>
                    <a:pt x="166706" y="332527"/>
                  </a:cubicBezTo>
                  <a:cubicBezTo>
                    <a:pt x="166706" y="328326"/>
                    <a:pt x="169929" y="324546"/>
                    <a:pt x="173957" y="324546"/>
                  </a:cubicBezTo>
                  <a:close/>
                  <a:moveTo>
                    <a:pt x="110127" y="320840"/>
                  </a:moveTo>
                  <a:lnTo>
                    <a:pt x="97163" y="368982"/>
                  </a:lnTo>
                  <a:cubicBezTo>
                    <a:pt x="97974" y="368982"/>
                    <a:pt x="98379" y="368982"/>
                    <a:pt x="99189" y="368982"/>
                  </a:cubicBezTo>
                  <a:lnTo>
                    <a:pt x="101214" y="368982"/>
                  </a:lnTo>
                  <a:cubicBezTo>
                    <a:pt x="114583" y="368982"/>
                    <a:pt x="125520" y="358150"/>
                    <a:pt x="125520" y="344911"/>
                  </a:cubicBezTo>
                  <a:lnTo>
                    <a:pt x="125520" y="342905"/>
                  </a:lnTo>
                  <a:cubicBezTo>
                    <a:pt x="125520" y="332876"/>
                    <a:pt x="119039" y="324050"/>
                    <a:pt x="110127" y="320840"/>
                  </a:cubicBezTo>
                  <a:close/>
                  <a:moveTo>
                    <a:pt x="175719" y="287301"/>
                  </a:moveTo>
                  <a:lnTo>
                    <a:pt x="377202" y="287301"/>
                  </a:lnTo>
                  <a:cubicBezTo>
                    <a:pt x="381224" y="287301"/>
                    <a:pt x="384441" y="290368"/>
                    <a:pt x="384441" y="293819"/>
                  </a:cubicBezTo>
                  <a:cubicBezTo>
                    <a:pt x="384441" y="297654"/>
                    <a:pt x="381224" y="301105"/>
                    <a:pt x="377202" y="301105"/>
                  </a:cubicBezTo>
                  <a:lnTo>
                    <a:pt x="175719" y="301105"/>
                  </a:lnTo>
                  <a:cubicBezTo>
                    <a:pt x="172100" y="301105"/>
                    <a:pt x="168480" y="297654"/>
                    <a:pt x="168480" y="293819"/>
                  </a:cubicBezTo>
                  <a:cubicBezTo>
                    <a:pt x="168480" y="290368"/>
                    <a:pt x="172100" y="287301"/>
                    <a:pt x="175719" y="287301"/>
                  </a:cubicBezTo>
                  <a:close/>
                  <a:moveTo>
                    <a:pt x="99189" y="254244"/>
                  </a:moveTo>
                  <a:cubicBezTo>
                    <a:pt x="85415" y="254244"/>
                    <a:pt x="74478" y="265076"/>
                    <a:pt x="74478" y="278315"/>
                  </a:cubicBezTo>
                  <a:lnTo>
                    <a:pt x="74478" y="280321"/>
                  </a:lnTo>
                  <a:cubicBezTo>
                    <a:pt x="74478" y="293560"/>
                    <a:pt x="85415" y="304793"/>
                    <a:pt x="99189" y="304793"/>
                  </a:cubicBezTo>
                  <a:lnTo>
                    <a:pt x="112152" y="257052"/>
                  </a:lnTo>
                  <a:cubicBezTo>
                    <a:pt x="108911" y="255447"/>
                    <a:pt x="105265" y="254244"/>
                    <a:pt x="101214" y="254244"/>
                  </a:cubicBezTo>
                  <a:close/>
                  <a:moveTo>
                    <a:pt x="175682" y="253606"/>
                  </a:moveTo>
                  <a:lnTo>
                    <a:pt x="304528" y="253606"/>
                  </a:lnTo>
                  <a:cubicBezTo>
                    <a:pt x="308530" y="253606"/>
                    <a:pt x="311731" y="256673"/>
                    <a:pt x="311731" y="260508"/>
                  </a:cubicBezTo>
                  <a:cubicBezTo>
                    <a:pt x="311731" y="264342"/>
                    <a:pt x="308530" y="267410"/>
                    <a:pt x="304528" y="267410"/>
                  </a:cubicBezTo>
                  <a:lnTo>
                    <a:pt x="175682" y="267410"/>
                  </a:lnTo>
                  <a:cubicBezTo>
                    <a:pt x="172080" y="267410"/>
                    <a:pt x="168479" y="264342"/>
                    <a:pt x="168479" y="260508"/>
                  </a:cubicBezTo>
                  <a:cubicBezTo>
                    <a:pt x="168479" y="256673"/>
                    <a:pt x="172080" y="253606"/>
                    <a:pt x="175682" y="253606"/>
                  </a:cubicBezTo>
                  <a:close/>
                  <a:moveTo>
                    <a:pt x="495792" y="228403"/>
                  </a:moveTo>
                  <a:lnTo>
                    <a:pt x="495792" y="418959"/>
                  </a:lnTo>
                  <a:cubicBezTo>
                    <a:pt x="495792" y="436246"/>
                    <a:pt x="482098" y="450316"/>
                    <a:pt x="464780" y="450316"/>
                  </a:cubicBezTo>
                  <a:lnTo>
                    <a:pt x="49942" y="450316"/>
                  </a:lnTo>
                  <a:lnTo>
                    <a:pt x="49942" y="450718"/>
                  </a:lnTo>
                  <a:cubicBezTo>
                    <a:pt x="49942" y="462779"/>
                    <a:pt x="60413" y="473231"/>
                    <a:pt x="72496" y="473231"/>
                  </a:cubicBezTo>
                  <a:lnTo>
                    <a:pt x="494584" y="473231"/>
                  </a:lnTo>
                  <a:cubicBezTo>
                    <a:pt x="507069" y="473231"/>
                    <a:pt x="517138" y="462779"/>
                    <a:pt x="517138" y="450718"/>
                  </a:cubicBezTo>
                  <a:lnTo>
                    <a:pt x="517138" y="250916"/>
                  </a:lnTo>
                  <a:cubicBezTo>
                    <a:pt x="517138" y="238856"/>
                    <a:pt x="507875" y="229207"/>
                    <a:pt x="495792" y="228403"/>
                  </a:cubicBezTo>
                  <a:close/>
                  <a:moveTo>
                    <a:pt x="129166" y="219341"/>
                  </a:moveTo>
                  <a:cubicBezTo>
                    <a:pt x="133217" y="220544"/>
                    <a:pt x="135648" y="224556"/>
                    <a:pt x="134433" y="228167"/>
                  </a:cubicBezTo>
                  <a:lnTo>
                    <a:pt x="128761" y="251435"/>
                  </a:lnTo>
                  <a:cubicBezTo>
                    <a:pt x="135243" y="258255"/>
                    <a:pt x="139699" y="267884"/>
                    <a:pt x="139699" y="278315"/>
                  </a:cubicBezTo>
                  <a:cubicBezTo>
                    <a:pt x="139699" y="282326"/>
                    <a:pt x="136458" y="285536"/>
                    <a:pt x="132812" y="285536"/>
                  </a:cubicBezTo>
                  <a:cubicBezTo>
                    <a:pt x="128761" y="285536"/>
                    <a:pt x="125520" y="282326"/>
                    <a:pt x="125520" y="278315"/>
                  </a:cubicBezTo>
                  <a:cubicBezTo>
                    <a:pt x="125520" y="275105"/>
                    <a:pt x="124710" y="272297"/>
                    <a:pt x="123495" y="269489"/>
                  </a:cubicBezTo>
                  <a:lnTo>
                    <a:pt x="113772" y="306799"/>
                  </a:lnTo>
                  <a:cubicBezTo>
                    <a:pt x="128761" y="312014"/>
                    <a:pt x="139699" y="326056"/>
                    <a:pt x="139699" y="342905"/>
                  </a:cubicBezTo>
                  <a:lnTo>
                    <a:pt x="139699" y="344911"/>
                  </a:lnTo>
                  <a:cubicBezTo>
                    <a:pt x="139699" y="366174"/>
                    <a:pt x="122280" y="383425"/>
                    <a:pt x="101214" y="383425"/>
                  </a:cubicBezTo>
                  <a:lnTo>
                    <a:pt x="99189" y="383425"/>
                  </a:lnTo>
                  <a:cubicBezTo>
                    <a:pt x="97163" y="383425"/>
                    <a:pt x="95138" y="383425"/>
                    <a:pt x="93517" y="383024"/>
                  </a:cubicBezTo>
                  <a:lnTo>
                    <a:pt x="88251" y="402280"/>
                  </a:lnTo>
                  <a:cubicBezTo>
                    <a:pt x="87441" y="405490"/>
                    <a:pt x="84200" y="407496"/>
                    <a:pt x="81364" y="407496"/>
                  </a:cubicBezTo>
                  <a:cubicBezTo>
                    <a:pt x="80554" y="407496"/>
                    <a:pt x="80149" y="407496"/>
                    <a:pt x="79339" y="407095"/>
                  </a:cubicBezTo>
                  <a:cubicBezTo>
                    <a:pt x="75693" y="406292"/>
                    <a:pt x="73262" y="402280"/>
                    <a:pt x="74073" y="398670"/>
                  </a:cubicBezTo>
                  <a:lnTo>
                    <a:pt x="79744" y="378209"/>
                  </a:lnTo>
                  <a:cubicBezTo>
                    <a:pt x="67996" y="371389"/>
                    <a:pt x="60299" y="358953"/>
                    <a:pt x="60299" y="344911"/>
                  </a:cubicBezTo>
                  <a:lnTo>
                    <a:pt x="60299" y="344109"/>
                  </a:lnTo>
                  <a:cubicBezTo>
                    <a:pt x="60299" y="340097"/>
                    <a:pt x="63540" y="336887"/>
                    <a:pt x="67591" y="336887"/>
                  </a:cubicBezTo>
                  <a:cubicBezTo>
                    <a:pt x="71642" y="336887"/>
                    <a:pt x="74478" y="340097"/>
                    <a:pt x="74478" y="344109"/>
                  </a:cubicBezTo>
                  <a:lnTo>
                    <a:pt x="74478" y="344911"/>
                  </a:lnTo>
                  <a:cubicBezTo>
                    <a:pt x="74478" y="352534"/>
                    <a:pt x="78124" y="358953"/>
                    <a:pt x="83795" y="363767"/>
                  </a:cubicBezTo>
                  <a:lnTo>
                    <a:pt x="95543" y="318433"/>
                  </a:lnTo>
                  <a:cubicBezTo>
                    <a:pt x="75693" y="317229"/>
                    <a:pt x="60299" y="300380"/>
                    <a:pt x="60299" y="280321"/>
                  </a:cubicBezTo>
                  <a:lnTo>
                    <a:pt x="60299" y="278315"/>
                  </a:lnTo>
                  <a:cubicBezTo>
                    <a:pt x="60299" y="257052"/>
                    <a:pt x="77718" y="239801"/>
                    <a:pt x="99189" y="239801"/>
                  </a:cubicBezTo>
                  <a:lnTo>
                    <a:pt x="101214" y="239801"/>
                  </a:lnTo>
                  <a:cubicBezTo>
                    <a:pt x="106481" y="239801"/>
                    <a:pt x="111342" y="241005"/>
                    <a:pt x="115798" y="243010"/>
                  </a:cubicBezTo>
                  <a:lnTo>
                    <a:pt x="120659" y="224556"/>
                  </a:lnTo>
                  <a:cubicBezTo>
                    <a:pt x="121469" y="220544"/>
                    <a:pt x="125520" y="218137"/>
                    <a:pt x="129166" y="219341"/>
                  </a:cubicBezTo>
                  <a:close/>
                  <a:moveTo>
                    <a:pt x="31818" y="191418"/>
                  </a:moveTo>
                  <a:cubicBezTo>
                    <a:pt x="22152" y="191418"/>
                    <a:pt x="14499" y="199458"/>
                    <a:pt x="14499" y="208704"/>
                  </a:cubicBezTo>
                  <a:lnTo>
                    <a:pt x="14499" y="418959"/>
                  </a:lnTo>
                  <a:cubicBezTo>
                    <a:pt x="14499" y="428608"/>
                    <a:pt x="22152" y="436246"/>
                    <a:pt x="31818" y="436246"/>
                  </a:cubicBezTo>
                  <a:lnTo>
                    <a:pt x="464780" y="436246"/>
                  </a:lnTo>
                  <a:cubicBezTo>
                    <a:pt x="474043" y="436246"/>
                    <a:pt x="481696" y="428608"/>
                    <a:pt x="481696" y="418959"/>
                  </a:cubicBezTo>
                  <a:lnTo>
                    <a:pt x="481696" y="208704"/>
                  </a:lnTo>
                  <a:cubicBezTo>
                    <a:pt x="481696" y="199458"/>
                    <a:pt x="474043" y="191418"/>
                    <a:pt x="464780" y="191418"/>
                  </a:cubicBezTo>
                  <a:close/>
                  <a:moveTo>
                    <a:pt x="31818" y="177347"/>
                  </a:moveTo>
                  <a:lnTo>
                    <a:pt x="464780" y="177347"/>
                  </a:lnTo>
                  <a:cubicBezTo>
                    <a:pt x="482098" y="177347"/>
                    <a:pt x="495792" y="191418"/>
                    <a:pt x="495792" y="208704"/>
                  </a:cubicBezTo>
                  <a:lnTo>
                    <a:pt x="495792" y="214333"/>
                  </a:lnTo>
                  <a:cubicBezTo>
                    <a:pt x="515527" y="214735"/>
                    <a:pt x="531637" y="231217"/>
                    <a:pt x="531637" y="250916"/>
                  </a:cubicBezTo>
                  <a:lnTo>
                    <a:pt x="531637" y="450718"/>
                  </a:lnTo>
                  <a:cubicBezTo>
                    <a:pt x="531637" y="470819"/>
                    <a:pt x="515124" y="487302"/>
                    <a:pt x="494584" y="487302"/>
                  </a:cubicBezTo>
                  <a:lnTo>
                    <a:pt x="72496" y="487302"/>
                  </a:lnTo>
                  <a:cubicBezTo>
                    <a:pt x="52358" y="487302"/>
                    <a:pt x="35845" y="470819"/>
                    <a:pt x="35845" y="450718"/>
                  </a:cubicBezTo>
                  <a:lnTo>
                    <a:pt x="35845" y="450316"/>
                  </a:lnTo>
                  <a:lnTo>
                    <a:pt x="31818" y="450316"/>
                  </a:lnTo>
                  <a:cubicBezTo>
                    <a:pt x="14096" y="450316"/>
                    <a:pt x="0" y="436246"/>
                    <a:pt x="0" y="418959"/>
                  </a:cubicBezTo>
                  <a:lnTo>
                    <a:pt x="0" y="208704"/>
                  </a:lnTo>
                  <a:cubicBezTo>
                    <a:pt x="0" y="191418"/>
                    <a:pt x="14096" y="177347"/>
                    <a:pt x="31818" y="177347"/>
                  </a:cubicBezTo>
                  <a:close/>
                  <a:moveTo>
                    <a:pt x="117671" y="67856"/>
                  </a:moveTo>
                  <a:lnTo>
                    <a:pt x="34393" y="93706"/>
                  </a:lnTo>
                  <a:cubicBezTo>
                    <a:pt x="34393" y="93706"/>
                    <a:pt x="33991" y="94110"/>
                    <a:pt x="33991" y="94110"/>
                  </a:cubicBezTo>
                  <a:cubicBezTo>
                    <a:pt x="33991" y="94110"/>
                    <a:pt x="34393" y="94110"/>
                    <a:pt x="34393" y="94514"/>
                  </a:cubicBezTo>
                  <a:lnTo>
                    <a:pt x="117671" y="123999"/>
                  </a:lnTo>
                  <a:close/>
                  <a:moveTo>
                    <a:pt x="132154" y="66241"/>
                  </a:moveTo>
                  <a:lnTo>
                    <a:pt x="132154" y="126019"/>
                  </a:lnTo>
                  <a:lnTo>
                    <a:pt x="252444" y="126019"/>
                  </a:lnTo>
                  <a:lnTo>
                    <a:pt x="252444" y="66241"/>
                  </a:lnTo>
                  <a:close/>
                  <a:moveTo>
                    <a:pt x="416988" y="57355"/>
                  </a:moveTo>
                  <a:lnTo>
                    <a:pt x="416988" y="139348"/>
                  </a:lnTo>
                  <a:lnTo>
                    <a:pt x="445954" y="139348"/>
                  </a:lnTo>
                  <a:cubicBezTo>
                    <a:pt x="464058" y="139348"/>
                    <a:pt x="478541" y="124807"/>
                    <a:pt x="478541" y="107035"/>
                  </a:cubicBezTo>
                  <a:lnTo>
                    <a:pt x="478541" y="89667"/>
                  </a:lnTo>
                  <a:cubicBezTo>
                    <a:pt x="478541" y="71895"/>
                    <a:pt x="464058" y="57355"/>
                    <a:pt x="445954" y="57355"/>
                  </a:cubicBezTo>
                  <a:close/>
                  <a:moveTo>
                    <a:pt x="266525" y="57355"/>
                  </a:moveTo>
                  <a:lnTo>
                    <a:pt x="266525" y="139348"/>
                  </a:lnTo>
                  <a:lnTo>
                    <a:pt x="402505" y="139348"/>
                  </a:lnTo>
                  <a:lnTo>
                    <a:pt x="402505" y="57355"/>
                  </a:lnTo>
                  <a:close/>
                  <a:moveTo>
                    <a:pt x="322446" y="0"/>
                  </a:moveTo>
                  <a:cubicBezTo>
                    <a:pt x="326871" y="0"/>
                    <a:pt x="330492" y="2423"/>
                    <a:pt x="332906" y="5251"/>
                  </a:cubicBezTo>
                  <a:lnTo>
                    <a:pt x="405321" y="5251"/>
                  </a:lnTo>
                  <a:cubicBezTo>
                    <a:pt x="425839" y="5251"/>
                    <a:pt x="443138" y="22215"/>
                    <a:pt x="443540" y="42410"/>
                  </a:cubicBezTo>
                  <a:lnTo>
                    <a:pt x="445954" y="42410"/>
                  </a:lnTo>
                  <a:cubicBezTo>
                    <a:pt x="471702" y="42410"/>
                    <a:pt x="492622" y="63817"/>
                    <a:pt x="492622" y="89667"/>
                  </a:cubicBezTo>
                  <a:lnTo>
                    <a:pt x="492622" y="107035"/>
                  </a:lnTo>
                  <a:cubicBezTo>
                    <a:pt x="492622" y="132885"/>
                    <a:pt x="471702" y="153888"/>
                    <a:pt x="445954" y="153888"/>
                  </a:cubicBezTo>
                  <a:lnTo>
                    <a:pt x="409746" y="153888"/>
                  </a:lnTo>
                  <a:lnTo>
                    <a:pt x="259283" y="153888"/>
                  </a:lnTo>
                  <a:cubicBezTo>
                    <a:pt x="255260" y="153888"/>
                    <a:pt x="252444" y="150657"/>
                    <a:pt x="252444" y="147022"/>
                  </a:cubicBezTo>
                  <a:lnTo>
                    <a:pt x="252444" y="140559"/>
                  </a:lnTo>
                  <a:lnTo>
                    <a:pt x="124913" y="140559"/>
                  </a:lnTo>
                  <a:cubicBezTo>
                    <a:pt x="123706" y="140559"/>
                    <a:pt x="122096" y="140559"/>
                    <a:pt x="120890" y="139348"/>
                  </a:cubicBezTo>
                  <a:cubicBezTo>
                    <a:pt x="120890" y="139751"/>
                    <a:pt x="120890" y="139751"/>
                    <a:pt x="120487" y="139751"/>
                  </a:cubicBezTo>
                  <a:cubicBezTo>
                    <a:pt x="119683" y="139751"/>
                    <a:pt x="118878" y="139348"/>
                    <a:pt x="118073" y="139348"/>
                  </a:cubicBezTo>
                  <a:lnTo>
                    <a:pt x="29968" y="107843"/>
                  </a:lnTo>
                  <a:cubicBezTo>
                    <a:pt x="23531" y="105823"/>
                    <a:pt x="19508" y="100169"/>
                    <a:pt x="19508" y="94110"/>
                  </a:cubicBezTo>
                  <a:cubicBezTo>
                    <a:pt x="19508" y="87648"/>
                    <a:pt x="23933" y="82397"/>
                    <a:pt x="30370" y="79973"/>
                  </a:cubicBezTo>
                  <a:lnTo>
                    <a:pt x="119280" y="52508"/>
                  </a:lnTo>
                  <a:cubicBezTo>
                    <a:pt x="120487" y="52104"/>
                    <a:pt x="121694" y="52104"/>
                    <a:pt x="122901" y="52104"/>
                  </a:cubicBezTo>
                  <a:cubicBezTo>
                    <a:pt x="123706" y="52104"/>
                    <a:pt x="124108" y="52104"/>
                    <a:pt x="124913" y="52104"/>
                  </a:cubicBezTo>
                  <a:lnTo>
                    <a:pt x="252444" y="52104"/>
                  </a:lnTo>
                  <a:lnTo>
                    <a:pt x="252444" y="50084"/>
                  </a:lnTo>
                  <a:cubicBezTo>
                    <a:pt x="252444" y="46045"/>
                    <a:pt x="255260" y="42410"/>
                    <a:pt x="259283" y="42410"/>
                  </a:cubicBezTo>
                  <a:lnTo>
                    <a:pt x="409746" y="42410"/>
                  </a:lnTo>
                  <a:lnTo>
                    <a:pt x="429460" y="42410"/>
                  </a:lnTo>
                  <a:cubicBezTo>
                    <a:pt x="428655" y="29889"/>
                    <a:pt x="418195" y="19791"/>
                    <a:pt x="405321" y="19791"/>
                  </a:cubicBezTo>
                  <a:lnTo>
                    <a:pt x="332906" y="19791"/>
                  </a:lnTo>
                  <a:cubicBezTo>
                    <a:pt x="330492" y="23427"/>
                    <a:pt x="326871" y="25446"/>
                    <a:pt x="322446" y="25446"/>
                  </a:cubicBezTo>
                  <a:cubicBezTo>
                    <a:pt x="315606" y="25446"/>
                    <a:pt x="309974" y="19791"/>
                    <a:pt x="309974" y="12521"/>
                  </a:cubicBezTo>
                  <a:cubicBezTo>
                    <a:pt x="309974" y="5655"/>
                    <a:pt x="315606" y="0"/>
                    <a:pt x="32244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cxnSp>
          <p:nvCxnSpPr>
            <p:cNvPr id="269" name="Straight Arrow Connector 268">
              <a:extLst>
                <a:ext uri="{FF2B5EF4-FFF2-40B4-BE49-F238E27FC236}">
                  <a16:creationId xmlns:a16="http://schemas.microsoft.com/office/drawing/2014/main" id="{2C325A5D-D19F-DFC3-AF97-FE77A3C67867}"/>
                </a:ext>
              </a:extLst>
            </p:cNvPr>
            <p:cNvCxnSpPr>
              <a:stCxn id="181" idx="2"/>
              <a:endCxn id="155" idx="0"/>
            </p:cNvCxnSpPr>
            <p:nvPr/>
          </p:nvCxnSpPr>
          <p:spPr bwMode="gray">
            <a:xfrm>
              <a:off x="10009548" y="4392290"/>
              <a:ext cx="0" cy="127021"/>
            </a:xfrm>
            <a:prstGeom prst="straightConnector1">
              <a:avLst/>
            </a:prstGeom>
            <a:noFill/>
            <a:ln w="9525" cap="flat" cmpd="sng" algn="ctr">
              <a:solidFill>
                <a:srgbClr val="0072BC"/>
              </a:solidFill>
              <a:prstDash val="solid"/>
              <a:miter lim="800000"/>
              <a:tailEnd type="triangle"/>
            </a:ln>
            <a:effectLst/>
          </p:spPr>
        </p:cxnSp>
        <p:cxnSp>
          <p:nvCxnSpPr>
            <p:cNvPr id="291" name="Straight Arrow Connector 290">
              <a:extLst>
                <a:ext uri="{FF2B5EF4-FFF2-40B4-BE49-F238E27FC236}">
                  <a16:creationId xmlns:a16="http://schemas.microsoft.com/office/drawing/2014/main" id="{68919E6D-FE57-4BC2-8B9C-90E47AC8FDDD}"/>
                </a:ext>
              </a:extLst>
            </p:cNvPr>
            <p:cNvCxnSpPr>
              <a:stCxn id="155" idx="2"/>
              <a:endCxn id="168" idx="0"/>
            </p:cNvCxnSpPr>
            <p:nvPr/>
          </p:nvCxnSpPr>
          <p:spPr bwMode="gray">
            <a:xfrm>
              <a:off x="10009548" y="4922721"/>
              <a:ext cx="0" cy="121846"/>
            </a:xfrm>
            <a:prstGeom prst="straightConnector1">
              <a:avLst/>
            </a:prstGeom>
            <a:noFill/>
            <a:ln w="9525" cap="flat" cmpd="sng" algn="ctr">
              <a:solidFill>
                <a:srgbClr val="0072BC"/>
              </a:solidFill>
              <a:prstDash val="solid"/>
              <a:miter lim="800000"/>
              <a:tailEnd type="triangle"/>
            </a:ln>
            <a:effectLst/>
          </p:spPr>
        </p:cxnSp>
        <p:grpSp>
          <p:nvGrpSpPr>
            <p:cNvPr id="328" name="Group 327">
              <a:extLst>
                <a:ext uri="{FF2B5EF4-FFF2-40B4-BE49-F238E27FC236}">
                  <a16:creationId xmlns:a16="http://schemas.microsoft.com/office/drawing/2014/main" id="{BE3159F2-5D80-0B01-04D5-E29EE3146026}"/>
                </a:ext>
              </a:extLst>
            </p:cNvPr>
            <p:cNvGrpSpPr/>
            <p:nvPr/>
          </p:nvGrpSpPr>
          <p:grpSpPr>
            <a:xfrm>
              <a:off x="9428247" y="3935730"/>
              <a:ext cx="1131578" cy="456560"/>
              <a:chOff x="9587156" y="4451112"/>
              <a:chExt cx="1005554" cy="456560"/>
            </a:xfrm>
          </p:grpSpPr>
          <p:sp>
            <p:nvSpPr>
              <p:cNvPr id="181" name="Rectangle: Rounded Corners 180">
                <a:extLst>
                  <a:ext uri="{FF2B5EF4-FFF2-40B4-BE49-F238E27FC236}">
                    <a16:creationId xmlns:a16="http://schemas.microsoft.com/office/drawing/2014/main" id="{8653F9C8-457E-F7D2-9288-16CB84CDBDC6}"/>
                  </a:ext>
                </a:extLst>
              </p:cNvPr>
              <p:cNvSpPr/>
              <p:nvPr/>
            </p:nvSpPr>
            <p:spPr bwMode="gray">
              <a:xfrm>
                <a:off x="9614725" y="4504262"/>
                <a:ext cx="977985" cy="403410"/>
              </a:xfrm>
              <a:prstGeom prst="roundRect">
                <a:avLst/>
              </a:prstGeom>
              <a:solidFill>
                <a:schemeClr val="bg1"/>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182" name="Ovale 10">
                <a:extLst>
                  <a:ext uri="{FF2B5EF4-FFF2-40B4-BE49-F238E27FC236}">
                    <a16:creationId xmlns:a16="http://schemas.microsoft.com/office/drawing/2014/main" id="{379B7F6E-0EAE-629B-B5A0-91153ECB432E}"/>
                  </a:ext>
                </a:extLst>
              </p:cNvPr>
              <p:cNvSpPr/>
              <p:nvPr/>
            </p:nvSpPr>
            <p:spPr bwMode="gray">
              <a:xfrm>
                <a:off x="9587156" y="4451112"/>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83" name="TextBox 182">
                <a:extLst>
                  <a:ext uri="{FF2B5EF4-FFF2-40B4-BE49-F238E27FC236}">
                    <a16:creationId xmlns:a16="http://schemas.microsoft.com/office/drawing/2014/main" id="{8D4A3F6A-FCBA-87C9-EA8F-2AB153201ED0}"/>
                  </a:ext>
                </a:extLst>
              </p:cNvPr>
              <p:cNvSpPr txBox="1"/>
              <p:nvPr/>
            </p:nvSpPr>
            <p:spPr bwMode="gray">
              <a:xfrm>
                <a:off x="9983059" y="4596979"/>
                <a:ext cx="60735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Auditor uploads draft audit report</a:t>
                </a:r>
                <a:endParaRPr kumimoji="0" lang="en-GB" sz="500" b="0" i="0" u="none" strike="sngStrike" kern="0" cap="none" spc="0" normalizeH="0" baseline="0" noProof="0">
                  <a:ln>
                    <a:noFill/>
                  </a:ln>
                  <a:solidFill>
                    <a:srgbClr val="00B050"/>
                  </a:solidFill>
                  <a:effectLst/>
                  <a:uLnTx/>
                  <a:uFillTx/>
                  <a:latin typeface="Proxima Nova" panose="02000506030000020004"/>
                  <a:ea typeface="+mn-ea"/>
                  <a:cs typeface="+mn-cs"/>
                </a:endParaRPr>
              </a:p>
            </p:txBody>
          </p:sp>
          <p:sp>
            <p:nvSpPr>
              <p:cNvPr id="237" name="Freeform 24">
                <a:extLst>
                  <a:ext uri="{FF2B5EF4-FFF2-40B4-BE49-F238E27FC236}">
                    <a16:creationId xmlns:a16="http://schemas.microsoft.com/office/drawing/2014/main" id="{0E28D64C-0DE5-4C7A-9599-6D3AAF030281}"/>
                  </a:ext>
                </a:extLst>
              </p:cNvPr>
              <p:cNvSpPr>
                <a:spLocks noChangeArrowheads="1"/>
              </p:cNvSpPr>
              <p:nvPr/>
            </p:nvSpPr>
            <p:spPr bwMode="auto">
              <a:xfrm>
                <a:off x="9760724" y="4581799"/>
                <a:ext cx="180066"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rgbClr val="0072BC"/>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grpSp>
        <p:sp>
          <p:nvSpPr>
            <p:cNvPr id="239" name="Rectangle: Rounded Corners 238">
              <a:extLst>
                <a:ext uri="{FF2B5EF4-FFF2-40B4-BE49-F238E27FC236}">
                  <a16:creationId xmlns:a16="http://schemas.microsoft.com/office/drawing/2014/main" id="{94E4F2D2-F61F-4426-3FA0-2CA3DE0CB831}"/>
                </a:ext>
              </a:extLst>
            </p:cNvPr>
            <p:cNvSpPr/>
            <p:nvPr/>
          </p:nvSpPr>
          <p:spPr bwMode="gray">
            <a:xfrm>
              <a:off x="9404095" y="3866258"/>
              <a:ext cx="1203297" cy="2320042"/>
            </a:xfrm>
            <a:prstGeom prst="roundRect">
              <a:avLst/>
            </a:prstGeom>
            <a:noFill/>
            <a:ln w="9525" cap="flat" cmpd="sng" algn="ctr">
              <a:solidFill>
                <a:srgbClr val="0072BC"/>
              </a:solidFill>
              <a:prstDash val="dash"/>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0" cap="none" spc="0" normalizeH="0" baseline="0" noProof="0" err="1">
                <a:ln>
                  <a:noFill/>
                </a:ln>
                <a:solidFill>
                  <a:prstClr val="black"/>
                </a:solidFill>
                <a:effectLst/>
                <a:uLnTx/>
                <a:uFillTx/>
                <a:latin typeface="Arial"/>
                <a:ea typeface="+mn-ea"/>
                <a:cs typeface="+mn-cs"/>
              </a:endParaRPr>
            </a:p>
          </p:txBody>
        </p:sp>
        <p:grpSp>
          <p:nvGrpSpPr>
            <p:cNvPr id="326" name="Group 325">
              <a:extLst>
                <a:ext uri="{FF2B5EF4-FFF2-40B4-BE49-F238E27FC236}">
                  <a16:creationId xmlns:a16="http://schemas.microsoft.com/office/drawing/2014/main" id="{ABF2B4C6-AC40-05B9-8062-654C924071AB}"/>
                </a:ext>
              </a:extLst>
            </p:cNvPr>
            <p:cNvGrpSpPr/>
            <p:nvPr/>
          </p:nvGrpSpPr>
          <p:grpSpPr>
            <a:xfrm>
              <a:off x="9428247" y="5001769"/>
              <a:ext cx="1131578" cy="446208"/>
              <a:chOff x="9587156" y="5496594"/>
              <a:chExt cx="1005554" cy="446208"/>
            </a:xfrm>
          </p:grpSpPr>
          <p:sp>
            <p:nvSpPr>
              <p:cNvPr id="168" name="Rectangle: Rounded Corners 167">
                <a:extLst>
                  <a:ext uri="{FF2B5EF4-FFF2-40B4-BE49-F238E27FC236}">
                    <a16:creationId xmlns:a16="http://schemas.microsoft.com/office/drawing/2014/main" id="{6AA8841D-A585-D7E5-853D-D00A25758AC4}"/>
                  </a:ext>
                </a:extLst>
              </p:cNvPr>
              <p:cNvSpPr/>
              <p:nvPr/>
            </p:nvSpPr>
            <p:spPr bwMode="gray">
              <a:xfrm>
                <a:off x="9614725" y="5539392"/>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179" name="Ovale 10">
                <a:extLst>
                  <a:ext uri="{FF2B5EF4-FFF2-40B4-BE49-F238E27FC236}">
                    <a16:creationId xmlns:a16="http://schemas.microsoft.com/office/drawing/2014/main" id="{46F7F007-9002-B376-1497-F97F2D6FE9C4}"/>
                  </a:ext>
                </a:extLst>
              </p:cNvPr>
              <p:cNvSpPr/>
              <p:nvPr/>
            </p:nvSpPr>
            <p:spPr bwMode="gray">
              <a:xfrm>
                <a:off x="9587156" y="5496594"/>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80" name="Freeform 40">
                <a:extLst>
                  <a:ext uri="{FF2B5EF4-FFF2-40B4-BE49-F238E27FC236}">
                    <a16:creationId xmlns:a16="http://schemas.microsoft.com/office/drawing/2014/main" id="{2828ABF0-B34B-0155-3A0E-FD403758E21F}"/>
                  </a:ext>
                </a:extLst>
              </p:cNvPr>
              <p:cNvSpPr>
                <a:spLocks noChangeArrowheads="1"/>
              </p:cNvSpPr>
              <p:nvPr/>
            </p:nvSpPr>
            <p:spPr bwMode="auto">
              <a:xfrm>
                <a:off x="9780190" y="5628567"/>
                <a:ext cx="180066"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rgbClr val="0072BC"/>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sp>
            <p:nvSpPr>
              <p:cNvPr id="294" name="TextBox 293">
                <a:extLst>
                  <a:ext uri="{FF2B5EF4-FFF2-40B4-BE49-F238E27FC236}">
                    <a16:creationId xmlns:a16="http://schemas.microsoft.com/office/drawing/2014/main" id="{7C85143D-8AC2-9E7C-982E-0EDCA8EC2C2A}"/>
                  </a:ext>
                </a:extLst>
              </p:cNvPr>
              <p:cNvSpPr txBox="1"/>
              <p:nvPr/>
            </p:nvSpPr>
            <p:spPr bwMode="gray">
              <a:xfrm>
                <a:off x="9953690" y="5610462"/>
                <a:ext cx="630230"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UNHCR uploads audit recommendations</a:t>
                </a:r>
                <a:endParaRPr kumimoji="0" lang="en-GB" sz="500" b="0" i="0" u="none" strike="noStrike" kern="0" cap="none" spc="0" normalizeH="0" baseline="0" noProof="0">
                  <a:ln>
                    <a:noFill/>
                  </a:ln>
                  <a:solidFill>
                    <a:srgbClr val="00B050"/>
                  </a:solidFill>
                  <a:effectLst/>
                  <a:uLnTx/>
                  <a:uFillTx/>
                  <a:latin typeface="Proxima Nova" panose="02000506030000020004"/>
                  <a:ea typeface="+mn-ea"/>
                  <a:cs typeface="+mn-cs"/>
                </a:endParaRPr>
              </a:p>
            </p:txBody>
          </p:sp>
        </p:grpSp>
        <p:grpSp>
          <p:nvGrpSpPr>
            <p:cNvPr id="327" name="Group 326">
              <a:extLst>
                <a:ext uri="{FF2B5EF4-FFF2-40B4-BE49-F238E27FC236}">
                  <a16:creationId xmlns:a16="http://schemas.microsoft.com/office/drawing/2014/main" id="{5D08F188-FB19-A9EE-754E-53AE52A53F2B}"/>
                </a:ext>
              </a:extLst>
            </p:cNvPr>
            <p:cNvGrpSpPr/>
            <p:nvPr/>
          </p:nvGrpSpPr>
          <p:grpSpPr>
            <a:xfrm>
              <a:off x="9428247" y="4471338"/>
              <a:ext cx="1131578" cy="451383"/>
              <a:chOff x="9587156" y="4964329"/>
              <a:chExt cx="1005554" cy="451383"/>
            </a:xfrm>
          </p:grpSpPr>
          <p:sp>
            <p:nvSpPr>
              <p:cNvPr id="155" name="Rectangle: Rounded Corners 154">
                <a:extLst>
                  <a:ext uri="{FF2B5EF4-FFF2-40B4-BE49-F238E27FC236}">
                    <a16:creationId xmlns:a16="http://schemas.microsoft.com/office/drawing/2014/main" id="{A2431FD4-F09B-3FE4-712C-7FF78C2C44DA}"/>
                  </a:ext>
                </a:extLst>
              </p:cNvPr>
              <p:cNvSpPr/>
              <p:nvPr/>
            </p:nvSpPr>
            <p:spPr bwMode="gray">
              <a:xfrm>
                <a:off x="9614725" y="5012302"/>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156" name="Ovale 10">
                <a:extLst>
                  <a:ext uri="{FF2B5EF4-FFF2-40B4-BE49-F238E27FC236}">
                    <a16:creationId xmlns:a16="http://schemas.microsoft.com/office/drawing/2014/main" id="{3D2B21D0-20D6-F64C-B754-E23104178BE8}"/>
                  </a:ext>
                </a:extLst>
              </p:cNvPr>
              <p:cNvSpPr/>
              <p:nvPr/>
            </p:nvSpPr>
            <p:spPr bwMode="gray">
              <a:xfrm>
                <a:off x="9587156" y="4964329"/>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67" name="Freeform 23">
                <a:extLst>
                  <a:ext uri="{FF2B5EF4-FFF2-40B4-BE49-F238E27FC236}">
                    <a16:creationId xmlns:a16="http://schemas.microsoft.com/office/drawing/2014/main" id="{1CF1026A-5FD9-CD17-BCE3-C64BB82CDBE0}"/>
                  </a:ext>
                </a:extLst>
              </p:cNvPr>
              <p:cNvSpPr>
                <a:spLocks noChangeArrowheads="1"/>
              </p:cNvSpPr>
              <p:nvPr/>
            </p:nvSpPr>
            <p:spPr bwMode="auto">
              <a:xfrm>
                <a:off x="9760724" y="5089274"/>
                <a:ext cx="180066"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rgbClr val="0072BC"/>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sp>
            <p:nvSpPr>
              <p:cNvPr id="319" name="TextBox 318">
                <a:extLst>
                  <a:ext uri="{FF2B5EF4-FFF2-40B4-BE49-F238E27FC236}">
                    <a16:creationId xmlns:a16="http://schemas.microsoft.com/office/drawing/2014/main" id="{E83931EE-3733-F1C5-11F1-464293B8ECA1}"/>
                  </a:ext>
                </a:extLst>
              </p:cNvPr>
              <p:cNvSpPr txBox="1"/>
              <p:nvPr/>
            </p:nvSpPr>
            <p:spPr bwMode="gray">
              <a:xfrm>
                <a:off x="9940206" y="5057409"/>
                <a:ext cx="630230"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0" cap="none" spc="0" normalizeH="0" baseline="0" noProof="0">
                    <a:ln>
                      <a:noFill/>
                    </a:ln>
                    <a:effectLst/>
                    <a:uLnTx/>
                    <a:uFillTx/>
                    <a:latin typeface="Proxima Nova" panose="02000506030000020004"/>
                    <a:ea typeface="+mn-ea"/>
                    <a:cs typeface="+mn-cs"/>
                  </a:rPr>
                  <a:t>Auditor transmits audit report to partner via a workflow</a:t>
                </a:r>
              </a:p>
            </p:txBody>
          </p:sp>
        </p:grpSp>
        <p:grpSp>
          <p:nvGrpSpPr>
            <p:cNvPr id="325" name="Group 324">
              <a:extLst>
                <a:ext uri="{FF2B5EF4-FFF2-40B4-BE49-F238E27FC236}">
                  <a16:creationId xmlns:a16="http://schemas.microsoft.com/office/drawing/2014/main" id="{DEC62AE9-819C-7CE2-D7AD-0CA93F816610}"/>
                </a:ext>
              </a:extLst>
            </p:cNvPr>
            <p:cNvGrpSpPr/>
            <p:nvPr/>
          </p:nvGrpSpPr>
          <p:grpSpPr>
            <a:xfrm>
              <a:off x="9448072" y="5527026"/>
              <a:ext cx="1111753" cy="446208"/>
              <a:chOff x="9604773" y="6042408"/>
              <a:chExt cx="987937" cy="446208"/>
            </a:xfrm>
          </p:grpSpPr>
          <p:sp>
            <p:nvSpPr>
              <p:cNvPr id="320" name="Rectangle: Rounded Corners 319">
                <a:extLst>
                  <a:ext uri="{FF2B5EF4-FFF2-40B4-BE49-F238E27FC236}">
                    <a16:creationId xmlns:a16="http://schemas.microsoft.com/office/drawing/2014/main" id="{C37AB25C-BB05-4EB6-EE08-B4781754EE71}"/>
                  </a:ext>
                </a:extLst>
              </p:cNvPr>
              <p:cNvSpPr/>
              <p:nvPr/>
            </p:nvSpPr>
            <p:spPr bwMode="gray">
              <a:xfrm>
                <a:off x="9614725" y="6085206"/>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321" name="Ovale 10">
                <a:extLst>
                  <a:ext uri="{FF2B5EF4-FFF2-40B4-BE49-F238E27FC236}">
                    <a16:creationId xmlns:a16="http://schemas.microsoft.com/office/drawing/2014/main" id="{17D2179B-E678-C7AD-B67D-662AB8777B67}"/>
                  </a:ext>
                </a:extLst>
              </p:cNvPr>
              <p:cNvSpPr/>
              <p:nvPr/>
            </p:nvSpPr>
            <p:spPr bwMode="gray">
              <a:xfrm>
                <a:off x="9604773" y="6042408"/>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23" name="TextBox 322">
                <a:extLst>
                  <a:ext uri="{FF2B5EF4-FFF2-40B4-BE49-F238E27FC236}">
                    <a16:creationId xmlns:a16="http://schemas.microsoft.com/office/drawing/2014/main" id="{6724318D-DC99-14FF-1170-5CF712118F65}"/>
                  </a:ext>
                </a:extLst>
              </p:cNvPr>
              <p:cNvSpPr txBox="1"/>
              <p:nvPr/>
            </p:nvSpPr>
            <p:spPr bwMode="gray">
              <a:xfrm>
                <a:off x="9953690" y="6093565"/>
                <a:ext cx="630230"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UNHCR transmits audit </a:t>
                </a:r>
                <a:r>
                  <a:rPr kumimoji="0" lang="en-GB" sz="500" b="0" i="0" u="none" strike="noStrike" kern="0" cap="none" spc="0" normalizeH="0" baseline="0" noProof="0">
                    <a:ln>
                      <a:noFill/>
                    </a:ln>
                    <a:solidFill>
                      <a:schemeClr val="accent6"/>
                    </a:solidFill>
                    <a:effectLst/>
                    <a:uLnTx/>
                    <a:uFillTx/>
                    <a:latin typeface="Proxima Nova" panose="02000506030000020004"/>
                    <a:ea typeface="+mn-ea"/>
                    <a:cs typeface="+mn-cs"/>
                  </a:rPr>
                  <a:t>recommendations to partner via a workflow</a:t>
                </a:r>
              </a:p>
            </p:txBody>
          </p:sp>
        </p:grpSp>
        <p:cxnSp>
          <p:nvCxnSpPr>
            <p:cNvPr id="324" name="Straight Arrow Connector 323">
              <a:extLst>
                <a:ext uri="{FF2B5EF4-FFF2-40B4-BE49-F238E27FC236}">
                  <a16:creationId xmlns:a16="http://schemas.microsoft.com/office/drawing/2014/main" id="{23FA9D95-E6EB-2C63-A0C9-F8230E2EFC91}"/>
                </a:ext>
              </a:extLst>
            </p:cNvPr>
            <p:cNvCxnSpPr>
              <a:cxnSpLocks/>
              <a:stCxn id="168" idx="2"/>
              <a:endCxn id="320" idx="0"/>
            </p:cNvCxnSpPr>
            <p:nvPr/>
          </p:nvCxnSpPr>
          <p:spPr>
            <a:xfrm>
              <a:off x="10009548" y="5447977"/>
              <a:ext cx="0" cy="121847"/>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32" name="Oval 331">
              <a:extLst>
                <a:ext uri="{FF2B5EF4-FFF2-40B4-BE49-F238E27FC236}">
                  <a16:creationId xmlns:a16="http://schemas.microsoft.com/office/drawing/2014/main" id="{4252CFA2-57D6-2F27-68C9-47BCD6DAB0D3}"/>
                </a:ext>
              </a:extLst>
            </p:cNvPr>
            <p:cNvSpPr/>
            <p:nvPr/>
          </p:nvSpPr>
          <p:spPr bwMode="gray">
            <a:xfrm>
              <a:off x="9879743" y="6062185"/>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800" b="0" i="0" u="none" strike="noStrike" kern="1200" cap="none" spc="0" normalizeH="0" baseline="0" noProof="0">
                  <a:ln>
                    <a:noFill/>
                  </a:ln>
                  <a:solidFill>
                    <a:srgbClr val="FFFFFF"/>
                  </a:solidFill>
                  <a:effectLst/>
                  <a:uLnTx/>
                  <a:uFillTx/>
                  <a:latin typeface="Arial"/>
                  <a:ea typeface="+mn-ea"/>
                  <a:cs typeface="+mn-cs"/>
                </a:rPr>
                <a:t>9</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335" name="Freeform 43">
              <a:extLst>
                <a:ext uri="{FF2B5EF4-FFF2-40B4-BE49-F238E27FC236}">
                  <a16:creationId xmlns:a16="http://schemas.microsoft.com/office/drawing/2014/main" id="{690BD824-B6E3-66AF-4A30-E167B4F50E02}"/>
                </a:ext>
              </a:extLst>
            </p:cNvPr>
            <p:cNvSpPr>
              <a:spLocks noChangeArrowheads="1"/>
            </p:cNvSpPr>
            <p:nvPr/>
          </p:nvSpPr>
          <p:spPr bwMode="auto">
            <a:xfrm>
              <a:off x="9612814" y="5645850"/>
              <a:ext cx="232244" cy="269039"/>
            </a:xfrm>
            <a:custGeom>
              <a:avLst/>
              <a:gdLst>
                <a:gd name="connsiteX0" fmla="*/ 252290 w 362702"/>
                <a:gd name="connsiteY0" fmla="*/ 469647 h 547344"/>
                <a:gd name="connsiteX1" fmla="*/ 270771 w 362702"/>
                <a:gd name="connsiteY1" fmla="*/ 475106 h 547344"/>
                <a:gd name="connsiteX2" fmla="*/ 265950 w 362702"/>
                <a:gd name="connsiteY2" fmla="*/ 494004 h 547344"/>
                <a:gd name="connsiteX3" fmla="*/ 247469 w 362702"/>
                <a:gd name="connsiteY3" fmla="*/ 489384 h 547344"/>
                <a:gd name="connsiteX4" fmla="*/ 252290 w 362702"/>
                <a:gd name="connsiteY4" fmla="*/ 469647 h 547344"/>
                <a:gd name="connsiteX5" fmla="*/ 310192 w 362702"/>
                <a:gd name="connsiteY5" fmla="*/ 420621 h 547344"/>
                <a:gd name="connsiteX6" fmla="*/ 226646 w 362702"/>
                <a:gd name="connsiteY6" fmla="*/ 469329 h 547344"/>
                <a:gd name="connsiteX7" fmla="*/ 262215 w 362702"/>
                <a:gd name="connsiteY7" fmla="*/ 530833 h 547344"/>
                <a:gd name="connsiteX8" fmla="*/ 345760 w 362702"/>
                <a:gd name="connsiteY8" fmla="*/ 482538 h 547344"/>
                <a:gd name="connsiteX9" fmla="*/ 14062 w 362702"/>
                <a:gd name="connsiteY9" fmla="*/ 399157 h 547344"/>
                <a:gd name="connsiteX10" fmla="*/ 14062 w 362702"/>
                <a:gd name="connsiteY10" fmla="*/ 431354 h 547344"/>
                <a:gd name="connsiteX11" fmla="*/ 36809 w 362702"/>
                <a:gd name="connsiteY11" fmla="*/ 453644 h 547344"/>
                <a:gd name="connsiteX12" fmla="*/ 169571 w 362702"/>
                <a:gd name="connsiteY12" fmla="*/ 453644 h 547344"/>
                <a:gd name="connsiteX13" fmla="*/ 132348 w 362702"/>
                <a:gd name="connsiteY13" fmla="*/ 416494 h 547344"/>
                <a:gd name="connsiteX14" fmla="*/ 131521 w 362702"/>
                <a:gd name="connsiteY14" fmla="*/ 415255 h 547344"/>
                <a:gd name="connsiteX15" fmla="*/ 124490 w 362702"/>
                <a:gd name="connsiteY15" fmla="*/ 399157 h 547344"/>
                <a:gd name="connsiteX16" fmla="*/ 101277 w 362702"/>
                <a:gd name="connsiteY16" fmla="*/ 217792 h 547344"/>
                <a:gd name="connsiteX17" fmla="*/ 92644 w 362702"/>
                <a:gd name="connsiteY17" fmla="*/ 220011 h 547344"/>
                <a:gd name="connsiteX18" fmla="*/ 86026 w 362702"/>
                <a:gd name="connsiteY18" fmla="*/ 227028 h 547344"/>
                <a:gd name="connsiteX19" fmla="*/ 85613 w 362702"/>
                <a:gd name="connsiteY19" fmla="*/ 231569 h 547344"/>
                <a:gd name="connsiteX20" fmla="*/ 137311 w 362702"/>
                <a:gd name="connsiteY20" fmla="*/ 321142 h 547344"/>
                <a:gd name="connsiteX21" fmla="*/ 167503 w 362702"/>
                <a:gd name="connsiteY21" fmla="*/ 373152 h 547344"/>
                <a:gd name="connsiteX22" fmla="*/ 164608 w 362702"/>
                <a:gd name="connsiteY22" fmla="*/ 383059 h 547344"/>
                <a:gd name="connsiteX23" fmla="*/ 155096 w 362702"/>
                <a:gd name="connsiteY23" fmla="*/ 380169 h 547344"/>
                <a:gd name="connsiteX24" fmla="*/ 121181 w 362702"/>
                <a:gd name="connsiteY24" fmla="*/ 321142 h 547344"/>
                <a:gd name="connsiteX25" fmla="*/ 117045 w 362702"/>
                <a:gd name="connsiteY25" fmla="*/ 319491 h 547344"/>
                <a:gd name="connsiteX26" fmla="*/ 107533 w 362702"/>
                <a:gd name="connsiteY26" fmla="*/ 321967 h 547344"/>
                <a:gd name="connsiteX27" fmla="*/ 100088 w 362702"/>
                <a:gd name="connsiteY27" fmla="*/ 332700 h 547344"/>
                <a:gd name="connsiteX28" fmla="*/ 129040 w 362702"/>
                <a:gd name="connsiteY28" fmla="*/ 374803 h 547344"/>
                <a:gd name="connsiteX29" fmla="*/ 144756 w 362702"/>
                <a:gd name="connsiteY29" fmla="*/ 409476 h 547344"/>
                <a:gd name="connsiteX30" fmla="*/ 205967 w 362702"/>
                <a:gd name="connsiteY30" fmla="*/ 451580 h 547344"/>
                <a:gd name="connsiteX31" fmla="*/ 212998 w 362702"/>
                <a:gd name="connsiteY31" fmla="*/ 454056 h 547344"/>
                <a:gd name="connsiteX32" fmla="*/ 215066 w 362702"/>
                <a:gd name="connsiteY32" fmla="*/ 454882 h 547344"/>
                <a:gd name="connsiteX33" fmla="*/ 217961 w 362702"/>
                <a:gd name="connsiteY33" fmla="*/ 457359 h 547344"/>
                <a:gd name="connsiteX34" fmla="*/ 303574 w 362702"/>
                <a:gd name="connsiteY34" fmla="*/ 408238 h 547344"/>
                <a:gd name="connsiteX35" fmla="*/ 303574 w 362702"/>
                <a:gd name="connsiteY35" fmla="*/ 393791 h 547344"/>
                <a:gd name="connsiteX36" fmla="*/ 296543 w 362702"/>
                <a:gd name="connsiteY36" fmla="*/ 321142 h 547344"/>
                <a:gd name="connsiteX37" fmla="*/ 263870 w 362702"/>
                <a:gd name="connsiteY37" fmla="*/ 265004 h 547344"/>
                <a:gd name="connsiteX38" fmla="*/ 260147 w 362702"/>
                <a:gd name="connsiteY38" fmla="*/ 258399 h 547344"/>
                <a:gd name="connsiteX39" fmla="*/ 256011 w 362702"/>
                <a:gd name="connsiteY39" fmla="*/ 256748 h 547344"/>
                <a:gd name="connsiteX40" fmla="*/ 246912 w 362702"/>
                <a:gd name="connsiteY40" fmla="*/ 259225 h 547344"/>
                <a:gd name="connsiteX41" fmla="*/ 239468 w 362702"/>
                <a:gd name="connsiteY41" fmla="*/ 270370 h 547344"/>
                <a:gd name="connsiteX42" fmla="*/ 249808 w 362702"/>
                <a:gd name="connsiteY42" fmla="*/ 288119 h 547344"/>
                <a:gd name="connsiteX43" fmla="*/ 254357 w 362702"/>
                <a:gd name="connsiteY43" fmla="*/ 296375 h 547344"/>
                <a:gd name="connsiteX44" fmla="*/ 252289 w 362702"/>
                <a:gd name="connsiteY44" fmla="*/ 306282 h 547344"/>
                <a:gd name="connsiteX45" fmla="*/ 248567 w 362702"/>
                <a:gd name="connsiteY45" fmla="*/ 307107 h 547344"/>
                <a:gd name="connsiteX46" fmla="*/ 241949 w 362702"/>
                <a:gd name="connsiteY46" fmla="*/ 303392 h 547344"/>
                <a:gd name="connsiteX47" fmla="*/ 227060 w 362702"/>
                <a:gd name="connsiteY47" fmla="*/ 277387 h 547344"/>
                <a:gd name="connsiteX48" fmla="*/ 223338 w 362702"/>
                <a:gd name="connsiteY48" fmla="*/ 275736 h 547344"/>
                <a:gd name="connsiteX49" fmla="*/ 213825 w 362702"/>
                <a:gd name="connsiteY49" fmla="*/ 277800 h 547344"/>
                <a:gd name="connsiteX50" fmla="*/ 206794 w 362702"/>
                <a:gd name="connsiteY50" fmla="*/ 289358 h 547344"/>
                <a:gd name="connsiteX51" fmla="*/ 217134 w 362702"/>
                <a:gd name="connsiteY51" fmla="*/ 307107 h 547344"/>
                <a:gd name="connsiteX52" fmla="*/ 221683 w 362702"/>
                <a:gd name="connsiteY52" fmla="*/ 315363 h 547344"/>
                <a:gd name="connsiteX53" fmla="*/ 219202 w 362702"/>
                <a:gd name="connsiteY53" fmla="*/ 324857 h 547344"/>
                <a:gd name="connsiteX54" fmla="*/ 209689 w 362702"/>
                <a:gd name="connsiteY54" fmla="*/ 322380 h 547344"/>
                <a:gd name="connsiteX55" fmla="*/ 194387 w 362702"/>
                <a:gd name="connsiteY55" fmla="*/ 296375 h 547344"/>
                <a:gd name="connsiteX56" fmla="*/ 190251 w 362702"/>
                <a:gd name="connsiteY56" fmla="*/ 294724 h 547344"/>
                <a:gd name="connsiteX57" fmla="*/ 180738 w 362702"/>
                <a:gd name="connsiteY57" fmla="*/ 296788 h 547344"/>
                <a:gd name="connsiteX58" fmla="*/ 173707 w 362702"/>
                <a:gd name="connsiteY58" fmla="*/ 308346 h 547344"/>
                <a:gd name="connsiteX59" fmla="*/ 174121 w 362702"/>
                <a:gd name="connsiteY59" fmla="*/ 308758 h 547344"/>
                <a:gd name="connsiteX60" fmla="*/ 189010 w 362702"/>
                <a:gd name="connsiteY60" fmla="*/ 333938 h 547344"/>
                <a:gd name="connsiteX61" fmla="*/ 186115 w 362702"/>
                <a:gd name="connsiteY61" fmla="*/ 343845 h 547344"/>
                <a:gd name="connsiteX62" fmla="*/ 182806 w 362702"/>
                <a:gd name="connsiteY62" fmla="*/ 345083 h 547344"/>
                <a:gd name="connsiteX63" fmla="*/ 176189 w 362702"/>
                <a:gd name="connsiteY63" fmla="*/ 341368 h 547344"/>
                <a:gd name="connsiteX64" fmla="*/ 161299 w 362702"/>
                <a:gd name="connsiteY64" fmla="*/ 315363 h 547344"/>
                <a:gd name="connsiteX65" fmla="*/ 105879 w 362702"/>
                <a:gd name="connsiteY65" fmla="*/ 219598 h 547344"/>
                <a:gd name="connsiteX66" fmla="*/ 101277 w 362702"/>
                <a:gd name="connsiteY66" fmla="*/ 217792 h 547344"/>
                <a:gd name="connsiteX67" fmla="*/ 105243 w 362702"/>
                <a:gd name="connsiteY67" fmla="*/ 127385 h 547344"/>
                <a:gd name="connsiteX68" fmla="*/ 203300 w 362702"/>
                <a:gd name="connsiteY68" fmla="*/ 127385 h 547344"/>
                <a:gd name="connsiteX69" fmla="*/ 210685 w 362702"/>
                <a:gd name="connsiteY69" fmla="*/ 134456 h 547344"/>
                <a:gd name="connsiteX70" fmla="*/ 203300 w 362702"/>
                <a:gd name="connsiteY70" fmla="*/ 141527 h 547344"/>
                <a:gd name="connsiteX71" fmla="*/ 105243 w 362702"/>
                <a:gd name="connsiteY71" fmla="*/ 141527 h 547344"/>
                <a:gd name="connsiteX72" fmla="*/ 98268 w 362702"/>
                <a:gd name="connsiteY72" fmla="*/ 134456 h 547344"/>
                <a:gd name="connsiteX73" fmla="*/ 105243 w 362702"/>
                <a:gd name="connsiteY73" fmla="*/ 127385 h 547344"/>
                <a:gd name="connsiteX74" fmla="*/ 103424 w 362702"/>
                <a:gd name="connsiteY74" fmla="*/ 98268 h 547344"/>
                <a:gd name="connsiteX75" fmla="*/ 201891 w 362702"/>
                <a:gd name="connsiteY75" fmla="*/ 98268 h 547344"/>
                <a:gd name="connsiteX76" fmla="*/ 208866 w 362702"/>
                <a:gd name="connsiteY76" fmla="*/ 105339 h 547344"/>
                <a:gd name="connsiteX77" fmla="*/ 201891 w 362702"/>
                <a:gd name="connsiteY77" fmla="*/ 112410 h 547344"/>
                <a:gd name="connsiteX78" fmla="*/ 103424 w 362702"/>
                <a:gd name="connsiteY78" fmla="*/ 112410 h 547344"/>
                <a:gd name="connsiteX79" fmla="*/ 96449 w 362702"/>
                <a:gd name="connsiteY79" fmla="*/ 105339 h 547344"/>
                <a:gd name="connsiteX80" fmla="*/ 103424 w 362702"/>
                <a:gd name="connsiteY80" fmla="*/ 98268 h 547344"/>
                <a:gd name="connsiteX81" fmla="*/ 36809 w 362702"/>
                <a:gd name="connsiteY81" fmla="*/ 77602 h 547344"/>
                <a:gd name="connsiteX82" fmla="*/ 14062 w 362702"/>
                <a:gd name="connsiteY82" fmla="*/ 100718 h 547344"/>
                <a:gd name="connsiteX83" fmla="*/ 14062 w 362702"/>
                <a:gd name="connsiteY83" fmla="*/ 384710 h 547344"/>
                <a:gd name="connsiteX84" fmla="*/ 117459 w 362702"/>
                <a:gd name="connsiteY84" fmla="*/ 384710 h 547344"/>
                <a:gd name="connsiteX85" fmla="*/ 116218 w 362702"/>
                <a:gd name="connsiteY85" fmla="*/ 380582 h 547344"/>
                <a:gd name="connsiteX86" fmla="*/ 89335 w 362702"/>
                <a:gd name="connsiteY86" fmla="*/ 341781 h 547344"/>
                <a:gd name="connsiteX87" fmla="*/ 88094 w 362702"/>
                <a:gd name="connsiteY87" fmla="*/ 340542 h 547344"/>
                <a:gd name="connsiteX88" fmla="*/ 100088 w 362702"/>
                <a:gd name="connsiteY88" fmla="*/ 309584 h 547344"/>
                <a:gd name="connsiteX89" fmla="*/ 111669 w 362702"/>
                <a:gd name="connsiteY89" fmla="*/ 305456 h 547344"/>
                <a:gd name="connsiteX90" fmla="*/ 73205 w 362702"/>
                <a:gd name="connsiteY90" fmla="*/ 238586 h 547344"/>
                <a:gd name="connsiteX91" fmla="*/ 72791 w 362702"/>
                <a:gd name="connsiteY91" fmla="*/ 220837 h 547344"/>
                <a:gd name="connsiteX92" fmla="*/ 85199 w 362702"/>
                <a:gd name="connsiteY92" fmla="*/ 207628 h 547344"/>
                <a:gd name="connsiteX93" fmla="*/ 118700 w 362702"/>
                <a:gd name="connsiteY93" fmla="*/ 212581 h 547344"/>
                <a:gd name="connsiteX94" fmla="*/ 164608 w 362702"/>
                <a:gd name="connsiteY94" fmla="*/ 292247 h 547344"/>
                <a:gd name="connsiteX95" fmla="*/ 173707 w 362702"/>
                <a:gd name="connsiteY95" fmla="*/ 284404 h 547344"/>
                <a:gd name="connsiteX96" fmla="*/ 191491 w 362702"/>
                <a:gd name="connsiteY96" fmla="*/ 280277 h 547344"/>
                <a:gd name="connsiteX97" fmla="*/ 193559 w 362702"/>
                <a:gd name="connsiteY97" fmla="*/ 280689 h 547344"/>
                <a:gd name="connsiteX98" fmla="*/ 206794 w 362702"/>
                <a:gd name="connsiteY98" fmla="*/ 265417 h 547344"/>
                <a:gd name="connsiteX99" fmla="*/ 224578 w 362702"/>
                <a:gd name="connsiteY99" fmla="*/ 261289 h 547344"/>
                <a:gd name="connsiteX100" fmla="*/ 226233 w 362702"/>
                <a:gd name="connsiteY100" fmla="*/ 261702 h 547344"/>
                <a:gd name="connsiteX101" fmla="*/ 239468 w 362702"/>
                <a:gd name="connsiteY101" fmla="*/ 246429 h 547344"/>
                <a:gd name="connsiteX102" fmla="*/ 252703 w 362702"/>
                <a:gd name="connsiteY102" fmla="*/ 242301 h 547344"/>
                <a:gd name="connsiteX103" fmla="*/ 252703 w 362702"/>
                <a:gd name="connsiteY103" fmla="*/ 183686 h 547344"/>
                <a:gd name="connsiteX104" fmla="*/ 212171 w 362702"/>
                <a:gd name="connsiteY104" fmla="*/ 183686 h 547344"/>
                <a:gd name="connsiteX105" fmla="*/ 202658 w 362702"/>
                <a:gd name="connsiteY105" fmla="*/ 207215 h 547344"/>
                <a:gd name="connsiteX106" fmla="*/ 190251 w 362702"/>
                <a:gd name="connsiteY106" fmla="*/ 215883 h 547344"/>
                <a:gd name="connsiteX107" fmla="*/ 189837 w 362702"/>
                <a:gd name="connsiteY107" fmla="*/ 215883 h 547344"/>
                <a:gd name="connsiteX108" fmla="*/ 177429 w 362702"/>
                <a:gd name="connsiteY108" fmla="*/ 208040 h 547344"/>
                <a:gd name="connsiteX109" fmla="*/ 165435 w 362702"/>
                <a:gd name="connsiteY109" fmla="*/ 183686 h 547344"/>
                <a:gd name="connsiteX110" fmla="*/ 121181 w 362702"/>
                <a:gd name="connsiteY110" fmla="*/ 183686 h 547344"/>
                <a:gd name="connsiteX111" fmla="*/ 74032 w 362702"/>
                <a:gd name="connsiteY111" fmla="*/ 164286 h 547344"/>
                <a:gd name="connsiteX112" fmla="*/ 54594 w 362702"/>
                <a:gd name="connsiteY112" fmla="*/ 117642 h 547344"/>
                <a:gd name="connsiteX113" fmla="*/ 54594 w 362702"/>
                <a:gd name="connsiteY113" fmla="*/ 77602 h 547344"/>
                <a:gd name="connsiteX114" fmla="*/ 103424 w 362702"/>
                <a:gd name="connsiteY114" fmla="*/ 70971 h 547344"/>
                <a:gd name="connsiteX115" fmla="*/ 201891 w 362702"/>
                <a:gd name="connsiteY115" fmla="*/ 70971 h 547344"/>
                <a:gd name="connsiteX116" fmla="*/ 208866 w 362702"/>
                <a:gd name="connsiteY116" fmla="*/ 78042 h 547344"/>
                <a:gd name="connsiteX117" fmla="*/ 201891 w 362702"/>
                <a:gd name="connsiteY117" fmla="*/ 85113 h 547344"/>
                <a:gd name="connsiteX118" fmla="*/ 103424 w 362702"/>
                <a:gd name="connsiteY118" fmla="*/ 85113 h 547344"/>
                <a:gd name="connsiteX119" fmla="*/ 96449 w 362702"/>
                <a:gd name="connsiteY119" fmla="*/ 78042 h 547344"/>
                <a:gd name="connsiteX120" fmla="*/ 103424 w 362702"/>
                <a:gd name="connsiteY120" fmla="*/ 70971 h 547344"/>
                <a:gd name="connsiteX121" fmla="*/ 271651 w 362702"/>
                <a:gd name="connsiteY121" fmla="*/ 41855 h 547344"/>
                <a:gd name="connsiteX122" fmla="*/ 278963 w 362702"/>
                <a:gd name="connsiteY122" fmla="*/ 49331 h 547344"/>
                <a:gd name="connsiteX123" fmla="*/ 278963 w 362702"/>
                <a:gd name="connsiteY123" fmla="*/ 51822 h 547344"/>
                <a:gd name="connsiteX124" fmla="*/ 294399 w 362702"/>
                <a:gd name="connsiteY124" fmla="*/ 68435 h 547344"/>
                <a:gd name="connsiteX125" fmla="*/ 294399 w 362702"/>
                <a:gd name="connsiteY125" fmla="*/ 70511 h 547344"/>
                <a:gd name="connsiteX126" fmla="*/ 287087 w 362702"/>
                <a:gd name="connsiteY126" fmla="*/ 77571 h 547344"/>
                <a:gd name="connsiteX127" fmla="*/ 280182 w 362702"/>
                <a:gd name="connsiteY127" fmla="*/ 70511 h 547344"/>
                <a:gd name="connsiteX128" fmla="*/ 280182 w 362702"/>
                <a:gd name="connsiteY128" fmla="*/ 68435 h 547344"/>
                <a:gd name="connsiteX129" fmla="*/ 271651 w 362702"/>
                <a:gd name="connsiteY129" fmla="*/ 65112 h 547344"/>
                <a:gd name="connsiteX130" fmla="*/ 263121 w 362702"/>
                <a:gd name="connsiteY130" fmla="*/ 68435 h 547344"/>
                <a:gd name="connsiteX131" fmla="*/ 263121 w 362702"/>
                <a:gd name="connsiteY131" fmla="*/ 80894 h 547344"/>
                <a:gd name="connsiteX132" fmla="*/ 271651 w 362702"/>
                <a:gd name="connsiteY132" fmla="*/ 84632 h 547344"/>
                <a:gd name="connsiteX133" fmla="*/ 294399 w 362702"/>
                <a:gd name="connsiteY133" fmla="*/ 102075 h 547344"/>
                <a:gd name="connsiteX134" fmla="*/ 294399 w 362702"/>
                <a:gd name="connsiteY134" fmla="*/ 115364 h 547344"/>
                <a:gd name="connsiteX135" fmla="*/ 278963 w 362702"/>
                <a:gd name="connsiteY135" fmla="*/ 131977 h 547344"/>
                <a:gd name="connsiteX136" fmla="*/ 278963 w 362702"/>
                <a:gd name="connsiteY136" fmla="*/ 134469 h 547344"/>
                <a:gd name="connsiteX137" fmla="*/ 271651 w 362702"/>
                <a:gd name="connsiteY137" fmla="*/ 141529 h 547344"/>
                <a:gd name="connsiteX138" fmla="*/ 264746 w 362702"/>
                <a:gd name="connsiteY138" fmla="*/ 134469 h 547344"/>
                <a:gd name="connsiteX139" fmla="*/ 264746 w 362702"/>
                <a:gd name="connsiteY139" fmla="*/ 131977 h 547344"/>
                <a:gd name="connsiteX140" fmla="*/ 249310 w 362702"/>
                <a:gd name="connsiteY140" fmla="*/ 115364 h 547344"/>
                <a:gd name="connsiteX141" fmla="*/ 249310 w 362702"/>
                <a:gd name="connsiteY141" fmla="*/ 113288 h 547344"/>
                <a:gd name="connsiteX142" fmla="*/ 256216 w 362702"/>
                <a:gd name="connsiteY142" fmla="*/ 106228 h 547344"/>
                <a:gd name="connsiteX143" fmla="*/ 263121 w 362702"/>
                <a:gd name="connsiteY143" fmla="*/ 113288 h 547344"/>
                <a:gd name="connsiteX144" fmla="*/ 263121 w 362702"/>
                <a:gd name="connsiteY144" fmla="*/ 115364 h 547344"/>
                <a:gd name="connsiteX145" fmla="*/ 271651 w 362702"/>
                <a:gd name="connsiteY145" fmla="*/ 119102 h 547344"/>
                <a:gd name="connsiteX146" fmla="*/ 280182 w 362702"/>
                <a:gd name="connsiteY146" fmla="*/ 115364 h 547344"/>
                <a:gd name="connsiteX147" fmla="*/ 280182 w 362702"/>
                <a:gd name="connsiteY147" fmla="*/ 102075 h 547344"/>
                <a:gd name="connsiteX148" fmla="*/ 271651 w 362702"/>
                <a:gd name="connsiteY148" fmla="*/ 98752 h 547344"/>
                <a:gd name="connsiteX149" fmla="*/ 249310 w 362702"/>
                <a:gd name="connsiteY149" fmla="*/ 80894 h 547344"/>
                <a:gd name="connsiteX150" fmla="*/ 249310 w 362702"/>
                <a:gd name="connsiteY150" fmla="*/ 68435 h 547344"/>
                <a:gd name="connsiteX151" fmla="*/ 264746 w 362702"/>
                <a:gd name="connsiteY151" fmla="*/ 51822 h 547344"/>
                <a:gd name="connsiteX152" fmla="*/ 264746 w 362702"/>
                <a:gd name="connsiteY152" fmla="*/ 49331 h 547344"/>
                <a:gd name="connsiteX153" fmla="*/ 271651 w 362702"/>
                <a:gd name="connsiteY153" fmla="*/ 41855 h 547344"/>
                <a:gd name="connsiteX154" fmla="*/ 103424 w 362702"/>
                <a:gd name="connsiteY154" fmla="*/ 41855 h 547344"/>
                <a:gd name="connsiteX155" fmla="*/ 201891 w 362702"/>
                <a:gd name="connsiteY155" fmla="*/ 41855 h 547344"/>
                <a:gd name="connsiteX156" fmla="*/ 208866 w 362702"/>
                <a:gd name="connsiteY156" fmla="*/ 49134 h 547344"/>
                <a:gd name="connsiteX157" fmla="*/ 201891 w 362702"/>
                <a:gd name="connsiteY157" fmla="*/ 56009 h 547344"/>
                <a:gd name="connsiteX158" fmla="*/ 103424 w 362702"/>
                <a:gd name="connsiteY158" fmla="*/ 56009 h 547344"/>
                <a:gd name="connsiteX159" fmla="*/ 96449 w 362702"/>
                <a:gd name="connsiteY159" fmla="*/ 49134 h 547344"/>
                <a:gd name="connsiteX160" fmla="*/ 103424 w 362702"/>
                <a:gd name="connsiteY160" fmla="*/ 41855 h 547344"/>
                <a:gd name="connsiteX161" fmla="*/ 121181 w 362702"/>
                <a:gd name="connsiteY161" fmla="*/ 14447 h 547344"/>
                <a:gd name="connsiteX162" fmla="*/ 69069 w 362702"/>
                <a:gd name="connsiteY162" fmla="*/ 66457 h 547344"/>
                <a:gd name="connsiteX163" fmla="*/ 69069 w 362702"/>
                <a:gd name="connsiteY163" fmla="*/ 117642 h 547344"/>
                <a:gd name="connsiteX164" fmla="*/ 84372 w 362702"/>
                <a:gd name="connsiteY164" fmla="*/ 154379 h 547344"/>
                <a:gd name="connsiteX165" fmla="*/ 121181 w 362702"/>
                <a:gd name="connsiteY165" fmla="*/ 169652 h 547344"/>
                <a:gd name="connsiteX166" fmla="*/ 169985 w 362702"/>
                <a:gd name="connsiteY166" fmla="*/ 169652 h 547344"/>
                <a:gd name="connsiteX167" fmla="*/ 176189 w 362702"/>
                <a:gd name="connsiteY167" fmla="*/ 173367 h 547344"/>
                <a:gd name="connsiteX168" fmla="*/ 189837 w 362702"/>
                <a:gd name="connsiteY168" fmla="*/ 201436 h 547344"/>
                <a:gd name="connsiteX169" fmla="*/ 201004 w 362702"/>
                <a:gd name="connsiteY169" fmla="*/ 173780 h 547344"/>
                <a:gd name="connsiteX170" fmla="*/ 207621 w 362702"/>
                <a:gd name="connsiteY170" fmla="*/ 169652 h 547344"/>
                <a:gd name="connsiteX171" fmla="*/ 260147 w 362702"/>
                <a:gd name="connsiteY171" fmla="*/ 169652 h 547344"/>
                <a:gd name="connsiteX172" fmla="*/ 272141 w 362702"/>
                <a:gd name="connsiteY172" fmla="*/ 169652 h 547344"/>
                <a:gd name="connsiteX173" fmla="*/ 308951 w 362702"/>
                <a:gd name="connsiteY173" fmla="*/ 154379 h 547344"/>
                <a:gd name="connsiteX174" fmla="*/ 324254 w 362702"/>
                <a:gd name="connsiteY174" fmla="*/ 117642 h 547344"/>
                <a:gd name="connsiteX175" fmla="*/ 324254 w 362702"/>
                <a:gd name="connsiteY175" fmla="*/ 66457 h 547344"/>
                <a:gd name="connsiteX176" fmla="*/ 272141 w 362702"/>
                <a:gd name="connsiteY176" fmla="*/ 14447 h 547344"/>
                <a:gd name="connsiteX177" fmla="*/ 121181 w 362702"/>
                <a:gd name="connsiteY177" fmla="*/ 0 h 547344"/>
                <a:gd name="connsiteX178" fmla="*/ 272141 w 362702"/>
                <a:gd name="connsiteY178" fmla="*/ 0 h 547344"/>
                <a:gd name="connsiteX179" fmla="*/ 338316 w 362702"/>
                <a:gd name="connsiteY179" fmla="*/ 66457 h 547344"/>
                <a:gd name="connsiteX180" fmla="*/ 338316 w 362702"/>
                <a:gd name="connsiteY180" fmla="*/ 117642 h 547344"/>
                <a:gd name="connsiteX181" fmla="*/ 318877 w 362702"/>
                <a:gd name="connsiteY181" fmla="*/ 164286 h 547344"/>
                <a:gd name="connsiteX182" fmla="*/ 272141 w 362702"/>
                <a:gd name="connsiteY182" fmla="*/ 183686 h 547344"/>
                <a:gd name="connsiteX183" fmla="*/ 267178 w 362702"/>
                <a:gd name="connsiteY183" fmla="*/ 183686 h 547344"/>
                <a:gd name="connsiteX184" fmla="*/ 267178 w 362702"/>
                <a:gd name="connsiteY184" fmla="*/ 245603 h 547344"/>
                <a:gd name="connsiteX185" fmla="*/ 272555 w 362702"/>
                <a:gd name="connsiteY185" fmla="*/ 251382 h 547344"/>
                <a:gd name="connsiteX186" fmla="*/ 272969 w 362702"/>
                <a:gd name="connsiteY186" fmla="*/ 251795 h 547344"/>
                <a:gd name="connsiteX187" fmla="*/ 272969 w 362702"/>
                <a:gd name="connsiteY187" fmla="*/ 252208 h 547344"/>
                <a:gd name="connsiteX188" fmla="*/ 279586 w 362702"/>
                <a:gd name="connsiteY188" fmla="*/ 263766 h 547344"/>
                <a:gd name="connsiteX189" fmla="*/ 282895 w 362702"/>
                <a:gd name="connsiteY189" fmla="*/ 269544 h 547344"/>
                <a:gd name="connsiteX190" fmla="*/ 308951 w 362702"/>
                <a:gd name="connsiteY190" fmla="*/ 314124 h 547344"/>
                <a:gd name="connsiteX191" fmla="*/ 316809 w 362702"/>
                <a:gd name="connsiteY191" fmla="*/ 398744 h 547344"/>
                <a:gd name="connsiteX192" fmla="*/ 317636 w 362702"/>
                <a:gd name="connsiteY192" fmla="*/ 404936 h 547344"/>
                <a:gd name="connsiteX193" fmla="*/ 318877 w 362702"/>
                <a:gd name="connsiteY193" fmla="*/ 407412 h 547344"/>
                <a:gd name="connsiteX194" fmla="*/ 361890 w 362702"/>
                <a:gd name="connsiteY194" fmla="*/ 481713 h 547344"/>
                <a:gd name="connsiteX195" fmla="*/ 358995 w 362702"/>
                <a:gd name="connsiteY195" fmla="*/ 491206 h 547344"/>
                <a:gd name="connsiteX196" fmla="*/ 263043 w 362702"/>
                <a:gd name="connsiteY196" fmla="*/ 546932 h 547344"/>
                <a:gd name="connsiteX197" fmla="*/ 259734 w 362702"/>
                <a:gd name="connsiteY197" fmla="*/ 547344 h 547344"/>
                <a:gd name="connsiteX198" fmla="*/ 258079 w 362702"/>
                <a:gd name="connsiteY198" fmla="*/ 547344 h 547344"/>
                <a:gd name="connsiteX199" fmla="*/ 253116 w 362702"/>
                <a:gd name="connsiteY199" fmla="*/ 544042 h 547344"/>
                <a:gd name="connsiteX200" fmla="*/ 210516 w 362702"/>
                <a:gd name="connsiteY200" fmla="*/ 470155 h 547344"/>
                <a:gd name="connsiteX201" fmla="*/ 210516 w 362702"/>
                <a:gd name="connsiteY201" fmla="*/ 469742 h 547344"/>
                <a:gd name="connsiteX202" fmla="*/ 208449 w 362702"/>
                <a:gd name="connsiteY202" fmla="*/ 468091 h 547344"/>
                <a:gd name="connsiteX203" fmla="*/ 36809 w 362702"/>
                <a:gd name="connsiteY203" fmla="*/ 468091 h 547344"/>
                <a:gd name="connsiteX204" fmla="*/ 0 w 362702"/>
                <a:gd name="connsiteY204" fmla="*/ 431354 h 547344"/>
                <a:gd name="connsiteX205" fmla="*/ 0 w 362702"/>
                <a:gd name="connsiteY205" fmla="*/ 100718 h 547344"/>
                <a:gd name="connsiteX206" fmla="*/ 36809 w 362702"/>
                <a:gd name="connsiteY206" fmla="*/ 63568 h 547344"/>
                <a:gd name="connsiteX207" fmla="*/ 55007 w 362702"/>
                <a:gd name="connsiteY207" fmla="*/ 63568 h 547344"/>
                <a:gd name="connsiteX208" fmla="*/ 121181 w 362702"/>
                <a:gd name="connsiteY208" fmla="*/ 0 h 5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2702" h="547344">
                  <a:moveTo>
                    <a:pt x="252290" y="469647"/>
                  </a:moveTo>
                  <a:cubicBezTo>
                    <a:pt x="258718" y="465867"/>
                    <a:pt x="267155" y="468387"/>
                    <a:pt x="270771" y="475106"/>
                  </a:cubicBezTo>
                  <a:cubicBezTo>
                    <a:pt x="274386" y="481825"/>
                    <a:pt x="272378" y="490644"/>
                    <a:pt x="265950" y="494004"/>
                  </a:cubicBezTo>
                  <a:cubicBezTo>
                    <a:pt x="259522" y="498203"/>
                    <a:pt x="251085" y="495683"/>
                    <a:pt x="247469" y="489384"/>
                  </a:cubicBezTo>
                  <a:cubicBezTo>
                    <a:pt x="243853" y="482245"/>
                    <a:pt x="245862" y="473846"/>
                    <a:pt x="252290" y="469647"/>
                  </a:cubicBezTo>
                  <a:close/>
                  <a:moveTo>
                    <a:pt x="310192" y="420621"/>
                  </a:moveTo>
                  <a:lnTo>
                    <a:pt x="226646" y="469329"/>
                  </a:lnTo>
                  <a:lnTo>
                    <a:pt x="262215" y="530833"/>
                  </a:lnTo>
                  <a:lnTo>
                    <a:pt x="345760" y="482538"/>
                  </a:lnTo>
                  <a:close/>
                  <a:moveTo>
                    <a:pt x="14062" y="399157"/>
                  </a:moveTo>
                  <a:lnTo>
                    <a:pt x="14062" y="431354"/>
                  </a:lnTo>
                  <a:cubicBezTo>
                    <a:pt x="14062" y="443737"/>
                    <a:pt x="24402" y="453644"/>
                    <a:pt x="36809" y="453644"/>
                  </a:cubicBezTo>
                  <a:lnTo>
                    <a:pt x="169571" y="453644"/>
                  </a:lnTo>
                  <a:cubicBezTo>
                    <a:pt x="154268" y="444975"/>
                    <a:pt x="141034" y="432179"/>
                    <a:pt x="132348" y="416494"/>
                  </a:cubicBezTo>
                  <a:cubicBezTo>
                    <a:pt x="131935" y="416494"/>
                    <a:pt x="131935" y="415668"/>
                    <a:pt x="131521" y="415255"/>
                  </a:cubicBezTo>
                  <a:lnTo>
                    <a:pt x="124490" y="399157"/>
                  </a:lnTo>
                  <a:close/>
                  <a:moveTo>
                    <a:pt x="101277" y="217792"/>
                  </a:moveTo>
                  <a:cubicBezTo>
                    <a:pt x="98848" y="217741"/>
                    <a:pt x="95746" y="218360"/>
                    <a:pt x="92644" y="220011"/>
                  </a:cubicBezTo>
                  <a:cubicBezTo>
                    <a:pt x="89749" y="222075"/>
                    <a:pt x="87267" y="224552"/>
                    <a:pt x="86026" y="227028"/>
                  </a:cubicBezTo>
                  <a:cubicBezTo>
                    <a:pt x="85199" y="227854"/>
                    <a:pt x="84786" y="229918"/>
                    <a:pt x="85613" y="231569"/>
                  </a:cubicBezTo>
                  <a:lnTo>
                    <a:pt x="137311" y="321142"/>
                  </a:lnTo>
                  <a:lnTo>
                    <a:pt x="167503" y="373152"/>
                  </a:lnTo>
                  <a:cubicBezTo>
                    <a:pt x="169158" y="376041"/>
                    <a:pt x="168330" y="380582"/>
                    <a:pt x="164608" y="383059"/>
                  </a:cubicBezTo>
                  <a:cubicBezTo>
                    <a:pt x="161299" y="384710"/>
                    <a:pt x="156750" y="383471"/>
                    <a:pt x="155096" y="380169"/>
                  </a:cubicBezTo>
                  <a:lnTo>
                    <a:pt x="121181" y="321142"/>
                  </a:lnTo>
                  <a:cubicBezTo>
                    <a:pt x="120354" y="319903"/>
                    <a:pt x="117873" y="319491"/>
                    <a:pt x="117045" y="319491"/>
                  </a:cubicBezTo>
                  <a:cubicBezTo>
                    <a:pt x="114150" y="319078"/>
                    <a:pt x="110842" y="319903"/>
                    <a:pt x="107533" y="321967"/>
                  </a:cubicBezTo>
                  <a:cubicBezTo>
                    <a:pt x="101743" y="324857"/>
                    <a:pt x="99675" y="330223"/>
                    <a:pt x="100088" y="332700"/>
                  </a:cubicBezTo>
                  <a:cubicBezTo>
                    <a:pt x="112082" y="345083"/>
                    <a:pt x="122009" y="359117"/>
                    <a:pt x="129040" y="374803"/>
                  </a:cubicBezTo>
                  <a:lnTo>
                    <a:pt x="144756" y="409476"/>
                  </a:lnTo>
                  <a:cubicBezTo>
                    <a:pt x="157991" y="432179"/>
                    <a:pt x="180325" y="447452"/>
                    <a:pt x="205967" y="451580"/>
                  </a:cubicBezTo>
                  <a:cubicBezTo>
                    <a:pt x="208449" y="451993"/>
                    <a:pt x="210930" y="453231"/>
                    <a:pt x="212998" y="454056"/>
                  </a:cubicBezTo>
                  <a:cubicBezTo>
                    <a:pt x="213825" y="454056"/>
                    <a:pt x="214239" y="454469"/>
                    <a:pt x="215066" y="454882"/>
                  </a:cubicBezTo>
                  <a:cubicBezTo>
                    <a:pt x="216307" y="455708"/>
                    <a:pt x="217134" y="456533"/>
                    <a:pt x="217961" y="457359"/>
                  </a:cubicBezTo>
                  <a:lnTo>
                    <a:pt x="303574" y="408238"/>
                  </a:lnTo>
                  <a:cubicBezTo>
                    <a:pt x="301920" y="403697"/>
                    <a:pt x="301506" y="398744"/>
                    <a:pt x="303574" y="393791"/>
                  </a:cubicBezTo>
                  <a:cubicBezTo>
                    <a:pt x="311846" y="369850"/>
                    <a:pt x="309364" y="343432"/>
                    <a:pt x="296543" y="321142"/>
                  </a:cubicBezTo>
                  <a:lnTo>
                    <a:pt x="263870" y="265004"/>
                  </a:lnTo>
                  <a:lnTo>
                    <a:pt x="260147" y="258399"/>
                  </a:lnTo>
                  <a:cubicBezTo>
                    <a:pt x="259320" y="257161"/>
                    <a:pt x="256839" y="256748"/>
                    <a:pt x="256011" y="256748"/>
                  </a:cubicBezTo>
                  <a:cubicBezTo>
                    <a:pt x="253116" y="256335"/>
                    <a:pt x="249808" y="257161"/>
                    <a:pt x="246912" y="259225"/>
                  </a:cubicBezTo>
                  <a:cubicBezTo>
                    <a:pt x="240708" y="262527"/>
                    <a:pt x="238227" y="268306"/>
                    <a:pt x="239468" y="270370"/>
                  </a:cubicBezTo>
                  <a:lnTo>
                    <a:pt x="249808" y="288119"/>
                  </a:lnTo>
                  <a:lnTo>
                    <a:pt x="254357" y="296375"/>
                  </a:lnTo>
                  <a:cubicBezTo>
                    <a:pt x="256839" y="299677"/>
                    <a:pt x="255598" y="304218"/>
                    <a:pt x="252289" y="306282"/>
                  </a:cubicBezTo>
                  <a:cubicBezTo>
                    <a:pt x="251048" y="306694"/>
                    <a:pt x="249808" y="307107"/>
                    <a:pt x="248567" y="307107"/>
                  </a:cubicBezTo>
                  <a:cubicBezTo>
                    <a:pt x="246085" y="307107"/>
                    <a:pt x="243604" y="305869"/>
                    <a:pt x="241949" y="303392"/>
                  </a:cubicBezTo>
                  <a:lnTo>
                    <a:pt x="227060" y="277387"/>
                  </a:lnTo>
                  <a:cubicBezTo>
                    <a:pt x="226646" y="276149"/>
                    <a:pt x="224165" y="275736"/>
                    <a:pt x="223338" y="275736"/>
                  </a:cubicBezTo>
                  <a:cubicBezTo>
                    <a:pt x="220443" y="275323"/>
                    <a:pt x="216720" y="276149"/>
                    <a:pt x="213825" y="277800"/>
                  </a:cubicBezTo>
                  <a:cubicBezTo>
                    <a:pt x="207621" y="281515"/>
                    <a:pt x="205553" y="287294"/>
                    <a:pt x="206794" y="289358"/>
                  </a:cubicBezTo>
                  <a:lnTo>
                    <a:pt x="217134" y="307107"/>
                  </a:lnTo>
                  <a:lnTo>
                    <a:pt x="221683" y="315363"/>
                  </a:lnTo>
                  <a:cubicBezTo>
                    <a:pt x="223751" y="318665"/>
                    <a:pt x="222511" y="323206"/>
                    <a:pt x="219202" y="324857"/>
                  </a:cubicBezTo>
                  <a:cubicBezTo>
                    <a:pt x="215480" y="326921"/>
                    <a:pt x="211344" y="325682"/>
                    <a:pt x="209689" y="322380"/>
                  </a:cubicBezTo>
                  <a:lnTo>
                    <a:pt x="194387" y="296375"/>
                  </a:lnTo>
                  <a:cubicBezTo>
                    <a:pt x="193559" y="294724"/>
                    <a:pt x="191078" y="294724"/>
                    <a:pt x="190251" y="294724"/>
                  </a:cubicBezTo>
                  <a:cubicBezTo>
                    <a:pt x="187356" y="294311"/>
                    <a:pt x="184047" y="295137"/>
                    <a:pt x="180738" y="296788"/>
                  </a:cubicBezTo>
                  <a:cubicBezTo>
                    <a:pt x="174948" y="300503"/>
                    <a:pt x="172880" y="306282"/>
                    <a:pt x="173707" y="308346"/>
                  </a:cubicBezTo>
                  <a:lnTo>
                    <a:pt x="174121" y="308758"/>
                  </a:lnTo>
                  <a:lnTo>
                    <a:pt x="189010" y="333938"/>
                  </a:lnTo>
                  <a:cubicBezTo>
                    <a:pt x="190664" y="337653"/>
                    <a:pt x="189837" y="341781"/>
                    <a:pt x="186115" y="343845"/>
                  </a:cubicBezTo>
                  <a:cubicBezTo>
                    <a:pt x="185288" y="344670"/>
                    <a:pt x="184047" y="345083"/>
                    <a:pt x="182806" y="345083"/>
                  </a:cubicBezTo>
                  <a:cubicBezTo>
                    <a:pt x="180325" y="345083"/>
                    <a:pt x="177843" y="343845"/>
                    <a:pt x="176189" y="341368"/>
                  </a:cubicBezTo>
                  <a:lnTo>
                    <a:pt x="161299" y="315363"/>
                  </a:lnTo>
                  <a:lnTo>
                    <a:pt x="105879" y="219598"/>
                  </a:lnTo>
                  <a:cubicBezTo>
                    <a:pt x="105465" y="218566"/>
                    <a:pt x="103707" y="217844"/>
                    <a:pt x="101277" y="217792"/>
                  </a:cubicBezTo>
                  <a:close/>
                  <a:moveTo>
                    <a:pt x="105243" y="127385"/>
                  </a:moveTo>
                  <a:lnTo>
                    <a:pt x="203300" y="127385"/>
                  </a:lnTo>
                  <a:cubicBezTo>
                    <a:pt x="207402" y="127385"/>
                    <a:pt x="210685" y="130713"/>
                    <a:pt x="210685" y="134456"/>
                  </a:cubicBezTo>
                  <a:cubicBezTo>
                    <a:pt x="210685" y="138616"/>
                    <a:pt x="207402" y="141527"/>
                    <a:pt x="203300" y="141527"/>
                  </a:cubicBezTo>
                  <a:lnTo>
                    <a:pt x="105243" y="141527"/>
                  </a:lnTo>
                  <a:cubicBezTo>
                    <a:pt x="101550" y="141527"/>
                    <a:pt x="98268" y="138616"/>
                    <a:pt x="98268" y="134456"/>
                  </a:cubicBezTo>
                  <a:cubicBezTo>
                    <a:pt x="98268" y="130713"/>
                    <a:pt x="101550" y="127385"/>
                    <a:pt x="105243" y="127385"/>
                  </a:cubicBezTo>
                  <a:close/>
                  <a:moveTo>
                    <a:pt x="103424" y="98268"/>
                  </a:moveTo>
                  <a:lnTo>
                    <a:pt x="201891" y="98268"/>
                  </a:lnTo>
                  <a:cubicBezTo>
                    <a:pt x="205583" y="98268"/>
                    <a:pt x="208866" y="101180"/>
                    <a:pt x="208866" y="105339"/>
                  </a:cubicBezTo>
                  <a:cubicBezTo>
                    <a:pt x="208866" y="109083"/>
                    <a:pt x="205583" y="112410"/>
                    <a:pt x="201891" y="112410"/>
                  </a:cubicBezTo>
                  <a:lnTo>
                    <a:pt x="103424" y="112410"/>
                  </a:lnTo>
                  <a:cubicBezTo>
                    <a:pt x="99321" y="112410"/>
                    <a:pt x="96449" y="109083"/>
                    <a:pt x="96449" y="105339"/>
                  </a:cubicBezTo>
                  <a:cubicBezTo>
                    <a:pt x="96449" y="101180"/>
                    <a:pt x="99321" y="98268"/>
                    <a:pt x="103424" y="98268"/>
                  </a:cubicBezTo>
                  <a:close/>
                  <a:moveTo>
                    <a:pt x="36809" y="77602"/>
                  </a:moveTo>
                  <a:cubicBezTo>
                    <a:pt x="24402" y="77602"/>
                    <a:pt x="14062" y="87922"/>
                    <a:pt x="14062" y="100718"/>
                  </a:cubicBezTo>
                  <a:lnTo>
                    <a:pt x="14062" y="384710"/>
                  </a:lnTo>
                  <a:lnTo>
                    <a:pt x="117459" y="384710"/>
                  </a:lnTo>
                  <a:lnTo>
                    <a:pt x="116218" y="380582"/>
                  </a:lnTo>
                  <a:cubicBezTo>
                    <a:pt x="109601" y="366135"/>
                    <a:pt x="100088" y="353338"/>
                    <a:pt x="89335" y="341781"/>
                  </a:cubicBezTo>
                  <a:cubicBezTo>
                    <a:pt x="88921" y="341368"/>
                    <a:pt x="88508" y="340955"/>
                    <a:pt x="88094" y="340542"/>
                  </a:cubicBezTo>
                  <a:cubicBezTo>
                    <a:pt x="82304" y="330223"/>
                    <a:pt x="87681" y="316601"/>
                    <a:pt x="100088" y="309584"/>
                  </a:cubicBezTo>
                  <a:cubicBezTo>
                    <a:pt x="103811" y="307107"/>
                    <a:pt x="107947" y="306282"/>
                    <a:pt x="111669" y="305456"/>
                  </a:cubicBezTo>
                  <a:lnTo>
                    <a:pt x="73205" y="238586"/>
                  </a:lnTo>
                  <a:cubicBezTo>
                    <a:pt x="70310" y="233633"/>
                    <a:pt x="70310" y="227028"/>
                    <a:pt x="72791" y="220837"/>
                  </a:cubicBezTo>
                  <a:cubicBezTo>
                    <a:pt x="75273" y="215470"/>
                    <a:pt x="79409" y="210930"/>
                    <a:pt x="85199" y="207628"/>
                  </a:cubicBezTo>
                  <a:cubicBezTo>
                    <a:pt x="98020" y="200610"/>
                    <a:pt x="112496" y="202674"/>
                    <a:pt x="118700" y="212581"/>
                  </a:cubicBezTo>
                  <a:lnTo>
                    <a:pt x="164608" y="292247"/>
                  </a:lnTo>
                  <a:cubicBezTo>
                    <a:pt x="167090" y="289358"/>
                    <a:pt x="170398" y="286468"/>
                    <a:pt x="173707" y="284404"/>
                  </a:cubicBezTo>
                  <a:cubicBezTo>
                    <a:pt x="179497" y="281102"/>
                    <a:pt x="185701" y="279864"/>
                    <a:pt x="191491" y="280277"/>
                  </a:cubicBezTo>
                  <a:cubicBezTo>
                    <a:pt x="192319" y="280277"/>
                    <a:pt x="192732" y="280689"/>
                    <a:pt x="193559" y="280689"/>
                  </a:cubicBezTo>
                  <a:cubicBezTo>
                    <a:pt x="195627" y="274911"/>
                    <a:pt x="200177" y="269544"/>
                    <a:pt x="206794" y="265417"/>
                  </a:cubicBezTo>
                  <a:cubicBezTo>
                    <a:pt x="212584" y="262527"/>
                    <a:pt x="218788" y="260876"/>
                    <a:pt x="224578" y="261289"/>
                  </a:cubicBezTo>
                  <a:cubicBezTo>
                    <a:pt x="224992" y="261289"/>
                    <a:pt x="225819" y="261289"/>
                    <a:pt x="226233" y="261702"/>
                  </a:cubicBezTo>
                  <a:cubicBezTo>
                    <a:pt x="228301" y="255923"/>
                    <a:pt x="232850" y="250557"/>
                    <a:pt x="239468" y="246429"/>
                  </a:cubicBezTo>
                  <a:cubicBezTo>
                    <a:pt x="243604" y="243952"/>
                    <a:pt x="248567" y="243127"/>
                    <a:pt x="252703" y="242301"/>
                  </a:cubicBezTo>
                  <a:lnTo>
                    <a:pt x="252703" y="183686"/>
                  </a:lnTo>
                  <a:lnTo>
                    <a:pt x="212171" y="183686"/>
                  </a:lnTo>
                  <a:lnTo>
                    <a:pt x="202658" y="207215"/>
                  </a:lnTo>
                  <a:cubicBezTo>
                    <a:pt x="200590" y="212581"/>
                    <a:pt x="195627" y="215470"/>
                    <a:pt x="190251" y="215883"/>
                  </a:cubicBezTo>
                  <a:cubicBezTo>
                    <a:pt x="189837" y="215883"/>
                    <a:pt x="189837" y="215883"/>
                    <a:pt x="189837" y="215883"/>
                  </a:cubicBezTo>
                  <a:cubicBezTo>
                    <a:pt x="184460" y="215883"/>
                    <a:pt x="179497" y="212994"/>
                    <a:pt x="177429" y="208040"/>
                  </a:cubicBezTo>
                  <a:lnTo>
                    <a:pt x="165435" y="183686"/>
                  </a:lnTo>
                  <a:lnTo>
                    <a:pt x="121181" y="183686"/>
                  </a:lnTo>
                  <a:cubicBezTo>
                    <a:pt x="103397" y="183686"/>
                    <a:pt x="86853" y="177082"/>
                    <a:pt x="74032" y="164286"/>
                  </a:cubicBezTo>
                  <a:cubicBezTo>
                    <a:pt x="61625" y="151903"/>
                    <a:pt x="54594" y="134979"/>
                    <a:pt x="54594" y="117642"/>
                  </a:cubicBezTo>
                  <a:lnTo>
                    <a:pt x="54594" y="77602"/>
                  </a:lnTo>
                  <a:close/>
                  <a:moveTo>
                    <a:pt x="103424" y="70971"/>
                  </a:moveTo>
                  <a:lnTo>
                    <a:pt x="201891" y="70971"/>
                  </a:lnTo>
                  <a:cubicBezTo>
                    <a:pt x="205583" y="70971"/>
                    <a:pt x="208866" y="74299"/>
                    <a:pt x="208866" y="78042"/>
                  </a:cubicBezTo>
                  <a:cubicBezTo>
                    <a:pt x="208866" y="82202"/>
                    <a:pt x="205583" y="85113"/>
                    <a:pt x="201891" y="85113"/>
                  </a:cubicBezTo>
                  <a:lnTo>
                    <a:pt x="103424" y="85113"/>
                  </a:lnTo>
                  <a:cubicBezTo>
                    <a:pt x="99321" y="85113"/>
                    <a:pt x="96449" y="82202"/>
                    <a:pt x="96449" y="78042"/>
                  </a:cubicBezTo>
                  <a:cubicBezTo>
                    <a:pt x="96449" y="74299"/>
                    <a:pt x="99321" y="70971"/>
                    <a:pt x="103424" y="70971"/>
                  </a:cubicBezTo>
                  <a:close/>
                  <a:moveTo>
                    <a:pt x="271651" y="41855"/>
                  </a:moveTo>
                  <a:cubicBezTo>
                    <a:pt x="275713" y="41855"/>
                    <a:pt x="278963" y="45178"/>
                    <a:pt x="278963" y="49331"/>
                  </a:cubicBezTo>
                  <a:lnTo>
                    <a:pt x="278963" y="51822"/>
                  </a:lnTo>
                  <a:cubicBezTo>
                    <a:pt x="288306" y="53899"/>
                    <a:pt x="294399" y="60129"/>
                    <a:pt x="294399" y="68435"/>
                  </a:cubicBezTo>
                  <a:lnTo>
                    <a:pt x="294399" y="70511"/>
                  </a:lnTo>
                  <a:cubicBezTo>
                    <a:pt x="294399" y="74249"/>
                    <a:pt x="291555" y="77571"/>
                    <a:pt x="287087" y="77571"/>
                  </a:cubicBezTo>
                  <a:cubicBezTo>
                    <a:pt x="283838" y="77571"/>
                    <a:pt x="280182" y="74249"/>
                    <a:pt x="280182" y="70511"/>
                  </a:cubicBezTo>
                  <a:lnTo>
                    <a:pt x="280182" y="68435"/>
                  </a:lnTo>
                  <a:cubicBezTo>
                    <a:pt x="280182" y="68019"/>
                    <a:pt x="277745" y="65112"/>
                    <a:pt x="271651" y="65112"/>
                  </a:cubicBezTo>
                  <a:cubicBezTo>
                    <a:pt x="265965" y="65112"/>
                    <a:pt x="263121" y="68019"/>
                    <a:pt x="263121" y="68435"/>
                  </a:cubicBezTo>
                  <a:lnTo>
                    <a:pt x="263121" y="80894"/>
                  </a:lnTo>
                  <a:cubicBezTo>
                    <a:pt x="263121" y="81725"/>
                    <a:pt x="265965" y="84632"/>
                    <a:pt x="271651" y="84632"/>
                  </a:cubicBezTo>
                  <a:cubicBezTo>
                    <a:pt x="284650" y="84632"/>
                    <a:pt x="294399" y="92523"/>
                    <a:pt x="294399" y="102075"/>
                  </a:cubicBezTo>
                  <a:lnTo>
                    <a:pt x="294399" y="115364"/>
                  </a:lnTo>
                  <a:cubicBezTo>
                    <a:pt x="294399" y="123671"/>
                    <a:pt x="288306" y="129900"/>
                    <a:pt x="278963" y="131977"/>
                  </a:cubicBezTo>
                  <a:lnTo>
                    <a:pt x="278963" y="134469"/>
                  </a:lnTo>
                  <a:cubicBezTo>
                    <a:pt x="278963" y="138622"/>
                    <a:pt x="275713" y="141529"/>
                    <a:pt x="271651" y="141529"/>
                  </a:cubicBezTo>
                  <a:cubicBezTo>
                    <a:pt x="267996" y="141529"/>
                    <a:pt x="264746" y="138622"/>
                    <a:pt x="264746" y="134469"/>
                  </a:cubicBezTo>
                  <a:lnTo>
                    <a:pt x="264746" y="131977"/>
                  </a:lnTo>
                  <a:cubicBezTo>
                    <a:pt x="255403" y="129900"/>
                    <a:pt x="249310" y="123671"/>
                    <a:pt x="249310" y="115364"/>
                  </a:cubicBezTo>
                  <a:lnTo>
                    <a:pt x="249310" y="113288"/>
                  </a:lnTo>
                  <a:cubicBezTo>
                    <a:pt x="249310" y="109135"/>
                    <a:pt x="252154" y="106228"/>
                    <a:pt x="256216" y="106228"/>
                  </a:cubicBezTo>
                  <a:cubicBezTo>
                    <a:pt x="259871" y="106228"/>
                    <a:pt x="263121" y="109135"/>
                    <a:pt x="263121" y="113288"/>
                  </a:cubicBezTo>
                  <a:lnTo>
                    <a:pt x="263121" y="115364"/>
                  </a:lnTo>
                  <a:cubicBezTo>
                    <a:pt x="263121" y="115780"/>
                    <a:pt x="265965" y="119102"/>
                    <a:pt x="271651" y="119102"/>
                  </a:cubicBezTo>
                  <a:cubicBezTo>
                    <a:pt x="277745" y="119102"/>
                    <a:pt x="280182" y="115780"/>
                    <a:pt x="280182" y="115364"/>
                  </a:cubicBezTo>
                  <a:lnTo>
                    <a:pt x="280182" y="102075"/>
                  </a:lnTo>
                  <a:cubicBezTo>
                    <a:pt x="280182" y="101659"/>
                    <a:pt x="277745" y="98752"/>
                    <a:pt x="271651" y="98752"/>
                  </a:cubicBezTo>
                  <a:cubicBezTo>
                    <a:pt x="259059" y="98752"/>
                    <a:pt x="249310" y="90861"/>
                    <a:pt x="249310" y="80894"/>
                  </a:cubicBezTo>
                  <a:lnTo>
                    <a:pt x="249310" y="68435"/>
                  </a:lnTo>
                  <a:cubicBezTo>
                    <a:pt x="249310" y="60129"/>
                    <a:pt x="255403" y="53899"/>
                    <a:pt x="264746" y="51822"/>
                  </a:cubicBezTo>
                  <a:lnTo>
                    <a:pt x="264746" y="49331"/>
                  </a:lnTo>
                  <a:cubicBezTo>
                    <a:pt x="264746" y="45178"/>
                    <a:pt x="267996" y="41855"/>
                    <a:pt x="271651" y="41855"/>
                  </a:cubicBezTo>
                  <a:close/>
                  <a:moveTo>
                    <a:pt x="103424" y="41855"/>
                  </a:moveTo>
                  <a:lnTo>
                    <a:pt x="201891" y="41855"/>
                  </a:lnTo>
                  <a:cubicBezTo>
                    <a:pt x="205583" y="41855"/>
                    <a:pt x="208866" y="45090"/>
                    <a:pt x="208866" y="49134"/>
                  </a:cubicBezTo>
                  <a:cubicBezTo>
                    <a:pt x="208866" y="53178"/>
                    <a:pt x="205583" y="56009"/>
                    <a:pt x="201891" y="56009"/>
                  </a:cubicBezTo>
                  <a:lnTo>
                    <a:pt x="103424" y="56009"/>
                  </a:lnTo>
                  <a:cubicBezTo>
                    <a:pt x="99321" y="56009"/>
                    <a:pt x="96449" y="53178"/>
                    <a:pt x="96449" y="49134"/>
                  </a:cubicBezTo>
                  <a:cubicBezTo>
                    <a:pt x="96449" y="45090"/>
                    <a:pt x="99321" y="41855"/>
                    <a:pt x="103424" y="41855"/>
                  </a:cubicBezTo>
                  <a:close/>
                  <a:moveTo>
                    <a:pt x="121181" y="14447"/>
                  </a:moveTo>
                  <a:cubicBezTo>
                    <a:pt x="92230" y="14447"/>
                    <a:pt x="69069" y="37563"/>
                    <a:pt x="69069" y="66457"/>
                  </a:cubicBezTo>
                  <a:lnTo>
                    <a:pt x="69069" y="117642"/>
                  </a:lnTo>
                  <a:cubicBezTo>
                    <a:pt x="69069" y="131676"/>
                    <a:pt x="74446" y="144473"/>
                    <a:pt x="84372" y="154379"/>
                  </a:cubicBezTo>
                  <a:cubicBezTo>
                    <a:pt x="94298" y="163873"/>
                    <a:pt x="107119" y="169652"/>
                    <a:pt x="121181" y="169652"/>
                  </a:cubicBezTo>
                  <a:lnTo>
                    <a:pt x="169985" y="169652"/>
                  </a:lnTo>
                  <a:cubicBezTo>
                    <a:pt x="172880" y="169652"/>
                    <a:pt x="174948" y="170890"/>
                    <a:pt x="176189" y="173367"/>
                  </a:cubicBezTo>
                  <a:lnTo>
                    <a:pt x="189837" y="201436"/>
                  </a:lnTo>
                  <a:lnTo>
                    <a:pt x="201004" y="173780"/>
                  </a:lnTo>
                  <a:cubicBezTo>
                    <a:pt x="202245" y="171303"/>
                    <a:pt x="204726" y="169652"/>
                    <a:pt x="207621" y="169652"/>
                  </a:cubicBezTo>
                  <a:lnTo>
                    <a:pt x="260147" y="169652"/>
                  </a:lnTo>
                  <a:lnTo>
                    <a:pt x="272141" y="169652"/>
                  </a:lnTo>
                  <a:cubicBezTo>
                    <a:pt x="286203" y="169652"/>
                    <a:pt x="299438" y="163873"/>
                    <a:pt x="308951" y="154379"/>
                  </a:cubicBezTo>
                  <a:cubicBezTo>
                    <a:pt x="318877" y="144473"/>
                    <a:pt x="324254" y="131676"/>
                    <a:pt x="324254" y="117642"/>
                  </a:cubicBezTo>
                  <a:lnTo>
                    <a:pt x="324254" y="66457"/>
                  </a:lnTo>
                  <a:cubicBezTo>
                    <a:pt x="324254" y="37563"/>
                    <a:pt x="300679" y="14447"/>
                    <a:pt x="272141" y="14447"/>
                  </a:cubicBezTo>
                  <a:close/>
                  <a:moveTo>
                    <a:pt x="121181" y="0"/>
                  </a:moveTo>
                  <a:lnTo>
                    <a:pt x="272141" y="0"/>
                  </a:lnTo>
                  <a:cubicBezTo>
                    <a:pt x="308537" y="0"/>
                    <a:pt x="338316" y="29720"/>
                    <a:pt x="338316" y="66457"/>
                  </a:cubicBezTo>
                  <a:lnTo>
                    <a:pt x="338316" y="117642"/>
                  </a:lnTo>
                  <a:cubicBezTo>
                    <a:pt x="338316" y="134979"/>
                    <a:pt x="331698" y="151903"/>
                    <a:pt x="318877" y="164286"/>
                  </a:cubicBezTo>
                  <a:cubicBezTo>
                    <a:pt x="306469" y="177082"/>
                    <a:pt x="289926" y="183686"/>
                    <a:pt x="272141" y="183686"/>
                  </a:cubicBezTo>
                  <a:lnTo>
                    <a:pt x="267178" y="183686"/>
                  </a:lnTo>
                  <a:lnTo>
                    <a:pt x="267178" y="245603"/>
                  </a:lnTo>
                  <a:cubicBezTo>
                    <a:pt x="269246" y="247254"/>
                    <a:pt x="271314" y="248905"/>
                    <a:pt x="272555" y="251382"/>
                  </a:cubicBezTo>
                  <a:lnTo>
                    <a:pt x="272969" y="251795"/>
                  </a:lnTo>
                  <a:cubicBezTo>
                    <a:pt x="272969" y="251795"/>
                    <a:pt x="272969" y="251795"/>
                    <a:pt x="272969" y="252208"/>
                  </a:cubicBezTo>
                  <a:lnTo>
                    <a:pt x="279586" y="263766"/>
                  </a:lnTo>
                  <a:lnTo>
                    <a:pt x="282895" y="269544"/>
                  </a:lnTo>
                  <a:lnTo>
                    <a:pt x="308951" y="314124"/>
                  </a:lnTo>
                  <a:cubicBezTo>
                    <a:pt x="323840" y="339717"/>
                    <a:pt x="326735" y="370262"/>
                    <a:pt x="316809" y="398744"/>
                  </a:cubicBezTo>
                  <a:cubicBezTo>
                    <a:pt x="316395" y="400808"/>
                    <a:pt x="316395" y="402872"/>
                    <a:pt x="317636" y="404936"/>
                  </a:cubicBezTo>
                  <a:lnTo>
                    <a:pt x="318877" y="407412"/>
                  </a:lnTo>
                  <a:lnTo>
                    <a:pt x="361890" y="481713"/>
                  </a:lnTo>
                  <a:cubicBezTo>
                    <a:pt x="363545" y="485015"/>
                    <a:pt x="362717" y="489555"/>
                    <a:pt x="358995" y="491206"/>
                  </a:cubicBezTo>
                  <a:lnTo>
                    <a:pt x="263043" y="546932"/>
                  </a:lnTo>
                  <a:cubicBezTo>
                    <a:pt x="262215" y="547344"/>
                    <a:pt x="260975" y="547344"/>
                    <a:pt x="259734" y="547344"/>
                  </a:cubicBezTo>
                  <a:cubicBezTo>
                    <a:pt x="258907" y="547344"/>
                    <a:pt x="258493" y="547344"/>
                    <a:pt x="258079" y="547344"/>
                  </a:cubicBezTo>
                  <a:cubicBezTo>
                    <a:pt x="256011" y="546932"/>
                    <a:pt x="254357" y="546106"/>
                    <a:pt x="253116" y="544042"/>
                  </a:cubicBezTo>
                  <a:lnTo>
                    <a:pt x="210516" y="470155"/>
                  </a:lnTo>
                  <a:cubicBezTo>
                    <a:pt x="210516" y="470155"/>
                    <a:pt x="210516" y="470155"/>
                    <a:pt x="210516" y="469742"/>
                  </a:cubicBezTo>
                  <a:cubicBezTo>
                    <a:pt x="210103" y="469329"/>
                    <a:pt x="209689" y="468504"/>
                    <a:pt x="208449" y="468091"/>
                  </a:cubicBezTo>
                  <a:lnTo>
                    <a:pt x="36809" y="468091"/>
                  </a:lnTo>
                  <a:cubicBezTo>
                    <a:pt x="16130" y="468091"/>
                    <a:pt x="0" y="451580"/>
                    <a:pt x="0" y="431354"/>
                  </a:cubicBezTo>
                  <a:lnTo>
                    <a:pt x="0" y="100718"/>
                  </a:lnTo>
                  <a:cubicBezTo>
                    <a:pt x="0" y="80079"/>
                    <a:pt x="16130" y="63568"/>
                    <a:pt x="36809" y="63568"/>
                  </a:cubicBezTo>
                  <a:lnTo>
                    <a:pt x="55007" y="63568"/>
                  </a:lnTo>
                  <a:cubicBezTo>
                    <a:pt x="56662" y="28069"/>
                    <a:pt x="85613" y="0"/>
                    <a:pt x="121181"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cxnSp>
          <p:nvCxnSpPr>
            <p:cNvPr id="388" name="Straight Arrow Connector 387">
              <a:extLst>
                <a:ext uri="{FF2B5EF4-FFF2-40B4-BE49-F238E27FC236}">
                  <a16:creationId xmlns:a16="http://schemas.microsoft.com/office/drawing/2014/main" id="{95EE6AFC-D984-FBEA-5F88-53731196E054}"/>
                </a:ext>
              </a:extLst>
            </p:cNvPr>
            <p:cNvCxnSpPr>
              <a:cxnSpLocks/>
              <a:stCxn id="289" idx="2"/>
              <a:endCxn id="267" idx="0"/>
            </p:cNvCxnSpPr>
            <p:nvPr/>
          </p:nvCxnSpPr>
          <p:spPr bwMode="gray">
            <a:xfrm>
              <a:off x="11340173" y="3731421"/>
              <a:ext cx="6104" cy="12292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3DBED647-304D-BDDA-88C1-90219784D3CA}"/>
                </a:ext>
              </a:extLst>
            </p:cNvPr>
            <p:cNvCxnSpPr>
              <a:cxnSpLocks/>
              <a:stCxn id="189" idx="2"/>
              <a:endCxn id="239" idx="0"/>
            </p:cNvCxnSpPr>
            <p:nvPr/>
          </p:nvCxnSpPr>
          <p:spPr bwMode="gray">
            <a:xfrm>
              <a:off x="10001922" y="3722664"/>
              <a:ext cx="3822" cy="14359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8" name="Rectangle: Rounded Corners 7">
            <a:extLst>
              <a:ext uri="{FF2B5EF4-FFF2-40B4-BE49-F238E27FC236}">
                <a16:creationId xmlns:a16="http://schemas.microsoft.com/office/drawing/2014/main" id="{6B95985D-A9D3-79AB-99D7-B45B9D8EDEEE}"/>
              </a:ext>
            </a:extLst>
          </p:cNvPr>
          <p:cNvSpPr/>
          <p:nvPr/>
        </p:nvSpPr>
        <p:spPr bwMode="gray">
          <a:xfrm>
            <a:off x="226142" y="2589744"/>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 name="Ovale 10">
            <a:extLst>
              <a:ext uri="{FF2B5EF4-FFF2-40B4-BE49-F238E27FC236}">
                <a16:creationId xmlns:a16="http://schemas.microsoft.com/office/drawing/2014/main" id="{05A68808-54B7-B7EA-8B9A-C611B77C1EF5}"/>
              </a:ext>
            </a:extLst>
          </p:cNvPr>
          <p:cNvSpPr/>
          <p:nvPr/>
        </p:nvSpPr>
        <p:spPr bwMode="gray">
          <a:xfrm>
            <a:off x="198447" y="254177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 name="TextBox 9">
            <a:extLst>
              <a:ext uri="{FF2B5EF4-FFF2-40B4-BE49-F238E27FC236}">
                <a16:creationId xmlns:a16="http://schemas.microsoft.com/office/drawing/2014/main" id="{8B605121-071F-6082-AC79-21A34238668E}"/>
              </a:ext>
            </a:extLst>
          </p:cNvPr>
          <p:cNvSpPr txBox="1"/>
          <p:nvPr/>
        </p:nvSpPr>
        <p:spPr bwMode="gray">
          <a:xfrm>
            <a:off x="553683" y="2617719"/>
            <a:ext cx="69372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created as a  “Supplier” in Cloud ERP and available in COMPASS</a:t>
            </a:r>
          </a:p>
        </p:txBody>
      </p:sp>
      <p:sp>
        <p:nvSpPr>
          <p:cNvPr id="11" name="Freeform 23">
            <a:extLst>
              <a:ext uri="{FF2B5EF4-FFF2-40B4-BE49-F238E27FC236}">
                <a16:creationId xmlns:a16="http://schemas.microsoft.com/office/drawing/2014/main" id="{7C44F49B-F2EC-69FE-05FB-CF44AD3AFC79}"/>
              </a:ext>
            </a:extLst>
          </p:cNvPr>
          <p:cNvSpPr>
            <a:spLocks noChangeArrowheads="1"/>
          </p:cNvSpPr>
          <p:nvPr/>
        </p:nvSpPr>
        <p:spPr bwMode="auto">
          <a:xfrm>
            <a:off x="372802" y="2666716"/>
            <a:ext cx="180881"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5CE8F4D9-EAC1-FDD4-D3EB-C7B1246352BA}"/>
              </a:ext>
            </a:extLst>
          </p:cNvPr>
          <p:cNvSpPr/>
          <p:nvPr/>
        </p:nvSpPr>
        <p:spPr bwMode="gray">
          <a:xfrm>
            <a:off x="226142" y="3120720"/>
            <a:ext cx="982413" cy="40341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 name="Ovale 10">
            <a:extLst>
              <a:ext uri="{FF2B5EF4-FFF2-40B4-BE49-F238E27FC236}">
                <a16:creationId xmlns:a16="http://schemas.microsoft.com/office/drawing/2014/main" id="{F1016EBF-8B17-0FE5-3899-DA4A0BCA8B49}"/>
              </a:ext>
            </a:extLst>
          </p:cNvPr>
          <p:cNvSpPr/>
          <p:nvPr/>
        </p:nvSpPr>
        <p:spPr bwMode="gray">
          <a:xfrm>
            <a:off x="198447" y="3077922"/>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9" name="TextBox 18">
            <a:extLst>
              <a:ext uri="{FF2B5EF4-FFF2-40B4-BE49-F238E27FC236}">
                <a16:creationId xmlns:a16="http://schemas.microsoft.com/office/drawing/2014/main" id="{1337D9C9-AC2E-A911-CE54-0EF202670425}"/>
              </a:ext>
            </a:extLst>
          </p:cNvPr>
          <p:cNvSpPr txBox="1"/>
          <p:nvPr/>
        </p:nvSpPr>
        <p:spPr bwMode="gray">
          <a:xfrm>
            <a:off x="571538" y="3212518"/>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registers in Aconex</a:t>
            </a:r>
          </a:p>
        </p:txBody>
      </p:sp>
      <p:sp>
        <p:nvSpPr>
          <p:cNvPr id="24" name="Freeform 40">
            <a:extLst>
              <a:ext uri="{FF2B5EF4-FFF2-40B4-BE49-F238E27FC236}">
                <a16:creationId xmlns:a16="http://schemas.microsoft.com/office/drawing/2014/main" id="{ABC4E2E1-33B1-F0EF-DE66-7B13DF88C884}"/>
              </a:ext>
            </a:extLst>
          </p:cNvPr>
          <p:cNvSpPr>
            <a:spLocks noChangeArrowheads="1"/>
          </p:cNvSpPr>
          <p:nvPr/>
        </p:nvSpPr>
        <p:spPr bwMode="auto">
          <a:xfrm>
            <a:off x="392355" y="3209895"/>
            <a:ext cx="180881"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A4572AEC-A9F4-060E-291A-8B240E80FBD9}"/>
              </a:ext>
            </a:extLst>
          </p:cNvPr>
          <p:cNvSpPr/>
          <p:nvPr/>
        </p:nvSpPr>
        <p:spPr bwMode="gray">
          <a:xfrm>
            <a:off x="226142" y="2053593"/>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51" name="Ovale 10">
            <a:extLst>
              <a:ext uri="{FF2B5EF4-FFF2-40B4-BE49-F238E27FC236}">
                <a16:creationId xmlns:a16="http://schemas.microsoft.com/office/drawing/2014/main" id="{138F6AA4-CA6B-E2BA-6EF7-AA20EE49A707}"/>
              </a:ext>
            </a:extLst>
          </p:cNvPr>
          <p:cNvSpPr/>
          <p:nvPr/>
        </p:nvSpPr>
        <p:spPr bwMode="gray">
          <a:xfrm>
            <a:off x="198447" y="200044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67" name="TextBox 66">
            <a:extLst>
              <a:ext uri="{FF2B5EF4-FFF2-40B4-BE49-F238E27FC236}">
                <a16:creationId xmlns:a16="http://schemas.microsoft.com/office/drawing/2014/main" id="{6966D819-4132-B301-A2CD-D42C27E2A270}"/>
              </a:ext>
            </a:extLst>
          </p:cNvPr>
          <p:cNvSpPr txBox="1"/>
          <p:nvPr/>
        </p:nvSpPr>
        <p:spPr bwMode="gray">
          <a:xfrm>
            <a:off x="573167" y="2142356"/>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registration in UNPP</a:t>
            </a:r>
          </a:p>
        </p:txBody>
      </p:sp>
      <p:sp>
        <p:nvSpPr>
          <p:cNvPr id="88" name="Freeform 24">
            <a:extLst>
              <a:ext uri="{FF2B5EF4-FFF2-40B4-BE49-F238E27FC236}">
                <a16:creationId xmlns:a16="http://schemas.microsoft.com/office/drawing/2014/main" id="{208A026B-C707-A288-824F-D8B55EF52644}"/>
              </a:ext>
            </a:extLst>
          </p:cNvPr>
          <p:cNvSpPr>
            <a:spLocks noChangeArrowheads="1"/>
          </p:cNvSpPr>
          <p:nvPr/>
        </p:nvSpPr>
        <p:spPr bwMode="auto">
          <a:xfrm>
            <a:off x="372802" y="2131130"/>
            <a:ext cx="180881"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43" name="Rectangle: Rounded Corners 142">
            <a:extLst>
              <a:ext uri="{FF2B5EF4-FFF2-40B4-BE49-F238E27FC236}">
                <a16:creationId xmlns:a16="http://schemas.microsoft.com/office/drawing/2014/main" id="{E7D873BB-C043-E752-0922-5910BBCBE391}"/>
              </a:ext>
            </a:extLst>
          </p:cNvPr>
          <p:cNvSpPr/>
          <p:nvPr/>
        </p:nvSpPr>
        <p:spPr bwMode="gray">
          <a:xfrm>
            <a:off x="176889" y="1927663"/>
            <a:ext cx="1074127" cy="221441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45" name="Straight Arrow Connector 144">
            <a:extLst>
              <a:ext uri="{FF2B5EF4-FFF2-40B4-BE49-F238E27FC236}">
                <a16:creationId xmlns:a16="http://schemas.microsoft.com/office/drawing/2014/main" id="{422C418B-263F-B6A4-0A9D-D5044BED73E9}"/>
              </a:ext>
            </a:extLst>
          </p:cNvPr>
          <p:cNvCxnSpPr>
            <a:stCxn id="25" idx="2"/>
            <a:endCxn id="8" idx="0"/>
          </p:cNvCxnSpPr>
          <p:nvPr/>
        </p:nvCxnSpPr>
        <p:spPr bwMode="gray">
          <a:xfrm>
            <a:off x="717349" y="2457003"/>
            <a:ext cx="0" cy="13274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3A5AE25F-6635-FFEA-A8EF-6B289E2128BE}"/>
              </a:ext>
            </a:extLst>
          </p:cNvPr>
          <p:cNvCxnSpPr>
            <a:stCxn id="8" idx="2"/>
            <a:endCxn id="14" idx="0"/>
          </p:cNvCxnSpPr>
          <p:nvPr/>
        </p:nvCxnSpPr>
        <p:spPr bwMode="gray">
          <a:xfrm>
            <a:off x="717349" y="2993154"/>
            <a:ext cx="0" cy="12756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45F9690E-7F67-D526-957E-E9557274C5CA}"/>
              </a:ext>
            </a:extLst>
          </p:cNvPr>
          <p:cNvSpPr/>
          <p:nvPr/>
        </p:nvSpPr>
        <p:spPr bwMode="gray">
          <a:xfrm>
            <a:off x="612346"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1</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149" name="Rectangle: Rounded Corners 148">
            <a:extLst>
              <a:ext uri="{FF2B5EF4-FFF2-40B4-BE49-F238E27FC236}">
                <a16:creationId xmlns:a16="http://schemas.microsoft.com/office/drawing/2014/main" id="{D8F72521-0198-565F-97EF-0DFF3A84B9CA}"/>
              </a:ext>
            </a:extLst>
          </p:cNvPr>
          <p:cNvSpPr/>
          <p:nvPr/>
        </p:nvSpPr>
        <p:spPr bwMode="gray">
          <a:xfrm>
            <a:off x="226142" y="4421500"/>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0" name="Ovale 10">
            <a:extLst>
              <a:ext uri="{FF2B5EF4-FFF2-40B4-BE49-F238E27FC236}">
                <a16:creationId xmlns:a16="http://schemas.microsoft.com/office/drawing/2014/main" id="{44144A1E-0F31-1D13-4A29-EB727877E035}"/>
              </a:ext>
            </a:extLst>
          </p:cNvPr>
          <p:cNvSpPr/>
          <p:nvPr/>
        </p:nvSpPr>
        <p:spPr bwMode="gray">
          <a:xfrm>
            <a:off x="198447" y="437352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53" name="Rectangle: Rounded Corners 152">
            <a:extLst>
              <a:ext uri="{FF2B5EF4-FFF2-40B4-BE49-F238E27FC236}">
                <a16:creationId xmlns:a16="http://schemas.microsoft.com/office/drawing/2014/main" id="{50D65057-2C01-B244-94DE-4763D87C128D}"/>
              </a:ext>
            </a:extLst>
          </p:cNvPr>
          <p:cNvSpPr/>
          <p:nvPr/>
        </p:nvSpPr>
        <p:spPr bwMode="gray">
          <a:xfrm>
            <a:off x="226142" y="4941785"/>
            <a:ext cx="982413" cy="40341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a:ea typeface="+mn-ea"/>
              <a:cs typeface="+mn-cs"/>
            </a:endParaRPr>
          </a:p>
        </p:txBody>
      </p:sp>
      <p:sp>
        <p:nvSpPr>
          <p:cNvPr id="154" name="Ovale 10">
            <a:extLst>
              <a:ext uri="{FF2B5EF4-FFF2-40B4-BE49-F238E27FC236}">
                <a16:creationId xmlns:a16="http://schemas.microsoft.com/office/drawing/2014/main" id="{4B5C80F1-D050-81EF-CE2B-6C37E2D9722F}"/>
              </a:ext>
            </a:extLst>
          </p:cNvPr>
          <p:cNvSpPr/>
          <p:nvPr/>
        </p:nvSpPr>
        <p:spPr bwMode="gray">
          <a:xfrm>
            <a:off x="198447" y="489898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61" name="Rectangle: Rounded Corners 160">
            <a:extLst>
              <a:ext uri="{FF2B5EF4-FFF2-40B4-BE49-F238E27FC236}">
                <a16:creationId xmlns:a16="http://schemas.microsoft.com/office/drawing/2014/main" id="{5597A28D-278A-7E8E-D92D-65FF3113C90D}"/>
              </a:ext>
            </a:extLst>
          </p:cNvPr>
          <p:cNvSpPr/>
          <p:nvPr/>
        </p:nvSpPr>
        <p:spPr bwMode="gray">
          <a:xfrm>
            <a:off x="176889" y="4313760"/>
            <a:ext cx="1074127" cy="1666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63" name="Straight Arrow Connector 162">
            <a:extLst>
              <a:ext uri="{FF2B5EF4-FFF2-40B4-BE49-F238E27FC236}">
                <a16:creationId xmlns:a16="http://schemas.microsoft.com/office/drawing/2014/main" id="{35247089-0232-8787-8AE8-6231AB7C2A10}"/>
              </a:ext>
            </a:extLst>
          </p:cNvPr>
          <p:cNvCxnSpPr>
            <a:stCxn id="149" idx="2"/>
            <a:endCxn id="153" idx="0"/>
          </p:cNvCxnSpPr>
          <p:nvPr/>
        </p:nvCxnSpPr>
        <p:spPr bwMode="gray">
          <a:xfrm>
            <a:off x="717349" y="4824910"/>
            <a:ext cx="0" cy="11687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780B69CF-CA9F-9048-9961-A00C49394CC6}"/>
              </a:ext>
            </a:extLst>
          </p:cNvPr>
          <p:cNvSpPr/>
          <p:nvPr/>
        </p:nvSpPr>
        <p:spPr bwMode="gray">
          <a:xfrm>
            <a:off x="618607" y="5963053"/>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2</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202" name="Freeform 21">
            <a:extLst>
              <a:ext uri="{FF2B5EF4-FFF2-40B4-BE49-F238E27FC236}">
                <a16:creationId xmlns:a16="http://schemas.microsoft.com/office/drawing/2014/main" id="{66134E75-9568-56FB-F1EB-87F1D13AD7C0}"/>
              </a:ext>
            </a:extLst>
          </p:cNvPr>
          <p:cNvSpPr>
            <a:spLocks noChangeArrowheads="1"/>
          </p:cNvSpPr>
          <p:nvPr/>
        </p:nvSpPr>
        <p:spPr bwMode="auto">
          <a:xfrm>
            <a:off x="367431" y="4509359"/>
            <a:ext cx="180881" cy="251270"/>
          </a:xfrm>
          <a:custGeom>
            <a:avLst/>
            <a:gdLst>
              <a:gd name="connsiteX0" fmla="*/ 283262 w 483754"/>
              <a:gd name="connsiteY0" fmla="*/ 461961 h 547251"/>
              <a:gd name="connsiteX1" fmla="*/ 268797 w 483754"/>
              <a:gd name="connsiteY1" fmla="*/ 468796 h 547251"/>
              <a:gd name="connsiteX2" fmla="*/ 261565 w 483754"/>
              <a:gd name="connsiteY2" fmla="*/ 467187 h 547251"/>
              <a:gd name="connsiteX3" fmla="*/ 261565 w 483754"/>
              <a:gd name="connsiteY3" fmla="*/ 527093 h 547251"/>
              <a:gd name="connsiteX4" fmla="*/ 283663 w 483754"/>
              <a:gd name="connsiteY4" fmla="*/ 513424 h 547251"/>
              <a:gd name="connsiteX5" fmla="*/ 291297 w 483754"/>
              <a:gd name="connsiteY5" fmla="*/ 513424 h 547251"/>
              <a:gd name="connsiteX6" fmla="*/ 312994 w 483754"/>
              <a:gd name="connsiteY6" fmla="*/ 527093 h 547251"/>
              <a:gd name="connsiteX7" fmla="*/ 312994 w 483754"/>
              <a:gd name="connsiteY7" fmla="*/ 467187 h 547251"/>
              <a:gd name="connsiteX8" fmla="*/ 291699 w 483754"/>
              <a:gd name="connsiteY8" fmla="*/ 461961 h 547251"/>
              <a:gd name="connsiteX9" fmla="*/ 283262 w 483754"/>
              <a:gd name="connsiteY9" fmla="*/ 461961 h 547251"/>
              <a:gd name="connsiteX10" fmla="*/ 14464 w 483754"/>
              <a:gd name="connsiteY10" fmla="*/ 394415 h 547251"/>
              <a:gd name="connsiteX11" fmla="*/ 14464 w 483754"/>
              <a:gd name="connsiteY11" fmla="*/ 440652 h 547251"/>
              <a:gd name="connsiteX12" fmla="*/ 52232 w 483754"/>
              <a:gd name="connsiteY12" fmla="*/ 478445 h 547251"/>
              <a:gd name="connsiteX13" fmla="*/ 90001 w 483754"/>
              <a:gd name="connsiteY13" fmla="*/ 440652 h 547251"/>
              <a:gd name="connsiteX14" fmla="*/ 90001 w 483754"/>
              <a:gd name="connsiteY14" fmla="*/ 434621 h 547251"/>
              <a:gd name="connsiteX15" fmla="*/ 90001 w 483754"/>
              <a:gd name="connsiteY15" fmla="*/ 394415 h 547251"/>
              <a:gd name="connsiteX16" fmla="*/ 266788 w 483754"/>
              <a:gd name="connsiteY16" fmla="*/ 353406 h 547251"/>
              <a:gd name="connsiteX17" fmla="*/ 263172 w 483754"/>
              <a:gd name="connsiteY17" fmla="*/ 359035 h 547251"/>
              <a:gd name="connsiteX18" fmla="*/ 257547 w 483754"/>
              <a:gd name="connsiteY18" fmla="*/ 373911 h 547251"/>
              <a:gd name="connsiteX19" fmla="*/ 242279 w 483754"/>
              <a:gd name="connsiteY19" fmla="*/ 379539 h 547251"/>
              <a:gd name="connsiteX20" fmla="*/ 237056 w 483754"/>
              <a:gd name="connsiteY20" fmla="*/ 383158 h 547251"/>
              <a:gd name="connsiteX21" fmla="*/ 238261 w 483754"/>
              <a:gd name="connsiteY21" fmla="*/ 389189 h 547251"/>
              <a:gd name="connsiteX22" fmla="*/ 245092 w 483754"/>
              <a:gd name="connsiteY22" fmla="*/ 403663 h 547251"/>
              <a:gd name="connsiteX23" fmla="*/ 238261 w 483754"/>
              <a:gd name="connsiteY23" fmla="*/ 418539 h 547251"/>
              <a:gd name="connsiteX24" fmla="*/ 237056 w 483754"/>
              <a:gd name="connsiteY24" fmla="*/ 424570 h 547251"/>
              <a:gd name="connsiteX25" fmla="*/ 242279 w 483754"/>
              <a:gd name="connsiteY25" fmla="*/ 427786 h 547251"/>
              <a:gd name="connsiteX26" fmla="*/ 243484 w 483754"/>
              <a:gd name="connsiteY26" fmla="*/ 427786 h 547251"/>
              <a:gd name="connsiteX27" fmla="*/ 257547 w 483754"/>
              <a:gd name="connsiteY27" fmla="*/ 433817 h 547251"/>
              <a:gd name="connsiteX28" fmla="*/ 260360 w 483754"/>
              <a:gd name="connsiteY28" fmla="*/ 437033 h 547251"/>
              <a:gd name="connsiteX29" fmla="*/ 261163 w 483754"/>
              <a:gd name="connsiteY29" fmla="*/ 439044 h 547251"/>
              <a:gd name="connsiteX30" fmla="*/ 263172 w 483754"/>
              <a:gd name="connsiteY30" fmla="*/ 448693 h 547251"/>
              <a:gd name="connsiteX31" fmla="*/ 266788 w 483754"/>
              <a:gd name="connsiteY31" fmla="*/ 453920 h 547251"/>
              <a:gd name="connsiteX32" fmla="*/ 272815 w 483754"/>
              <a:gd name="connsiteY32" fmla="*/ 452713 h 547251"/>
              <a:gd name="connsiteX33" fmla="*/ 287279 w 483754"/>
              <a:gd name="connsiteY33" fmla="*/ 446280 h 547251"/>
              <a:gd name="connsiteX34" fmla="*/ 302146 w 483754"/>
              <a:gd name="connsiteY34" fmla="*/ 452713 h 547251"/>
              <a:gd name="connsiteX35" fmla="*/ 308172 w 483754"/>
              <a:gd name="connsiteY35" fmla="*/ 453920 h 547251"/>
              <a:gd name="connsiteX36" fmla="*/ 311387 w 483754"/>
              <a:gd name="connsiteY36" fmla="*/ 448693 h 547251"/>
              <a:gd name="connsiteX37" fmla="*/ 313798 w 483754"/>
              <a:gd name="connsiteY37" fmla="*/ 439044 h 547251"/>
              <a:gd name="connsiteX38" fmla="*/ 314601 w 483754"/>
              <a:gd name="connsiteY38" fmla="*/ 437033 h 547251"/>
              <a:gd name="connsiteX39" fmla="*/ 317414 w 483754"/>
              <a:gd name="connsiteY39" fmla="*/ 433817 h 547251"/>
              <a:gd name="connsiteX40" fmla="*/ 332280 w 483754"/>
              <a:gd name="connsiteY40" fmla="*/ 427786 h 547251"/>
              <a:gd name="connsiteX41" fmla="*/ 337503 w 483754"/>
              <a:gd name="connsiteY41" fmla="*/ 424570 h 547251"/>
              <a:gd name="connsiteX42" fmla="*/ 335896 w 483754"/>
              <a:gd name="connsiteY42" fmla="*/ 418539 h 547251"/>
              <a:gd name="connsiteX43" fmla="*/ 329869 w 483754"/>
              <a:gd name="connsiteY43" fmla="*/ 403663 h 547251"/>
              <a:gd name="connsiteX44" fmla="*/ 335896 w 483754"/>
              <a:gd name="connsiteY44" fmla="*/ 389189 h 547251"/>
              <a:gd name="connsiteX45" fmla="*/ 337503 w 483754"/>
              <a:gd name="connsiteY45" fmla="*/ 383158 h 547251"/>
              <a:gd name="connsiteX46" fmla="*/ 332280 w 483754"/>
              <a:gd name="connsiteY46" fmla="*/ 379539 h 547251"/>
              <a:gd name="connsiteX47" fmla="*/ 317414 w 483754"/>
              <a:gd name="connsiteY47" fmla="*/ 373911 h 547251"/>
              <a:gd name="connsiteX48" fmla="*/ 311387 w 483754"/>
              <a:gd name="connsiteY48" fmla="*/ 359035 h 547251"/>
              <a:gd name="connsiteX49" fmla="*/ 308172 w 483754"/>
              <a:gd name="connsiteY49" fmla="*/ 353406 h 547251"/>
              <a:gd name="connsiteX50" fmla="*/ 302146 w 483754"/>
              <a:gd name="connsiteY50" fmla="*/ 355014 h 547251"/>
              <a:gd name="connsiteX51" fmla="*/ 287279 w 483754"/>
              <a:gd name="connsiteY51" fmla="*/ 361447 h 547251"/>
              <a:gd name="connsiteX52" fmla="*/ 272815 w 483754"/>
              <a:gd name="connsiteY52" fmla="*/ 355014 h 547251"/>
              <a:gd name="connsiteX53" fmla="*/ 266788 w 483754"/>
              <a:gd name="connsiteY53" fmla="*/ 353406 h 547251"/>
              <a:gd name="connsiteX54" fmla="*/ 157602 w 483754"/>
              <a:gd name="connsiteY54" fmla="*/ 258925 h 547251"/>
              <a:gd name="connsiteX55" fmla="*/ 295595 w 483754"/>
              <a:gd name="connsiteY55" fmla="*/ 258925 h 547251"/>
              <a:gd name="connsiteX56" fmla="*/ 302858 w 483754"/>
              <a:gd name="connsiteY56" fmla="*/ 265827 h 547251"/>
              <a:gd name="connsiteX57" fmla="*/ 295595 w 483754"/>
              <a:gd name="connsiteY57" fmla="*/ 272729 h 547251"/>
              <a:gd name="connsiteX58" fmla="*/ 157602 w 483754"/>
              <a:gd name="connsiteY58" fmla="*/ 272729 h 547251"/>
              <a:gd name="connsiteX59" fmla="*/ 150743 w 483754"/>
              <a:gd name="connsiteY59" fmla="*/ 265827 h 547251"/>
              <a:gd name="connsiteX60" fmla="*/ 157602 w 483754"/>
              <a:gd name="connsiteY60" fmla="*/ 258925 h 547251"/>
              <a:gd name="connsiteX61" fmla="*/ 157571 w 483754"/>
              <a:gd name="connsiteY61" fmla="*/ 212816 h 547251"/>
              <a:gd name="connsiteX62" fmla="*/ 416628 w 483754"/>
              <a:gd name="connsiteY62" fmla="*/ 212816 h 547251"/>
              <a:gd name="connsiteX63" fmla="*/ 423456 w 483754"/>
              <a:gd name="connsiteY63" fmla="*/ 219909 h 547251"/>
              <a:gd name="connsiteX64" fmla="*/ 416628 w 483754"/>
              <a:gd name="connsiteY64" fmla="*/ 226609 h 547251"/>
              <a:gd name="connsiteX65" fmla="*/ 157571 w 483754"/>
              <a:gd name="connsiteY65" fmla="*/ 226609 h 547251"/>
              <a:gd name="connsiteX66" fmla="*/ 150743 w 483754"/>
              <a:gd name="connsiteY66" fmla="*/ 219909 h 547251"/>
              <a:gd name="connsiteX67" fmla="*/ 157571 w 483754"/>
              <a:gd name="connsiteY67" fmla="*/ 212816 h 547251"/>
              <a:gd name="connsiteX68" fmla="*/ 157571 w 483754"/>
              <a:gd name="connsiteY68" fmla="*/ 168478 h 547251"/>
              <a:gd name="connsiteX69" fmla="*/ 416628 w 483754"/>
              <a:gd name="connsiteY69" fmla="*/ 168478 h 547251"/>
              <a:gd name="connsiteX70" fmla="*/ 423456 w 483754"/>
              <a:gd name="connsiteY70" fmla="*/ 175369 h 547251"/>
              <a:gd name="connsiteX71" fmla="*/ 416628 w 483754"/>
              <a:gd name="connsiteY71" fmla="*/ 182259 h 547251"/>
              <a:gd name="connsiteX72" fmla="*/ 157571 w 483754"/>
              <a:gd name="connsiteY72" fmla="*/ 182259 h 547251"/>
              <a:gd name="connsiteX73" fmla="*/ 150743 w 483754"/>
              <a:gd name="connsiteY73" fmla="*/ 175369 h 547251"/>
              <a:gd name="connsiteX74" fmla="*/ 157571 w 483754"/>
              <a:gd name="connsiteY74" fmla="*/ 168478 h 547251"/>
              <a:gd name="connsiteX75" fmla="*/ 157571 w 483754"/>
              <a:gd name="connsiteY75" fmla="*/ 120596 h 547251"/>
              <a:gd name="connsiteX76" fmla="*/ 416628 w 483754"/>
              <a:gd name="connsiteY76" fmla="*/ 120596 h 547251"/>
              <a:gd name="connsiteX77" fmla="*/ 423456 w 483754"/>
              <a:gd name="connsiteY77" fmla="*/ 127498 h 547251"/>
              <a:gd name="connsiteX78" fmla="*/ 416628 w 483754"/>
              <a:gd name="connsiteY78" fmla="*/ 134399 h 547251"/>
              <a:gd name="connsiteX79" fmla="*/ 157571 w 483754"/>
              <a:gd name="connsiteY79" fmla="*/ 134399 h 547251"/>
              <a:gd name="connsiteX80" fmla="*/ 150743 w 483754"/>
              <a:gd name="connsiteY80" fmla="*/ 127498 h 547251"/>
              <a:gd name="connsiteX81" fmla="*/ 157571 w 483754"/>
              <a:gd name="connsiteY81" fmla="*/ 120596 h 547251"/>
              <a:gd name="connsiteX82" fmla="*/ 157571 w 483754"/>
              <a:gd name="connsiteY82" fmla="*/ 76258 h 547251"/>
              <a:gd name="connsiteX83" fmla="*/ 416628 w 483754"/>
              <a:gd name="connsiteY83" fmla="*/ 76258 h 547251"/>
              <a:gd name="connsiteX84" fmla="*/ 423456 w 483754"/>
              <a:gd name="connsiteY84" fmla="*/ 83149 h 547251"/>
              <a:gd name="connsiteX85" fmla="*/ 416628 w 483754"/>
              <a:gd name="connsiteY85" fmla="*/ 90040 h 547251"/>
              <a:gd name="connsiteX86" fmla="*/ 157571 w 483754"/>
              <a:gd name="connsiteY86" fmla="*/ 90040 h 547251"/>
              <a:gd name="connsiteX87" fmla="*/ 150743 w 483754"/>
              <a:gd name="connsiteY87" fmla="*/ 83149 h 547251"/>
              <a:gd name="connsiteX88" fmla="*/ 157571 w 483754"/>
              <a:gd name="connsiteY88" fmla="*/ 76258 h 547251"/>
              <a:gd name="connsiteX89" fmla="*/ 87590 w 483754"/>
              <a:gd name="connsiteY89" fmla="*/ 14474 h 547251"/>
              <a:gd name="connsiteX90" fmla="*/ 104063 w 483754"/>
              <a:gd name="connsiteY90" fmla="*/ 51865 h 547251"/>
              <a:gd name="connsiteX91" fmla="*/ 104063 w 483754"/>
              <a:gd name="connsiteY91" fmla="*/ 96493 h 547251"/>
              <a:gd name="connsiteX92" fmla="*/ 104063 w 483754"/>
              <a:gd name="connsiteY92" fmla="*/ 104936 h 547251"/>
              <a:gd name="connsiteX93" fmla="*/ 104063 w 483754"/>
              <a:gd name="connsiteY93" fmla="*/ 387179 h 547251"/>
              <a:gd name="connsiteX94" fmla="*/ 104063 w 483754"/>
              <a:gd name="connsiteY94" fmla="*/ 434621 h 547251"/>
              <a:gd name="connsiteX95" fmla="*/ 104063 w 483754"/>
              <a:gd name="connsiteY95" fmla="*/ 440652 h 547251"/>
              <a:gd name="connsiteX96" fmla="*/ 87590 w 483754"/>
              <a:gd name="connsiteY96" fmla="*/ 478445 h 547251"/>
              <a:gd name="connsiteX97" fmla="*/ 247100 w 483754"/>
              <a:gd name="connsiteY97" fmla="*/ 478445 h 547251"/>
              <a:gd name="connsiteX98" fmla="*/ 247100 w 483754"/>
              <a:gd name="connsiteY98" fmla="*/ 443868 h 547251"/>
              <a:gd name="connsiteX99" fmla="*/ 243484 w 483754"/>
              <a:gd name="connsiteY99" fmla="*/ 442260 h 547251"/>
              <a:gd name="connsiteX100" fmla="*/ 224199 w 483754"/>
              <a:gd name="connsiteY100" fmla="*/ 430198 h 547251"/>
              <a:gd name="connsiteX101" fmla="*/ 229020 w 483754"/>
              <a:gd name="connsiteY101" fmla="*/ 408085 h 547251"/>
              <a:gd name="connsiteX102" fmla="*/ 231029 w 483754"/>
              <a:gd name="connsiteY102" fmla="*/ 403663 h 547251"/>
              <a:gd name="connsiteX103" fmla="*/ 229020 w 483754"/>
              <a:gd name="connsiteY103" fmla="*/ 399642 h 547251"/>
              <a:gd name="connsiteX104" fmla="*/ 224199 w 483754"/>
              <a:gd name="connsiteY104" fmla="*/ 377529 h 547251"/>
              <a:gd name="connsiteX105" fmla="*/ 243484 w 483754"/>
              <a:gd name="connsiteY105" fmla="*/ 365468 h 547251"/>
              <a:gd name="connsiteX106" fmla="*/ 247502 w 483754"/>
              <a:gd name="connsiteY106" fmla="*/ 363859 h 547251"/>
              <a:gd name="connsiteX107" fmla="*/ 249109 w 483754"/>
              <a:gd name="connsiteY107" fmla="*/ 359839 h 547251"/>
              <a:gd name="connsiteX108" fmla="*/ 261163 w 483754"/>
              <a:gd name="connsiteY108" fmla="*/ 340540 h 547251"/>
              <a:gd name="connsiteX109" fmla="*/ 283262 w 483754"/>
              <a:gd name="connsiteY109" fmla="*/ 345365 h 547251"/>
              <a:gd name="connsiteX110" fmla="*/ 291699 w 483754"/>
              <a:gd name="connsiteY110" fmla="*/ 345365 h 547251"/>
              <a:gd name="connsiteX111" fmla="*/ 313798 w 483754"/>
              <a:gd name="connsiteY111" fmla="*/ 340540 h 547251"/>
              <a:gd name="connsiteX112" fmla="*/ 325851 w 483754"/>
              <a:gd name="connsiteY112" fmla="*/ 359839 h 547251"/>
              <a:gd name="connsiteX113" fmla="*/ 327458 w 483754"/>
              <a:gd name="connsiteY113" fmla="*/ 363859 h 547251"/>
              <a:gd name="connsiteX114" fmla="*/ 331476 w 483754"/>
              <a:gd name="connsiteY114" fmla="*/ 365468 h 547251"/>
              <a:gd name="connsiteX115" fmla="*/ 350762 w 483754"/>
              <a:gd name="connsiteY115" fmla="*/ 377529 h 547251"/>
              <a:gd name="connsiteX116" fmla="*/ 345539 w 483754"/>
              <a:gd name="connsiteY116" fmla="*/ 399642 h 547251"/>
              <a:gd name="connsiteX117" fmla="*/ 343932 w 483754"/>
              <a:gd name="connsiteY117" fmla="*/ 403663 h 547251"/>
              <a:gd name="connsiteX118" fmla="*/ 345539 w 483754"/>
              <a:gd name="connsiteY118" fmla="*/ 408085 h 547251"/>
              <a:gd name="connsiteX119" fmla="*/ 350762 w 483754"/>
              <a:gd name="connsiteY119" fmla="*/ 430198 h 547251"/>
              <a:gd name="connsiteX120" fmla="*/ 331476 w 483754"/>
              <a:gd name="connsiteY120" fmla="*/ 442260 h 547251"/>
              <a:gd name="connsiteX121" fmla="*/ 327458 w 483754"/>
              <a:gd name="connsiteY121" fmla="*/ 443868 h 547251"/>
              <a:gd name="connsiteX122" fmla="*/ 327458 w 483754"/>
              <a:gd name="connsiteY122" fmla="*/ 478445 h 547251"/>
              <a:gd name="connsiteX123" fmla="*/ 397370 w 483754"/>
              <a:gd name="connsiteY123" fmla="*/ 478445 h 547251"/>
              <a:gd name="connsiteX124" fmla="*/ 469692 w 483754"/>
              <a:gd name="connsiteY124" fmla="*/ 406075 h 547251"/>
              <a:gd name="connsiteX125" fmla="*/ 468486 w 483754"/>
              <a:gd name="connsiteY125" fmla="*/ 86039 h 547251"/>
              <a:gd name="connsiteX126" fmla="*/ 396566 w 483754"/>
              <a:gd name="connsiteY126" fmla="*/ 14474 h 547251"/>
              <a:gd name="connsiteX127" fmla="*/ 52232 w 483754"/>
              <a:gd name="connsiteY127" fmla="*/ 14474 h 547251"/>
              <a:gd name="connsiteX128" fmla="*/ 14464 w 483754"/>
              <a:gd name="connsiteY128" fmla="*/ 51865 h 547251"/>
              <a:gd name="connsiteX129" fmla="*/ 14464 w 483754"/>
              <a:gd name="connsiteY129" fmla="*/ 97699 h 547251"/>
              <a:gd name="connsiteX130" fmla="*/ 90001 w 483754"/>
              <a:gd name="connsiteY130" fmla="*/ 97699 h 547251"/>
              <a:gd name="connsiteX131" fmla="*/ 90001 w 483754"/>
              <a:gd name="connsiteY131" fmla="*/ 96493 h 547251"/>
              <a:gd name="connsiteX132" fmla="*/ 90001 w 483754"/>
              <a:gd name="connsiteY132" fmla="*/ 51865 h 547251"/>
              <a:gd name="connsiteX133" fmla="*/ 52232 w 483754"/>
              <a:gd name="connsiteY133" fmla="*/ 14474 h 547251"/>
              <a:gd name="connsiteX134" fmla="*/ 52232 w 483754"/>
              <a:gd name="connsiteY134" fmla="*/ 0 h 547251"/>
              <a:gd name="connsiteX135" fmla="*/ 396566 w 483754"/>
              <a:gd name="connsiteY135" fmla="*/ 0 h 547251"/>
              <a:gd name="connsiteX136" fmla="*/ 482951 w 483754"/>
              <a:gd name="connsiteY136" fmla="*/ 86039 h 547251"/>
              <a:gd name="connsiteX137" fmla="*/ 483754 w 483754"/>
              <a:gd name="connsiteY137" fmla="*/ 406075 h 547251"/>
              <a:gd name="connsiteX138" fmla="*/ 397370 w 483754"/>
              <a:gd name="connsiteY138" fmla="*/ 492517 h 547251"/>
              <a:gd name="connsiteX139" fmla="*/ 327458 w 483754"/>
              <a:gd name="connsiteY139" fmla="*/ 492517 h 547251"/>
              <a:gd name="connsiteX140" fmla="*/ 327458 w 483754"/>
              <a:gd name="connsiteY140" fmla="*/ 539959 h 547251"/>
              <a:gd name="connsiteX141" fmla="*/ 323842 w 483754"/>
              <a:gd name="connsiteY141" fmla="*/ 546392 h 547251"/>
              <a:gd name="connsiteX142" fmla="*/ 320226 w 483754"/>
              <a:gd name="connsiteY142" fmla="*/ 547196 h 547251"/>
              <a:gd name="connsiteX143" fmla="*/ 316208 w 483754"/>
              <a:gd name="connsiteY143" fmla="*/ 545990 h 547251"/>
              <a:gd name="connsiteX144" fmla="*/ 287279 w 483754"/>
              <a:gd name="connsiteY144" fmla="*/ 527898 h 547251"/>
              <a:gd name="connsiteX145" fmla="*/ 257949 w 483754"/>
              <a:gd name="connsiteY145" fmla="*/ 545990 h 547251"/>
              <a:gd name="connsiteX146" fmla="*/ 250717 w 483754"/>
              <a:gd name="connsiteY146" fmla="*/ 546392 h 547251"/>
              <a:gd name="connsiteX147" fmla="*/ 247100 w 483754"/>
              <a:gd name="connsiteY147" fmla="*/ 539959 h 547251"/>
              <a:gd name="connsiteX148" fmla="*/ 247100 w 483754"/>
              <a:gd name="connsiteY148" fmla="*/ 492517 h 547251"/>
              <a:gd name="connsiteX149" fmla="*/ 53036 w 483754"/>
              <a:gd name="connsiteY149" fmla="*/ 492517 h 547251"/>
              <a:gd name="connsiteX150" fmla="*/ 52634 w 483754"/>
              <a:gd name="connsiteY150" fmla="*/ 492517 h 547251"/>
              <a:gd name="connsiteX151" fmla="*/ 52232 w 483754"/>
              <a:gd name="connsiteY151" fmla="*/ 492517 h 547251"/>
              <a:gd name="connsiteX152" fmla="*/ 0 w 483754"/>
              <a:gd name="connsiteY152" fmla="*/ 440652 h 547251"/>
              <a:gd name="connsiteX153" fmla="*/ 0 w 483754"/>
              <a:gd name="connsiteY153" fmla="*/ 387179 h 547251"/>
              <a:gd name="connsiteX154" fmla="*/ 7232 w 483754"/>
              <a:gd name="connsiteY154" fmla="*/ 379942 h 547251"/>
              <a:gd name="connsiteX155" fmla="*/ 90001 w 483754"/>
              <a:gd name="connsiteY155" fmla="*/ 379942 h 547251"/>
              <a:gd name="connsiteX156" fmla="*/ 90001 w 483754"/>
              <a:gd name="connsiteY156" fmla="*/ 112173 h 547251"/>
              <a:gd name="connsiteX157" fmla="*/ 7232 w 483754"/>
              <a:gd name="connsiteY157" fmla="*/ 112173 h 547251"/>
              <a:gd name="connsiteX158" fmla="*/ 0 w 483754"/>
              <a:gd name="connsiteY158" fmla="*/ 104936 h 547251"/>
              <a:gd name="connsiteX159" fmla="*/ 0 w 483754"/>
              <a:gd name="connsiteY159" fmla="*/ 51865 h 547251"/>
              <a:gd name="connsiteX160" fmla="*/ 52232 w 483754"/>
              <a:gd name="connsiteY160" fmla="*/ 0 h 54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83754" h="547251">
                <a:moveTo>
                  <a:pt x="283262" y="461961"/>
                </a:moveTo>
                <a:cubicBezTo>
                  <a:pt x="279244" y="465981"/>
                  <a:pt x="274422" y="468796"/>
                  <a:pt x="268797" y="468796"/>
                </a:cubicBezTo>
                <a:cubicBezTo>
                  <a:pt x="266386" y="468796"/>
                  <a:pt x="263976" y="467991"/>
                  <a:pt x="261565" y="467187"/>
                </a:cubicBezTo>
                <a:lnTo>
                  <a:pt x="261565" y="527093"/>
                </a:lnTo>
                <a:lnTo>
                  <a:pt x="283663" y="513424"/>
                </a:lnTo>
                <a:cubicBezTo>
                  <a:pt x="285672" y="511815"/>
                  <a:pt x="288887" y="511815"/>
                  <a:pt x="291297" y="513424"/>
                </a:cubicBezTo>
                <a:lnTo>
                  <a:pt x="312994" y="527093"/>
                </a:lnTo>
                <a:lnTo>
                  <a:pt x="312994" y="467187"/>
                </a:lnTo>
                <a:cubicBezTo>
                  <a:pt x="305360" y="470404"/>
                  <a:pt x="296922" y="468393"/>
                  <a:pt x="291699" y="461961"/>
                </a:cubicBezTo>
                <a:cubicBezTo>
                  <a:pt x="289288" y="459950"/>
                  <a:pt x="285270" y="459950"/>
                  <a:pt x="283262" y="461961"/>
                </a:cubicBezTo>
                <a:close/>
                <a:moveTo>
                  <a:pt x="14464" y="394415"/>
                </a:moveTo>
                <a:lnTo>
                  <a:pt x="14464" y="440652"/>
                </a:lnTo>
                <a:cubicBezTo>
                  <a:pt x="14464" y="461157"/>
                  <a:pt x="31339" y="478445"/>
                  <a:pt x="52232" y="478445"/>
                </a:cubicBezTo>
                <a:cubicBezTo>
                  <a:pt x="72724" y="478445"/>
                  <a:pt x="90001" y="461157"/>
                  <a:pt x="90001" y="440652"/>
                </a:cubicBezTo>
                <a:lnTo>
                  <a:pt x="90001" y="434621"/>
                </a:lnTo>
                <a:lnTo>
                  <a:pt x="90001" y="394415"/>
                </a:lnTo>
                <a:close/>
                <a:moveTo>
                  <a:pt x="266788" y="353406"/>
                </a:moveTo>
                <a:cubicBezTo>
                  <a:pt x="265583" y="354210"/>
                  <a:pt x="263172" y="355416"/>
                  <a:pt x="263172" y="359035"/>
                </a:cubicBezTo>
                <a:cubicBezTo>
                  <a:pt x="263574" y="364663"/>
                  <a:pt x="261565" y="369890"/>
                  <a:pt x="257547" y="373911"/>
                </a:cubicBezTo>
                <a:cubicBezTo>
                  <a:pt x="253529" y="377931"/>
                  <a:pt x="248306" y="379942"/>
                  <a:pt x="242279" y="379539"/>
                </a:cubicBezTo>
                <a:cubicBezTo>
                  <a:pt x="239467" y="379539"/>
                  <a:pt x="237458" y="382354"/>
                  <a:pt x="237056" y="383158"/>
                </a:cubicBezTo>
                <a:cubicBezTo>
                  <a:pt x="237056" y="383962"/>
                  <a:pt x="235850" y="386776"/>
                  <a:pt x="238261" y="389189"/>
                </a:cubicBezTo>
                <a:cubicBezTo>
                  <a:pt x="242681" y="393209"/>
                  <a:pt x="245092" y="398034"/>
                  <a:pt x="245092" y="403663"/>
                </a:cubicBezTo>
                <a:cubicBezTo>
                  <a:pt x="245092" y="409292"/>
                  <a:pt x="242681" y="414518"/>
                  <a:pt x="238261" y="418539"/>
                </a:cubicBezTo>
                <a:cubicBezTo>
                  <a:pt x="235850" y="420549"/>
                  <a:pt x="237056" y="423765"/>
                  <a:pt x="237056" y="424570"/>
                </a:cubicBezTo>
                <a:cubicBezTo>
                  <a:pt x="237458" y="425374"/>
                  <a:pt x="238663" y="428188"/>
                  <a:pt x="242279" y="427786"/>
                </a:cubicBezTo>
                <a:cubicBezTo>
                  <a:pt x="242681" y="427786"/>
                  <a:pt x="243484" y="427786"/>
                  <a:pt x="243484" y="427786"/>
                </a:cubicBezTo>
                <a:cubicBezTo>
                  <a:pt x="248708" y="427786"/>
                  <a:pt x="253931" y="429796"/>
                  <a:pt x="257547" y="433817"/>
                </a:cubicBezTo>
                <a:cubicBezTo>
                  <a:pt x="258351" y="434621"/>
                  <a:pt x="259556" y="435827"/>
                  <a:pt x="260360" y="437033"/>
                </a:cubicBezTo>
                <a:cubicBezTo>
                  <a:pt x="260761" y="437837"/>
                  <a:pt x="260761" y="438239"/>
                  <a:pt x="261163" y="439044"/>
                </a:cubicBezTo>
                <a:cubicBezTo>
                  <a:pt x="262770" y="441858"/>
                  <a:pt x="263172" y="445074"/>
                  <a:pt x="263172" y="448693"/>
                </a:cubicBezTo>
                <a:cubicBezTo>
                  <a:pt x="263172" y="452311"/>
                  <a:pt x="265583" y="453517"/>
                  <a:pt x="266788" y="453920"/>
                </a:cubicBezTo>
                <a:cubicBezTo>
                  <a:pt x="267592" y="454322"/>
                  <a:pt x="270404" y="455126"/>
                  <a:pt x="272815" y="452713"/>
                </a:cubicBezTo>
                <a:cubicBezTo>
                  <a:pt x="276431" y="448291"/>
                  <a:pt x="281654" y="446280"/>
                  <a:pt x="287279" y="446280"/>
                </a:cubicBezTo>
                <a:cubicBezTo>
                  <a:pt x="292904" y="446280"/>
                  <a:pt x="298128" y="448291"/>
                  <a:pt x="302146" y="452713"/>
                </a:cubicBezTo>
                <a:cubicBezTo>
                  <a:pt x="304155" y="455126"/>
                  <a:pt x="307369" y="454322"/>
                  <a:pt x="308172" y="453920"/>
                </a:cubicBezTo>
                <a:cubicBezTo>
                  <a:pt x="308976" y="453517"/>
                  <a:pt x="311387" y="452311"/>
                  <a:pt x="311387" y="448693"/>
                </a:cubicBezTo>
                <a:cubicBezTo>
                  <a:pt x="311387" y="445074"/>
                  <a:pt x="312190" y="441858"/>
                  <a:pt x="313798" y="439044"/>
                </a:cubicBezTo>
                <a:cubicBezTo>
                  <a:pt x="313798" y="438239"/>
                  <a:pt x="313798" y="437837"/>
                  <a:pt x="314601" y="437033"/>
                </a:cubicBezTo>
                <a:cubicBezTo>
                  <a:pt x="315003" y="435827"/>
                  <a:pt x="316208" y="434621"/>
                  <a:pt x="317414" y="433817"/>
                </a:cubicBezTo>
                <a:cubicBezTo>
                  <a:pt x="321030" y="429796"/>
                  <a:pt x="326253" y="427786"/>
                  <a:pt x="332280" y="427786"/>
                </a:cubicBezTo>
                <a:cubicBezTo>
                  <a:pt x="335896" y="428188"/>
                  <a:pt x="337101" y="425374"/>
                  <a:pt x="337503" y="424570"/>
                </a:cubicBezTo>
                <a:cubicBezTo>
                  <a:pt x="337905" y="423765"/>
                  <a:pt x="338708" y="420549"/>
                  <a:pt x="335896" y="418539"/>
                </a:cubicBezTo>
                <a:cubicBezTo>
                  <a:pt x="331878" y="414518"/>
                  <a:pt x="329869" y="409292"/>
                  <a:pt x="329869" y="403663"/>
                </a:cubicBezTo>
                <a:cubicBezTo>
                  <a:pt x="329869" y="398034"/>
                  <a:pt x="331878" y="393209"/>
                  <a:pt x="335896" y="389189"/>
                </a:cubicBezTo>
                <a:cubicBezTo>
                  <a:pt x="338708" y="386776"/>
                  <a:pt x="337905" y="383962"/>
                  <a:pt x="337503" y="383158"/>
                </a:cubicBezTo>
                <a:cubicBezTo>
                  <a:pt x="337101" y="382354"/>
                  <a:pt x="335896" y="379539"/>
                  <a:pt x="332280" y="379539"/>
                </a:cubicBezTo>
                <a:cubicBezTo>
                  <a:pt x="326253" y="379942"/>
                  <a:pt x="321030" y="377931"/>
                  <a:pt x="317414" y="373911"/>
                </a:cubicBezTo>
                <a:cubicBezTo>
                  <a:pt x="313396" y="369890"/>
                  <a:pt x="311387" y="364663"/>
                  <a:pt x="311387" y="359035"/>
                </a:cubicBezTo>
                <a:cubicBezTo>
                  <a:pt x="311387" y="355416"/>
                  <a:pt x="308976" y="354210"/>
                  <a:pt x="308172" y="353406"/>
                </a:cubicBezTo>
                <a:cubicBezTo>
                  <a:pt x="307369" y="353406"/>
                  <a:pt x="304155" y="352200"/>
                  <a:pt x="302146" y="355014"/>
                </a:cubicBezTo>
                <a:cubicBezTo>
                  <a:pt x="298128" y="359035"/>
                  <a:pt x="292904" y="361447"/>
                  <a:pt x="287279" y="361447"/>
                </a:cubicBezTo>
                <a:cubicBezTo>
                  <a:pt x="281654" y="361447"/>
                  <a:pt x="276431" y="359035"/>
                  <a:pt x="272815" y="355014"/>
                </a:cubicBezTo>
                <a:cubicBezTo>
                  <a:pt x="270404" y="352200"/>
                  <a:pt x="267592" y="353406"/>
                  <a:pt x="266788" y="353406"/>
                </a:cubicBezTo>
                <a:close/>
                <a:moveTo>
                  <a:pt x="157602" y="258925"/>
                </a:moveTo>
                <a:lnTo>
                  <a:pt x="295595" y="258925"/>
                </a:lnTo>
                <a:cubicBezTo>
                  <a:pt x="299226" y="258925"/>
                  <a:pt x="302858" y="261993"/>
                  <a:pt x="302858" y="265827"/>
                </a:cubicBezTo>
                <a:cubicBezTo>
                  <a:pt x="302858" y="269278"/>
                  <a:pt x="299226" y="272729"/>
                  <a:pt x="295595" y="272729"/>
                </a:cubicBezTo>
                <a:lnTo>
                  <a:pt x="157602" y="272729"/>
                </a:lnTo>
                <a:cubicBezTo>
                  <a:pt x="153971" y="272729"/>
                  <a:pt x="150743" y="269278"/>
                  <a:pt x="150743" y="265827"/>
                </a:cubicBezTo>
                <a:cubicBezTo>
                  <a:pt x="150743" y="261993"/>
                  <a:pt x="153971" y="258925"/>
                  <a:pt x="157602" y="258925"/>
                </a:cubicBezTo>
                <a:close/>
                <a:moveTo>
                  <a:pt x="157571" y="212816"/>
                </a:moveTo>
                <a:lnTo>
                  <a:pt x="416628" y="212816"/>
                </a:lnTo>
                <a:cubicBezTo>
                  <a:pt x="420644" y="212816"/>
                  <a:pt x="423456" y="215968"/>
                  <a:pt x="423456" y="219909"/>
                </a:cubicBezTo>
                <a:cubicBezTo>
                  <a:pt x="423456" y="223456"/>
                  <a:pt x="420644" y="226609"/>
                  <a:pt x="416628" y="226609"/>
                </a:cubicBezTo>
                <a:lnTo>
                  <a:pt x="157571" y="226609"/>
                </a:lnTo>
                <a:cubicBezTo>
                  <a:pt x="153956" y="226609"/>
                  <a:pt x="150743" y="223456"/>
                  <a:pt x="150743" y="219909"/>
                </a:cubicBezTo>
                <a:cubicBezTo>
                  <a:pt x="150743" y="215968"/>
                  <a:pt x="153956" y="212816"/>
                  <a:pt x="157571" y="212816"/>
                </a:cubicBezTo>
                <a:close/>
                <a:moveTo>
                  <a:pt x="157571" y="168478"/>
                </a:moveTo>
                <a:lnTo>
                  <a:pt x="416628" y="168478"/>
                </a:lnTo>
                <a:cubicBezTo>
                  <a:pt x="420644" y="168478"/>
                  <a:pt x="423456" y="171315"/>
                  <a:pt x="423456" y="175369"/>
                </a:cubicBezTo>
                <a:cubicBezTo>
                  <a:pt x="423456" y="179422"/>
                  <a:pt x="420644" y="182259"/>
                  <a:pt x="416628" y="182259"/>
                </a:cubicBezTo>
                <a:lnTo>
                  <a:pt x="157571" y="182259"/>
                </a:lnTo>
                <a:cubicBezTo>
                  <a:pt x="153956" y="182259"/>
                  <a:pt x="150743" y="179422"/>
                  <a:pt x="150743" y="175369"/>
                </a:cubicBezTo>
                <a:cubicBezTo>
                  <a:pt x="150743" y="171315"/>
                  <a:pt x="153956" y="168478"/>
                  <a:pt x="157571" y="168478"/>
                </a:cubicBezTo>
                <a:close/>
                <a:moveTo>
                  <a:pt x="157571" y="120596"/>
                </a:moveTo>
                <a:lnTo>
                  <a:pt x="416628" y="120596"/>
                </a:lnTo>
                <a:cubicBezTo>
                  <a:pt x="420644" y="120596"/>
                  <a:pt x="423456" y="123663"/>
                  <a:pt x="423456" y="127498"/>
                </a:cubicBezTo>
                <a:cubicBezTo>
                  <a:pt x="423456" y="130949"/>
                  <a:pt x="420644" y="134399"/>
                  <a:pt x="416628" y="134399"/>
                </a:cubicBezTo>
                <a:lnTo>
                  <a:pt x="157571" y="134399"/>
                </a:lnTo>
                <a:cubicBezTo>
                  <a:pt x="153956" y="134399"/>
                  <a:pt x="150743" y="130949"/>
                  <a:pt x="150743" y="127498"/>
                </a:cubicBezTo>
                <a:cubicBezTo>
                  <a:pt x="150743" y="123663"/>
                  <a:pt x="153956" y="120596"/>
                  <a:pt x="157571" y="120596"/>
                </a:cubicBezTo>
                <a:close/>
                <a:moveTo>
                  <a:pt x="157571" y="76258"/>
                </a:moveTo>
                <a:lnTo>
                  <a:pt x="416628" y="76258"/>
                </a:lnTo>
                <a:cubicBezTo>
                  <a:pt x="420644" y="76258"/>
                  <a:pt x="423456" y="79095"/>
                  <a:pt x="423456" y="83149"/>
                </a:cubicBezTo>
                <a:cubicBezTo>
                  <a:pt x="423456" y="87202"/>
                  <a:pt x="420644" y="90040"/>
                  <a:pt x="416628" y="90040"/>
                </a:cubicBezTo>
                <a:lnTo>
                  <a:pt x="157571" y="90040"/>
                </a:lnTo>
                <a:cubicBezTo>
                  <a:pt x="153956" y="90040"/>
                  <a:pt x="150743" y="87202"/>
                  <a:pt x="150743" y="83149"/>
                </a:cubicBezTo>
                <a:cubicBezTo>
                  <a:pt x="150743" y="79095"/>
                  <a:pt x="153956" y="76258"/>
                  <a:pt x="157571" y="76258"/>
                </a:cubicBezTo>
                <a:close/>
                <a:moveTo>
                  <a:pt x="87590" y="14474"/>
                </a:moveTo>
                <a:cubicBezTo>
                  <a:pt x="97635" y="23721"/>
                  <a:pt x="104063" y="36989"/>
                  <a:pt x="104063" y="51865"/>
                </a:cubicBezTo>
                <a:lnTo>
                  <a:pt x="104063" y="96493"/>
                </a:lnTo>
                <a:lnTo>
                  <a:pt x="104063" y="104936"/>
                </a:lnTo>
                <a:lnTo>
                  <a:pt x="104063" y="387179"/>
                </a:lnTo>
                <a:lnTo>
                  <a:pt x="104063" y="434621"/>
                </a:lnTo>
                <a:lnTo>
                  <a:pt x="104063" y="440652"/>
                </a:lnTo>
                <a:cubicBezTo>
                  <a:pt x="104063" y="455126"/>
                  <a:pt x="97635" y="468796"/>
                  <a:pt x="87590" y="478445"/>
                </a:cubicBezTo>
                <a:lnTo>
                  <a:pt x="247100" y="478445"/>
                </a:lnTo>
                <a:lnTo>
                  <a:pt x="247100" y="443868"/>
                </a:lnTo>
                <a:cubicBezTo>
                  <a:pt x="246297" y="442662"/>
                  <a:pt x="244690" y="442260"/>
                  <a:pt x="243484" y="442260"/>
                </a:cubicBezTo>
                <a:cubicBezTo>
                  <a:pt x="234645" y="442662"/>
                  <a:pt x="227413" y="437837"/>
                  <a:pt x="224199" y="430198"/>
                </a:cubicBezTo>
                <a:cubicBezTo>
                  <a:pt x="220984" y="422157"/>
                  <a:pt x="222591" y="413312"/>
                  <a:pt x="229020" y="408085"/>
                </a:cubicBezTo>
                <a:cubicBezTo>
                  <a:pt x="230225" y="406879"/>
                  <a:pt x="231029" y="405673"/>
                  <a:pt x="231029" y="403663"/>
                </a:cubicBezTo>
                <a:cubicBezTo>
                  <a:pt x="231029" y="402055"/>
                  <a:pt x="230225" y="400848"/>
                  <a:pt x="229020" y="399642"/>
                </a:cubicBezTo>
                <a:cubicBezTo>
                  <a:pt x="222591" y="394415"/>
                  <a:pt x="220984" y="385570"/>
                  <a:pt x="224199" y="377529"/>
                </a:cubicBezTo>
                <a:cubicBezTo>
                  <a:pt x="227413" y="369488"/>
                  <a:pt x="234645" y="365066"/>
                  <a:pt x="243484" y="365468"/>
                </a:cubicBezTo>
                <a:cubicBezTo>
                  <a:pt x="244690" y="365468"/>
                  <a:pt x="246297" y="364663"/>
                  <a:pt x="247502" y="363859"/>
                </a:cubicBezTo>
                <a:cubicBezTo>
                  <a:pt x="248306" y="362653"/>
                  <a:pt x="249109" y="361045"/>
                  <a:pt x="249109" y="359839"/>
                </a:cubicBezTo>
                <a:cubicBezTo>
                  <a:pt x="248708" y="350994"/>
                  <a:pt x="253127" y="343757"/>
                  <a:pt x="261163" y="340540"/>
                </a:cubicBezTo>
                <a:cubicBezTo>
                  <a:pt x="268797" y="337324"/>
                  <a:pt x="277636" y="338932"/>
                  <a:pt x="283262" y="345365"/>
                </a:cubicBezTo>
                <a:cubicBezTo>
                  <a:pt x="285270" y="347777"/>
                  <a:pt x="289288" y="347777"/>
                  <a:pt x="291699" y="345365"/>
                </a:cubicBezTo>
                <a:cubicBezTo>
                  <a:pt x="296922" y="338932"/>
                  <a:pt x="305762" y="337324"/>
                  <a:pt x="313798" y="340540"/>
                </a:cubicBezTo>
                <a:cubicBezTo>
                  <a:pt x="321030" y="343757"/>
                  <a:pt x="326253" y="350994"/>
                  <a:pt x="325851" y="359839"/>
                </a:cubicBezTo>
                <a:cubicBezTo>
                  <a:pt x="325851" y="361045"/>
                  <a:pt x="326253" y="362653"/>
                  <a:pt x="327458" y="363859"/>
                </a:cubicBezTo>
                <a:cubicBezTo>
                  <a:pt x="328664" y="364663"/>
                  <a:pt x="329869" y="365468"/>
                  <a:pt x="331476" y="365468"/>
                </a:cubicBezTo>
                <a:cubicBezTo>
                  <a:pt x="339914" y="365066"/>
                  <a:pt x="347146" y="369488"/>
                  <a:pt x="350762" y="377529"/>
                </a:cubicBezTo>
                <a:cubicBezTo>
                  <a:pt x="353575" y="385570"/>
                  <a:pt x="351967" y="394415"/>
                  <a:pt x="345539" y="399642"/>
                </a:cubicBezTo>
                <a:cubicBezTo>
                  <a:pt x="344735" y="400848"/>
                  <a:pt x="343932" y="402055"/>
                  <a:pt x="343932" y="403663"/>
                </a:cubicBezTo>
                <a:cubicBezTo>
                  <a:pt x="343932" y="405673"/>
                  <a:pt x="344735" y="406879"/>
                  <a:pt x="345539" y="408085"/>
                </a:cubicBezTo>
                <a:cubicBezTo>
                  <a:pt x="351967" y="413312"/>
                  <a:pt x="353575" y="422157"/>
                  <a:pt x="350762" y="430198"/>
                </a:cubicBezTo>
                <a:cubicBezTo>
                  <a:pt x="347146" y="437837"/>
                  <a:pt x="339914" y="442662"/>
                  <a:pt x="331476" y="442260"/>
                </a:cubicBezTo>
                <a:cubicBezTo>
                  <a:pt x="329869" y="442260"/>
                  <a:pt x="328664" y="442662"/>
                  <a:pt x="327458" y="443868"/>
                </a:cubicBezTo>
                <a:lnTo>
                  <a:pt x="327458" y="478445"/>
                </a:lnTo>
                <a:lnTo>
                  <a:pt x="397370" y="478445"/>
                </a:lnTo>
                <a:cubicBezTo>
                  <a:pt x="437147" y="478445"/>
                  <a:pt x="469692" y="445878"/>
                  <a:pt x="469692" y="406075"/>
                </a:cubicBezTo>
                <a:lnTo>
                  <a:pt x="468486" y="86039"/>
                </a:lnTo>
                <a:cubicBezTo>
                  <a:pt x="468486" y="46638"/>
                  <a:pt x="436343" y="14474"/>
                  <a:pt x="396566" y="14474"/>
                </a:cubicBezTo>
                <a:close/>
                <a:moveTo>
                  <a:pt x="52232" y="14474"/>
                </a:moveTo>
                <a:cubicBezTo>
                  <a:pt x="31339" y="14474"/>
                  <a:pt x="14464" y="30958"/>
                  <a:pt x="14464" y="51865"/>
                </a:cubicBezTo>
                <a:lnTo>
                  <a:pt x="14464" y="97699"/>
                </a:lnTo>
                <a:lnTo>
                  <a:pt x="90001" y="97699"/>
                </a:lnTo>
                <a:lnTo>
                  <a:pt x="90001" y="96493"/>
                </a:lnTo>
                <a:lnTo>
                  <a:pt x="90001" y="51865"/>
                </a:lnTo>
                <a:cubicBezTo>
                  <a:pt x="90001" y="30958"/>
                  <a:pt x="72724" y="14474"/>
                  <a:pt x="52232" y="14474"/>
                </a:cubicBezTo>
                <a:close/>
                <a:moveTo>
                  <a:pt x="52232" y="0"/>
                </a:moveTo>
                <a:lnTo>
                  <a:pt x="396566" y="0"/>
                </a:lnTo>
                <a:cubicBezTo>
                  <a:pt x="444379" y="0"/>
                  <a:pt x="482951" y="38597"/>
                  <a:pt x="482951" y="86039"/>
                </a:cubicBezTo>
                <a:lnTo>
                  <a:pt x="483754" y="406075"/>
                </a:lnTo>
                <a:cubicBezTo>
                  <a:pt x="483754" y="453920"/>
                  <a:pt x="444781" y="492517"/>
                  <a:pt x="397370" y="492517"/>
                </a:cubicBezTo>
                <a:lnTo>
                  <a:pt x="327458" y="492517"/>
                </a:lnTo>
                <a:lnTo>
                  <a:pt x="327458" y="539959"/>
                </a:lnTo>
                <a:cubicBezTo>
                  <a:pt x="327458" y="542774"/>
                  <a:pt x="326253" y="545186"/>
                  <a:pt x="323842" y="546392"/>
                </a:cubicBezTo>
                <a:cubicBezTo>
                  <a:pt x="322637" y="546794"/>
                  <a:pt x="321432" y="547196"/>
                  <a:pt x="320226" y="547196"/>
                </a:cubicBezTo>
                <a:cubicBezTo>
                  <a:pt x="319021" y="547196"/>
                  <a:pt x="317414" y="546794"/>
                  <a:pt x="316208" y="545990"/>
                </a:cubicBezTo>
                <a:lnTo>
                  <a:pt x="287279" y="527898"/>
                </a:lnTo>
                <a:lnTo>
                  <a:pt x="257949" y="545990"/>
                </a:lnTo>
                <a:cubicBezTo>
                  <a:pt x="255940" y="547598"/>
                  <a:pt x="253127" y="547598"/>
                  <a:pt x="250717" y="546392"/>
                </a:cubicBezTo>
                <a:cubicBezTo>
                  <a:pt x="248708" y="545186"/>
                  <a:pt x="247100" y="542774"/>
                  <a:pt x="247100" y="539959"/>
                </a:cubicBezTo>
                <a:lnTo>
                  <a:pt x="247100" y="492517"/>
                </a:lnTo>
                <a:lnTo>
                  <a:pt x="53036" y="492517"/>
                </a:lnTo>
                <a:lnTo>
                  <a:pt x="52634" y="492517"/>
                </a:lnTo>
                <a:lnTo>
                  <a:pt x="52232" y="492517"/>
                </a:lnTo>
                <a:cubicBezTo>
                  <a:pt x="23304" y="492517"/>
                  <a:pt x="0" y="469198"/>
                  <a:pt x="0" y="440652"/>
                </a:cubicBezTo>
                <a:lnTo>
                  <a:pt x="0" y="387179"/>
                </a:lnTo>
                <a:cubicBezTo>
                  <a:pt x="0" y="383158"/>
                  <a:pt x="3214" y="379942"/>
                  <a:pt x="7232" y="379942"/>
                </a:cubicBezTo>
                <a:lnTo>
                  <a:pt x="90001" y="379942"/>
                </a:lnTo>
                <a:lnTo>
                  <a:pt x="90001" y="112173"/>
                </a:lnTo>
                <a:lnTo>
                  <a:pt x="7232" y="112173"/>
                </a:lnTo>
                <a:cubicBezTo>
                  <a:pt x="3214" y="112173"/>
                  <a:pt x="0" y="108957"/>
                  <a:pt x="0" y="104936"/>
                </a:cubicBezTo>
                <a:lnTo>
                  <a:pt x="0" y="51865"/>
                </a:lnTo>
                <a:cubicBezTo>
                  <a:pt x="0" y="23319"/>
                  <a:pt x="23304" y="0"/>
                  <a:pt x="5223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57" name="Rectangle: Rounded Corners 156">
            <a:extLst>
              <a:ext uri="{FF2B5EF4-FFF2-40B4-BE49-F238E27FC236}">
                <a16:creationId xmlns:a16="http://schemas.microsoft.com/office/drawing/2014/main" id="{146E77A2-D4C0-6330-9AE0-F019AECA8D49}"/>
              </a:ext>
            </a:extLst>
          </p:cNvPr>
          <p:cNvSpPr/>
          <p:nvPr/>
        </p:nvSpPr>
        <p:spPr bwMode="gray">
          <a:xfrm>
            <a:off x="226142" y="3662047"/>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8" name="Ovale 10">
            <a:extLst>
              <a:ext uri="{FF2B5EF4-FFF2-40B4-BE49-F238E27FC236}">
                <a16:creationId xmlns:a16="http://schemas.microsoft.com/office/drawing/2014/main" id="{2CFA35AA-7AFA-333E-C826-9716AE67EF46}"/>
              </a:ext>
            </a:extLst>
          </p:cNvPr>
          <p:cNvSpPr/>
          <p:nvPr/>
        </p:nvSpPr>
        <p:spPr bwMode="gray">
          <a:xfrm>
            <a:off x="198447" y="3608898"/>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59" name="TextBox 158">
            <a:extLst>
              <a:ext uri="{FF2B5EF4-FFF2-40B4-BE49-F238E27FC236}">
                <a16:creationId xmlns:a16="http://schemas.microsoft.com/office/drawing/2014/main" id="{2D8A1EA5-64DA-9886-492B-28FE704D5224}"/>
              </a:ext>
            </a:extLst>
          </p:cNvPr>
          <p:cNvSpPr txBox="1"/>
          <p:nvPr/>
        </p:nvSpPr>
        <p:spPr bwMode="gray">
          <a:xfrm>
            <a:off x="573167" y="3750388"/>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ICA in UNPP / PROMS</a:t>
            </a:r>
          </a:p>
        </p:txBody>
      </p:sp>
      <p:sp>
        <p:nvSpPr>
          <p:cNvPr id="208" name="Freeform 42">
            <a:extLst>
              <a:ext uri="{FF2B5EF4-FFF2-40B4-BE49-F238E27FC236}">
                <a16:creationId xmlns:a16="http://schemas.microsoft.com/office/drawing/2014/main" id="{0327A063-DCA2-3B6E-F195-2BFCC8AFAB50}"/>
              </a:ext>
            </a:extLst>
          </p:cNvPr>
          <p:cNvSpPr>
            <a:spLocks noChangeArrowheads="1"/>
          </p:cNvSpPr>
          <p:nvPr/>
        </p:nvSpPr>
        <p:spPr bwMode="auto">
          <a:xfrm>
            <a:off x="370404" y="4997342"/>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213" name="Connector: Elbow 212">
            <a:extLst>
              <a:ext uri="{FF2B5EF4-FFF2-40B4-BE49-F238E27FC236}">
                <a16:creationId xmlns:a16="http://schemas.microsoft.com/office/drawing/2014/main" id="{E105FE35-E49D-A260-20AA-2C5F04A3009D}"/>
              </a:ext>
            </a:extLst>
          </p:cNvPr>
          <p:cNvCxnSpPr>
            <a:cxnSpLocks/>
            <a:stCxn id="161" idx="3"/>
            <a:endCxn id="209" idx="1"/>
          </p:cNvCxnSpPr>
          <p:nvPr/>
        </p:nvCxnSpPr>
        <p:spPr bwMode="gray">
          <a:xfrm flipV="1">
            <a:off x="1251016" y="3963075"/>
            <a:ext cx="199452" cy="1183763"/>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9" name="Rectangle: Rounded Corners 168">
            <a:extLst>
              <a:ext uri="{FF2B5EF4-FFF2-40B4-BE49-F238E27FC236}">
                <a16:creationId xmlns:a16="http://schemas.microsoft.com/office/drawing/2014/main" id="{EA53822A-E93A-BF9A-D9EA-4BA42536619A}"/>
              </a:ext>
            </a:extLst>
          </p:cNvPr>
          <p:cNvSpPr/>
          <p:nvPr/>
        </p:nvSpPr>
        <p:spPr bwMode="gray">
          <a:xfrm>
            <a:off x="1542839" y="2078774"/>
            <a:ext cx="982412"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4" name="Ovale 10">
            <a:extLst>
              <a:ext uri="{FF2B5EF4-FFF2-40B4-BE49-F238E27FC236}">
                <a16:creationId xmlns:a16="http://schemas.microsoft.com/office/drawing/2014/main" id="{AB7E8DB9-14F1-4784-53D9-1A19646203D9}"/>
              </a:ext>
            </a:extLst>
          </p:cNvPr>
          <p:cNvSpPr/>
          <p:nvPr/>
        </p:nvSpPr>
        <p:spPr bwMode="gray">
          <a:xfrm>
            <a:off x="1481265" y="2019016"/>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0" name="Rectangle: Rounded Corners 169">
            <a:extLst>
              <a:ext uri="{FF2B5EF4-FFF2-40B4-BE49-F238E27FC236}">
                <a16:creationId xmlns:a16="http://schemas.microsoft.com/office/drawing/2014/main" id="{C29BEF10-0B9B-1849-CE0F-6985C8DA1B7E}"/>
              </a:ext>
            </a:extLst>
          </p:cNvPr>
          <p:cNvSpPr/>
          <p:nvPr/>
        </p:nvSpPr>
        <p:spPr bwMode="gray">
          <a:xfrm>
            <a:off x="1541208" y="2692268"/>
            <a:ext cx="982412" cy="403558"/>
          </a:xfrm>
          <a:prstGeom prst="round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highlight>
                <a:srgbClr val="FFFFFF"/>
              </a:highlight>
              <a:uLnTx/>
              <a:uFillTx/>
              <a:latin typeface="Arial"/>
              <a:ea typeface="+mn-ea"/>
              <a:cs typeface="+mn-cs"/>
            </a:endParaRPr>
          </a:p>
        </p:txBody>
      </p:sp>
      <p:sp>
        <p:nvSpPr>
          <p:cNvPr id="175" name="Ovale 10">
            <a:extLst>
              <a:ext uri="{FF2B5EF4-FFF2-40B4-BE49-F238E27FC236}">
                <a16:creationId xmlns:a16="http://schemas.microsoft.com/office/drawing/2014/main" id="{D1EACE5D-2734-5579-44B6-C026EAE53FE6}"/>
              </a:ext>
            </a:extLst>
          </p:cNvPr>
          <p:cNvSpPr/>
          <p:nvPr/>
        </p:nvSpPr>
        <p:spPr bwMode="gray">
          <a:xfrm>
            <a:off x="1479633" y="2639385"/>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1" name="Rectangle: Rounded Corners 170">
            <a:extLst>
              <a:ext uri="{FF2B5EF4-FFF2-40B4-BE49-F238E27FC236}">
                <a16:creationId xmlns:a16="http://schemas.microsoft.com/office/drawing/2014/main" id="{7CB8FD36-E6FD-BFF8-8C26-9203BCCA6E5B}"/>
              </a:ext>
            </a:extLst>
          </p:cNvPr>
          <p:cNvSpPr/>
          <p:nvPr/>
        </p:nvSpPr>
        <p:spPr bwMode="gray">
          <a:xfrm>
            <a:off x="1542980" y="3298887"/>
            <a:ext cx="982412"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6" name="Ovale 10">
            <a:extLst>
              <a:ext uri="{FF2B5EF4-FFF2-40B4-BE49-F238E27FC236}">
                <a16:creationId xmlns:a16="http://schemas.microsoft.com/office/drawing/2014/main" id="{4D8645E2-3816-E45B-9299-A3A73DEDF670}"/>
              </a:ext>
            </a:extLst>
          </p:cNvPr>
          <p:cNvSpPr/>
          <p:nvPr/>
        </p:nvSpPr>
        <p:spPr bwMode="gray">
          <a:xfrm>
            <a:off x="1481406" y="3252878"/>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3" name="Rectangle: Rounded Corners 172">
            <a:extLst>
              <a:ext uri="{FF2B5EF4-FFF2-40B4-BE49-F238E27FC236}">
                <a16:creationId xmlns:a16="http://schemas.microsoft.com/office/drawing/2014/main" id="{DBB55D7D-7000-14A1-EA2D-9178853CEFCB}"/>
              </a:ext>
            </a:extLst>
          </p:cNvPr>
          <p:cNvSpPr/>
          <p:nvPr/>
        </p:nvSpPr>
        <p:spPr bwMode="gray">
          <a:xfrm>
            <a:off x="1541208" y="4491506"/>
            <a:ext cx="982412"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8" name="Ovale 10">
            <a:extLst>
              <a:ext uri="{FF2B5EF4-FFF2-40B4-BE49-F238E27FC236}">
                <a16:creationId xmlns:a16="http://schemas.microsoft.com/office/drawing/2014/main" id="{67E51EE0-4832-6104-D7FE-8C9F4B410E7F}"/>
              </a:ext>
            </a:extLst>
          </p:cNvPr>
          <p:cNvSpPr/>
          <p:nvPr/>
        </p:nvSpPr>
        <p:spPr bwMode="gray">
          <a:xfrm>
            <a:off x="1479633" y="4459244"/>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2" name="Rectangle: Rounded Corners 171">
            <a:extLst>
              <a:ext uri="{FF2B5EF4-FFF2-40B4-BE49-F238E27FC236}">
                <a16:creationId xmlns:a16="http://schemas.microsoft.com/office/drawing/2014/main" id="{1669A85E-B6B9-B3B1-65BD-E203271BD353}"/>
              </a:ext>
            </a:extLst>
          </p:cNvPr>
          <p:cNvSpPr/>
          <p:nvPr/>
        </p:nvSpPr>
        <p:spPr bwMode="gray">
          <a:xfrm>
            <a:off x="1542980" y="3898632"/>
            <a:ext cx="982412"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7" name="Ovale 10">
            <a:extLst>
              <a:ext uri="{FF2B5EF4-FFF2-40B4-BE49-F238E27FC236}">
                <a16:creationId xmlns:a16="http://schemas.microsoft.com/office/drawing/2014/main" id="{C6C49BDC-9879-A196-FDA9-0B19551002B3}"/>
              </a:ext>
            </a:extLst>
          </p:cNvPr>
          <p:cNvSpPr/>
          <p:nvPr/>
        </p:nvSpPr>
        <p:spPr bwMode="gray">
          <a:xfrm>
            <a:off x="1481406" y="3859498"/>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cxnSp>
        <p:nvCxnSpPr>
          <p:cNvPr id="192" name="Straight Arrow Connector 191">
            <a:extLst>
              <a:ext uri="{FF2B5EF4-FFF2-40B4-BE49-F238E27FC236}">
                <a16:creationId xmlns:a16="http://schemas.microsoft.com/office/drawing/2014/main" id="{3D6F02DE-0EF1-C3E4-1FFA-D082DD0031A3}"/>
              </a:ext>
            </a:extLst>
          </p:cNvPr>
          <p:cNvCxnSpPr>
            <a:stCxn id="169" idx="2"/>
            <a:endCxn id="170" idx="0"/>
          </p:cNvCxnSpPr>
          <p:nvPr/>
        </p:nvCxnSpPr>
        <p:spPr bwMode="gray">
          <a:xfrm flipH="1">
            <a:off x="2032414" y="2482332"/>
            <a:ext cx="1631" cy="20993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B6501A9A-B01A-7878-8639-81B785DB44BC}"/>
              </a:ext>
            </a:extLst>
          </p:cNvPr>
          <p:cNvCxnSpPr>
            <a:stCxn id="170" idx="2"/>
            <a:endCxn id="171" idx="0"/>
          </p:cNvCxnSpPr>
          <p:nvPr/>
        </p:nvCxnSpPr>
        <p:spPr bwMode="gray">
          <a:xfrm>
            <a:off x="2032414" y="3095825"/>
            <a:ext cx="1773" cy="20306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FA6C9D7-717C-6675-A219-60B008F0D85A}"/>
              </a:ext>
            </a:extLst>
          </p:cNvPr>
          <p:cNvCxnSpPr>
            <a:stCxn id="171" idx="2"/>
            <a:endCxn id="172" idx="0"/>
          </p:cNvCxnSpPr>
          <p:nvPr/>
        </p:nvCxnSpPr>
        <p:spPr bwMode="gray">
          <a:xfrm>
            <a:off x="2034186" y="3702445"/>
            <a:ext cx="0" cy="19618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BEBE66D-A4D0-AAE0-569A-5BA45F22B7F3}"/>
              </a:ext>
            </a:extLst>
          </p:cNvPr>
          <p:cNvCxnSpPr>
            <a:stCxn id="172" idx="2"/>
            <a:endCxn id="173" idx="0"/>
          </p:cNvCxnSpPr>
          <p:nvPr/>
        </p:nvCxnSpPr>
        <p:spPr bwMode="gray">
          <a:xfrm flipH="1">
            <a:off x="2032414" y="4302190"/>
            <a:ext cx="1773" cy="1893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01" name="Freeform 8">
            <a:extLst>
              <a:ext uri="{FF2B5EF4-FFF2-40B4-BE49-F238E27FC236}">
                <a16:creationId xmlns:a16="http://schemas.microsoft.com/office/drawing/2014/main" id="{DAC3C19B-DD20-4678-8FDC-C231A8C87BCA}"/>
              </a:ext>
            </a:extLst>
          </p:cNvPr>
          <p:cNvSpPr>
            <a:spLocks noChangeArrowheads="1"/>
          </p:cNvSpPr>
          <p:nvPr/>
        </p:nvSpPr>
        <p:spPr bwMode="auto">
          <a:xfrm>
            <a:off x="1658311" y="2156166"/>
            <a:ext cx="203213" cy="23540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3" name="Freeform 48">
            <a:extLst>
              <a:ext uri="{FF2B5EF4-FFF2-40B4-BE49-F238E27FC236}">
                <a16:creationId xmlns:a16="http://schemas.microsoft.com/office/drawing/2014/main" id="{FD03ACBD-C464-9DA6-8249-CB3EED51F8CE}"/>
              </a:ext>
            </a:extLst>
          </p:cNvPr>
          <p:cNvSpPr>
            <a:spLocks noChangeArrowheads="1"/>
          </p:cNvSpPr>
          <p:nvPr/>
        </p:nvSpPr>
        <p:spPr bwMode="auto">
          <a:xfrm>
            <a:off x="1682480" y="2750239"/>
            <a:ext cx="180881" cy="269039"/>
          </a:xfrm>
          <a:custGeom>
            <a:avLst/>
            <a:gdLst>
              <a:gd name="connsiteX0" fmla="*/ 173936 w 531637"/>
              <a:gd name="connsiteY0" fmla="*/ 361787 h 487302"/>
              <a:gd name="connsiteX1" fmla="*/ 432591 w 531637"/>
              <a:gd name="connsiteY1" fmla="*/ 361787 h 487302"/>
              <a:gd name="connsiteX2" fmla="*/ 439419 w 531637"/>
              <a:gd name="connsiteY2" fmla="*/ 369072 h 487302"/>
              <a:gd name="connsiteX3" fmla="*/ 432591 w 531637"/>
              <a:gd name="connsiteY3" fmla="*/ 375591 h 487302"/>
              <a:gd name="connsiteX4" fmla="*/ 173936 w 531637"/>
              <a:gd name="connsiteY4" fmla="*/ 375591 h 487302"/>
              <a:gd name="connsiteX5" fmla="*/ 166706 w 531637"/>
              <a:gd name="connsiteY5" fmla="*/ 369072 h 487302"/>
              <a:gd name="connsiteX6" fmla="*/ 173936 w 531637"/>
              <a:gd name="connsiteY6" fmla="*/ 361787 h 487302"/>
              <a:gd name="connsiteX7" fmla="*/ 173957 w 531637"/>
              <a:gd name="connsiteY7" fmla="*/ 324546 h 487302"/>
              <a:gd name="connsiteX8" fmla="*/ 414835 w 531637"/>
              <a:gd name="connsiteY8" fmla="*/ 324546 h 487302"/>
              <a:gd name="connsiteX9" fmla="*/ 421682 w 531637"/>
              <a:gd name="connsiteY9" fmla="*/ 332527 h 487302"/>
              <a:gd name="connsiteX10" fmla="*/ 414835 w 531637"/>
              <a:gd name="connsiteY10" fmla="*/ 340087 h 487302"/>
              <a:gd name="connsiteX11" fmla="*/ 173957 w 531637"/>
              <a:gd name="connsiteY11" fmla="*/ 340087 h 487302"/>
              <a:gd name="connsiteX12" fmla="*/ 166706 w 531637"/>
              <a:gd name="connsiteY12" fmla="*/ 332527 h 487302"/>
              <a:gd name="connsiteX13" fmla="*/ 173957 w 531637"/>
              <a:gd name="connsiteY13" fmla="*/ 324546 h 487302"/>
              <a:gd name="connsiteX14" fmla="*/ 110127 w 531637"/>
              <a:gd name="connsiteY14" fmla="*/ 320840 h 487302"/>
              <a:gd name="connsiteX15" fmla="*/ 97163 w 531637"/>
              <a:gd name="connsiteY15" fmla="*/ 368982 h 487302"/>
              <a:gd name="connsiteX16" fmla="*/ 99189 w 531637"/>
              <a:gd name="connsiteY16" fmla="*/ 368982 h 487302"/>
              <a:gd name="connsiteX17" fmla="*/ 101214 w 531637"/>
              <a:gd name="connsiteY17" fmla="*/ 368982 h 487302"/>
              <a:gd name="connsiteX18" fmla="*/ 125520 w 531637"/>
              <a:gd name="connsiteY18" fmla="*/ 344911 h 487302"/>
              <a:gd name="connsiteX19" fmla="*/ 125520 w 531637"/>
              <a:gd name="connsiteY19" fmla="*/ 342905 h 487302"/>
              <a:gd name="connsiteX20" fmla="*/ 110127 w 531637"/>
              <a:gd name="connsiteY20" fmla="*/ 320840 h 487302"/>
              <a:gd name="connsiteX21" fmla="*/ 175719 w 531637"/>
              <a:gd name="connsiteY21" fmla="*/ 287301 h 487302"/>
              <a:gd name="connsiteX22" fmla="*/ 377202 w 531637"/>
              <a:gd name="connsiteY22" fmla="*/ 287301 h 487302"/>
              <a:gd name="connsiteX23" fmla="*/ 384441 w 531637"/>
              <a:gd name="connsiteY23" fmla="*/ 293819 h 487302"/>
              <a:gd name="connsiteX24" fmla="*/ 377202 w 531637"/>
              <a:gd name="connsiteY24" fmla="*/ 301105 h 487302"/>
              <a:gd name="connsiteX25" fmla="*/ 175719 w 531637"/>
              <a:gd name="connsiteY25" fmla="*/ 301105 h 487302"/>
              <a:gd name="connsiteX26" fmla="*/ 168480 w 531637"/>
              <a:gd name="connsiteY26" fmla="*/ 293819 h 487302"/>
              <a:gd name="connsiteX27" fmla="*/ 175719 w 531637"/>
              <a:gd name="connsiteY27" fmla="*/ 287301 h 487302"/>
              <a:gd name="connsiteX28" fmla="*/ 99189 w 531637"/>
              <a:gd name="connsiteY28" fmla="*/ 254244 h 487302"/>
              <a:gd name="connsiteX29" fmla="*/ 74478 w 531637"/>
              <a:gd name="connsiteY29" fmla="*/ 278315 h 487302"/>
              <a:gd name="connsiteX30" fmla="*/ 74478 w 531637"/>
              <a:gd name="connsiteY30" fmla="*/ 280321 h 487302"/>
              <a:gd name="connsiteX31" fmla="*/ 99189 w 531637"/>
              <a:gd name="connsiteY31" fmla="*/ 304793 h 487302"/>
              <a:gd name="connsiteX32" fmla="*/ 112152 w 531637"/>
              <a:gd name="connsiteY32" fmla="*/ 257052 h 487302"/>
              <a:gd name="connsiteX33" fmla="*/ 101214 w 531637"/>
              <a:gd name="connsiteY33" fmla="*/ 254244 h 487302"/>
              <a:gd name="connsiteX34" fmla="*/ 175682 w 531637"/>
              <a:gd name="connsiteY34" fmla="*/ 253606 h 487302"/>
              <a:gd name="connsiteX35" fmla="*/ 304528 w 531637"/>
              <a:gd name="connsiteY35" fmla="*/ 253606 h 487302"/>
              <a:gd name="connsiteX36" fmla="*/ 311731 w 531637"/>
              <a:gd name="connsiteY36" fmla="*/ 260508 h 487302"/>
              <a:gd name="connsiteX37" fmla="*/ 304528 w 531637"/>
              <a:gd name="connsiteY37" fmla="*/ 267410 h 487302"/>
              <a:gd name="connsiteX38" fmla="*/ 175682 w 531637"/>
              <a:gd name="connsiteY38" fmla="*/ 267410 h 487302"/>
              <a:gd name="connsiteX39" fmla="*/ 168479 w 531637"/>
              <a:gd name="connsiteY39" fmla="*/ 260508 h 487302"/>
              <a:gd name="connsiteX40" fmla="*/ 175682 w 531637"/>
              <a:gd name="connsiteY40" fmla="*/ 253606 h 487302"/>
              <a:gd name="connsiteX41" fmla="*/ 495792 w 531637"/>
              <a:gd name="connsiteY41" fmla="*/ 228403 h 487302"/>
              <a:gd name="connsiteX42" fmla="*/ 495792 w 531637"/>
              <a:gd name="connsiteY42" fmla="*/ 418959 h 487302"/>
              <a:gd name="connsiteX43" fmla="*/ 464780 w 531637"/>
              <a:gd name="connsiteY43" fmla="*/ 450316 h 487302"/>
              <a:gd name="connsiteX44" fmla="*/ 49942 w 531637"/>
              <a:gd name="connsiteY44" fmla="*/ 450316 h 487302"/>
              <a:gd name="connsiteX45" fmla="*/ 49942 w 531637"/>
              <a:gd name="connsiteY45" fmla="*/ 450718 h 487302"/>
              <a:gd name="connsiteX46" fmla="*/ 72496 w 531637"/>
              <a:gd name="connsiteY46" fmla="*/ 473231 h 487302"/>
              <a:gd name="connsiteX47" fmla="*/ 494584 w 531637"/>
              <a:gd name="connsiteY47" fmla="*/ 473231 h 487302"/>
              <a:gd name="connsiteX48" fmla="*/ 517138 w 531637"/>
              <a:gd name="connsiteY48" fmla="*/ 450718 h 487302"/>
              <a:gd name="connsiteX49" fmla="*/ 517138 w 531637"/>
              <a:gd name="connsiteY49" fmla="*/ 250916 h 487302"/>
              <a:gd name="connsiteX50" fmla="*/ 495792 w 531637"/>
              <a:gd name="connsiteY50" fmla="*/ 228403 h 487302"/>
              <a:gd name="connsiteX51" fmla="*/ 129166 w 531637"/>
              <a:gd name="connsiteY51" fmla="*/ 219341 h 487302"/>
              <a:gd name="connsiteX52" fmla="*/ 134433 w 531637"/>
              <a:gd name="connsiteY52" fmla="*/ 228167 h 487302"/>
              <a:gd name="connsiteX53" fmla="*/ 128761 w 531637"/>
              <a:gd name="connsiteY53" fmla="*/ 251435 h 487302"/>
              <a:gd name="connsiteX54" fmla="*/ 139699 w 531637"/>
              <a:gd name="connsiteY54" fmla="*/ 278315 h 487302"/>
              <a:gd name="connsiteX55" fmla="*/ 132812 w 531637"/>
              <a:gd name="connsiteY55" fmla="*/ 285536 h 487302"/>
              <a:gd name="connsiteX56" fmla="*/ 125520 w 531637"/>
              <a:gd name="connsiteY56" fmla="*/ 278315 h 487302"/>
              <a:gd name="connsiteX57" fmla="*/ 123495 w 531637"/>
              <a:gd name="connsiteY57" fmla="*/ 269489 h 487302"/>
              <a:gd name="connsiteX58" fmla="*/ 113772 w 531637"/>
              <a:gd name="connsiteY58" fmla="*/ 306799 h 487302"/>
              <a:gd name="connsiteX59" fmla="*/ 139699 w 531637"/>
              <a:gd name="connsiteY59" fmla="*/ 342905 h 487302"/>
              <a:gd name="connsiteX60" fmla="*/ 139699 w 531637"/>
              <a:gd name="connsiteY60" fmla="*/ 344911 h 487302"/>
              <a:gd name="connsiteX61" fmla="*/ 101214 w 531637"/>
              <a:gd name="connsiteY61" fmla="*/ 383425 h 487302"/>
              <a:gd name="connsiteX62" fmla="*/ 99189 w 531637"/>
              <a:gd name="connsiteY62" fmla="*/ 383425 h 487302"/>
              <a:gd name="connsiteX63" fmla="*/ 93517 w 531637"/>
              <a:gd name="connsiteY63" fmla="*/ 383024 h 487302"/>
              <a:gd name="connsiteX64" fmla="*/ 88251 w 531637"/>
              <a:gd name="connsiteY64" fmla="*/ 402280 h 487302"/>
              <a:gd name="connsiteX65" fmla="*/ 81364 w 531637"/>
              <a:gd name="connsiteY65" fmla="*/ 407496 h 487302"/>
              <a:gd name="connsiteX66" fmla="*/ 79339 w 531637"/>
              <a:gd name="connsiteY66" fmla="*/ 407095 h 487302"/>
              <a:gd name="connsiteX67" fmla="*/ 74073 w 531637"/>
              <a:gd name="connsiteY67" fmla="*/ 398670 h 487302"/>
              <a:gd name="connsiteX68" fmla="*/ 79744 w 531637"/>
              <a:gd name="connsiteY68" fmla="*/ 378209 h 487302"/>
              <a:gd name="connsiteX69" fmla="*/ 60299 w 531637"/>
              <a:gd name="connsiteY69" fmla="*/ 344911 h 487302"/>
              <a:gd name="connsiteX70" fmla="*/ 60299 w 531637"/>
              <a:gd name="connsiteY70" fmla="*/ 344109 h 487302"/>
              <a:gd name="connsiteX71" fmla="*/ 67591 w 531637"/>
              <a:gd name="connsiteY71" fmla="*/ 336887 h 487302"/>
              <a:gd name="connsiteX72" fmla="*/ 74478 w 531637"/>
              <a:gd name="connsiteY72" fmla="*/ 344109 h 487302"/>
              <a:gd name="connsiteX73" fmla="*/ 74478 w 531637"/>
              <a:gd name="connsiteY73" fmla="*/ 344911 h 487302"/>
              <a:gd name="connsiteX74" fmla="*/ 83795 w 531637"/>
              <a:gd name="connsiteY74" fmla="*/ 363767 h 487302"/>
              <a:gd name="connsiteX75" fmla="*/ 95543 w 531637"/>
              <a:gd name="connsiteY75" fmla="*/ 318433 h 487302"/>
              <a:gd name="connsiteX76" fmla="*/ 60299 w 531637"/>
              <a:gd name="connsiteY76" fmla="*/ 280321 h 487302"/>
              <a:gd name="connsiteX77" fmla="*/ 60299 w 531637"/>
              <a:gd name="connsiteY77" fmla="*/ 278315 h 487302"/>
              <a:gd name="connsiteX78" fmla="*/ 99189 w 531637"/>
              <a:gd name="connsiteY78" fmla="*/ 239801 h 487302"/>
              <a:gd name="connsiteX79" fmla="*/ 101214 w 531637"/>
              <a:gd name="connsiteY79" fmla="*/ 239801 h 487302"/>
              <a:gd name="connsiteX80" fmla="*/ 115798 w 531637"/>
              <a:gd name="connsiteY80" fmla="*/ 243010 h 487302"/>
              <a:gd name="connsiteX81" fmla="*/ 120659 w 531637"/>
              <a:gd name="connsiteY81" fmla="*/ 224556 h 487302"/>
              <a:gd name="connsiteX82" fmla="*/ 129166 w 531637"/>
              <a:gd name="connsiteY82" fmla="*/ 219341 h 487302"/>
              <a:gd name="connsiteX83" fmla="*/ 31818 w 531637"/>
              <a:gd name="connsiteY83" fmla="*/ 191418 h 487302"/>
              <a:gd name="connsiteX84" fmla="*/ 14499 w 531637"/>
              <a:gd name="connsiteY84" fmla="*/ 208704 h 487302"/>
              <a:gd name="connsiteX85" fmla="*/ 14499 w 531637"/>
              <a:gd name="connsiteY85" fmla="*/ 418959 h 487302"/>
              <a:gd name="connsiteX86" fmla="*/ 31818 w 531637"/>
              <a:gd name="connsiteY86" fmla="*/ 436246 h 487302"/>
              <a:gd name="connsiteX87" fmla="*/ 464780 w 531637"/>
              <a:gd name="connsiteY87" fmla="*/ 436246 h 487302"/>
              <a:gd name="connsiteX88" fmla="*/ 481696 w 531637"/>
              <a:gd name="connsiteY88" fmla="*/ 418959 h 487302"/>
              <a:gd name="connsiteX89" fmla="*/ 481696 w 531637"/>
              <a:gd name="connsiteY89" fmla="*/ 208704 h 487302"/>
              <a:gd name="connsiteX90" fmla="*/ 464780 w 531637"/>
              <a:gd name="connsiteY90" fmla="*/ 191418 h 487302"/>
              <a:gd name="connsiteX91" fmla="*/ 31818 w 531637"/>
              <a:gd name="connsiteY91" fmla="*/ 177347 h 487302"/>
              <a:gd name="connsiteX92" fmla="*/ 464780 w 531637"/>
              <a:gd name="connsiteY92" fmla="*/ 177347 h 487302"/>
              <a:gd name="connsiteX93" fmla="*/ 495792 w 531637"/>
              <a:gd name="connsiteY93" fmla="*/ 208704 h 487302"/>
              <a:gd name="connsiteX94" fmla="*/ 495792 w 531637"/>
              <a:gd name="connsiteY94" fmla="*/ 214333 h 487302"/>
              <a:gd name="connsiteX95" fmla="*/ 531637 w 531637"/>
              <a:gd name="connsiteY95" fmla="*/ 250916 h 487302"/>
              <a:gd name="connsiteX96" fmla="*/ 531637 w 531637"/>
              <a:gd name="connsiteY96" fmla="*/ 450718 h 487302"/>
              <a:gd name="connsiteX97" fmla="*/ 494584 w 531637"/>
              <a:gd name="connsiteY97" fmla="*/ 487302 h 487302"/>
              <a:gd name="connsiteX98" fmla="*/ 72496 w 531637"/>
              <a:gd name="connsiteY98" fmla="*/ 487302 h 487302"/>
              <a:gd name="connsiteX99" fmla="*/ 35845 w 531637"/>
              <a:gd name="connsiteY99" fmla="*/ 450718 h 487302"/>
              <a:gd name="connsiteX100" fmla="*/ 35845 w 531637"/>
              <a:gd name="connsiteY100" fmla="*/ 450316 h 487302"/>
              <a:gd name="connsiteX101" fmla="*/ 31818 w 531637"/>
              <a:gd name="connsiteY101" fmla="*/ 450316 h 487302"/>
              <a:gd name="connsiteX102" fmla="*/ 0 w 531637"/>
              <a:gd name="connsiteY102" fmla="*/ 418959 h 487302"/>
              <a:gd name="connsiteX103" fmla="*/ 0 w 531637"/>
              <a:gd name="connsiteY103" fmla="*/ 208704 h 487302"/>
              <a:gd name="connsiteX104" fmla="*/ 31818 w 531637"/>
              <a:gd name="connsiteY104" fmla="*/ 177347 h 487302"/>
              <a:gd name="connsiteX105" fmla="*/ 117671 w 531637"/>
              <a:gd name="connsiteY105" fmla="*/ 67856 h 487302"/>
              <a:gd name="connsiteX106" fmla="*/ 34393 w 531637"/>
              <a:gd name="connsiteY106" fmla="*/ 93706 h 487302"/>
              <a:gd name="connsiteX107" fmla="*/ 33991 w 531637"/>
              <a:gd name="connsiteY107" fmla="*/ 94110 h 487302"/>
              <a:gd name="connsiteX108" fmla="*/ 34393 w 531637"/>
              <a:gd name="connsiteY108" fmla="*/ 94514 h 487302"/>
              <a:gd name="connsiteX109" fmla="*/ 117671 w 531637"/>
              <a:gd name="connsiteY109" fmla="*/ 123999 h 487302"/>
              <a:gd name="connsiteX110" fmla="*/ 132154 w 531637"/>
              <a:gd name="connsiteY110" fmla="*/ 66241 h 487302"/>
              <a:gd name="connsiteX111" fmla="*/ 132154 w 531637"/>
              <a:gd name="connsiteY111" fmla="*/ 126019 h 487302"/>
              <a:gd name="connsiteX112" fmla="*/ 252444 w 531637"/>
              <a:gd name="connsiteY112" fmla="*/ 126019 h 487302"/>
              <a:gd name="connsiteX113" fmla="*/ 252444 w 531637"/>
              <a:gd name="connsiteY113" fmla="*/ 66241 h 487302"/>
              <a:gd name="connsiteX114" fmla="*/ 416988 w 531637"/>
              <a:gd name="connsiteY114" fmla="*/ 57355 h 487302"/>
              <a:gd name="connsiteX115" fmla="*/ 416988 w 531637"/>
              <a:gd name="connsiteY115" fmla="*/ 139348 h 487302"/>
              <a:gd name="connsiteX116" fmla="*/ 445954 w 531637"/>
              <a:gd name="connsiteY116" fmla="*/ 139348 h 487302"/>
              <a:gd name="connsiteX117" fmla="*/ 478541 w 531637"/>
              <a:gd name="connsiteY117" fmla="*/ 107035 h 487302"/>
              <a:gd name="connsiteX118" fmla="*/ 478541 w 531637"/>
              <a:gd name="connsiteY118" fmla="*/ 89667 h 487302"/>
              <a:gd name="connsiteX119" fmla="*/ 445954 w 531637"/>
              <a:gd name="connsiteY119" fmla="*/ 57355 h 487302"/>
              <a:gd name="connsiteX120" fmla="*/ 266525 w 531637"/>
              <a:gd name="connsiteY120" fmla="*/ 57355 h 487302"/>
              <a:gd name="connsiteX121" fmla="*/ 266525 w 531637"/>
              <a:gd name="connsiteY121" fmla="*/ 139348 h 487302"/>
              <a:gd name="connsiteX122" fmla="*/ 402505 w 531637"/>
              <a:gd name="connsiteY122" fmla="*/ 139348 h 487302"/>
              <a:gd name="connsiteX123" fmla="*/ 402505 w 531637"/>
              <a:gd name="connsiteY123" fmla="*/ 57355 h 487302"/>
              <a:gd name="connsiteX124" fmla="*/ 322446 w 531637"/>
              <a:gd name="connsiteY124" fmla="*/ 0 h 487302"/>
              <a:gd name="connsiteX125" fmla="*/ 332906 w 531637"/>
              <a:gd name="connsiteY125" fmla="*/ 5251 h 487302"/>
              <a:gd name="connsiteX126" fmla="*/ 405321 w 531637"/>
              <a:gd name="connsiteY126" fmla="*/ 5251 h 487302"/>
              <a:gd name="connsiteX127" fmla="*/ 443540 w 531637"/>
              <a:gd name="connsiteY127" fmla="*/ 42410 h 487302"/>
              <a:gd name="connsiteX128" fmla="*/ 445954 w 531637"/>
              <a:gd name="connsiteY128" fmla="*/ 42410 h 487302"/>
              <a:gd name="connsiteX129" fmla="*/ 492622 w 531637"/>
              <a:gd name="connsiteY129" fmla="*/ 89667 h 487302"/>
              <a:gd name="connsiteX130" fmla="*/ 492622 w 531637"/>
              <a:gd name="connsiteY130" fmla="*/ 107035 h 487302"/>
              <a:gd name="connsiteX131" fmla="*/ 445954 w 531637"/>
              <a:gd name="connsiteY131" fmla="*/ 153888 h 487302"/>
              <a:gd name="connsiteX132" fmla="*/ 409746 w 531637"/>
              <a:gd name="connsiteY132" fmla="*/ 153888 h 487302"/>
              <a:gd name="connsiteX133" fmla="*/ 259283 w 531637"/>
              <a:gd name="connsiteY133" fmla="*/ 153888 h 487302"/>
              <a:gd name="connsiteX134" fmla="*/ 252444 w 531637"/>
              <a:gd name="connsiteY134" fmla="*/ 147022 h 487302"/>
              <a:gd name="connsiteX135" fmla="*/ 252444 w 531637"/>
              <a:gd name="connsiteY135" fmla="*/ 140559 h 487302"/>
              <a:gd name="connsiteX136" fmla="*/ 124913 w 531637"/>
              <a:gd name="connsiteY136" fmla="*/ 140559 h 487302"/>
              <a:gd name="connsiteX137" fmla="*/ 120890 w 531637"/>
              <a:gd name="connsiteY137" fmla="*/ 139348 h 487302"/>
              <a:gd name="connsiteX138" fmla="*/ 120487 w 531637"/>
              <a:gd name="connsiteY138" fmla="*/ 139751 h 487302"/>
              <a:gd name="connsiteX139" fmla="*/ 118073 w 531637"/>
              <a:gd name="connsiteY139" fmla="*/ 139348 h 487302"/>
              <a:gd name="connsiteX140" fmla="*/ 29968 w 531637"/>
              <a:gd name="connsiteY140" fmla="*/ 107843 h 487302"/>
              <a:gd name="connsiteX141" fmla="*/ 19508 w 531637"/>
              <a:gd name="connsiteY141" fmla="*/ 94110 h 487302"/>
              <a:gd name="connsiteX142" fmla="*/ 30370 w 531637"/>
              <a:gd name="connsiteY142" fmla="*/ 79973 h 487302"/>
              <a:gd name="connsiteX143" fmla="*/ 119280 w 531637"/>
              <a:gd name="connsiteY143" fmla="*/ 52508 h 487302"/>
              <a:gd name="connsiteX144" fmla="*/ 122901 w 531637"/>
              <a:gd name="connsiteY144" fmla="*/ 52104 h 487302"/>
              <a:gd name="connsiteX145" fmla="*/ 124913 w 531637"/>
              <a:gd name="connsiteY145" fmla="*/ 52104 h 487302"/>
              <a:gd name="connsiteX146" fmla="*/ 252444 w 531637"/>
              <a:gd name="connsiteY146" fmla="*/ 52104 h 487302"/>
              <a:gd name="connsiteX147" fmla="*/ 252444 w 531637"/>
              <a:gd name="connsiteY147" fmla="*/ 50084 h 487302"/>
              <a:gd name="connsiteX148" fmla="*/ 259283 w 531637"/>
              <a:gd name="connsiteY148" fmla="*/ 42410 h 487302"/>
              <a:gd name="connsiteX149" fmla="*/ 409746 w 531637"/>
              <a:gd name="connsiteY149" fmla="*/ 42410 h 487302"/>
              <a:gd name="connsiteX150" fmla="*/ 429460 w 531637"/>
              <a:gd name="connsiteY150" fmla="*/ 42410 h 487302"/>
              <a:gd name="connsiteX151" fmla="*/ 405321 w 531637"/>
              <a:gd name="connsiteY151" fmla="*/ 19791 h 487302"/>
              <a:gd name="connsiteX152" fmla="*/ 332906 w 531637"/>
              <a:gd name="connsiteY152" fmla="*/ 19791 h 487302"/>
              <a:gd name="connsiteX153" fmla="*/ 322446 w 531637"/>
              <a:gd name="connsiteY153" fmla="*/ 25446 h 487302"/>
              <a:gd name="connsiteX154" fmla="*/ 309974 w 531637"/>
              <a:gd name="connsiteY154" fmla="*/ 12521 h 487302"/>
              <a:gd name="connsiteX155" fmla="*/ 322446 w 531637"/>
              <a:gd name="connsiteY155" fmla="*/ 0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31637" h="487302">
                <a:moveTo>
                  <a:pt x="173936" y="361787"/>
                </a:moveTo>
                <a:lnTo>
                  <a:pt x="432591" y="361787"/>
                </a:lnTo>
                <a:cubicBezTo>
                  <a:pt x="436607" y="361787"/>
                  <a:pt x="439419" y="365238"/>
                  <a:pt x="439419" y="369072"/>
                </a:cubicBezTo>
                <a:cubicBezTo>
                  <a:pt x="439419" y="372523"/>
                  <a:pt x="436607" y="375591"/>
                  <a:pt x="432591" y="375591"/>
                </a:cubicBezTo>
                <a:lnTo>
                  <a:pt x="173936" y="375591"/>
                </a:lnTo>
                <a:cubicBezTo>
                  <a:pt x="169919" y="375591"/>
                  <a:pt x="166706" y="372523"/>
                  <a:pt x="166706" y="369072"/>
                </a:cubicBezTo>
                <a:cubicBezTo>
                  <a:pt x="166706" y="365238"/>
                  <a:pt x="169919" y="361787"/>
                  <a:pt x="173936" y="361787"/>
                </a:cubicBezTo>
                <a:close/>
                <a:moveTo>
                  <a:pt x="173957" y="324546"/>
                </a:moveTo>
                <a:lnTo>
                  <a:pt x="414835" y="324546"/>
                </a:lnTo>
                <a:cubicBezTo>
                  <a:pt x="418863" y="324546"/>
                  <a:pt x="421682" y="328326"/>
                  <a:pt x="421682" y="332527"/>
                </a:cubicBezTo>
                <a:cubicBezTo>
                  <a:pt x="421682" y="336307"/>
                  <a:pt x="418863" y="340087"/>
                  <a:pt x="414835" y="340087"/>
                </a:cubicBezTo>
                <a:lnTo>
                  <a:pt x="173957" y="340087"/>
                </a:lnTo>
                <a:cubicBezTo>
                  <a:pt x="169929" y="340087"/>
                  <a:pt x="166706" y="336307"/>
                  <a:pt x="166706" y="332527"/>
                </a:cubicBezTo>
                <a:cubicBezTo>
                  <a:pt x="166706" y="328326"/>
                  <a:pt x="169929" y="324546"/>
                  <a:pt x="173957" y="324546"/>
                </a:cubicBezTo>
                <a:close/>
                <a:moveTo>
                  <a:pt x="110127" y="320840"/>
                </a:moveTo>
                <a:lnTo>
                  <a:pt x="97163" y="368982"/>
                </a:lnTo>
                <a:cubicBezTo>
                  <a:pt x="97974" y="368982"/>
                  <a:pt x="98379" y="368982"/>
                  <a:pt x="99189" y="368982"/>
                </a:cubicBezTo>
                <a:lnTo>
                  <a:pt x="101214" y="368982"/>
                </a:lnTo>
                <a:cubicBezTo>
                  <a:pt x="114583" y="368982"/>
                  <a:pt x="125520" y="358150"/>
                  <a:pt x="125520" y="344911"/>
                </a:cubicBezTo>
                <a:lnTo>
                  <a:pt x="125520" y="342905"/>
                </a:lnTo>
                <a:cubicBezTo>
                  <a:pt x="125520" y="332876"/>
                  <a:pt x="119039" y="324050"/>
                  <a:pt x="110127" y="320840"/>
                </a:cubicBezTo>
                <a:close/>
                <a:moveTo>
                  <a:pt x="175719" y="287301"/>
                </a:moveTo>
                <a:lnTo>
                  <a:pt x="377202" y="287301"/>
                </a:lnTo>
                <a:cubicBezTo>
                  <a:pt x="381224" y="287301"/>
                  <a:pt x="384441" y="290368"/>
                  <a:pt x="384441" y="293819"/>
                </a:cubicBezTo>
                <a:cubicBezTo>
                  <a:pt x="384441" y="297654"/>
                  <a:pt x="381224" y="301105"/>
                  <a:pt x="377202" y="301105"/>
                </a:cubicBezTo>
                <a:lnTo>
                  <a:pt x="175719" y="301105"/>
                </a:lnTo>
                <a:cubicBezTo>
                  <a:pt x="172100" y="301105"/>
                  <a:pt x="168480" y="297654"/>
                  <a:pt x="168480" y="293819"/>
                </a:cubicBezTo>
                <a:cubicBezTo>
                  <a:pt x="168480" y="290368"/>
                  <a:pt x="172100" y="287301"/>
                  <a:pt x="175719" y="287301"/>
                </a:cubicBezTo>
                <a:close/>
                <a:moveTo>
                  <a:pt x="99189" y="254244"/>
                </a:moveTo>
                <a:cubicBezTo>
                  <a:pt x="85415" y="254244"/>
                  <a:pt x="74478" y="265076"/>
                  <a:pt x="74478" y="278315"/>
                </a:cubicBezTo>
                <a:lnTo>
                  <a:pt x="74478" y="280321"/>
                </a:lnTo>
                <a:cubicBezTo>
                  <a:pt x="74478" y="293560"/>
                  <a:pt x="85415" y="304793"/>
                  <a:pt x="99189" y="304793"/>
                </a:cubicBezTo>
                <a:lnTo>
                  <a:pt x="112152" y="257052"/>
                </a:lnTo>
                <a:cubicBezTo>
                  <a:pt x="108911" y="255447"/>
                  <a:pt x="105265" y="254244"/>
                  <a:pt x="101214" y="254244"/>
                </a:cubicBezTo>
                <a:close/>
                <a:moveTo>
                  <a:pt x="175682" y="253606"/>
                </a:moveTo>
                <a:lnTo>
                  <a:pt x="304528" y="253606"/>
                </a:lnTo>
                <a:cubicBezTo>
                  <a:pt x="308530" y="253606"/>
                  <a:pt x="311731" y="256673"/>
                  <a:pt x="311731" y="260508"/>
                </a:cubicBezTo>
                <a:cubicBezTo>
                  <a:pt x="311731" y="264342"/>
                  <a:pt x="308530" y="267410"/>
                  <a:pt x="304528" y="267410"/>
                </a:cubicBezTo>
                <a:lnTo>
                  <a:pt x="175682" y="267410"/>
                </a:lnTo>
                <a:cubicBezTo>
                  <a:pt x="172080" y="267410"/>
                  <a:pt x="168479" y="264342"/>
                  <a:pt x="168479" y="260508"/>
                </a:cubicBezTo>
                <a:cubicBezTo>
                  <a:pt x="168479" y="256673"/>
                  <a:pt x="172080" y="253606"/>
                  <a:pt x="175682" y="253606"/>
                </a:cubicBezTo>
                <a:close/>
                <a:moveTo>
                  <a:pt x="495792" y="228403"/>
                </a:moveTo>
                <a:lnTo>
                  <a:pt x="495792" y="418959"/>
                </a:lnTo>
                <a:cubicBezTo>
                  <a:pt x="495792" y="436246"/>
                  <a:pt x="482098" y="450316"/>
                  <a:pt x="464780" y="450316"/>
                </a:cubicBezTo>
                <a:lnTo>
                  <a:pt x="49942" y="450316"/>
                </a:lnTo>
                <a:lnTo>
                  <a:pt x="49942" y="450718"/>
                </a:lnTo>
                <a:cubicBezTo>
                  <a:pt x="49942" y="462779"/>
                  <a:pt x="60413" y="473231"/>
                  <a:pt x="72496" y="473231"/>
                </a:cubicBezTo>
                <a:lnTo>
                  <a:pt x="494584" y="473231"/>
                </a:lnTo>
                <a:cubicBezTo>
                  <a:pt x="507069" y="473231"/>
                  <a:pt x="517138" y="462779"/>
                  <a:pt x="517138" y="450718"/>
                </a:cubicBezTo>
                <a:lnTo>
                  <a:pt x="517138" y="250916"/>
                </a:lnTo>
                <a:cubicBezTo>
                  <a:pt x="517138" y="238856"/>
                  <a:pt x="507875" y="229207"/>
                  <a:pt x="495792" y="228403"/>
                </a:cubicBezTo>
                <a:close/>
                <a:moveTo>
                  <a:pt x="129166" y="219341"/>
                </a:moveTo>
                <a:cubicBezTo>
                  <a:pt x="133217" y="220544"/>
                  <a:pt x="135648" y="224556"/>
                  <a:pt x="134433" y="228167"/>
                </a:cubicBezTo>
                <a:lnTo>
                  <a:pt x="128761" y="251435"/>
                </a:lnTo>
                <a:cubicBezTo>
                  <a:pt x="135243" y="258255"/>
                  <a:pt x="139699" y="267884"/>
                  <a:pt x="139699" y="278315"/>
                </a:cubicBezTo>
                <a:cubicBezTo>
                  <a:pt x="139699" y="282326"/>
                  <a:pt x="136458" y="285536"/>
                  <a:pt x="132812" y="285536"/>
                </a:cubicBezTo>
                <a:cubicBezTo>
                  <a:pt x="128761" y="285536"/>
                  <a:pt x="125520" y="282326"/>
                  <a:pt x="125520" y="278315"/>
                </a:cubicBezTo>
                <a:cubicBezTo>
                  <a:pt x="125520" y="275105"/>
                  <a:pt x="124710" y="272297"/>
                  <a:pt x="123495" y="269489"/>
                </a:cubicBezTo>
                <a:lnTo>
                  <a:pt x="113772" y="306799"/>
                </a:lnTo>
                <a:cubicBezTo>
                  <a:pt x="128761" y="312014"/>
                  <a:pt x="139699" y="326056"/>
                  <a:pt x="139699" y="342905"/>
                </a:cubicBezTo>
                <a:lnTo>
                  <a:pt x="139699" y="344911"/>
                </a:lnTo>
                <a:cubicBezTo>
                  <a:pt x="139699" y="366174"/>
                  <a:pt x="122280" y="383425"/>
                  <a:pt x="101214" y="383425"/>
                </a:cubicBezTo>
                <a:lnTo>
                  <a:pt x="99189" y="383425"/>
                </a:lnTo>
                <a:cubicBezTo>
                  <a:pt x="97163" y="383425"/>
                  <a:pt x="95138" y="383425"/>
                  <a:pt x="93517" y="383024"/>
                </a:cubicBezTo>
                <a:lnTo>
                  <a:pt x="88251" y="402280"/>
                </a:lnTo>
                <a:cubicBezTo>
                  <a:pt x="87441" y="405490"/>
                  <a:pt x="84200" y="407496"/>
                  <a:pt x="81364" y="407496"/>
                </a:cubicBezTo>
                <a:cubicBezTo>
                  <a:pt x="80554" y="407496"/>
                  <a:pt x="80149" y="407496"/>
                  <a:pt x="79339" y="407095"/>
                </a:cubicBezTo>
                <a:cubicBezTo>
                  <a:pt x="75693" y="406292"/>
                  <a:pt x="73262" y="402280"/>
                  <a:pt x="74073" y="398670"/>
                </a:cubicBezTo>
                <a:lnTo>
                  <a:pt x="79744" y="378209"/>
                </a:lnTo>
                <a:cubicBezTo>
                  <a:pt x="67996" y="371389"/>
                  <a:pt x="60299" y="358953"/>
                  <a:pt x="60299" y="344911"/>
                </a:cubicBezTo>
                <a:lnTo>
                  <a:pt x="60299" y="344109"/>
                </a:lnTo>
                <a:cubicBezTo>
                  <a:pt x="60299" y="340097"/>
                  <a:pt x="63540" y="336887"/>
                  <a:pt x="67591" y="336887"/>
                </a:cubicBezTo>
                <a:cubicBezTo>
                  <a:pt x="71642" y="336887"/>
                  <a:pt x="74478" y="340097"/>
                  <a:pt x="74478" y="344109"/>
                </a:cubicBezTo>
                <a:lnTo>
                  <a:pt x="74478" y="344911"/>
                </a:lnTo>
                <a:cubicBezTo>
                  <a:pt x="74478" y="352534"/>
                  <a:pt x="78124" y="358953"/>
                  <a:pt x="83795" y="363767"/>
                </a:cubicBezTo>
                <a:lnTo>
                  <a:pt x="95543" y="318433"/>
                </a:lnTo>
                <a:cubicBezTo>
                  <a:pt x="75693" y="317229"/>
                  <a:pt x="60299" y="300380"/>
                  <a:pt x="60299" y="280321"/>
                </a:cubicBezTo>
                <a:lnTo>
                  <a:pt x="60299" y="278315"/>
                </a:lnTo>
                <a:cubicBezTo>
                  <a:pt x="60299" y="257052"/>
                  <a:pt x="77718" y="239801"/>
                  <a:pt x="99189" y="239801"/>
                </a:cubicBezTo>
                <a:lnTo>
                  <a:pt x="101214" y="239801"/>
                </a:lnTo>
                <a:cubicBezTo>
                  <a:pt x="106481" y="239801"/>
                  <a:pt x="111342" y="241005"/>
                  <a:pt x="115798" y="243010"/>
                </a:cubicBezTo>
                <a:lnTo>
                  <a:pt x="120659" y="224556"/>
                </a:lnTo>
                <a:cubicBezTo>
                  <a:pt x="121469" y="220544"/>
                  <a:pt x="125520" y="218137"/>
                  <a:pt x="129166" y="219341"/>
                </a:cubicBezTo>
                <a:close/>
                <a:moveTo>
                  <a:pt x="31818" y="191418"/>
                </a:moveTo>
                <a:cubicBezTo>
                  <a:pt x="22152" y="191418"/>
                  <a:pt x="14499" y="199458"/>
                  <a:pt x="14499" y="208704"/>
                </a:cubicBezTo>
                <a:lnTo>
                  <a:pt x="14499" y="418959"/>
                </a:lnTo>
                <a:cubicBezTo>
                  <a:pt x="14499" y="428608"/>
                  <a:pt x="22152" y="436246"/>
                  <a:pt x="31818" y="436246"/>
                </a:cubicBezTo>
                <a:lnTo>
                  <a:pt x="464780" y="436246"/>
                </a:lnTo>
                <a:cubicBezTo>
                  <a:pt x="474043" y="436246"/>
                  <a:pt x="481696" y="428608"/>
                  <a:pt x="481696" y="418959"/>
                </a:cubicBezTo>
                <a:lnTo>
                  <a:pt x="481696" y="208704"/>
                </a:lnTo>
                <a:cubicBezTo>
                  <a:pt x="481696" y="199458"/>
                  <a:pt x="474043" y="191418"/>
                  <a:pt x="464780" y="191418"/>
                </a:cubicBezTo>
                <a:close/>
                <a:moveTo>
                  <a:pt x="31818" y="177347"/>
                </a:moveTo>
                <a:lnTo>
                  <a:pt x="464780" y="177347"/>
                </a:lnTo>
                <a:cubicBezTo>
                  <a:pt x="482098" y="177347"/>
                  <a:pt x="495792" y="191418"/>
                  <a:pt x="495792" y="208704"/>
                </a:cubicBezTo>
                <a:lnTo>
                  <a:pt x="495792" y="214333"/>
                </a:lnTo>
                <a:cubicBezTo>
                  <a:pt x="515527" y="214735"/>
                  <a:pt x="531637" y="231217"/>
                  <a:pt x="531637" y="250916"/>
                </a:cubicBezTo>
                <a:lnTo>
                  <a:pt x="531637" y="450718"/>
                </a:lnTo>
                <a:cubicBezTo>
                  <a:pt x="531637" y="470819"/>
                  <a:pt x="515124" y="487302"/>
                  <a:pt x="494584" y="487302"/>
                </a:cubicBezTo>
                <a:lnTo>
                  <a:pt x="72496" y="487302"/>
                </a:lnTo>
                <a:cubicBezTo>
                  <a:pt x="52358" y="487302"/>
                  <a:pt x="35845" y="470819"/>
                  <a:pt x="35845" y="450718"/>
                </a:cubicBezTo>
                <a:lnTo>
                  <a:pt x="35845" y="450316"/>
                </a:lnTo>
                <a:lnTo>
                  <a:pt x="31818" y="450316"/>
                </a:lnTo>
                <a:cubicBezTo>
                  <a:pt x="14096" y="450316"/>
                  <a:pt x="0" y="436246"/>
                  <a:pt x="0" y="418959"/>
                </a:cubicBezTo>
                <a:lnTo>
                  <a:pt x="0" y="208704"/>
                </a:lnTo>
                <a:cubicBezTo>
                  <a:pt x="0" y="191418"/>
                  <a:pt x="14096" y="177347"/>
                  <a:pt x="31818" y="177347"/>
                </a:cubicBezTo>
                <a:close/>
                <a:moveTo>
                  <a:pt x="117671" y="67856"/>
                </a:moveTo>
                <a:lnTo>
                  <a:pt x="34393" y="93706"/>
                </a:lnTo>
                <a:cubicBezTo>
                  <a:pt x="34393" y="93706"/>
                  <a:pt x="33991" y="94110"/>
                  <a:pt x="33991" y="94110"/>
                </a:cubicBezTo>
                <a:cubicBezTo>
                  <a:pt x="33991" y="94110"/>
                  <a:pt x="34393" y="94110"/>
                  <a:pt x="34393" y="94514"/>
                </a:cubicBezTo>
                <a:lnTo>
                  <a:pt x="117671" y="123999"/>
                </a:lnTo>
                <a:close/>
                <a:moveTo>
                  <a:pt x="132154" y="66241"/>
                </a:moveTo>
                <a:lnTo>
                  <a:pt x="132154" y="126019"/>
                </a:lnTo>
                <a:lnTo>
                  <a:pt x="252444" y="126019"/>
                </a:lnTo>
                <a:lnTo>
                  <a:pt x="252444" y="66241"/>
                </a:lnTo>
                <a:close/>
                <a:moveTo>
                  <a:pt x="416988" y="57355"/>
                </a:moveTo>
                <a:lnTo>
                  <a:pt x="416988" y="139348"/>
                </a:lnTo>
                <a:lnTo>
                  <a:pt x="445954" y="139348"/>
                </a:lnTo>
                <a:cubicBezTo>
                  <a:pt x="464058" y="139348"/>
                  <a:pt x="478541" y="124807"/>
                  <a:pt x="478541" y="107035"/>
                </a:cubicBezTo>
                <a:lnTo>
                  <a:pt x="478541" y="89667"/>
                </a:lnTo>
                <a:cubicBezTo>
                  <a:pt x="478541" y="71895"/>
                  <a:pt x="464058" y="57355"/>
                  <a:pt x="445954" y="57355"/>
                </a:cubicBezTo>
                <a:close/>
                <a:moveTo>
                  <a:pt x="266525" y="57355"/>
                </a:moveTo>
                <a:lnTo>
                  <a:pt x="266525" y="139348"/>
                </a:lnTo>
                <a:lnTo>
                  <a:pt x="402505" y="139348"/>
                </a:lnTo>
                <a:lnTo>
                  <a:pt x="402505" y="57355"/>
                </a:lnTo>
                <a:close/>
                <a:moveTo>
                  <a:pt x="322446" y="0"/>
                </a:moveTo>
                <a:cubicBezTo>
                  <a:pt x="326871" y="0"/>
                  <a:pt x="330492" y="2423"/>
                  <a:pt x="332906" y="5251"/>
                </a:cubicBezTo>
                <a:lnTo>
                  <a:pt x="405321" y="5251"/>
                </a:lnTo>
                <a:cubicBezTo>
                  <a:pt x="425839" y="5251"/>
                  <a:pt x="443138" y="22215"/>
                  <a:pt x="443540" y="42410"/>
                </a:cubicBezTo>
                <a:lnTo>
                  <a:pt x="445954" y="42410"/>
                </a:lnTo>
                <a:cubicBezTo>
                  <a:pt x="471702" y="42410"/>
                  <a:pt x="492622" y="63817"/>
                  <a:pt x="492622" y="89667"/>
                </a:cubicBezTo>
                <a:lnTo>
                  <a:pt x="492622" y="107035"/>
                </a:lnTo>
                <a:cubicBezTo>
                  <a:pt x="492622" y="132885"/>
                  <a:pt x="471702" y="153888"/>
                  <a:pt x="445954" y="153888"/>
                </a:cubicBezTo>
                <a:lnTo>
                  <a:pt x="409746" y="153888"/>
                </a:lnTo>
                <a:lnTo>
                  <a:pt x="259283" y="153888"/>
                </a:lnTo>
                <a:cubicBezTo>
                  <a:pt x="255260" y="153888"/>
                  <a:pt x="252444" y="150657"/>
                  <a:pt x="252444" y="147022"/>
                </a:cubicBezTo>
                <a:lnTo>
                  <a:pt x="252444" y="140559"/>
                </a:lnTo>
                <a:lnTo>
                  <a:pt x="124913" y="140559"/>
                </a:lnTo>
                <a:cubicBezTo>
                  <a:pt x="123706" y="140559"/>
                  <a:pt x="122096" y="140559"/>
                  <a:pt x="120890" y="139348"/>
                </a:cubicBezTo>
                <a:cubicBezTo>
                  <a:pt x="120890" y="139751"/>
                  <a:pt x="120890" y="139751"/>
                  <a:pt x="120487" y="139751"/>
                </a:cubicBezTo>
                <a:cubicBezTo>
                  <a:pt x="119683" y="139751"/>
                  <a:pt x="118878" y="139348"/>
                  <a:pt x="118073" y="139348"/>
                </a:cubicBezTo>
                <a:lnTo>
                  <a:pt x="29968" y="107843"/>
                </a:lnTo>
                <a:cubicBezTo>
                  <a:pt x="23531" y="105823"/>
                  <a:pt x="19508" y="100169"/>
                  <a:pt x="19508" y="94110"/>
                </a:cubicBezTo>
                <a:cubicBezTo>
                  <a:pt x="19508" y="87648"/>
                  <a:pt x="23933" y="82397"/>
                  <a:pt x="30370" y="79973"/>
                </a:cubicBezTo>
                <a:lnTo>
                  <a:pt x="119280" y="52508"/>
                </a:lnTo>
                <a:cubicBezTo>
                  <a:pt x="120487" y="52104"/>
                  <a:pt x="121694" y="52104"/>
                  <a:pt x="122901" y="52104"/>
                </a:cubicBezTo>
                <a:cubicBezTo>
                  <a:pt x="123706" y="52104"/>
                  <a:pt x="124108" y="52104"/>
                  <a:pt x="124913" y="52104"/>
                </a:cubicBezTo>
                <a:lnTo>
                  <a:pt x="252444" y="52104"/>
                </a:lnTo>
                <a:lnTo>
                  <a:pt x="252444" y="50084"/>
                </a:lnTo>
                <a:cubicBezTo>
                  <a:pt x="252444" y="46045"/>
                  <a:pt x="255260" y="42410"/>
                  <a:pt x="259283" y="42410"/>
                </a:cubicBezTo>
                <a:lnTo>
                  <a:pt x="409746" y="42410"/>
                </a:lnTo>
                <a:lnTo>
                  <a:pt x="429460" y="42410"/>
                </a:lnTo>
                <a:cubicBezTo>
                  <a:pt x="428655" y="29889"/>
                  <a:pt x="418195" y="19791"/>
                  <a:pt x="405321" y="19791"/>
                </a:cubicBezTo>
                <a:lnTo>
                  <a:pt x="332906" y="19791"/>
                </a:lnTo>
                <a:cubicBezTo>
                  <a:pt x="330492" y="23427"/>
                  <a:pt x="326871" y="25446"/>
                  <a:pt x="322446" y="25446"/>
                </a:cubicBezTo>
                <a:cubicBezTo>
                  <a:pt x="315606" y="25446"/>
                  <a:pt x="309974" y="19791"/>
                  <a:pt x="309974" y="12521"/>
                </a:cubicBezTo>
                <a:cubicBezTo>
                  <a:pt x="309974" y="5655"/>
                  <a:pt x="315606" y="0"/>
                  <a:pt x="32244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04" name="Freeform 37">
            <a:extLst>
              <a:ext uri="{FF2B5EF4-FFF2-40B4-BE49-F238E27FC236}">
                <a16:creationId xmlns:a16="http://schemas.microsoft.com/office/drawing/2014/main" id="{399B6CC0-86CF-546A-519F-31236ADBCD24}"/>
              </a:ext>
            </a:extLst>
          </p:cNvPr>
          <p:cNvSpPr>
            <a:spLocks noChangeArrowheads="1"/>
          </p:cNvSpPr>
          <p:nvPr/>
        </p:nvSpPr>
        <p:spPr bwMode="auto">
          <a:xfrm>
            <a:off x="1658311" y="3371096"/>
            <a:ext cx="232244" cy="269039"/>
          </a:xfrm>
          <a:custGeom>
            <a:avLst/>
            <a:gdLst>
              <a:gd name="connsiteX0" fmla="*/ 177837 w 577961"/>
              <a:gd name="connsiteY0" fmla="*/ 394951 h 515678"/>
              <a:gd name="connsiteX1" fmla="*/ 151169 w 577961"/>
              <a:gd name="connsiteY1" fmla="*/ 421171 h 515678"/>
              <a:gd name="connsiteX2" fmla="*/ 151169 w 577961"/>
              <a:gd name="connsiteY2" fmla="*/ 430852 h 515678"/>
              <a:gd name="connsiteX3" fmla="*/ 177837 w 577961"/>
              <a:gd name="connsiteY3" fmla="*/ 456668 h 515678"/>
              <a:gd name="connsiteX4" fmla="*/ 430779 w 577961"/>
              <a:gd name="connsiteY4" fmla="*/ 456668 h 515678"/>
              <a:gd name="connsiteX5" fmla="*/ 457043 w 577961"/>
              <a:gd name="connsiteY5" fmla="*/ 430852 h 515678"/>
              <a:gd name="connsiteX6" fmla="*/ 457043 w 577961"/>
              <a:gd name="connsiteY6" fmla="*/ 421171 h 515678"/>
              <a:gd name="connsiteX7" fmla="*/ 430779 w 577961"/>
              <a:gd name="connsiteY7" fmla="*/ 394951 h 515678"/>
              <a:gd name="connsiteX8" fmla="*/ 177837 w 577961"/>
              <a:gd name="connsiteY8" fmla="*/ 380833 h 515678"/>
              <a:gd name="connsiteX9" fmla="*/ 430779 w 577961"/>
              <a:gd name="connsiteY9" fmla="*/ 380833 h 515678"/>
              <a:gd name="connsiteX10" fmla="*/ 471185 w 577961"/>
              <a:gd name="connsiteY10" fmla="*/ 421171 h 515678"/>
              <a:gd name="connsiteX11" fmla="*/ 471185 w 577961"/>
              <a:gd name="connsiteY11" fmla="*/ 430852 h 515678"/>
              <a:gd name="connsiteX12" fmla="*/ 430779 w 577961"/>
              <a:gd name="connsiteY12" fmla="*/ 471190 h 515678"/>
              <a:gd name="connsiteX13" fmla="*/ 177837 w 577961"/>
              <a:gd name="connsiteY13" fmla="*/ 471190 h 515678"/>
              <a:gd name="connsiteX14" fmla="*/ 137027 w 577961"/>
              <a:gd name="connsiteY14" fmla="*/ 430852 h 515678"/>
              <a:gd name="connsiteX15" fmla="*/ 137027 w 577961"/>
              <a:gd name="connsiteY15" fmla="*/ 421171 h 515678"/>
              <a:gd name="connsiteX16" fmla="*/ 177837 w 577961"/>
              <a:gd name="connsiteY16" fmla="*/ 380833 h 515678"/>
              <a:gd name="connsiteX17" fmla="*/ 395809 w 577961"/>
              <a:gd name="connsiteY17" fmla="*/ 287877 h 515678"/>
              <a:gd name="connsiteX18" fmla="*/ 365113 w 577961"/>
              <a:gd name="connsiteY18" fmla="*/ 318519 h 515678"/>
              <a:gd name="connsiteX19" fmla="*/ 395809 w 577961"/>
              <a:gd name="connsiteY19" fmla="*/ 349564 h 515678"/>
              <a:gd name="connsiteX20" fmla="*/ 532726 w 577961"/>
              <a:gd name="connsiteY20" fmla="*/ 349564 h 515678"/>
              <a:gd name="connsiteX21" fmla="*/ 563825 w 577961"/>
              <a:gd name="connsiteY21" fmla="*/ 318519 h 515678"/>
              <a:gd name="connsiteX22" fmla="*/ 532726 w 577961"/>
              <a:gd name="connsiteY22" fmla="*/ 287877 h 515678"/>
              <a:gd name="connsiteX23" fmla="*/ 283084 w 577961"/>
              <a:gd name="connsiteY23" fmla="*/ 266939 h 515678"/>
              <a:gd name="connsiteX24" fmla="*/ 289930 w 577961"/>
              <a:gd name="connsiteY24" fmla="*/ 273854 h 515678"/>
              <a:gd name="connsiteX25" fmla="*/ 289930 w 577961"/>
              <a:gd name="connsiteY25" fmla="*/ 308835 h 515678"/>
              <a:gd name="connsiteX26" fmla="*/ 293554 w 577961"/>
              <a:gd name="connsiteY26" fmla="*/ 312496 h 515678"/>
              <a:gd name="connsiteX27" fmla="*/ 299997 w 577961"/>
              <a:gd name="connsiteY27" fmla="*/ 312496 h 515678"/>
              <a:gd name="connsiteX28" fmla="*/ 299997 w 577961"/>
              <a:gd name="connsiteY28" fmla="*/ 309242 h 515678"/>
              <a:gd name="connsiteX29" fmla="*/ 308856 w 577961"/>
              <a:gd name="connsiteY29" fmla="*/ 303954 h 515678"/>
              <a:gd name="connsiteX30" fmla="*/ 326977 w 577961"/>
              <a:gd name="connsiteY30" fmla="*/ 314937 h 515678"/>
              <a:gd name="connsiteX31" fmla="*/ 326977 w 577961"/>
              <a:gd name="connsiteY31" fmla="*/ 324699 h 515678"/>
              <a:gd name="connsiteX32" fmla="*/ 308856 w 577961"/>
              <a:gd name="connsiteY32" fmla="*/ 335682 h 515678"/>
              <a:gd name="connsiteX33" fmla="*/ 299997 w 577961"/>
              <a:gd name="connsiteY33" fmla="*/ 330800 h 515678"/>
              <a:gd name="connsiteX34" fmla="*/ 299997 w 577961"/>
              <a:gd name="connsiteY34" fmla="*/ 327140 h 515678"/>
              <a:gd name="connsiteX35" fmla="*/ 293554 w 577961"/>
              <a:gd name="connsiteY35" fmla="*/ 327140 h 515678"/>
              <a:gd name="connsiteX36" fmla="*/ 275836 w 577961"/>
              <a:gd name="connsiteY36" fmla="*/ 308835 h 515678"/>
              <a:gd name="connsiteX37" fmla="*/ 275836 w 577961"/>
              <a:gd name="connsiteY37" fmla="*/ 273854 h 515678"/>
              <a:gd name="connsiteX38" fmla="*/ 283084 w 577961"/>
              <a:gd name="connsiteY38" fmla="*/ 266939 h 515678"/>
              <a:gd name="connsiteX39" fmla="*/ 177837 w 577961"/>
              <a:gd name="connsiteY39" fmla="*/ 181805 h 515678"/>
              <a:gd name="connsiteX40" fmla="*/ 151169 w 577961"/>
              <a:gd name="connsiteY40" fmla="*/ 208024 h 515678"/>
              <a:gd name="connsiteX41" fmla="*/ 151169 w 577961"/>
              <a:gd name="connsiteY41" fmla="*/ 217302 h 515678"/>
              <a:gd name="connsiteX42" fmla="*/ 177837 w 577961"/>
              <a:gd name="connsiteY42" fmla="*/ 243521 h 515678"/>
              <a:gd name="connsiteX43" fmla="*/ 430779 w 577961"/>
              <a:gd name="connsiteY43" fmla="*/ 243521 h 515678"/>
              <a:gd name="connsiteX44" fmla="*/ 457043 w 577961"/>
              <a:gd name="connsiteY44" fmla="*/ 217302 h 515678"/>
              <a:gd name="connsiteX45" fmla="*/ 457043 w 577961"/>
              <a:gd name="connsiteY45" fmla="*/ 208024 h 515678"/>
              <a:gd name="connsiteX46" fmla="*/ 430779 w 577961"/>
              <a:gd name="connsiteY46" fmla="*/ 181805 h 515678"/>
              <a:gd name="connsiteX47" fmla="*/ 177837 w 577961"/>
              <a:gd name="connsiteY47" fmla="*/ 167283 h 515678"/>
              <a:gd name="connsiteX48" fmla="*/ 430779 w 577961"/>
              <a:gd name="connsiteY48" fmla="*/ 167283 h 515678"/>
              <a:gd name="connsiteX49" fmla="*/ 471185 w 577961"/>
              <a:gd name="connsiteY49" fmla="*/ 208024 h 515678"/>
              <a:gd name="connsiteX50" fmla="*/ 471185 w 577961"/>
              <a:gd name="connsiteY50" fmla="*/ 217302 h 515678"/>
              <a:gd name="connsiteX51" fmla="*/ 430779 w 577961"/>
              <a:gd name="connsiteY51" fmla="*/ 257640 h 515678"/>
              <a:gd name="connsiteX52" fmla="*/ 177837 w 577961"/>
              <a:gd name="connsiteY52" fmla="*/ 257640 h 515678"/>
              <a:gd name="connsiteX53" fmla="*/ 137027 w 577961"/>
              <a:gd name="connsiteY53" fmla="*/ 217302 h 515678"/>
              <a:gd name="connsiteX54" fmla="*/ 137027 w 577961"/>
              <a:gd name="connsiteY54" fmla="*/ 208024 h 515678"/>
              <a:gd name="connsiteX55" fmla="*/ 177837 w 577961"/>
              <a:gd name="connsiteY55" fmla="*/ 167283 h 515678"/>
              <a:gd name="connsiteX56" fmla="*/ 83718 w 577961"/>
              <a:gd name="connsiteY56" fmla="*/ 167283 h 515678"/>
              <a:gd name="connsiteX57" fmla="*/ 90514 w 577961"/>
              <a:gd name="connsiteY57" fmla="*/ 174542 h 515678"/>
              <a:gd name="connsiteX58" fmla="*/ 90514 w 577961"/>
              <a:gd name="connsiteY58" fmla="*/ 209626 h 515678"/>
              <a:gd name="connsiteX59" fmla="*/ 94511 w 577961"/>
              <a:gd name="connsiteY59" fmla="*/ 213256 h 515678"/>
              <a:gd name="connsiteX60" fmla="*/ 100908 w 577961"/>
              <a:gd name="connsiteY60" fmla="*/ 213256 h 515678"/>
              <a:gd name="connsiteX61" fmla="*/ 100908 w 577961"/>
              <a:gd name="connsiteY61" fmla="*/ 210030 h 515678"/>
              <a:gd name="connsiteX62" fmla="*/ 109303 w 577961"/>
              <a:gd name="connsiteY62" fmla="*/ 204787 h 515678"/>
              <a:gd name="connsiteX63" fmla="*/ 127692 w 577961"/>
              <a:gd name="connsiteY63" fmla="*/ 215272 h 515678"/>
              <a:gd name="connsiteX64" fmla="*/ 127692 w 577961"/>
              <a:gd name="connsiteY64" fmla="*/ 225354 h 515678"/>
              <a:gd name="connsiteX65" fmla="*/ 109303 w 577961"/>
              <a:gd name="connsiteY65" fmla="*/ 235839 h 515678"/>
              <a:gd name="connsiteX66" fmla="*/ 100908 w 577961"/>
              <a:gd name="connsiteY66" fmla="*/ 230596 h 515678"/>
              <a:gd name="connsiteX67" fmla="*/ 100908 w 577961"/>
              <a:gd name="connsiteY67" fmla="*/ 227370 h 515678"/>
              <a:gd name="connsiteX68" fmla="*/ 94511 w 577961"/>
              <a:gd name="connsiteY68" fmla="*/ 227370 h 515678"/>
              <a:gd name="connsiteX69" fmla="*/ 90514 w 577961"/>
              <a:gd name="connsiteY69" fmla="*/ 226967 h 515678"/>
              <a:gd name="connsiteX70" fmla="*/ 90514 w 577961"/>
              <a:gd name="connsiteY70" fmla="*/ 414488 h 515678"/>
              <a:gd name="connsiteX71" fmla="*/ 94511 w 577961"/>
              <a:gd name="connsiteY71" fmla="*/ 418117 h 515678"/>
              <a:gd name="connsiteX72" fmla="*/ 100908 w 577961"/>
              <a:gd name="connsiteY72" fmla="*/ 418117 h 515678"/>
              <a:gd name="connsiteX73" fmla="*/ 100908 w 577961"/>
              <a:gd name="connsiteY73" fmla="*/ 414488 h 515678"/>
              <a:gd name="connsiteX74" fmla="*/ 109303 w 577961"/>
              <a:gd name="connsiteY74" fmla="*/ 409649 h 515678"/>
              <a:gd name="connsiteX75" fmla="*/ 127692 w 577961"/>
              <a:gd name="connsiteY75" fmla="*/ 420134 h 515678"/>
              <a:gd name="connsiteX76" fmla="*/ 127692 w 577961"/>
              <a:gd name="connsiteY76" fmla="*/ 429812 h 515678"/>
              <a:gd name="connsiteX77" fmla="*/ 109303 w 577961"/>
              <a:gd name="connsiteY77" fmla="*/ 440701 h 515678"/>
              <a:gd name="connsiteX78" fmla="*/ 100908 w 577961"/>
              <a:gd name="connsiteY78" fmla="*/ 435458 h 515678"/>
              <a:gd name="connsiteX79" fmla="*/ 100908 w 577961"/>
              <a:gd name="connsiteY79" fmla="*/ 431829 h 515678"/>
              <a:gd name="connsiteX80" fmla="*/ 94511 w 577961"/>
              <a:gd name="connsiteY80" fmla="*/ 431829 h 515678"/>
              <a:gd name="connsiteX81" fmla="*/ 76522 w 577961"/>
              <a:gd name="connsiteY81" fmla="*/ 414488 h 515678"/>
              <a:gd name="connsiteX82" fmla="*/ 76522 w 577961"/>
              <a:gd name="connsiteY82" fmla="*/ 209626 h 515678"/>
              <a:gd name="connsiteX83" fmla="*/ 76522 w 577961"/>
              <a:gd name="connsiteY83" fmla="*/ 174542 h 515678"/>
              <a:gd name="connsiteX84" fmla="*/ 83718 w 577961"/>
              <a:gd name="connsiteY84" fmla="*/ 167283 h 515678"/>
              <a:gd name="connsiteX85" fmla="*/ 38369 w 577961"/>
              <a:gd name="connsiteY85" fmla="*/ 74993 h 515678"/>
              <a:gd name="connsiteX86" fmla="*/ 14540 w 577961"/>
              <a:gd name="connsiteY86" fmla="*/ 98378 h 515678"/>
              <a:gd name="connsiteX87" fmla="*/ 14540 w 577961"/>
              <a:gd name="connsiteY87" fmla="*/ 113296 h 515678"/>
              <a:gd name="connsiteX88" fmla="*/ 38369 w 577961"/>
              <a:gd name="connsiteY88" fmla="*/ 136681 h 515678"/>
              <a:gd name="connsiteX89" fmla="*/ 250813 w 577961"/>
              <a:gd name="connsiteY89" fmla="*/ 136681 h 515678"/>
              <a:gd name="connsiteX90" fmla="*/ 274239 w 577961"/>
              <a:gd name="connsiteY90" fmla="*/ 113296 h 515678"/>
              <a:gd name="connsiteX91" fmla="*/ 274239 w 577961"/>
              <a:gd name="connsiteY91" fmla="*/ 98378 h 515678"/>
              <a:gd name="connsiteX92" fmla="*/ 250813 w 577961"/>
              <a:gd name="connsiteY92" fmla="*/ 74993 h 515678"/>
              <a:gd name="connsiteX93" fmla="*/ 50486 w 577961"/>
              <a:gd name="connsiteY93" fmla="*/ 14112 h 515678"/>
              <a:gd name="connsiteX94" fmla="*/ 45235 w 577961"/>
              <a:gd name="connsiteY94" fmla="*/ 19756 h 515678"/>
              <a:gd name="connsiteX95" fmla="*/ 45235 w 577961"/>
              <a:gd name="connsiteY95" fmla="*/ 60881 h 515678"/>
              <a:gd name="connsiteX96" fmla="*/ 250813 w 577961"/>
              <a:gd name="connsiteY96" fmla="*/ 60881 h 515678"/>
              <a:gd name="connsiteX97" fmla="*/ 288779 w 577961"/>
              <a:gd name="connsiteY97" fmla="*/ 98378 h 515678"/>
              <a:gd name="connsiteX98" fmla="*/ 288779 w 577961"/>
              <a:gd name="connsiteY98" fmla="*/ 113296 h 515678"/>
              <a:gd name="connsiteX99" fmla="*/ 250813 w 577961"/>
              <a:gd name="connsiteY99" fmla="*/ 150792 h 515678"/>
              <a:gd name="connsiteX100" fmla="*/ 45235 w 577961"/>
              <a:gd name="connsiteY100" fmla="*/ 150792 h 515678"/>
              <a:gd name="connsiteX101" fmla="*/ 45235 w 577961"/>
              <a:gd name="connsiteY101" fmla="*/ 495922 h 515678"/>
              <a:gd name="connsiteX102" fmla="*/ 50486 w 577961"/>
              <a:gd name="connsiteY102" fmla="*/ 501566 h 515678"/>
              <a:gd name="connsiteX103" fmla="*/ 527475 w 577961"/>
              <a:gd name="connsiteY103" fmla="*/ 501566 h 515678"/>
              <a:gd name="connsiteX104" fmla="*/ 533534 w 577961"/>
              <a:gd name="connsiteY104" fmla="*/ 495922 h 515678"/>
              <a:gd name="connsiteX105" fmla="*/ 533534 w 577961"/>
              <a:gd name="connsiteY105" fmla="*/ 364079 h 515678"/>
              <a:gd name="connsiteX106" fmla="*/ 532726 w 577961"/>
              <a:gd name="connsiteY106" fmla="*/ 364079 h 515678"/>
              <a:gd name="connsiteX107" fmla="*/ 395809 w 577961"/>
              <a:gd name="connsiteY107" fmla="*/ 364079 h 515678"/>
              <a:gd name="connsiteX108" fmla="*/ 350573 w 577961"/>
              <a:gd name="connsiteY108" fmla="*/ 318519 h 515678"/>
              <a:gd name="connsiteX109" fmla="*/ 395809 w 577961"/>
              <a:gd name="connsiteY109" fmla="*/ 273362 h 515678"/>
              <a:gd name="connsiteX110" fmla="*/ 532726 w 577961"/>
              <a:gd name="connsiteY110" fmla="*/ 273362 h 515678"/>
              <a:gd name="connsiteX111" fmla="*/ 533534 w 577961"/>
              <a:gd name="connsiteY111" fmla="*/ 273765 h 515678"/>
              <a:gd name="connsiteX112" fmla="*/ 533534 w 577961"/>
              <a:gd name="connsiteY112" fmla="*/ 19756 h 515678"/>
              <a:gd name="connsiteX113" fmla="*/ 527475 w 577961"/>
              <a:gd name="connsiteY113" fmla="*/ 14112 h 515678"/>
              <a:gd name="connsiteX114" fmla="*/ 50486 w 577961"/>
              <a:gd name="connsiteY114" fmla="*/ 0 h 515678"/>
              <a:gd name="connsiteX115" fmla="*/ 527475 w 577961"/>
              <a:gd name="connsiteY115" fmla="*/ 0 h 515678"/>
              <a:gd name="connsiteX116" fmla="*/ 547670 w 577961"/>
              <a:gd name="connsiteY116" fmla="*/ 19756 h 515678"/>
              <a:gd name="connsiteX117" fmla="*/ 547670 w 577961"/>
              <a:gd name="connsiteY117" fmla="*/ 276184 h 515678"/>
              <a:gd name="connsiteX118" fmla="*/ 577961 w 577961"/>
              <a:gd name="connsiteY118" fmla="*/ 318519 h 515678"/>
              <a:gd name="connsiteX119" fmla="*/ 547670 w 577961"/>
              <a:gd name="connsiteY119" fmla="*/ 361257 h 515678"/>
              <a:gd name="connsiteX120" fmla="*/ 547670 w 577961"/>
              <a:gd name="connsiteY120" fmla="*/ 495922 h 515678"/>
              <a:gd name="connsiteX121" fmla="*/ 527475 w 577961"/>
              <a:gd name="connsiteY121" fmla="*/ 515678 h 515678"/>
              <a:gd name="connsiteX122" fmla="*/ 50486 w 577961"/>
              <a:gd name="connsiteY122" fmla="*/ 515678 h 515678"/>
              <a:gd name="connsiteX123" fmla="*/ 30695 w 577961"/>
              <a:gd name="connsiteY123" fmla="*/ 495922 h 515678"/>
              <a:gd name="connsiteX124" fmla="*/ 30695 w 577961"/>
              <a:gd name="connsiteY124" fmla="*/ 149986 h 515678"/>
              <a:gd name="connsiteX125" fmla="*/ 0 w 577961"/>
              <a:gd name="connsiteY125" fmla="*/ 113296 h 515678"/>
              <a:gd name="connsiteX126" fmla="*/ 0 w 577961"/>
              <a:gd name="connsiteY126" fmla="*/ 98378 h 515678"/>
              <a:gd name="connsiteX127" fmla="*/ 30695 w 577961"/>
              <a:gd name="connsiteY127" fmla="*/ 61285 h 515678"/>
              <a:gd name="connsiteX128" fmla="*/ 30695 w 577961"/>
              <a:gd name="connsiteY128" fmla="*/ 19756 h 515678"/>
              <a:gd name="connsiteX129" fmla="*/ 50486 w 577961"/>
              <a:gd name="connsiteY129" fmla="*/ 0 h 5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7961" h="515678">
                <a:moveTo>
                  <a:pt x="177837" y="394951"/>
                </a:moveTo>
                <a:cubicBezTo>
                  <a:pt x="163291" y="394951"/>
                  <a:pt x="151169" y="406246"/>
                  <a:pt x="151169" y="421171"/>
                </a:cubicBezTo>
                <a:lnTo>
                  <a:pt x="151169" y="430852"/>
                </a:lnTo>
                <a:cubicBezTo>
                  <a:pt x="151169" y="444970"/>
                  <a:pt x="163291" y="456668"/>
                  <a:pt x="177837" y="456668"/>
                </a:cubicBezTo>
                <a:lnTo>
                  <a:pt x="430779" y="456668"/>
                </a:lnTo>
                <a:cubicBezTo>
                  <a:pt x="445325" y="456668"/>
                  <a:pt x="457043" y="444970"/>
                  <a:pt x="457043" y="430852"/>
                </a:cubicBezTo>
                <a:lnTo>
                  <a:pt x="457043" y="421171"/>
                </a:lnTo>
                <a:cubicBezTo>
                  <a:pt x="457043" y="406246"/>
                  <a:pt x="445325" y="394951"/>
                  <a:pt x="430779" y="394951"/>
                </a:cubicBezTo>
                <a:close/>
                <a:moveTo>
                  <a:pt x="177837" y="380833"/>
                </a:moveTo>
                <a:lnTo>
                  <a:pt x="430779" y="380833"/>
                </a:lnTo>
                <a:cubicBezTo>
                  <a:pt x="453002" y="380833"/>
                  <a:pt x="471185" y="398985"/>
                  <a:pt x="471185" y="421171"/>
                </a:cubicBezTo>
                <a:lnTo>
                  <a:pt x="471185" y="430852"/>
                </a:lnTo>
                <a:cubicBezTo>
                  <a:pt x="471185" y="452634"/>
                  <a:pt x="453002" y="471190"/>
                  <a:pt x="430779" y="471190"/>
                </a:cubicBezTo>
                <a:lnTo>
                  <a:pt x="177837" y="471190"/>
                </a:lnTo>
                <a:cubicBezTo>
                  <a:pt x="155210" y="471190"/>
                  <a:pt x="137027" y="452634"/>
                  <a:pt x="137027" y="430852"/>
                </a:cubicBezTo>
                <a:lnTo>
                  <a:pt x="137027" y="421171"/>
                </a:lnTo>
                <a:cubicBezTo>
                  <a:pt x="137027" y="398985"/>
                  <a:pt x="155210" y="380833"/>
                  <a:pt x="177837" y="380833"/>
                </a:cubicBezTo>
                <a:close/>
                <a:moveTo>
                  <a:pt x="395809" y="287877"/>
                </a:moveTo>
                <a:cubicBezTo>
                  <a:pt x="378441" y="287877"/>
                  <a:pt x="365113" y="301585"/>
                  <a:pt x="365113" y="318519"/>
                </a:cubicBezTo>
                <a:cubicBezTo>
                  <a:pt x="365113" y="335856"/>
                  <a:pt x="378441" y="349564"/>
                  <a:pt x="395809" y="349564"/>
                </a:cubicBezTo>
                <a:lnTo>
                  <a:pt x="532726" y="349564"/>
                </a:lnTo>
                <a:cubicBezTo>
                  <a:pt x="549689" y="349564"/>
                  <a:pt x="563825" y="335856"/>
                  <a:pt x="563825" y="318519"/>
                </a:cubicBezTo>
                <a:cubicBezTo>
                  <a:pt x="563825" y="301585"/>
                  <a:pt x="549689" y="287877"/>
                  <a:pt x="532726" y="287877"/>
                </a:cubicBezTo>
                <a:close/>
                <a:moveTo>
                  <a:pt x="283084" y="266939"/>
                </a:moveTo>
                <a:cubicBezTo>
                  <a:pt x="287111" y="266939"/>
                  <a:pt x="289930" y="269786"/>
                  <a:pt x="289930" y="273854"/>
                </a:cubicBezTo>
                <a:lnTo>
                  <a:pt x="289930" y="308835"/>
                </a:lnTo>
                <a:cubicBezTo>
                  <a:pt x="289930" y="310869"/>
                  <a:pt x="291541" y="312496"/>
                  <a:pt x="293554" y="312496"/>
                </a:cubicBezTo>
                <a:lnTo>
                  <a:pt x="299997" y="312496"/>
                </a:lnTo>
                <a:lnTo>
                  <a:pt x="299997" y="309242"/>
                </a:lnTo>
                <a:cubicBezTo>
                  <a:pt x="299997" y="304768"/>
                  <a:pt x="304830" y="301920"/>
                  <a:pt x="308856" y="303954"/>
                </a:cubicBezTo>
                <a:lnTo>
                  <a:pt x="326977" y="314937"/>
                </a:lnTo>
                <a:cubicBezTo>
                  <a:pt x="330601" y="316971"/>
                  <a:pt x="330601" y="322665"/>
                  <a:pt x="326977" y="324699"/>
                </a:cubicBezTo>
                <a:lnTo>
                  <a:pt x="308856" y="335682"/>
                </a:lnTo>
                <a:cubicBezTo>
                  <a:pt x="304830" y="337715"/>
                  <a:pt x="299997" y="334868"/>
                  <a:pt x="299997" y="330800"/>
                </a:cubicBezTo>
                <a:lnTo>
                  <a:pt x="299997" y="327140"/>
                </a:lnTo>
                <a:lnTo>
                  <a:pt x="293554" y="327140"/>
                </a:lnTo>
                <a:cubicBezTo>
                  <a:pt x="283890" y="327140"/>
                  <a:pt x="275836" y="319004"/>
                  <a:pt x="275836" y="308835"/>
                </a:cubicBezTo>
                <a:lnTo>
                  <a:pt x="275836" y="273854"/>
                </a:lnTo>
                <a:cubicBezTo>
                  <a:pt x="275836" y="269786"/>
                  <a:pt x="279058" y="266939"/>
                  <a:pt x="283084" y="266939"/>
                </a:cubicBezTo>
                <a:close/>
                <a:moveTo>
                  <a:pt x="177837" y="181805"/>
                </a:moveTo>
                <a:cubicBezTo>
                  <a:pt x="163291" y="181805"/>
                  <a:pt x="151169" y="193502"/>
                  <a:pt x="151169" y="208024"/>
                </a:cubicBezTo>
                <a:lnTo>
                  <a:pt x="151169" y="217302"/>
                </a:lnTo>
                <a:cubicBezTo>
                  <a:pt x="151169" y="231823"/>
                  <a:pt x="163291" y="243521"/>
                  <a:pt x="177837" y="243521"/>
                </a:cubicBezTo>
                <a:lnTo>
                  <a:pt x="430779" y="243521"/>
                </a:lnTo>
                <a:cubicBezTo>
                  <a:pt x="445325" y="243521"/>
                  <a:pt x="457043" y="231823"/>
                  <a:pt x="457043" y="217302"/>
                </a:cubicBezTo>
                <a:lnTo>
                  <a:pt x="457043" y="208024"/>
                </a:lnTo>
                <a:cubicBezTo>
                  <a:pt x="457043" y="193502"/>
                  <a:pt x="445325" y="181805"/>
                  <a:pt x="430779" y="181805"/>
                </a:cubicBezTo>
                <a:close/>
                <a:moveTo>
                  <a:pt x="177837" y="167283"/>
                </a:moveTo>
                <a:lnTo>
                  <a:pt x="430779" y="167283"/>
                </a:lnTo>
                <a:cubicBezTo>
                  <a:pt x="453002" y="167283"/>
                  <a:pt x="471185" y="185435"/>
                  <a:pt x="471185" y="208024"/>
                </a:cubicBezTo>
                <a:lnTo>
                  <a:pt x="471185" y="217302"/>
                </a:lnTo>
                <a:cubicBezTo>
                  <a:pt x="471185" y="239891"/>
                  <a:pt x="453002" y="257640"/>
                  <a:pt x="430779" y="257640"/>
                </a:cubicBezTo>
                <a:lnTo>
                  <a:pt x="177837" y="257640"/>
                </a:lnTo>
                <a:cubicBezTo>
                  <a:pt x="155210" y="257640"/>
                  <a:pt x="137027" y="239891"/>
                  <a:pt x="137027" y="217302"/>
                </a:cubicBezTo>
                <a:lnTo>
                  <a:pt x="137027" y="208024"/>
                </a:lnTo>
                <a:cubicBezTo>
                  <a:pt x="137027" y="185435"/>
                  <a:pt x="155210" y="167283"/>
                  <a:pt x="177837" y="167283"/>
                </a:cubicBezTo>
                <a:close/>
                <a:moveTo>
                  <a:pt x="83718" y="167283"/>
                </a:moveTo>
                <a:cubicBezTo>
                  <a:pt x="87715" y="167283"/>
                  <a:pt x="90514" y="170912"/>
                  <a:pt x="90514" y="174542"/>
                </a:cubicBezTo>
                <a:lnTo>
                  <a:pt x="90514" y="209626"/>
                </a:lnTo>
                <a:cubicBezTo>
                  <a:pt x="90514" y="211643"/>
                  <a:pt x="92513" y="213256"/>
                  <a:pt x="94511" y="213256"/>
                </a:cubicBezTo>
                <a:lnTo>
                  <a:pt x="100908" y="213256"/>
                </a:lnTo>
                <a:lnTo>
                  <a:pt x="100908" y="210030"/>
                </a:lnTo>
                <a:cubicBezTo>
                  <a:pt x="100908" y="205190"/>
                  <a:pt x="105305" y="202367"/>
                  <a:pt x="109303" y="204787"/>
                </a:cubicBezTo>
                <a:lnTo>
                  <a:pt x="127692" y="215272"/>
                </a:lnTo>
                <a:cubicBezTo>
                  <a:pt x="131290" y="217288"/>
                  <a:pt x="131290" y="223338"/>
                  <a:pt x="127692" y="225354"/>
                </a:cubicBezTo>
                <a:lnTo>
                  <a:pt x="109303" y="235839"/>
                </a:lnTo>
                <a:cubicBezTo>
                  <a:pt x="105305" y="237855"/>
                  <a:pt x="100908" y="235436"/>
                  <a:pt x="100908" y="230596"/>
                </a:cubicBezTo>
                <a:lnTo>
                  <a:pt x="100908" y="227370"/>
                </a:lnTo>
                <a:lnTo>
                  <a:pt x="94511" y="227370"/>
                </a:lnTo>
                <a:cubicBezTo>
                  <a:pt x="92912" y="227370"/>
                  <a:pt x="91713" y="226967"/>
                  <a:pt x="90514" y="226967"/>
                </a:cubicBezTo>
                <a:lnTo>
                  <a:pt x="90514" y="414488"/>
                </a:lnTo>
                <a:cubicBezTo>
                  <a:pt x="90514" y="416101"/>
                  <a:pt x="92513" y="418117"/>
                  <a:pt x="94511" y="418117"/>
                </a:cubicBezTo>
                <a:lnTo>
                  <a:pt x="100908" y="418117"/>
                </a:lnTo>
                <a:lnTo>
                  <a:pt x="100908" y="414488"/>
                </a:lnTo>
                <a:cubicBezTo>
                  <a:pt x="100908" y="410052"/>
                  <a:pt x="105305" y="407229"/>
                  <a:pt x="109303" y="409649"/>
                </a:cubicBezTo>
                <a:lnTo>
                  <a:pt x="127692" y="420134"/>
                </a:lnTo>
                <a:cubicBezTo>
                  <a:pt x="131290" y="422150"/>
                  <a:pt x="131290" y="427796"/>
                  <a:pt x="127692" y="429812"/>
                </a:cubicBezTo>
                <a:lnTo>
                  <a:pt x="109303" y="440701"/>
                </a:lnTo>
                <a:cubicBezTo>
                  <a:pt x="105305" y="442717"/>
                  <a:pt x="100908" y="439894"/>
                  <a:pt x="100908" y="435458"/>
                </a:cubicBezTo>
                <a:lnTo>
                  <a:pt x="100908" y="431829"/>
                </a:lnTo>
                <a:lnTo>
                  <a:pt x="94511" y="431829"/>
                </a:lnTo>
                <a:cubicBezTo>
                  <a:pt x="84517" y="431829"/>
                  <a:pt x="76522" y="424166"/>
                  <a:pt x="76522" y="414488"/>
                </a:cubicBezTo>
                <a:lnTo>
                  <a:pt x="76522" y="209626"/>
                </a:lnTo>
                <a:lnTo>
                  <a:pt x="76522" y="174542"/>
                </a:lnTo>
                <a:cubicBezTo>
                  <a:pt x="76522" y="170912"/>
                  <a:pt x="79720" y="167283"/>
                  <a:pt x="83718" y="167283"/>
                </a:cubicBezTo>
                <a:close/>
                <a:moveTo>
                  <a:pt x="38369" y="74993"/>
                </a:moveTo>
                <a:cubicBezTo>
                  <a:pt x="25445" y="74993"/>
                  <a:pt x="14540" y="85476"/>
                  <a:pt x="14540" y="98378"/>
                </a:cubicBezTo>
                <a:lnTo>
                  <a:pt x="14540" y="113296"/>
                </a:lnTo>
                <a:cubicBezTo>
                  <a:pt x="14540" y="126198"/>
                  <a:pt x="25445" y="136681"/>
                  <a:pt x="38369" y="136681"/>
                </a:cubicBezTo>
                <a:lnTo>
                  <a:pt x="250813" y="136681"/>
                </a:lnTo>
                <a:cubicBezTo>
                  <a:pt x="263738" y="136681"/>
                  <a:pt x="274239" y="126198"/>
                  <a:pt x="274239" y="113296"/>
                </a:cubicBezTo>
                <a:lnTo>
                  <a:pt x="274239" y="98378"/>
                </a:lnTo>
                <a:cubicBezTo>
                  <a:pt x="274239" y="85476"/>
                  <a:pt x="263738" y="74993"/>
                  <a:pt x="250813" y="74993"/>
                </a:cubicBezTo>
                <a:close/>
                <a:moveTo>
                  <a:pt x="50486" y="14112"/>
                </a:moveTo>
                <a:cubicBezTo>
                  <a:pt x="47658" y="14112"/>
                  <a:pt x="45235" y="16934"/>
                  <a:pt x="45235" y="19756"/>
                </a:cubicBezTo>
                <a:lnTo>
                  <a:pt x="45235" y="60881"/>
                </a:lnTo>
                <a:lnTo>
                  <a:pt x="250813" y="60881"/>
                </a:lnTo>
                <a:cubicBezTo>
                  <a:pt x="271411" y="60881"/>
                  <a:pt x="288779" y="77815"/>
                  <a:pt x="288779" y="98378"/>
                </a:cubicBezTo>
                <a:lnTo>
                  <a:pt x="288779" y="113296"/>
                </a:lnTo>
                <a:cubicBezTo>
                  <a:pt x="288779" y="133858"/>
                  <a:pt x="271411" y="150792"/>
                  <a:pt x="250813" y="150792"/>
                </a:cubicBezTo>
                <a:lnTo>
                  <a:pt x="45235" y="150792"/>
                </a:lnTo>
                <a:lnTo>
                  <a:pt x="45235" y="495922"/>
                </a:lnTo>
                <a:cubicBezTo>
                  <a:pt x="45235" y="499147"/>
                  <a:pt x="47658" y="501566"/>
                  <a:pt x="50486" y="501566"/>
                </a:cubicBezTo>
                <a:lnTo>
                  <a:pt x="527475" y="501566"/>
                </a:lnTo>
                <a:cubicBezTo>
                  <a:pt x="531110" y="501566"/>
                  <a:pt x="533534" y="499147"/>
                  <a:pt x="533534" y="495922"/>
                </a:cubicBezTo>
                <a:lnTo>
                  <a:pt x="533534" y="364079"/>
                </a:lnTo>
                <a:cubicBezTo>
                  <a:pt x="533130" y="364079"/>
                  <a:pt x="533130" y="364079"/>
                  <a:pt x="532726" y="364079"/>
                </a:cubicBezTo>
                <a:lnTo>
                  <a:pt x="395809" y="364079"/>
                </a:lnTo>
                <a:cubicBezTo>
                  <a:pt x="371172" y="364079"/>
                  <a:pt x="350573" y="343517"/>
                  <a:pt x="350573" y="318519"/>
                </a:cubicBezTo>
                <a:cubicBezTo>
                  <a:pt x="350573" y="293924"/>
                  <a:pt x="371172" y="273362"/>
                  <a:pt x="395809" y="273362"/>
                </a:cubicBezTo>
                <a:lnTo>
                  <a:pt x="532726" y="273362"/>
                </a:lnTo>
                <a:cubicBezTo>
                  <a:pt x="533130" y="273362"/>
                  <a:pt x="533130" y="273765"/>
                  <a:pt x="533534" y="273765"/>
                </a:cubicBezTo>
                <a:lnTo>
                  <a:pt x="533534" y="19756"/>
                </a:lnTo>
                <a:cubicBezTo>
                  <a:pt x="533534" y="16934"/>
                  <a:pt x="531110" y="14112"/>
                  <a:pt x="527475" y="14112"/>
                </a:cubicBezTo>
                <a:close/>
                <a:moveTo>
                  <a:pt x="50486" y="0"/>
                </a:moveTo>
                <a:lnTo>
                  <a:pt x="527475" y="0"/>
                </a:lnTo>
                <a:cubicBezTo>
                  <a:pt x="538380" y="0"/>
                  <a:pt x="547670" y="8870"/>
                  <a:pt x="547670" y="19756"/>
                </a:cubicBezTo>
                <a:lnTo>
                  <a:pt x="547670" y="276184"/>
                </a:lnTo>
                <a:cubicBezTo>
                  <a:pt x="565441" y="282232"/>
                  <a:pt x="577961" y="299166"/>
                  <a:pt x="577961" y="318519"/>
                </a:cubicBezTo>
                <a:cubicBezTo>
                  <a:pt x="577961" y="338678"/>
                  <a:pt x="565441" y="355209"/>
                  <a:pt x="547670" y="361257"/>
                </a:cubicBezTo>
                <a:lnTo>
                  <a:pt x="547670" y="495922"/>
                </a:lnTo>
                <a:cubicBezTo>
                  <a:pt x="547670" y="506808"/>
                  <a:pt x="538380" y="515678"/>
                  <a:pt x="527475" y="515678"/>
                </a:cubicBezTo>
                <a:lnTo>
                  <a:pt x="50486" y="515678"/>
                </a:lnTo>
                <a:cubicBezTo>
                  <a:pt x="39581" y="515678"/>
                  <a:pt x="30695" y="506808"/>
                  <a:pt x="30695" y="495922"/>
                </a:cubicBezTo>
                <a:lnTo>
                  <a:pt x="30695" y="149986"/>
                </a:lnTo>
                <a:cubicBezTo>
                  <a:pt x="13328" y="146760"/>
                  <a:pt x="0" y="131439"/>
                  <a:pt x="0" y="113296"/>
                </a:cubicBezTo>
                <a:lnTo>
                  <a:pt x="0" y="98378"/>
                </a:lnTo>
                <a:cubicBezTo>
                  <a:pt x="0" y="80234"/>
                  <a:pt x="13328" y="64913"/>
                  <a:pt x="30695" y="61285"/>
                </a:cubicBezTo>
                <a:lnTo>
                  <a:pt x="30695" y="19756"/>
                </a:lnTo>
                <a:cubicBezTo>
                  <a:pt x="30695" y="8870"/>
                  <a:pt x="39581" y="0"/>
                  <a:pt x="50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5" name="Freeform 50">
            <a:extLst>
              <a:ext uri="{FF2B5EF4-FFF2-40B4-BE49-F238E27FC236}">
                <a16:creationId xmlns:a16="http://schemas.microsoft.com/office/drawing/2014/main" id="{911DD0E3-84ED-24AE-86CB-A0534C057B48}"/>
              </a:ext>
            </a:extLst>
          </p:cNvPr>
          <p:cNvSpPr>
            <a:spLocks noChangeArrowheads="1"/>
          </p:cNvSpPr>
          <p:nvPr/>
        </p:nvSpPr>
        <p:spPr bwMode="auto">
          <a:xfrm>
            <a:off x="1664479" y="3982971"/>
            <a:ext cx="232244" cy="269039"/>
          </a:xfrm>
          <a:custGeom>
            <a:avLst/>
            <a:gdLst>
              <a:gd name="connsiteX0" fmla="*/ 255105 w 547878"/>
              <a:gd name="connsiteY0" fmla="*/ 399614 h 422863"/>
              <a:gd name="connsiteX1" fmla="*/ 269681 w 547878"/>
              <a:gd name="connsiteY1" fmla="*/ 407905 h 422863"/>
              <a:gd name="connsiteX2" fmla="*/ 255098 w 547878"/>
              <a:gd name="connsiteY2" fmla="*/ 399673 h 422863"/>
              <a:gd name="connsiteX3" fmla="*/ 222135 w 547878"/>
              <a:gd name="connsiteY3" fmla="*/ 380862 h 422863"/>
              <a:gd name="connsiteX4" fmla="*/ 236528 w 547878"/>
              <a:gd name="connsiteY4" fmla="*/ 389049 h 422863"/>
              <a:gd name="connsiteX5" fmla="*/ 236022 w 547878"/>
              <a:gd name="connsiteY5" fmla="*/ 388904 h 422863"/>
              <a:gd name="connsiteX6" fmla="*/ 222161 w 547878"/>
              <a:gd name="connsiteY6" fmla="*/ 380960 h 422863"/>
              <a:gd name="connsiteX7" fmla="*/ 301313 w 547878"/>
              <a:gd name="connsiteY7" fmla="*/ 379606 h 422863"/>
              <a:gd name="connsiteX8" fmla="*/ 297663 w 547878"/>
              <a:gd name="connsiteY8" fmla="*/ 393351 h 422863"/>
              <a:gd name="connsiteX9" fmla="*/ 292797 w 547878"/>
              <a:gd name="connsiteY9" fmla="*/ 403054 h 422863"/>
              <a:gd name="connsiteX10" fmla="*/ 300502 w 547878"/>
              <a:gd name="connsiteY10" fmla="*/ 406692 h 422863"/>
              <a:gd name="connsiteX11" fmla="*/ 314696 w 547878"/>
              <a:gd name="connsiteY11" fmla="*/ 402245 h 422863"/>
              <a:gd name="connsiteX12" fmla="*/ 316318 w 547878"/>
              <a:gd name="connsiteY12" fmla="*/ 399415 h 422863"/>
              <a:gd name="connsiteX13" fmla="*/ 311857 w 547878"/>
              <a:gd name="connsiteY13" fmla="*/ 384862 h 422863"/>
              <a:gd name="connsiteX14" fmla="*/ 287119 w 547878"/>
              <a:gd name="connsiteY14" fmla="*/ 329477 h 422863"/>
              <a:gd name="connsiteX15" fmla="*/ 285497 w 547878"/>
              <a:gd name="connsiteY15" fmla="*/ 338371 h 422863"/>
              <a:gd name="connsiteX16" fmla="*/ 285091 w 547878"/>
              <a:gd name="connsiteY16" fmla="*/ 339180 h 422863"/>
              <a:gd name="connsiteX17" fmla="*/ 277792 w 547878"/>
              <a:gd name="connsiteY17" fmla="*/ 352116 h 422863"/>
              <a:gd name="connsiteX18" fmla="*/ 287525 w 547878"/>
              <a:gd name="connsiteY18" fmla="*/ 356563 h 422863"/>
              <a:gd name="connsiteX19" fmla="*/ 334972 w 547878"/>
              <a:gd name="connsiteY19" fmla="*/ 380819 h 422863"/>
              <a:gd name="connsiteX20" fmla="*/ 343489 w 547878"/>
              <a:gd name="connsiteY20" fmla="*/ 381223 h 422863"/>
              <a:gd name="connsiteX21" fmla="*/ 349977 w 547878"/>
              <a:gd name="connsiteY21" fmla="*/ 375968 h 422863"/>
              <a:gd name="connsiteX22" fmla="*/ 350788 w 547878"/>
              <a:gd name="connsiteY22" fmla="*/ 373947 h 422863"/>
              <a:gd name="connsiteX23" fmla="*/ 346733 w 547878"/>
              <a:gd name="connsiteY23" fmla="*/ 359393 h 422863"/>
              <a:gd name="connsiteX24" fmla="*/ 223856 w 547878"/>
              <a:gd name="connsiteY24" fmla="*/ 307647 h 422863"/>
              <a:gd name="connsiteX25" fmla="*/ 212906 w 547878"/>
              <a:gd name="connsiteY25" fmla="*/ 314115 h 422863"/>
              <a:gd name="connsiteX26" fmla="*/ 190196 w 547878"/>
              <a:gd name="connsiteY26" fmla="*/ 354542 h 422863"/>
              <a:gd name="connsiteX27" fmla="*/ 188168 w 547878"/>
              <a:gd name="connsiteY27" fmla="*/ 360606 h 422863"/>
              <a:gd name="connsiteX28" fmla="*/ 189385 w 547878"/>
              <a:gd name="connsiteY28" fmla="*/ 362223 h 422863"/>
              <a:gd name="connsiteX29" fmla="*/ 203579 w 547878"/>
              <a:gd name="connsiteY29" fmla="*/ 370308 h 422863"/>
              <a:gd name="connsiteX30" fmla="*/ 222161 w 547878"/>
              <a:gd name="connsiteY30" fmla="*/ 380960 h 422863"/>
              <a:gd name="connsiteX31" fmla="*/ 222233 w 547878"/>
              <a:gd name="connsiteY31" fmla="*/ 381223 h 422863"/>
              <a:gd name="connsiteX32" fmla="*/ 236022 w 547878"/>
              <a:gd name="connsiteY32" fmla="*/ 388904 h 422863"/>
              <a:gd name="connsiteX33" fmla="*/ 255098 w 547878"/>
              <a:gd name="connsiteY33" fmla="*/ 399673 h 422863"/>
              <a:gd name="connsiteX34" fmla="*/ 255082 w 547878"/>
              <a:gd name="connsiteY34" fmla="*/ 399820 h 422863"/>
              <a:gd name="connsiteX35" fmla="*/ 269681 w 547878"/>
              <a:gd name="connsiteY35" fmla="*/ 407905 h 422863"/>
              <a:gd name="connsiteX36" fmla="*/ 273736 w 547878"/>
              <a:gd name="connsiteY36" fmla="*/ 406692 h 422863"/>
              <a:gd name="connsiteX37" fmla="*/ 285497 w 547878"/>
              <a:gd name="connsiteY37" fmla="*/ 386075 h 422863"/>
              <a:gd name="connsiteX38" fmla="*/ 286714 w 547878"/>
              <a:gd name="connsiteY38" fmla="*/ 377181 h 422863"/>
              <a:gd name="connsiteX39" fmla="*/ 280631 w 547878"/>
              <a:gd name="connsiteY39" fmla="*/ 370308 h 422863"/>
              <a:gd name="connsiteX40" fmla="*/ 276170 w 547878"/>
              <a:gd name="connsiteY40" fmla="*/ 369095 h 422863"/>
              <a:gd name="connsiteX41" fmla="*/ 265220 w 547878"/>
              <a:gd name="connsiteY41" fmla="*/ 375968 h 422863"/>
              <a:gd name="connsiteX42" fmla="*/ 255893 w 547878"/>
              <a:gd name="connsiteY42" fmla="*/ 392543 h 422863"/>
              <a:gd name="connsiteX43" fmla="*/ 255105 w 547878"/>
              <a:gd name="connsiteY43" fmla="*/ 399614 h 422863"/>
              <a:gd name="connsiteX44" fmla="*/ 236528 w 547878"/>
              <a:gd name="connsiteY44" fmla="*/ 389049 h 422863"/>
              <a:gd name="connsiteX45" fmla="*/ 238860 w 547878"/>
              <a:gd name="connsiteY45" fmla="*/ 389713 h 422863"/>
              <a:gd name="connsiteX46" fmla="*/ 240888 w 547878"/>
              <a:gd name="connsiteY46" fmla="*/ 387692 h 422863"/>
              <a:gd name="connsiteX47" fmla="*/ 272114 w 547878"/>
              <a:gd name="connsiteY47" fmla="*/ 332711 h 422863"/>
              <a:gd name="connsiteX48" fmla="*/ 267248 w 547878"/>
              <a:gd name="connsiteY48" fmla="*/ 318966 h 422863"/>
              <a:gd name="connsiteX49" fmla="*/ 252649 w 547878"/>
              <a:gd name="connsiteY49" fmla="*/ 321796 h 422863"/>
              <a:gd name="connsiteX50" fmla="*/ 251432 w 547878"/>
              <a:gd name="connsiteY50" fmla="*/ 323009 h 422863"/>
              <a:gd name="connsiteX51" fmla="*/ 221017 w 547878"/>
              <a:gd name="connsiteY51" fmla="*/ 376776 h 422863"/>
              <a:gd name="connsiteX52" fmla="*/ 222135 w 547878"/>
              <a:gd name="connsiteY52" fmla="*/ 380862 h 422863"/>
              <a:gd name="connsiteX53" fmla="*/ 203579 w 547878"/>
              <a:gd name="connsiteY53" fmla="*/ 370308 h 422863"/>
              <a:gd name="connsiteX54" fmla="*/ 207634 w 547878"/>
              <a:gd name="connsiteY54" fmla="*/ 369095 h 422863"/>
              <a:gd name="connsiteX55" fmla="*/ 233183 w 547878"/>
              <a:gd name="connsiteY55" fmla="*/ 324222 h 422863"/>
              <a:gd name="connsiteX56" fmla="*/ 234399 w 547878"/>
              <a:gd name="connsiteY56" fmla="*/ 315732 h 422863"/>
              <a:gd name="connsiteX57" fmla="*/ 228722 w 547878"/>
              <a:gd name="connsiteY57" fmla="*/ 308455 h 422863"/>
              <a:gd name="connsiteX58" fmla="*/ 223856 w 547878"/>
              <a:gd name="connsiteY58" fmla="*/ 307647 h 422863"/>
              <a:gd name="connsiteX59" fmla="*/ 183708 w 547878"/>
              <a:gd name="connsiteY59" fmla="*/ 303200 h 422863"/>
              <a:gd name="connsiteX60" fmla="*/ 172758 w 547878"/>
              <a:gd name="connsiteY60" fmla="*/ 309668 h 422863"/>
              <a:gd name="connsiteX61" fmla="*/ 157348 w 547878"/>
              <a:gd name="connsiteY61" fmla="*/ 336754 h 422863"/>
              <a:gd name="connsiteX62" fmla="*/ 155726 w 547878"/>
              <a:gd name="connsiteY62" fmla="*/ 342414 h 422863"/>
              <a:gd name="connsiteX63" fmla="*/ 156942 w 547878"/>
              <a:gd name="connsiteY63" fmla="*/ 344031 h 422863"/>
              <a:gd name="connsiteX64" fmla="*/ 171541 w 547878"/>
              <a:gd name="connsiteY64" fmla="*/ 352116 h 422863"/>
              <a:gd name="connsiteX65" fmla="*/ 173569 w 547878"/>
              <a:gd name="connsiteY65" fmla="*/ 352520 h 422863"/>
              <a:gd name="connsiteX66" fmla="*/ 175597 w 547878"/>
              <a:gd name="connsiteY66" fmla="*/ 350903 h 422863"/>
              <a:gd name="connsiteX67" fmla="*/ 179620 w 547878"/>
              <a:gd name="connsiteY67" fmla="*/ 343815 h 422863"/>
              <a:gd name="connsiteX68" fmla="*/ 193035 w 547878"/>
              <a:gd name="connsiteY68" fmla="*/ 320179 h 422863"/>
              <a:gd name="connsiteX69" fmla="*/ 194251 w 547878"/>
              <a:gd name="connsiteY69" fmla="*/ 310881 h 422863"/>
              <a:gd name="connsiteX70" fmla="*/ 188168 w 547878"/>
              <a:gd name="connsiteY70" fmla="*/ 304008 h 422863"/>
              <a:gd name="connsiteX71" fmla="*/ 183708 w 547878"/>
              <a:gd name="connsiteY71" fmla="*/ 303200 h 422863"/>
              <a:gd name="connsiteX72" fmla="*/ 317703 w 547878"/>
              <a:gd name="connsiteY72" fmla="*/ 100010 h 422863"/>
              <a:gd name="connsiteX73" fmla="*/ 324654 w 547878"/>
              <a:gd name="connsiteY73" fmla="*/ 106961 h 422863"/>
              <a:gd name="connsiteX74" fmla="*/ 317703 w 547878"/>
              <a:gd name="connsiteY74" fmla="*/ 113912 h 422863"/>
              <a:gd name="connsiteX75" fmla="*/ 310752 w 547878"/>
              <a:gd name="connsiteY75" fmla="*/ 106961 h 422863"/>
              <a:gd name="connsiteX76" fmla="*/ 317703 w 547878"/>
              <a:gd name="connsiteY76" fmla="*/ 100010 h 422863"/>
              <a:gd name="connsiteX77" fmla="*/ 273055 w 547878"/>
              <a:gd name="connsiteY77" fmla="*/ 100010 h 422863"/>
              <a:gd name="connsiteX78" fmla="*/ 280006 w 547878"/>
              <a:gd name="connsiteY78" fmla="*/ 106961 h 422863"/>
              <a:gd name="connsiteX79" fmla="*/ 273055 w 547878"/>
              <a:gd name="connsiteY79" fmla="*/ 113912 h 422863"/>
              <a:gd name="connsiteX80" fmla="*/ 266104 w 547878"/>
              <a:gd name="connsiteY80" fmla="*/ 106961 h 422863"/>
              <a:gd name="connsiteX81" fmla="*/ 273055 w 547878"/>
              <a:gd name="connsiteY81" fmla="*/ 100010 h 422863"/>
              <a:gd name="connsiteX82" fmla="*/ 227285 w 547878"/>
              <a:gd name="connsiteY82" fmla="*/ 100010 h 422863"/>
              <a:gd name="connsiteX83" fmla="*/ 235321 w 547878"/>
              <a:gd name="connsiteY83" fmla="*/ 106961 h 422863"/>
              <a:gd name="connsiteX84" fmla="*/ 227285 w 547878"/>
              <a:gd name="connsiteY84" fmla="*/ 113912 h 422863"/>
              <a:gd name="connsiteX85" fmla="*/ 219671 w 547878"/>
              <a:gd name="connsiteY85" fmla="*/ 106961 h 422863"/>
              <a:gd name="connsiteX86" fmla="*/ 227285 w 547878"/>
              <a:gd name="connsiteY86" fmla="*/ 100010 h 422863"/>
              <a:gd name="connsiteX87" fmla="*/ 34065 w 547878"/>
              <a:gd name="connsiteY87" fmla="*/ 14554 h 422863"/>
              <a:gd name="connsiteX88" fmla="*/ 14194 w 547878"/>
              <a:gd name="connsiteY88" fmla="*/ 33958 h 422863"/>
              <a:gd name="connsiteX89" fmla="*/ 14194 w 547878"/>
              <a:gd name="connsiteY89" fmla="*/ 171813 h 422863"/>
              <a:gd name="connsiteX90" fmla="*/ 34065 w 547878"/>
              <a:gd name="connsiteY90" fmla="*/ 191218 h 422863"/>
              <a:gd name="connsiteX91" fmla="*/ 79485 w 547878"/>
              <a:gd name="connsiteY91" fmla="*/ 191218 h 422863"/>
              <a:gd name="connsiteX92" fmla="*/ 96923 w 547878"/>
              <a:gd name="connsiteY92" fmla="*/ 208602 h 422863"/>
              <a:gd name="connsiteX93" fmla="*/ 96923 w 547878"/>
              <a:gd name="connsiteY93" fmla="*/ 230028 h 422863"/>
              <a:gd name="connsiteX94" fmla="*/ 144371 w 547878"/>
              <a:gd name="connsiteY94" fmla="*/ 194856 h 422863"/>
              <a:gd name="connsiteX95" fmla="*/ 154509 w 547878"/>
              <a:gd name="connsiteY95" fmla="*/ 191218 h 422863"/>
              <a:gd name="connsiteX96" fmla="*/ 219800 w 547878"/>
              <a:gd name="connsiteY96" fmla="*/ 191218 h 422863"/>
              <a:gd name="connsiteX97" fmla="*/ 230750 w 547878"/>
              <a:gd name="connsiteY97" fmla="*/ 176664 h 422863"/>
              <a:gd name="connsiteX98" fmla="*/ 323136 w 547878"/>
              <a:gd name="connsiteY98" fmla="*/ 155857 h 422863"/>
              <a:gd name="connsiteX99" fmla="*/ 351249 w 547878"/>
              <a:gd name="connsiteY99" fmla="*/ 167459 h 422863"/>
              <a:gd name="connsiteX100" fmla="*/ 352005 w 547878"/>
              <a:gd name="connsiteY100" fmla="*/ 167771 h 422863"/>
              <a:gd name="connsiteX101" fmla="*/ 352410 w 547878"/>
              <a:gd name="connsiteY101" fmla="*/ 168175 h 422863"/>
              <a:gd name="connsiteX102" fmla="*/ 382014 w 547878"/>
              <a:gd name="connsiteY102" fmla="*/ 190005 h 422863"/>
              <a:gd name="connsiteX103" fmla="*/ 382014 w 547878"/>
              <a:gd name="connsiteY103" fmla="*/ 135846 h 422863"/>
              <a:gd name="connsiteX104" fmla="*/ 382014 w 547878"/>
              <a:gd name="connsiteY104" fmla="*/ 108748 h 422863"/>
              <a:gd name="connsiteX105" fmla="*/ 363765 w 547878"/>
              <a:gd name="connsiteY105" fmla="*/ 127344 h 422863"/>
              <a:gd name="connsiteX106" fmla="*/ 358493 w 547878"/>
              <a:gd name="connsiteY106" fmla="*/ 129365 h 422863"/>
              <a:gd name="connsiteX107" fmla="*/ 353221 w 547878"/>
              <a:gd name="connsiteY107" fmla="*/ 127344 h 422863"/>
              <a:gd name="connsiteX108" fmla="*/ 353221 w 547878"/>
              <a:gd name="connsiteY108" fmla="*/ 117237 h 422863"/>
              <a:gd name="connsiteX109" fmla="*/ 384448 w 547878"/>
              <a:gd name="connsiteY109" fmla="*/ 86109 h 422863"/>
              <a:gd name="connsiteX110" fmla="*/ 394586 w 547878"/>
              <a:gd name="connsiteY110" fmla="*/ 86109 h 422863"/>
              <a:gd name="connsiteX111" fmla="*/ 412653 w 547878"/>
              <a:gd name="connsiteY111" fmla="*/ 104363 h 422863"/>
              <a:gd name="connsiteX112" fmla="*/ 424596 w 547878"/>
              <a:gd name="connsiteY112" fmla="*/ 116429 h 422863"/>
              <a:gd name="connsiteX113" fmla="*/ 424596 w 547878"/>
              <a:gd name="connsiteY113" fmla="*/ 126131 h 422863"/>
              <a:gd name="connsiteX114" fmla="*/ 414457 w 547878"/>
              <a:gd name="connsiteY114" fmla="*/ 126131 h 422863"/>
              <a:gd name="connsiteX115" fmla="*/ 402789 w 547878"/>
              <a:gd name="connsiteY115" fmla="*/ 114499 h 422863"/>
              <a:gd name="connsiteX116" fmla="*/ 396208 w 547878"/>
              <a:gd name="connsiteY116" fmla="*/ 107939 h 422863"/>
              <a:gd name="connsiteX117" fmla="*/ 396208 w 547878"/>
              <a:gd name="connsiteY117" fmla="*/ 121261 h 422863"/>
              <a:gd name="connsiteX118" fmla="*/ 396208 w 547878"/>
              <a:gd name="connsiteY118" fmla="*/ 198495 h 422863"/>
              <a:gd name="connsiteX119" fmla="*/ 396208 w 547878"/>
              <a:gd name="connsiteY119" fmla="*/ 200516 h 422863"/>
              <a:gd name="connsiteX120" fmla="*/ 425812 w 547878"/>
              <a:gd name="connsiteY120" fmla="*/ 222347 h 422863"/>
              <a:gd name="connsiteX121" fmla="*/ 427434 w 547878"/>
              <a:gd name="connsiteY121" fmla="*/ 223964 h 422863"/>
              <a:gd name="connsiteX122" fmla="*/ 435951 w 547878"/>
              <a:gd name="connsiteY122" fmla="*/ 230028 h 422863"/>
              <a:gd name="connsiteX123" fmla="*/ 435951 w 547878"/>
              <a:gd name="connsiteY123" fmla="*/ 208602 h 422863"/>
              <a:gd name="connsiteX124" fmla="*/ 452983 w 547878"/>
              <a:gd name="connsiteY124" fmla="*/ 191218 h 422863"/>
              <a:gd name="connsiteX125" fmla="*/ 514219 w 547878"/>
              <a:gd name="connsiteY125" fmla="*/ 191218 h 422863"/>
              <a:gd name="connsiteX126" fmla="*/ 533685 w 547878"/>
              <a:gd name="connsiteY126" fmla="*/ 171813 h 422863"/>
              <a:gd name="connsiteX127" fmla="*/ 533685 w 547878"/>
              <a:gd name="connsiteY127" fmla="*/ 33958 h 422863"/>
              <a:gd name="connsiteX128" fmla="*/ 514219 w 547878"/>
              <a:gd name="connsiteY128" fmla="*/ 14554 h 422863"/>
              <a:gd name="connsiteX129" fmla="*/ 500056 w 547878"/>
              <a:gd name="connsiteY129" fmla="*/ 14554 h 422863"/>
              <a:gd name="connsiteX130" fmla="*/ 165864 w 547878"/>
              <a:gd name="connsiteY130" fmla="*/ 14554 h 422863"/>
              <a:gd name="connsiteX131" fmla="*/ 165864 w 547878"/>
              <a:gd name="connsiteY131" fmla="*/ 97024 h 422863"/>
              <a:gd name="connsiteX132" fmla="*/ 184519 w 547878"/>
              <a:gd name="connsiteY132" fmla="*/ 78832 h 422863"/>
              <a:gd name="connsiteX133" fmla="*/ 194251 w 547878"/>
              <a:gd name="connsiteY133" fmla="*/ 78832 h 422863"/>
              <a:gd name="connsiteX134" fmla="*/ 194251 w 547878"/>
              <a:gd name="connsiteY134" fmla="*/ 88534 h 422863"/>
              <a:gd name="connsiteX135" fmla="*/ 163431 w 547878"/>
              <a:gd name="connsiteY135" fmla="*/ 119663 h 422863"/>
              <a:gd name="connsiteX136" fmla="*/ 158159 w 547878"/>
              <a:gd name="connsiteY136" fmla="*/ 121684 h 422863"/>
              <a:gd name="connsiteX137" fmla="*/ 153292 w 547878"/>
              <a:gd name="connsiteY137" fmla="*/ 119663 h 422863"/>
              <a:gd name="connsiteX138" fmla="*/ 123283 w 547878"/>
              <a:gd name="connsiteY138" fmla="*/ 89747 h 422863"/>
              <a:gd name="connsiteX139" fmla="*/ 123283 w 547878"/>
              <a:gd name="connsiteY139" fmla="*/ 79640 h 422863"/>
              <a:gd name="connsiteX140" fmla="*/ 133421 w 547878"/>
              <a:gd name="connsiteY140" fmla="*/ 79640 h 422863"/>
              <a:gd name="connsiteX141" fmla="*/ 151670 w 547878"/>
              <a:gd name="connsiteY141" fmla="*/ 97832 h 422863"/>
              <a:gd name="connsiteX142" fmla="*/ 151670 w 547878"/>
              <a:gd name="connsiteY142" fmla="*/ 14554 h 422863"/>
              <a:gd name="connsiteX143" fmla="*/ 34065 w 547878"/>
              <a:gd name="connsiteY143" fmla="*/ 0 h 422863"/>
              <a:gd name="connsiteX144" fmla="*/ 156942 w 547878"/>
              <a:gd name="connsiteY144" fmla="*/ 0 h 422863"/>
              <a:gd name="connsiteX145" fmla="*/ 158564 w 547878"/>
              <a:gd name="connsiteY145" fmla="*/ 0 h 422863"/>
              <a:gd name="connsiteX146" fmla="*/ 160187 w 547878"/>
              <a:gd name="connsiteY146" fmla="*/ 0 h 422863"/>
              <a:gd name="connsiteX147" fmla="*/ 514219 w 547878"/>
              <a:gd name="connsiteY147" fmla="*/ 0 h 422863"/>
              <a:gd name="connsiteX148" fmla="*/ 547878 w 547878"/>
              <a:gd name="connsiteY148" fmla="*/ 33958 h 422863"/>
              <a:gd name="connsiteX149" fmla="*/ 547878 w 547878"/>
              <a:gd name="connsiteY149" fmla="*/ 171813 h 422863"/>
              <a:gd name="connsiteX150" fmla="*/ 514219 w 547878"/>
              <a:gd name="connsiteY150" fmla="*/ 205772 h 422863"/>
              <a:gd name="connsiteX151" fmla="*/ 452983 w 547878"/>
              <a:gd name="connsiteY151" fmla="*/ 205772 h 422863"/>
              <a:gd name="connsiteX152" fmla="*/ 449739 w 547878"/>
              <a:gd name="connsiteY152" fmla="*/ 208602 h 422863"/>
              <a:gd name="connsiteX153" fmla="*/ 449739 w 547878"/>
              <a:gd name="connsiteY153" fmla="*/ 229623 h 422863"/>
              <a:gd name="connsiteX154" fmla="*/ 527196 w 547878"/>
              <a:gd name="connsiteY154" fmla="*/ 229623 h 422863"/>
              <a:gd name="connsiteX155" fmla="*/ 534090 w 547878"/>
              <a:gd name="connsiteY155" fmla="*/ 236900 h 422863"/>
              <a:gd name="connsiteX156" fmla="*/ 527196 w 547878"/>
              <a:gd name="connsiteY156" fmla="*/ 243773 h 422863"/>
              <a:gd name="connsiteX157" fmla="*/ 445684 w 547878"/>
              <a:gd name="connsiteY157" fmla="*/ 243773 h 422863"/>
              <a:gd name="connsiteX158" fmla="*/ 443250 w 547878"/>
              <a:gd name="connsiteY158" fmla="*/ 245390 h 422863"/>
              <a:gd name="connsiteX159" fmla="*/ 430679 w 547878"/>
              <a:gd name="connsiteY159" fmla="*/ 244177 h 422863"/>
              <a:gd name="connsiteX160" fmla="*/ 377148 w 547878"/>
              <a:gd name="connsiteY160" fmla="*/ 204155 h 422863"/>
              <a:gd name="connsiteX161" fmla="*/ 376743 w 547878"/>
              <a:gd name="connsiteY161" fmla="*/ 203750 h 422863"/>
              <a:gd name="connsiteX162" fmla="*/ 343894 w 547878"/>
              <a:gd name="connsiteY162" fmla="*/ 179494 h 422863"/>
              <a:gd name="connsiteX163" fmla="*/ 340765 w 547878"/>
              <a:gd name="connsiteY163" fmla="*/ 178231 h 422863"/>
              <a:gd name="connsiteX164" fmla="*/ 319651 w 547878"/>
              <a:gd name="connsiteY164" fmla="*/ 169710 h 422863"/>
              <a:gd name="connsiteX165" fmla="*/ 241294 w 547878"/>
              <a:gd name="connsiteY165" fmla="*/ 186367 h 422863"/>
              <a:gd name="connsiteX166" fmla="*/ 199523 w 547878"/>
              <a:gd name="connsiteY166" fmla="*/ 243368 h 422863"/>
              <a:gd name="connsiteX167" fmla="*/ 203579 w 547878"/>
              <a:gd name="connsiteY167" fmla="*/ 267624 h 422863"/>
              <a:gd name="connsiteX168" fmla="*/ 216556 w 547878"/>
              <a:gd name="connsiteY168" fmla="*/ 270454 h 422863"/>
              <a:gd name="connsiteX169" fmla="*/ 227911 w 547878"/>
              <a:gd name="connsiteY169" fmla="*/ 263582 h 422863"/>
              <a:gd name="connsiteX170" fmla="*/ 255082 w 547878"/>
              <a:gd name="connsiteY170" fmla="*/ 226389 h 422863"/>
              <a:gd name="connsiteX171" fmla="*/ 275764 w 547878"/>
              <a:gd name="connsiteY171" fmla="*/ 225176 h 422863"/>
              <a:gd name="connsiteX172" fmla="*/ 288249 w 547878"/>
              <a:gd name="connsiteY172" fmla="*/ 232195 h 422863"/>
              <a:gd name="connsiteX173" fmla="*/ 295990 w 547878"/>
              <a:gd name="connsiteY173" fmla="*/ 236546 h 422863"/>
              <a:gd name="connsiteX174" fmla="*/ 318345 w 547878"/>
              <a:gd name="connsiteY174" fmla="*/ 240943 h 422863"/>
              <a:gd name="connsiteX175" fmla="*/ 318751 w 547878"/>
              <a:gd name="connsiteY175" fmla="*/ 240943 h 422863"/>
              <a:gd name="connsiteX176" fmla="*/ 354438 w 547878"/>
              <a:gd name="connsiteY176" fmla="*/ 232453 h 422863"/>
              <a:gd name="connsiteX177" fmla="*/ 364171 w 547878"/>
              <a:gd name="connsiteY177" fmla="*/ 235283 h 422863"/>
              <a:gd name="connsiteX178" fmla="*/ 361332 w 547878"/>
              <a:gd name="connsiteY178" fmla="*/ 244581 h 422863"/>
              <a:gd name="connsiteX179" fmla="*/ 341866 w 547878"/>
              <a:gd name="connsiteY179" fmla="*/ 252262 h 422863"/>
              <a:gd name="connsiteX180" fmla="*/ 418918 w 547878"/>
              <a:gd name="connsiteY180" fmla="*/ 292689 h 422863"/>
              <a:gd name="connsiteX181" fmla="*/ 431895 w 547878"/>
              <a:gd name="connsiteY181" fmla="*/ 307647 h 422863"/>
              <a:gd name="connsiteX182" fmla="*/ 430273 w 547878"/>
              <a:gd name="connsiteY182" fmla="*/ 328264 h 422863"/>
              <a:gd name="connsiteX183" fmla="*/ 406752 w 547878"/>
              <a:gd name="connsiteY183" fmla="*/ 342414 h 422863"/>
              <a:gd name="connsiteX184" fmla="*/ 401480 w 547878"/>
              <a:gd name="connsiteY184" fmla="*/ 342009 h 422863"/>
              <a:gd name="connsiteX185" fmla="*/ 399047 w 547878"/>
              <a:gd name="connsiteY185" fmla="*/ 354542 h 422863"/>
              <a:gd name="connsiteX186" fmla="*/ 398236 w 547878"/>
              <a:gd name="connsiteY186" fmla="*/ 356563 h 422863"/>
              <a:gd name="connsiteX187" fmla="*/ 375120 w 547878"/>
              <a:gd name="connsiteY187" fmla="*/ 369904 h 422863"/>
              <a:gd name="connsiteX188" fmla="*/ 366604 w 547878"/>
              <a:gd name="connsiteY188" fmla="*/ 368691 h 422863"/>
              <a:gd name="connsiteX189" fmla="*/ 363765 w 547878"/>
              <a:gd name="connsiteY189" fmla="*/ 380415 h 422863"/>
              <a:gd name="connsiteX190" fmla="*/ 362954 w 547878"/>
              <a:gd name="connsiteY190" fmla="*/ 382436 h 422863"/>
              <a:gd name="connsiteX191" fmla="*/ 339839 w 547878"/>
              <a:gd name="connsiteY191" fmla="*/ 396181 h 422863"/>
              <a:gd name="connsiteX192" fmla="*/ 331323 w 547878"/>
              <a:gd name="connsiteY192" fmla="*/ 394968 h 422863"/>
              <a:gd name="connsiteX193" fmla="*/ 328889 w 547878"/>
              <a:gd name="connsiteY193" fmla="*/ 405479 h 422863"/>
              <a:gd name="connsiteX194" fmla="*/ 327267 w 547878"/>
              <a:gd name="connsiteY194" fmla="*/ 409118 h 422863"/>
              <a:gd name="connsiteX195" fmla="*/ 313073 w 547878"/>
              <a:gd name="connsiteY195" fmla="*/ 421246 h 422863"/>
              <a:gd name="connsiteX196" fmla="*/ 305368 w 547878"/>
              <a:gd name="connsiteY196" fmla="*/ 422459 h 422863"/>
              <a:gd name="connsiteX197" fmla="*/ 294013 w 547878"/>
              <a:gd name="connsiteY197" fmla="*/ 419629 h 422863"/>
              <a:gd name="connsiteX198" fmla="*/ 285497 w 547878"/>
              <a:gd name="connsiteY198" fmla="*/ 415182 h 422863"/>
              <a:gd name="connsiteX199" fmla="*/ 270898 w 547878"/>
              <a:gd name="connsiteY199" fmla="*/ 422863 h 422863"/>
              <a:gd name="connsiteX200" fmla="*/ 262381 w 547878"/>
              <a:gd name="connsiteY200" fmla="*/ 420437 h 422863"/>
              <a:gd name="connsiteX201" fmla="*/ 247782 w 547878"/>
              <a:gd name="connsiteY201" fmla="*/ 412352 h 422863"/>
              <a:gd name="connsiteX202" fmla="*/ 240483 w 547878"/>
              <a:gd name="connsiteY202" fmla="*/ 403458 h 422863"/>
              <a:gd name="connsiteX203" fmla="*/ 238049 w 547878"/>
              <a:gd name="connsiteY203" fmla="*/ 403862 h 422863"/>
              <a:gd name="connsiteX204" fmla="*/ 229128 w 547878"/>
              <a:gd name="connsiteY204" fmla="*/ 401437 h 422863"/>
              <a:gd name="connsiteX205" fmla="*/ 214934 w 547878"/>
              <a:gd name="connsiteY205" fmla="*/ 393351 h 422863"/>
              <a:gd name="connsiteX206" fmla="*/ 207634 w 547878"/>
              <a:gd name="connsiteY206" fmla="*/ 384862 h 422863"/>
              <a:gd name="connsiteX207" fmla="*/ 205201 w 547878"/>
              <a:gd name="connsiteY207" fmla="*/ 384862 h 422863"/>
              <a:gd name="connsiteX208" fmla="*/ 196279 w 547878"/>
              <a:gd name="connsiteY208" fmla="*/ 382840 h 422863"/>
              <a:gd name="connsiteX209" fmla="*/ 182085 w 547878"/>
              <a:gd name="connsiteY209" fmla="*/ 374755 h 422863"/>
              <a:gd name="connsiteX210" fmla="*/ 175191 w 547878"/>
              <a:gd name="connsiteY210" fmla="*/ 366670 h 422863"/>
              <a:gd name="connsiteX211" fmla="*/ 172758 w 547878"/>
              <a:gd name="connsiteY211" fmla="*/ 366670 h 422863"/>
              <a:gd name="connsiteX212" fmla="*/ 164242 w 547878"/>
              <a:gd name="connsiteY212" fmla="*/ 364244 h 422863"/>
              <a:gd name="connsiteX213" fmla="*/ 149643 w 547878"/>
              <a:gd name="connsiteY213" fmla="*/ 356563 h 422863"/>
              <a:gd name="connsiteX214" fmla="*/ 141937 w 547878"/>
              <a:gd name="connsiteY214" fmla="*/ 344839 h 422863"/>
              <a:gd name="connsiteX215" fmla="*/ 141937 w 547878"/>
              <a:gd name="connsiteY215" fmla="*/ 338775 h 422863"/>
              <a:gd name="connsiteX216" fmla="*/ 99762 w 547878"/>
              <a:gd name="connsiteY216" fmla="*/ 314924 h 422863"/>
              <a:gd name="connsiteX217" fmla="*/ 90840 w 547878"/>
              <a:gd name="connsiteY217" fmla="*/ 312498 h 422863"/>
              <a:gd name="connsiteX218" fmla="*/ 21088 w 547878"/>
              <a:gd name="connsiteY218" fmla="*/ 312498 h 422863"/>
              <a:gd name="connsiteX219" fmla="*/ 13788 w 547878"/>
              <a:gd name="connsiteY219" fmla="*/ 305221 h 422863"/>
              <a:gd name="connsiteX220" fmla="*/ 21088 w 547878"/>
              <a:gd name="connsiteY220" fmla="*/ 298349 h 422863"/>
              <a:gd name="connsiteX221" fmla="*/ 90840 w 547878"/>
              <a:gd name="connsiteY221" fmla="*/ 298349 h 422863"/>
              <a:gd name="connsiteX222" fmla="*/ 107061 w 547878"/>
              <a:gd name="connsiteY222" fmla="*/ 302391 h 422863"/>
              <a:gd name="connsiteX223" fmla="*/ 147209 w 547878"/>
              <a:gd name="connsiteY223" fmla="*/ 325435 h 422863"/>
              <a:gd name="connsiteX224" fmla="*/ 160592 w 547878"/>
              <a:gd name="connsiteY224" fmla="*/ 302391 h 422863"/>
              <a:gd name="connsiteX225" fmla="*/ 195063 w 547878"/>
              <a:gd name="connsiteY225" fmla="*/ 291476 h 422863"/>
              <a:gd name="connsiteX226" fmla="*/ 205201 w 547878"/>
              <a:gd name="connsiteY226" fmla="*/ 301179 h 422863"/>
              <a:gd name="connsiteX227" fmla="*/ 219141 w 547878"/>
              <a:gd name="connsiteY227" fmla="*/ 293851 h 422863"/>
              <a:gd name="connsiteX228" fmla="*/ 227230 w 547878"/>
              <a:gd name="connsiteY228" fmla="*/ 294894 h 422863"/>
              <a:gd name="connsiteX229" fmla="*/ 235211 w 547878"/>
              <a:gd name="connsiteY229" fmla="*/ 295923 h 422863"/>
              <a:gd name="connsiteX230" fmla="*/ 246566 w 547878"/>
              <a:gd name="connsiteY230" fmla="*/ 308051 h 422863"/>
              <a:gd name="connsiteX231" fmla="*/ 274548 w 547878"/>
              <a:gd name="connsiteY231" fmla="*/ 306434 h 422863"/>
              <a:gd name="connsiteX232" fmla="*/ 279414 w 547878"/>
              <a:gd name="connsiteY232" fmla="*/ 310881 h 422863"/>
              <a:gd name="connsiteX233" fmla="*/ 283064 w 547878"/>
              <a:gd name="connsiteY233" fmla="*/ 311689 h 422863"/>
              <a:gd name="connsiteX234" fmla="*/ 352410 w 547878"/>
              <a:gd name="connsiteY234" fmla="*/ 346052 h 422863"/>
              <a:gd name="connsiteX235" fmla="*/ 353221 w 547878"/>
              <a:gd name="connsiteY235" fmla="*/ 346861 h 422863"/>
              <a:gd name="connsiteX236" fmla="*/ 367010 w 547878"/>
              <a:gd name="connsiteY236" fmla="*/ 353329 h 422863"/>
              <a:gd name="connsiteX237" fmla="*/ 385259 w 547878"/>
              <a:gd name="connsiteY237" fmla="*/ 349691 h 422863"/>
              <a:gd name="connsiteX238" fmla="*/ 386070 w 547878"/>
              <a:gd name="connsiteY238" fmla="*/ 348478 h 422863"/>
              <a:gd name="connsiteX239" fmla="*/ 386070 w 547878"/>
              <a:gd name="connsiteY239" fmla="*/ 339584 h 422863"/>
              <a:gd name="connsiteX240" fmla="*/ 378770 w 547878"/>
              <a:gd name="connsiteY240" fmla="*/ 331499 h 422863"/>
              <a:gd name="connsiteX241" fmla="*/ 276170 w 547878"/>
              <a:gd name="connsiteY241" fmla="*/ 279752 h 422863"/>
              <a:gd name="connsiteX242" fmla="*/ 272925 w 547878"/>
              <a:gd name="connsiteY242" fmla="*/ 270050 h 422863"/>
              <a:gd name="connsiteX243" fmla="*/ 282658 w 547878"/>
              <a:gd name="connsiteY243" fmla="*/ 266816 h 422863"/>
              <a:gd name="connsiteX244" fmla="*/ 314290 w 547878"/>
              <a:gd name="connsiteY244" fmla="*/ 282987 h 422863"/>
              <a:gd name="connsiteX245" fmla="*/ 400669 w 547878"/>
              <a:gd name="connsiteY245" fmla="*/ 327052 h 422863"/>
              <a:gd name="connsiteX246" fmla="*/ 417702 w 547878"/>
              <a:gd name="connsiteY246" fmla="*/ 321796 h 422863"/>
              <a:gd name="connsiteX247" fmla="*/ 418107 w 547878"/>
              <a:gd name="connsiteY247" fmla="*/ 312094 h 422863"/>
              <a:gd name="connsiteX248" fmla="*/ 412024 w 547878"/>
              <a:gd name="connsiteY248" fmla="*/ 304817 h 422863"/>
              <a:gd name="connsiteX249" fmla="*/ 315912 w 547878"/>
              <a:gd name="connsiteY249" fmla="*/ 255092 h 422863"/>
              <a:gd name="connsiteX250" fmla="*/ 290313 w 547878"/>
              <a:gd name="connsiteY250" fmla="*/ 249736 h 422863"/>
              <a:gd name="connsiteX251" fmla="*/ 277959 w 547878"/>
              <a:gd name="connsiteY251" fmla="*/ 242767 h 422863"/>
              <a:gd name="connsiteX252" fmla="*/ 266842 w 547878"/>
              <a:gd name="connsiteY252" fmla="*/ 236496 h 422863"/>
              <a:gd name="connsiteX253" fmla="*/ 265626 w 547878"/>
              <a:gd name="connsiteY253" fmla="*/ 236496 h 422863"/>
              <a:gd name="connsiteX254" fmla="*/ 239266 w 547878"/>
              <a:gd name="connsiteY254" fmla="*/ 272476 h 422863"/>
              <a:gd name="connsiteX255" fmla="*/ 213717 w 547878"/>
              <a:gd name="connsiteY255" fmla="*/ 285008 h 422863"/>
              <a:gd name="connsiteX256" fmla="*/ 195468 w 547878"/>
              <a:gd name="connsiteY256" fmla="*/ 279348 h 422863"/>
              <a:gd name="connsiteX257" fmla="*/ 188168 w 547878"/>
              <a:gd name="connsiteY257" fmla="*/ 234879 h 422863"/>
              <a:gd name="connsiteX258" fmla="*/ 209662 w 547878"/>
              <a:gd name="connsiteY258" fmla="*/ 205772 h 422863"/>
              <a:gd name="connsiteX259" fmla="*/ 154509 w 547878"/>
              <a:gd name="connsiteY259" fmla="*/ 205772 h 422863"/>
              <a:gd name="connsiteX260" fmla="*/ 152887 w 547878"/>
              <a:gd name="connsiteY260" fmla="*/ 206176 h 422863"/>
              <a:gd name="connsiteX261" fmla="*/ 102195 w 547878"/>
              <a:gd name="connsiteY261" fmla="*/ 244177 h 422863"/>
              <a:gd name="connsiteX262" fmla="*/ 94895 w 547878"/>
              <a:gd name="connsiteY262" fmla="*/ 246603 h 422863"/>
              <a:gd name="connsiteX263" fmla="*/ 89623 w 547878"/>
              <a:gd name="connsiteY263" fmla="*/ 245390 h 422863"/>
              <a:gd name="connsiteX264" fmla="*/ 82729 w 547878"/>
              <a:gd name="connsiteY264" fmla="*/ 234879 h 422863"/>
              <a:gd name="connsiteX265" fmla="*/ 82729 w 547878"/>
              <a:gd name="connsiteY265" fmla="*/ 208602 h 422863"/>
              <a:gd name="connsiteX266" fmla="*/ 79485 w 547878"/>
              <a:gd name="connsiteY266" fmla="*/ 205772 h 422863"/>
              <a:gd name="connsiteX267" fmla="*/ 34065 w 547878"/>
              <a:gd name="connsiteY267" fmla="*/ 205772 h 422863"/>
              <a:gd name="connsiteX268" fmla="*/ 0 w 547878"/>
              <a:gd name="connsiteY268" fmla="*/ 171813 h 422863"/>
              <a:gd name="connsiteX269" fmla="*/ 0 w 547878"/>
              <a:gd name="connsiteY269" fmla="*/ 33958 h 422863"/>
              <a:gd name="connsiteX270" fmla="*/ 34065 w 547878"/>
              <a:gd name="connsiteY270" fmla="*/ 0 h 42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547878" h="422863">
                <a:moveTo>
                  <a:pt x="255105" y="399614"/>
                </a:moveTo>
                <a:lnTo>
                  <a:pt x="269681" y="407905"/>
                </a:lnTo>
                <a:lnTo>
                  <a:pt x="255098" y="399673"/>
                </a:lnTo>
                <a:close/>
                <a:moveTo>
                  <a:pt x="222135" y="380862"/>
                </a:moveTo>
                <a:lnTo>
                  <a:pt x="236528" y="389049"/>
                </a:lnTo>
                <a:lnTo>
                  <a:pt x="236022" y="388904"/>
                </a:lnTo>
                <a:lnTo>
                  <a:pt x="222161" y="380960"/>
                </a:lnTo>
                <a:close/>
                <a:moveTo>
                  <a:pt x="301313" y="379606"/>
                </a:moveTo>
                <a:cubicBezTo>
                  <a:pt x="301313" y="384457"/>
                  <a:pt x="300096" y="388904"/>
                  <a:pt x="297663" y="393351"/>
                </a:cubicBezTo>
                <a:lnTo>
                  <a:pt x="292797" y="403054"/>
                </a:lnTo>
                <a:lnTo>
                  <a:pt x="300502" y="406692"/>
                </a:lnTo>
                <a:cubicBezTo>
                  <a:pt x="305774" y="409522"/>
                  <a:pt x="312262" y="407501"/>
                  <a:pt x="314696" y="402245"/>
                </a:cubicBezTo>
                <a:lnTo>
                  <a:pt x="316318" y="399415"/>
                </a:lnTo>
                <a:cubicBezTo>
                  <a:pt x="319156" y="394160"/>
                  <a:pt x="317129" y="387692"/>
                  <a:pt x="311857" y="384862"/>
                </a:cubicBezTo>
                <a:close/>
                <a:moveTo>
                  <a:pt x="287119" y="329477"/>
                </a:moveTo>
                <a:cubicBezTo>
                  <a:pt x="287119" y="332711"/>
                  <a:pt x="286714" y="335541"/>
                  <a:pt x="285497" y="338371"/>
                </a:cubicBezTo>
                <a:lnTo>
                  <a:pt x="285091" y="339180"/>
                </a:lnTo>
                <a:lnTo>
                  <a:pt x="277792" y="352116"/>
                </a:lnTo>
                <a:lnTo>
                  <a:pt x="287525" y="356563"/>
                </a:lnTo>
                <a:lnTo>
                  <a:pt x="334972" y="380819"/>
                </a:lnTo>
                <a:cubicBezTo>
                  <a:pt x="337406" y="382032"/>
                  <a:pt x="340650" y="382436"/>
                  <a:pt x="343489" y="381223"/>
                </a:cubicBezTo>
                <a:cubicBezTo>
                  <a:pt x="346327" y="380415"/>
                  <a:pt x="348761" y="378798"/>
                  <a:pt x="349977" y="375968"/>
                </a:cubicBezTo>
                <a:lnTo>
                  <a:pt x="350788" y="373947"/>
                </a:lnTo>
                <a:cubicBezTo>
                  <a:pt x="353627" y="368691"/>
                  <a:pt x="352005" y="362627"/>
                  <a:pt x="346733" y="359393"/>
                </a:cubicBezTo>
                <a:close/>
                <a:moveTo>
                  <a:pt x="223856" y="307647"/>
                </a:moveTo>
                <a:cubicBezTo>
                  <a:pt x="219800" y="307647"/>
                  <a:pt x="215339" y="310072"/>
                  <a:pt x="212906" y="314115"/>
                </a:cubicBezTo>
                <a:lnTo>
                  <a:pt x="190196" y="354542"/>
                </a:lnTo>
                <a:cubicBezTo>
                  <a:pt x="188168" y="358180"/>
                  <a:pt x="188168" y="360201"/>
                  <a:pt x="188168" y="360606"/>
                </a:cubicBezTo>
                <a:cubicBezTo>
                  <a:pt x="188168" y="361414"/>
                  <a:pt x="188168" y="361819"/>
                  <a:pt x="189385" y="362223"/>
                </a:cubicBezTo>
                <a:lnTo>
                  <a:pt x="203579" y="370308"/>
                </a:lnTo>
                <a:lnTo>
                  <a:pt x="222161" y="380960"/>
                </a:lnTo>
                <a:lnTo>
                  <a:pt x="222233" y="381223"/>
                </a:lnTo>
                <a:lnTo>
                  <a:pt x="236022" y="388904"/>
                </a:lnTo>
                <a:lnTo>
                  <a:pt x="255098" y="399673"/>
                </a:lnTo>
                <a:lnTo>
                  <a:pt x="255082" y="399820"/>
                </a:lnTo>
                <a:lnTo>
                  <a:pt x="269681" y="407905"/>
                </a:lnTo>
                <a:cubicBezTo>
                  <a:pt x="270898" y="409118"/>
                  <a:pt x="272925" y="408309"/>
                  <a:pt x="273736" y="406692"/>
                </a:cubicBezTo>
                <a:lnTo>
                  <a:pt x="285497" y="386075"/>
                </a:lnTo>
                <a:cubicBezTo>
                  <a:pt x="287119" y="383649"/>
                  <a:pt x="287525" y="380415"/>
                  <a:pt x="286714" y="377181"/>
                </a:cubicBezTo>
                <a:cubicBezTo>
                  <a:pt x="285497" y="374351"/>
                  <a:pt x="283469" y="371521"/>
                  <a:pt x="280631" y="370308"/>
                </a:cubicBezTo>
                <a:cubicBezTo>
                  <a:pt x="279414" y="369500"/>
                  <a:pt x="277792" y="369095"/>
                  <a:pt x="276170" y="369095"/>
                </a:cubicBezTo>
                <a:cubicBezTo>
                  <a:pt x="272114" y="369095"/>
                  <a:pt x="267653" y="371521"/>
                  <a:pt x="265220" y="375968"/>
                </a:cubicBezTo>
                <a:lnTo>
                  <a:pt x="255893" y="392543"/>
                </a:lnTo>
                <a:lnTo>
                  <a:pt x="255105" y="399614"/>
                </a:lnTo>
                <a:lnTo>
                  <a:pt x="236528" y="389049"/>
                </a:lnTo>
                <a:lnTo>
                  <a:pt x="238860" y="389713"/>
                </a:lnTo>
                <a:cubicBezTo>
                  <a:pt x="239266" y="389309"/>
                  <a:pt x="240483" y="388500"/>
                  <a:pt x="240888" y="387692"/>
                </a:cubicBezTo>
                <a:lnTo>
                  <a:pt x="272114" y="332711"/>
                </a:lnTo>
                <a:cubicBezTo>
                  <a:pt x="274142" y="327456"/>
                  <a:pt x="272114" y="321796"/>
                  <a:pt x="267248" y="318966"/>
                </a:cubicBezTo>
                <a:cubicBezTo>
                  <a:pt x="262381" y="316136"/>
                  <a:pt x="256298" y="317349"/>
                  <a:pt x="252649" y="321796"/>
                </a:cubicBezTo>
                <a:lnTo>
                  <a:pt x="251432" y="323009"/>
                </a:lnTo>
                <a:lnTo>
                  <a:pt x="221017" y="376776"/>
                </a:lnTo>
                <a:lnTo>
                  <a:pt x="222135" y="380862"/>
                </a:lnTo>
                <a:lnTo>
                  <a:pt x="203579" y="370308"/>
                </a:lnTo>
                <a:cubicBezTo>
                  <a:pt x="205201" y="371521"/>
                  <a:pt x="206823" y="370712"/>
                  <a:pt x="207634" y="369095"/>
                </a:cubicBezTo>
                <a:lnTo>
                  <a:pt x="233183" y="324222"/>
                </a:lnTo>
                <a:cubicBezTo>
                  <a:pt x="235211" y="321796"/>
                  <a:pt x="235616" y="318562"/>
                  <a:pt x="234399" y="315732"/>
                </a:cubicBezTo>
                <a:cubicBezTo>
                  <a:pt x="233588" y="312498"/>
                  <a:pt x="231561" y="310072"/>
                  <a:pt x="228722" y="308455"/>
                </a:cubicBezTo>
                <a:cubicBezTo>
                  <a:pt x="227100" y="308051"/>
                  <a:pt x="225883" y="307647"/>
                  <a:pt x="223856" y="307647"/>
                </a:cubicBezTo>
                <a:close/>
                <a:moveTo>
                  <a:pt x="183708" y="303200"/>
                </a:moveTo>
                <a:cubicBezTo>
                  <a:pt x="179652" y="303200"/>
                  <a:pt x="175191" y="305626"/>
                  <a:pt x="172758" y="309668"/>
                </a:cubicBezTo>
                <a:lnTo>
                  <a:pt x="157348" y="336754"/>
                </a:lnTo>
                <a:cubicBezTo>
                  <a:pt x="156131" y="338775"/>
                  <a:pt x="155726" y="341201"/>
                  <a:pt x="155726" y="342414"/>
                </a:cubicBezTo>
                <a:cubicBezTo>
                  <a:pt x="155726" y="343222"/>
                  <a:pt x="156131" y="343627"/>
                  <a:pt x="156942" y="344031"/>
                </a:cubicBezTo>
                <a:lnTo>
                  <a:pt x="171541" y="352116"/>
                </a:lnTo>
                <a:cubicBezTo>
                  <a:pt x="172353" y="352520"/>
                  <a:pt x="173164" y="352520"/>
                  <a:pt x="173569" y="352520"/>
                </a:cubicBezTo>
                <a:cubicBezTo>
                  <a:pt x="173975" y="352116"/>
                  <a:pt x="175191" y="352116"/>
                  <a:pt x="175597" y="350903"/>
                </a:cubicBezTo>
                <a:lnTo>
                  <a:pt x="179620" y="343815"/>
                </a:lnTo>
                <a:lnTo>
                  <a:pt x="193035" y="320179"/>
                </a:lnTo>
                <a:cubicBezTo>
                  <a:pt x="194657" y="317349"/>
                  <a:pt x="195468" y="314115"/>
                  <a:pt x="194251" y="310881"/>
                </a:cubicBezTo>
                <a:cubicBezTo>
                  <a:pt x="193440" y="308051"/>
                  <a:pt x="191413" y="305626"/>
                  <a:pt x="188168" y="304008"/>
                </a:cubicBezTo>
                <a:cubicBezTo>
                  <a:pt x="186952" y="303604"/>
                  <a:pt x="185330" y="303200"/>
                  <a:pt x="183708" y="303200"/>
                </a:cubicBezTo>
                <a:close/>
                <a:moveTo>
                  <a:pt x="317703" y="100010"/>
                </a:moveTo>
                <a:cubicBezTo>
                  <a:pt x="321951" y="100010"/>
                  <a:pt x="324654" y="103099"/>
                  <a:pt x="324654" y="106961"/>
                </a:cubicBezTo>
                <a:cubicBezTo>
                  <a:pt x="324654" y="110823"/>
                  <a:pt x="321951" y="113912"/>
                  <a:pt x="317703" y="113912"/>
                </a:cubicBezTo>
                <a:cubicBezTo>
                  <a:pt x="314227" y="113912"/>
                  <a:pt x="310752" y="110823"/>
                  <a:pt x="310752" y="106961"/>
                </a:cubicBezTo>
                <a:cubicBezTo>
                  <a:pt x="310752" y="103099"/>
                  <a:pt x="314227" y="100010"/>
                  <a:pt x="317703" y="100010"/>
                </a:cubicBezTo>
                <a:close/>
                <a:moveTo>
                  <a:pt x="273055" y="100010"/>
                </a:moveTo>
                <a:cubicBezTo>
                  <a:pt x="276917" y="100010"/>
                  <a:pt x="280006" y="103099"/>
                  <a:pt x="280006" y="106961"/>
                </a:cubicBezTo>
                <a:cubicBezTo>
                  <a:pt x="280006" y="110823"/>
                  <a:pt x="276917" y="113912"/>
                  <a:pt x="273055" y="113912"/>
                </a:cubicBezTo>
                <a:cubicBezTo>
                  <a:pt x="269193" y="113912"/>
                  <a:pt x="266104" y="110823"/>
                  <a:pt x="266104" y="106961"/>
                </a:cubicBezTo>
                <a:cubicBezTo>
                  <a:pt x="266104" y="103099"/>
                  <a:pt x="269193" y="100010"/>
                  <a:pt x="273055" y="100010"/>
                </a:cubicBezTo>
                <a:close/>
                <a:moveTo>
                  <a:pt x="227285" y="100010"/>
                </a:moveTo>
                <a:cubicBezTo>
                  <a:pt x="231937" y="100010"/>
                  <a:pt x="235321" y="103099"/>
                  <a:pt x="235321" y="106961"/>
                </a:cubicBezTo>
                <a:cubicBezTo>
                  <a:pt x="235321" y="110823"/>
                  <a:pt x="231937" y="113912"/>
                  <a:pt x="227285" y="113912"/>
                </a:cubicBezTo>
                <a:cubicBezTo>
                  <a:pt x="223055" y="113912"/>
                  <a:pt x="219671" y="110823"/>
                  <a:pt x="219671" y="106961"/>
                </a:cubicBezTo>
                <a:cubicBezTo>
                  <a:pt x="219671" y="103099"/>
                  <a:pt x="223055" y="100010"/>
                  <a:pt x="227285" y="100010"/>
                </a:cubicBezTo>
                <a:close/>
                <a:moveTo>
                  <a:pt x="34065" y="14554"/>
                </a:moveTo>
                <a:cubicBezTo>
                  <a:pt x="23116" y="14554"/>
                  <a:pt x="14194" y="23043"/>
                  <a:pt x="14194" y="33958"/>
                </a:cubicBezTo>
                <a:lnTo>
                  <a:pt x="14194" y="171813"/>
                </a:lnTo>
                <a:cubicBezTo>
                  <a:pt x="14194" y="182728"/>
                  <a:pt x="23116" y="191218"/>
                  <a:pt x="34065" y="191218"/>
                </a:cubicBezTo>
                <a:lnTo>
                  <a:pt x="79485" y="191218"/>
                </a:lnTo>
                <a:cubicBezTo>
                  <a:pt x="89218" y="191218"/>
                  <a:pt x="96923" y="199303"/>
                  <a:pt x="96923" y="208602"/>
                </a:cubicBezTo>
                <a:lnTo>
                  <a:pt x="96923" y="230028"/>
                </a:lnTo>
                <a:lnTo>
                  <a:pt x="144371" y="194856"/>
                </a:lnTo>
                <a:cubicBezTo>
                  <a:pt x="147209" y="192431"/>
                  <a:pt x="150859" y="191218"/>
                  <a:pt x="154509" y="191218"/>
                </a:cubicBezTo>
                <a:lnTo>
                  <a:pt x="219800" y="191218"/>
                </a:lnTo>
                <a:lnTo>
                  <a:pt x="230750" y="176664"/>
                </a:lnTo>
                <a:cubicBezTo>
                  <a:pt x="252649" y="153924"/>
                  <a:pt x="291200" y="148239"/>
                  <a:pt x="323136" y="155857"/>
                </a:cubicBezTo>
                <a:lnTo>
                  <a:pt x="351249" y="167459"/>
                </a:lnTo>
                <a:lnTo>
                  <a:pt x="352005" y="167771"/>
                </a:lnTo>
                <a:lnTo>
                  <a:pt x="352410" y="168175"/>
                </a:lnTo>
                <a:lnTo>
                  <a:pt x="382014" y="190005"/>
                </a:lnTo>
                <a:lnTo>
                  <a:pt x="382014" y="135846"/>
                </a:lnTo>
                <a:lnTo>
                  <a:pt x="382014" y="108748"/>
                </a:lnTo>
                <a:lnTo>
                  <a:pt x="363765" y="127344"/>
                </a:lnTo>
                <a:cubicBezTo>
                  <a:pt x="362143" y="128557"/>
                  <a:pt x="360521" y="129365"/>
                  <a:pt x="358493" y="129365"/>
                </a:cubicBezTo>
                <a:cubicBezTo>
                  <a:pt x="356871" y="129365"/>
                  <a:pt x="354844" y="128557"/>
                  <a:pt x="353221" y="127344"/>
                </a:cubicBezTo>
                <a:cubicBezTo>
                  <a:pt x="350788" y="124514"/>
                  <a:pt x="350788" y="120067"/>
                  <a:pt x="353221" y="117237"/>
                </a:cubicBezTo>
                <a:lnTo>
                  <a:pt x="384448" y="86109"/>
                </a:lnTo>
                <a:cubicBezTo>
                  <a:pt x="387286" y="83683"/>
                  <a:pt x="392153" y="83683"/>
                  <a:pt x="394586" y="86109"/>
                </a:cubicBezTo>
                <a:lnTo>
                  <a:pt x="412653" y="104363"/>
                </a:lnTo>
                <a:lnTo>
                  <a:pt x="424596" y="116429"/>
                </a:lnTo>
                <a:cubicBezTo>
                  <a:pt x="427434" y="118854"/>
                  <a:pt x="427434" y="123706"/>
                  <a:pt x="424596" y="126131"/>
                </a:cubicBezTo>
                <a:cubicBezTo>
                  <a:pt x="421757" y="128961"/>
                  <a:pt x="417296" y="128961"/>
                  <a:pt x="414457" y="126131"/>
                </a:cubicBezTo>
                <a:lnTo>
                  <a:pt x="402789" y="114499"/>
                </a:lnTo>
                <a:lnTo>
                  <a:pt x="396208" y="107939"/>
                </a:lnTo>
                <a:lnTo>
                  <a:pt x="396208" y="121261"/>
                </a:lnTo>
                <a:lnTo>
                  <a:pt x="396208" y="198495"/>
                </a:lnTo>
                <a:cubicBezTo>
                  <a:pt x="396208" y="199303"/>
                  <a:pt x="396208" y="199708"/>
                  <a:pt x="396208" y="200516"/>
                </a:cubicBezTo>
                <a:lnTo>
                  <a:pt x="425812" y="222347"/>
                </a:lnTo>
                <a:cubicBezTo>
                  <a:pt x="426218" y="222751"/>
                  <a:pt x="427029" y="223155"/>
                  <a:pt x="427434" y="223964"/>
                </a:cubicBezTo>
                <a:lnTo>
                  <a:pt x="435951" y="230028"/>
                </a:lnTo>
                <a:lnTo>
                  <a:pt x="435951" y="208602"/>
                </a:lnTo>
                <a:cubicBezTo>
                  <a:pt x="435951" y="199303"/>
                  <a:pt x="443250" y="191218"/>
                  <a:pt x="452983" y="191218"/>
                </a:cubicBezTo>
                <a:lnTo>
                  <a:pt x="514219" y="191218"/>
                </a:lnTo>
                <a:cubicBezTo>
                  <a:pt x="525169" y="191218"/>
                  <a:pt x="533685" y="182728"/>
                  <a:pt x="533685" y="171813"/>
                </a:cubicBezTo>
                <a:lnTo>
                  <a:pt x="533685" y="33958"/>
                </a:lnTo>
                <a:cubicBezTo>
                  <a:pt x="533685" y="23043"/>
                  <a:pt x="525169" y="14554"/>
                  <a:pt x="514219" y="14554"/>
                </a:cubicBezTo>
                <a:lnTo>
                  <a:pt x="500056" y="14554"/>
                </a:lnTo>
                <a:lnTo>
                  <a:pt x="165864" y="14554"/>
                </a:lnTo>
                <a:lnTo>
                  <a:pt x="165864" y="97024"/>
                </a:lnTo>
                <a:lnTo>
                  <a:pt x="184519" y="78832"/>
                </a:lnTo>
                <a:cubicBezTo>
                  <a:pt x="186952" y="75598"/>
                  <a:pt x="191818" y="75598"/>
                  <a:pt x="194251" y="78832"/>
                </a:cubicBezTo>
                <a:cubicBezTo>
                  <a:pt x="197090" y="81258"/>
                  <a:pt x="197090" y="86109"/>
                  <a:pt x="194251" y="88534"/>
                </a:cubicBezTo>
                <a:lnTo>
                  <a:pt x="163431" y="119663"/>
                </a:lnTo>
                <a:cubicBezTo>
                  <a:pt x="161809" y="121280"/>
                  <a:pt x="160187" y="121684"/>
                  <a:pt x="158159" y="121684"/>
                </a:cubicBezTo>
                <a:cubicBezTo>
                  <a:pt x="156537" y="121684"/>
                  <a:pt x="154509" y="121280"/>
                  <a:pt x="153292" y="119663"/>
                </a:cubicBezTo>
                <a:lnTo>
                  <a:pt x="123283" y="89747"/>
                </a:lnTo>
                <a:cubicBezTo>
                  <a:pt x="120444" y="86917"/>
                  <a:pt x="120444" y="82470"/>
                  <a:pt x="123283" y="79640"/>
                </a:cubicBezTo>
                <a:cubicBezTo>
                  <a:pt x="126122" y="76811"/>
                  <a:pt x="130582" y="76811"/>
                  <a:pt x="133421" y="79640"/>
                </a:cubicBezTo>
                <a:lnTo>
                  <a:pt x="151670" y="97832"/>
                </a:lnTo>
                <a:lnTo>
                  <a:pt x="151670" y="14554"/>
                </a:lnTo>
                <a:close/>
                <a:moveTo>
                  <a:pt x="34065" y="0"/>
                </a:moveTo>
                <a:lnTo>
                  <a:pt x="156942" y="0"/>
                </a:lnTo>
                <a:cubicBezTo>
                  <a:pt x="157753" y="0"/>
                  <a:pt x="158159" y="0"/>
                  <a:pt x="158564" y="0"/>
                </a:cubicBezTo>
                <a:cubicBezTo>
                  <a:pt x="159375" y="0"/>
                  <a:pt x="159781" y="0"/>
                  <a:pt x="160187" y="0"/>
                </a:cubicBezTo>
                <a:lnTo>
                  <a:pt x="514219" y="0"/>
                </a:lnTo>
                <a:cubicBezTo>
                  <a:pt x="532874" y="0"/>
                  <a:pt x="547878" y="15362"/>
                  <a:pt x="547878" y="33958"/>
                </a:cubicBezTo>
                <a:lnTo>
                  <a:pt x="547878" y="171813"/>
                </a:lnTo>
                <a:cubicBezTo>
                  <a:pt x="547878" y="190410"/>
                  <a:pt x="532874" y="205772"/>
                  <a:pt x="514219" y="205772"/>
                </a:cubicBezTo>
                <a:lnTo>
                  <a:pt x="452983" y="205772"/>
                </a:lnTo>
                <a:cubicBezTo>
                  <a:pt x="451361" y="205772"/>
                  <a:pt x="449739" y="206984"/>
                  <a:pt x="449739" y="208602"/>
                </a:cubicBezTo>
                <a:lnTo>
                  <a:pt x="449739" y="229623"/>
                </a:lnTo>
                <a:lnTo>
                  <a:pt x="527196" y="229623"/>
                </a:lnTo>
                <a:cubicBezTo>
                  <a:pt x="531252" y="229623"/>
                  <a:pt x="534090" y="232453"/>
                  <a:pt x="534090" y="236900"/>
                </a:cubicBezTo>
                <a:cubicBezTo>
                  <a:pt x="534090" y="240943"/>
                  <a:pt x="531252" y="243773"/>
                  <a:pt x="527196" y="243773"/>
                </a:cubicBezTo>
                <a:lnTo>
                  <a:pt x="445684" y="243773"/>
                </a:lnTo>
                <a:cubicBezTo>
                  <a:pt x="444872" y="244581"/>
                  <a:pt x="444061" y="244986"/>
                  <a:pt x="443250" y="245390"/>
                </a:cubicBezTo>
                <a:cubicBezTo>
                  <a:pt x="439195" y="247411"/>
                  <a:pt x="434329" y="247007"/>
                  <a:pt x="430679" y="244177"/>
                </a:cubicBezTo>
                <a:lnTo>
                  <a:pt x="377148" y="204155"/>
                </a:lnTo>
                <a:cubicBezTo>
                  <a:pt x="377148" y="204155"/>
                  <a:pt x="376743" y="204155"/>
                  <a:pt x="376743" y="203750"/>
                </a:cubicBezTo>
                <a:lnTo>
                  <a:pt x="343894" y="179494"/>
                </a:lnTo>
                <a:lnTo>
                  <a:pt x="340765" y="178231"/>
                </a:lnTo>
                <a:lnTo>
                  <a:pt x="319651" y="169710"/>
                </a:lnTo>
                <a:cubicBezTo>
                  <a:pt x="292619" y="163324"/>
                  <a:pt x="259543" y="167568"/>
                  <a:pt x="241294" y="186367"/>
                </a:cubicBezTo>
                <a:lnTo>
                  <a:pt x="199523" y="243368"/>
                </a:lnTo>
                <a:cubicBezTo>
                  <a:pt x="194251" y="251050"/>
                  <a:pt x="195874" y="261965"/>
                  <a:pt x="203579" y="267624"/>
                </a:cubicBezTo>
                <a:cubicBezTo>
                  <a:pt x="207229" y="270050"/>
                  <a:pt x="212095" y="271263"/>
                  <a:pt x="216556" y="270454"/>
                </a:cubicBezTo>
                <a:cubicBezTo>
                  <a:pt x="221017" y="270050"/>
                  <a:pt x="225072" y="267624"/>
                  <a:pt x="227911" y="263582"/>
                </a:cubicBezTo>
                <a:lnTo>
                  <a:pt x="255082" y="226389"/>
                </a:lnTo>
                <a:cubicBezTo>
                  <a:pt x="261165" y="220730"/>
                  <a:pt x="269681" y="220325"/>
                  <a:pt x="275764" y="225176"/>
                </a:cubicBezTo>
                <a:lnTo>
                  <a:pt x="288249" y="232195"/>
                </a:lnTo>
                <a:lnTo>
                  <a:pt x="295990" y="236546"/>
                </a:lnTo>
                <a:cubicBezTo>
                  <a:pt x="303239" y="239225"/>
                  <a:pt x="310843" y="240741"/>
                  <a:pt x="318345" y="240943"/>
                </a:cubicBezTo>
                <a:cubicBezTo>
                  <a:pt x="318345" y="240943"/>
                  <a:pt x="318345" y="240943"/>
                  <a:pt x="318751" y="240943"/>
                </a:cubicBezTo>
                <a:cubicBezTo>
                  <a:pt x="330917" y="240943"/>
                  <a:pt x="343489" y="238517"/>
                  <a:pt x="354438" y="232453"/>
                </a:cubicBezTo>
                <a:cubicBezTo>
                  <a:pt x="358088" y="230028"/>
                  <a:pt x="362143" y="231645"/>
                  <a:pt x="364171" y="235283"/>
                </a:cubicBezTo>
                <a:cubicBezTo>
                  <a:pt x="365793" y="238517"/>
                  <a:pt x="364576" y="242964"/>
                  <a:pt x="361332" y="244581"/>
                </a:cubicBezTo>
                <a:cubicBezTo>
                  <a:pt x="354844" y="248220"/>
                  <a:pt x="348355" y="250645"/>
                  <a:pt x="341866" y="252262"/>
                </a:cubicBezTo>
                <a:lnTo>
                  <a:pt x="418918" y="292689"/>
                </a:lnTo>
                <a:cubicBezTo>
                  <a:pt x="425001" y="295519"/>
                  <a:pt x="429868" y="301179"/>
                  <a:pt x="431895" y="307647"/>
                </a:cubicBezTo>
                <a:cubicBezTo>
                  <a:pt x="434329" y="314519"/>
                  <a:pt x="433517" y="321796"/>
                  <a:pt x="430273" y="328264"/>
                </a:cubicBezTo>
                <a:cubicBezTo>
                  <a:pt x="425812" y="337563"/>
                  <a:pt x="416485" y="342414"/>
                  <a:pt x="406752" y="342414"/>
                </a:cubicBezTo>
                <a:cubicBezTo>
                  <a:pt x="404724" y="342414"/>
                  <a:pt x="403102" y="342414"/>
                  <a:pt x="401480" y="342009"/>
                </a:cubicBezTo>
                <a:cubicBezTo>
                  <a:pt x="401886" y="346456"/>
                  <a:pt x="400669" y="350903"/>
                  <a:pt x="399047" y="354542"/>
                </a:cubicBezTo>
                <a:lnTo>
                  <a:pt x="398236" y="356563"/>
                </a:lnTo>
                <a:cubicBezTo>
                  <a:pt x="393369" y="365053"/>
                  <a:pt x="384448" y="369904"/>
                  <a:pt x="375120" y="369904"/>
                </a:cubicBezTo>
                <a:cubicBezTo>
                  <a:pt x="371876" y="369904"/>
                  <a:pt x="369037" y="369095"/>
                  <a:pt x="366604" y="368691"/>
                </a:cubicBezTo>
                <a:cubicBezTo>
                  <a:pt x="366604" y="372734"/>
                  <a:pt x="365793" y="376372"/>
                  <a:pt x="363765" y="380415"/>
                </a:cubicBezTo>
                <a:lnTo>
                  <a:pt x="362954" y="382436"/>
                </a:lnTo>
                <a:cubicBezTo>
                  <a:pt x="358088" y="391330"/>
                  <a:pt x="349166" y="396181"/>
                  <a:pt x="339839" y="396181"/>
                </a:cubicBezTo>
                <a:cubicBezTo>
                  <a:pt x="337406" y="396181"/>
                  <a:pt x="334161" y="395777"/>
                  <a:pt x="331323" y="394968"/>
                </a:cubicBezTo>
                <a:cubicBezTo>
                  <a:pt x="331323" y="398607"/>
                  <a:pt x="330917" y="402245"/>
                  <a:pt x="328889" y="405479"/>
                </a:cubicBezTo>
                <a:lnTo>
                  <a:pt x="327267" y="409118"/>
                </a:lnTo>
                <a:cubicBezTo>
                  <a:pt x="324428" y="414777"/>
                  <a:pt x="319562" y="418820"/>
                  <a:pt x="313073" y="421246"/>
                </a:cubicBezTo>
                <a:cubicBezTo>
                  <a:pt x="310640" y="422054"/>
                  <a:pt x="307801" y="422459"/>
                  <a:pt x="305368" y="422459"/>
                </a:cubicBezTo>
                <a:cubicBezTo>
                  <a:pt x="301313" y="422459"/>
                  <a:pt x="297663" y="421246"/>
                  <a:pt x="294013" y="419629"/>
                </a:cubicBezTo>
                <a:lnTo>
                  <a:pt x="285497" y="415182"/>
                </a:lnTo>
                <a:cubicBezTo>
                  <a:pt x="281847" y="420033"/>
                  <a:pt x="276575" y="422863"/>
                  <a:pt x="270898" y="422863"/>
                </a:cubicBezTo>
                <a:cubicBezTo>
                  <a:pt x="268059" y="422863"/>
                  <a:pt x="265220" y="422459"/>
                  <a:pt x="262381" y="420437"/>
                </a:cubicBezTo>
                <a:lnTo>
                  <a:pt x="247782" y="412352"/>
                </a:lnTo>
                <a:cubicBezTo>
                  <a:pt x="244538" y="410331"/>
                  <a:pt x="242105" y="407501"/>
                  <a:pt x="240483" y="403458"/>
                </a:cubicBezTo>
                <a:cubicBezTo>
                  <a:pt x="239671" y="403862"/>
                  <a:pt x="238860" y="403862"/>
                  <a:pt x="238049" y="403862"/>
                </a:cubicBezTo>
                <a:cubicBezTo>
                  <a:pt x="234805" y="403862"/>
                  <a:pt x="231966" y="403054"/>
                  <a:pt x="229128" y="401437"/>
                </a:cubicBezTo>
                <a:lnTo>
                  <a:pt x="214934" y="393351"/>
                </a:lnTo>
                <a:cubicBezTo>
                  <a:pt x="211284" y="391330"/>
                  <a:pt x="208851" y="388500"/>
                  <a:pt x="207634" y="384862"/>
                </a:cubicBezTo>
                <a:cubicBezTo>
                  <a:pt x="206418" y="384862"/>
                  <a:pt x="206012" y="384862"/>
                  <a:pt x="205201" y="384862"/>
                </a:cubicBezTo>
                <a:cubicBezTo>
                  <a:pt x="201957" y="384862"/>
                  <a:pt x="199118" y="384457"/>
                  <a:pt x="196279" y="382840"/>
                </a:cubicBezTo>
                <a:lnTo>
                  <a:pt x="182085" y="374755"/>
                </a:lnTo>
                <a:cubicBezTo>
                  <a:pt x="178841" y="372734"/>
                  <a:pt x="176408" y="370308"/>
                  <a:pt x="175191" y="366670"/>
                </a:cubicBezTo>
                <a:cubicBezTo>
                  <a:pt x="173975" y="366670"/>
                  <a:pt x="173569" y="366670"/>
                  <a:pt x="172758" y="366670"/>
                </a:cubicBezTo>
                <a:cubicBezTo>
                  <a:pt x="169919" y="366670"/>
                  <a:pt x="166675" y="365861"/>
                  <a:pt x="164242" y="364244"/>
                </a:cubicBezTo>
                <a:lnTo>
                  <a:pt x="149643" y="356563"/>
                </a:lnTo>
                <a:cubicBezTo>
                  <a:pt x="145587" y="353733"/>
                  <a:pt x="142343" y="349691"/>
                  <a:pt x="141937" y="344839"/>
                </a:cubicBezTo>
                <a:cubicBezTo>
                  <a:pt x="141126" y="342818"/>
                  <a:pt x="141126" y="340797"/>
                  <a:pt x="141937" y="338775"/>
                </a:cubicBezTo>
                <a:lnTo>
                  <a:pt x="99762" y="314924"/>
                </a:lnTo>
                <a:cubicBezTo>
                  <a:pt x="97329" y="313307"/>
                  <a:pt x="93679" y="312498"/>
                  <a:pt x="90840" y="312498"/>
                </a:cubicBezTo>
                <a:lnTo>
                  <a:pt x="21088" y="312498"/>
                </a:lnTo>
                <a:cubicBezTo>
                  <a:pt x="17033" y="312498"/>
                  <a:pt x="13788" y="309264"/>
                  <a:pt x="13788" y="305221"/>
                </a:cubicBezTo>
                <a:cubicBezTo>
                  <a:pt x="13788" y="301179"/>
                  <a:pt x="17033" y="298349"/>
                  <a:pt x="21088" y="298349"/>
                </a:cubicBezTo>
                <a:lnTo>
                  <a:pt x="90840" y="298349"/>
                </a:lnTo>
                <a:cubicBezTo>
                  <a:pt x="96517" y="298349"/>
                  <a:pt x="102195" y="299966"/>
                  <a:pt x="107061" y="302391"/>
                </a:cubicBezTo>
                <a:lnTo>
                  <a:pt x="147209" y="325435"/>
                </a:lnTo>
                <a:lnTo>
                  <a:pt x="160592" y="302391"/>
                </a:lnTo>
                <a:cubicBezTo>
                  <a:pt x="167892" y="290263"/>
                  <a:pt x="182896" y="285412"/>
                  <a:pt x="195063" y="291476"/>
                </a:cubicBezTo>
                <a:cubicBezTo>
                  <a:pt x="199118" y="293902"/>
                  <a:pt x="202768" y="297136"/>
                  <a:pt x="205201" y="301179"/>
                </a:cubicBezTo>
                <a:cubicBezTo>
                  <a:pt x="209054" y="297338"/>
                  <a:pt x="213920" y="294811"/>
                  <a:pt x="219141" y="293851"/>
                </a:cubicBezTo>
                <a:lnTo>
                  <a:pt x="227230" y="294894"/>
                </a:lnTo>
                <a:lnTo>
                  <a:pt x="235211" y="295923"/>
                </a:lnTo>
                <a:cubicBezTo>
                  <a:pt x="240483" y="298753"/>
                  <a:pt x="244132" y="302796"/>
                  <a:pt x="246566" y="308051"/>
                </a:cubicBezTo>
                <a:cubicBezTo>
                  <a:pt x="254676" y="302391"/>
                  <a:pt x="265626" y="301583"/>
                  <a:pt x="274548" y="306434"/>
                </a:cubicBezTo>
                <a:cubicBezTo>
                  <a:pt x="276575" y="307647"/>
                  <a:pt x="278197" y="309264"/>
                  <a:pt x="279414" y="310881"/>
                </a:cubicBezTo>
                <a:cubicBezTo>
                  <a:pt x="280631" y="310881"/>
                  <a:pt x="281847" y="310881"/>
                  <a:pt x="283064" y="311689"/>
                </a:cubicBezTo>
                <a:lnTo>
                  <a:pt x="352410" y="346052"/>
                </a:lnTo>
                <a:cubicBezTo>
                  <a:pt x="352816" y="346052"/>
                  <a:pt x="353221" y="346456"/>
                  <a:pt x="353221" y="346861"/>
                </a:cubicBezTo>
                <a:lnTo>
                  <a:pt x="367010" y="353329"/>
                </a:lnTo>
                <a:cubicBezTo>
                  <a:pt x="374309" y="356967"/>
                  <a:pt x="382420" y="355755"/>
                  <a:pt x="385259" y="349691"/>
                </a:cubicBezTo>
                <a:lnTo>
                  <a:pt x="386070" y="348478"/>
                </a:lnTo>
                <a:cubicBezTo>
                  <a:pt x="387286" y="345648"/>
                  <a:pt x="387286" y="342414"/>
                  <a:pt x="386070" y="339584"/>
                </a:cubicBezTo>
                <a:cubicBezTo>
                  <a:pt x="384853" y="336350"/>
                  <a:pt x="382014" y="333520"/>
                  <a:pt x="378770" y="331499"/>
                </a:cubicBezTo>
                <a:lnTo>
                  <a:pt x="276170" y="279752"/>
                </a:lnTo>
                <a:cubicBezTo>
                  <a:pt x="272520" y="277731"/>
                  <a:pt x="270898" y="273688"/>
                  <a:pt x="272925" y="270050"/>
                </a:cubicBezTo>
                <a:cubicBezTo>
                  <a:pt x="274548" y="266412"/>
                  <a:pt x="279008" y="265199"/>
                  <a:pt x="282658" y="266816"/>
                </a:cubicBezTo>
                <a:lnTo>
                  <a:pt x="314290" y="282987"/>
                </a:lnTo>
                <a:lnTo>
                  <a:pt x="400669" y="327052"/>
                </a:lnTo>
                <a:cubicBezTo>
                  <a:pt x="406752" y="330286"/>
                  <a:pt x="414457" y="327860"/>
                  <a:pt x="417702" y="321796"/>
                </a:cubicBezTo>
                <a:cubicBezTo>
                  <a:pt x="418918" y="318966"/>
                  <a:pt x="419324" y="315732"/>
                  <a:pt x="418107" y="312094"/>
                </a:cubicBezTo>
                <a:cubicBezTo>
                  <a:pt x="417296" y="309264"/>
                  <a:pt x="415268" y="306434"/>
                  <a:pt x="412024" y="304817"/>
                </a:cubicBezTo>
                <a:lnTo>
                  <a:pt x="315912" y="255092"/>
                </a:lnTo>
                <a:cubicBezTo>
                  <a:pt x="307193" y="254688"/>
                  <a:pt x="298575" y="252869"/>
                  <a:pt x="290313" y="249736"/>
                </a:cubicBezTo>
                <a:lnTo>
                  <a:pt x="277959" y="242767"/>
                </a:lnTo>
                <a:lnTo>
                  <a:pt x="266842" y="236496"/>
                </a:lnTo>
                <a:cubicBezTo>
                  <a:pt x="266842" y="236092"/>
                  <a:pt x="266031" y="236092"/>
                  <a:pt x="265626" y="236496"/>
                </a:cubicBezTo>
                <a:lnTo>
                  <a:pt x="239266" y="272476"/>
                </a:lnTo>
                <a:cubicBezTo>
                  <a:pt x="233183" y="280965"/>
                  <a:pt x="223450" y="285008"/>
                  <a:pt x="213717" y="285008"/>
                </a:cubicBezTo>
                <a:cubicBezTo>
                  <a:pt x="207229" y="285008"/>
                  <a:pt x="200740" y="283391"/>
                  <a:pt x="195468" y="279348"/>
                </a:cubicBezTo>
                <a:cubicBezTo>
                  <a:pt x="181274" y="268837"/>
                  <a:pt x="177625" y="249028"/>
                  <a:pt x="188168" y="234879"/>
                </a:cubicBezTo>
                <a:lnTo>
                  <a:pt x="209662" y="205772"/>
                </a:lnTo>
                <a:lnTo>
                  <a:pt x="154509" y="205772"/>
                </a:lnTo>
                <a:cubicBezTo>
                  <a:pt x="154103" y="205772"/>
                  <a:pt x="153292" y="205772"/>
                  <a:pt x="152887" y="206176"/>
                </a:cubicBezTo>
                <a:lnTo>
                  <a:pt x="102195" y="244177"/>
                </a:lnTo>
                <a:cubicBezTo>
                  <a:pt x="99762" y="245794"/>
                  <a:pt x="97329" y="246603"/>
                  <a:pt x="94895" y="246603"/>
                </a:cubicBezTo>
                <a:cubicBezTo>
                  <a:pt x="92868" y="246603"/>
                  <a:pt x="91245" y="246198"/>
                  <a:pt x="89623" y="245390"/>
                </a:cubicBezTo>
                <a:cubicBezTo>
                  <a:pt x="85162" y="243368"/>
                  <a:pt x="82729" y="239326"/>
                  <a:pt x="82729" y="234879"/>
                </a:cubicBezTo>
                <a:lnTo>
                  <a:pt x="82729" y="208602"/>
                </a:lnTo>
                <a:cubicBezTo>
                  <a:pt x="82729" y="206984"/>
                  <a:pt x="81513" y="205772"/>
                  <a:pt x="79485" y="205772"/>
                </a:cubicBezTo>
                <a:lnTo>
                  <a:pt x="34065" y="205772"/>
                </a:lnTo>
                <a:cubicBezTo>
                  <a:pt x="15005" y="205772"/>
                  <a:pt x="0" y="190410"/>
                  <a:pt x="0" y="171813"/>
                </a:cubicBezTo>
                <a:lnTo>
                  <a:pt x="0" y="33958"/>
                </a:lnTo>
                <a:cubicBezTo>
                  <a:pt x="0" y="15362"/>
                  <a:pt x="15005" y="0"/>
                  <a:pt x="3406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6" name="Freeform 42">
            <a:extLst>
              <a:ext uri="{FF2B5EF4-FFF2-40B4-BE49-F238E27FC236}">
                <a16:creationId xmlns:a16="http://schemas.microsoft.com/office/drawing/2014/main" id="{F353FF76-DFA4-A2AC-D511-46E5279D756A}"/>
              </a:ext>
            </a:extLst>
          </p:cNvPr>
          <p:cNvSpPr>
            <a:spLocks noChangeArrowheads="1"/>
          </p:cNvSpPr>
          <p:nvPr/>
        </p:nvSpPr>
        <p:spPr bwMode="auto">
          <a:xfrm>
            <a:off x="1664760" y="4558999"/>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9" name="Rectangle: Rounded Corners 208">
            <a:extLst>
              <a:ext uri="{FF2B5EF4-FFF2-40B4-BE49-F238E27FC236}">
                <a16:creationId xmlns:a16="http://schemas.microsoft.com/office/drawing/2014/main" id="{CDD0A937-370D-C9CE-C294-3E3A427BE27B}"/>
              </a:ext>
            </a:extLst>
          </p:cNvPr>
          <p:cNvSpPr/>
          <p:nvPr/>
        </p:nvSpPr>
        <p:spPr bwMode="gray">
          <a:xfrm>
            <a:off x="1450468" y="1946235"/>
            <a:ext cx="1132188" cy="403368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14" name="Oval 213">
            <a:extLst>
              <a:ext uri="{FF2B5EF4-FFF2-40B4-BE49-F238E27FC236}">
                <a16:creationId xmlns:a16="http://schemas.microsoft.com/office/drawing/2014/main" id="{2E10F991-DB9A-60E2-900F-540920422E00}"/>
              </a:ext>
            </a:extLst>
          </p:cNvPr>
          <p:cNvSpPr/>
          <p:nvPr/>
        </p:nvSpPr>
        <p:spPr bwMode="gray">
          <a:xfrm>
            <a:off x="1930807"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3</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215" name="Rectangle: Rounded Corners 214">
            <a:extLst>
              <a:ext uri="{FF2B5EF4-FFF2-40B4-BE49-F238E27FC236}">
                <a16:creationId xmlns:a16="http://schemas.microsoft.com/office/drawing/2014/main" id="{80397494-0CEA-2AF4-F459-E6DA4271DC54}"/>
              </a:ext>
            </a:extLst>
          </p:cNvPr>
          <p:cNvSpPr/>
          <p:nvPr/>
        </p:nvSpPr>
        <p:spPr bwMode="gray">
          <a:xfrm>
            <a:off x="2849619" y="2085959"/>
            <a:ext cx="1010196"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16" name="Ovale 10">
            <a:extLst>
              <a:ext uri="{FF2B5EF4-FFF2-40B4-BE49-F238E27FC236}">
                <a16:creationId xmlns:a16="http://schemas.microsoft.com/office/drawing/2014/main" id="{F90367AD-3D02-32E0-86A5-C1D1BEA75DF2}"/>
              </a:ext>
            </a:extLst>
          </p:cNvPr>
          <p:cNvSpPr/>
          <p:nvPr/>
        </p:nvSpPr>
        <p:spPr bwMode="gray">
          <a:xfrm>
            <a:off x="2786304" y="2026202"/>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17" name="TextBox 216">
            <a:extLst>
              <a:ext uri="{FF2B5EF4-FFF2-40B4-BE49-F238E27FC236}">
                <a16:creationId xmlns:a16="http://schemas.microsoft.com/office/drawing/2014/main" id="{E064351E-9DE8-734E-91C0-418530C13A74}"/>
              </a:ext>
            </a:extLst>
          </p:cNvPr>
          <p:cNvSpPr txBox="1"/>
          <p:nvPr/>
        </p:nvSpPr>
        <p:spPr bwMode="gray">
          <a:xfrm>
            <a:off x="3208974" y="2111391"/>
            <a:ext cx="65098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Purchase Order (PO)</a:t>
            </a:r>
            <a:endParaRPr kumimoji="0" lang="en-GB" sz="500" b="0" i="0" u="none" strike="sngStrike" kern="1200" cap="none" spc="0" normalizeH="0" baseline="0" noProof="0">
              <a:ln>
                <a:noFill/>
              </a:ln>
              <a:solidFill>
                <a:srgbClr val="00B050"/>
              </a:solidFill>
              <a:effectLst/>
              <a:uLnTx/>
              <a:uFillTx/>
              <a:latin typeface="Proxima Nova" panose="02000506030000020004"/>
              <a:ea typeface="+mn-ea"/>
              <a:cs typeface="+mn-cs"/>
            </a:endParaRPr>
          </a:p>
        </p:txBody>
      </p:sp>
      <p:sp>
        <p:nvSpPr>
          <p:cNvPr id="218" name="Rectangle: Rounded Corners 217">
            <a:extLst>
              <a:ext uri="{FF2B5EF4-FFF2-40B4-BE49-F238E27FC236}">
                <a16:creationId xmlns:a16="http://schemas.microsoft.com/office/drawing/2014/main" id="{A9D70C6A-87FE-BD40-356F-46C3A02A7A2C}"/>
              </a:ext>
            </a:extLst>
          </p:cNvPr>
          <p:cNvSpPr/>
          <p:nvPr/>
        </p:nvSpPr>
        <p:spPr bwMode="gray">
          <a:xfrm>
            <a:off x="2847942" y="2699453"/>
            <a:ext cx="1010196"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19" name="Ovale 10">
            <a:extLst>
              <a:ext uri="{FF2B5EF4-FFF2-40B4-BE49-F238E27FC236}">
                <a16:creationId xmlns:a16="http://schemas.microsoft.com/office/drawing/2014/main" id="{5023CA0A-818F-FE42-52A3-DE3529166833}"/>
              </a:ext>
            </a:extLst>
          </p:cNvPr>
          <p:cNvSpPr/>
          <p:nvPr/>
        </p:nvSpPr>
        <p:spPr bwMode="gray">
          <a:xfrm>
            <a:off x="2784626" y="2646570"/>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0" name="TextBox 219">
            <a:extLst>
              <a:ext uri="{FF2B5EF4-FFF2-40B4-BE49-F238E27FC236}">
                <a16:creationId xmlns:a16="http://schemas.microsoft.com/office/drawing/2014/main" id="{920819DB-F0DC-0581-C628-AE1B0A890C61}"/>
              </a:ext>
            </a:extLst>
          </p:cNvPr>
          <p:cNvSpPr txBox="1"/>
          <p:nvPr/>
        </p:nvSpPr>
        <p:spPr bwMode="gray">
          <a:xfrm>
            <a:off x="3243984" y="2789513"/>
            <a:ext cx="61597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Copy of PO</a:t>
            </a:r>
          </a:p>
        </p:txBody>
      </p:sp>
      <p:sp>
        <p:nvSpPr>
          <p:cNvPr id="221" name="Rectangle: Rounded Corners 220">
            <a:extLst>
              <a:ext uri="{FF2B5EF4-FFF2-40B4-BE49-F238E27FC236}">
                <a16:creationId xmlns:a16="http://schemas.microsoft.com/office/drawing/2014/main" id="{E2273EC9-11DF-380D-EC2D-BBB4467DA2B1}"/>
              </a:ext>
            </a:extLst>
          </p:cNvPr>
          <p:cNvSpPr/>
          <p:nvPr/>
        </p:nvSpPr>
        <p:spPr bwMode="gray">
          <a:xfrm>
            <a:off x="2849764" y="3306073"/>
            <a:ext cx="1010196"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22" name="Ovale 10">
            <a:extLst>
              <a:ext uri="{FF2B5EF4-FFF2-40B4-BE49-F238E27FC236}">
                <a16:creationId xmlns:a16="http://schemas.microsoft.com/office/drawing/2014/main" id="{6EEE2B83-B28E-526A-D19A-6F5D7E9599C1}"/>
              </a:ext>
            </a:extLst>
          </p:cNvPr>
          <p:cNvSpPr/>
          <p:nvPr/>
        </p:nvSpPr>
        <p:spPr bwMode="gray">
          <a:xfrm>
            <a:off x="2786450" y="3260064"/>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3" name="TextBox 222">
            <a:extLst>
              <a:ext uri="{FF2B5EF4-FFF2-40B4-BE49-F238E27FC236}">
                <a16:creationId xmlns:a16="http://schemas.microsoft.com/office/drawing/2014/main" id="{D58D3984-554C-C551-F68C-0446EE4DAF11}"/>
              </a:ext>
            </a:extLst>
          </p:cNvPr>
          <p:cNvSpPr txBox="1"/>
          <p:nvPr/>
        </p:nvSpPr>
        <p:spPr bwMode="gray">
          <a:xfrm>
            <a:off x="3167948" y="3311724"/>
            <a:ext cx="69227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Release Initial Instalment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&amp; Create, Validate &amp; Release  Prepayment Invoice</a:t>
            </a:r>
          </a:p>
        </p:txBody>
      </p:sp>
      <p:sp>
        <p:nvSpPr>
          <p:cNvPr id="227" name="Rectangle: Rounded Corners 226">
            <a:extLst>
              <a:ext uri="{FF2B5EF4-FFF2-40B4-BE49-F238E27FC236}">
                <a16:creationId xmlns:a16="http://schemas.microsoft.com/office/drawing/2014/main" id="{EBC4ABA2-3780-0BEC-879A-1F8EBFB91F9C}"/>
              </a:ext>
            </a:extLst>
          </p:cNvPr>
          <p:cNvSpPr/>
          <p:nvPr/>
        </p:nvSpPr>
        <p:spPr bwMode="gray">
          <a:xfrm>
            <a:off x="2849764" y="3905818"/>
            <a:ext cx="1010196" cy="504447"/>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28" name="Ovale 10">
            <a:extLst>
              <a:ext uri="{FF2B5EF4-FFF2-40B4-BE49-F238E27FC236}">
                <a16:creationId xmlns:a16="http://schemas.microsoft.com/office/drawing/2014/main" id="{52180712-718D-9722-1B07-C055C7F4636A}"/>
              </a:ext>
            </a:extLst>
          </p:cNvPr>
          <p:cNvSpPr/>
          <p:nvPr/>
        </p:nvSpPr>
        <p:spPr bwMode="gray">
          <a:xfrm>
            <a:off x="2786449" y="3866683"/>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9" name="TextBox 228">
            <a:extLst>
              <a:ext uri="{FF2B5EF4-FFF2-40B4-BE49-F238E27FC236}">
                <a16:creationId xmlns:a16="http://schemas.microsoft.com/office/drawing/2014/main" id="{F1879E8B-D79C-B049-D3CD-3CE3E7F1AC3E}"/>
              </a:ext>
            </a:extLst>
          </p:cNvPr>
          <p:cNvSpPr txBox="1"/>
          <p:nvPr/>
        </p:nvSpPr>
        <p:spPr bwMode="gray">
          <a:xfrm>
            <a:off x="3255402" y="3967256"/>
            <a:ext cx="60302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Copy of Certificate of Instalment</a:t>
            </a:r>
          </a:p>
        </p:txBody>
      </p:sp>
      <p:cxnSp>
        <p:nvCxnSpPr>
          <p:cNvPr id="230" name="Straight Arrow Connector 229">
            <a:extLst>
              <a:ext uri="{FF2B5EF4-FFF2-40B4-BE49-F238E27FC236}">
                <a16:creationId xmlns:a16="http://schemas.microsoft.com/office/drawing/2014/main" id="{697F7F7D-1F1F-D902-795A-DC477AEB4AA7}"/>
              </a:ext>
            </a:extLst>
          </p:cNvPr>
          <p:cNvCxnSpPr>
            <a:stCxn id="215" idx="2"/>
            <a:endCxn id="218" idx="0"/>
          </p:cNvCxnSpPr>
          <p:nvPr/>
        </p:nvCxnSpPr>
        <p:spPr bwMode="gray">
          <a:xfrm flipH="1">
            <a:off x="3353040" y="2489517"/>
            <a:ext cx="1678" cy="20993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96FE3062-2BB6-2901-4964-EB97E63A06CA}"/>
              </a:ext>
            </a:extLst>
          </p:cNvPr>
          <p:cNvCxnSpPr>
            <a:stCxn id="218" idx="2"/>
            <a:endCxn id="221" idx="0"/>
          </p:cNvCxnSpPr>
          <p:nvPr/>
        </p:nvCxnSpPr>
        <p:spPr bwMode="gray">
          <a:xfrm>
            <a:off x="3353040" y="3103011"/>
            <a:ext cx="1822" cy="20306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96CDC65-E6D7-BF4C-C74F-DB02698B0C49}"/>
              </a:ext>
            </a:extLst>
          </p:cNvPr>
          <p:cNvCxnSpPr>
            <a:stCxn id="221" idx="2"/>
            <a:endCxn id="227" idx="0"/>
          </p:cNvCxnSpPr>
          <p:nvPr/>
        </p:nvCxnSpPr>
        <p:spPr bwMode="gray">
          <a:xfrm>
            <a:off x="3354862" y="3709630"/>
            <a:ext cx="0" cy="19618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40" name="Freeform 6">
            <a:extLst>
              <a:ext uri="{FF2B5EF4-FFF2-40B4-BE49-F238E27FC236}">
                <a16:creationId xmlns:a16="http://schemas.microsoft.com/office/drawing/2014/main" id="{71F3D52A-4A40-1B1F-9286-2B59B9A46F4F}"/>
              </a:ext>
            </a:extLst>
          </p:cNvPr>
          <p:cNvSpPr>
            <a:spLocks noChangeArrowheads="1"/>
          </p:cNvSpPr>
          <p:nvPr/>
        </p:nvSpPr>
        <p:spPr bwMode="auto">
          <a:xfrm>
            <a:off x="2979156" y="2145494"/>
            <a:ext cx="238812" cy="269039"/>
          </a:xfrm>
          <a:custGeom>
            <a:avLst/>
            <a:gdLst>
              <a:gd name="connsiteX0" fmla="*/ 400884 w 542278"/>
              <a:gd name="connsiteY0" fmla="*/ 383496 h 427001"/>
              <a:gd name="connsiteX1" fmla="*/ 400884 w 542278"/>
              <a:gd name="connsiteY1" fmla="*/ 398400 h 427001"/>
              <a:gd name="connsiteX2" fmla="*/ 463548 w 542278"/>
              <a:gd name="connsiteY2" fmla="*/ 412902 h 427001"/>
              <a:gd name="connsiteX3" fmla="*/ 528219 w 542278"/>
              <a:gd name="connsiteY3" fmla="*/ 399609 h 427001"/>
              <a:gd name="connsiteX4" fmla="*/ 528219 w 542278"/>
              <a:gd name="connsiteY4" fmla="*/ 383496 h 427001"/>
              <a:gd name="connsiteX5" fmla="*/ 464351 w 542278"/>
              <a:gd name="connsiteY5" fmla="*/ 393969 h 427001"/>
              <a:gd name="connsiteX6" fmla="*/ 400884 w 542278"/>
              <a:gd name="connsiteY6" fmla="*/ 383496 h 427001"/>
              <a:gd name="connsiteX7" fmla="*/ 400884 w 542278"/>
              <a:gd name="connsiteY7" fmla="*/ 350463 h 427001"/>
              <a:gd name="connsiteX8" fmla="*/ 400884 w 542278"/>
              <a:gd name="connsiteY8" fmla="*/ 366980 h 427001"/>
              <a:gd name="connsiteX9" fmla="*/ 464351 w 542278"/>
              <a:gd name="connsiteY9" fmla="*/ 379467 h 427001"/>
              <a:gd name="connsiteX10" fmla="*/ 528219 w 542278"/>
              <a:gd name="connsiteY10" fmla="*/ 366577 h 427001"/>
              <a:gd name="connsiteX11" fmla="*/ 528219 w 542278"/>
              <a:gd name="connsiteY11" fmla="*/ 350866 h 427001"/>
              <a:gd name="connsiteX12" fmla="*/ 463949 w 542278"/>
              <a:gd name="connsiteY12" fmla="*/ 360937 h 427001"/>
              <a:gd name="connsiteX13" fmla="*/ 400884 w 542278"/>
              <a:gd name="connsiteY13" fmla="*/ 350463 h 427001"/>
              <a:gd name="connsiteX14" fmla="*/ 528219 w 542278"/>
              <a:gd name="connsiteY14" fmla="*/ 315014 h 427001"/>
              <a:gd name="connsiteX15" fmla="*/ 464351 w 542278"/>
              <a:gd name="connsiteY15" fmla="*/ 327502 h 427001"/>
              <a:gd name="connsiteX16" fmla="*/ 400884 w 542278"/>
              <a:gd name="connsiteY16" fmla="*/ 316223 h 427001"/>
              <a:gd name="connsiteX17" fmla="*/ 400884 w 542278"/>
              <a:gd name="connsiteY17" fmla="*/ 333545 h 427001"/>
              <a:gd name="connsiteX18" fmla="*/ 463949 w 542278"/>
              <a:gd name="connsiteY18" fmla="*/ 346435 h 427001"/>
              <a:gd name="connsiteX19" fmla="*/ 527416 w 542278"/>
              <a:gd name="connsiteY19" fmla="*/ 334350 h 427001"/>
              <a:gd name="connsiteX20" fmla="*/ 528219 w 542278"/>
              <a:gd name="connsiteY20" fmla="*/ 332336 h 427001"/>
              <a:gd name="connsiteX21" fmla="*/ 211690 w 542278"/>
              <a:gd name="connsiteY21" fmla="*/ 289233 h 427001"/>
              <a:gd name="connsiteX22" fmla="*/ 211690 w 542278"/>
              <a:gd name="connsiteY22" fmla="*/ 327502 h 427001"/>
              <a:gd name="connsiteX23" fmla="*/ 204459 w 542278"/>
              <a:gd name="connsiteY23" fmla="*/ 334753 h 427001"/>
              <a:gd name="connsiteX24" fmla="*/ 189195 w 542278"/>
              <a:gd name="connsiteY24" fmla="*/ 334753 h 427001"/>
              <a:gd name="connsiteX25" fmla="*/ 136574 w 542278"/>
              <a:gd name="connsiteY25" fmla="*/ 377050 h 427001"/>
              <a:gd name="connsiteX26" fmla="*/ 137377 w 542278"/>
              <a:gd name="connsiteY26" fmla="*/ 380273 h 427001"/>
              <a:gd name="connsiteX27" fmla="*/ 140189 w 542278"/>
              <a:gd name="connsiteY27" fmla="*/ 381481 h 427001"/>
              <a:gd name="connsiteX28" fmla="*/ 314120 w 542278"/>
              <a:gd name="connsiteY28" fmla="*/ 381481 h 427001"/>
              <a:gd name="connsiteX29" fmla="*/ 316932 w 542278"/>
              <a:gd name="connsiteY29" fmla="*/ 380273 h 427001"/>
              <a:gd name="connsiteX30" fmla="*/ 317735 w 542278"/>
              <a:gd name="connsiteY30" fmla="*/ 377050 h 427001"/>
              <a:gd name="connsiteX31" fmla="*/ 265114 w 542278"/>
              <a:gd name="connsiteY31" fmla="*/ 334753 h 427001"/>
              <a:gd name="connsiteX32" fmla="*/ 249850 w 542278"/>
              <a:gd name="connsiteY32" fmla="*/ 334753 h 427001"/>
              <a:gd name="connsiteX33" fmla="*/ 243021 w 542278"/>
              <a:gd name="connsiteY33" fmla="*/ 327502 h 427001"/>
              <a:gd name="connsiteX34" fmla="*/ 243021 w 542278"/>
              <a:gd name="connsiteY34" fmla="*/ 289233 h 427001"/>
              <a:gd name="connsiteX35" fmla="*/ 528219 w 542278"/>
              <a:gd name="connsiteY35" fmla="*/ 286816 h 427001"/>
              <a:gd name="connsiteX36" fmla="*/ 463949 w 542278"/>
              <a:gd name="connsiteY36" fmla="*/ 297693 h 427001"/>
              <a:gd name="connsiteX37" fmla="*/ 400884 w 542278"/>
              <a:gd name="connsiteY37" fmla="*/ 287219 h 427001"/>
              <a:gd name="connsiteX38" fmla="*/ 400884 w 542278"/>
              <a:gd name="connsiteY38" fmla="*/ 294067 h 427001"/>
              <a:gd name="connsiteX39" fmla="*/ 402089 w 542278"/>
              <a:gd name="connsiteY39" fmla="*/ 298498 h 427001"/>
              <a:gd name="connsiteX40" fmla="*/ 464351 w 542278"/>
              <a:gd name="connsiteY40" fmla="*/ 313000 h 427001"/>
              <a:gd name="connsiteX41" fmla="*/ 527014 w 542278"/>
              <a:gd name="connsiteY41" fmla="*/ 296887 h 427001"/>
              <a:gd name="connsiteX42" fmla="*/ 528219 w 542278"/>
              <a:gd name="connsiteY42" fmla="*/ 293261 h 427001"/>
              <a:gd name="connsiteX43" fmla="*/ 463949 w 542278"/>
              <a:gd name="connsiteY43" fmla="*/ 257812 h 427001"/>
              <a:gd name="connsiteX44" fmla="*/ 400884 w 542278"/>
              <a:gd name="connsiteY44" fmla="*/ 270703 h 427001"/>
              <a:gd name="connsiteX45" fmla="*/ 463949 w 542278"/>
              <a:gd name="connsiteY45" fmla="*/ 283191 h 427001"/>
              <a:gd name="connsiteX46" fmla="*/ 527014 w 542278"/>
              <a:gd name="connsiteY46" fmla="*/ 270703 h 427001"/>
              <a:gd name="connsiteX47" fmla="*/ 463949 w 542278"/>
              <a:gd name="connsiteY47" fmla="*/ 257812 h 427001"/>
              <a:gd name="connsiteX48" fmla="*/ 61799 w 542278"/>
              <a:gd name="connsiteY48" fmla="*/ 250058 h 427001"/>
              <a:gd name="connsiteX49" fmla="*/ 102330 w 542278"/>
              <a:gd name="connsiteY49" fmla="*/ 250058 h 427001"/>
              <a:gd name="connsiteX50" fmla="*/ 109553 w 542278"/>
              <a:gd name="connsiteY50" fmla="*/ 256960 h 427001"/>
              <a:gd name="connsiteX51" fmla="*/ 102330 w 542278"/>
              <a:gd name="connsiteY51" fmla="*/ 263862 h 427001"/>
              <a:gd name="connsiteX52" fmla="*/ 61799 w 542278"/>
              <a:gd name="connsiteY52" fmla="*/ 263862 h 427001"/>
              <a:gd name="connsiteX53" fmla="*/ 54977 w 542278"/>
              <a:gd name="connsiteY53" fmla="*/ 256960 h 427001"/>
              <a:gd name="connsiteX54" fmla="*/ 61799 w 542278"/>
              <a:gd name="connsiteY54" fmla="*/ 250058 h 427001"/>
              <a:gd name="connsiteX55" fmla="*/ 189361 w 542278"/>
              <a:gd name="connsiteY55" fmla="*/ 103859 h 427001"/>
              <a:gd name="connsiteX56" fmla="*/ 208914 w 542278"/>
              <a:gd name="connsiteY56" fmla="*/ 163008 h 427001"/>
              <a:gd name="connsiteX57" fmla="*/ 210510 w 542278"/>
              <a:gd name="connsiteY57" fmla="*/ 164207 h 427001"/>
              <a:gd name="connsiteX58" fmla="*/ 212106 w 542278"/>
              <a:gd name="connsiteY58" fmla="*/ 164207 h 427001"/>
              <a:gd name="connsiteX59" fmla="*/ 223678 w 542278"/>
              <a:gd name="connsiteY59" fmla="*/ 159811 h 427001"/>
              <a:gd name="connsiteX60" fmla="*/ 236048 w 542278"/>
              <a:gd name="connsiteY60" fmla="*/ 164607 h 427001"/>
              <a:gd name="connsiteX61" fmla="*/ 259590 w 542278"/>
              <a:gd name="connsiteY61" fmla="*/ 186987 h 427001"/>
              <a:gd name="connsiteX62" fmla="*/ 263581 w 542278"/>
              <a:gd name="connsiteY62" fmla="*/ 186588 h 427001"/>
              <a:gd name="connsiteX63" fmla="*/ 268369 w 542278"/>
              <a:gd name="connsiteY63" fmla="*/ 181392 h 427001"/>
              <a:gd name="connsiteX64" fmla="*/ 267970 w 542278"/>
              <a:gd name="connsiteY64" fmla="*/ 177795 h 427001"/>
              <a:gd name="connsiteX65" fmla="*/ 247220 w 542278"/>
              <a:gd name="connsiteY65" fmla="*/ 156214 h 427001"/>
              <a:gd name="connsiteX66" fmla="*/ 242033 w 542278"/>
              <a:gd name="connsiteY66" fmla="*/ 143025 h 427001"/>
              <a:gd name="connsiteX67" fmla="*/ 247220 w 542278"/>
              <a:gd name="connsiteY67" fmla="*/ 129837 h 427001"/>
              <a:gd name="connsiteX68" fmla="*/ 248018 w 542278"/>
              <a:gd name="connsiteY68" fmla="*/ 128638 h 427001"/>
              <a:gd name="connsiteX69" fmla="*/ 246821 w 542278"/>
              <a:gd name="connsiteY69" fmla="*/ 127439 h 427001"/>
              <a:gd name="connsiteX70" fmla="*/ 194549 w 542278"/>
              <a:gd name="connsiteY70" fmla="*/ 90671 h 427001"/>
              <a:gd name="connsiteX71" fmla="*/ 252009 w 542278"/>
              <a:gd name="connsiteY71" fmla="*/ 113851 h 427001"/>
              <a:gd name="connsiteX72" fmla="*/ 261984 w 542278"/>
              <a:gd name="connsiteY72" fmla="*/ 125840 h 427001"/>
              <a:gd name="connsiteX73" fmla="*/ 257196 w 542278"/>
              <a:gd name="connsiteY73" fmla="*/ 140228 h 427001"/>
              <a:gd name="connsiteX74" fmla="*/ 255999 w 542278"/>
              <a:gd name="connsiteY74" fmla="*/ 143425 h 427001"/>
              <a:gd name="connsiteX75" fmla="*/ 257196 w 542278"/>
              <a:gd name="connsiteY75" fmla="*/ 145823 h 427001"/>
              <a:gd name="connsiteX76" fmla="*/ 278345 w 542278"/>
              <a:gd name="connsiteY76" fmla="*/ 167804 h 427001"/>
              <a:gd name="connsiteX77" fmla="*/ 278744 w 542278"/>
              <a:gd name="connsiteY77" fmla="*/ 191384 h 427001"/>
              <a:gd name="connsiteX78" fmla="*/ 273955 w 542278"/>
              <a:gd name="connsiteY78" fmla="*/ 196179 h 427001"/>
              <a:gd name="connsiteX79" fmla="*/ 261585 w 542278"/>
              <a:gd name="connsiteY79" fmla="*/ 201775 h 427001"/>
              <a:gd name="connsiteX80" fmla="*/ 250014 w 542278"/>
              <a:gd name="connsiteY80" fmla="*/ 197378 h 427001"/>
              <a:gd name="connsiteX81" fmla="*/ 226471 w 542278"/>
              <a:gd name="connsiteY81" fmla="*/ 175397 h 427001"/>
              <a:gd name="connsiteX82" fmla="*/ 220884 w 542278"/>
              <a:gd name="connsiteY82" fmla="*/ 174998 h 427001"/>
              <a:gd name="connsiteX83" fmla="*/ 206519 w 542278"/>
              <a:gd name="connsiteY83" fmla="*/ 177795 h 427001"/>
              <a:gd name="connsiteX84" fmla="*/ 195746 w 542278"/>
              <a:gd name="connsiteY84" fmla="*/ 167804 h 427001"/>
              <a:gd name="connsiteX85" fmla="*/ 175794 w 542278"/>
              <a:gd name="connsiteY85" fmla="*/ 108655 h 427001"/>
              <a:gd name="connsiteX86" fmla="*/ 179785 w 542278"/>
              <a:gd name="connsiteY86" fmla="*/ 93868 h 427001"/>
              <a:gd name="connsiteX87" fmla="*/ 194549 w 542278"/>
              <a:gd name="connsiteY87" fmla="*/ 90671 h 427001"/>
              <a:gd name="connsiteX88" fmla="*/ 65379 w 542278"/>
              <a:gd name="connsiteY88" fmla="*/ 60182 h 427001"/>
              <a:gd name="connsiteX89" fmla="*/ 60562 w 542278"/>
              <a:gd name="connsiteY89" fmla="*/ 65409 h 427001"/>
              <a:gd name="connsiteX90" fmla="*/ 60562 w 542278"/>
              <a:gd name="connsiteY90" fmla="*/ 225035 h 427001"/>
              <a:gd name="connsiteX91" fmla="*/ 65379 w 542278"/>
              <a:gd name="connsiteY91" fmla="*/ 229860 h 427001"/>
              <a:gd name="connsiteX92" fmla="*/ 396990 w 542278"/>
              <a:gd name="connsiteY92" fmla="*/ 229860 h 427001"/>
              <a:gd name="connsiteX93" fmla="*/ 396990 w 542278"/>
              <a:gd name="connsiteY93" fmla="*/ 65409 h 427001"/>
              <a:gd name="connsiteX94" fmla="*/ 392173 w 542278"/>
              <a:gd name="connsiteY94" fmla="*/ 60182 h 427001"/>
              <a:gd name="connsiteX95" fmla="*/ 65379 w 542278"/>
              <a:gd name="connsiteY95" fmla="*/ 46109 h 427001"/>
              <a:gd name="connsiteX96" fmla="*/ 392173 w 542278"/>
              <a:gd name="connsiteY96" fmla="*/ 46109 h 427001"/>
              <a:gd name="connsiteX97" fmla="*/ 411042 w 542278"/>
              <a:gd name="connsiteY97" fmla="*/ 65409 h 427001"/>
              <a:gd name="connsiteX98" fmla="*/ 411042 w 542278"/>
              <a:gd name="connsiteY98" fmla="*/ 237098 h 427001"/>
              <a:gd name="connsiteX99" fmla="*/ 404217 w 542278"/>
              <a:gd name="connsiteY99" fmla="*/ 244335 h 427001"/>
              <a:gd name="connsiteX100" fmla="*/ 65379 w 542278"/>
              <a:gd name="connsiteY100" fmla="*/ 244335 h 427001"/>
              <a:gd name="connsiteX101" fmla="*/ 46109 w 542278"/>
              <a:gd name="connsiteY101" fmla="*/ 225035 h 427001"/>
              <a:gd name="connsiteX102" fmla="*/ 46109 w 542278"/>
              <a:gd name="connsiteY102" fmla="*/ 65409 h 427001"/>
              <a:gd name="connsiteX103" fmla="*/ 65379 w 542278"/>
              <a:gd name="connsiteY103" fmla="*/ 46109 h 427001"/>
              <a:gd name="connsiteX104" fmla="*/ 29323 w 542278"/>
              <a:gd name="connsiteY104" fmla="*/ 14099 h 427001"/>
              <a:gd name="connsiteX105" fmla="*/ 14059 w 542278"/>
              <a:gd name="connsiteY105" fmla="*/ 29407 h 427001"/>
              <a:gd name="connsiteX106" fmla="*/ 14059 w 542278"/>
              <a:gd name="connsiteY106" fmla="*/ 259424 h 427001"/>
              <a:gd name="connsiteX107" fmla="*/ 29323 w 542278"/>
              <a:gd name="connsiteY107" fmla="*/ 274731 h 427001"/>
              <a:gd name="connsiteX108" fmla="*/ 204459 w 542278"/>
              <a:gd name="connsiteY108" fmla="*/ 274731 h 427001"/>
              <a:gd name="connsiteX109" fmla="*/ 249850 w 542278"/>
              <a:gd name="connsiteY109" fmla="*/ 274731 h 427001"/>
              <a:gd name="connsiteX110" fmla="*/ 386424 w 542278"/>
              <a:gd name="connsiteY110" fmla="*/ 274731 h 427001"/>
              <a:gd name="connsiteX111" fmla="*/ 386424 w 542278"/>
              <a:gd name="connsiteY111" fmla="*/ 269092 h 427001"/>
              <a:gd name="connsiteX112" fmla="*/ 387629 w 542278"/>
              <a:gd name="connsiteY112" fmla="*/ 264660 h 427001"/>
              <a:gd name="connsiteX113" fmla="*/ 441053 w 542278"/>
              <a:gd name="connsiteY113" fmla="*/ 244519 h 427001"/>
              <a:gd name="connsiteX114" fmla="*/ 441053 w 542278"/>
              <a:gd name="connsiteY114" fmla="*/ 29407 h 427001"/>
              <a:gd name="connsiteX115" fmla="*/ 426191 w 542278"/>
              <a:gd name="connsiteY115" fmla="*/ 14099 h 427001"/>
              <a:gd name="connsiteX116" fmla="*/ 29323 w 542278"/>
              <a:gd name="connsiteY116" fmla="*/ 0 h 427001"/>
              <a:gd name="connsiteX117" fmla="*/ 426191 w 542278"/>
              <a:gd name="connsiteY117" fmla="*/ 0 h 427001"/>
              <a:gd name="connsiteX118" fmla="*/ 455514 w 542278"/>
              <a:gd name="connsiteY118" fmla="*/ 29407 h 427001"/>
              <a:gd name="connsiteX119" fmla="*/ 455514 w 542278"/>
              <a:gd name="connsiteY119" fmla="*/ 243713 h 427001"/>
              <a:gd name="connsiteX120" fmla="*/ 463949 w 542278"/>
              <a:gd name="connsiteY120" fmla="*/ 243310 h 427001"/>
              <a:gd name="connsiteX121" fmla="*/ 541073 w 542278"/>
              <a:gd name="connsiteY121" fmla="*/ 269897 h 427001"/>
              <a:gd name="connsiteX122" fmla="*/ 542278 w 542278"/>
              <a:gd name="connsiteY122" fmla="*/ 273926 h 427001"/>
              <a:gd name="connsiteX123" fmla="*/ 542278 w 542278"/>
              <a:gd name="connsiteY123" fmla="*/ 403234 h 427001"/>
              <a:gd name="connsiteX124" fmla="*/ 537860 w 542278"/>
              <a:gd name="connsiteY124" fmla="*/ 409680 h 427001"/>
              <a:gd name="connsiteX125" fmla="*/ 463548 w 542278"/>
              <a:gd name="connsiteY125" fmla="*/ 427001 h 427001"/>
              <a:gd name="connsiteX126" fmla="*/ 386424 w 542278"/>
              <a:gd name="connsiteY126" fmla="*/ 400012 h 427001"/>
              <a:gd name="connsiteX127" fmla="*/ 386424 w 542278"/>
              <a:gd name="connsiteY127" fmla="*/ 398400 h 427001"/>
              <a:gd name="connsiteX128" fmla="*/ 386424 w 542278"/>
              <a:gd name="connsiteY128" fmla="*/ 289233 h 427001"/>
              <a:gd name="connsiteX129" fmla="*/ 257482 w 542278"/>
              <a:gd name="connsiteY129" fmla="*/ 289233 h 427001"/>
              <a:gd name="connsiteX130" fmla="*/ 257482 w 542278"/>
              <a:gd name="connsiteY130" fmla="*/ 320251 h 427001"/>
              <a:gd name="connsiteX131" fmla="*/ 265114 w 542278"/>
              <a:gd name="connsiteY131" fmla="*/ 320251 h 427001"/>
              <a:gd name="connsiteX132" fmla="*/ 331392 w 542278"/>
              <a:gd name="connsiteY132" fmla="*/ 373828 h 427001"/>
              <a:gd name="connsiteX133" fmla="*/ 328179 w 542278"/>
              <a:gd name="connsiteY133" fmla="*/ 389135 h 427001"/>
              <a:gd name="connsiteX134" fmla="*/ 314120 w 542278"/>
              <a:gd name="connsiteY134" fmla="*/ 395983 h 427001"/>
              <a:gd name="connsiteX135" fmla="*/ 140189 w 542278"/>
              <a:gd name="connsiteY135" fmla="*/ 395983 h 427001"/>
              <a:gd name="connsiteX136" fmla="*/ 126130 w 542278"/>
              <a:gd name="connsiteY136" fmla="*/ 389135 h 427001"/>
              <a:gd name="connsiteX137" fmla="*/ 122917 w 542278"/>
              <a:gd name="connsiteY137" fmla="*/ 373828 h 427001"/>
              <a:gd name="connsiteX138" fmla="*/ 189195 w 542278"/>
              <a:gd name="connsiteY138" fmla="*/ 320251 h 427001"/>
              <a:gd name="connsiteX139" fmla="*/ 197229 w 542278"/>
              <a:gd name="connsiteY139" fmla="*/ 320251 h 427001"/>
              <a:gd name="connsiteX140" fmla="*/ 197229 w 542278"/>
              <a:gd name="connsiteY140" fmla="*/ 289233 h 427001"/>
              <a:gd name="connsiteX141" fmla="*/ 29323 w 542278"/>
              <a:gd name="connsiteY141" fmla="*/ 289233 h 427001"/>
              <a:gd name="connsiteX142" fmla="*/ 0 w 542278"/>
              <a:gd name="connsiteY142" fmla="*/ 259424 h 427001"/>
              <a:gd name="connsiteX143" fmla="*/ 0 w 542278"/>
              <a:gd name="connsiteY143" fmla="*/ 29407 h 427001"/>
              <a:gd name="connsiteX144" fmla="*/ 29323 w 542278"/>
              <a:gd name="connsiteY144" fmla="*/ 0 h 4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2278" h="427001">
                <a:moveTo>
                  <a:pt x="400884" y="383496"/>
                </a:moveTo>
                <a:lnTo>
                  <a:pt x="400884" y="398400"/>
                </a:lnTo>
                <a:cubicBezTo>
                  <a:pt x="402089" y="402026"/>
                  <a:pt x="423379" y="412902"/>
                  <a:pt x="463548" y="412902"/>
                </a:cubicBezTo>
                <a:cubicBezTo>
                  <a:pt x="504922" y="412902"/>
                  <a:pt x="525809" y="403637"/>
                  <a:pt x="528219" y="399609"/>
                </a:cubicBezTo>
                <a:lnTo>
                  <a:pt x="528219" y="383496"/>
                </a:lnTo>
                <a:cubicBezTo>
                  <a:pt x="511349" y="391552"/>
                  <a:pt x="483632" y="393969"/>
                  <a:pt x="464351" y="393969"/>
                </a:cubicBezTo>
                <a:cubicBezTo>
                  <a:pt x="445070" y="393969"/>
                  <a:pt x="417354" y="391552"/>
                  <a:pt x="400884" y="383496"/>
                </a:cubicBezTo>
                <a:close/>
                <a:moveTo>
                  <a:pt x="400884" y="350463"/>
                </a:moveTo>
                <a:lnTo>
                  <a:pt x="400884" y="366980"/>
                </a:lnTo>
                <a:cubicBezTo>
                  <a:pt x="402491" y="371008"/>
                  <a:pt x="426191" y="379467"/>
                  <a:pt x="464351" y="379467"/>
                </a:cubicBezTo>
                <a:cubicBezTo>
                  <a:pt x="502110" y="379467"/>
                  <a:pt x="525809" y="371008"/>
                  <a:pt x="528219" y="366577"/>
                </a:cubicBezTo>
                <a:lnTo>
                  <a:pt x="528219" y="350866"/>
                </a:lnTo>
                <a:cubicBezTo>
                  <a:pt x="509340" y="359729"/>
                  <a:pt x="476000" y="360937"/>
                  <a:pt x="463949" y="360937"/>
                </a:cubicBezTo>
                <a:cubicBezTo>
                  <a:pt x="445070" y="360937"/>
                  <a:pt x="417354" y="358117"/>
                  <a:pt x="400884" y="350463"/>
                </a:cubicBezTo>
                <a:close/>
                <a:moveTo>
                  <a:pt x="528219" y="315014"/>
                </a:moveTo>
                <a:cubicBezTo>
                  <a:pt x="513357" y="323474"/>
                  <a:pt x="488452" y="327502"/>
                  <a:pt x="464351" y="327502"/>
                </a:cubicBezTo>
                <a:cubicBezTo>
                  <a:pt x="441053" y="327502"/>
                  <a:pt x="415747" y="324279"/>
                  <a:pt x="400884" y="316223"/>
                </a:cubicBezTo>
                <a:lnTo>
                  <a:pt x="400884" y="333545"/>
                </a:lnTo>
                <a:cubicBezTo>
                  <a:pt x="402491" y="337573"/>
                  <a:pt x="425789" y="346435"/>
                  <a:pt x="463949" y="346435"/>
                </a:cubicBezTo>
                <a:cubicBezTo>
                  <a:pt x="504520" y="346435"/>
                  <a:pt x="525809" y="338379"/>
                  <a:pt x="527416" y="334350"/>
                </a:cubicBezTo>
                <a:cubicBezTo>
                  <a:pt x="527416" y="333545"/>
                  <a:pt x="527818" y="332739"/>
                  <a:pt x="528219" y="332336"/>
                </a:cubicBezTo>
                <a:close/>
                <a:moveTo>
                  <a:pt x="211690" y="289233"/>
                </a:moveTo>
                <a:lnTo>
                  <a:pt x="211690" y="327502"/>
                </a:lnTo>
                <a:cubicBezTo>
                  <a:pt x="211690" y="331530"/>
                  <a:pt x="208476" y="334753"/>
                  <a:pt x="204459" y="334753"/>
                </a:cubicBezTo>
                <a:lnTo>
                  <a:pt x="189195" y="334753"/>
                </a:lnTo>
                <a:cubicBezTo>
                  <a:pt x="164290" y="334753"/>
                  <a:pt x="142198" y="352478"/>
                  <a:pt x="136574" y="377050"/>
                </a:cubicBezTo>
                <a:cubicBezTo>
                  <a:pt x="136172" y="378259"/>
                  <a:pt x="136574" y="379467"/>
                  <a:pt x="137377" y="380273"/>
                </a:cubicBezTo>
                <a:cubicBezTo>
                  <a:pt x="137779" y="380676"/>
                  <a:pt x="138582" y="381481"/>
                  <a:pt x="140189" y="381481"/>
                </a:cubicBezTo>
                <a:lnTo>
                  <a:pt x="314120" y="381481"/>
                </a:lnTo>
                <a:cubicBezTo>
                  <a:pt x="315727" y="381481"/>
                  <a:pt x="316530" y="380676"/>
                  <a:pt x="316932" y="380273"/>
                </a:cubicBezTo>
                <a:cubicBezTo>
                  <a:pt x="317735" y="379467"/>
                  <a:pt x="317735" y="378259"/>
                  <a:pt x="317735" y="377050"/>
                </a:cubicBezTo>
                <a:cubicBezTo>
                  <a:pt x="312111" y="352478"/>
                  <a:pt x="290420" y="334753"/>
                  <a:pt x="265114" y="334753"/>
                </a:cubicBezTo>
                <a:lnTo>
                  <a:pt x="249850" y="334753"/>
                </a:lnTo>
                <a:cubicBezTo>
                  <a:pt x="246235" y="334753"/>
                  <a:pt x="243021" y="331530"/>
                  <a:pt x="243021" y="327502"/>
                </a:cubicBezTo>
                <a:lnTo>
                  <a:pt x="243021" y="289233"/>
                </a:lnTo>
                <a:close/>
                <a:moveTo>
                  <a:pt x="528219" y="286816"/>
                </a:moveTo>
                <a:cubicBezTo>
                  <a:pt x="511750" y="295276"/>
                  <a:pt x="483230" y="297693"/>
                  <a:pt x="463949" y="297693"/>
                </a:cubicBezTo>
                <a:cubicBezTo>
                  <a:pt x="445070" y="297693"/>
                  <a:pt x="417354" y="295276"/>
                  <a:pt x="400884" y="287219"/>
                </a:cubicBezTo>
                <a:lnTo>
                  <a:pt x="400884" y="294067"/>
                </a:lnTo>
                <a:cubicBezTo>
                  <a:pt x="401688" y="295276"/>
                  <a:pt x="402089" y="296887"/>
                  <a:pt x="402089" y="298498"/>
                </a:cubicBezTo>
                <a:cubicBezTo>
                  <a:pt x="402089" y="302527"/>
                  <a:pt x="420969" y="313000"/>
                  <a:pt x="464351" y="313000"/>
                </a:cubicBezTo>
                <a:cubicBezTo>
                  <a:pt x="504922" y="313000"/>
                  <a:pt x="527014" y="301721"/>
                  <a:pt x="527014" y="296887"/>
                </a:cubicBezTo>
                <a:cubicBezTo>
                  <a:pt x="527014" y="295678"/>
                  <a:pt x="527416" y="294067"/>
                  <a:pt x="528219" y="293261"/>
                </a:cubicBezTo>
                <a:close/>
                <a:moveTo>
                  <a:pt x="463949" y="257812"/>
                </a:moveTo>
                <a:cubicBezTo>
                  <a:pt x="426994" y="257812"/>
                  <a:pt x="404098" y="265869"/>
                  <a:pt x="400884" y="270703"/>
                </a:cubicBezTo>
                <a:cubicBezTo>
                  <a:pt x="404098" y="275537"/>
                  <a:pt x="426994" y="283191"/>
                  <a:pt x="463949" y="283191"/>
                </a:cubicBezTo>
                <a:cubicBezTo>
                  <a:pt x="500503" y="283191"/>
                  <a:pt x="523399" y="275537"/>
                  <a:pt x="527014" y="270703"/>
                </a:cubicBezTo>
                <a:cubicBezTo>
                  <a:pt x="523399" y="265869"/>
                  <a:pt x="500503" y="257812"/>
                  <a:pt x="463949" y="257812"/>
                </a:cubicBezTo>
                <a:close/>
                <a:moveTo>
                  <a:pt x="61799" y="250058"/>
                </a:moveTo>
                <a:lnTo>
                  <a:pt x="102330" y="250058"/>
                </a:lnTo>
                <a:cubicBezTo>
                  <a:pt x="106342" y="250058"/>
                  <a:pt x="109553" y="253509"/>
                  <a:pt x="109553" y="256960"/>
                </a:cubicBezTo>
                <a:cubicBezTo>
                  <a:pt x="109553" y="260794"/>
                  <a:pt x="106342" y="263862"/>
                  <a:pt x="102330" y="263862"/>
                </a:cubicBezTo>
                <a:lnTo>
                  <a:pt x="61799" y="263862"/>
                </a:lnTo>
                <a:cubicBezTo>
                  <a:pt x="57786" y="263862"/>
                  <a:pt x="54977" y="260794"/>
                  <a:pt x="54977" y="256960"/>
                </a:cubicBezTo>
                <a:cubicBezTo>
                  <a:pt x="54977" y="253509"/>
                  <a:pt x="57786" y="250058"/>
                  <a:pt x="61799" y="250058"/>
                </a:cubicBezTo>
                <a:close/>
                <a:moveTo>
                  <a:pt x="189361" y="103859"/>
                </a:moveTo>
                <a:lnTo>
                  <a:pt x="208914" y="163008"/>
                </a:lnTo>
                <a:cubicBezTo>
                  <a:pt x="209313" y="164207"/>
                  <a:pt x="210111" y="164207"/>
                  <a:pt x="210510" y="164207"/>
                </a:cubicBezTo>
                <a:cubicBezTo>
                  <a:pt x="210909" y="164207"/>
                  <a:pt x="211707" y="164607"/>
                  <a:pt x="212106" y="164207"/>
                </a:cubicBezTo>
                <a:cubicBezTo>
                  <a:pt x="215298" y="161409"/>
                  <a:pt x="219288" y="159811"/>
                  <a:pt x="223678" y="159811"/>
                </a:cubicBezTo>
                <a:cubicBezTo>
                  <a:pt x="227668" y="159811"/>
                  <a:pt x="232456" y="161809"/>
                  <a:pt x="236048" y="164607"/>
                </a:cubicBezTo>
                <a:lnTo>
                  <a:pt x="259590" y="186987"/>
                </a:lnTo>
                <a:cubicBezTo>
                  <a:pt x="260787" y="187787"/>
                  <a:pt x="262783" y="187787"/>
                  <a:pt x="263581" y="186588"/>
                </a:cubicBezTo>
                <a:lnTo>
                  <a:pt x="268369" y="181392"/>
                </a:lnTo>
                <a:cubicBezTo>
                  <a:pt x="269167" y="180593"/>
                  <a:pt x="269167" y="178994"/>
                  <a:pt x="267970" y="177795"/>
                </a:cubicBezTo>
                <a:lnTo>
                  <a:pt x="247220" y="156214"/>
                </a:lnTo>
                <a:cubicBezTo>
                  <a:pt x="243629" y="152617"/>
                  <a:pt x="242033" y="148221"/>
                  <a:pt x="242033" y="143025"/>
                </a:cubicBezTo>
                <a:cubicBezTo>
                  <a:pt x="242033" y="138229"/>
                  <a:pt x="244028" y="133434"/>
                  <a:pt x="247220" y="129837"/>
                </a:cubicBezTo>
                <a:cubicBezTo>
                  <a:pt x="248018" y="129837"/>
                  <a:pt x="248018" y="129037"/>
                  <a:pt x="248018" y="128638"/>
                </a:cubicBezTo>
                <a:cubicBezTo>
                  <a:pt x="248018" y="128238"/>
                  <a:pt x="247619" y="127439"/>
                  <a:pt x="246821" y="127439"/>
                </a:cubicBezTo>
                <a:close/>
                <a:moveTo>
                  <a:pt x="194549" y="90671"/>
                </a:moveTo>
                <a:lnTo>
                  <a:pt x="252009" y="113851"/>
                </a:lnTo>
                <a:cubicBezTo>
                  <a:pt x="257196" y="116248"/>
                  <a:pt x="260787" y="120645"/>
                  <a:pt x="261984" y="125840"/>
                </a:cubicBezTo>
                <a:cubicBezTo>
                  <a:pt x="262783" y="131036"/>
                  <a:pt x="261186" y="136631"/>
                  <a:pt x="257196" y="140228"/>
                </a:cubicBezTo>
                <a:cubicBezTo>
                  <a:pt x="256398" y="141027"/>
                  <a:pt x="255999" y="141826"/>
                  <a:pt x="255999" y="143425"/>
                </a:cubicBezTo>
                <a:cubicBezTo>
                  <a:pt x="255999" y="144624"/>
                  <a:pt x="256398" y="145423"/>
                  <a:pt x="257196" y="145823"/>
                </a:cubicBezTo>
                <a:lnTo>
                  <a:pt x="278345" y="167804"/>
                </a:lnTo>
                <a:cubicBezTo>
                  <a:pt x="285128" y="174198"/>
                  <a:pt x="285128" y="184589"/>
                  <a:pt x="278744" y="191384"/>
                </a:cubicBezTo>
                <a:lnTo>
                  <a:pt x="273955" y="196179"/>
                </a:lnTo>
                <a:cubicBezTo>
                  <a:pt x="270364" y="199776"/>
                  <a:pt x="265975" y="201775"/>
                  <a:pt x="261585" y="201775"/>
                </a:cubicBezTo>
                <a:cubicBezTo>
                  <a:pt x="257595" y="201775"/>
                  <a:pt x="253206" y="200176"/>
                  <a:pt x="250014" y="197378"/>
                </a:cubicBezTo>
                <a:lnTo>
                  <a:pt x="226471" y="175397"/>
                </a:lnTo>
                <a:cubicBezTo>
                  <a:pt x="224875" y="173799"/>
                  <a:pt x="222481" y="173799"/>
                  <a:pt x="220884" y="174998"/>
                </a:cubicBezTo>
                <a:cubicBezTo>
                  <a:pt x="216894" y="178195"/>
                  <a:pt x="211707" y="179394"/>
                  <a:pt x="206519" y="177795"/>
                </a:cubicBezTo>
                <a:cubicBezTo>
                  <a:pt x="201731" y="176596"/>
                  <a:pt x="197342" y="172600"/>
                  <a:pt x="195746" y="167804"/>
                </a:cubicBezTo>
                <a:lnTo>
                  <a:pt x="175794" y="108655"/>
                </a:lnTo>
                <a:cubicBezTo>
                  <a:pt x="173799" y="103060"/>
                  <a:pt x="175395" y="97864"/>
                  <a:pt x="179785" y="93868"/>
                </a:cubicBezTo>
                <a:cubicBezTo>
                  <a:pt x="183376" y="89871"/>
                  <a:pt x="189361" y="88672"/>
                  <a:pt x="194549" y="90671"/>
                </a:cubicBezTo>
                <a:close/>
                <a:moveTo>
                  <a:pt x="65379" y="60182"/>
                </a:moveTo>
                <a:cubicBezTo>
                  <a:pt x="62569" y="60182"/>
                  <a:pt x="60562" y="62595"/>
                  <a:pt x="60562" y="65409"/>
                </a:cubicBezTo>
                <a:lnTo>
                  <a:pt x="60562" y="225035"/>
                </a:lnTo>
                <a:cubicBezTo>
                  <a:pt x="60562" y="227850"/>
                  <a:pt x="62569" y="229860"/>
                  <a:pt x="65379" y="229860"/>
                </a:cubicBezTo>
                <a:lnTo>
                  <a:pt x="396990" y="229860"/>
                </a:lnTo>
                <a:lnTo>
                  <a:pt x="396990" y="65409"/>
                </a:lnTo>
                <a:cubicBezTo>
                  <a:pt x="396990" y="62595"/>
                  <a:pt x="394582" y="60182"/>
                  <a:pt x="392173" y="60182"/>
                </a:cubicBezTo>
                <a:close/>
                <a:moveTo>
                  <a:pt x="65379" y="46109"/>
                </a:moveTo>
                <a:lnTo>
                  <a:pt x="392173" y="46109"/>
                </a:lnTo>
                <a:cubicBezTo>
                  <a:pt x="402611" y="46109"/>
                  <a:pt x="411042" y="54553"/>
                  <a:pt x="411042" y="65409"/>
                </a:cubicBezTo>
                <a:lnTo>
                  <a:pt x="411042" y="237098"/>
                </a:lnTo>
                <a:cubicBezTo>
                  <a:pt x="411042" y="241119"/>
                  <a:pt x="408231" y="244335"/>
                  <a:pt x="404217" y="244335"/>
                </a:cubicBezTo>
                <a:lnTo>
                  <a:pt x="65379" y="244335"/>
                </a:lnTo>
                <a:cubicBezTo>
                  <a:pt x="54941" y="244335"/>
                  <a:pt x="46109" y="235489"/>
                  <a:pt x="46109" y="225035"/>
                </a:cubicBezTo>
                <a:lnTo>
                  <a:pt x="46109" y="65409"/>
                </a:lnTo>
                <a:cubicBezTo>
                  <a:pt x="46109" y="54553"/>
                  <a:pt x="54941" y="46109"/>
                  <a:pt x="65379" y="46109"/>
                </a:cubicBezTo>
                <a:close/>
                <a:moveTo>
                  <a:pt x="29323" y="14099"/>
                </a:moveTo>
                <a:cubicBezTo>
                  <a:pt x="20888" y="14099"/>
                  <a:pt x="14059" y="21350"/>
                  <a:pt x="14059" y="29407"/>
                </a:cubicBezTo>
                <a:lnTo>
                  <a:pt x="14059" y="259424"/>
                </a:lnTo>
                <a:cubicBezTo>
                  <a:pt x="14059" y="267883"/>
                  <a:pt x="20888" y="274731"/>
                  <a:pt x="29323" y="274731"/>
                </a:cubicBezTo>
                <a:lnTo>
                  <a:pt x="204459" y="274731"/>
                </a:lnTo>
                <a:lnTo>
                  <a:pt x="249850" y="274731"/>
                </a:lnTo>
                <a:lnTo>
                  <a:pt x="386424" y="274731"/>
                </a:lnTo>
                <a:lnTo>
                  <a:pt x="386424" y="269092"/>
                </a:lnTo>
                <a:cubicBezTo>
                  <a:pt x="386424" y="267077"/>
                  <a:pt x="386825" y="265466"/>
                  <a:pt x="387629" y="264660"/>
                </a:cubicBezTo>
                <a:cubicBezTo>
                  <a:pt x="393654" y="252173"/>
                  <a:pt x="418157" y="246936"/>
                  <a:pt x="441053" y="244519"/>
                </a:cubicBezTo>
                <a:lnTo>
                  <a:pt x="441053" y="29407"/>
                </a:lnTo>
                <a:cubicBezTo>
                  <a:pt x="441053" y="21350"/>
                  <a:pt x="434224" y="14099"/>
                  <a:pt x="426191" y="14099"/>
                </a:cubicBezTo>
                <a:close/>
                <a:moveTo>
                  <a:pt x="29323" y="0"/>
                </a:moveTo>
                <a:lnTo>
                  <a:pt x="426191" y="0"/>
                </a:lnTo>
                <a:cubicBezTo>
                  <a:pt x="442258" y="0"/>
                  <a:pt x="455514" y="13294"/>
                  <a:pt x="455514" y="29407"/>
                </a:cubicBezTo>
                <a:lnTo>
                  <a:pt x="455514" y="243713"/>
                </a:lnTo>
                <a:cubicBezTo>
                  <a:pt x="458326" y="243310"/>
                  <a:pt x="461138" y="243310"/>
                  <a:pt x="463949" y="243310"/>
                </a:cubicBezTo>
                <a:cubicBezTo>
                  <a:pt x="492067" y="243310"/>
                  <a:pt x="539868" y="248950"/>
                  <a:pt x="541073" y="269897"/>
                </a:cubicBezTo>
                <a:cubicBezTo>
                  <a:pt x="541877" y="271106"/>
                  <a:pt x="542278" y="272314"/>
                  <a:pt x="542278" y="273926"/>
                </a:cubicBezTo>
                <a:lnTo>
                  <a:pt x="542278" y="403234"/>
                </a:lnTo>
                <a:cubicBezTo>
                  <a:pt x="542278" y="406054"/>
                  <a:pt x="540270" y="408471"/>
                  <a:pt x="537860" y="409680"/>
                </a:cubicBezTo>
                <a:cubicBezTo>
                  <a:pt x="525809" y="422973"/>
                  <a:pt x="487649" y="427001"/>
                  <a:pt x="463548" y="427001"/>
                </a:cubicBezTo>
                <a:cubicBezTo>
                  <a:pt x="426191" y="427001"/>
                  <a:pt x="388834" y="417736"/>
                  <a:pt x="386424" y="400012"/>
                </a:cubicBezTo>
                <a:cubicBezTo>
                  <a:pt x="386424" y="399609"/>
                  <a:pt x="386424" y="398803"/>
                  <a:pt x="386424" y="398400"/>
                </a:cubicBezTo>
                <a:lnTo>
                  <a:pt x="386424" y="289233"/>
                </a:lnTo>
                <a:lnTo>
                  <a:pt x="257482" y="289233"/>
                </a:lnTo>
                <a:lnTo>
                  <a:pt x="257482" y="320251"/>
                </a:lnTo>
                <a:lnTo>
                  <a:pt x="265114" y="320251"/>
                </a:lnTo>
                <a:cubicBezTo>
                  <a:pt x="296847" y="320251"/>
                  <a:pt x="324965" y="342810"/>
                  <a:pt x="331392" y="373828"/>
                </a:cubicBezTo>
                <a:cubicBezTo>
                  <a:pt x="332598" y="379467"/>
                  <a:pt x="331392" y="384704"/>
                  <a:pt x="328179" y="389135"/>
                </a:cubicBezTo>
                <a:cubicBezTo>
                  <a:pt x="324965" y="393164"/>
                  <a:pt x="319744" y="395983"/>
                  <a:pt x="314120" y="395983"/>
                </a:cubicBezTo>
                <a:lnTo>
                  <a:pt x="140189" y="395983"/>
                </a:lnTo>
                <a:cubicBezTo>
                  <a:pt x="134967" y="395983"/>
                  <a:pt x="129745" y="393164"/>
                  <a:pt x="126130" y="389135"/>
                </a:cubicBezTo>
                <a:cubicBezTo>
                  <a:pt x="122917" y="384704"/>
                  <a:pt x="121711" y="379467"/>
                  <a:pt x="122917" y="373828"/>
                </a:cubicBezTo>
                <a:cubicBezTo>
                  <a:pt x="129745" y="342810"/>
                  <a:pt x="157462" y="320251"/>
                  <a:pt x="189195" y="320251"/>
                </a:cubicBezTo>
                <a:lnTo>
                  <a:pt x="197229" y="320251"/>
                </a:lnTo>
                <a:lnTo>
                  <a:pt x="197229" y="289233"/>
                </a:lnTo>
                <a:lnTo>
                  <a:pt x="29323" y="289233"/>
                </a:lnTo>
                <a:cubicBezTo>
                  <a:pt x="13256" y="289233"/>
                  <a:pt x="0" y="275537"/>
                  <a:pt x="0" y="259424"/>
                </a:cubicBezTo>
                <a:lnTo>
                  <a:pt x="0" y="29407"/>
                </a:lnTo>
                <a:cubicBezTo>
                  <a:pt x="0" y="13294"/>
                  <a:pt x="13256" y="0"/>
                  <a:pt x="2932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1" name="Freeform 28">
            <a:extLst>
              <a:ext uri="{FF2B5EF4-FFF2-40B4-BE49-F238E27FC236}">
                <a16:creationId xmlns:a16="http://schemas.microsoft.com/office/drawing/2014/main" id="{4284891D-4414-BEEF-9A01-7540E6497BF5}"/>
              </a:ext>
            </a:extLst>
          </p:cNvPr>
          <p:cNvSpPr>
            <a:spLocks noChangeArrowheads="1"/>
          </p:cNvSpPr>
          <p:nvPr/>
        </p:nvSpPr>
        <p:spPr bwMode="auto">
          <a:xfrm>
            <a:off x="2941372" y="3370571"/>
            <a:ext cx="238812" cy="269039"/>
          </a:xfrm>
          <a:custGeom>
            <a:avLst/>
            <a:gdLst>
              <a:gd name="connsiteX0" fmla="*/ 66809 w 519627"/>
              <a:gd name="connsiteY0" fmla="*/ 449415 h 577954"/>
              <a:gd name="connsiteX1" fmla="*/ 52300 w 519627"/>
              <a:gd name="connsiteY1" fmla="*/ 449834 h 577954"/>
              <a:gd name="connsiteX2" fmla="*/ 52300 w 519627"/>
              <a:gd name="connsiteY2" fmla="*/ 464496 h 577954"/>
              <a:gd name="connsiteX3" fmla="*/ 66395 w 519627"/>
              <a:gd name="connsiteY3" fmla="*/ 464077 h 577954"/>
              <a:gd name="connsiteX4" fmla="*/ 66809 w 519627"/>
              <a:gd name="connsiteY4" fmla="*/ 449415 h 577954"/>
              <a:gd name="connsiteX5" fmla="*/ 56860 w 519627"/>
              <a:gd name="connsiteY5" fmla="*/ 438524 h 577954"/>
              <a:gd name="connsiteX6" fmla="*/ 61006 w 519627"/>
              <a:gd name="connsiteY6" fmla="*/ 438524 h 577954"/>
              <a:gd name="connsiteX7" fmla="*/ 78002 w 519627"/>
              <a:gd name="connsiteY7" fmla="*/ 455280 h 577954"/>
              <a:gd name="connsiteX8" fmla="*/ 78002 w 519627"/>
              <a:gd name="connsiteY8" fmla="*/ 459469 h 577954"/>
              <a:gd name="connsiteX9" fmla="*/ 61835 w 519627"/>
              <a:gd name="connsiteY9" fmla="*/ 475388 h 577954"/>
              <a:gd name="connsiteX10" fmla="*/ 57689 w 519627"/>
              <a:gd name="connsiteY10" fmla="*/ 475388 h 577954"/>
              <a:gd name="connsiteX11" fmla="*/ 40693 w 519627"/>
              <a:gd name="connsiteY11" fmla="*/ 458631 h 577954"/>
              <a:gd name="connsiteX12" fmla="*/ 40693 w 519627"/>
              <a:gd name="connsiteY12" fmla="*/ 454023 h 577954"/>
              <a:gd name="connsiteX13" fmla="*/ 63810 w 519627"/>
              <a:gd name="connsiteY13" fmla="*/ 410644 h 577954"/>
              <a:gd name="connsiteX14" fmla="*/ 60533 w 519627"/>
              <a:gd name="connsiteY14" fmla="*/ 411875 h 577954"/>
              <a:gd name="connsiteX15" fmla="*/ 15465 w 519627"/>
              <a:gd name="connsiteY15" fmla="*/ 456983 h 577954"/>
              <a:gd name="connsiteX16" fmla="*/ 15465 w 519627"/>
              <a:gd name="connsiteY16" fmla="*/ 463134 h 577954"/>
              <a:gd name="connsiteX17" fmla="*/ 114613 w 519627"/>
              <a:gd name="connsiteY17" fmla="*/ 561961 h 577954"/>
              <a:gd name="connsiteX18" fmla="*/ 120349 w 519627"/>
              <a:gd name="connsiteY18" fmla="*/ 561961 h 577954"/>
              <a:gd name="connsiteX19" fmla="*/ 165826 w 519627"/>
              <a:gd name="connsiteY19" fmla="*/ 516853 h 577954"/>
              <a:gd name="connsiteX20" fmla="*/ 165826 w 519627"/>
              <a:gd name="connsiteY20" fmla="*/ 510702 h 577954"/>
              <a:gd name="connsiteX21" fmla="*/ 67088 w 519627"/>
              <a:gd name="connsiteY21" fmla="*/ 411875 h 577954"/>
              <a:gd name="connsiteX22" fmla="*/ 63810 w 519627"/>
              <a:gd name="connsiteY22" fmla="*/ 410644 h 577954"/>
              <a:gd name="connsiteX23" fmla="*/ 467877 w 519627"/>
              <a:gd name="connsiteY23" fmla="*/ 357027 h 577954"/>
              <a:gd name="connsiteX24" fmla="*/ 444422 w 519627"/>
              <a:gd name="connsiteY24" fmla="*/ 369227 h 577954"/>
              <a:gd name="connsiteX25" fmla="*/ 402223 w 519627"/>
              <a:gd name="connsiteY25" fmla="*/ 419256 h 577954"/>
              <a:gd name="connsiteX26" fmla="*/ 386654 w 519627"/>
              <a:gd name="connsiteY26" fmla="*/ 427457 h 577954"/>
              <a:gd name="connsiteX27" fmla="*/ 386654 w 519627"/>
              <a:gd name="connsiteY27" fmla="*/ 428277 h 577954"/>
              <a:gd name="connsiteX28" fmla="*/ 386654 w 519627"/>
              <a:gd name="connsiteY28" fmla="*/ 430738 h 577954"/>
              <a:gd name="connsiteX29" fmla="*/ 344045 w 519627"/>
              <a:gd name="connsiteY29" fmla="*/ 473796 h 577954"/>
              <a:gd name="connsiteX30" fmla="*/ 201060 w 519627"/>
              <a:gd name="connsiteY30" fmla="*/ 473796 h 577954"/>
              <a:gd name="connsiteX31" fmla="*/ 194095 w 519627"/>
              <a:gd name="connsiteY31" fmla="*/ 466414 h 577954"/>
              <a:gd name="connsiteX32" fmla="*/ 201060 w 519627"/>
              <a:gd name="connsiteY32" fmla="*/ 459443 h 577954"/>
              <a:gd name="connsiteX33" fmla="*/ 344045 w 519627"/>
              <a:gd name="connsiteY33" fmla="*/ 459443 h 577954"/>
              <a:gd name="connsiteX34" fmla="*/ 372315 w 519627"/>
              <a:gd name="connsiteY34" fmla="*/ 430738 h 577954"/>
              <a:gd name="connsiteX35" fmla="*/ 372315 w 519627"/>
              <a:gd name="connsiteY35" fmla="*/ 428277 h 577954"/>
              <a:gd name="connsiteX36" fmla="*/ 344045 w 519627"/>
              <a:gd name="connsiteY36" fmla="*/ 400393 h 577954"/>
              <a:gd name="connsiteX37" fmla="*/ 261696 w 519627"/>
              <a:gd name="connsiteY37" fmla="*/ 400393 h 577954"/>
              <a:gd name="connsiteX38" fmla="*/ 249814 w 519627"/>
              <a:gd name="connsiteY38" fmla="*/ 391371 h 577954"/>
              <a:gd name="connsiteX39" fmla="*/ 221955 w 519627"/>
              <a:gd name="connsiteY39" fmla="*/ 379479 h 577954"/>
              <a:gd name="connsiteX40" fmla="*/ 122397 w 519627"/>
              <a:gd name="connsiteY40" fmla="*/ 379479 h 577954"/>
              <a:gd name="connsiteX41" fmla="*/ 114203 w 519627"/>
              <a:gd name="connsiteY41" fmla="*/ 382349 h 577954"/>
              <a:gd name="connsiteX42" fmla="*/ 87163 w 519627"/>
              <a:gd name="connsiteY42" fmla="*/ 412285 h 577954"/>
              <a:gd name="connsiteX43" fmla="*/ 171152 w 519627"/>
              <a:gd name="connsiteY43" fmla="*/ 496350 h 577954"/>
              <a:gd name="connsiteX44" fmla="*/ 307992 w 519627"/>
              <a:gd name="connsiteY44" fmla="*/ 496350 h 577954"/>
              <a:gd name="connsiteX45" fmla="*/ 311679 w 519627"/>
              <a:gd name="connsiteY45" fmla="*/ 496350 h 577954"/>
              <a:gd name="connsiteX46" fmla="*/ 403042 w 519627"/>
              <a:gd name="connsiteY46" fmla="*/ 496350 h 577954"/>
              <a:gd name="connsiteX47" fmla="*/ 443193 w 519627"/>
              <a:gd name="connsiteY47" fmla="*/ 477486 h 577954"/>
              <a:gd name="connsiteX48" fmla="*/ 497274 w 519627"/>
              <a:gd name="connsiteY48" fmla="*/ 413105 h 577954"/>
              <a:gd name="connsiteX49" fmla="*/ 505468 w 519627"/>
              <a:gd name="connsiteY49" fmla="*/ 388090 h 577954"/>
              <a:gd name="connsiteX50" fmla="*/ 493176 w 519627"/>
              <a:gd name="connsiteY50" fmla="*/ 365126 h 577954"/>
              <a:gd name="connsiteX51" fmla="*/ 467877 w 519627"/>
              <a:gd name="connsiteY51" fmla="*/ 357027 h 577954"/>
              <a:gd name="connsiteX52" fmla="*/ 258008 w 519627"/>
              <a:gd name="connsiteY52" fmla="*/ 154759 h 577954"/>
              <a:gd name="connsiteX53" fmla="*/ 146979 w 519627"/>
              <a:gd name="connsiteY53" fmla="*/ 322069 h 577954"/>
              <a:gd name="connsiteX54" fmla="*/ 146160 w 519627"/>
              <a:gd name="connsiteY54" fmla="*/ 365126 h 577954"/>
              <a:gd name="connsiteX55" fmla="*/ 221955 w 519627"/>
              <a:gd name="connsiteY55" fmla="*/ 365126 h 577954"/>
              <a:gd name="connsiteX56" fmla="*/ 260466 w 519627"/>
              <a:gd name="connsiteY56" fmla="*/ 381939 h 577954"/>
              <a:gd name="connsiteX57" fmla="*/ 264154 w 519627"/>
              <a:gd name="connsiteY57" fmla="*/ 386040 h 577954"/>
              <a:gd name="connsiteX58" fmla="*/ 303895 w 519627"/>
              <a:gd name="connsiteY58" fmla="*/ 386040 h 577954"/>
              <a:gd name="connsiteX59" fmla="*/ 303895 w 519627"/>
              <a:gd name="connsiteY59" fmla="*/ 369227 h 577954"/>
              <a:gd name="connsiteX60" fmla="*/ 296520 w 519627"/>
              <a:gd name="connsiteY60" fmla="*/ 369227 h 577954"/>
              <a:gd name="connsiteX61" fmla="*/ 273167 w 519627"/>
              <a:gd name="connsiteY61" fmla="*/ 345443 h 577954"/>
              <a:gd name="connsiteX62" fmla="*/ 280132 w 519627"/>
              <a:gd name="connsiteY62" fmla="*/ 338472 h 577954"/>
              <a:gd name="connsiteX63" fmla="*/ 287507 w 519627"/>
              <a:gd name="connsiteY63" fmla="*/ 345443 h 577954"/>
              <a:gd name="connsiteX64" fmla="*/ 296520 w 519627"/>
              <a:gd name="connsiteY64" fmla="*/ 354875 h 577954"/>
              <a:gd name="connsiteX65" fmla="*/ 314547 w 519627"/>
              <a:gd name="connsiteY65" fmla="*/ 354875 h 577954"/>
              <a:gd name="connsiteX66" fmla="*/ 334213 w 519627"/>
              <a:gd name="connsiteY66" fmla="*/ 335191 h 577954"/>
              <a:gd name="connsiteX67" fmla="*/ 323970 w 519627"/>
              <a:gd name="connsiteY67" fmla="*/ 320018 h 577954"/>
              <a:gd name="connsiteX68" fmla="*/ 292013 w 519627"/>
              <a:gd name="connsiteY68" fmla="*/ 306076 h 577954"/>
              <a:gd name="connsiteX69" fmla="*/ 273167 w 519627"/>
              <a:gd name="connsiteY69" fmla="*/ 277781 h 577954"/>
              <a:gd name="connsiteX70" fmla="*/ 303895 w 519627"/>
              <a:gd name="connsiteY70" fmla="*/ 245385 h 577954"/>
              <a:gd name="connsiteX71" fmla="*/ 303895 w 519627"/>
              <a:gd name="connsiteY71" fmla="*/ 225292 h 577954"/>
              <a:gd name="connsiteX72" fmla="*/ 310860 w 519627"/>
              <a:gd name="connsiteY72" fmla="*/ 217911 h 577954"/>
              <a:gd name="connsiteX73" fmla="*/ 317825 w 519627"/>
              <a:gd name="connsiteY73" fmla="*/ 225292 h 577954"/>
              <a:gd name="connsiteX74" fmla="*/ 317825 w 519627"/>
              <a:gd name="connsiteY74" fmla="*/ 245385 h 577954"/>
              <a:gd name="connsiteX75" fmla="*/ 325199 w 519627"/>
              <a:gd name="connsiteY75" fmla="*/ 245385 h 577954"/>
              <a:gd name="connsiteX76" fmla="*/ 348552 w 519627"/>
              <a:gd name="connsiteY76" fmla="*/ 268759 h 577954"/>
              <a:gd name="connsiteX77" fmla="*/ 341178 w 519627"/>
              <a:gd name="connsiteY77" fmla="*/ 275731 h 577954"/>
              <a:gd name="connsiteX78" fmla="*/ 334213 w 519627"/>
              <a:gd name="connsiteY78" fmla="*/ 268759 h 577954"/>
              <a:gd name="connsiteX79" fmla="*/ 325199 w 519627"/>
              <a:gd name="connsiteY79" fmla="*/ 259328 h 577954"/>
              <a:gd name="connsiteX80" fmla="*/ 305943 w 519627"/>
              <a:gd name="connsiteY80" fmla="*/ 259328 h 577954"/>
              <a:gd name="connsiteX81" fmla="*/ 287507 w 519627"/>
              <a:gd name="connsiteY81" fmla="*/ 277781 h 577954"/>
              <a:gd name="connsiteX82" fmla="*/ 297749 w 519627"/>
              <a:gd name="connsiteY82" fmla="*/ 292954 h 577954"/>
              <a:gd name="connsiteX83" fmla="*/ 329706 w 519627"/>
              <a:gd name="connsiteY83" fmla="*/ 306486 h 577954"/>
              <a:gd name="connsiteX84" fmla="*/ 348552 w 519627"/>
              <a:gd name="connsiteY84" fmla="*/ 335191 h 577954"/>
              <a:gd name="connsiteX85" fmla="*/ 317825 w 519627"/>
              <a:gd name="connsiteY85" fmla="*/ 368817 h 577954"/>
              <a:gd name="connsiteX86" fmla="*/ 317825 w 519627"/>
              <a:gd name="connsiteY86" fmla="*/ 386040 h 577954"/>
              <a:gd name="connsiteX87" fmla="*/ 344045 w 519627"/>
              <a:gd name="connsiteY87" fmla="*/ 386040 h 577954"/>
              <a:gd name="connsiteX88" fmla="*/ 383786 w 519627"/>
              <a:gd name="connsiteY88" fmla="*/ 413105 h 577954"/>
              <a:gd name="connsiteX89" fmla="*/ 385016 w 519627"/>
              <a:gd name="connsiteY89" fmla="*/ 413105 h 577954"/>
              <a:gd name="connsiteX90" fmla="*/ 391161 w 519627"/>
              <a:gd name="connsiteY90" fmla="*/ 410234 h 577954"/>
              <a:gd name="connsiteX91" fmla="*/ 433770 w 519627"/>
              <a:gd name="connsiteY91" fmla="*/ 360206 h 577954"/>
              <a:gd name="connsiteX92" fmla="*/ 470233 w 519627"/>
              <a:gd name="connsiteY92" fmla="*/ 342572 h 577954"/>
              <a:gd name="connsiteX93" fmla="*/ 469824 w 519627"/>
              <a:gd name="connsiteY93" fmla="*/ 321249 h 577954"/>
              <a:gd name="connsiteX94" fmla="*/ 357975 w 519627"/>
              <a:gd name="connsiteY94" fmla="*/ 154759 h 577954"/>
              <a:gd name="connsiteX95" fmla="*/ 274908 w 519627"/>
              <a:gd name="connsiteY95" fmla="*/ 14207 h 577954"/>
              <a:gd name="connsiteX96" fmla="*/ 236294 w 519627"/>
              <a:gd name="connsiteY96" fmla="*/ 17385 h 577954"/>
              <a:gd name="connsiteX97" fmla="*/ 234246 w 519627"/>
              <a:gd name="connsiteY97" fmla="*/ 18616 h 577954"/>
              <a:gd name="connsiteX98" fmla="*/ 234246 w 519627"/>
              <a:gd name="connsiteY98" fmla="*/ 21486 h 577954"/>
              <a:gd name="connsiteX99" fmla="*/ 276035 w 519627"/>
              <a:gd name="connsiteY99" fmla="*/ 124004 h 577954"/>
              <a:gd name="connsiteX100" fmla="*/ 290375 w 519627"/>
              <a:gd name="connsiteY100" fmla="*/ 124004 h 577954"/>
              <a:gd name="connsiteX101" fmla="*/ 270709 w 519627"/>
              <a:gd name="connsiteY101" fmla="*/ 47321 h 577954"/>
              <a:gd name="connsiteX102" fmla="*/ 275625 w 519627"/>
              <a:gd name="connsiteY102" fmla="*/ 38709 h 577954"/>
              <a:gd name="connsiteX103" fmla="*/ 284229 w 519627"/>
              <a:gd name="connsiteY103" fmla="*/ 43630 h 577954"/>
              <a:gd name="connsiteX104" fmla="*/ 305124 w 519627"/>
              <a:gd name="connsiteY104" fmla="*/ 124004 h 577954"/>
              <a:gd name="connsiteX105" fmla="*/ 307172 w 519627"/>
              <a:gd name="connsiteY105" fmla="*/ 124004 h 577954"/>
              <a:gd name="connsiteX106" fmla="*/ 330935 w 519627"/>
              <a:gd name="connsiteY106" fmla="*/ 66184 h 577954"/>
              <a:gd name="connsiteX107" fmla="*/ 340358 w 519627"/>
              <a:gd name="connsiteY107" fmla="*/ 62493 h 577954"/>
              <a:gd name="connsiteX108" fmla="*/ 344455 w 519627"/>
              <a:gd name="connsiteY108" fmla="*/ 71515 h 577954"/>
              <a:gd name="connsiteX109" fmla="*/ 322331 w 519627"/>
              <a:gd name="connsiteY109" fmla="*/ 124004 h 577954"/>
              <a:gd name="connsiteX110" fmla="*/ 339539 w 519627"/>
              <a:gd name="connsiteY110" fmla="*/ 124004 h 577954"/>
              <a:gd name="connsiteX111" fmla="*/ 389522 w 519627"/>
              <a:gd name="connsiteY111" fmla="*/ 25997 h 577954"/>
              <a:gd name="connsiteX112" fmla="*/ 389522 w 519627"/>
              <a:gd name="connsiteY112" fmla="*/ 22716 h 577954"/>
              <a:gd name="connsiteX113" fmla="*/ 386654 w 519627"/>
              <a:gd name="connsiteY113" fmla="*/ 21486 h 577954"/>
              <a:gd name="connsiteX114" fmla="*/ 316595 w 519627"/>
              <a:gd name="connsiteY114" fmla="*/ 17795 h 577954"/>
              <a:gd name="connsiteX115" fmla="*/ 274908 w 519627"/>
              <a:gd name="connsiteY115" fmla="*/ 14207 h 577954"/>
              <a:gd name="connsiteX116" fmla="*/ 274755 w 519627"/>
              <a:gd name="connsiteY116" fmla="*/ 60 h 577954"/>
              <a:gd name="connsiteX117" fmla="*/ 318234 w 519627"/>
              <a:gd name="connsiteY117" fmla="*/ 3443 h 577954"/>
              <a:gd name="connsiteX118" fmla="*/ 386245 w 519627"/>
              <a:gd name="connsiteY118" fmla="*/ 7134 h 577954"/>
              <a:gd name="connsiteX119" fmla="*/ 401404 w 519627"/>
              <a:gd name="connsiteY119" fmla="*/ 15335 h 577954"/>
              <a:gd name="connsiteX120" fmla="*/ 402223 w 519627"/>
              <a:gd name="connsiteY120" fmla="*/ 32558 h 577954"/>
              <a:gd name="connsiteX121" fmla="*/ 355517 w 519627"/>
              <a:gd name="connsiteY121" fmla="*/ 124004 h 577954"/>
              <a:gd name="connsiteX122" fmla="*/ 371495 w 519627"/>
              <a:gd name="connsiteY122" fmla="*/ 124004 h 577954"/>
              <a:gd name="connsiteX123" fmla="*/ 378870 w 519627"/>
              <a:gd name="connsiteY123" fmla="*/ 130975 h 577954"/>
              <a:gd name="connsiteX124" fmla="*/ 372315 w 519627"/>
              <a:gd name="connsiteY124" fmla="*/ 137947 h 577954"/>
              <a:gd name="connsiteX125" fmla="*/ 372725 w 519627"/>
              <a:gd name="connsiteY125" fmla="*/ 139997 h 577954"/>
              <a:gd name="connsiteX126" fmla="*/ 372315 w 519627"/>
              <a:gd name="connsiteY126" fmla="*/ 140407 h 577954"/>
              <a:gd name="connsiteX127" fmla="*/ 373544 w 519627"/>
              <a:gd name="connsiteY127" fmla="*/ 140407 h 577954"/>
              <a:gd name="connsiteX128" fmla="*/ 380919 w 519627"/>
              <a:gd name="connsiteY128" fmla="*/ 147788 h 577954"/>
              <a:gd name="connsiteX129" fmla="*/ 377231 w 519627"/>
              <a:gd name="connsiteY129" fmla="*/ 154349 h 577954"/>
              <a:gd name="connsiteX130" fmla="*/ 484163 w 519627"/>
              <a:gd name="connsiteY130" fmla="*/ 320018 h 577954"/>
              <a:gd name="connsiteX131" fmla="*/ 484573 w 519627"/>
              <a:gd name="connsiteY131" fmla="*/ 344623 h 577954"/>
              <a:gd name="connsiteX132" fmla="*/ 502190 w 519627"/>
              <a:gd name="connsiteY132" fmla="*/ 354054 h 577954"/>
              <a:gd name="connsiteX133" fmla="*/ 519397 w 519627"/>
              <a:gd name="connsiteY133" fmla="*/ 386860 h 577954"/>
              <a:gd name="connsiteX134" fmla="*/ 508335 w 519627"/>
              <a:gd name="connsiteY134" fmla="*/ 422536 h 577954"/>
              <a:gd name="connsiteX135" fmla="*/ 453845 w 519627"/>
              <a:gd name="connsiteY135" fmla="*/ 486918 h 577954"/>
              <a:gd name="connsiteX136" fmla="*/ 403042 w 519627"/>
              <a:gd name="connsiteY136" fmla="*/ 510702 h 577954"/>
              <a:gd name="connsiteX137" fmla="*/ 311679 w 519627"/>
              <a:gd name="connsiteY137" fmla="*/ 510702 h 577954"/>
              <a:gd name="connsiteX138" fmla="*/ 306763 w 519627"/>
              <a:gd name="connsiteY138" fmla="*/ 510292 h 577954"/>
              <a:gd name="connsiteX139" fmla="*/ 180985 w 519627"/>
              <a:gd name="connsiteY139" fmla="*/ 510292 h 577954"/>
              <a:gd name="connsiteX140" fmla="*/ 180985 w 519627"/>
              <a:gd name="connsiteY140" fmla="*/ 513573 h 577954"/>
              <a:gd name="connsiteX141" fmla="*/ 175658 w 519627"/>
              <a:gd name="connsiteY141" fmla="*/ 527105 h 577954"/>
              <a:gd name="connsiteX142" fmla="*/ 130591 w 519627"/>
              <a:gd name="connsiteY142" fmla="*/ 572213 h 577954"/>
              <a:gd name="connsiteX143" fmla="*/ 117481 w 519627"/>
              <a:gd name="connsiteY143" fmla="*/ 577954 h 577954"/>
              <a:gd name="connsiteX144" fmla="*/ 104371 w 519627"/>
              <a:gd name="connsiteY144" fmla="*/ 572213 h 577954"/>
              <a:gd name="connsiteX145" fmla="*/ 5223 w 519627"/>
              <a:gd name="connsiteY145" fmla="*/ 472976 h 577954"/>
              <a:gd name="connsiteX146" fmla="*/ 5223 w 519627"/>
              <a:gd name="connsiteY146" fmla="*/ 447141 h 577954"/>
              <a:gd name="connsiteX147" fmla="*/ 50700 w 519627"/>
              <a:gd name="connsiteY147" fmla="*/ 401623 h 577954"/>
              <a:gd name="connsiteX148" fmla="*/ 76921 w 519627"/>
              <a:gd name="connsiteY148" fmla="*/ 401623 h 577954"/>
              <a:gd name="connsiteX149" fmla="*/ 77330 w 519627"/>
              <a:gd name="connsiteY149" fmla="*/ 401623 h 577954"/>
              <a:gd name="connsiteX150" fmla="*/ 104371 w 519627"/>
              <a:gd name="connsiteY150" fmla="*/ 372508 h 577954"/>
              <a:gd name="connsiteX151" fmla="*/ 122397 w 519627"/>
              <a:gd name="connsiteY151" fmla="*/ 365126 h 577954"/>
              <a:gd name="connsiteX152" fmla="*/ 131820 w 519627"/>
              <a:gd name="connsiteY152" fmla="*/ 365126 h 577954"/>
              <a:gd name="connsiteX153" fmla="*/ 132640 w 519627"/>
              <a:gd name="connsiteY153" fmla="*/ 319608 h 577954"/>
              <a:gd name="connsiteX154" fmla="*/ 239981 w 519627"/>
              <a:gd name="connsiteY154" fmla="*/ 153119 h 577954"/>
              <a:gd name="connsiteX155" fmla="*/ 237523 w 519627"/>
              <a:gd name="connsiteY155" fmla="*/ 147788 h 577954"/>
              <a:gd name="connsiteX156" fmla="*/ 244898 w 519627"/>
              <a:gd name="connsiteY156" fmla="*/ 140407 h 577954"/>
              <a:gd name="connsiteX157" fmla="*/ 246127 w 519627"/>
              <a:gd name="connsiteY157" fmla="*/ 140407 h 577954"/>
              <a:gd name="connsiteX158" fmla="*/ 246127 w 519627"/>
              <a:gd name="connsiteY158" fmla="*/ 139997 h 577954"/>
              <a:gd name="connsiteX159" fmla="*/ 246537 w 519627"/>
              <a:gd name="connsiteY159" fmla="*/ 137947 h 577954"/>
              <a:gd name="connsiteX160" fmla="*/ 239981 w 519627"/>
              <a:gd name="connsiteY160" fmla="*/ 130975 h 577954"/>
              <a:gd name="connsiteX161" fmla="*/ 246946 w 519627"/>
              <a:gd name="connsiteY161" fmla="*/ 124004 h 577954"/>
              <a:gd name="connsiteX162" fmla="*/ 260876 w 519627"/>
              <a:gd name="connsiteY162" fmla="*/ 124004 h 577954"/>
              <a:gd name="connsiteX163" fmla="*/ 221135 w 519627"/>
              <a:gd name="connsiteY163" fmla="*/ 26817 h 577954"/>
              <a:gd name="connsiteX164" fmla="*/ 221955 w 519627"/>
              <a:gd name="connsiteY164" fmla="*/ 12054 h 577954"/>
              <a:gd name="connsiteX165" fmla="*/ 233426 w 519627"/>
              <a:gd name="connsiteY165" fmla="*/ 3443 h 577954"/>
              <a:gd name="connsiteX166" fmla="*/ 274755 w 519627"/>
              <a:gd name="connsiteY166" fmla="*/ 60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19627" h="577954">
                <a:moveTo>
                  <a:pt x="66809" y="449415"/>
                </a:moveTo>
                <a:cubicBezTo>
                  <a:pt x="62249" y="451510"/>
                  <a:pt x="56860" y="451510"/>
                  <a:pt x="52300" y="449834"/>
                </a:cubicBezTo>
                <a:cubicBezTo>
                  <a:pt x="53958" y="454442"/>
                  <a:pt x="53958" y="459888"/>
                  <a:pt x="52300" y="464496"/>
                </a:cubicBezTo>
                <a:cubicBezTo>
                  <a:pt x="56860" y="462401"/>
                  <a:pt x="61420" y="462401"/>
                  <a:pt x="66395" y="464077"/>
                </a:cubicBezTo>
                <a:cubicBezTo>
                  <a:pt x="64737" y="459469"/>
                  <a:pt x="65151" y="454023"/>
                  <a:pt x="66809" y="449415"/>
                </a:cubicBezTo>
                <a:close/>
                <a:moveTo>
                  <a:pt x="56860" y="438524"/>
                </a:moveTo>
                <a:cubicBezTo>
                  <a:pt x="58104" y="437267"/>
                  <a:pt x="60177" y="437267"/>
                  <a:pt x="61006" y="438524"/>
                </a:cubicBezTo>
                <a:lnTo>
                  <a:pt x="78002" y="455280"/>
                </a:lnTo>
                <a:cubicBezTo>
                  <a:pt x="79246" y="456537"/>
                  <a:pt x="79246" y="458631"/>
                  <a:pt x="78002" y="459469"/>
                </a:cubicBezTo>
                <a:lnTo>
                  <a:pt x="61835" y="475388"/>
                </a:lnTo>
                <a:cubicBezTo>
                  <a:pt x="60591" y="476644"/>
                  <a:pt x="58933" y="476644"/>
                  <a:pt x="57689" y="475388"/>
                </a:cubicBezTo>
                <a:lnTo>
                  <a:pt x="40693" y="458631"/>
                </a:lnTo>
                <a:cubicBezTo>
                  <a:pt x="39864" y="457793"/>
                  <a:pt x="39864" y="455280"/>
                  <a:pt x="40693" y="454023"/>
                </a:cubicBezTo>
                <a:close/>
                <a:moveTo>
                  <a:pt x="63810" y="410644"/>
                </a:moveTo>
                <a:cubicBezTo>
                  <a:pt x="62581" y="410644"/>
                  <a:pt x="61352" y="411054"/>
                  <a:pt x="60533" y="411875"/>
                </a:cubicBezTo>
                <a:lnTo>
                  <a:pt x="15465" y="456983"/>
                </a:lnTo>
                <a:cubicBezTo>
                  <a:pt x="13827" y="458623"/>
                  <a:pt x="13827" y="461494"/>
                  <a:pt x="15465" y="463134"/>
                </a:cubicBezTo>
                <a:lnTo>
                  <a:pt x="114613" y="561961"/>
                </a:lnTo>
                <a:cubicBezTo>
                  <a:pt x="115842" y="564012"/>
                  <a:pt x="118710" y="564012"/>
                  <a:pt x="120349" y="561961"/>
                </a:cubicBezTo>
                <a:lnTo>
                  <a:pt x="165826" y="516853"/>
                </a:lnTo>
                <a:cubicBezTo>
                  <a:pt x="167055" y="515213"/>
                  <a:pt x="167055" y="512343"/>
                  <a:pt x="165826" y="510702"/>
                </a:cubicBezTo>
                <a:lnTo>
                  <a:pt x="67088" y="411875"/>
                </a:lnTo>
                <a:cubicBezTo>
                  <a:pt x="65859" y="411054"/>
                  <a:pt x="64630" y="410644"/>
                  <a:pt x="63810" y="410644"/>
                </a:cubicBezTo>
                <a:close/>
                <a:moveTo>
                  <a:pt x="467877" y="357027"/>
                </a:moveTo>
                <a:cubicBezTo>
                  <a:pt x="459069" y="357848"/>
                  <a:pt x="450568" y="362051"/>
                  <a:pt x="444422" y="369227"/>
                </a:cubicBezTo>
                <a:lnTo>
                  <a:pt x="402223" y="419256"/>
                </a:lnTo>
                <a:cubicBezTo>
                  <a:pt x="398126" y="423767"/>
                  <a:pt x="392800" y="427047"/>
                  <a:pt x="386654" y="427457"/>
                </a:cubicBezTo>
                <a:cubicBezTo>
                  <a:pt x="386654" y="427867"/>
                  <a:pt x="386654" y="428277"/>
                  <a:pt x="386654" y="428277"/>
                </a:cubicBezTo>
                <a:lnTo>
                  <a:pt x="386654" y="430738"/>
                </a:lnTo>
                <a:cubicBezTo>
                  <a:pt x="386654" y="454522"/>
                  <a:pt x="367808" y="473796"/>
                  <a:pt x="344045" y="473796"/>
                </a:cubicBezTo>
                <a:lnTo>
                  <a:pt x="201060" y="473796"/>
                </a:lnTo>
                <a:cubicBezTo>
                  <a:pt x="197373" y="473796"/>
                  <a:pt x="194095" y="470515"/>
                  <a:pt x="194095" y="466414"/>
                </a:cubicBezTo>
                <a:cubicBezTo>
                  <a:pt x="194095" y="462314"/>
                  <a:pt x="197373" y="459443"/>
                  <a:pt x="201060" y="459443"/>
                </a:cubicBezTo>
                <a:lnTo>
                  <a:pt x="344045" y="459443"/>
                </a:lnTo>
                <a:cubicBezTo>
                  <a:pt x="359614" y="459443"/>
                  <a:pt x="372315" y="446321"/>
                  <a:pt x="372315" y="430738"/>
                </a:cubicBezTo>
                <a:lnTo>
                  <a:pt x="372315" y="428277"/>
                </a:lnTo>
                <a:cubicBezTo>
                  <a:pt x="372315" y="413105"/>
                  <a:pt x="359614" y="400393"/>
                  <a:pt x="344045" y="400393"/>
                </a:cubicBezTo>
                <a:lnTo>
                  <a:pt x="261696" y="400393"/>
                </a:lnTo>
                <a:cubicBezTo>
                  <a:pt x="258008" y="400393"/>
                  <a:pt x="255960" y="397932"/>
                  <a:pt x="249814" y="391371"/>
                </a:cubicBezTo>
                <a:cubicBezTo>
                  <a:pt x="242849" y="383580"/>
                  <a:pt x="232607" y="379479"/>
                  <a:pt x="221955" y="379479"/>
                </a:cubicBezTo>
                <a:lnTo>
                  <a:pt x="122397" y="379479"/>
                </a:lnTo>
                <a:cubicBezTo>
                  <a:pt x="119529" y="379479"/>
                  <a:pt x="116252" y="380299"/>
                  <a:pt x="114203" y="382349"/>
                </a:cubicBezTo>
                <a:lnTo>
                  <a:pt x="87163" y="412285"/>
                </a:lnTo>
                <a:lnTo>
                  <a:pt x="171152" y="496350"/>
                </a:lnTo>
                <a:lnTo>
                  <a:pt x="307992" y="496350"/>
                </a:lnTo>
                <a:cubicBezTo>
                  <a:pt x="309221" y="496350"/>
                  <a:pt x="310450" y="496350"/>
                  <a:pt x="311679" y="496350"/>
                </a:cubicBezTo>
                <a:lnTo>
                  <a:pt x="403042" y="496350"/>
                </a:lnTo>
                <a:cubicBezTo>
                  <a:pt x="419021" y="496350"/>
                  <a:pt x="433360" y="489379"/>
                  <a:pt x="443193" y="477486"/>
                </a:cubicBezTo>
                <a:lnTo>
                  <a:pt x="497274" y="413105"/>
                </a:lnTo>
                <a:cubicBezTo>
                  <a:pt x="503009" y="406134"/>
                  <a:pt x="506287" y="397522"/>
                  <a:pt x="505468" y="388090"/>
                </a:cubicBezTo>
                <a:cubicBezTo>
                  <a:pt x="504238" y="379069"/>
                  <a:pt x="500141" y="370867"/>
                  <a:pt x="493176" y="365126"/>
                </a:cubicBezTo>
                <a:cubicBezTo>
                  <a:pt x="485802" y="358770"/>
                  <a:pt x="476686" y="356207"/>
                  <a:pt x="467877" y="357027"/>
                </a:cubicBezTo>
                <a:close/>
                <a:moveTo>
                  <a:pt x="258008" y="154759"/>
                </a:moveTo>
                <a:cubicBezTo>
                  <a:pt x="224413" y="190436"/>
                  <a:pt x="154764" y="269580"/>
                  <a:pt x="146979" y="322069"/>
                </a:cubicBezTo>
                <a:cubicBezTo>
                  <a:pt x="144521" y="336831"/>
                  <a:pt x="144521" y="351184"/>
                  <a:pt x="146160" y="365126"/>
                </a:cubicBezTo>
                <a:lnTo>
                  <a:pt x="221955" y="365126"/>
                </a:lnTo>
                <a:cubicBezTo>
                  <a:pt x="236704" y="365126"/>
                  <a:pt x="250634" y="371277"/>
                  <a:pt x="260466" y="381939"/>
                </a:cubicBezTo>
                <a:cubicBezTo>
                  <a:pt x="262105" y="383990"/>
                  <a:pt x="263334" y="385220"/>
                  <a:pt x="264154" y="386040"/>
                </a:cubicBezTo>
                <a:lnTo>
                  <a:pt x="303895" y="386040"/>
                </a:lnTo>
                <a:lnTo>
                  <a:pt x="303895" y="369227"/>
                </a:lnTo>
                <a:lnTo>
                  <a:pt x="296520" y="369227"/>
                </a:lnTo>
                <a:cubicBezTo>
                  <a:pt x="283819" y="369227"/>
                  <a:pt x="273167" y="358565"/>
                  <a:pt x="273167" y="345443"/>
                </a:cubicBezTo>
                <a:cubicBezTo>
                  <a:pt x="273167" y="341752"/>
                  <a:pt x="276445" y="338472"/>
                  <a:pt x="280132" y="338472"/>
                </a:cubicBezTo>
                <a:cubicBezTo>
                  <a:pt x="284229" y="338472"/>
                  <a:pt x="287507" y="341752"/>
                  <a:pt x="287507" y="345443"/>
                </a:cubicBezTo>
                <a:cubicBezTo>
                  <a:pt x="287507" y="350774"/>
                  <a:pt x="291604" y="354875"/>
                  <a:pt x="296520" y="354875"/>
                </a:cubicBezTo>
                <a:lnTo>
                  <a:pt x="314547" y="354875"/>
                </a:lnTo>
                <a:cubicBezTo>
                  <a:pt x="325609" y="354875"/>
                  <a:pt x="334213" y="345853"/>
                  <a:pt x="334213" y="335191"/>
                </a:cubicBezTo>
                <a:cubicBezTo>
                  <a:pt x="334213" y="328220"/>
                  <a:pt x="330525" y="322069"/>
                  <a:pt x="323970" y="320018"/>
                </a:cubicBezTo>
                <a:lnTo>
                  <a:pt x="292013" y="306076"/>
                </a:lnTo>
                <a:cubicBezTo>
                  <a:pt x="280542" y="301155"/>
                  <a:pt x="273167" y="290083"/>
                  <a:pt x="273167" y="277781"/>
                </a:cubicBezTo>
                <a:cubicBezTo>
                  <a:pt x="273167" y="260558"/>
                  <a:pt x="287097" y="246206"/>
                  <a:pt x="303895" y="245385"/>
                </a:cubicBezTo>
                <a:lnTo>
                  <a:pt x="303895" y="225292"/>
                </a:lnTo>
                <a:cubicBezTo>
                  <a:pt x="303895" y="221191"/>
                  <a:pt x="307172" y="217911"/>
                  <a:pt x="310860" y="217911"/>
                </a:cubicBezTo>
                <a:cubicBezTo>
                  <a:pt x="314957" y="217911"/>
                  <a:pt x="317825" y="221191"/>
                  <a:pt x="317825" y="225292"/>
                </a:cubicBezTo>
                <a:lnTo>
                  <a:pt x="317825" y="245385"/>
                </a:lnTo>
                <a:lnTo>
                  <a:pt x="325199" y="245385"/>
                </a:lnTo>
                <a:cubicBezTo>
                  <a:pt x="338310" y="245385"/>
                  <a:pt x="348552" y="255637"/>
                  <a:pt x="348552" y="268759"/>
                </a:cubicBezTo>
                <a:cubicBezTo>
                  <a:pt x="348552" y="272450"/>
                  <a:pt x="345684" y="275731"/>
                  <a:pt x="341178" y="275731"/>
                </a:cubicBezTo>
                <a:cubicBezTo>
                  <a:pt x="337490" y="275731"/>
                  <a:pt x="334213" y="272450"/>
                  <a:pt x="334213" y="268759"/>
                </a:cubicBezTo>
                <a:cubicBezTo>
                  <a:pt x="334213" y="263429"/>
                  <a:pt x="330116" y="259328"/>
                  <a:pt x="325199" y="259328"/>
                </a:cubicBezTo>
                <a:lnTo>
                  <a:pt x="305943" y="259328"/>
                </a:lnTo>
                <a:cubicBezTo>
                  <a:pt x="295701" y="259328"/>
                  <a:pt x="287507" y="267529"/>
                  <a:pt x="287507" y="277781"/>
                </a:cubicBezTo>
                <a:cubicBezTo>
                  <a:pt x="287507" y="284342"/>
                  <a:pt x="291604" y="290493"/>
                  <a:pt x="297749" y="292954"/>
                </a:cubicBezTo>
                <a:lnTo>
                  <a:pt x="329706" y="306486"/>
                </a:lnTo>
                <a:cubicBezTo>
                  <a:pt x="341178" y="311407"/>
                  <a:pt x="348552" y="322889"/>
                  <a:pt x="348552" y="335191"/>
                </a:cubicBezTo>
                <a:cubicBezTo>
                  <a:pt x="348552" y="352414"/>
                  <a:pt x="335032" y="367177"/>
                  <a:pt x="317825" y="368817"/>
                </a:cubicBezTo>
                <a:lnTo>
                  <a:pt x="317825" y="386040"/>
                </a:lnTo>
                <a:lnTo>
                  <a:pt x="344045" y="386040"/>
                </a:lnTo>
                <a:cubicBezTo>
                  <a:pt x="362072" y="386040"/>
                  <a:pt x="377231" y="397112"/>
                  <a:pt x="383786" y="413105"/>
                </a:cubicBezTo>
                <a:lnTo>
                  <a:pt x="385016" y="413105"/>
                </a:lnTo>
                <a:cubicBezTo>
                  <a:pt x="387064" y="413105"/>
                  <a:pt x="389932" y="412285"/>
                  <a:pt x="391161" y="410234"/>
                </a:cubicBezTo>
                <a:lnTo>
                  <a:pt x="433770" y="360206"/>
                </a:lnTo>
                <a:cubicBezTo>
                  <a:pt x="443193" y="348724"/>
                  <a:pt x="456713" y="342983"/>
                  <a:pt x="470233" y="342572"/>
                </a:cubicBezTo>
                <a:cubicBezTo>
                  <a:pt x="470643" y="335601"/>
                  <a:pt x="470233" y="328630"/>
                  <a:pt x="469824" y="321249"/>
                </a:cubicBezTo>
                <a:cubicBezTo>
                  <a:pt x="464907" y="269170"/>
                  <a:pt x="393210" y="190436"/>
                  <a:pt x="357975" y="154759"/>
                </a:cubicBezTo>
                <a:close/>
                <a:moveTo>
                  <a:pt x="274908" y="14207"/>
                </a:moveTo>
                <a:cubicBezTo>
                  <a:pt x="261696" y="13797"/>
                  <a:pt x="248995" y="14515"/>
                  <a:pt x="236294" y="17385"/>
                </a:cubicBezTo>
                <a:cubicBezTo>
                  <a:pt x="235065" y="17795"/>
                  <a:pt x="234655" y="18205"/>
                  <a:pt x="234246" y="18616"/>
                </a:cubicBezTo>
                <a:cubicBezTo>
                  <a:pt x="234246" y="19436"/>
                  <a:pt x="233426" y="20256"/>
                  <a:pt x="234246" y="21486"/>
                </a:cubicBezTo>
                <a:lnTo>
                  <a:pt x="276035" y="124004"/>
                </a:lnTo>
                <a:lnTo>
                  <a:pt x="290375" y="124004"/>
                </a:lnTo>
                <a:lnTo>
                  <a:pt x="270709" y="47321"/>
                </a:lnTo>
                <a:cubicBezTo>
                  <a:pt x="269480" y="43220"/>
                  <a:pt x="271938" y="39939"/>
                  <a:pt x="275625" y="38709"/>
                </a:cubicBezTo>
                <a:cubicBezTo>
                  <a:pt x="279313" y="37479"/>
                  <a:pt x="283410" y="39939"/>
                  <a:pt x="284229" y="43630"/>
                </a:cubicBezTo>
                <a:lnTo>
                  <a:pt x="305124" y="124004"/>
                </a:lnTo>
                <a:lnTo>
                  <a:pt x="307172" y="124004"/>
                </a:lnTo>
                <a:lnTo>
                  <a:pt x="330935" y="66184"/>
                </a:lnTo>
                <a:cubicBezTo>
                  <a:pt x="332574" y="62493"/>
                  <a:pt x="336671" y="60853"/>
                  <a:pt x="340358" y="62493"/>
                </a:cubicBezTo>
                <a:cubicBezTo>
                  <a:pt x="344045" y="64134"/>
                  <a:pt x="345684" y="67824"/>
                  <a:pt x="344455" y="71515"/>
                </a:cubicBezTo>
                <a:lnTo>
                  <a:pt x="322331" y="124004"/>
                </a:lnTo>
                <a:lnTo>
                  <a:pt x="339539" y="124004"/>
                </a:lnTo>
                <a:lnTo>
                  <a:pt x="389522" y="25997"/>
                </a:lnTo>
                <a:cubicBezTo>
                  <a:pt x="390342" y="24767"/>
                  <a:pt x="389932" y="23536"/>
                  <a:pt x="389522" y="22716"/>
                </a:cubicBezTo>
                <a:cubicBezTo>
                  <a:pt x="389113" y="22306"/>
                  <a:pt x="388293" y="21486"/>
                  <a:pt x="386654" y="21486"/>
                </a:cubicBezTo>
                <a:cubicBezTo>
                  <a:pt x="361663" y="22306"/>
                  <a:pt x="338719" y="19846"/>
                  <a:pt x="316595" y="17795"/>
                </a:cubicBezTo>
                <a:cubicBezTo>
                  <a:pt x="301846" y="16155"/>
                  <a:pt x="288121" y="14617"/>
                  <a:pt x="274908" y="14207"/>
                </a:cubicBezTo>
                <a:close/>
                <a:moveTo>
                  <a:pt x="274755" y="60"/>
                </a:moveTo>
                <a:cubicBezTo>
                  <a:pt x="288838" y="367"/>
                  <a:pt x="303280" y="1803"/>
                  <a:pt x="318234" y="3443"/>
                </a:cubicBezTo>
                <a:cubicBezTo>
                  <a:pt x="339539" y="5493"/>
                  <a:pt x="362072" y="7954"/>
                  <a:pt x="386245" y="7134"/>
                </a:cubicBezTo>
                <a:cubicBezTo>
                  <a:pt x="392390" y="7134"/>
                  <a:pt x="398126" y="10004"/>
                  <a:pt x="401404" y="15335"/>
                </a:cubicBezTo>
                <a:cubicBezTo>
                  <a:pt x="404681" y="20666"/>
                  <a:pt x="405091" y="26817"/>
                  <a:pt x="402223" y="32558"/>
                </a:cubicBezTo>
                <a:lnTo>
                  <a:pt x="355517" y="124004"/>
                </a:lnTo>
                <a:lnTo>
                  <a:pt x="371495" y="124004"/>
                </a:lnTo>
                <a:cubicBezTo>
                  <a:pt x="375592" y="124004"/>
                  <a:pt x="378870" y="127285"/>
                  <a:pt x="378870" y="130975"/>
                </a:cubicBezTo>
                <a:cubicBezTo>
                  <a:pt x="378870" y="134666"/>
                  <a:pt x="376002" y="137947"/>
                  <a:pt x="372315" y="137947"/>
                </a:cubicBezTo>
                <a:cubicBezTo>
                  <a:pt x="372315" y="138767"/>
                  <a:pt x="372725" y="139177"/>
                  <a:pt x="372725" y="139997"/>
                </a:cubicBezTo>
                <a:lnTo>
                  <a:pt x="372315" y="140407"/>
                </a:lnTo>
                <a:lnTo>
                  <a:pt x="373544" y="140407"/>
                </a:lnTo>
                <a:cubicBezTo>
                  <a:pt x="377641" y="140407"/>
                  <a:pt x="380919" y="143688"/>
                  <a:pt x="380919" y="147788"/>
                </a:cubicBezTo>
                <a:cubicBezTo>
                  <a:pt x="380919" y="150659"/>
                  <a:pt x="379280" y="153119"/>
                  <a:pt x="377231" y="154349"/>
                </a:cubicBezTo>
                <a:cubicBezTo>
                  <a:pt x="415333" y="193716"/>
                  <a:pt x="479247" y="267119"/>
                  <a:pt x="484163" y="320018"/>
                </a:cubicBezTo>
                <a:cubicBezTo>
                  <a:pt x="484573" y="328220"/>
                  <a:pt x="484982" y="336421"/>
                  <a:pt x="484573" y="344623"/>
                </a:cubicBezTo>
                <a:cubicBezTo>
                  <a:pt x="490718" y="346673"/>
                  <a:pt x="496864" y="349544"/>
                  <a:pt x="502190" y="354054"/>
                </a:cubicBezTo>
                <a:cubicBezTo>
                  <a:pt x="512432" y="362256"/>
                  <a:pt x="518168" y="374148"/>
                  <a:pt x="519397" y="386860"/>
                </a:cubicBezTo>
                <a:cubicBezTo>
                  <a:pt x="520626" y="399983"/>
                  <a:pt x="516939" y="412695"/>
                  <a:pt x="508335" y="422536"/>
                </a:cubicBezTo>
                <a:lnTo>
                  <a:pt x="453845" y="486918"/>
                </a:lnTo>
                <a:cubicBezTo>
                  <a:pt x="441554" y="502091"/>
                  <a:pt x="423118" y="510702"/>
                  <a:pt x="403042" y="510702"/>
                </a:cubicBezTo>
                <a:lnTo>
                  <a:pt x="311679" y="510702"/>
                </a:lnTo>
                <a:cubicBezTo>
                  <a:pt x="310040" y="510702"/>
                  <a:pt x="308401" y="510292"/>
                  <a:pt x="306763" y="510292"/>
                </a:cubicBezTo>
                <a:lnTo>
                  <a:pt x="180985" y="510292"/>
                </a:lnTo>
                <a:cubicBezTo>
                  <a:pt x="180985" y="511522"/>
                  <a:pt x="180985" y="512343"/>
                  <a:pt x="180985" y="513573"/>
                </a:cubicBezTo>
                <a:cubicBezTo>
                  <a:pt x="180985" y="518904"/>
                  <a:pt x="179346" y="523415"/>
                  <a:pt x="175658" y="527105"/>
                </a:cubicBezTo>
                <a:lnTo>
                  <a:pt x="130591" y="572213"/>
                </a:lnTo>
                <a:cubicBezTo>
                  <a:pt x="126904" y="575494"/>
                  <a:pt x="122397" y="577954"/>
                  <a:pt x="117481" y="577954"/>
                </a:cubicBezTo>
                <a:cubicBezTo>
                  <a:pt x="112565" y="577954"/>
                  <a:pt x="107648" y="575494"/>
                  <a:pt x="104371" y="572213"/>
                </a:cubicBezTo>
                <a:lnTo>
                  <a:pt x="5223" y="472976"/>
                </a:lnTo>
                <a:cubicBezTo>
                  <a:pt x="-1742" y="466004"/>
                  <a:pt x="-1742" y="454112"/>
                  <a:pt x="5223" y="447141"/>
                </a:cubicBezTo>
                <a:lnTo>
                  <a:pt x="50700" y="401623"/>
                </a:lnTo>
                <a:cubicBezTo>
                  <a:pt x="57665" y="394652"/>
                  <a:pt x="69956" y="394652"/>
                  <a:pt x="76921" y="401623"/>
                </a:cubicBezTo>
                <a:lnTo>
                  <a:pt x="77330" y="401623"/>
                </a:lnTo>
                <a:lnTo>
                  <a:pt x="104371" y="372508"/>
                </a:lnTo>
                <a:cubicBezTo>
                  <a:pt x="108877" y="367587"/>
                  <a:pt x="115432" y="365126"/>
                  <a:pt x="122397" y="365126"/>
                </a:cubicBezTo>
                <a:lnTo>
                  <a:pt x="131820" y="365126"/>
                </a:lnTo>
                <a:cubicBezTo>
                  <a:pt x="129772" y="350364"/>
                  <a:pt x="130591" y="335191"/>
                  <a:pt x="132640" y="319608"/>
                </a:cubicBezTo>
                <a:cubicBezTo>
                  <a:pt x="140834" y="267119"/>
                  <a:pt x="203518" y="192896"/>
                  <a:pt x="239981" y="153119"/>
                </a:cubicBezTo>
                <a:cubicBezTo>
                  <a:pt x="238752" y="151889"/>
                  <a:pt x="237523" y="149839"/>
                  <a:pt x="237523" y="147788"/>
                </a:cubicBezTo>
                <a:cubicBezTo>
                  <a:pt x="237523" y="143688"/>
                  <a:pt x="240801" y="140407"/>
                  <a:pt x="244898" y="140407"/>
                </a:cubicBezTo>
                <a:lnTo>
                  <a:pt x="246127" y="140407"/>
                </a:lnTo>
                <a:lnTo>
                  <a:pt x="246127" y="139997"/>
                </a:lnTo>
                <a:cubicBezTo>
                  <a:pt x="246127" y="139177"/>
                  <a:pt x="246127" y="138767"/>
                  <a:pt x="246537" y="137947"/>
                </a:cubicBezTo>
                <a:cubicBezTo>
                  <a:pt x="242849" y="137947"/>
                  <a:pt x="239981" y="134666"/>
                  <a:pt x="239981" y="130975"/>
                </a:cubicBezTo>
                <a:cubicBezTo>
                  <a:pt x="239981" y="127285"/>
                  <a:pt x="242849" y="124004"/>
                  <a:pt x="246946" y="124004"/>
                </a:cubicBezTo>
                <a:lnTo>
                  <a:pt x="260876" y="124004"/>
                </a:lnTo>
                <a:lnTo>
                  <a:pt x="221135" y="26817"/>
                </a:lnTo>
                <a:cubicBezTo>
                  <a:pt x="219087" y="22306"/>
                  <a:pt x="219496" y="16565"/>
                  <a:pt x="221955" y="12054"/>
                </a:cubicBezTo>
                <a:cubicBezTo>
                  <a:pt x="224413" y="7544"/>
                  <a:pt x="228510" y="4263"/>
                  <a:pt x="233426" y="3443"/>
                </a:cubicBezTo>
                <a:cubicBezTo>
                  <a:pt x="246946" y="572"/>
                  <a:pt x="260671" y="-248"/>
                  <a:pt x="274755" y="6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2" name="Freeform 8">
            <a:extLst>
              <a:ext uri="{FF2B5EF4-FFF2-40B4-BE49-F238E27FC236}">
                <a16:creationId xmlns:a16="http://schemas.microsoft.com/office/drawing/2014/main" id="{780D2181-10C1-068A-3AC1-B6FB03B127E1}"/>
              </a:ext>
            </a:extLst>
          </p:cNvPr>
          <p:cNvSpPr>
            <a:spLocks noChangeArrowheads="1"/>
          </p:cNvSpPr>
          <p:nvPr/>
        </p:nvSpPr>
        <p:spPr bwMode="auto">
          <a:xfrm>
            <a:off x="2997198" y="2775403"/>
            <a:ext cx="238812" cy="269039"/>
          </a:xfrm>
          <a:custGeom>
            <a:avLst/>
            <a:gdLst>
              <a:gd name="connsiteX0" fmla="*/ 292771 w 364992"/>
              <a:gd name="connsiteY0" fmla="*/ 388917 h 516941"/>
              <a:gd name="connsiteX1" fmla="*/ 321440 w 364992"/>
              <a:gd name="connsiteY1" fmla="*/ 388917 h 516941"/>
              <a:gd name="connsiteX2" fmla="*/ 328813 w 364992"/>
              <a:gd name="connsiteY2" fmla="*/ 395946 h 516941"/>
              <a:gd name="connsiteX3" fmla="*/ 321440 w 364992"/>
              <a:gd name="connsiteY3" fmla="*/ 402975 h 516941"/>
              <a:gd name="connsiteX4" fmla="*/ 292771 w 364992"/>
              <a:gd name="connsiteY4" fmla="*/ 402975 h 516941"/>
              <a:gd name="connsiteX5" fmla="*/ 285808 w 364992"/>
              <a:gd name="connsiteY5" fmla="*/ 395946 h 516941"/>
              <a:gd name="connsiteX6" fmla="*/ 292771 w 364992"/>
              <a:gd name="connsiteY6" fmla="*/ 388917 h 516941"/>
              <a:gd name="connsiteX7" fmla="*/ 236695 w 364992"/>
              <a:gd name="connsiteY7" fmla="*/ 388917 h 516941"/>
              <a:gd name="connsiteX8" fmla="*/ 265364 w 364992"/>
              <a:gd name="connsiteY8" fmla="*/ 388917 h 516941"/>
              <a:gd name="connsiteX9" fmla="*/ 272736 w 364992"/>
              <a:gd name="connsiteY9" fmla="*/ 395946 h 516941"/>
              <a:gd name="connsiteX10" fmla="*/ 265364 w 364992"/>
              <a:gd name="connsiteY10" fmla="*/ 402975 h 516941"/>
              <a:gd name="connsiteX11" fmla="*/ 236695 w 364992"/>
              <a:gd name="connsiteY11" fmla="*/ 402975 h 516941"/>
              <a:gd name="connsiteX12" fmla="*/ 229732 w 364992"/>
              <a:gd name="connsiteY12" fmla="*/ 395946 h 516941"/>
              <a:gd name="connsiteX13" fmla="*/ 236695 w 364992"/>
              <a:gd name="connsiteY13" fmla="*/ 388917 h 516941"/>
              <a:gd name="connsiteX14" fmla="*/ 179219 w 364992"/>
              <a:gd name="connsiteY14" fmla="*/ 388917 h 516941"/>
              <a:gd name="connsiteX15" fmla="*/ 207889 w 364992"/>
              <a:gd name="connsiteY15" fmla="*/ 388917 h 516941"/>
              <a:gd name="connsiteX16" fmla="*/ 214851 w 364992"/>
              <a:gd name="connsiteY16" fmla="*/ 395946 h 516941"/>
              <a:gd name="connsiteX17" fmla="*/ 207889 w 364992"/>
              <a:gd name="connsiteY17" fmla="*/ 402975 h 516941"/>
              <a:gd name="connsiteX18" fmla="*/ 179219 w 364992"/>
              <a:gd name="connsiteY18" fmla="*/ 402975 h 516941"/>
              <a:gd name="connsiteX19" fmla="*/ 171847 w 364992"/>
              <a:gd name="connsiteY19" fmla="*/ 395946 h 516941"/>
              <a:gd name="connsiteX20" fmla="*/ 179219 w 364992"/>
              <a:gd name="connsiteY20" fmla="*/ 388917 h 516941"/>
              <a:gd name="connsiteX21" fmla="*/ 120925 w 364992"/>
              <a:gd name="connsiteY21" fmla="*/ 388917 h 516941"/>
              <a:gd name="connsiteX22" fmla="*/ 150004 w 364992"/>
              <a:gd name="connsiteY22" fmla="*/ 388917 h 516941"/>
              <a:gd name="connsiteX23" fmla="*/ 156966 w 364992"/>
              <a:gd name="connsiteY23" fmla="*/ 395946 h 516941"/>
              <a:gd name="connsiteX24" fmla="*/ 150004 w 364992"/>
              <a:gd name="connsiteY24" fmla="*/ 402975 h 516941"/>
              <a:gd name="connsiteX25" fmla="*/ 120925 w 364992"/>
              <a:gd name="connsiteY25" fmla="*/ 402975 h 516941"/>
              <a:gd name="connsiteX26" fmla="*/ 113962 w 364992"/>
              <a:gd name="connsiteY26" fmla="*/ 395946 h 516941"/>
              <a:gd name="connsiteX27" fmla="*/ 120925 w 364992"/>
              <a:gd name="connsiteY27" fmla="*/ 388917 h 516941"/>
              <a:gd name="connsiteX28" fmla="*/ 64848 w 364992"/>
              <a:gd name="connsiteY28" fmla="*/ 388917 h 516941"/>
              <a:gd name="connsiteX29" fmla="*/ 93517 w 364992"/>
              <a:gd name="connsiteY29" fmla="*/ 388917 h 516941"/>
              <a:gd name="connsiteX30" fmla="*/ 100889 w 364992"/>
              <a:gd name="connsiteY30" fmla="*/ 395946 h 516941"/>
              <a:gd name="connsiteX31" fmla="*/ 93517 w 364992"/>
              <a:gd name="connsiteY31" fmla="*/ 402975 h 516941"/>
              <a:gd name="connsiteX32" fmla="*/ 64848 w 364992"/>
              <a:gd name="connsiteY32" fmla="*/ 402975 h 516941"/>
              <a:gd name="connsiteX33" fmla="*/ 57885 w 364992"/>
              <a:gd name="connsiteY33" fmla="*/ 395946 h 516941"/>
              <a:gd name="connsiteX34" fmla="*/ 64848 w 364992"/>
              <a:gd name="connsiteY34" fmla="*/ 388917 h 516941"/>
              <a:gd name="connsiteX35" fmla="*/ 206013 w 364992"/>
              <a:gd name="connsiteY35" fmla="*/ 320179 h 516941"/>
              <a:gd name="connsiteX36" fmla="*/ 297848 w 364992"/>
              <a:gd name="connsiteY36" fmla="*/ 320179 h 516941"/>
              <a:gd name="connsiteX37" fmla="*/ 305294 w 364992"/>
              <a:gd name="connsiteY37" fmla="*/ 327414 h 516941"/>
              <a:gd name="connsiteX38" fmla="*/ 297848 w 364992"/>
              <a:gd name="connsiteY38" fmla="*/ 334248 h 516941"/>
              <a:gd name="connsiteX39" fmla="*/ 206013 w 364992"/>
              <a:gd name="connsiteY39" fmla="*/ 334248 h 516941"/>
              <a:gd name="connsiteX40" fmla="*/ 198981 w 364992"/>
              <a:gd name="connsiteY40" fmla="*/ 327414 h 516941"/>
              <a:gd name="connsiteX41" fmla="*/ 206013 w 364992"/>
              <a:gd name="connsiteY41" fmla="*/ 320179 h 516941"/>
              <a:gd name="connsiteX42" fmla="*/ 68873 w 364992"/>
              <a:gd name="connsiteY42" fmla="*/ 320179 h 516941"/>
              <a:gd name="connsiteX43" fmla="*/ 175331 w 364992"/>
              <a:gd name="connsiteY43" fmla="*/ 320179 h 516941"/>
              <a:gd name="connsiteX44" fmla="*/ 182291 w 364992"/>
              <a:gd name="connsiteY44" fmla="*/ 327414 h 516941"/>
              <a:gd name="connsiteX45" fmla="*/ 175331 w 364992"/>
              <a:gd name="connsiteY45" fmla="*/ 334248 h 516941"/>
              <a:gd name="connsiteX46" fmla="*/ 68873 w 364992"/>
              <a:gd name="connsiteY46" fmla="*/ 334248 h 516941"/>
              <a:gd name="connsiteX47" fmla="*/ 61503 w 364992"/>
              <a:gd name="connsiteY47" fmla="*/ 327414 h 516941"/>
              <a:gd name="connsiteX48" fmla="*/ 68873 w 364992"/>
              <a:gd name="connsiteY48" fmla="*/ 320179 h 516941"/>
              <a:gd name="connsiteX49" fmla="*/ 120980 w 364992"/>
              <a:gd name="connsiteY49" fmla="*/ 258675 h 516941"/>
              <a:gd name="connsiteX50" fmla="*/ 244009 w 364992"/>
              <a:gd name="connsiteY50" fmla="*/ 258675 h 516941"/>
              <a:gd name="connsiteX51" fmla="*/ 251027 w 364992"/>
              <a:gd name="connsiteY51" fmla="*/ 265508 h 516941"/>
              <a:gd name="connsiteX52" fmla="*/ 244009 w 364992"/>
              <a:gd name="connsiteY52" fmla="*/ 272744 h 516941"/>
              <a:gd name="connsiteX53" fmla="*/ 120980 w 364992"/>
              <a:gd name="connsiteY53" fmla="*/ 272744 h 516941"/>
              <a:gd name="connsiteX54" fmla="*/ 113962 w 364992"/>
              <a:gd name="connsiteY54" fmla="*/ 265508 h 516941"/>
              <a:gd name="connsiteX55" fmla="*/ 120980 w 364992"/>
              <a:gd name="connsiteY55" fmla="*/ 258675 h 516941"/>
              <a:gd name="connsiteX56" fmla="*/ 68861 w 364992"/>
              <a:gd name="connsiteY56" fmla="*/ 198981 h 516941"/>
              <a:gd name="connsiteX57" fmla="*/ 296132 w 364992"/>
              <a:gd name="connsiteY57" fmla="*/ 198981 h 516941"/>
              <a:gd name="connsiteX58" fmla="*/ 303489 w 364992"/>
              <a:gd name="connsiteY58" fmla="*/ 206010 h 516941"/>
              <a:gd name="connsiteX59" fmla="*/ 296132 w 364992"/>
              <a:gd name="connsiteY59" fmla="*/ 213038 h 516941"/>
              <a:gd name="connsiteX60" fmla="*/ 68861 w 364992"/>
              <a:gd name="connsiteY60" fmla="*/ 213038 h 516941"/>
              <a:gd name="connsiteX61" fmla="*/ 61503 w 364992"/>
              <a:gd name="connsiteY61" fmla="*/ 206010 h 516941"/>
              <a:gd name="connsiteX62" fmla="*/ 68861 w 364992"/>
              <a:gd name="connsiteY62" fmla="*/ 198981 h 516941"/>
              <a:gd name="connsiteX63" fmla="*/ 182496 w 364992"/>
              <a:gd name="connsiteY63" fmla="*/ 37987 h 516941"/>
              <a:gd name="connsiteX64" fmla="*/ 189827 w 364992"/>
              <a:gd name="connsiteY64" fmla="*/ 44960 h 516941"/>
              <a:gd name="connsiteX65" fmla="*/ 189827 w 364992"/>
              <a:gd name="connsiteY65" fmla="*/ 58905 h 516941"/>
              <a:gd name="connsiteX66" fmla="*/ 193493 w 364992"/>
              <a:gd name="connsiteY66" fmla="*/ 58905 h 516941"/>
              <a:gd name="connsiteX67" fmla="*/ 213044 w 364992"/>
              <a:gd name="connsiteY67" fmla="*/ 78593 h 516941"/>
              <a:gd name="connsiteX68" fmla="*/ 206119 w 364992"/>
              <a:gd name="connsiteY68" fmla="*/ 85566 h 516941"/>
              <a:gd name="connsiteX69" fmla="*/ 198788 w 364992"/>
              <a:gd name="connsiteY69" fmla="*/ 78593 h 516941"/>
              <a:gd name="connsiteX70" fmla="*/ 193493 w 364992"/>
              <a:gd name="connsiteY70" fmla="*/ 73261 h 516941"/>
              <a:gd name="connsiteX71" fmla="*/ 178830 w 364992"/>
              <a:gd name="connsiteY71" fmla="*/ 73261 h 516941"/>
              <a:gd name="connsiteX72" fmla="*/ 166204 w 364992"/>
              <a:gd name="connsiteY72" fmla="*/ 85566 h 516941"/>
              <a:gd name="connsiteX73" fmla="*/ 172720 w 364992"/>
              <a:gd name="connsiteY73" fmla="*/ 95820 h 516941"/>
              <a:gd name="connsiteX74" fmla="*/ 197566 w 364992"/>
              <a:gd name="connsiteY74" fmla="*/ 106484 h 516941"/>
              <a:gd name="connsiteX75" fmla="*/ 213044 w 364992"/>
              <a:gd name="connsiteY75" fmla="*/ 130273 h 516941"/>
              <a:gd name="connsiteX76" fmla="*/ 189827 w 364992"/>
              <a:gd name="connsiteY76" fmla="*/ 157754 h 516941"/>
              <a:gd name="connsiteX77" fmla="*/ 189827 w 364992"/>
              <a:gd name="connsiteY77" fmla="*/ 171290 h 516941"/>
              <a:gd name="connsiteX78" fmla="*/ 182496 w 364992"/>
              <a:gd name="connsiteY78" fmla="*/ 178673 h 516941"/>
              <a:gd name="connsiteX79" fmla="*/ 175164 w 364992"/>
              <a:gd name="connsiteY79" fmla="*/ 171290 h 516941"/>
              <a:gd name="connsiteX80" fmla="*/ 175164 w 364992"/>
              <a:gd name="connsiteY80" fmla="*/ 158164 h 516941"/>
              <a:gd name="connsiteX81" fmla="*/ 171499 w 364992"/>
              <a:gd name="connsiteY81" fmla="*/ 158164 h 516941"/>
              <a:gd name="connsiteX82" fmla="*/ 151948 w 364992"/>
              <a:gd name="connsiteY82" fmla="*/ 138477 h 516941"/>
              <a:gd name="connsiteX83" fmla="*/ 158872 w 364992"/>
              <a:gd name="connsiteY83" fmla="*/ 131094 h 516941"/>
              <a:gd name="connsiteX84" fmla="*/ 166204 w 364992"/>
              <a:gd name="connsiteY84" fmla="*/ 138477 h 516941"/>
              <a:gd name="connsiteX85" fmla="*/ 171499 w 364992"/>
              <a:gd name="connsiteY85" fmla="*/ 143809 h 516941"/>
              <a:gd name="connsiteX86" fmla="*/ 185347 w 364992"/>
              <a:gd name="connsiteY86" fmla="*/ 143809 h 516941"/>
              <a:gd name="connsiteX87" fmla="*/ 198788 w 364992"/>
              <a:gd name="connsiteY87" fmla="*/ 130273 h 516941"/>
              <a:gd name="connsiteX88" fmla="*/ 192271 w 364992"/>
              <a:gd name="connsiteY88" fmla="*/ 119609 h 516941"/>
              <a:gd name="connsiteX89" fmla="*/ 167426 w 364992"/>
              <a:gd name="connsiteY89" fmla="*/ 108945 h 516941"/>
              <a:gd name="connsiteX90" fmla="*/ 151948 w 364992"/>
              <a:gd name="connsiteY90" fmla="*/ 85566 h 516941"/>
              <a:gd name="connsiteX91" fmla="*/ 175164 w 364992"/>
              <a:gd name="connsiteY91" fmla="*/ 58905 h 516941"/>
              <a:gd name="connsiteX92" fmla="*/ 175164 w 364992"/>
              <a:gd name="connsiteY92" fmla="*/ 44960 h 516941"/>
              <a:gd name="connsiteX93" fmla="*/ 182496 w 364992"/>
              <a:gd name="connsiteY93" fmla="*/ 37987 h 516941"/>
              <a:gd name="connsiteX94" fmla="*/ 35269 w 364992"/>
              <a:gd name="connsiteY94" fmla="*/ 14371 h 516941"/>
              <a:gd name="connsiteX95" fmla="*/ 14764 w 364992"/>
              <a:gd name="connsiteY95" fmla="*/ 35311 h 516941"/>
              <a:gd name="connsiteX96" fmla="*/ 14764 w 364992"/>
              <a:gd name="connsiteY96" fmla="*/ 389245 h 516941"/>
              <a:gd name="connsiteX97" fmla="*/ 36089 w 364992"/>
              <a:gd name="connsiteY97" fmla="*/ 389245 h 516941"/>
              <a:gd name="connsiteX98" fmla="*/ 43061 w 364992"/>
              <a:gd name="connsiteY98" fmla="*/ 396225 h 516941"/>
              <a:gd name="connsiteX99" fmla="*/ 36089 w 364992"/>
              <a:gd name="connsiteY99" fmla="*/ 403206 h 516941"/>
              <a:gd name="connsiteX100" fmla="*/ 14764 w 364992"/>
              <a:gd name="connsiteY100" fmla="*/ 403206 h 516941"/>
              <a:gd name="connsiteX101" fmla="*/ 14764 w 364992"/>
              <a:gd name="connsiteY101" fmla="*/ 448782 h 516941"/>
              <a:gd name="connsiteX102" fmla="*/ 14764 w 364992"/>
              <a:gd name="connsiteY102" fmla="*/ 463153 h 516941"/>
              <a:gd name="connsiteX103" fmla="*/ 16404 w 364992"/>
              <a:gd name="connsiteY103" fmla="*/ 466848 h 516941"/>
              <a:gd name="connsiteX104" fmla="*/ 20505 w 364992"/>
              <a:gd name="connsiteY104" fmla="*/ 467259 h 516941"/>
              <a:gd name="connsiteX105" fmla="*/ 89813 w 364992"/>
              <a:gd name="connsiteY105" fmla="*/ 445086 h 516941"/>
              <a:gd name="connsiteX106" fmla="*/ 95554 w 364992"/>
              <a:gd name="connsiteY106" fmla="*/ 444265 h 516941"/>
              <a:gd name="connsiteX107" fmla="*/ 101295 w 364992"/>
              <a:gd name="connsiteY107" fmla="*/ 445086 h 516941"/>
              <a:gd name="connsiteX108" fmla="*/ 181266 w 364992"/>
              <a:gd name="connsiteY108" fmla="*/ 470954 h 516941"/>
              <a:gd name="connsiteX109" fmla="*/ 184136 w 364992"/>
              <a:gd name="connsiteY109" fmla="*/ 470954 h 516941"/>
              <a:gd name="connsiteX110" fmla="*/ 263696 w 364992"/>
              <a:gd name="connsiteY110" fmla="*/ 445086 h 516941"/>
              <a:gd name="connsiteX111" fmla="*/ 275179 w 364992"/>
              <a:gd name="connsiteY111" fmla="*/ 445086 h 516941"/>
              <a:gd name="connsiteX112" fmla="*/ 344487 w 364992"/>
              <a:gd name="connsiteY112" fmla="*/ 467669 h 516941"/>
              <a:gd name="connsiteX113" fmla="*/ 348588 w 364992"/>
              <a:gd name="connsiteY113" fmla="*/ 466848 h 516941"/>
              <a:gd name="connsiteX114" fmla="*/ 350638 w 364992"/>
              <a:gd name="connsiteY114" fmla="*/ 463153 h 516941"/>
              <a:gd name="connsiteX115" fmla="*/ 350638 w 364992"/>
              <a:gd name="connsiteY115" fmla="*/ 403206 h 516941"/>
              <a:gd name="connsiteX116" fmla="*/ 350228 w 364992"/>
              <a:gd name="connsiteY116" fmla="*/ 403206 h 516941"/>
              <a:gd name="connsiteX117" fmla="*/ 343257 w 364992"/>
              <a:gd name="connsiteY117" fmla="*/ 396225 h 516941"/>
              <a:gd name="connsiteX118" fmla="*/ 350228 w 364992"/>
              <a:gd name="connsiteY118" fmla="*/ 389245 h 516941"/>
              <a:gd name="connsiteX119" fmla="*/ 350638 w 364992"/>
              <a:gd name="connsiteY119" fmla="*/ 389245 h 516941"/>
              <a:gd name="connsiteX120" fmla="*/ 350638 w 364992"/>
              <a:gd name="connsiteY120" fmla="*/ 35311 h 516941"/>
              <a:gd name="connsiteX121" fmla="*/ 330133 w 364992"/>
              <a:gd name="connsiteY121" fmla="*/ 14371 h 516941"/>
              <a:gd name="connsiteX122" fmla="*/ 35269 w 364992"/>
              <a:gd name="connsiteY122" fmla="*/ 0 h 516941"/>
              <a:gd name="connsiteX123" fmla="*/ 330133 w 364992"/>
              <a:gd name="connsiteY123" fmla="*/ 0 h 516941"/>
              <a:gd name="connsiteX124" fmla="*/ 364992 w 364992"/>
              <a:gd name="connsiteY124" fmla="*/ 35311 h 516941"/>
              <a:gd name="connsiteX125" fmla="*/ 364992 w 364992"/>
              <a:gd name="connsiteY125" fmla="*/ 395404 h 516941"/>
              <a:gd name="connsiteX126" fmla="*/ 364992 w 364992"/>
              <a:gd name="connsiteY126" fmla="*/ 396225 h 516941"/>
              <a:gd name="connsiteX127" fmla="*/ 364992 w 364992"/>
              <a:gd name="connsiteY127" fmla="*/ 397457 h 516941"/>
              <a:gd name="connsiteX128" fmla="*/ 364992 w 364992"/>
              <a:gd name="connsiteY128" fmla="*/ 447550 h 516941"/>
              <a:gd name="connsiteX129" fmla="*/ 364992 w 364992"/>
              <a:gd name="connsiteY129" fmla="*/ 448782 h 516941"/>
              <a:gd name="connsiteX130" fmla="*/ 364992 w 364992"/>
              <a:gd name="connsiteY130" fmla="*/ 509961 h 516941"/>
              <a:gd name="connsiteX131" fmla="*/ 357610 w 364992"/>
              <a:gd name="connsiteY131" fmla="*/ 516941 h 516941"/>
              <a:gd name="connsiteX132" fmla="*/ 350638 w 364992"/>
              <a:gd name="connsiteY132" fmla="*/ 509961 h 516941"/>
              <a:gd name="connsiteX133" fmla="*/ 350638 w 364992"/>
              <a:gd name="connsiteY133" fmla="*/ 481629 h 516941"/>
              <a:gd name="connsiteX134" fmla="*/ 339976 w 364992"/>
              <a:gd name="connsiteY134" fmla="*/ 481219 h 516941"/>
              <a:gd name="connsiteX135" fmla="*/ 270668 w 364992"/>
              <a:gd name="connsiteY135" fmla="*/ 458636 h 516941"/>
              <a:gd name="connsiteX136" fmla="*/ 267797 w 364992"/>
              <a:gd name="connsiteY136" fmla="*/ 458636 h 516941"/>
              <a:gd name="connsiteX137" fmla="*/ 188647 w 364992"/>
              <a:gd name="connsiteY137" fmla="*/ 484914 h 516941"/>
              <a:gd name="connsiteX138" fmla="*/ 182496 w 364992"/>
              <a:gd name="connsiteY138" fmla="*/ 485735 h 516941"/>
              <a:gd name="connsiteX139" fmla="*/ 176754 w 364992"/>
              <a:gd name="connsiteY139" fmla="*/ 484914 h 516941"/>
              <a:gd name="connsiteX140" fmla="*/ 96784 w 364992"/>
              <a:gd name="connsiteY140" fmla="*/ 458636 h 516941"/>
              <a:gd name="connsiteX141" fmla="*/ 93914 w 364992"/>
              <a:gd name="connsiteY141" fmla="*/ 458225 h 516941"/>
              <a:gd name="connsiteX142" fmla="*/ 25016 w 364992"/>
              <a:gd name="connsiteY142" fmla="*/ 481219 h 516941"/>
              <a:gd name="connsiteX143" fmla="*/ 14764 w 364992"/>
              <a:gd name="connsiteY143" fmla="*/ 481219 h 516941"/>
              <a:gd name="connsiteX144" fmla="*/ 14764 w 364992"/>
              <a:gd name="connsiteY144" fmla="*/ 509961 h 516941"/>
              <a:gd name="connsiteX145" fmla="*/ 7382 w 364992"/>
              <a:gd name="connsiteY145" fmla="*/ 516941 h 516941"/>
              <a:gd name="connsiteX146" fmla="*/ 0 w 364992"/>
              <a:gd name="connsiteY146" fmla="*/ 509961 h 516941"/>
              <a:gd name="connsiteX147" fmla="*/ 0 w 364992"/>
              <a:gd name="connsiteY147" fmla="*/ 463153 h 516941"/>
              <a:gd name="connsiteX148" fmla="*/ 0 w 364992"/>
              <a:gd name="connsiteY148" fmla="*/ 448782 h 516941"/>
              <a:gd name="connsiteX149" fmla="*/ 0 w 364992"/>
              <a:gd name="connsiteY149" fmla="*/ 35311 h 516941"/>
              <a:gd name="connsiteX150" fmla="*/ 35269 w 364992"/>
              <a:gd name="connsiteY150" fmla="*/ 0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64992" h="516941">
                <a:moveTo>
                  <a:pt x="292771" y="388917"/>
                </a:moveTo>
                <a:lnTo>
                  <a:pt x="321440" y="388917"/>
                </a:lnTo>
                <a:cubicBezTo>
                  <a:pt x="325536" y="388917"/>
                  <a:pt x="328813" y="392225"/>
                  <a:pt x="328813" y="395946"/>
                </a:cubicBezTo>
                <a:cubicBezTo>
                  <a:pt x="328813" y="400081"/>
                  <a:pt x="325536" y="402975"/>
                  <a:pt x="321440" y="402975"/>
                </a:cubicBezTo>
                <a:lnTo>
                  <a:pt x="292771" y="402975"/>
                </a:lnTo>
                <a:cubicBezTo>
                  <a:pt x="289085" y="402975"/>
                  <a:pt x="285808" y="400081"/>
                  <a:pt x="285808" y="395946"/>
                </a:cubicBezTo>
                <a:cubicBezTo>
                  <a:pt x="285808" y="392225"/>
                  <a:pt x="289085" y="388917"/>
                  <a:pt x="292771" y="388917"/>
                </a:cubicBezTo>
                <a:close/>
                <a:moveTo>
                  <a:pt x="236695" y="388917"/>
                </a:moveTo>
                <a:lnTo>
                  <a:pt x="265364" y="388917"/>
                </a:lnTo>
                <a:cubicBezTo>
                  <a:pt x="269460" y="388917"/>
                  <a:pt x="272736" y="392225"/>
                  <a:pt x="272736" y="395946"/>
                </a:cubicBezTo>
                <a:cubicBezTo>
                  <a:pt x="272736" y="400081"/>
                  <a:pt x="269460" y="402975"/>
                  <a:pt x="265364" y="402975"/>
                </a:cubicBezTo>
                <a:lnTo>
                  <a:pt x="236695" y="402975"/>
                </a:lnTo>
                <a:cubicBezTo>
                  <a:pt x="233008" y="402975"/>
                  <a:pt x="229732" y="400081"/>
                  <a:pt x="229732" y="395946"/>
                </a:cubicBezTo>
                <a:cubicBezTo>
                  <a:pt x="229732" y="392225"/>
                  <a:pt x="233008" y="388917"/>
                  <a:pt x="236695" y="388917"/>
                </a:cubicBezTo>
                <a:close/>
                <a:moveTo>
                  <a:pt x="179219" y="388917"/>
                </a:moveTo>
                <a:lnTo>
                  <a:pt x="207889" y="388917"/>
                </a:lnTo>
                <a:cubicBezTo>
                  <a:pt x="211575" y="388917"/>
                  <a:pt x="214851" y="392225"/>
                  <a:pt x="214851" y="395946"/>
                </a:cubicBezTo>
                <a:cubicBezTo>
                  <a:pt x="214851" y="400081"/>
                  <a:pt x="211575" y="402975"/>
                  <a:pt x="207889" y="402975"/>
                </a:cubicBezTo>
                <a:lnTo>
                  <a:pt x="179219" y="402975"/>
                </a:lnTo>
                <a:cubicBezTo>
                  <a:pt x="175533" y="402975"/>
                  <a:pt x="171847" y="400081"/>
                  <a:pt x="171847" y="395946"/>
                </a:cubicBezTo>
                <a:cubicBezTo>
                  <a:pt x="171847" y="392225"/>
                  <a:pt x="175533" y="388917"/>
                  <a:pt x="179219" y="388917"/>
                </a:cubicBezTo>
                <a:close/>
                <a:moveTo>
                  <a:pt x="120925" y="388917"/>
                </a:moveTo>
                <a:lnTo>
                  <a:pt x="150004" y="388917"/>
                </a:lnTo>
                <a:cubicBezTo>
                  <a:pt x="153690" y="388917"/>
                  <a:pt x="156966" y="392225"/>
                  <a:pt x="156966" y="395946"/>
                </a:cubicBezTo>
                <a:cubicBezTo>
                  <a:pt x="156966" y="400081"/>
                  <a:pt x="153690" y="402975"/>
                  <a:pt x="150004" y="402975"/>
                </a:cubicBezTo>
                <a:lnTo>
                  <a:pt x="120925" y="402975"/>
                </a:lnTo>
                <a:cubicBezTo>
                  <a:pt x="117238" y="402975"/>
                  <a:pt x="113962" y="400081"/>
                  <a:pt x="113962" y="395946"/>
                </a:cubicBezTo>
                <a:cubicBezTo>
                  <a:pt x="113962" y="392225"/>
                  <a:pt x="117238" y="388917"/>
                  <a:pt x="120925" y="388917"/>
                </a:cubicBezTo>
                <a:close/>
                <a:moveTo>
                  <a:pt x="64848" y="388917"/>
                </a:moveTo>
                <a:lnTo>
                  <a:pt x="93517" y="388917"/>
                </a:lnTo>
                <a:cubicBezTo>
                  <a:pt x="97203" y="388917"/>
                  <a:pt x="100889" y="392225"/>
                  <a:pt x="100889" y="395946"/>
                </a:cubicBezTo>
                <a:cubicBezTo>
                  <a:pt x="100889" y="400081"/>
                  <a:pt x="97203" y="402975"/>
                  <a:pt x="93517" y="402975"/>
                </a:cubicBezTo>
                <a:lnTo>
                  <a:pt x="64848" y="402975"/>
                </a:lnTo>
                <a:cubicBezTo>
                  <a:pt x="61161" y="402975"/>
                  <a:pt x="57885" y="400081"/>
                  <a:pt x="57885" y="395946"/>
                </a:cubicBezTo>
                <a:cubicBezTo>
                  <a:pt x="57885" y="392225"/>
                  <a:pt x="61161" y="388917"/>
                  <a:pt x="64848" y="388917"/>
                </a:cubicBezTo>
                <a:close/>
                <a:moveTo>
                  <a:pt x="206013" y="320179"/>
                </a:moveTo>
                <a:lnTo>
                  <a:pt x="297848" y="320179"/>
                </a:lnTo>
                <a:cubicBezTo>
                  <a:pt x="301985" y="320179"/>
                  <a:pt x="305294" y="323797"/>
                  <a:pt x="305294" y="327414"/>
                </a:cubicBezTo>
                <a:cubicBezTo>
                  <a:pt x="305294" y="331434"/>
                  <a:pt x="301985" y="334248"/>
                  <a:pt x="297848" y="334248"/>
                </a:cubicBezTo>
                <a:lnTo>
                  <a:pt x="206013" y="334248"/>
                </a:lnTo>
                <a:cubicBezTo>
                  <a:pt x="201877" y="334248"/>
                  <a:pt x="198981" y="331434"/>
                  <a:pt x="198981" y="327414"/>
                </a:cubicBezTo>
                <a:cubicBezTo>
                  <a:pt x="198981" y="323797"/>
                  <a:pt x="201877" y="320179"/>
                  <a:pt x="206013" y="320179"/>
                </a:cubicBezTo>
                <a:close/>
                <a:moveTo>
                  <a:pt x="68873" y="320179"/>
                </a:moveTo>
                <a:lnTo>
                  <a:pt x="175331" y="320179"/>
                </a:lnTo>
                <a:cubicBezTo>
                  <a:pt x="179016" y="320179"/>
                  <a:pt x="182291" y="323797"/>
                  <a:pt x="182291" y="327414"/>
                </a:cubicBezTo>
                <a:cubicBezTo>
                  <a:pt x="182291" y="331434"/>
                  <a:pt x="179016" y="334248"/>
                  <a:pt x="175331" y="334248"/>
                </a:cubicBezTo>
                <a:lnTo>
                  <a:pt x="68873" y="334248"/>
                </a:lnTo>
                <a:cubicBezTo>
                  <a:pt x="64779" y="334248"/>
                  <a:pt x="61503" y="331434"/>
                  <a:pt x="61503" y="327414"/>
                </a:cubicBezTo>
                <a:cubicBezTo>
                  <a:pt x="61503" y="323797"/>
                  <a:pt x="64779" y="320179"/>
                  <a:pt x="68873" y="320179"/>
                </a:cubicBezTo>
                <a:close/>
                <a:moveTo>
                  <a:pt x="120980" y="258675"/>
                </a:moveTo>
                <a:lnTo>
                  <a:pt x="244009" y="258675"/>
                </a:lnTo>
                <a:cubicBezTo>
                  <a:pt x="247724" y="258675"/>
                  <a:pt x="251027" y="261891"/>
                  <a:pt x="251027" y="265508"/>
                </a:cubicBezTo>
                <a:cubicBezTo>
                  <a:pt x="251027" y="269528"/>
                  <a:pt x="247724" y="272744"/>
                  <a:pt x="244009" y="272744"/>
                </a:cubicBezTo>
                <a:lnTo>
                  <a:pt x="120980" y="272744"/>
                </a:lnTo>
                <a:cubicBezTo>
                  <a:pt x="117265" y="272744"/>
                  <a:pt x="113962" y="269528"/>
                  <a:pt x="113962" y="265508"/>
                </a:cubicBezTo>
                <a:cubicBezTo>
                  <a:pt x="113962" y="261891"/>
                  <a:pt x="117265" y="258675"/>
                  <a:pt x="120980" y="258675"/>
                </a:cubicBezTo>
                <a:close/>
                <a:moveTo>
                  <a:pt x="68861" y="198981"/>
                </a:moveTo>
                <a:lnTo>
                  <a:pt x="296132" y="198981"/>
                </a:lnTo>
                <a:cubicBezTo>
                  <a:pt x="300219" y="198981"/>
                  <a:pt x="303489" y="201875"/>
                  <a:pt x="303489" y="206010"/>
                </a:cubicBezTo>
                <a:cubicBezTo>
                  <a:pt x="303489" y="209731"/>
                  <a:pt x="300219" y="213038"/>
                  <a:pt x="296132" y="213038"/>
                </a:cubicBezTo>
                <a:lnTo>
                  <a:pt x="68861" y="213038"/>
                </a:lnTo>
                <a:cubicBezTo>
                  <a:pt x="64773" y="213038"/>
                  <a:pt x="61503" y="209731"/>
                  <a:pt x="61503" y="206010"/>
                </a:cubicBezTo>
                <a:cubicBezTo>
                  <a:pt x="61503" y="201875"/>
                  <a:pt x="64773" y="198981"/>
                  <a:pt x="68861" y="198981"/>
                </a:cubicBezTo>
                <a:close/>
                <a:moveTo>
                  <a:pt x="182496" y="37987"/>
                </a:moveTo>
                <a:cubicBezTo>
                  <a:pt x="186569" y="37987"/>
                  <a:pt x="189827" y="40858"/>
                  <a:pt x="189827" y="44960"/>
                </a:cubicBezTo>
                <a:lnTo>
                  <a:pt x="189827" y="58905"/>
                </a:lnTo>
                <a:lnTo>
                  <a:pt x="193493" y="58905"/>
                </a:lnTo>
                <a:cubicBezTo>
                  <a:pt x="204083" y="58905"/>
                  <a:pt x="213044" y="67518"/>
                  <a:pt x="213044" y="78593"/>
                </a:cubicBezTo>
                <a:cubicBezTo>
                  <a:pt x="213044" y="82284"/>
                  <a:pt x="209785" y="85566"/>
                  <a:pt x="206119" y="85566"/>
                </a:cubicBezTo>
                <a:cubicBezTo>
                  <a:pt x="202046" y="85566"/>
                  <a:pt x="198788" y="82284"/>
                  <a:pt x="198788" y="78593"/>
                </a:cubicBezTo>
                <a:cubicBezTo>
                  <a:pt x="198788" y="75312"/>
                  <a:pt x="196344" y="73261"/>
                  <a:pt x="193493" y="73261"/>
                </a:cubicBezTo>
                <a:lnTo>
                  <a:pt x="178830" y="73261"/>
                </a:lnTo>
                <a:cubicBezTo>
                  <a:pt x="171499" y="73261"/>
                  <a:pt x="166204" y="78593"/>
                  <a:pt x="166204" y="85566"/>
                </a:cubicBezTo>
                <a:cubicBezTo>
                  <a:pt x="166204" y="90077"/>
                  <a:pt x="169055" y="94179"/>
                  <a:pt x="172720" y="95820"/>
                </a:cubicBezTo>
                <a:lnTo>
                  <a:pt x="197566" y="106484"/>
                </a:lnTo>
                <a:cubicBezTo>
                  <a:pt x="206934" y="110586"/>
                  <a:pt x="213044" y="119609"/>
                  <a:pt x="213044" y="130273"/>
                </a:cubicBezTo>
                <a:cubicBezTo>
                  <a:pt x="213044" y="143809"/>
                  <a:pt x="202861" y="155703"/>
                  <a:pt x="189827" y="157754"/>
                </a:cubicBezTo>
                <a:lnTo>
                  <a:pt x="189827" y="171290"/>
                </a:lnTo>
                <a:cubicBezTo>
                  <a:pt x="189827" y="175391"/>
                  <a:pt x="186569" y="178673"/>
                  <a:pt x="182496" y="178673"/>
                </a:cubicBezTo>
                <a:cubicBezTo>
                  <a:pt x="178830" y="178673"/>
                  <a:pt x="175164" y="175391"/>
                  <a:pt x="175164" y="171290"/>
                </a:cubicBezTo>
                <a:lnTo>
                  <a:pt x="175164" y="158164"/>
                </a:lnTo>
                <a:lnTo>
                  <a:pt x="171499" y="158164"/>
                </a:lnTo>
                <a:cubicBezTo>
                  <a:pt x="160909" y="158164"/>
                  <a:pt x="151948" y="149141"/>
                  <a:pt x="151948" y="138477"/>
                </a:cubicBezTo>
                <a:cubicBezTo>
                  <a:pt x="151948" y="134375"/>
                  <a:pt x="155206" y="131094"/>
                  <a:pt x="158872" y="131094"/>
                </a:cubicBezTo>
                <a:cubicBezTo>
                  <a:pt x="162945" y="131094"/>
                  <a:pt x="166204" y="134375"/>
                  <a:pt x="166204" y="138477"/>
                </a:cubicBezTo>
                <a:cubicBezTo>
                  <a:pt x="166204" y="141348"/>
                  <a:pt x="168647" y="143809"/>
                  <a:pt x="171499" y="143809"/>
                </a:cubicBezTo>
                <a:lnTo>
                  <a:pt x="185347" y="143809"/>
                </a:lnTo>
                <a:cubicBezTo>
                  <a:pt x="192678" y="143809"/>
                  <a:pt x="198788" y="137246"/>
                  <a:pt x="198788" y="130273"/>
                </a:cubicBezTo>
                <a:cubicBezTo>
                  <a:pt x="198788" y="125762"/>
                  <a:pt x="196344" y="121250"/>
                  <a:pt x="192271" y="119609"/>
                </a:cubicBezTo>
                <a:lnTo>
                  <a:pt x="167426" y="108945"/>
                </a:lnTo>
                <a:cubicBezTo>
                  <a:pt x="158058" y="104843"/>
                  <a:pt x="151948" y="95820"/>
                  <a:pt x="151948" y="85566"/>
                </a:cubicBezTo>
                <a:cubicBezTo>
                  <a:pt x="151948" y="72030"/>
                  <a:pt x="162538" y="60546"/>
                  <a:pt x="175164" y="58905"/>
                </a:cubicBezTo>
                <a:lnTo>
                  <a:pt x="175164" y="44960"/>
                </a:lnTo>
                <a:cubicBezTo>
                  <a:pt x="175164" y="40858"/>
                  <a:pt x="178830" y="37987"/>
                  <a:pt x="182496" y="37987"/>
                </a:cubicBezTo>
                <a:close/>
                <a:moveTo>
                  <a:pt x="35269" y="14371"/>
                </a:moveTo>
                <a:cubicBezTo>
                  <a:pt x="23786" y="14371"/>
                  <a:pt x="14764" y="23814"/>
                  <a:pt x="14764" y="35311"/>
                </a:cubicBezTo>
                <a:lnTo>
                  <a:pt x="14764" y="389245"/>
                </a:lnTo>
                <a:lnTo>
                  <a:pt x="36089" y="389245"/>
                </a:lnTo>
                <a:cubicBezTo>
                  <a:pt x="39780" y="389245"/>
                  <a:pt x="43061" y="392530"/>
                  <a:pt x="43061" y="396225"/>
                </a:cubicBezTo>
                <a:cubicBezTo>
                  <a:pt x="43061" y="400331"/>
                  <a:pt x="39780" y="403206"/>
                  <a:pt x="36089" y="403206"/>
                </a:cubicBezTo>
                <a:lnTo>
                  <a:pt x="14764" y="403206"/>
                </a:lnTo>
                <a:lnTo>
                  <a:pt x="14764" y="448782"/>
                </a:lnTo>
                <a:lnTo>
                  <a:pt x="14764" y="463153"/>
                </a:lnTo>
                <a:cubicBezTo>
                  <a:pt x="14764" y="464384"/>
                  <a:pt x="15174" y="466027"/>
                  <a:pt x="16404" y="466848"/>
                </a:cubicBezTo>
                <a:cubicBezTo>
                  <a:pt x="17634" y="467669"/>
                  <a:pt x="19275" y="467669"/>
                  <a:pt x="20505" y="467259"/>
                </a:cubicBezTo>
                <a:lnTo>
                  <a:pt x="89813" y="445086"/>
                </a:lnTo>
                <a:cubicBezTo>
                  <a:pt x="91453" y="444265"/>
                  <a:pt x="93503" y="444265"/>
                  <a:pt x="95554" y="444265"/>
                </a:cubicBezTo>
                <a:cubicBezTo>
                  <a:pt x="97605" y="444265"/>
                  <a:pt x="99245" y="444265"/>
                  <a:pt x="101295" y="445086"/>
                </a:cubicBezTo>
                <a:lnTo>
                  <a:pt x="181266" y="470954"/>
                </a:lnTo>
                <a:cubicBezTo>
                  <a:pt x="182086" y="471364"/>
                  <a:pt x="183316" y="471364"/>
                  <a:pt x="184136" y="470954"/>
                </a:cubicBezTo>
                <a:lnTo>
                  <a:pt x="263696" y="445086"/>
                </a:lnTo>
                <a:cubicBezTo>
                  <a:pt x="267387" y="443855"/>
                  <a:pt x="271078" y="443855"/>
                  <a:pt x="275179" y="445086"/>
                </a:cubicBezTo>
                <a:lnTo>
                  <a:pt x="344487" y="467669"/>
                </a:lnTo>
                <a:cubicBezTo>
                  <a:pt x="346127" y="468080"/>
                  <a:pt x="347768" y="467669"/>
                  <a:pt x="348588" y="466848"/>
                </a:cubicBezTo>
                <a:cubicBezTo>
                  <a:pt x="349818" y="466027"/>
                  <a:pt x="350638" y="464795"/>
                  <a:pt x="350638" y="463153"/>
                </a:cubicBezTo>
                <a:lnTo>
                  <a:pt x="350638" y="403206"/>
                </a:lnTo>
                <a:lnTo>
                  <a:pt x="350228" y="403206"/>
                </a:lnTo>
                <a:cubicBezTo>
                  <a:pt x="346127" y="403206"/>
                  <a:pt x="343257" y="400331"/>
                  <a:pt x="343257" y="396225"/>
                </a:cubicBezTo>
                <a:cubicBezTo>
                  <a:pt x="343257" y="392530"/>
                  <a:pt x="346127" y="389245"/>
                  <a:pt x="350228" y="389245"/>
                </a:cubicBezTo>
                <a:lnTo>
                  <a:pt x="350638" y="389245"/>
                </a:lnTo>
                <a:lnTo>
                  <a:pt x="350638" y="35311"/>
                </a:lnTo>
                <a:cubicBezTo>
                  <a:pt x="350638" y="23814"/>
                  <a:pt x="341206" y="14371"/>
                  <a:pt x="330133" y="14371"/>
                </a:cubicBezTo>
                <a:close/>
                <a:moveTo>
                  <a:pt x="35269" y="0"/>
                </a:moveTo>
                <a:lnTo>
                  <a:pt x="330133" y="0"/>
                </a:lnTo>
                <a:cubicBezTo>
                  <a:pt x="348998" y="0"/>
                  <a:pt x="364992" y="15602"/>
                  <a:pt x="364992" y="35311"/>
                </a:cubicBezTo>
                <a:lnTo>
                  <a:pt x="364992" y="395404"/>
                </a:lnTo>
                <a:cubicBezTo>
                  <a:pt x="364992" y="395815"/>
                  <a:pt x="364992" y="396225"/>
                  <a:pt x="364992" y="396225"/>
                </a:cubicBezTo>
                <a:cubicBezTo>
                  <a:pt x="364992" y="396636"/>
                  <a:pt x="364992" y="397047"/>
                  <a:pt x="364992" y="397457"/>
                </a:cubicBezTo>
                <a:lnTo>
                  <a:pt x="364992" y="447550"/>
                </a:lnTo>
                <a:cubicBezTo>
                  <a:pt x="364992" y="447961"/>
                  <a:pt x="364992" y="448782"/>
                  <a:pt x="364992" y="448782"/>
                </a:cubicBezTo>
                <a:lnTo>
                  <a:pt x="364992" y="509961"/>
                </a:lnTo>
                <a:cubicBezTo>
                  <a:pt x="364992" y="514066"/>
                  <a:pt x="361711" y="516941"/>
                  <a:pt x="357610" y="516941"/>
                </a:cubicBezTo>
                <a:cubicBezTo>
                  <a:pt x="353509" y="516941"/>
                  <a:pt x="350638" y="514066"/>
                  <a:pt x="350638" y="509961"/>
                </a:cubicBezTo>
                <a:lnTo>
                  <a:pt x="350638" y="481629"/>
                </a:lnTo>
                <a:cubicBezTo>
                  <a:pt x="347358" y="482451"/>
                  <a:pt x="343667" y="482451"/>
                  <a:pt x="339976" y="481219"/>
                </a:cubicBezTo>
                <a:lnTo>
                  <a:pt x="270668" y="458636"/>
                </a:lnTo>
                <a:cubicBezTo>
                  <a:pt x="269848" y="458225"/>
                  <a:pt x="268617" y="458225"/>
                  <a:pt x="267797" y="458636"/>
                </a:cubicBezTo>
                <a:lnTo>
                  <a:pt x="188647" y="484914"/>
                </a:lnTo>
                <a:cubicBezTo>
                  <a:pt x="186597" y="485325"/>
                  <a:pt x="184546" y="485735"/>
                  <a:pt x="182496" y="485735"/>
                </a:cubicBezTo>
                <a:cubicBezTo>
                  <a:pt x="180445" y="485735"/>
                  <a:pt x="178805" y="485325"/>
                  <a:pt x="176754" y="484914"/>
                </a:cubicBezTo>
                <a:lnTo>
                  <a:pt x="96784" y="458636"/>
                </a:lnTo>
                <a:cubicBezTo>
                  <a:pt x="95554" y="458225"/>
                  <a:pt x="94734" y="458225"/>
                  <a:pt x="93914" y="458225"/>
                </a:cubicBezTo>
                <a:lnTo>
                  <a:pt x="25016" y="481219"/>
                </a:lnTo>
                <a:cubicBezTo>
                  <a:pt x="21735" y="482040"/>
                  <a:pt x="18044" y="482040"/>
                  <a:pt x="14764" y="481219"/>
                </a:cubicBezTo>
                <a:lnTo>
                  <a:pt x="14764" y="509961"/>
                </a:lnTo>
                <a:cubicBezTo>
                  <a:pt x="14764" y="514066"/>
                  <a:pt x="11483" y="516941"/>
                  <a:pt x="7382" y="516941"/>
                </a:cubicBezTo>
                <a:cubicBezTo>
                  <a:pt x="3691" y="516941"/>
                  <a:pt x="0" y="514066"/>
                  <a:pt x="0" y="509961"/>
                </a:cubicBezTo>
                <a:lnTo>
                  <a:pt x="0" y="463153"/>
                </a:lnTo>
                <a:lnTo>
                  <a:pt x="0" y="448782"/>
                </a:lnTo>
                <a:lnTo>
                  <a:pt x="0" y="35311"/>
                </a:lnTo>
                <a:cubicBezTo>
                  <a:pt x="0" y="15602"/>
                  <a:pt x="15994" y="0"/>
                  <a:pt x="3526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3" name="Freeform 42">
            <a:extLst>
              <a:ext uri="{FF2B5EF4-FFF2-40B4-BE49-F238E27FC236}">
                <a16:creationId xmlns:a16="http://schemas.microsoft.com/office/drawing/2014/main" id="{17B779B0-6A64-4D0A-5992-4F5B10FBEC7E}"/>
              </a:ext>
            </a:extLst>
          </p:cNvPr>
          <p:cNvSpPr>
            <a:spLocks noChangeArrowheads="1"/>
          </p:cNvSpPr>
          <p:nvPr/>
        </p:nvSpPr>
        <p:spPr bwMode="auto">
          <a:xfrm>
            <a:off x="2980537" y="4014742"/>
            <a:ext cx="238812"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44" name="Rectangle: Rounded Corners 243">
            <a:extLst>
              <a:ext uri="{FF2B5EF4-FFF2-40B4-BE49-F238E27FC236}">
                <a16:creationId xmlns:a16="http://schemas.microsoft.com/office/drawing/2014/main" id="{A1E13F74-3AFC-6D44-B097-522D5868C34F}"/>
              </a:ext>
            </a:extLst>
          </p:cNvPr>
          <p:cNvSpPr/>
          <p:nvPr/>
        </p:nvSpPr>
        <p:spPr bwMode="gray">
          <a:xfrm>
            <a:off x="2724958" y="1936560"/>
            <a:ext cx="1164207" cy="255586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45" name="Oval 244">
            <a:extLst>
              <a:ext uri="{FF2B5EF4-FFF2-40B4-BE49-F238E27FC236}">
                <a16:creationId xmlns:a16="http://schemas.microsoft.com/office/drawing/2014/main" id="{ADBF7CD7-875E-FF71-2882-136FF63A47FE}"/>
              </a:ext>
            </a:extLst>
          </p:cNvPr>
          <p:cNvSpPr/>
          <p:nvPr/>
        </p:nvSpPr>
        <p:spPr bwMode="gray">
          <a:xfrm>
            <a:off x="3236010"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4</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cxnSp>
        <p:nvCxnSpPr>
          <p:cNvPr id="247" name="Connector: Elbow 246">
            <a:extLst>
              <a:ext uri="{FF2B5EF4-FFF2-40B4-BE49-F238E27FC236}">
                <a16:creationId xmlns:a16="http://schemas.microsoft.com/office/drawing/2014/main" id="{78497972-4775-D516-2D21-2EF04AF9FB55}"/>
              </a:ext>
            </a:extLst>
          </p:cNvPr>
          <p:cNvCxnSpPr>
            <a:cxnSpLocks/>
            <a:stCxn id="209" idx="3"/>
            <a:endCxn id="244" idx="1"/>
          </p:cNvCxnSpPr>
          <p:nvPr/>
        </p:nvCxnSpPr>
        <p:spPr bwMode="gray">
          <a:xfrm flipV="1">
            <a:off x="2582656" y="3214493"/>
            <a:ext cx="142302" cy="748582"/>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8" name="Rectangle: Rounded Corners 137">
            <a:extLst>
              <a:ext uri="{FF2B5EF4-FFF2-40B4-BE49-F238E27FC236}">
                <a16:creationId xmlns:a16="http://schemas.microsoft.com/office/drawing/2014/main" id="{7B3810E3-5892-D9C3-F698-7EE76CF781AF}"/>
              </a:ext>
            </a:extLst>
          </p:cNvPr>
          <p:cNvSpPr/>
          <p:nvPr/>
        </p:nvSpPr>
        <p:spPr bwMode="gray">
          <a:xfrm>
            <a:off x="226142" y="5438997"/>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39" name="Ovale 10">
            <a:extLst>
              <a:ext uri="{FF2B5EF4-FFF2-40B4-BE49-F238E27FC236}">
                <a16:creationId xmlns:a16="http://schemas.microsoft.com/office/drawing/2014/main" id="{1418A534-47C7-67D7-6526-E1CAF2E52C73}"/>
              </a:ext>
            </a:extLst>
          </p:cNvPr>
          <p:cNvSpPr/>
          <p:nvPr/>
        </p:nvSpPr>
        <p:spPr bwMode="gray">
          <a:xfrm>
            <a:off x="199283" y="541225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44" name="Freeform 36">
            <a:extLst>
              <a:ext uri="{FF2B5EF4-FFF2-40B4-BE49-F238E27FC236}">
                <a16:creationId xmlns:a16="http://schemas.microsoft.com/office/drawing/2014/main" id="{FF5DDFF5-9D16-7238-BCF2-220245A87F24}"/>
              </a:ext>
            </a:extLst>
          </p:cNvPr>
          <p:cNvSpPr>
            <a:spLocks noChangeArrowheads="1"/>
          </p:cNvSpPr>
          <p:nvPr/>
        </p:nvSpPr>
        <p:spPr bwMode="auto">
          <a:xfrm>
            <a:off x="322275" y="5523863"/>
            <a:ext cx="232244" cy="269039"/>
          </a:xfrm>
          <a:custGeom>
            <a:avLst/>
            <a:gdLst>
              <a:gd name="connsiteX0" fmla="*/ 102217 w 487155"/>
              <a:gd name="connsiteY0" fmla="*/ 392990 h 562166"/>
              <a:gd name="connsiteX1" fmla="*/ 137912 w 487155"/>
              <a:gd name="connsiteY1" fmla="*/ 439534 h 562166"/>
              <a:gd name="connsiteX2" fmla="*/ 173607 w 487155"/>
              <a:gd name="connsiteY2" fmla="*/ 392990 h 562166"/>
              <a:gd name="connsiteX3" fmla="*/ 395169 w 487155"/>
              <a:gd name="connsiteY3" fmla="*/ 337239 h 562166"/>
              <a:gd name="connsiteX4" fmla="*/ 405323 w 487155"/>
              <a:gd name="connsiteY4" fmla="*/ 337239 h 562166"/>
              <a:gd name="connsiteX5" fmla="*/ 405323 w 487155"/>
              <a:gd name="connsiteY5" fmla="*/ 347048 h 562166"/>
              <a:gd name="connsiteX6" fmla="*/ 343582 w 487155"/>
              <a:gd name="connsiteY6" fmla="*/ 409584 h 562166"/>
              <a:gd name="connsiteX7" fmla="*/ 328959 w 487155"/>
              <a:gd name="connsiteY7" fmla="*/ 415715 h 562166"/>
              <a:gd name="connsiteX8" fmla="*/ 314743 w 487155"/>
              <a:gd name="connsiteY8" fmla="*/ 409584 h 562166"/>
              <a:gd name="connsiteX9" fmla="*/ 299307 w 487155"/>
              <a:gd name="connsiteY9" fmla="*/ 394053 h 562166"/>
              <a:gd name="connsiteX10" fmla="*/ 299307 w 487155"/>
              <a:gd name="connsiteY10" fmla="*/ 383834 h 562166"/>
              <a:gd name="connsiteX11" fmla="*/ 309056 w 487155"/>
              <a:gd name="connsiteY11" fmla="*/ 383834 h 562166"/>
              <a:gd name="connsiteX12" fmla="*/ 324898 w 487155"/>
              <a:gd name="connsiteY12" fmla="*/ 399366 h 562166"/>
              <a:gd name="connsiteX13" fmla="*/ 333021 w 487155"/>
              <a:gd name="connsiteY13" fmla="*/ 399366 h 562166"/>
              <a:gd name="connsiteX14" fmla="*/ 328002 w 487155"/>
              <a:gd name="connsiteY14" fmla="*/ 333969 h 562166"/>
              <a:gd name="connsiteX15" fmla="*/ 367400 w 487155"/>
              <a:gd name="connsiteY15" fmla="*/ 348542 h 562166"/>
              <a:gd name="connsiteX16" fmla="*/ 368212 w 487155"/>
              <a:gd name="connsiteY16" fmla="*/ 358258 h 562166"/>
              <a:gd name="connsiteX17" fmla="*/ 358058 w 487155"/>
              <a:gd name="connsiteY17" fmla="*/ 359472 h 562166"/>
              <a:gd name="connsiteX18" fmla="*/ 328002 w 487155"/>
              <a:gd name="connsiteY18" fmla="*/ 348542 h 562166"/>
              <a:gd name="connsiteX19" fmla="*/ 281699 w 487155"/>
              <a:gd name="connsiteY19" fmla="*/ 394691 h 562166"/>
              <a:gd name="connsiteX20" fmla="*/ 328002 w 487155"/>
              <a:gd name="connsiteY20" fmla="*/ 440840 h 562166"/>
              <a:gd name="connsiteX21" fmla="*/ 374711 w 487155"/>
              <a:gd name="connsiteY21" fmla="*/ 394691 h 562166"/>
              <a:gd name="connsiteX22" fmla="*/ 381616 w 487155"/>
              <a:gd name="connsiteY22" fmla="*/ 387404 h 562166"/>
              <a:gd name="connsiteX23" fmla="*/ 388927 w 487155"/>
              <a:gd name="connsiteY23" fmla="*/ 394691 h 562166"/>
              <a:gd name="connsiteX24" fmla="*/ 328002 w 487155"/>
              <a:gd name="connsiteY24" fmla="*/ 455008 h 562166"/>
              <a:gd name="connsiteX25" fmla="*/ 267889 w 487155"/>
              <a:gd name="connsiteY25" fmla="*/ 394691 h 562166"/>
              <a:gd name="connsiteX26" fmla="*/ 328002 w 487155"/>
              <a:gd name="connsiteY26" fmla="*/ 333969 h 562166"/>
              <a:gd name="connsiteX27" fmla="*/ 198350 w 487155"/>
              <a:gd name="connsiteY27" fmla="*/ 324996 h 562166"/>
              <a:gd name="connsiteX28" fmla="*/ 182125 w 487155"/>
              <a:gd name="connsiteY28" fmla="*/ 339566 h 562166"/>
              <a:gd name="connsiteX29" fmla="*/ 182125 w 487155"/>
              <a:gd name="connsiteY29" fmla="*/ 375992 h 562166"/>
              <a:gd name="connsiteX30" fmla="*/ 197133 w 487155"/>
              <a:gd name="connsiteY30" fmla="*/ 380849 h 562166"/>
              <a:gd name="connsiteX31" fmla="*/ 198350 w 487155"/>
              <a:gd name="connsiteY31" fmla="*/ 380849 h 562166"/>
              <a:gd name="connsiteX32" fmla="*/ 137912 w 487155"/>
              <a:gd name="connsiteY32" fmla="*/ 212482 h 562166"/>
              <a:gd name="connsiteX33" fmla="*/ 74229 w 487155"/>
              <a:gd name="connsiteY33" fmla="*/ 276024 h 562166"/>
              <a:gd name="connsiteX34" fmla="*/ 137912 w 487155"/>
              <a:gd name="connsiteY34" fmla="*/ 339566 h 562166"/>
              <a:gd name="connsiteX35" fmla="*/ 202001 w 487155"/>
              <a:gd name="connsiteY35" fmla="*/ 276024 h 562166"/>
              <a:gd name="connsiteX36" fmla="*/ 137912 w 487155"/>
              <a:gd name="connsiteY36" fmla="*/ 212482 h 562166"/>
              <a:gd name="connsiteX37" fmla="*/ 395169 w 487155"/>
              <a:gd name="connsiteY37" fmla="*/ 152430 h 562166"/>
              <a:gd name="connsiteX38" fmla="*/ 405323 w 487155"/>
              <a:gd name="connsiteY38" fmla="*/ 152430 h 562166"/>
              <a:gd name="connsiteX39" fmla="*/ 405323 w 487155"/>
              <a:gd name="connsiteY39" fmla="*/ 162878 h 562166"/>
              <a:gd name="connsiteX40" fmla="*/ 343582 w 487155"/>
              <a:gd name="connsiteY40" fmla="*/ 223957 h 562166"/>
              <a:gd name="connsiteX41" fmla="*/ 328959 w 487155"/>
              <a:gd name="connsiteY41" fmla="*/ 229984 h 562166"/>
              <a:gd name="connsiteX42" fmla="*/ 314743 w 487155"/>
              <a:gd name="connsiteY42" fmla="*/ 223957 h 562166"/>
              <a:gd name="connsiteX43" fmla="*/ 299307 w 487155"/>
              <a:gd name="connsiteY43" fmla="*/ 208687 h 562166"/>
              <a:gd name="connsiteX44" fmla="*/ 299307 w 487155"/>
              <a:gd name="connsiteY44" fmla="*/ 198641 h 562166"/>
              <a:gd name="connsiteX45" fmla="*/ 309056 w 487155"/>
              <a:gd name="connsiteY45" fmla="*/ 198641 h 562166"/>
              <a:gd name="connsiteX46" fmla="*/ 324898 w 487155"/>
              <a:gd name="connsiteY46" fmla="*/ 213911 h 562166"/>
              <a:gd name="connsiteX47" fmla="*/ 333021 w 487155"/>
              <a:gd name="connsiteY47" fmla="*/ 213911 h 562166"/>
              <a:gd name="connsiteX48" fmla="*/ 328002 w 487155"/>
              <a:gd name="connsiteY48" fmla="*/ 150019 h 562166"/>
              <a:gd name="connsiteX49" fmla="*/ 367400 w 487155"/>
              <a:gd name="connsiteY49" fmla="*/ 164235 h 562166"/>
              <a:gd name="connsiteX50" fmla="*/ 368212 w 487155"/>
              <a:gd name="connsiteY50" fmla="*/ 174389 h 562166"/>
              <a:gd name="connsiteX51" fmla="*/ 358058 w 487155"/>
              <a:gd name="connsiteY51" fmla="*/ 175201 h 562166"/>
              <a:gd name="connsiteX52" fmla="*/ 328002 w 487155"/>
              <a:gd name="connsiteY52" fmla="*/ 164235 h 562166"/>
              <a:gd name="connsiteX53" fmla="*/ 281699 w 487155"/>
              <a:gd name="connsiteY53" fmla="*/ 210538 h 562166"/>
              <a:gd name="connsiteX54" fmla="*/ 328002 w 487155"/>
              <a:gd name="connsiteY54" fmla="*/ 256841 h 562166"/>
              <a:gd name="connsiteX55" fmla="*/ 374711 w 487155"/>
              <a:gd name="connsiteY55" fmla="*/ 210538 h 562166"/>
              <a:gd name="connsiteX56" fmla="*/ 381616 w 487155"/>
              <a:gd name="connsiteY56" fmla="*/ 203633 h 562166"/>
              <a:gd name="connsiteX57" fmla="*/ 388927 w 487155"/>
              <a:gd name="connsiteY57" fmla="*/ 210538 h 562166"/>
              <a:gd name="connsiteX58" fmla="*/ 328002 w 487155"/>
              <a:gd name="connsiteY58" fmla="*/ 271057 h 562166"/>
              <a:gd name="connsiteX59" fmla="*/ 267889 w 487155"/>
              <a:gd name="connsiteY59" fmla="*/ 210538 h 562166"/>
              <a:gd name="connsiteX60" fmla="*/ 328002 w 487155"/>
              <a:gd name="connsiteY60" fmla="*/ 150019 h 562166"/>
              <a:gd name="connsiteX61" fmla="*/ 221876 w 487155"/>
              <a:gd name="connsiteY61" fmla="*/ 59900 h 562166"/>
              <a:gd name="connsiteX62" fmla="*/ 212952 w 487155"/>
              <a:gd name="connsiteY62" fmla="*/ 68804 h 562166"/>
              <a:gd name="connsiteX63" fmla="*/ 212952 w 487155"/>
              <a:gd name="connsiteY63" fmla="*/ 253764 h 562166"/>
              <a:gd name="connsiteX64" fmla="*/ 215792 w 487155"/>
              <a:gd name="connsiteY64" fmla="*/ 276024 h 562166"/>
              <a:gd name="connsiteX65" fmla="*/ 212547 w 487155"/>
              <a:gd name="connsiteY65" fmla="*/ 298689 h 562166"/>
              <a:gd name="connsiteX66" fmla="*/ 212952 w 487155"/>
              <a:gd name="connsiteY66" fmla="*/ 300308 h 562166"/>
              <a:gd name="connsiteX67" fmla="*/ 212952 w 487155"/>
              <a:gd name="connsiteY67" fmla="*/ 386919 h 562166"/>
              <a:gd name="connsiteX68" fmla="*/ 241346 w 487155"/>
              <a:gd name="connsiteY68" fmla="*/ 398252 h 562166"/>
              <a:gd name="connsiteX69" fmla="*/ 275824 w 487155"/>
              <a:gd name="connsiteY69" fmla="*/ 448843 h 562166"/>
              <a:gd name="connsiteX70" fmla="*/ 275824 w 487155"/>
              <a:gd name="connsiteY70" fmla="*/ 517646 h 562166"/>
              <a:gd name="connsiteX71" fmla="*/ 433207 w 487155"/>
              <a:gd name="connsiteY71" fmla="*/ 517646 h 562166"/>
              <a:gd name="connsiteX72" fmla="*/ 442536 w 487155"/>
              <a:gd name="connsiteY72" fmla="*/ 508338 h 562166"/>
              <a:gd name="connsiteX73" fmla="*/ 442536 w 487155"/>
              <a:gd name="connsiteY73" fmla="*/ 68804 h 562166"/>
              <a:gd name="connsiteX74" fmla="*/ 433207 w 487155"/>
              <a:gd name="connsiteY74" fmla="*/ 59900 h 562166"/>
              <a:gd name="connsiteX75" fmla="*/ 410492 w 487155"/>
              <a:gd name="connsiteY75" fmla="*/ 59900 h 562166"/>
              <a:gd name="connsiteX76" fmla="*/ 374391 w 487155"/>
              <a:gd name="connsiteY76" fmla="*/ 90254 h 562166"/>
              <a:gd name="connsiteX77" fmla="*/ 280692 w 487155"/>
              <a:gd name="connsiteY77" fmla="*/ 90254 h 562166"/>
              <a:gd name="connsiteX78" fmla="*/ 244591 w 487155"/>
              <a:gd name="connsiteY78" fmla="*/ 59900 h 562166"/>
              <a:gd name="connsiteX79" fmla="*/ 410492 w 487155"/>
              <a:gd name="connsiteY79" fmla="*/ 29545 h 562166"/>
              <a:gd name="connsiteX80" fmla="*/ 410897 w 487155"/>
              <a:gd name="connsiteY80" fmla="*/ 36425 h 562166"/>
              <a:gd name="connsiteX81" fmla="*/ 410897 w 487155"/>
              <a:gd name="connsiteY81" fmla="*/ 45329 h 562166"/>
              <a:gd name="connsiteX82" fmla="*/ 433207 w 487155"/>
              <a:gd name="connsiteY82" fmla="*/ 45329 h 562166"/>
              <a:gd name="connsiteX83" fmla="*/ 457138 w 487155"/>
              <a:gd name="connsiteY83" fmla="*/ 68804 h 562166"/>
              <a:gd name="connsiteX84" fmla="*/ 457138 w 487155"/>
              <a:gd name="connsiteY84" fmla="*/ 508338 h 562166"/>
              <a:gd name="connsiteX85" fmla="*/ 433207 w 487155"/>
              <a:gd name="connsiteY85" fmla="*/ 531812 h 562166"/>
              <a:gd name="connsiteX86" fmla="*/ 275824 w 487155"/>
              <a:gd name="connsiteY86" fmla="*/ 531812 h 562166"/>
              <a:gd name="connsiteX87" fmla="*/ 275824 w 487155"/>
              <a:gd name="connsiteY87" fmla="*/ 548001 h 562166"/>
              <a:gd name="connsiteX88" fmla="*/ 460789 w 487155"/>
              <a:gd name="connsiteY88" fmla="*/ 548001 h 562166"/>
              <a:gd name="connsiteX89" fmla="*/ 472958 w 487155"/>
              <a:gd name="connsiteY89" fmla="*/ 535859 h 562166"/>
              <a:gd name="connsiteX90" fmla="*/ 472958 w 487155"/>
              <a:gd name="connsiteY90" fmla="*/ 41687 h 562166"/>
              <a:gd name="connsiteX91" fmla="*/ 460789 w 487155"/>
              <a:gd name="connsiteY91" fmla="*/ 29545 h 562166"/>
              <a:gd name="connsiteX92" fmla="*/ 194294 w 487155"/>
              <a:gd name="connsiteY92" fmla="*/ 29545 h 562166"/>
              <a:gd name="connsiteX93" fmla="*/ 182125 w 487155"/>
              <a:gd name="connsiteY93" fmla="*/ 41687 h 562166"/>
              <a:gd name="connsiteX94" fmla="*/ 182125 w 487155"/>
              <a:gd name="connsiteY94" fmla="*/ 211672 h 562166"/>
              <a:gd name="connsiteX95" fmla="*/ 198350 w 487155"/>
              <a:gd name="connsiteY95" fmla="*/ 226647 h 562166"/>
              <a:gd name="connsiteX96" fmla="*/ 198350 w 487155"/>
              <a:gd name="connsiteY96" fmla="*/ 68804 h 562166"/>
              <a:gd name="connsiteX97" fmla="*/ 221876 w 487155"/>
              <a:gd name="connsiteY97" fmla="*/ 45329 h 562166"/>
              <a:gd name="connsiteX98" fmla="*/ 244185 w 487155"/>
              <a:gd name="connsiteY98" fmla="*/ 45329 h 562166"/>
              <a:gd name="connsiteX99" fmla="*/ 244185 w 487155"/>
              <a:gd name="connsiteY99" fmla="*/ 36425 h 562166"/>
              <a:gd name="connsiteX100" fmla="*/ 244997 w 487155"/>
              <a:gd name="connsiteY100" fmla="*/ 29545 h 562166"/>
              <a:gd name="connsiteX101" fmla="*/ 280692 w 487155"/>
              <a:gd name="connsiteY101" fmla="*/ 14165 h 562166"/>
              <a:gd name="connsiteX102" fmla="*/ 258382 w 487155"/>
              <a:gd name="connsiteY102" fmla="*/ 36425 h 562166"/>
              <a:gd name="connsiteX103" fmla="*/ 258382 w 487155"/>
              <a:gd name="connsiteY103" fmla="*/ 53829 h 562166"/>
              <a:gd name="connsiteX104" fmla="*/ 280692 w 487155"/>
              <a:gd name="connsiteY104" fmla="*/ 76089 h 562166"/>
              <a:gd name="connsiteX105" fmla="*/ 374391 w 487155"/>
              <a:gd name="connsiteY105" fmla="*/ 76089 h 562166"/>
              <a:gd name="connsiteX106" fmla="*/ 396700 w 487155"/>
              <a:gd name="connsiteY106" fmla="*/ 53829 h 562166"/>
              <a:gd name="connsiteX107" fmla="*/ 396700 w 487155"/>
              <a:gd name="connsiteY107" fmla="*/ 36425 h 562166"/>
              <a:gd name="connsiteX108" fmla="*/ 374391 w 487155"/>
              <a:gd name="connsiteY108" fmla="*/ 14165 h 562166"/>
              <a:gd name="connsiteX109" fmla="*/ 280692 w 487155"/>
              <a:gd name="connsiteY109" fmla="*/ 0 h 562166"/>
              <a:gd name="connsiteX110" fmla="*/ 374391 w 487155"/>
              <a:gd name="connsiteY110" fmla="*/ 0 h 562166"/>
              <a:gd name="connsiteX111" fmla="*/ 404407 w 487155"/>
              <a:gd name="connsiteY111" fmla="*/ 15380 h 562166"/>
              <a:gd name="connsiteX112" fmla="*/ 460789 w 487155"/>
              <a:gd name="connsiteY112" fmla="*/ 15380 h 562166"/>
              <a:gd name="connsiteX113" fmla="*/ 487155 w 487155"/>
              <a:gd name="connsiteY113" fmla="*/ 41687 h 562166"/>
              <a:gd name="connsiteX114" fmla="*/ 487155 w 487155"/>
              <a:gd name="connsiteY114" fmla="*/ 535859 h 562166"/>
              <a:gd name="connsiteX115" fmla="*/ 460789 w 487155"/>
              <a:gd name="connsiteY115" fmla="*/ 562166 h 562166"/>
              <a:gd name="connsiteX116" fmla="*/ 271362 w 487155"/>
              <a:gd name="connsiteY116" fmla="*/ 562166 h 562166"/>
              <a:gd name="connsiteX117" fmla="*/ 270145 w 487155"/>
              <a:gd name="connsiteY117" fmla="*/ 562166 h 562166"/>
              <a:gd name="connsiteX118" fmla="*/ 268523 w 487155"/>
              <a:gd name="connsiteY118" fmla="*/ 562166 h 562166"/>
              <a:gd name="connsiteX119" fmla="*/ 261627 w 487155"/>
              <a:gd name="connsiteY119" fmla="*/ 555286 h 562166"/>
              <a:gd name="connsiteX120" fmla="*/ 261627 w 487155"/>
              <a:gd name="connsiteY120" fmla="*/ 448843 h 562166"/>
              <a:gd name="connsiteX121" fmla="*/ 236073 w 487155"/>
              <a:gd name="connsiteY121" fmla="*/ 411203 h 562166"/>
              <a:gd name="connsiteX122" fmla="*/ 191860 w 487155"/>
              <a:gd name="connsiteY122" fmla="*/ 393800 h 562166"/>
              <a:gd name="connsiteX123" fmla="*/ 191454 w 487155"/>
              <a:gd name="connsiteY123" fmla="*/ 393395 h 562166"/>
              <a:gd name="connsiteX124" fmla="*/ 159816 w 487155"/>
              <a:gd name="connsiteY124" fmla="*/ 434273 h 562166"/>
              <a:gd name="connsiteX125" fmla="*/ 177663 w 487155"/>
              <a:gd name="connsiteY125" fmla="*/ 492149 h 562166"/>
              <a:gd name="connsiteX126" fmla="*/ 182125 w 487155"/>
              <a:gd name="connsiteY126" fmla="*/ 516432 h 562166"/>
              <a:gd name="connsiteX127" fmla="*/ 181719 w 487155"/>
              <a:gd name="connsiteY127" fmla="*/ 518861 h 562166"/>
              <a:gd name="connsiteX128" fmla="*/ 167928 w 487155"/>
              <a:gd name="connsiteY128" fmla="*/ 557714 h 562166"/>
              <a:gd name="connsiteX129" fmla="*/ 161033 w 487155"/>
              <a:gd name="connsiteY129" fmla="*/ 562166 h 562166"/>
              <a:gd name="connsiteX130" fmla="*/ 158599 w 487155"/>
              <a:gd name="connsiteY130" fmla="*/ 561762 h 562166"/>
              <a:gd name="connsiteX131" fmla="*/ 154543 w 487155"/>
              <a:gd name="connsiteY131" fmla="*/ 552858 h 562166"/>
              <a:gd name="connsiteX132" fmla="*/ 167928 w 487155"/>
              <a:gd name="connsiteY132" fmla="*/ 514813 h 562166"/>
              <a:gd name="connsiteX133" fmla="*/ 164278 w 487155"/>
              <a:gd name="connsiteY133" fmla="*/ 497410 h 562166"/>
              <a:gd name="connsiteX134" fmla="*/ 163872 w 487155"/>
              <a:gd name="connsiteY134" fmla="*/ 496601 h 562166"/>
              <a:gd name="connsiteX135" fmla="*/ 149269 w 487155"/>
              <a:gd name="connsiteY135" fmla="*/ 448438 h 562166"/>
              <a:gd name="connsiteX136" fmla="*/ 148864 w 487155"/>
              <a:gd name="connsiteY136" fmla="*/ 448843 h 562166"/>
              <a:gd name="connsiteX137" fmla="*/ 137912 w 487155"/>
              <a:gd name="connsiteY137" fmla="*/ 454104 h 562166"/>
              <a:gd name="connsiteX138" fmla="*/ 126960 w 487155"/>
              <a:gd name="connsiteY138" fmla="*/ 448843 h 562166"/>
              <a:gd name="connsiteX139" fmla="*/ 126555 w 487155"/>
              <a:gd name="connsiteY139" fmla="*/ 448033 h 562166"/>
              <a:gd name="connsiteX140" fmla="*/ 111952 w 487155"/>
              <a:gd name="connsiteY140" fmla="*/ 496601 h 562166"/>
              <a:gd name="connsiteX141" fmla="*/ 111546 w 487155"/>
              <a:gd name="connsiteY141" fmla="*/ 497410 h 562166"/>
              <a:gd name="connsiteX142" fmla="*/ 107896 w 487155"/>
              <a:gd name="connsiteY142" fmla="*/ 514813 h 562166"/>
              <a:gd name="connsiteX143" fmla="*/ 120876 w 487155"/>
              <a:gd name="connsiteY143" fmla="*/ 552858 h 562166"/>
              <a:gd name="connsiteX144" fmla="*/ 116008 w 487155"/>
              <a:gd name="connsiteY144" fmla="*/ 562166 h 562166"/>
              <a:gd name="connsiteX145" fmla="*/ 113980 w 487155"/>
              <a:gd name="connsiteY145" fmla="*/ 562166 h 562166"/>
              <a:gd name="connsiteX146" fmla="*/ 107490 w 487155"/>
              <a:gd name="connsiteY146" fmla="*/ 557714 h 562166"/>
              <a:gd name="connsiteX147" fmla="*/ 94105 w 487155"/>
              <a:gd name="connsiteY147" fmla="*/ 518456 h 562166"/>
              <a:gd name="connsiteX148" fmla="*/ 93699 w 487155"/>
              <a:gd name="connsiteY148" fmla="*/ 516432 h 562166"/>
              <a:gd name="connsiteX149" fmla="*/ 98566 w 487155"/>
              <a:gd name="connsiteY149" fmla="*/ 492149 h 562166"/>
              <a:gd name="connsiteX150" fmla="*/ 115603 w 487155"/>
              <a:gd name="connsiteY150" fmla="*/ 434273 h 562166"/>
              <a:gd name="connsiteX151" fmla="*/ 84370 w 487155"/>
              <a:gd name="connsiteY151" fmla="*/ 393395 h 562166"/>
              <a:gd name="connsiteX152" fmla="*/ 83964 w 487155"/>
              <a:gd name="connsiteY152" fmla="*/ 393800 h 562166"/>
              <a:gd name="connsiteX153" fmla="*/ 39751 w 487155"/>
              <a:gd name="connsiteY153" fmla="*/ 411203 h 562166"/>
              <a:gd name="connsiteX154" fmla="*/ 14197 w 487155"/>
              <a:gd name="connsiteY154" fmla="*/ 448843 h 562166"/>
              <a:gd name="connsiteX155" fmla="*/ 14197 w 487155"/>
              <a:gd name="connsiteY155" fmla="*/ 555286 h 562166"/>
              <a:gd name="connsiteX156" fmla="*/ 7301 w 487155"/>
              <a:gd name="connsiteY156" fmla="*/ 562166 h 562166"/>
              <a:gd name="connsiteX157" fmla="*/ 0 w 487155"/>
              <a:gd name="connsiteY157" fmla="*/ 555286 h 562166"/>
              <a:gd name="connsiteX158" fmla="*/ 0 w 487155"/>
              <a:gd name="connsiteY158" fmla="*/ 448843 h 562166"/>
              <a:gd name="connsiteX159" fmla="*/ 34478 w 487155"/>
              <a:gd name="connsiteY159" fmla="*/ 398252 h 562166"/>
              <a:gd name="connsiteX160" fmla="*/ 78691 w 487155"/>
              <a:gd name="connsiteY160" fmla="*/ 380849 h 562166"/>
              <a:gd name="connsiteX161" fmla="*/ 121281 w 487155"/>
              <a:gd name="connsiteY161" fmla="*/ 372349 h 562166"/>
              <a:gd name="connsiteX162" fmla="*/ 154543 w 487155"/>
              <a:gd name="connsiteY162" fmla="*/ 372349 h 562166"/>
              <a:gd name="connsiteX163" fmla="*/ 167928 w 487155"/>
              <a:gd name="connsiteY163" fmla="*/ 373159 h 562166"/>
              <a:gd name="connsiteX164" fmla="*/ 167928 w 487155"/>
              <a:gd name="connsiteY164" fmla="*/ 347661 h 562166"/>
              <a:gd name="connsiteX165" fmla="*/ 137912 w 487155"/>
              <a:gd name="connsiteY165" fmla="*/ 353732 h 562166"/>
              <a:gd name="connsiteX166" fmla="*/ 60032 w 487155"/>
              <a:gd name="connsiteY166" fmla="*/ 276024 h 562166"/>
              <a:gd name="connsiteX167" fmla="*/ 137912 w 487155"/>
              <a:gd name="connsiteY167" fmla="*/ 197912 h 562166"/>
              <a:gd name="connsiteX168" fmla="*/ 167928 w 487155"/>
              <a:gd name="connsiteY168" fmla="*/ 203983 h 562166"/>
              <a:gd name="connsiteX169" fmla="*/ 167928 w 487155"/>
              <a:gd name="connsiteY169" fmla="*/ 41687 h 562166"/>
              <a:gd name="connsiteX170" fmla="*/ 194294 w 487155"/>
              <a:gd name="connsiteY170" fmla="*/ 15380 h 562166"/>
              <a:gd name="connsiteX171" fmla="*/ 251081 w 487155"/>
              <a:gd name="connsiteY171" fmla="*/ 15380 h 562166"/>
              <a:gd name="connsiteX172" fmla="*/ 280692 w 487155"/>
              <a:gd name="connsiteY172" fmla="*/ 0 h 56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87155" h="562166">
                <a:moveTo>
                  <a:pt x="102217" y="392990"/>
                </a:moveTo>
                <a:lnTo>
                  <a:pt x="137912" y="439534"/>
                </a:lnTo>
                <a:lnTo>
                  <a:pt x="173607" y="392990"/>
                </a:lnTo>
                <a:close/>
                <a:moveTo>
                  <a:pt x="395169" y="337239"/>
                </a:moveTo>
                <a:cubicBezTo>
                  <a:pt x="398012" y="333969"/>
                  <a:pt x="402480" y="333969"/>
                  <a:pt x="405323" y="337239"/>
                </a:cubicBezTo>
                <a:cubicBezTo>
                  <a:pt x="408573" y="339691"/>
                  <a:pt x="408573" y="344596"/>
                  <a:pt x="405323" y="347048"/>
                </a:cubicBezTo>
                <a:lnTo>
                  <a:pt x="343582" y="409584"/>
                </a:lnTo>
                <a:cubicBezTo>
                  <a:pt x="339520" y="413263"/>
                  <a:pt x="334240" y="415715"/>
                  <a:pt x="328959" y="415715"/>
                </a:cubicBezTo>
                <a:cubicBezTo>
                  <a:pt x="323679" y="415715"/>
                  <a:pt x="318805" y="413263"/>
                  <a:pt x="314743" y="409584"/>
                </a:cubicBezTo>
                <a:lnTo>
                  <a:pt x="299307" y="394053"/>
                </a:lnTo>
                <a:cubicBezTo>
                  <a:pt x="296464" y="391192"/>
                  <a:pt x="296464" y="386287"/>
                  <a:pt x="299307" y="383834"/>
                </a:cubicBezTo>
                <a:cubicBezTo>
                  <a:pt x="301745" y="380973"/>
                  <a:pt x="306619" y="380973"/>
                  <a:pt x="309056" y="383834"/>
                </a:cubicBezTo>
                <a:lnTo>
                  <a:pt x="324898" y="399366"/>
                </a:lnTo>
                <a:cubicBezTo>
                  <a:pt x="327335" y="401819"/>
                  <a:pt x="330990" y="401819"/>
                  <a:pt x="333021" y="399366"/>
                </a:cubicBezTo>
                <a:close/>
                <a:moveTo>
                  <a:pt x="328002" y="333969"/>
                </a:moveTo>
                <a:cubicBezTo>
                  <a:pt x="342624" y="333969"/>
                  <a:pt x="356434" y="339232"/>
                  <a:pt x="367400" y="348542"/>
                </a:cubicBezTo>
                <a:cubicBezTo>
                  <a:pt x="370649" y="350971"/>
                  <a:pt x="371056" y="355829"/>
                  <a:pt x="368212" y="358258"/>
                </a:cubicBezTo>
                <a:cubicBezTo>
                  <a:pt x="365775" y="361496"/>
                  <a:pt x="361308" y="361901"/>
                  <a:pt x="358058" y="359472"/>
                </a:cubicBezTo>
                <a:cubicBezTo>
                  <a:pt x="349935" y="352186"/>
                  <a:pt x="339375" y="348542"/>
                  <a:pt x="328002" y="348542"/>
                </a:cubicBezTo>
                <a:cubicBezTo>
                  <a:pt x="302820" y="348542"/>
                  <a:pt x="281699" y="369188"/>
                  <a:pt x="281699" y="394691"/>
                </a:cubicBezTo>
                <a:cubicBezTo>
                  <a:pt x="281699" y="420194"/>
                  <a:pt x="302820" y="440840"/>
                  <a:pt x="328002" y="440840"/>
                </a:cubicBezTo>
                <a:cubicBezTo>
                  <a:pt x="353997" y="440840"/>
                  <a:pt x="374711" y="420194"/>
                  <a:pt x="374711" y="394691"/>
                </a:cubicBezTo>
                <a:cubicBezTo>
                  <a:pt x="374711" y="390643"/>
                  <a:pt x="377960" y="387404"/>
                  <a:pt x="381616" y="387404"/>
                </a:cubicBezTo>
                <a:cubicBezTo>
                  <a:pt x="385678" y="387404"/>
                  <a:pt x="388927" y="390643"/>
                  <a:pt x="388927" y="394691"/>
                </a:cubicBezTo>
                <a:cubicBezTo>
                  <a:pt x="388927" y="427886"/>
                  <a:pt x="361308" y="455008"/>
                  <a:pt x="328002" y="455008"/>
                </a:cubicBezTo>
                <a:cubicBezTo>
                  <a:pt x="294696" y="455008"/>
                  <a:pt x="267889" y="427886"/>
                  <a:pt x="267889" y="394691"/>
                </a:cubicBezTo>
                <a:cubicBezTo>
                  <a:pt x="267889" y="361496"/>
                  <a:pt x="294696" y="333969"/>
                  <a:pt x="328002" y="333969"/>
                </a:cubicBezTo>
                <a:close/>
                <a:moveTo>
                  <a:pt x="198350" y="324996"/>
                </a:moveTo>
                <a:cubicBezTo>
                  <a:pt x="193482" y="330662"/>
                  <a:pt x="188209" y="335924"/>
                  <a:pt x="182125" y="339566"/>
                </a:cubicBezTo>
                <a:lnTo>
                  <a:pt x="182125" y="375992"/>
                </a:lnTo>
                <a:cubicBezTo>
                  <a:pt x="187398" y="377206"/>
                  <a:pt x="192266" y="378420"/>
                  <a:pt x="197133" y="380849"/>
                </a:cubicBezTo>
                <a:lnTo>
                  <a:pt x="198350" y="380849"/>
                </a:lnTo>
                <a:close/>
                <a:moveTo>
                  <a:pt x="137912" y="212482"/>
                </a:moveTo>
                <a:cubicBezTo>
                  <a:pt x="102623" y="212482"/>
                  <a:pt x="74229" y="240813"/>
                  <a:pt x="74229" y="276024"/>
                </a:cubicBezTo>
                <a:cubicBezTo>
                  <a:pt x="74229" y="310831"/>
                  <a:pt x="102623" y="339566"/>
                  <a:pt x="137912" y="339566"/>
                </a:cubicBezTo>
                <a:cubicBezTo>
                  <a:pt x="173201" y="339566"/>
                  <a:pt x="202001" y="310831"/>
                  <a:pt x="202001" y="276024"/>
                </a:cubicBezTo>
                <a:cubicBezTo>
                  <a:pt x="202001" y="240813"/>
                  <a:pt x="173201" y="212482"/>
                  <a:pt x="137912" y="212482"/>
                </a:cubicBezTo>
                <a:close/>
                <a:moveTo>
                  <a:pt x="395169" y="152430"/>
                </a:moveTo>
                <a:cubicBezTo>
                  <a:pt x="398012" y="150019"/>
                  <a:pt x="402480" y="150019"/>
                  <a:pt x="405323" y="152430"/>
                </a:cubicBezTo>
                <a:cubicBezTo>
                  <a:pt x="408573" y="155243"/>
                  <a:pt x="408573" y="160065"/>
                  <a:pt x="405323" y="162878"/>
                </a:cubicBezTo>
                <a:lnTo>
                  <a:pt x="343582" y="223957"/>
                </a:lnTo>
                <a:cubicBezTo>
                  <a:pt x="339520" y="227573"/>
                  <a:pt x="334646" y="229984"/>
                  <a:pt x="328959" y="229984"/>
                </a:cubicBezTo>
                <a:cubicBezTo>
                  <a:pt x="323679" y="229984"/>
                  <a:pt x="318805" y="227573"/>
                  <a:pt x="314743" y="223957"/>
                </a:cubicBezTo>
                <a:lnTo>
                  <a:pt x="299307" y="208687"/>
                </a:lnTo>
                <a:cubicBezTo>
                  <a:pt x="296464" y="205874"/>
                  <a:pt x="296464" y="201454"/>
                  <a:pt x="299307" y="198641"/>
                </a:cubicBezTo>
                <a:cubicBezTo>
                  <a:pt x="301745" y="195426"/>
                  <a:pt x="306619" y="195426"/>
                  <a:pt x="309056" y="198641"/>
                </a:cubicBezTo>
                <a:lnTo>
                  <a:pt x="324898" y="213911"/>
                </a:lnTo>
                <a:cubicBezTo>
                  <a:pt x="327335" y="215920"/>
                  <a:pt x="330990" y="215920"/>
                  <a:pt x="333021" y="213911"/>
                </a:cubicBezTo>
                <a:close/>
                <a:moveTo>
                  <a:pt x="328002" y="150019"/>
                </a:moveTo>
                <a:cubicBezTo>
                  <a:pt x="342624" y="150019"/>
                  <a:pt x="356434" y="155299"/>
                  <a:pt x="367400" y="164235"/>
                </a:cubicBezTo>
                <a:cubicBezTo>
                  <a:pt x="370649" y="166672"/>
                  <a:pt x="371056" y="171140"/>
                  <a:pt x="368212" y="174389"/>
                </a:cubicBezTo>
                <a:cubicBezTo>
                  <a:pt x="365775" y="177232"/>
                  <a:pt x="361308" y="177638"/>
                  <a:pt x="358058" y="175201"/>
                </a:cubicBezTo>
                <a:cubicBezTo>
                  <a:pt x="349935" y="168297"/>
                  <a:pt x="339375" y="164235"/>
                  <a:pt x="328002" y="164235"/>
                </a:cubicBezTo>
                <a:cubicBezTo>
                  <a:pt x="302820" y="164235"/>
                  <a:pt x="281699" y="184949"/>
                  <a:pt x="281699" y="210538"/>
                </a:cubicBezTo>
                <a:cubicBezTo>
                  <a:pt x="281699" y="236127"/>
                  <a:pt x="302820" y="256841"/>
                  <a:pt x="328002" y="256841"/>
                </a:cubicBezTo>
                <a:cubicBezTo>
                  <a:pt x="353997" y="256841"/>
                  <a:pt x="374711" y="236127"/>
                  <a:pt x="374711" y="210538"/>
                </a:cubicBezTo>
                <a:cubicBezTo>
                  <a:pt x="374711" y="206476"/>
                  <a:pt x="377960" y="203633"/>
                  <a:pt x="381616" y="203633"/>
                </a:cubicBezTo>
                <a:cubicBezTo>
                  <a:pt x="385678" y="203633"/>
                  <a:pt x="388927" y="206476"/>
                  <a:pt x="388927" y="210538"/>
                </a:cubicBezTo>
                <a:cubicBezTo>
                  <a:pt x="388927" y="243844"/>
                  <a:pt x="361308" y="271057"/>
                  <a:pt x="328002" y="271057"/>
                </a:cubicBezTo>
                <a:cubicBezTo>
                  <a:pt x="294696" y="271057"/>
                  <a:pt x="267889" y="243844"/>
                  <a:pt x="267889" y="210538"/>
                </a:cubicBezTo>
                <a:cubicBezTo>
                  <a:pt x="267889" y="176826"/>
                  <a:pt x="294696" y="150019"/>
                  <a:pt x="328002" y="150019"/>
                </a:cubicBezTo>
                <a:close/>
                <a:moveTo>
                  <a:pt x="221876" y="59900"/>
                </a:moveTo>
                <a:cubicBezTo>
                  <a:pt x="216603" y="59900"/>
                  <a:pt x="212952" y="63947"/>
                  <a:pt x="212952" y="68804"/>
                </a:cubicBezTo>
                <a:lnTo>
                  <a:pt x="212952" y="253764"/>
                </a:lnTo>
                <a:cubicBezTo>
                  <a:pt x="214981" y="261049"/>
                  <a:pt x="215792" y="268334"/>
                  <a:pt x="215792" y="276024"/>
                </a:cubicBezTo>
                <a:cubicBezTo>
                  <a:pt x="215792" y="284119"/>
                  <a:pt x="214575" y="291404"/>
                  <a:pt x="212547" y="298689"/>
                </a:cubicBezTo>
                <a:cubicBezTo>
                  <a:pt x="212952" y="299498"/>
                  <a:pt x="212952" y="299903"/>
                  <a:pt x="212952" y="300308"/>
                </a:cubicBezTo>
                <a:lnTo>
                  <a:pt x="212952" y="386919"/>
                </a:lnTo>
                <a:lnTo>
                  <a:pt x="241346" y="398252"/>
                </a:lnTo>
                <a:cubicBezTo>
                  <a:pt x="262439" y="406346"/>
                  <a:pt x="275824" y="426583"/>
                  <a:pt x="275824" y="448843"/>
                </a:cubicBezTo>
                <a:lnTo>
                  <a:pt x="275824" y="517646"/>
                </a:lnTo>
                <a:lnTo>
                  <a:pt x="433207" y="517646"/>
                </a:lnTo>
                <a:cubicBezTo>
                  <a:pt x="438480" y="517646"/>
                  <a:pt x="442536" y="513599"/>
                  <a:pt x="442536" y="508338"/>
                </a:cubicBezTo>
                <a:lnTo>
                  <a:pt x="442536" y="68804"/>
                </a:lnTo>
                <a:cubicBezTo>
                  <a:pt x="442536" y="63947"/>
                  <a:pt x="438480" y="59900"/>
                  <a:pt x="433207" y="59900"/>
                </a:cubicBezTo>
                <a:lnTo>
                  <a:pt x="410492" y="59900"/>
                </a:lnTo>
                <a:cubicBezTo>
                  <a:pt x="407652" y="76898"/>
                  <a:pt x="392644" y="90254"/>
                  <a:pt x="374391" y="90254"/>
                </a:cubicBezTo>
                <a:lnTo>
                  <a:pt x="280692" y="90254"/>
                </a:lnTo>
                <a:cubicBezTo>
                  <a:pt x="262844" y="90254"/>
                  <a:pt x="247836" y="76898"/>
                  <a:pt x="244591" y="59900"/>
                </a:cubicBezTo>
                <a:close/>
                <a:moveTo>
                  <a:pt x="410492" y="29545"/>
                </a:moveTo>
                <a:cubicBezTo>
                  <a:pt x="410897" y="31973"/>
                  <a:pt x="410897" y="33997"/>
                  <a:pt x="410897" y="36425"/>
                </a:cubicBezTo>
                <a:lnTo>
                  <a:pt x="410897" y="45329"/>
                </a:lnTo>
                <a:lnTo>
                  <a:pt x="433207" y="45329"/>
                </a:lnTo>
                <a:cubicBezTo>
                  <a:pt x="446186" y="45329"/>
                  <a:pt x="457138" y="56257"/>
                  <a:pt x="457138" y="68804"/>
                </a:cubicBezTo>
                <a:lnTo>
                  <a:pt x="457138" y="508338"/>
                </a:lnTo>
                <a:cubicBezTo>
                  <a:pt x="457138" y="521289"/>
                  <a:pt x="446186" y="531812"/>
                  <a:pt x="433207" y="531812"/>
                </a:cubicBezTo>
                <a:lnTo>
                  <a:pt x="275824" y="531812"/>
                </a:lnTo>
                <a:lnTo>
                  <a:pt x="275824" y="548001"/>
                </a:lnTo>
                <a:lnTo>
                  <a:pt x="460789" y="548001"/>
                </a:lnTo>
                <a:cubicBezTo>
                  <a:pt x="467685" y="548001"/>
                  <a:pt x="472958" y="542335"/>
                  <a:pt x="472958" y="535859"/>
                </a:cubicBezTo>
                <a:lnTo>
                  <a:pt x="472958" y="41687"/>
                </a:lnTo>
                <a:cubicBezTo>
                  <a:pt x="472958" y="34806"/>
                  <a:pt x="467685" y="29545"/>
                  <a:pt x="460789" y="29545"/>
                </a:cubicBezTo>
                <a:close/>
                <a:moveTo>
                  <a:pt x="194294" y="29545"/>
                </a:moveTo>
                <a:cubicBezTo>
                  <a:pt x="187804" y="29545"/>
                  <a:pt x="182125" y="34806"/>
                  <a:pt x="182125" y="41687"/>
                </a:cubicBezTo>
                <a:lnTo>
                  <a:pt x="182125" y="211672"/>
                </a:lnTo>
                <a:cubicBezTo>
                  <a:pt x="188209" y="216124"/>
                  <a:pt x="193482" y="220981"/>
                  <a:pt x="198350" y="226647"/>
                </a:cubicBezTo>
                <a:lnTo>
                  <a:pt x="198350" y="68804"/>
                </a:lnTo>
                <a:cubicBezTo>
                  <a:pt x="198350" y="56257"/>
                  <a:pt x="208896" y="45329"/>
                  <a:pt x="221876" y="45329"/>
                </a:cubicBezTo>
                <a:lnTo>
                  <a:pt x="244185" y="45329"/>
                </a:lnTo>
                <a:lnTo>
                  <a:pt x="244185" y="36425"/>
                </a:lnTo>
                <a:cubicBezTo>
                  <a:pt x="244185" y="33997"/>
                  <a:pt x="244591" y="31973"/>
                  <a:pt x="244997" y="29545"/>
                </a:cubicBezTo>
                <a:close/>
                <a:moveTo>
                  <a:pt x="280692" y="14165"/>
                </a:moveTo>
                <a:cubicBezTo>
                  <a:pt x="268523" y="14165"/>
                  <a:pt x="258382" y="24284"/>
                  <a:pt x="258382" y="36425"/>
                </a:cubicBezTo>
                <a:lnTo>
                  <a:pt x="258382" y="53829"/>
                </a:lnTo>
                <a:cubicBezTo>
                  <a:pt x="258382" y="65970"/>
                  <a:pt x="268523" y="76089"/>
                  <a:pt x="280692" y="76089"/>
                </a:cubicBezTo>
                <a:lnTo>
                  <a:pt x="374391" y="76089"/>
                </a:lnTo>
                <a:cubicBezTo>
                  <a:pt x="386560" y="76089"/>
                  <a:pt x="396700" y="65970"/>
                  <a:pt x="396700" y="53829"/>
                </a:cubicBezTo>
                <a:lnTo>
                  <a:pt x="396700" y="36425"/>
                </a:lnTo>
                <a:cubicBezTo>
                  <a:pt x="396700" y="24284"/>
                  <a:pt x="386560" y="14165"/>
                  <a:pt x="374391" y="14165"/>
                </a:cubicBezTo>
                <a:close/>
                <a:moveTo>
                  <a:pt x="280692" y="0"/>
                </a:moveTo>
                <a:lnTo>
                  <a:pt x="374391" y="0"/>
                </a:lnTo>
                <a:cubicBezTo>
                  <a:pt x="386560" y="0"/>
                  <a:pt x="397512" y="6071"/>
                  <a:pt x="404407" y="15380"/>
                </a:cubicBezTo>
                <a:lnTo>
                  <a:pt x="460789" y="15380"/>
                </a:lnTo>
                <a:cubicBezTo>
                  <a:pt x="475391" y="15380"/>
                  <a:pt x="487155" y="27117"/>
                  <a:pt x="487155" y="41687"/>
                </a:cubicBezTo>
                <a:lnTo>
                  <a:pt x="487155" y="535859"/>
                </a:lnTo>
                <a:cubicBezTo>
                  <a:pt x="487155" y="550429"/>
                  <a:pt x="475391" y="562166"/>
                  <a:pt x="460789" y="562166"/>
                </a:cubicBezTo>
                <a:lnTo>
                  <a:pt x="271362" y="562166"/>
                </a:lnTo>
                <a:cubicBezTo>
                  <a:pt x="270957" y="562166"/>
                  <a:pt x="270145" y="562166"/>
                  <a:pt x="270145" y="562166"/>
                </a:cubicBezTo>
                <a:cubicBezTo>
                  <a:pt x="269334" y="562166"/>
                  <a:pt x="268929" y="562166"/>
                  <a:pt x="268523" y="562166"/>
                </a:cubicBezTo>
                <a:cubicBezTo>
                  <a:pt x="264872" y="562166"/>
                  <a:pt x="261627" y="558929"/>
                  <a:pt x="261627" y="555286"/>
                </a:cubicBezTo>
                <a:lnTo>
                  <a:pt x="261627" y="448843"/>
                </a:lnTo>
                <a:cubicBezTo>
                  <a:pt x="261627" y="432249"/>
                  <a:pt x="251487" y="417679"/>
                  <a:pt x="236073" y="411203"/>
                </a:cubicBezTo>
                <a:lnTo>
                  <a:pt x="191860" y="393800"/>
                </a:lnTo>
                <a:cubicBezTo>
                  <a:pt x="191454" y="393800"/>
                  <a:pt x="191454" y="393395"/>
                  <a:pt x="191454" y="393395"/>
                </a:cubicBezTo>
                <a:lnTo>
                  <a:pt x="159816" y="434273"/>
                </a:lnTo>
                <a:lnTo>
                  <a:pt x="177663" y="492149"/>
                </a:lnTo>
                <a:cubicBezTo>
                  <a:pt x="180503" y="499838"/>
                  <a:pt x="182125" y="507933"/>
                  <a:pt x="182125" y="516432"/>
                </a:cubicBezTo>
                <a:cubicBezTo>
                  <a:pt x="182125" y="516837"/>
                  <a:pt x="182125" y="517646"/>
                  <a:pt x="181719" y="518861"/>
                </a:cubicBezTo>
                <a:lnTo>
                  <a:pt x="167928" y="557714"/>
                </a:lnTo>
                <a:cubicBezTo>
                  <a:pt x="167117" y="560548"/>
                  <a:pt x="164278" y="562166"/>
                  <a:pt x="161033" y="562166"/>
                </a:cubicBezTo>
                <a:cubicBezTo>
                  <a:pt x="160221" y="562166"/>
                  <a:pt x="159410" y="562166"/>
                  <a:pt x="158599" y="561762"/>
                </a:cubicBezTo>
                <a:cubicBezTo>
                  <a:pt x="154948" y="560548"/>
                  <a:pt x="152920" y="556500"/>
                  <a:pt x="154543" y="552858"/>
                </a:cubicBezTo>
                <a:lnTo>
                  <a:pt x="167928" y="514813"/>
                </a:lnTo>
                <a:cubicBezTo>
                  <a:pt x="167928" y="508742"/>
                  <a:pt x="166711" y="503076"/>
                  <a:pt x="164278" y="497410"/>
                </a:cubicBezTo>
                <a:cubicBezTo>
                  <a:pt x="164278" y="497005"/>
                  <a:pt x="163872" y="497005"/>
                  <a:pt x="163872" y="496601"/>
                </a:cubicBezTo>
                <a:lnTo>
                  <a:pt x="149269" y="448438"/>
                </a:lnTo>
                <a:lnTo>
                  <a:pt x="148864" y="448843"/>
                </a:lnTo>
                <a:cubicBezTo>
                  <a:pt x="146430" y="452081"/>
                  <a:pt x="142374" y="454104"/>
                  <a:pt x="137912" y="454104"/>
                </a:cubicBezTo>
                <a:cubicBezTo>
                  <a:pt x="133450" y="454104"/>
                  <a:pt x="129394" y="452081"/>
                  <a:pt x="126960" y="448843"/>
                </a:cubicBezTo>
                <a:lnTo>
                  <a:pt x="126555" y="448033"/>
                </a:lnTo>
                <a:lnTo>
                  <a:pt x="111952" y="496601"/>
                </a:lnTo>
                <a:cubicBezTo>
                  <a:pt x="111952" y="497005"/>
                  <a:pt x="111952" y="497005"/>
                  <a:pt x="111546" y="497410"/>
                </a:cubicBezTo>
                <a:cubicBezTo>
                  <a:pt x="109518" y="503076"/>
                  <a:pt x="107896" y="508742"/>
                  <a:pt x="107896" y="514813"/>
                </a:cubicBezTo>
                <a:lnTo>
                  <a:pt x="120876" y="552858"/>
                </a:lnTo>
                <a:cubicBezTo>
                  <a:pt x="122093" y="556500"/>
                  <a:pt x="120065" y="560548"/>
                  <a:pt x="116008" y="562166"/>
                </a:cubicBezTo>
                <a:cubicBezTo>
                  <a:pt x="115603" y="562166"/>
                  <a:pt x="114791" y="562166"/>
                  <a:pt x="113980" y="562166"/>
                </a:cubicBezTo>
                <a:cubicBezTo>
                  <a:pt x="111141" y="562166"/>
                  <a:pt x="108301" y="560548"/>
                  <a:pt x="107490" y="557714"/>
                </a:cubicBezTo>
                <a:lnTo>
                  <a:pt x="94105" y="518456"/>
                </a:lnTo>
                <a:cubicBezTo>
                  <a:pt x="93699" y="517646"/>
                  <a:pt x="93699" y="516837"/>
                  <a:pt x="93699" y="516432"/>
                </a:cubicBezTo>
                <a:cubicBezTo>
                  <a:pt x="93699" y="507933"/>
                  <a:pt x="95322" y="499838"/>
                  <a:pt x="98566" y="492149"/>
                </a:cubicBezTo>
                <a:lnTo>
                  <a:pt x="115603" y="434273"/>
                </a:lnTo>
                <a:lnTo>
                  <a:pt x="84370" y="393395"/>
                </a:lnTo>
                <a:cubicBezTo>
                  <a:pt x="84370" y="393395"/>
                  <a:pt x="84370" y="393800"/>
                  <a:pt x="83964" y="393800"/>
                </a:cubicBezTo>
                <a:lnTo>
                  <a:pt x="39751" y="411203"/>
                </a:lnTo>
                <a:cubicBezTo>
                  <a:pt x="24337" y="417679"/>
                  <a:pt x="14197" y="432249"/>
                  <a:pt x="14197" y="448843"/>
                </a:cubicBezTo>
                <a:lnTo>
                  <a:pt x="14197" y="555286"/>
                </a:lnTo>
                <a:cubicBezTo>
                  <a:pt x="14197" y="558929"/>
                  <a:pt x="11357" y="562166"/>
                  <a:pt x="7301" y="562166"/>
                </a:cubicBezTo>
                <a:cubicBezTo>
                  <a:pt x="3245" y="562166"/>
                  <a:pt x="0" y="558929"/>
                  <a:pt x="0" y="555286"/>
                </a:cubicBezTo>
                <a:lnTo>
                  <a:pt x="0" y="448843"/>
                </a:lnTo>
                <a:cubicBezTo>
                  <a:pt x="0" y="426583"/>
                  <a:pt x="13791" y="406346"/>
                  <a:pt x="34478" y="398252"/>
                </a:cubicBezTo>
                <a:lnTo>
                  <a:pt x="78691" y="380849"/>
                </a:lnTo>
                <a:cubicBezTo>
                  <a:pt x="92482" y="375182"/>
                  <a:pt x="106679" y="372349"/>
                  <a:pt x="121281" y="372349"/>
                </a:cubicBezTo>
                <a:lnTo>
                  <a:pt x="154543" y="372349"/>
                </a:lnTo>
                <a:cubicBezTo>
                  <a:pt x="159004" y="372349"/>
                  <a:pt x="163466" y="372754"/>
                  <a:pt x="167928" y="373159"/>
                </a:cubicBezTo>
                <a:lnTo>
                  <a:pt x="167928" y="347661"/>
                </a:lnTo>
                <a:cubicBezTo>
                  <a:pt x="158599" y="351708"/>
                  <a:pt x="148864" y="353732"/>
                  <a:pt x="137912" y="353732"/>
                </a:cubicBezTo>
                <a:cubicBezTo>
                  <a:pt x="94916" y="353732"/>
                  <a:pt x="60032" y="318925"/>
                  <a:pt x="60032" y="276024"/>
                </a:cubicBezTo>
                <a:cubicBezTo>
                  <a:pt x="60032" y="233123"/>
                  <a:pt x="94916" y="197912"/>
                  <a:pt x="137912" y="197912"/>
                </a:cubicBezTo>
                <a:cubicBezTo>
                  <a:pt x="148864" y="197912"/>
                  <a:pt x="158599" y="200340"/>
                  <a:pt x="167928" y="203983"/>
                </a:cubicBezTo>
                <a:lnTo>
                  <a:pt x="167928" y="41687"/>
                </a:lnTo>
                <a:cubicBezTo>
                  <a:pt x="167928" y="27117"/>
                  <a:pt x="179691" y="15380"/>
                  <a:pt x="194294" y="15380"/>
                </a:cubicBezTo>
                <a:lnTo>
                  <a:pt x="251081" y="15380"/>
                </a:lnTo>
                <a:cubicBezTo>
                  <a:pt x="257977" y="6071"/>
                  <a:pt x="268523" y="0"/>
                  <a:pt x="28069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34" name="Freeform 20">
            <a:extLst>
              <a:ext uri="{FF2B5EF4-FFF2-40B4-BE49-F238E27FC236}">
                <a16:creationId xmlns:a16="http://schemas.microsoft.com/office/drawing/2014/main" id="{E7418F40-9B56-E55D-CDE6-ADFA6DB25409}"/>
              </a:ext>
            </a:extLst>
          </p:cNvPr>
          <p:cNvSpPr>
            <a:spLocks noChangeArrowheads="1"/>
          </p:cNvSpPr>
          <p:nvPr/>
        </p:nvSpPr>
        <p:spPr bwMode="auto">
          <a:xfrm>
            <a:off x="362734" y="3717330"/>
            <a:ext cx="232244" cy="269039"/>
          </a:xfrm>
          <a:custGeom>
            <a:avLst/>
            <a:gdLst>
              <a:gd name="connsiteX0" fmla="*/ 86833 w 524541"/>
              <a:gd name="connsiteY0" fmla="*/ 311691 h 476661"/>
              <a:gd name="connsiteX1" fmla="*/ 86833 w 524541"/>
              <a:gd name="connsiteY1" fmla="*/ 393774 h 476661"/>
              <a:gd name="connsiteX2" fmla="*/ 109747 w 524541"/>
              <a:gd name="connsiteY2" fmla="*/ 399004 h 476661"/>
              <a:gd name="connsiteX3" fmla="*/ 245624 w 524541"/>
              <a:gd name="connsiteY3" fmla="*/ 452519 h 476661"/>
              <a:gd name="connsiteX4" fmla="*/ 251654 w 524541"/>
              <a:gd name="connsiteY4" fmla="*/ 455336 h 476661"/>
              <a:gd name="connsiteX5" fmla="*/ 308739 w 524541"/>
              <a:gd name="connsiteY5" fmla="*/ 454531 h 476661"/>
              <a:gd name="connsiteX6" fmla="*/ 312357 w 524541"/>
              <a:gd name="connsiteY6" fmla="*/ 452921 h 476661"/>
              <a:gd name="connsiteX7" fmla="*/ 492857 w 524541"/>
              <a:gd name="connsiteY7" fmla="*/ 370034 h 476661"/>
              <a:gd name="connsiteX8" fmla="*/ 505721 w 524541"/>
              <a:gd name="connsiteY8" fmla="*/ 349916 h 476661"/>
              <a:gd name="connsiteX9" fmla="*/ 483209 w 524541"/>
              <a:gd name="connsiteY9" fmla="*/ 327786 h 476661"/>
              <a:gd name="connsiteX10" fmla="*/ 469943 w 524541"/>
              <a:gd name="connsiteY10" fmla="*/ 327786 h 476661"/>
              <a:gd name="connsiteX11" fmla="*/ 367431 w 524541"/>
              <a:gd name="connsiteY11" fmla="*/ 360377 h 476661"/>
              <a:gd name="connsiteX12" fmla="*/ 366627 w 524541"/>
              <a:gd name="connsiteY12" fmla="*/ 360780 h 476661"/>
              <a:gd name="connsiteX13" fmla="*/ 360195 w 524541"/>
              <a:gd name="connsiteY13" fmla="*/ 376472 h 476661"/>
              <a:gd name="connsiteX14" fmla="*/ 334065 w 524541"/>
              <a:gd name="connsiteY14" fmla="*/ 388543 h 476661"/>
              <a:gd name="connsiteX15" fmla="*/ 330045 w 524541"/>
              <a:gd name="connsiteY15" fmla="*/ 388543 h 476661"/>
              <a:gd name="connsiteX16" fmla="*/ 207032 w 524541"/>
              <a:gd name="connsiteY16" fmla="*/ 374058 h 476661"/>
              <a:gd name="connsiteX17" fmla="*/ 201002 w 524541"/>
              <a:gd name="connsiteY17" fmla="*/ 366413 h 476661"/>
              <a:gd name="connsiteX18" fmla="*/ 208640 w 524541"/>
              <a:gd name="connsiteY18" fmla="*/ 359975 h 476661"/>
              <a:gd name="connsiteX19" fmla="*/ 332055 w 524541"/>
              <a:gd name="connsiteY19" fmla="*/ 374058 h 476661"/>
              <a:gd name="connsiteX20" fmla="*/ 349341 w 524541"/>
              <a:gd name="connsiteY20" fmla="*/ 367620 h 476661"/>
              <a:gd name="connsiteX21" fmla="*/ 352959 w 524541"/>
              <a:gd name="connsiteY21" fmla="*/ 353940 h 476661"/>
              <a:gd name="connsiteX22" fmla="*/ 335271 w 524541"/>
              <a:gd name="connsiteY22" fmla="*/ 335431 h 476661"/>
              <a:gd name="connsiteX23" fmla="*/ 178088 w 524541"/>
              <a:gd name="connsiteY23" fmla="*/ 316117 h 476661"/>
              <a:gd name="connsiteX24" fmla="*/ 26130 w 524541"/>
              <a:gd name="connsiteY24" fmla="*/ 275881 h 476661"/>
              <a:gd name="connsiteX25" fmla="*/ 14070 w 524541"/>
              <a:gd name="connsiteY25" fmla="*/ 287549 h 476661"/>
              <a:gd name="connsiteX26" fmla="*/ 14070 w 524541"/>
              <a:gd name="connsiteY26" fmla="*/ 418318 h 476661"/>
              <a:gd name="connsiteX27" fmla="*/ 26130 w 524541"/>
              <a:gd name="connsiteY27" fmla="*/ 430389 h 476661"/>
              <a:gd name="connsiteX28" fmla="*/ 61105 w 524541"/>
              <a:gd name="connsiteY28" fmla="*/ 430389 h 476661"/>
              <a:gd name="connsiteX29" fmla="*/ 72763 w 524541"/>
              <a:gd name="connsiteY29" fmla="*/ 418318 h 476661"/>
              <a:gd name="connsiteX30" fmla="*/ 72763 w 524541"/>
              <a:gd name="connsiteY30" fmla="*/ 287549 h 476661"/>
              <a:gd name="connsiteX31" fmla="*/ 61105 w 524541"/>
              <a:gd name="connsiteY31" fmla="*/ 275881 h 476661"/>
              <a:gd name="connsiteX32" fmla="*/ 316761 w 524541"/>
              <a:gd name="connsiteY32" fmla="*/ 184439 h 476661"/>
              <a:gd name="connsiteX33" fmla="*/ 323884 w 524541"/>
              <a:gd name="connsiteY33" fmla="*/ 191233 h 476661"/>
              <a:gd name="connsiteX34" fmla="*/ 323884 w 524541"/>
              <a:gd name="connsiteY34" fmla="*/ 202024 h 476661"/>
              <a:gd name="connsiteX35" fmla="*/ 340109 w 524541"/>
              <a:gd name="connsiteY35" fmla="*/ 222007 h 476661"/>
              <a:gd name="connsiteX36" fmla="*/ 332986 w 524541"/>
              <a:gd name="connsiteY36" fmla="*/ 229201 h 476661"/>
              <a:gd name="connsiteX37" fmla="*/ 326259 w 524541"/>
              <a:gd name="connsiteY37" fmla="*/ 222007 h 476661"/>
              <a:gd name="connsiteX38" fmla="*/ 319927 w 524541"/>
              <a:gd name="connsiteY38" fmla="*/ 215612 h 476661"/>
              <a:gd name="connsiteX39" fmla="*/ 313596 w 524541"/>
              <a:gd name="connsiteY39" fmla="*/ 215612 h 476661"/>
              <a:gd name="connsiteX40" fmla="*/ 307264 w 524541"/>
              <a:gd name="connsiteY40" fmla="*/ 222007 h 476661"/>
              <a:gd name="connsiteX41" fmla="*/ 307264 w 524541"/>
              <a:gd name="connsiteY41" fmla="*/ 224405 h 476661"/>
              <a:gd name="connsiteX42" fmla="*/ 309243 w 524541"/>
              <a:gd name="connsiteY42" fmla="*/ 228401 h 476661"/>
              <a:gd name="connsiteX43" fmla="*/ 313596 w 524541"/>
              <a:gd name="connsiteY43" fmla="*/ 230400 h 476661"/>
              <a:gd name="connsiteX44" fmla="*/ 319136 w 524541"/>
              <a:gd name="connsiteY44" fmla="*/ 230400 h 476661"/>
              <a:gd name="connsiteX45" fmla="*/ 333382 w 524541"/>
              <a:gd name="connsiteY45" fmla="*/ 236394 h 476661"/>
              <a:gd name="connsiteX46" fmla="*/ 339714 w 524541"/>
              <a:gd name="connsiteY46" fmla="*/ 250782 h 476661"/>
              <a:gd name="connsiteX47" fmla="*/ 339714 w 524541"/>
              <a:gd name="connsiteY47" fmla="*/ 257576 h 476661"/>
              <a:gd name="connsiteX48" fmla="*/ 323884 w 524541"/>
              <a:gd name="connsiteY48" fmla="*/ 277159 h 476661"/>
              <a:gd name="connsiteX49" fmla="*/ 323884 w 524541"/>
              <a:gd name="connsiteY49" fmla="*/ 290747 h 476661"/>
              <a:gd name="connsiteX50" fmla="*/ 316761 w 524541"/>
              <a:gd name="connsiteY50" fmla="*/ 297542 h 476661"/>
              <a:gd name="connsiteX51" fmla="*/ 309638 w 524541"/>
              <a:gd name="connsiteY51" fmla="*/ 290747 h 476661"/>
              <a:gd name="connsiteX52" fmla="*/ 309638 w 524541"/>
              <a:gd name="connsiteY52" fmla="*/ 277559 h 476661"/>
              <a:gd name="connsiteX53" fmla="*/ 292622 w 524541"/>
              <a:gd name="connsiteY53" fmla="*/ 257576 h 476661"/>
              <a:gd name="connsiteX54" fmla="*/ 292622 w 524541"/>
              <a:gd name="connsiteY54" fmla="*/ 254779 h 476661"/>
              <a:gd name="connsiteX55" fmla="*/ 299745 w 524541"/>
              <a:gd name="connsiteY55" fmla="*/ 247585 h 476661"/>
              <a:gd name="connsiteX56" fmla="*/ 306868 w 524541"/>
              <a:gd name="connsiteY56" fmla="*/ 254779 h 476661"/>
              <a:gd name="connsiteX57" fmla="*/ 306868 w 524541"/>
              <a:gd name="connsiteY57" fmla="*/ 257576 h 476661"/>
              <a:gd name="connsiteX58" fmla="*/ 312804 w 524541"/>
              <a:gd name="connsiteY58" fmla="*/ 263571 h 476661"/>
              <a:gd name="connsiteX59" fmla="*/ 319136 w 524541"/>
              <a:gd name="connsiteY59" fmla="*/ 263571 h 476661"/>
              <a:gd name="connsiteX60" fmla="*/ 325072 w 524541"/>
              <a:gd name="connsiteY60" fmla="*/ 257576 h 476661"/>
              <a:gd name="connsiteX61" fmla="*/ 325072 w 524541"/>
              <a:gd name="connsiteY61" fmla="*/ 250782 h 476661"/>
              <a:gd name="connsiteX62" fmla="*/ 323489 w 524541"/>
              <a:gd name="connsiteY62" fmla="*/ 246386 h 476661"/>
              <a:gd name="connsiteX63" fmla="*/ 319136 w 524541"/>
              <a:gd name="connsiteY63" fmla="*/ 244387 h 476661"/>
              <a:gd name="connsiteX64" fmla="*/ 313596 w 524541"/>
              <a:gd name="connsiteY64" fmla="*/ 244787 h 476661"/>
              <a:gd name="connsiteX65" fmla="*/ 299349 w 524541"/>
              <a:gd name="connsiteY65" fmla="*/ 238792 h 476661"/>
              <a:gd name="connsiteX66" fmla="*/ 293413 w 524541"/>
              <a:gd name="connsiteY66" fmla="*/ 224405 h 476661"/>
              <a:gd name="connsiteX67" fmla="*/ 293413 w 524541"/>
              <a:gd name="connsiteY67" fmla="*/ 222007 h 476661"/>
              <a:gd name="connsiteX68" fmla="*/ 309638 w 524541"/>
              <a:gd name="connsiteY68" fmla="*/ 202024 h 476661"/>
              <a:gd name="connsiteX69" fmla="*/ 309638 w 524541"/>
              <a:gd name="connsiteY69" fmla="*/ 191233 h 476661"/>
              <a:gd name="connsiteX70" fmla="*/ 316761 w 524541"/>
              <a:gd name="connsiteY70" fmla="*/ 184439 h 476661"/>
              <a:gd name="connsiteX71" fmla="*/ 159612 w 524541"/>
              <a:gd name="connsiteY71" fmla="*/ 165354 h 476661"/>
              <a:gd name="connsiteX72" fmla="*/ 126338 w 524541"/>
              <a:gd name="connsiteY72" fmla="*/ 198223 h 476661"/>
              <a:gd name="connsiteX73" fmla="*/ 159612 w 524541"/>
              <a:gd name="connsiteY73" fmla="*/ 231498 h 476661"/>
              <a:gd name="connsiteX74" fmla="*/ 192482 w 524541"/>
              <a:gd name="connsiteY74" fmla="*/ 198223 h 476661"/>
              <a:gd name="connsiteX75" fmla="*/ 159612 w 524541"/>
              <a:gd name="connsiteY75" fmla="*/ 165354 h 476661"/>
              <a:gd name="connsiteX76" fmla="*/ 317181 w 524541"/>
              <a:gd name="connsiteY76" fmla="*/ 165230 h 476661"/>
              <a:gd name="connsiteX77" fmla="*/ 247634 w 524541"/>
              <a:gd name="connsiteY77" fmla="*/ 241277 h 476661"/>
              <a:gd name="connsiteX78" fmla="*/ 317181 w 524541"/>
              <a:gd name="connsiteY78" fmla="*/ 316922 h 476661"/>
              <a:gd name="connsiteX79" fmla="*/ 386326 w 524541"/>
              <a:gd name="connsiteY79" fmla="*/ 241277 h 476661"/>
              <a:gd name="connsiteX80" fmla="*/ 317181 w 524541"/>
              <a:gd name="connsiteY80" fmla="*/ 165230 h 476661"/>
              <a:gd name="connsiteX81" fmla="*/ 317181 w 524541"/>
              <a:gd name="connsiteY81" fmla="*/ 150745 h 476661"/>
              <a:gd name="connsiteX82" fmla="*/ 400798 w 524541"/>
              <a:gd name="connsiteY82" fmla="*/ 241277 h 476661"/>
              <a:gd name="connsiteX83" fmla="*/ 348537 w 524541"/>
              <a:gd name="connsiteY83" fmla="*/ 324969 h 476661"/>
              <a:gd name="connsiteX84" fmla="*/ 366225 w 524541"/>
              <a:gd name="connsiteY84" fmla="*/ 345892 h 476661"/>
              <a:gd name="connsiteX85" fmla="*/ 465521 w 524541"/>
              <a:gd name="connsiteY85" fmla="*/ 314105 h 476661"/>
              <a:gd name="connsiteX86" fmla="*/ 488033 w 524541"/>
              <a:gd name="connsiteY86" fmla="*/ 314105 h 476661"/>
              <a:gd name="connsiteX87" fmla="*/ 519791 w 524541"/>
              <a:gd name="connsiteY87" fmla="*/ 348709 h 476661"/>
              <a:gd name="connsiteX88" fmla="*/ 498887 w 524541"/>
              <a:gd name="connsiteY88" fmla="*/ 382910 h 476661"/>
              <a:gd name="connsiteX89" fmla="*/ 318387 w 524541"/>
              <a:gd name="connsiteY89" fmla="*/ 465797 h 476661"/>
              <a:gd name="connsiteX90" fmla="*/ 315573 w 524541"/>
              <a:gd name="connsiteY90" fmla="*/ 467406 h 476661"/>
              <a:gd name="connsiteX91" fmla="*/ 278991 w 524541"/>
              <a:gd name="connsiteY91" fmla="*/ 476661 h 476661"/>
              <a:gd name="connsiteX92" fmla="*/ 245222 w 524541"/>
              <a:gd name="connsiteY92" fmla="*/ 467809 h 476661"/>
              <a:gd name="connsiteX93" fmla="*/ 240398 w 524541"/>
              <a:gd name="connsiteY93" fmla="*/ 465797 h 476661"/>
              <a:gd name="connsiteX94" fmla="*/ 104521 w 524541"/>
              <a:gd name="connsiteY94" fmla="*/ 411880 h 476661"/>
              <a:gd name="connsiteX95" fmla="*/ 86833 w 524541"/>
              <a:gd name="connsiteY95" fmla="*/ 408259 h 476661"/>
              <a:gd name="connsiteX96" fmla="*/ 86833 w 524541"/>
              <a:gd name="connsiteY96" fmla="*/ 418318 h 476661"/>
              <a:gd name="connsiteX97" fmla="*/ 61105 w 524541"/>
              <a:gd name="connsiteY97" fmla="*/ 444472 h 476661"/>
              <a:gd name="connsiteX98" fmla="*/ 26130 w 524541"/>
              <a:gd name="connsiteY98" fmla="*/ 444472 h 476661"/>
              <a:gd name="connsiteX99" fmla="*/ 0 w 524541"/>
              <a:gd name="connsiteY99" fmla="*/ 418318 h 476661"/>
              <a:gd name="connsiteX100" fmla="*/ 0 w 524541"/>
              <a:gd name="connsiteY100" fmla="*/ 287549 h 476661"/>
              <a:gd name="connsiteX101" fmla="*/ 26130 w 524541"/>
              <a:gd name="connsiteY101" fmla="*/ 261396 h 476661"/>
              <a:gd name="connsiteX102" fmla="*/ 61105 w 524541"/>
              <a:gd name="connsiteY102" fmla="*/ 261396 h 476661"/>
              <a:gd name="connsiteX103" fmla="*/ 86833 w 524541"/>
              <a:gd name="connsiteY103" fmla="*/ 287549 h 476661"/>
              <a:gd name="connsiteX104" fmla="*/ 86833 w 524541"/>
              <a:gd name="connsiteY104" fmla="*/ 297608 h 476661"/>
              <a:gd name="connsiteX105" fmla="*/ 178892 w 524541"/>
              <a:gd name="connsiteY105" fmla="*/ 302034 h 476661"/>
              <a:gd name="connsiteX106" fmla="*/ 179696 w 524541"/>
              <a:gd name="connsiteY106" fmla="*/ 302034 h 476661"/>
              <a:gd name="connsiteX107" fmla="*/ 266127 w 524541"/>
              <a:gd name="connsiteY107" fmla="*/ 312898 h 476661"/>
              <a:gd name="connsiteX108" fmla="*/ 233162 w 524541"/>
              <a:gd name="connsiteY108" fmla="*/ 241277 h 476661"/>
              <a:gd name="connsiteX109" fmla="*/ 317181 w 524541"/>
              <a:gd name="connsiteY109" fmla="*/ 150745 h 476661"/>
              <a:gd name="connsiteX110" fmla="*/ 159612 w 524541"/>
              <a:gd name="connsiteY110" fmla="*/ 150745 h 476661"/>
              <a:gd name="connsiteX111" fmla="*/ 207090 w 524541"/>
              <a:gd name="connsiteY111" fmla="*/ 198223 h 476661"/>
              <a:gd name="connsiteX112" fmla="*/ 159612 w 524541"/>
              <a:gd name="connsiteY112" fmla="*/ 246106 h 476661"/>
              <a:gd name="connsiteX113" fmla="*/ 111729 w 524541"/>
              <a:gd name="connsiteY113" fmla="*/ 198223 h 476661"/>
              <a:gd name="connsiteX114" fmla="*/ 159612 w 524541"/>
              <a:gd name="connsiteY114" fmla="*/ 150745 h 476661"/>
              <a:gd name="connsiteX115" fmla="*/ 470653 w 524541"/>
              <a:gd name="connsiteY115" fmla="*/ 134723 h 476661"/>
              <a:gd name="connsiteX116" fmla="*/ 430541 w 524541"/>
              <a:gd name="connsiteY116" fmla="*/ 174283 h 476661"/>
              <a:gd name="connsiteX117" fmla="*/ 470653 w 524541"/>
              <a:gd name="connsiteY117" fmla="*/ 214245 h 476661"/>
              <a:gd name="connsiteX118" fmla="*/ 510360 w 524541"/>
              <a:gd name="connsiteY118" fmla="*/ 174283 h 476661"/>
              <a:gd name="connsiteX119" fmla="*/ 470653 w 524541"/>
              <a:gd name="connsiteY119" fmla="*/ 134723 h 476661"/>
              <a:gd name="connsiteX120" fmla="*/ 470653 w 524541"/>
              <a:gd name="connsiteY120" fmla="*/ 120595 h 476661"/>
              <a:gd name="connsiteX121" fmla="*/ 524541 w 524541"/>
              <a:gd name="connsiteY121" fmla="*/ 174283 h 476661"/>
              <a:gd name="connsiteX122" fmla="*/ 470653 w 524541"/>
              <a:gd name="connsiteY122" fmla="*/ 228374 h 476661"/>
              <a:gd name="connsiteX123" fmla="*/ 416765 w 524541"/>
              <a:gd name="connsiteY123" fmla="*/ 174283 h 476661"/>
              <a:gd name="connsiteX124" fmla="*/ 470653 w 524541"/>
              <a:gd name="connsiteY124" fmla="*/ 120595 h 476661"/>
              <a:gd name="connsiteX125" fmla="*/ 354298 w 524541"/>
              <a:gd name="connsiteY125" fmla="*/ 83353 h 476661"/>
              <a:gd name="connsiteX126" fmla="*/ 361392 w 524541"/>
              <a:gd name="connsiteY126" fmla="*/ 90269 h 476661"/>
              <a:gd name="connsiteX127" fmla="*/ 361392 w 524541"/>
              <a:gd name="connsiteY127" fmla="*/ 144787 h 476661"/>
              <a:gd name="connsiteX128" fmla="*/ 354298 w 524541"/>
              <a:gd name="connsiteY128" fmla="*/ 152110 h 476661"/>
              <a:gd name="connsiteX129" fmla="*/ 347599 w 524541"/>
              <a:gd name="connsiteY129" fmla="*/ 144787 h 476661"/>
              <a:gd name="connsiteX130" fmla="*/ 347599 w 524541"/>
              <a:gd name="connsiteY130" fmla="*/ 90269 h 476661"/>
              <a:gd name="connsiteX131" fmla="*/ 354298 w 524541"/>
              <a:gd name="connsiteY131" fmla="*/ 83353 h 476661"/>
              <a:gd name="connsiteX132" fmla="*/ 280207 w 524541"/>
              <a:gd name="connsiteY132" fmla="*/ 79806 h 476661"/>
              <a:gd name="connsiteX133" fmla="*/ 286907 w 524541"/>
              <a:gd name="connsiteY133" fmla="*/ 86722 h 476661"/>
              <a:gd name="connsiteX134" fmla="*/ 286907 w 524541"/>
              <a:gd name="connsiteY134" fmla="*/ 141647 h 476661"/>
              <a:gd name="connsiteX135" fmla="*/ 280207 w 524541"/>
              <a:gd name="connsiteY135" fmla="*/ 148563 h 476661"/>
              <a:gd name="connsiteX136" fmla="*/ 273114 w 524541"/>
              <a:gd name="connsiteY136" fmla="*/ 141647 h 476661"/>
              <a:gd name="connsiteX137" fmla="*/ 273114 w 524541"/>
              <a:gd name="connsiteY137" fmla="*/ 86722 h 476661"/>
              <a:gd name="connsiteX138" fmla="*/ 280207 w 524541"/>
              <a:gd name="connsiteY138" fmla="*/ 79806 h 476661"/>
              <a:gd name="connsiteX139" fmla="*/ 193795 w 524541"/>
              <a:gd name="connsiteY139" fmla="*/ 58373 h 476661"/>
              <a:gd name="connsiteX140" fmla="*/ 168657 w 524541"/>
              <a:gd name="connsiteY140" fmla="*/ 84039 h 476661"/>
              <a:gd name="connsiteX141" fmla="*/ 193795 w 524541"/>
              <a:gd name="connsiteY141" fmla="*/ 109304 h 476661"/>
              <a:gd name="connsiteX142" fmla="*/ 219333 w 524541"/>
              <a:gd name="connsiteY142" fmla="*/ 84039 h 476661"/>
              <a:gd name="connsiteX143" fmla="*/ 193795 w 524541"/>
              <a:gd name="connsiteY143" fmla="*/ 58373 h 476661"/>
              <a:gd name="connsiteX144" fmla="*/ 317259 w 524541"/>
              <a:gd name="connsiteY144" fmla="*/ 49657 h 476661"/>
              <a:gd name="connsiteX145" fmla="*/ 324161 w 524541"/>
              <a:gd name="connsiteY145" fmla="*/ 57329 h 476661"/>
              <a:gd name="connsiteX146" fmla="*/ 324161 w 524541"/>
              <a:gd name="connsiteY146" fmla="*/ 132836 h 476661"/>
              <a:gd name="connsiteX147" fmla="*/ 317259 w 524541"/>
              <a:gd name="connsiteY147" fmla="*/ 139700 h 476661"/>
              <a:gd name="connsiteX148" fmla="*/ 310357 w 524541"/>
              <a:gd name="connsiteY148" fmla="*/ 132836 h 476661"/>
              <a:gd name="connsiteX149" fmla="*/ 310357 w 524541"/>
              <a:gd name="connsiteY149" fmla="*/ 57329 h 476661"/>
              <a:gd name="connsiteX150" fmla="*/ 317259 w 524541"/>
              <a:gd name="connsiteY150" fmla="*/ 49657 h 476661"/>
              <a:gd name="connsiteX151" fmla="*/ 193795 w 524541"/>
              <a:gd name="connsiteY151" fmla="*/ 44337 h 476661"/>
              <a:gd name="connsiteX152" fmla="*/ 233698 w 524541"/>
              <a:gd name="connsiteY152" fmla="*/ 84039 h 476661"/>
              <a:gd name="connsiteX153" fmla="*/ 193795 w 524541"/>
              <a:gd name="connsiteY153" fmla="*/ 123741 h 476661"/>
              <a:gd name="connsiteX154" fmla="*/ 154292 w 524541"/>
              <a:gd name="connsiteY154" fmla="*/ 84039 h 476661"/>
              <a:gd name="connsiteX155" fmla="*/ 193795 w 524541"/>
              <a:gd name="connsiteY155" fmla="*/ 44337 h 476661"/>
              <a:gd name="connsiteX156" fmla="*/ 354298 w 524541"/>
              <a:gd name="connsiteY156" fmla="*/ 35469 h 476661"/>
              <a:gd name="connsiteX157" fmla="*/ 361392 w 524541"/>
              <a:gd name="connsiteY157" fmla="*/ 42609 h 476661"/>
              <a:gd name="connsiteX158" fmla="*/ 361392 w 524541"/>
              <a:gd name="connsiteY158" fmla="*/ 58081 h 476661"/>
              <a:gd name="connsiteX159" fmla="*/ 354298 w 524541"/>
              <a:gd name="connsiteY159" fmla="*/ 65221 h 476661"/>
              <a:gd name="connsiteX160" fmla="*/ 347599 w 524541"/>
              <a:gd name="connsiteY160" fmla="*/ 58081 h 476661"/>
              <a:gd name="connsiteX161" fmla="*/ 347599 w 524541"/>
              <a:gd name="connsiteY161" fmla="*/ 42609 h 476661"/>
              <a:gd name="connsiteX162" fmla="*/ 354298 w 524541"/>
              <a:gd name="connsiteY162" fmla="*/ 35469 h 476661"/>
              <a:gd name="connsiteX163" fmla="*/ 280207 w 524541"/>
              <a:gd name="connsiteY163" fmla="*/ 35469 h 476661"/>
              <a:gd name="connsiteX164" fmla="*/ 286907 w 524541"/>
              <a:gd name="connsiteY164" fmla="*/ 42609 h 476661"/>
              <a:gd name="connsiteX165" fmla="*/ 286907 w 524541"/>
              <a:gd name="connsiteY165" fmla="*/ 58081 h 476661"/>
              <a:gd name="connsiteX166" fmla="*/ 280207 w 524541"/>
              <a:gd name="connsiteY166" fmla="*/ 65221 h 476661"/>
              <a:gd name="connsiteX167" fmla="*/ 273114 w 524541"/>
              <a:gd name="connsiteY167" fmla="*/ 58081 h 476661"/>
              <a:gd name="connsiteX168" fmla="*/ 273114 w 524541"/>
              <a:gd name="connsiteY168" fmla="*/ 42609 h 476661"/>
              <a:gd name="connsiteX169" fmla="*/ 280207 w 524541"/>
              <a:gd name="connsiteY169" fmla="*/ 35469 h 476661"/>
              <a:gd name="connsiteX170" fmla="*/ 434988 w 524541"/>
              <a:gd name="connsiteY170" fmla="*/ 26780 h 476661"/>
              <a:gd name="connsiteX171" fmla="*/ 409849 w 524541"/>
              <a:gd name="connsiteY171" fmla="*/ 51918 h 476661"/>
              <a:gd name="connsiteX172" fmla="*/ 434988 w 524541"/>
              <a:gd name="connsiteY172" fmla="*/ 77456 h 476661"/>
              <a:gd name="connsiteX173" fmla="*/ 460525 w 524541"/>
              <a:gd name="connsiteY173" fmla="*/ 51918 h 476661"/>
              <a:gd name="connsiteX174" fmla="*/ 434988 w 524541"/>
              <a:gd name="connsiteY174" fmla="*/ 26780 h 476661"/>
              <a:gd name="connsiteX175" fmla="*/ 434988 w 524541"/>
              <a:gd name="connsiteY175" fmla="*/ 12415 h 476661"/>
              <a:gd name="connsiteX176" fmla="*/ 474890 w 524541"/>
              <a:gd name="connsiteY176" fmla="*/ 51918 h 476661"/>
              <a:gd name="connsiteX177" fmla="*/ 434988 w 524541"/>
              <a:gd name="connsiteY177" fmla="*/ 91821 h 476661"/>
              <a:gd name="connsiteX178" fmla="*/ 395484 w 524541"/>
              <a:gd name="connsiteY178" fmla="*/ 51918 h 476661"/>
              <a:gd name="connsiteX179" fmla="*/ 434988 w 524541"/>
              <a:gd name="connsiteY179" fmla="*/ 12415 h 476661"/>
              <a:gd name="connsiteX180" fmla="*/ 317259 w 524541"/>
              <a:gd name="connsiteY180" fmla="*/ 0 h 476661"/>
              <a:gd name="connsiteX181" fmla="*/ 324161 w 524541"/>
              <a:gd name="connsiteY181" fmla="*/ 7236 h 476661"/>
              <a:gd name="connsiteX182" fmla="*/ 324161 w 524541"/>
              <a:gd name="connsiteY182" fmla="*/ 22511 h 476661"/>
              <a:gd name="connsiteX183" fmla="*/ 317259 w 524541"/>
              <a:gd name="connsiteY183" fmla="*/ 29747 h 476661"/>
              <a:gd name="connsiteX184" fmla="*/ 310357 w 524541"/>
              <a:gd name="connsiteY184" fmla="*/ 22511 h 476661"/>
              <a:gd name="connsiteX185" fmla="*/ 310357 w 524541"/>
              <a:gd name="connsiteY185" fmla="*/ 7236 h 476661"/>
              <a:gd name="connsiteX186" fmla="*/ 317259 w 524541"/>
              <a:gd name="connsiteY186" fmla="*/ 0 h 4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24541" h="476661">
                <a:moveTo>
                  <a:pt x="86833" y="311691"/>
                </a:moveTo>
                <a:lnTo>
                  <a:pt x="86833" y="393774"/>
                </a:lnTo>
                <a:cubicBezTo>
                  <a:pt x="94873" y="394176"/>
                  <a:pt x="102511" y="395786"/>
                  <a:pt x="109747" y="399004"/>
                </a:cubicBezTo>
                <a:lnTo>
                  <a:pt x="245624" y="452519"/>
                </a:lnTo>
                <a:cubicBezTo>
                  <a:pt x="247634" y="452921"/>
                  <a:pt x="249242" y="454128"/>
                  <a:pt x="251654" y="455336"/>
                </a:cubicBezTo>
                <a:cubicBezTo>
                  <a:pt x="277785" y="469016"/>
                  <a:pt x="301905" y="458554"/>
                  <a:pt x="308739" y="454531"/>
                </a:cubicBezTo>
                <a:cubicBezTo>
                  <a:pt x="309945" y="454128"/>
                  <a:pt x="311151" y="453324"/>
                  <a:pt x="312357" y="452921"/>
                </a:cubicBezTo>
                <a:lnTo>
                  <a:pt x="492857" y="370034"/>
                </a:lnTo>
                <a:cubicBezTo>
                  <a:pt x="501299" y="366413"/>
                  <a:pt x="506525" y="357963"/>
                  <a:pt x="505721" y="349916"/>
                </a:cubicBezTo>
                <a:cubicBezTo>
                  <a:pt x="504515" y="337845"/>
                  <a:pt x="492857" y="331407"/>
                  <a:pt x="483209" y="327786"/>
                </a:cubicBezTo>
                <a:cubicBezTo>
                  <a:pt x="479189" y="326579"/>
                  <a:pt x="474365" y="326579"/>
                  <a:pt x="469943" y="327786"/>
                </a:cubicBezTo>
                <a:lnTo>
                  <a:pt x="367431" y="360377"/>
                </a:lnTo>
                <a:cubicBezTo>
                  <a:pt x="367431" y="360377"/>
                  <a:pt x="367029" y="360377"/>
                  <a:pt x="366627" y="360780"/>
                </a:cubicBezTo>
                <a:cubicBezTo>
                  <a:pt x="366225" y="366413"/>
                  <a:pt x="363813" y="372046"/>
                  <a:pt x="360195" y="376472"/>
                </a:cubicBezTo>
                <a:cubicBezTo>
                  <a:pt x="354165" y="384117"/>
                  <a:pt x="344517" y="388543"/>
                  <a:pt x="334065" y="388543"/>
                </a:cubicBezTo>
                <a:cubicBezTo>
                  <a:pt x="332859" y="388543"/>
                  <a:pt x="331653" y="388543"/>
                  <a:pt x="330045" y="388543"/>
                </a:cubicBezTo>
                <a:lnTo>
                  <a:pt x="207032" y="374058"/>
                </a:lnTo>
                <a:cubicBezTo>
                  <a:pt x="203414" y="373655"/>
                  <a:pt x="200600" y="370034"/>
                  <a:pt x="201002" y="366413"/>
                </a:cubicBezTo>
                <a:cubicBezTo>
                  <a:pt x="201404" y="362389"/>
                  <a:pt x="204620" y="359573"/>
                  <a:pt x="208640" y="359975"/>
                </a:cubicBezTo>
                <a:lnTo>
                  <a:pt x="332055" y="374058"/>
                </a:lnTo>
                <a:cubicBezTo>
                  <a:pt x="338487" y="374863"/>
                  <a:pt x="345321" y="372448"/>
                  <a:pt x="349341" y="367620"/>
                </a:cubicBezTo>
                <a:cubicBezTo>
                  <a:pt x="351753" y="363999"/>
                  <a:pt x="353361" y="359170"/>
                  <a:pt x="352959" y="353940"/>
                </a:cubicBezTo>
                <a:cubicBezTo>
                  <a:pt x="352557" y="344283"/>
                  <a:pt x="344919" y="336638"/>
                  <a:pt x="335271" y="335431"/>
                </a:cubicBezTo>
                <a:lnTo>
                  <a:pt x="178088" y="316117"/>
                </a:lnTo>
                <a:close/>
                <a:moveTo>
                  <a:pt x="26130" y="275881"/>
                </a:moveTo>
                <a:cubicBezTo>
                  <a:pt x="19296" y="275881"/>
                  <a:pt x="14070" y="280709"/>
                  <a:pt x="14070" y="287549"/>
                </a:cubicBezTo>
                <a:lnTo>
                  <a:pt x="14070" y="418318"/>
                </a:lnTo>
                <a:cubicBezTo>
                  <a:pt x="14070" y="424756"/>
                  <a:pt x="19296" y="430389"/>
                  <a:pt x="26130" y="430389"/>
                </a:cubicBezTo>
                <a:lnTo>
                  <a:pt x="61105" y="430389"/>
                </a:lnTo>
                <a:cubicBezTo>
                  <a:pt x="67537" y="430389"/>
                  <a:pt x="72763" y="424756"/>
                  <a:pt x="72763" y="418318"/>
                </a:cubicBezTo>
                <a:lnTo>
                  <a:pt x="72763" y="287549"/>
                </a:lnTo>
                <a:cubicBezTo>
                  <a:pt x="72763" y="280709"/>
                  <a:pt x="67537" y="275881"/>
                  <a:pt x="61105" y="275881"/>
                </a:cubicBezTo>
                <a:close/>
                <a:moveTo>
                  <a:pt x="316761" y="184439"/>
                </a:moveTo>
                <a:cubicBezTo>
                  <a:pt x="320323" y="184439"/>
                  <a:pt x="323884" y="187237"/>
                  <a:pt x="323884" y="191233"/>
                </a:cubicBezTo>
                <a:lnTo>
                  <a:pt x="323884" y="202024"/>
                </a:lnTo>
                <a:cubicBezTo>
                  <a:pt x="332986" y="204022"/>
                  <a:pt x="340109" y="212015"/>
                  <a:pt x="340109" y="222007"/>
                </a:cubicBezTo>
                <a:cubicBezTo>
                  <a:pt x="340109" y="226003"/>
                  <a:pt x="337339" y="229201"/>
                  <a:pt x="332986" y="229201"/>
                </a:cubicBezTo>
                <a:cubicBezTo>
                  <a:pt x="329029" y="229201"/>
                  <a:pt x="326259" y="226003"/>
                  <a:pt x="326259" y="222007"/>
                </a:cubicBezTo>
                <a:cubicBezTo>
                  <a:pt x="326259" y="218410"/>
                  <a:pt x="323093" y="215612"/>
                  <a:pt x="319927" y="215612"/>
                </a:cubicBezTo>
                <a:lnTo>
                  <a:pt x="313596" y="215612"/>
                </a:lnTo>
                <a:cubicBezTo>
                  <a:pt x="310034" y="215612"/>
                  <a:pt x="307264" y="218410"/>
                  <a:pt x="307264" y="222007"/>
                </a:cubicBezTo>
                <a:lnTo>
                  <a:pt x="307264" y="224405"/>
                </a:lnTo>
                <a:cubicBezTo>
                  <a:pt x="307264" y="225604"/>
                  <a:pt x="308055" y="227202"/>
                  <a:pt x="309243" y="228401"/>
                </a:cubicBezTo>
                <a:cubicBezTo>
                  <a:pt x="310430" y="229600"/>
                  <a:pt x="312013" y="230400"/>
                  <a:pt x="313596" y="230400"/>
                </a:cubicBezTo>
                <a:lnTo>
                  <a:pt x="319136" y="230400"/>
                </a:lnTo>
                <a:cubicBezTo>
                  <a:pt x="324280" y="230400"/>
                  <a:pt x="329425" y="232398"/>
                  <a:pt x="333382" y="236394"/>
                </a:cubicBezTo>
                <a:cubicBezTo>
                  <a:pt x="337339" y="240391"/>
                  <a:pt x="339714" y="245187"/>
                  <a:pt x="339714" y="250782"/>
                </a:cubicBezTo>
                <a:lnTo>
                  <a:pt x="339714" y="257576"/>
                </a:lnTo>
                <a:cubicBezTo>
                  <a:pt x="339714" y="267168"/>
                  <a:pt x="332590" y="275161"/>
                  <a:pt x="323884" y="277159"/>
                </a:cubicBezTo>
                <a:lnTo>
                  <a:pt x="323884" y="290747"/>
                </a:lnTo>
                <a:cubicBezTo>
                  <a:pt x="323884" y="294344"/>
                  <a:pt x="320323" y="297542"/>
                  <a:pt x="316761" y="297542"/>
                </a:cubicBezTo>
                <a:cubicBezTo>
                  <a:pt x="312804" y="297542"/>
                  <a:pt x="309638" y="294344"/>
                  <a:pt x="309638" y="290747"/>
                </a:cubicBezTo>
                <a:lnTo>
                  <a:pt x="309638" y="277559"/>
                </a:lnTo>
                <a:cubicBezTo>
                  <a:pt x="300141" y="275960"/>
                  <a:pt x="292622" y="267168"/>
                  <a:pt x="292622" y="257576"/>
                </a:cubicBezTo>
                <a:lnTo>
                  <a:pt x="292622" y="254779"/>
                </a:lnTo>
                <a:cubicBezTo>
                  <a:pt x="292622" y="251182"/>
                  <a:pt x="295788" y="247585"/>
                  <a:pt x="299745" y="247585"/>
                </a:cubicBezTo>
                <a:cubicBezTo>
                  <a:pt x="303307" y="247585"/>
                  <a:pt x="306868" y="251182"/>
                  <a:pt x="306868" y="254779"/>
                </a:cubicBezTo>
                <a:lnTo>
                  <a:pt x="306868" y="257576"/>
                </a:lnTo>
                <a:cubicBezTo>
                  <a:pt x="306868" y="260773"/>
                  <a:pt x="309243" y="263571"/>
                  <a:pt x="312804" y="263571"/>
                </a:cubicBezTo>
                <a:lnTo>
                  <a:pt x="319136" y="263571"/>
                </a:lnTo>
                <a:cubicBezTo>
                  <a:pt x="322697" y="263571"/>
                  <a:pt x="325072" y="260773"/>
                  <a:pt x="325072" y="257576"/>
                </a:cubicBezTo>
                <a:lnTo>
                  <a:pt x="325072" y="250782"/>
                </a:lnTo>
                <a:cubicBezTo>
                  <a:pt x="325072" y="248784"/>
                  <a:pt x="324676" y="247585"/>
                  <a:pt x="323489" y="246386"/>
                </a:cubicBezTo>
                <a:cubicBezTo>
                  <a:pt x="322302" y="245187"/>
                  <a:pt x="320719" y="244787"/>
                  <a:pt x="319136" y="244387"/>
                </a:cubicBezTo>
                <a:lnTo>
                  <a:pt x="313596" y="244787"/>
                </a:lnTo>
                <a:cubicBezTo>
                  <a:pt x="308055" y="244387"/>
                  <a:pt x="303307" y="242789"/>
                  <a:pt x="299349" y="238792"/>
                </a:cubicBezTo>
                <a:cubicBezTo>
                  <a:pt x="295392" y="234796"/>
                  <a:pt x="293413" y="229600"/>
                  <a:pt x="293413" y="224405"/>
                </a:cubicBezTo>
                <a:lnTo>
                  <a:pt x="293413" y="222007"/>
                </a:lnTo>
                <a:cubicBezTo>
                  <a:pt x="293413" y="212015"/>
                  <a:pt x="300537" y="204022"/>
                  <a:pt x="309638" y="202024"/>
                </a:cubicBezTo>
                <a:lnTo>
                  <a:pt x="309638" y="191233"/>
                </a:lnTo>
                <a:cubicBezTo>
                  <a:pt x="309638" y="187237"/>
                  <a:pt x="312804" y="184439"/>
                  <a:pt x="316761" y="184439"/>
                </a:cubicBezTo>
                <a:close/>
                <a:moveTo>
                  <a:pt x="159612" y="165354"/>
                </a:moveTo>
                <a:cubicBezTo>
                  <a:pt x="140946" y="165354"/>
                  <a:pt x="126338" y="180368"/>
                  <a:pt x="126338" y="198223"/>
                </a:cubicBezTo>
                <a:cubicBezTo>
                  <a:pt x="126338" y="216889"/>
                  <a:pt x="140946" y="231498"/>
                  <a:pt x="159612" y="231498"/>
                </a:cubicBezTo>
                <a:cubicBezTo>
                  <a:pt x="177467" y="231498"/>
                  <a:pt x="192482" y="216889"/>
                  <a:pt x="192482" y="198223"/>
                </a:cubicBezTo>
                <a:cubicBezTo>
                  <a:pt x="192482" y="180368"/>
                  <a:pt x="177467" y="165354"/>
                  <a:pt x="159612" y="165354"/>
                </a:cubicBezTo>
                <a:close/>
                <a:moveTo>
                  <a:pt x="317181" y="165230"/>
                </a:moveTo>
                <a:cubicBezTo>
                  <a:pt x="278991" y="165230"/>
                  <a:pt x="247634" y="199431"/>
                  <a:pt x="247634" y="241277"/>
                </a:cubicBezTo>
                <a:cubicBezTo>
                  <a:pt x="247634" y="283123"/>
                  <a:pt x="278991" y="316922"/>
                  <a:pt x="317181" y="316922"/>
                </a:cubicBezTo>
                <a:cubicBezTo>
                  <a:pt x="355371" y="316922"/>
                  <a:pt x="386326" y="283123"/>
                  <a:pt x="386326" y="241277"/>
                </a:cubicBezTo>
                <a:cubicBezTo>
                  <a:pt x="386326" y="199431"/>
                  <a:pt x="355371" y="165230"/>
                  <a:pt x="317181" y="165230"/>
                </a:cubicBezTo>
                <a:close/>
                <a:moveTo>
                  <a:pt x="317181" y="150745"/>
                </a:moveTo>
                <a:cubicBezTo>
                  <a:pt x="363009" y="150745"/>
                  <a:pt x="400798" y="191384"/>
                  <a:pt x="400798" y="241277"/>
                </a:cubicBezTo>
                <a:cubicBezTo>
                  <a:pt x="400798" y="279100"/>
                  <a:pt x="379090" y="311289"/>
                  <a:pt x="348537" y="324969"/>
                </a:cubicBezTo>
                <a:cubicBezTo>
                  <a:pt x="356979" y="328993"/>
                  <a:pt x="363411" y="336638"/>
                  <a:pt x="366225" y="345892"/>
                </a:cubicBezTo>
                <a:lnTo>
                  <a:pt x="465521" y="314105"/>
                </a:lnTo>
                <a:cubicBezTo>
                  <a:pt x="473159" y="311691"/>
                  <a:pt x="480797" y="311691"/>
                  <a:pt x="488033" y="314105"/>
                </a:cubicBezTo>
                <a:cubicBezTo>
                  <a:pt x="507329" y="321348"/>
                  <a:pt x="518585" y="333419"/>
                  <a:pt x="519791" y="348709"/>
                </a:cubicBezTo>
                <a:cubicBezTo>
                  <a:pt x="520997" y="362792"/>
                  <a:pt x="512555" y="376472"/>
                  <a:pt x="498887" y="382910"/>
                </a:cubicBezTo>
                <a:lnTo>
                  <a:pt x="318387" y="465797"/>
                </a:lnTo>
                <a:cubicBezTo>
                  <a:pt x="317583" y="466199"/>
                  <a:pt x="316377" y="466602"/>
                  <a:pt x="315573" y="467406"/>
                </a:cubicBezTo>
                <a:cubicBezTo>
                  <a:pt x="310347" y="470223"/>
                  <a:pt x="296679" y="476661"/>
                  <a:pt x="278991" y="476661"/>
                </a:cubicBezTo>
                <a:cubicBezTo>
                  <a:pt x="268941" y="476661"/>
                  <a:pt x="256880" y="474247"/>
                  <a:pt x="245222" y="467809"/>
                </a:cubicBezTo>
                <a:cubicBezTo>
                  <a:pt x="242810" y="466602"/>
                  <a:pt x="241604" y="466199"/>
                  <a:pt x="240398" y="465797"/>
                </a:cubicBezTo>
                <a:lnTo>
                  <a:pt x="104521" y="411880"/>
                </a:lnTo>
                <a:cubicBezTo>
                  <a:pt x="98893" y="409868"/>
                  <a:pt x="93265" y="408661"/>
                  <a:pt x="86833" y="408259"/>
                </a:cubicBezTo>
                <a:lnTo>
                  <a:pt x="86833" y="418318"/>
                </a:lnTo>
                <a:cubicBezTo>
                  <a:pt x="86833" y="433205"/>
                  <a:pt x="75577" y="444472"/>
                  <a:pt x="61105" y="444472"/>
                </a:cubicBezTo>
                <a:lnTo>
                  <a:pt x="26130" y="444472"/>
                </a:lnTo>
                <a:cubicBezTo>
                  <a:pt x="11658" y="444472"/>
                  <a:pt x="0" y="433205"/>
                  <a:pt x="0" y="418318"/>
                </a:cubicBezTo>
                <a:lnTo>
                  <a:pt x="0" y="287549"/>
                </a:lnTo>
                <a:cubicBezTo>
                  <a:pt x="0" y="273064"/>
                  <a:pt x="11658" y="261396"/>
                  <a:pt x="26130" y="261396"/>
                </a:cubicBezTo>
                <a:lnTo>
                  <a:pt x="61105" y="261396"/>
                </a:lnTo>
                <a:cubicBezTo>
                  <a:pt x="75577" y="261396"/>
                  <a:pt x="86833" y="273064"/>
                  <a:pt x="86833" y="287549"/>
                </a:cubicBezTo>
                <a:lnTo>
                  <a:pt x="86833" y="297608"/>
                </a:lnTo>
                <a:lnTo>
                  <a:pt x="178892" y="302034"/>
                </a:lnTo>
                <a:cubicBezTo>
                  <a:pt x="179294" y="302034"/>
                  <a:pt x="179696" y="302034"/>
                  <a:pt x="179696" y="302034"/>
                </a:cubicBezTo>
                <a:lnTo>
                  <a:pt x="266127" y="312898"/>
                </a:lnTo>
                <a:cubicBezTo>
                  <a:pt x="246026" y="295999"/>
                  <a:pt x="233162" y="270248"/>
                  <a:pt x="233162" y="241277"/>
                </a:cubicBezTo>
                <a:cubicBezTo>
                  <a:pt x="233162" y="191384"/>
                  <a:pt x="270951" y="150745"/>
                  <a:pt x="317181" y="150745"/>
                </a:cubicBezTo>
                <a:close/>
                <a:moveTo>
                  <a:pt x="159612" y="150745"/>
                </a:moveTo>
                <a:cubicBezTo>
                  <a:pt x="185583" y="150745"/>
                  <a:pt x="207090" y="172252"/>
                  <a:pt x="207090" y="198223"/>
                </a:cubicBezTo>
                <a:cubicBezTo>
                  <a:pt x="207090" y="224599"/>
                  <a:pt x="185583" y="246106"/>
                  <a:pt x="159612" y="246106"/>
                </a:cubicBezTo>
                <a:cubicBezTo>
                  <a:pt x="133236" y="246106"/>
                  <a:pt x="111729" y="224599"/>
                  <a:pt x="111729" y="198223"/>
                </a:cubicBezTo>
                <a:cubicBezTo>
                  <a:pt x="111729" y="172252"/>
                  <a:pt x="133236" y="150745"/>
                  <a:pt x="159612" y="150745"/>
                </a:cubicBezTo>
                <a:close/>
                <a:moveTo>
                  <a:pt x="470653" y="134723"/>
                </a:moveTo>
                <a:cubicBezTo>
                  <a:pt x="448368" y="134723"/>
                  <a:pt x="430541" y="152485"/>
                  <a:pt x="430541" y="174283"/>
                </a:cubicBezTo>
                <a:cubicBezTo>
                  <a:pt x="430541" y="196080"/>
                  <a:pt x="448368" y="214245"/>
                  <a:pt x="470653" y="214245"/>
                </a:cubicBezTo>
                <a:cubicBezTo>
                  <a:pt x="492532" y="214245"/>
                  <a:pt x="510360" y="196080"/>
                  <a:pt x="510360" y="174283"/>
                </a:cubicBezTo>
                <a:cubicBezTo>
                  <a:pt x="510360" y="152485"/>
                  <a:pt x="492532" y="134723"/>
                  <a:pt x="470653" y="134723"/>
                </a:cubicBezTo>
                <a:close/>
                <a:moveTo>
                  <a:pt x="470653" y="120595"/>
                </a:moveTo>
                <a:cubicBezTo>
                  <a:pt x="500231" y="120595"/>
                  <a:pt x="524541" y="144411"/>
                  <a:pt x="524541" y="174283"/>
                </a:cubicBezTo>
                <a:cubicBezTo>
                  <a:pt x="524541" y="204154"/>
                  <a:pt x="500231" y="228374"/>
                  <a:pt x="470653" y="228374"/>
                </a:cubicBezTo>
                <a:cubicBezTo>
                  <a:pt x="440670" y="228374"/>
                  <a:pt x="416765" y="204154"/>
                  <a:pt x="416765" y="174283"/>
                </a:cubicBezTo>
                <a:cubicBezTo>
                  <a:pt x="416765" y="144411"/>
                  <a:pt x="440670" y="120595"/>
                  <a:pt x="470653" y="120595"/>
                </a:cubicBezTo>
                <a:close/>
                <a:moveTo>
                  <a:pt x="354298" y="83353"/>
                </a:moveTo>
                <a:cubicBezTo>
                  <a:pt x="358239" y="83353"/>
                  <a:pt x="361392" y="86201"/>
                  <a:pt x="361392" y="90269"/>
                </a:cubicBezTo>
                <a:lnTo>
                  <a:pt x="361392" y="144787"/>
                </a:lnTo>
                <a:cubicBezTo>
                  <a:pt x="361392" y="148856"/>
                  <a:pt x="358239" y="152110"/>
                  <a:pt x="354298" y="152110"/>
                </a:cubicBezTo>
                <a:cubicBezTo>
                  <a:pt x="350358" y="152110"/>
                  <a:pt x="347599" y="148856"/>
                  <a:pt x="347599" y="144787"/>
                </a:cubicBezTo>
                <a:lnTo>
                  <a:pt x="347599" y="90269"/>
                </a:lnTo>
                <a:cubicBezTo>
                  <a:pt x="347599" y="86201"/>
                  <a:pt x="350358" y="83353"/>
                  <a:pt x="354298" y="83353"/>
                </a:cubicBezTo>
                <a:close/>
                <a:moveTo>
                  <a:pt x="280207" y="79806"/>
                </a:moveTo>
                <a:cubicBezTo>
                  <a:pt x="283754" y="79806"/>
                  <a:pt x="286907" y="83061"/>
                  <a:pt x="286907" y="86722"/>
                </a:cubicBezTo>
                <a:lnTo>
                  <a:pt x="286907" y="141647"/>
                </a:lnTo>
                <a:cubicBezTo>
                  <a:pt x="286907" y="145309"/>
                  <a:pt x="283754" y="148563"/>
                  <a:pt x="280207" y="148563"/>
                </a:cubicBezTo>
                <a:cubicBezTo>
                  <a:pt x="276267" y="148563"/>
                  <a:pt x="273114" y="145309"/>
                  <a:pt x="273114" y="141647"/>
                </a:cubicBezTo>
                <a:lnTo>
                  <a:pt x="273114" y="86722"/>
                </a:lnTo>
                <a:cubicBezTo>
                  <a:pt x="273114" y="83061"/>
                  <a:pt x="276267" y="79806"/>
                  <a:pt x="280207" y="79806"/>
                </a:cubicBezTo>
                <a:close/>
                <a:moveTo>
                  <a:pt x="193795" y="58373"/>
                </a:moveTo>
                <a:cubicBezTo>
                  <a:pt x="179830" y="58373"/>
                  <a:pt x="168657" y="69602"/>
                  <a:pt x="168657" y="84039"/>
                </a:cubicBezTo>
                <a:cubicBezTo>
                  <a:pt x="168657" y="98075"/>
                  <a:pt x="179830" y="109304"/>
                  <a:pt x="193795" y="109304"/>
                </a:cubicBezTo>
                <a:cubicBezTo>
                  <a:pt x="207761" y="109304"/>
                  <a:pt x="219333" y="98075"/>
                  <a:pt x="219333" y="84039"/>
                </a:cubicBezTo>
                <a:cubicBezTo>
                  <a:pt x="219333" y="69602"/>
                  <a:pt x="207761" y="58373"/>
                  <a:pt x="193795" y="58373"/>
                </a:cubicBezTo>
                <a:close/>
                <a:moveTo>
                  <a:pt x="317259" y="49657"/>
                </a:moveTo>
                <a:cubicBezTo>
                  <a:pt x="320710" y="49657"/>
                  <a:pt x="324161" y="53291"/>
                  <a:pt x="324161" y="57329"/>
                </a:cubicBezTo>
                <a:lnTo>
                  <a:pt x="324161" y="132836"/>
                </a:lnTo>
                <a:cubicBezTo>
                  <a:pt x="324161" y="136874"/>
                  <a:pt x="320710" y="139700"/>
                  <a:pt x="317259" y="139700"/>
                </a:cubicBezTo>
                <a:cubicBezTo>
                  <a:pt x="313424" y="139700"/>
                  <a:pt x="310357" y="136874"/>
                  <a:pt x="310357" y="132836"/>
                </a:cubicBezTo>
                <a:lnTo>
                  <a:pt x="310357" y="57329"/>
                </a:lnTo>
                <a:cubicBezTo>
                  <a:pt x="310357" y="53291"/>
                  <a:pt x="313424" y="49657"/>
                  <a:pt x="317259" y="49657"/>
                </a:cubicBezTo>
                <a:close/>
                <a:moveTo>
                  <a:pt x="193795" y="44337"/>
                </a:moveTo>
                <a:cubicBezTo>
                  <a:pt x="215742" y="44337"/>
                  <a:pt x="233698" y="61982"/>
                  <a:pt x="233698" y="84039"/>
                </a:cubicBezTo>
                <a:cubicBezTo>
                  <a:pt x="233698" y="105694"/>
                  <a:pt x="215742" y="123741"/>
                  <a:pt x="193795" y="123741"/>
                </a:cubicBezTo>
                <a:cubicBezTo>
                  <a:pt x="172248" y="123741"/>
                  <a:pt x="154292" y="105694"/>
                  <a:pt x="154292" y="84039"/>
                </a:cubicBezTo>
                <a:cubicBezTo>
                  <a:pt x="154292" y="61982"/>
                  <a:pt x="172248" y="44337"/>
                  <a:pt x="193795" y="44337"/>
                </a:cubicBezTo>
                <a:close/>
                <a:moveTo>
                  <a:pt x="354298" y="35469"/>
                </a:moveTo>
                <a:cubicBezTo>
                  <a:pt x="358239" y="35469"/>
                  <a:pt x="361392" y="38642"/>
                  <a:pt x="361392" y="42609"/>
                </a:cubicBezTo>
                <a:lnTo>
                  <a:pt x="361392" y="58081"/>
                </a:lnTo>
                <a:cubicBezTo>
                  <a:pt x="361392" y="62047"/>
                  <a:pt x="358239" y="65221"/>
                  <a:pt x="354298" y="65221"/>
                </a:cubicBezTo>
                <a:cubicBezTo>
                  <a:pt x="350358" y="65221"/>
                  <a:pt x="347599" y="62047"/>
                  <a:pt x="347599" y="58081"/>
                </a:cubicBezTo>
                <a:lnTo>
                  <a:pt x="347599" y="42609"/>
                </a:lnTo>
                <a:cubicBezTo>
                  <a:pt x="347599" y="38642"/>
                  <a:pt x="350358" y="35469"/>
                  <a:pt x="354298" y="35469"/>
                </a:cubicBezTo>
                <a:close/>
                <a:moveTo>
                  <a:pt x="280207" y="35469"/>
                </a:moveTo>
                <a:cubicBezTo>
                  <a:pt x="283754" y="35469"/>
                  <a:pt x="286907" y="38642"/>
                  <a:pt x="286907" y="42609"/>
                </a:cubicBezTo>
                <a:lnTo>
                  <a:pt x="286907" y="58081"/>
                </a:lnTo>
                <a:cubicBezTo>
                  <a:pt x="286907" y="62047"/>
                  <a:pt x="283754" y="65221"/>
                  <a:pt x="280207" y="65221"/>
                </a:cubicBezTo>
                <a:cubicBezTo>
                  <a:pt x="276267" y="65221"/>
                  <a:pt x="273114" y="62047"/>
                  <a:pt x="273114" y="58081"/>
                </a:cubicBezTo>
                <a:lnTo>
                  <a:pt x="273114" y="42609"/>
                </a:lnTo>
                <a:cubicBezTo>
                  <a:pt x="273114" y="38642"/>
                  <a:pt x="276267" y="35469"/>
                  <a:pt x="280207" y="35469"/>
                </a:cubicBezTo>
                <a:close/>
                <a:moveTo>
                  <a:pt x="434988" y="26780"/>
                </a:moveTo>
                <a:cubicBezTo>
                  <a:pt x="421022" y="26780"/>
                  <a:pt x="409849" y="37952"/>
                  <a:pt x="409849" y="51918"/>
                </a:cubicBezTo>
                <a:cubicBezTo>
                  <a:pt x="409849" y="65884"/>
                  <a:pt x="421022" y="77456"/>
                  <a:pt x="434988" y="77456"/>
                </a:cubicBezTo>
                <a:cubicBezTo>
                  <a:pt x="448953" y="77456"/>
                  <a:pt x="460525" y="65884"/>
                  <a:pt x="460525" y="51918"/>
                </a:cubicBezTo>
                <a:cubicBezTo>
                  <a:pt x="460525" y="37952"/>
                  <a:pt x="448953" y="26780"/>
                  <a:pt x="434988" y="26780"/>
                </a:cubicBezTo>
                <a:close/>
                <a:moveTo>
                  <a:pt x="434988" y="12415"/>
                </a:moveTo>
                <a:cubicBezTo>
                  <a:pt x="456934" y="12415"/>
                  <a:pt x="474890" y="29972"/>
                  <a:pt x="474890" y="51918"/>
                </a:cubicBezTo>
                <a:cubicBezTo>
                  <a:pt x="474890" y="73865"/>
                  <a:pt x="456934" y="91821"/>
                  <a:pt x="434988" y="91821"/>
                </a:cubicBezTo>
                <a:cubicBezTo>
                  <a:pt x="413440" y="91821"/>
                  <a:pt x="395484" y="73865"/>
                  <a:pt x="395484" y="51918"/>
                </a:cubicBezTo>
                <a:cubicBezTo>
                  <a:pt x="395484" y="29972"/>
                  <a:pt x="413440" y="12415"/>
                  <a:pt x="434988" y="12415"/>
                </a:cubicBezTo>
                <a:close/>
                <a:moveTo>
                  <a:pt x="317259" y="0"/>
                </a:moveTo>
                <a:cubicBezTo>
                  <a:pt x="320710" y="0"/>
                  <a:pt x="324161" y="3216"/>
                  <a:pt x="324161" y="7236"/>
                </a:cubicBezTo>
                <a:lnTo>
                  <a:pt x="324161" y="22511"/>
                </a:lnTo>
                <a:cubicBezTo>
                  <a:pt x="324161" y="26531"/>
                  <a:pt x="320710" y="29747"/>
                  <a:pt x="317259" y="29747"/>
                </a:cubicBezTo>
                <a:cubicBezTo>
                  <a:pt x="313424" y="29747"/>
                  <a:pt x="310357" y="26531"/>
                  <a:pt x="310357" y="22511"/>
                </a:cubicBezTo>
                <a:lnTo>
                  <a:pt x="310357" y="7236"/>
                </a:lnTo>
                <a:cubicBezTo>
                  <a:pt x="310357" y="3216"/>
                  <a:pt x="313424" y="0"/>
                  <a:pt x="31725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263" name="Rectangle: Rounded Corners 262">
            <a:extLst>
              <a:ext uri="{FF2B5EF4-FFF2-40B4-BE49-F238E27FC236}">
                <a16:creationId xmlns:a16="http://schemas.microsoft.com/office/drawing/2014/main" id="{0297D40A-2C5D-EE0F-6374-CAB4C37A3DE9}"/>
              </a:ext>
            </a:extLst>
          </p:cNvPr>
          <p:cNvSpPr/>
          <p:nvPr/>
        </p:nvSpPr>
        <p:spPr bwMode="gray">
          <a:xfrm>
            <a:off x="1539442" y="5075466"/>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64" name="Ovale 10">
            <a:extLst>
              <a:ext uri="{FF2B5EF4-FFF2-40B4-BE49-F238E27FC236}">
                <a16:creationId xmlns:a16="http://schemas.microsoft.com/office/drawing/2014/main" id="{B0C65A29-846E-A173-BCA9-953C19D2E554}"/>
              </a:ext>
            </a:extLst>
          </p:cNvPr>
          <p:cNvSpPr/>
          <p:nvPr/>
        </p:nvSpPr>
        <p:spPr bwMode="gray">
          <a:xfrm>
            <a:off x="1511747" y="502231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65" name="TextBox 264">
            <a:extLst>
              <a:ext uri="{FF2B5EF4-FFF2-40B4-BE49-F238E27FC236}">
                <a16:creationId xmlns:a16="http://schemas.microsoft.com/office/drawing/2014/main" id="{176AD91A-1C10-7483-3A6A-A9779E106DF3}"/>
              </a:ext>
            </a:extLst>
          </p:cNvPr>
          <p:cNvSpPr txBox="1"/>
          <p:nvPr/>
        </p:nvSpPr>
        <p:spPr bwMode="gray">
          <a:xfrm>
            <a:off x="1921602" y="5051575"/>
            <a:ext cx="589229"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Complete final workflow step for Financial Plan and Results Plan respectively </a:t>
            </a:r>
          </a:p>
        </p:txBody>
      </p:sp>
      <p:sp>
        <p:nvSpPr>
          <p:cNvPr id="266" name="Freeform 36">
            <a:extLst>
              <a:ext uri="{FF2B5EF4-FFF2-40B4-BE49-F238E27FC236}">
                <a16:creationId xmlns:a16="http://schemas.microsoft.com/office/drawing/2014/main" id="{8CEF7892-4D26-1768-95F7-98C6F1975C80}"/>
              </a:ext>
            </a:extLst>
          </p:cNvPr>
          <p:cNvSpPr>
            <a:spLocks noChangeArrowheads="1"/>
          </p:cNvSpPr>
          <p:nvPr/>
        </p:nvSpPr>
        <p:spPr bwMode="auto">
          <a:xfrm>
            <a:off x="1634739" y="5133926"/>
            <a:ext cx="232244" cy="269039"/>
          </a:xfrm>
          <a:custGeom>
            <a:avLst/>
            <a:gdLst>
              <a:gd name="connsiteX0" fmla="*/ 102217 w 487155"/>
              <a:gd name="connsiteY0" fmla="*/ 392990 h 562166"/>
              <a:gd name="connsiteX1" fmla="*/ 137912 w 487155"/>
              <a:gd name="connsiteY1" fmla="*/ 439534 h 562166"/>
              <a:gd name="connsiteX2" fmla="*/ 173607 w 487155"/>
              <a:gd name="connsiteY2" fmla="*/ 392990 h 562166"/>
              <a:gd name="connsiteX3" fmla="*/ 395169 w 487155"/>
              <a:gd name="connsiteY3" fmla="*/ 337239 h 562166"/>
              <a:gd name="connsiteX4" fmla="*/ 405323 w 487155"/>
              <a:gd name="connsiteY4" fmla="*/ 337239 h 562166"/>
              <a:gd name="connsiteX5" fmla="*/ 405323 w 487155"/>
              <a:gd name="connsiteY5" fmla="*/ 347048 h 562166"/>
              <a:gd name="connsiteX6" fmla="*/ 343582 w 487155"/>
              <a:gd name="connsiteY6" fmla="*/ 409584 h 562166"/>
              <a:gd name="connsiteX7" fmla="*/ 328959 w 487155"/>
              <a:gd name="connsiteY7" fmla="*/ 415715 h 562166"/>
              <a:gd name="connsiteX8" fmla="*/ 314743 w 487155"/>
              <a:gd name="connsiteY8" fmla="*/ 409584 h 562166"/>
              <a:gd name="connsiteX9" fmla="*/ 299307 w 487155"/>
              <a:gd name="connsiteY9" fmla="*/ 394053 h 562166"/>
              <a:gd name="connsiteX10" fmla="*/ 299307 w 487155"/>
              <a:gd name="connsiteY10" fmla="*/ 383834 h 562166"/>
              <a:gd name="connsiteX11" fmla="*/ 309056 w 487155"/>
              <a:gd name="connsiteY11" fmla="*/ 383834 h 562166"/>
              <a:gd name="connsiteX12" fmla="*/ 324898 w 487155"/>
              <a:gd name="connsiteY12" fmla="*/ 399366 h 562166"/>
              <a:gd name="connsiteX13" fmla="*/ 333021 w 487155"/>
              <a:gd name="connsiteY13" fmla="*/ 399366 h 562166"/>
              <a:gd name="connsiteX14" fmla="*/ 328002 w 487155"/>
              <a:gd name="connsiteY14" fmla="*/ 333969 h 562166"/>
              <a:gd name="connsiteX15" fmla="*/ 367400 w 487155"/>
              <a:gd name="connsiteY15" fmla="*/ 348542 h 562166"/>
              <a:gd name="connsiteX16" fmla="*/ 368212 w 487155"/>
              <a:gd name="connsiteY16" fmla="*/ 358258 h 562166"/>
              <a:gd name="connsiteX17" fmla="*/ 358058 w 487155"/>
              <a:gd name="connsiteY17" fmla="*/ 359472 h 562166"/>
              <a:gd name="connsiteX18" fmla="*/ 328002 w 487155"/>
              <a:gd name="connsiteY18" fmla="*/ 348542 h 562166"/>
              <a:gd name="connsiteX19" fmla="*/ 281699 w 487155"/>
              <a:gd name="connsiteY19" fmla="*/ 394691 h 562166"/>
              <a:gd name="connsiteX20" fmla="*/ 328002 w 487155"/>
              <a:gd name="connsiteY20" fmla="*/ 440840 h 562166"/>
              <a:gd name="connsiteX21" fmla="*/ 374711 w 487155"/>
              <a:gd name="connsiteY21" fmla="*/ 394691 h 562166"/>
              <a:gd name="connsiteX22" fmla="*/ 381616 w 487155"/>
              <a:gd name="connsiteY22" fmla="*/ 387404 h 562166"/>
              <a:gd name="connsiteX23" fmla="*/ 388927 w 487155"/>
              <a:gd name="connsiteY23" fmla="*/ 394691 h 562166"/>
              <a:gd name="connsiteX24" fmla="*/ 328002 w 487155"/>
              <a:gd name="connsiteY24" fmla="*/ 455008 h 562166"/>
              <a:gd name="connsiteX25" fmla="*/ 267889 w 487155"/>
              <a:gd name="connsiteY25" fmla="*/ 394691 h 562166"/>
              <a:gd name="connsiteX26" fmla="*/ 328002 w 487155"/>
              <a:gd name="connsiteY26" fmla="*/ 333969 h 562166"/>
              <a:gd name="connsiteX27" fmla="*/ 198350 w 487155"/>
              <a:gd name="connsiteY27" fmla="*/ 324996 h 562166"/>
              <a:gd name="connsiteX28" fmla="*/ 182125 w 487155"/>
              <a:gd name="connsiteY28" fmla="*/ 339566 h 562166"/>
              <a:gd name="connsiteX29" fmla="*/ 182125 w 487155"/>
              <a:gd name="connsiteY29" fmla="*/ 375992 h 562166"/>
              <a:gd name="connsiteX30" fmla="*/ 197133 w 487155"/>
              <a:gd name="connsiteY30" fmla="*/ 380849 h 562166"/>
              <a:gd name="connsiteX31" fmla="*/ 198350 w 487155"/>
              <a:gd name="connsiteY31" fmla="*/ 380849 h 562166"/>
              <a:gd name="connsiteX32" fmla="*/ 137912 w 487155"/>
              <a:gd name="connsiteY32" fmla="*/ 212482 h 562166"/>
              <a:gd name="connsiteX33" fmla="*/ 74229 w 487155"/>
              <a:gd name="connsiteY33" fmla="*/ 276024 h 562166"/>
              <a:gd name="connsiteX34" fmla="*/ 137912 w 487155"/>
              <a:gd name="connsiteY34" fmla="*/ 339566 h 562166"/>
              <a:gd name="connsiteX35" fmla="*/ 202001 w 487155"/>
              <a:gd name="connsiteY35" fmla="*/ 276024 h 562166"/>
              <a:gd name="connsiteX36" fmla="*/ 137912 w 487155"/>
              <a:gd name="connsiteY36" fmla="*/ 212482 h 562166"/>
              <a:gd name="connsiteX37" fmla="*/ 395169 w 487155"/>
              <a:gd name="connsiteY37" fmla="*/ 152430 h 562166"/>
              <a:gd name="connsiteX38" fmla="*/ 405323 w 487155"/>
              <a:gd name="connsiteY38" fmla="*/ 152430 h 562166"/>
              <a:gd name="connsiteX39" fmla="*/ 405323 w 487155"/>
              <a:gd name="connsiteY39" fmla="*/ 162878 h 562166"/>
              <a:gd name="connsiteX40" fmla="*/ 343582 w 487155"/>
              <a:gd name="connsiteY40" fmla="*/ 223957 h 562166"/>
              <a:gd name="connsiteX41" fmla="*/ 328959 w 487155"/>
              <a:gd name="connsiteY41" fmla="*/ 229984 h 562166"/>
              <a:gd name="connsiteX42" fmla="*/ 314743 w 487155"/>
              <a:gd name="connsiteY42" fmla="*/ 223957 h 562166"/>
              <a:gd name="connsiteX43" fmla="*/ 299307 w 487155"/>
              <a:gd name="connsiteY43" fmla="*/ 208687 h 562166"/>
              <a:gd name="connsiteX44" fmla="*/ 299307 w 487155"/>
              <a:gd name="connsiteY44" fmla="*/ 198641 h 562166"/>
              <a:gd name="connsiteX45" fmla="*/ 309056 w 487155"/>
              <a:gd name="connsiteY45" fmla="*/ 198641 h 562166"/>
              <a:gd name="connsiteX46" fmla="*/ 324898 w 487155"/>
              <a:gd name="connsiteY46" fmla="*/ 213911 h 562166"/>
              <a:gd name="connsiteX47" fmla="*/ 333021 w 487155"/>
              <a:gd name="connsiteY47" fmla="*/ 213911 h 562166"/>
              <a:gd name="connsiteX48" fmla="*/ 328002 w 487155"/>
              <a:gd name="connsiteY48" fmla="*/ 150019 h 562166"/>
              <a:gd name="connsiteX49" fmla="*/ 367400 w 487155"/>
              <a:gd name="connsiteY49" fmla="*/ 164235 h 562166"/>
              <a:gd name="connsiteX50" fmla="*/ 368212 w 487155"/>
              <a:gd name="connsiteY50" fmla="*/ 174389 h 562166"/>
              <a:gd name="connsiteX51" fmla="*/ 358058 w 487155"/>
              <a:gd name="connsiteY51" fmla="*/ 175201 h 562166"/>
              <a:gd name="connsiteX52" fmla="*/ 328002 w 487155"/>
              <a:gd name="connsiteY52" fmla="*/ 164235 h 562166"/>
              <a:gd name="connsiteX53" fmla="*/ 281699 w 487155"/>
              <a:gd name="connsiteY53" fmla="*/ 210538 h 562166"/>
              <a:gd name="connsiteX54" fmla="*/ 328002 w 487155"/>
              <a:gd name="connsiteY54" fmla="*/ 256841 h 562166"/>
              <a:gd name="connsiteX55" fmla="*/ 374711 w 487155"/>
              <a:gd name="connsiteY55" fmla="*/ 210538 h 562166"/>
              <a:gd name="connsiteX56" fmla="*/ 381616 w 487155"/>
              <a:gd name="connsiteY56" fmla="*/ 203633 h 562166"/>
              <a:gd name="connsiteX57" fmla="*/ 388927 w 487155"/>
              <a:gd name="connsiteY57" fmla="*/ 210538 h 562166"/>
              <a:gd name="connsiteX58" fmla="*/ 328002 w 487155"/>
              <a:gd name="connsiteY58" fmla="*/ 271057 h 562166"/>
              <a:gd name="connsiteX59" fmla="*/ 267889 w 487155"/>
              <a:gd name="connsiteY59" fmla="*/ 210538 h 562166"/>
              <a:gd name="connsiteX60" fmla="*/ 328002 w 487155"/>
              <a:gd name="connsiteY60" fmla="*/ 150019 h 562166"/>
              <a:gd name="connsiteX61" fmla="*/ 221876 w 487155"/>
              <a:gd name="connsiteY61" fmla="*/ 59900 h 562166"/>
              <a:gd name="connsiteX62" fmla="*/ 212952 w 487155"/>
              <a:gd name="connsiteY62" fmla="*/ 68804 h 562166"/>
              <a:gd name="connsiteX63" fmla="*/ 212952 w 487155"/>
              <a:gd name="connsiteY63" fmla="*/ 253764 h 562166"/>
              <a:gd name="connsiteX64" fmla="*/ 215792 w 487155"/>
              <a:gd name="connsiteY64" fmla="*/ 276024 h 562166"/>
              <a:gd name="connsiteX65" fmla="*/ 212547 w 487155"/>
              <a:gd name="connsiteY65" fmla="*/ 298689 h 562166"/>
              <a:gd name="connsiteX66" fmla="*/ 212952 w 487155"/>
              <a:gd name="connsiteY66" fmla="*/ 300308 h 562166"/>
              <a:gd name="connsiteX67" fmla="*/ 212952 w 487155"/>
              <a:gd name="connsiteY67" fmla="*/ 386919 h 562166"/>
              <a:gd name="connsiteX68" fmla="*/ 241346 w 487155"/>
              <a:gd name="connsiteY68" fmla="*/ 398252 h 562166"/>
              <a:gd name="connsiteX69" fmla="*/ 275824 w 487155"/>
              <a:gd name="connsiteY69" fmla="*/ 448843 h 562166"/>
              <a:gd name="connsiteX70" fmla="*/ 275824 w 487155"/>
              <a:gd name="connsiteY70" fmla="*/ 517646 h 562166"/>
              <a:gd name="connsiteX71" fmla="*/ 433207 w 487155"/>
              <a:gd name="connsiteY71" fmla="*/ 517646 h 562166"/>
              <a:gd name="connsiteX72" fmla="*/ 442536 w 487155"/>
              <a:gd name="connsiteY72" fmla="*/ 508338 h 562166"/>
              <a:gd name="connsiteX73" fmla="*/ 442536 w 487155"/>
              <a:gd name="connsiteY73" fmla="*/ 68804 h 562166"/>
              <a:gd name="connsiteX74" fmla="*/ 433207 w 487155"/>
              <a:gd name="connsiteY74" fmla="*/ 59900 h 562166"/>
              <a:gd name="connsiteX75" fmla="*/ 410492 w 487155"/>
              <a:gd name="connsiteY75" fmla="*/ 59900 h 562166"/>
              <a:gd name="connsiteX76" fmla="*/ 374391 w 487155"/>
              <a:gd name="connsiteY76" fmla="*/ 90254 h 562166"/>
              <a:gd name="connsiteX77" fmla="*/ 280692 w 487155"/>
              <a:gd name="connsiteY77" fmla="*/ 90254 h 562166"/>
              <a:gd name="connsiteX78" fmla="*/ 244591 w 487155"/>
              <a:gd name="connsiteY78" fmla="*/ 59900 h 562166"/>
              <a:gd name="connsiteX79" fmla="*/ 410492 w 487155"/>
              <a:gd name="connsiteY79" fmla="*/ 29545 h 562166"/>
              <a:gd name="connsiteX80" fmla="*/ 410897 w 487155"/>
              <a:gd name="connsiteY80" fmla="*/ 36425 h 562166"/>
              <a:gd name="connsiteX81" fmla="*/ 410897 w 487155"/>
              <a:gd name="connsiteY81" fmla="*/ 45329 h 562166"/>
              <a:gd name="connsiteX82" fmla="*/ 433207 w 487155"/>
              <a:gd name="connsiteY82" fmla="*/ 45329 h 562166"/>
              <a:gd name="connsiteX83" fmla="*/ 457138 w 487155"/>
              <a:gd name="connsiteY83" fmla="*/ 68804 h 562166"/>
              <a:gd name="connsiteX84" fmla="*/ 457138 w 487155"/>
              <a:gd name="connsiteY84" fmla="*/ 508338 h 562166"/>
              <a:gd name="connsiteX85" fmla="*/ 433207 w 487155"/>
              <a:gd name="connsiteY85" fmla="*/ 531812 h 562166"/>
              <a:gd name="connsiteX86" fmla="*/ 275824 w 487155"/>
              <a:gd name="connsiteY86" fmla="*/ 531812 h 562166"/>
              <a:gd name="connsiteX87" fmla="*/ 275824 w 487155"/>
              <a:gd name="connsiteY87" fmla="*/ 548001 h 562166"/>
              <a:gd name="connsiteX88" fmla="*/ 460789 w 487155"/>
              <a:gd name="connsiteY88" fmla="*/ 548001 h 562166"/>
              <a:gd name="connsiteX89" fmla="*/ 472958 w 487155"/>
              <a:gd name="connsiteY89" fmla="*/ 535859 h 562166"/>
              <a:gd name="connsiteX90" fmla="*/ 472958 w 487155"/>
              <a:gd name="connsiteY90" fmla="*/ 41687 h 562166"/>
              <a:gd name="connsiteX91" fmla="*/ 460789 w 487155"/>
              <a:gd name="connsiteY91" fmla="*/ 29545 h 562166"/>
              <a:gd name="connsiteX92" fmla="*/ 194294 w 487155"/>
              <a:gd name="connsiteY92" fmla="*/ 29545 h 562166"/>
              <a:gd name="connsiteX93" fmla="*/ 182125 w 487155"/>
              <a:gd name="connsiteY93" fmla="*/ 41687 h 562166"/>
              <a:gd name="connsiteX94" fmla="*/ 182125 w 487155"/>
              <a:gd name="connsiteY94" fmla="*/ 211672 h 562166"/>
              <a:gd name="connsiteX95" fmla="*/ 198350 w 487155"/>
              <a:gd name="connsiteY95" fmla="*/ 226647 h 562166"/>
              <a:gd name="connsiteX96" fmla="*/ 198350 w 487155"/>
              <a:gd name="connsiteY96" fmla="*/ 68804 h 562166"/>
              <a:gd name="connsiteX97" fmla="*/ 221876 w 487155"/>
              <a:gd name="connsiteY97" fmla="*/ 45329 h 562166"/>
              <a:gd name="connsiteX98" fmla="*/ 244185 w 487155"/>
              <a:gd name="connsiteY98" fmla="*/ 45329 h 562166"/>
              <a:gd name="connsiteX99" fmla="*/ 244185 w 487155"/>
              <a:gd name="connsiteY99" fmla="*/ 36425 h 562166"/>
              <a:gd name="connsiteX100" fmla="*/ 244997 w 487155"/>
              <a:gd name="connsiteY100" fmla="*/ 29545 h 562166"/>
              <a:gd name="connsiteX101" fmla="*/ 280692 w 487155"/>
              <a:gd name="connsiteY101" fmla="*/ 14165 h 562166"/>
              <a:gd name="connsiteX102" fmla="*/ 258382 w 487155"/>
              <a:gd name="connsiteY102" fmla="*/ 36425 h 562166"/>
              <a:gd name="connsiteX103" fmla="*/ 258382 w 487155"/>
              <a:gd name="connsiteY103" fmla="*/ 53829 h 562166"/>
              <a:gd name="connsiteX104" fmla="*/ 280692 w 487155"/>
              <a:gd name="connsiteY104" fmla="*/ 76089 h 562166"/>
              <a:gd name="connsiteX105" fmla="*/ 374391 w 487155"/>
              <a:gd name="connsiteY105" fmla="*/ 76089 h 562166"/>
              <a:gd name="connsiteX106" fmla="*/ 396700 w 487155"/>
              <a:gd name="connsiteY106" fmla="*/ 53829 h 562166"/>
              <a:gd name="connsiteX107" fmla="*/ 396700 w 487155"/>
              <a:gd name="connsiteY107" fmla="*/ 36425 h 562166"/>
              <a:gd name="connsiteX108" fmla="*/ 374391 w 487155"/>
              <a:gd name="connsiteY108" fmla="*/ 14165 h 562166"/>
              <a:gd name="connsiteX109" fmla="*/ 280692 w 487155"/>
              <a:gd name="connsiteY109" fmla="*/ 0 h 562166"/>
              <a:gd name="connsiteX110" fmla="*/ 374391 w 487155"/>
              <a:gd name="connsiteY110" fmla="*/ 0 h 562166"/>
              <a:gd name="connsiteX111" fmla="*/ 404407 w 487155"/>
              <a:gd name="connsiteY111" fmla="*/ 15380 h 562166"/>
              <a:gd name="connsiteX112" fmla="*/ 460789 w 487155"/>
              <a:gd name="connsiteY112" fmla="*/ 15380 h 562166"/>
              <a:gd name="connsiteX113" fmla="*/ 487155 w 487155"/>
              <a:gd name="connsiteY113" fmla="*/ 41687 h 562166"/>
              <a:gd name="connsiteX114" fmla="*/ 487155 w 487155"/>
              <a:gd name="connsiteY114" fmla="*/ 535859 h 562166"/>
              <a:gd name="connsiteX115" fmla="*/ 460789 w 487155"/>
              <a:gd name="connsiteY115" fmla="*/ 562166 h 562166"/>
              <a:gd name="connsiteX116" fmla="*/ 271362 w 487155"/>
              <a:gd name="connsiteY116" fmla="*/ 562166 h 562166"/>
              <a:gd name="connsiteX117" fmla="*/ 270145 w 487155"/>
              <a:gd name="connsiteY117" fmla="*/ 562166 h 562166"/>
              <a:gd name="connsiteX118" fmla="*/ 268523 w 487155"/>
              <a:gd name="connsiteY118" fmla="*/ 562166 h 562166"/>
              <a:gd name="connsiteX119" fmla="*/ 261627 w 487155"/>
              <a:gd name="connsiteY119" fmla="*/ 555286 h 562166"/>
              <a:gd name="connsiteX120" fmla="*/ 261627 w 487155"/>
              <a:gd name="connsiteY120" fmla="*/ 448843 h 562166"/>
              <a:gd name="connsiteX121" fmla="*/ 236073 w 487155"/>
              <a:gd name="connsiteY121" fmla="*/ 411203 h 562166"/>
              <a:gd name="connsiteX122" fmla="*/ 191860 w 487155"/>
              <a:gd name="connsiteY122" fmla="*/ 393800 h 562166"/>
              <a:gd name="connsiteX123" fmla="*/ 191454 w 487155"/>
              <a:gd name="connsiteY123" fmla="*/ 393395 h 562166"/>
              <a:gd name="connsiteX124" fmla="*/ 159816 w 487155"/>
              <a:gd name="connsiteY124" fmla="*/ 434273 h 562166"/>
              <a:gd name="connsiteX125" fmla="*/ 177663 w 487155"/>
              <a:gd name="connsiteY125" fmla="*/ 492149 h 562166"/>
              <a:gd name="connsiteX126" fmla="*/ 182125 w 487155"/>
              <a:gd name="connsiteY126" fmla="*/ 516432 h 562166"/>
              <a:gd name="connsiteX127" fmla="*/ 181719 w 487155"/>
              <a:gd name="connsiteY127" fmla="*/ 518861 h 562166"/>
              <a:gd name="connsiteX128" fmla="*/ 167928 w 487155"/>
              <a:gd name="connsiteY128" fmla="*/ 557714 h 562166"/>
              <a:gd name="connsiteX129" fmla="*/ 161033 w 487155"/>
              <a:gd name="connsiteY129" fmla="*/ 562166 h 562166"/>
              <a:gd name="connsiteX130" fmla="*/ 158599 w 487155"/>
              <a:gd name="connsiteY130" fmla="*/ 561762 h 562166"/>
              <a:gd name="connsiteX131" fmla="*/ 154543 w 487155"/>
              <a:gd name="connsiteY131" fmla="*/ 552858 h 562166"/>
              <a:gd name="connsiteX132" fmla="*/ 167928 w 487155"/>
              <a:gd name="connsiteY132" fmla="*/ 514813 h 562166"/>
              <a:gd name="connsiteX133" fmla="*/ 164278 w 487155"/>
              <a:gd name="connsiteY133" fmla="*/ 497410 h 562166"/>
              <a:gd name="connsiteX134" fmla="*/ 163872 w 487155"/>
              <a:gd name="connsiteY134" fmla="*/ 496601 h 562166"/>
              <a:gd name="connsiteX135" fmla="*/ 149269 w 487155"/>
              <a:gd name="connsiteY135" fmla="*/ 448438 h 562166"/>
              <a:gd name="connsiteX136" fmla="*/ 148864 w 487155"/>
              <a:gd name="connsiteY136" fmla="*/ 448843 h 562166"/>
              <a:gd name="connsiteX137" fmla="*/ 137912 w 487155"/>
              <a:gd name="connsiteY137" fmla="*/ 454104 h 562166"/>
              <a:gd name="connsiteX138" fmla="*/ 126960 w 487155"/>
              <a:gd name="connsiteY138" fmla="*/ 448843 h 562166"/>
              <a:gd name="connsiteX139" fmla="*/ 126555 w 487155"/>
              <a:gd name="connsiteY139" fmla="*/ 448033 h 562166"/>
              <a:gd name="connsiteX140" fmla="*/ 111952 w 487155"/>
              <a:gd name="connsiteY140" fmla="*/ 496601 h 562166"/>
              <a:gd name="connsiteX141" fmla="*/ 111546 w 487155"/>
              <a:gd name="connsiteY141" fmla="*/ 497410 h 562166"/>
              <a:gd name="connsiteX142" fmla="*/ 107896 w 487155"/>
              <a:gd name="connsiteY142" fmla="*/ 514813 h 562166"/>
              <a:gd name="connsiteX143" fmla="*/ 120876 w 487155"/>
              <a:gd name="connsiteY143" fmla="*/ 552858 h 562166"/>
              <a:gd name="connsiteX144" fmla="*/ 116008 w 487155"/>
              <a:gd name="connsiteY144" fmla="*/ 562166 h 562166"/>
              <a:gd name="connsiteX145" fmla="*/ 113980 w 487155"/>
              <a:gd name="connsiteY145" fmla="*/ 562166 h 562166"/>
              <a:gd name="connsiteX146" fmla="*/ 107490 w 487155"/>
              <a:gd name="connsiteY146" fmla="*/ 557714 h 562166"/>
              <a:gd name="connsiteX147" fmla="*/ 94105 w 487155"/>
              <a:gd name="connsiteY147" fmla="*/ 518456 h 562166"/>
              <a:gd name="connsiteX148" fmla="*/ 93699 w 487155"/>
              <a:gd name="connsiteY148" fmla="*/ 516432 h 562166"/>
              <a:gd name="connsiteX149" fmla="*/ 98566 w 487155"/>
              <a:gd name="connsiteY149" fmla="*/ 492149 h 562166"/>
              <a:gd name="connsiteX150" fmla="*/ 115603 w 487155"/>
              <a:gd name="connsiteY150" fmla="*/ 434273 h 562166"/>
              <a:gd name="connsiteX151" fmla="*/ 84370 w 487155"/>
              <a:gd name="connsiteY151" fmla="*/ 393395 h 562166"/>
              <a:gd name="connsiteX152" fmla="*/ 83964 w 487155"/>
              <a:gd name="connsiteY152" fmla="*/ 393800 h 562166"/>
              <a:gd name="connsiteX153" fmla="*/ 39751 w 487155"/>
              <a:gd name="connsiteY153" fmla="*/ 411203 h 562166"/>
              <a:gd name="connsiteX154" fmla="*/ 14197 w 487155"/>
              <a:gd name="connsiteY154" fmla="*/ 448843 h 562166"/>
              <a:gd name="connsiteX155" fmla="*/ 14197 w 487155"/>
              <a:gd name="connsiteY155" fmla="*/ 555286 h 562166"/>
              <a:gd name="connsiteX156" fmla="*/ 7301 w 487155"/>
              <a:gd name="connsiteY156" fmla="*/ 562166 h 562166"/>
              <a:gd name="connsiteX157" fmla="*/ 0 w 487155"/>
              <a:gd name="connsiteY157" fmla="*/ 555286 h 562166"/>
              <a:gd name="connsiteX158" fmla="*/ 0 w 487155"/>
              <a:gd name="connsiteY158" fmla="*/ 448843 h 562166"/>
              <a:gd name="connsiteX159" fmla="*/ 34478 w 487155"/>
              <a:gd name="connsiteY159" fmla="*/ 398252 h 562166"/>
              <a:gd name="connsiteX160" fmla="*/ 78691 w 487155"/>
              <a:gd name="connsiteY160" fmla="*/ 380849 h 562166"/>
              <a:gd name="connsiteX161" fmla="*/ 121281 w 487155"/>
              <a:gd name="connsiteY161" fmla="*/ 372349 h 562166"/>
              <a:gd name="connsiteX162" fmla="*/ 154543 w 487155"/>
              <a:gd name="connsiteY162" fmla="*/ 372349 h 562166"/>
              <a:gd name="connsiteX163" fmla="*/ 167928 w 487155"/>
              <a:gd name="connsiteY163" fmla="*/ 373159 h 562166"/>
              <a:gd name="connsiteX164" fmla="*/ 167928 w 487155"/>
              <a:gd name="connsiteY164" fmla="*/ 347661 h 562166"/>
              <a:gd name="connsiteX165" fmla="*/ 137912 w 487155"/>
              <a:gd name="connsiteY165" fmla="*/ 353732 h 562166"/>
              <a:gd name="connsiteX166" fmla="*/ 60032 w 487155"/>
              <a:gd name="connsiteY166" fmla="*/ 276024 h 562166"/>
              <a:gd name="connsiteX167" fmla="*/ 137912 w 487155"/>
              <a:gd name="connsiteY167" fmla="*/ 197912 h 562166"/>
              <a:gd name="connsiteX168" fmla="*/ 167928 w 487155"/>
              <a:gd name="connsiteY168" fmla="*/ 203983 h 562166"/>
              <a:gd name="connsiteX169" fmla="*/ 167928 w 487155"/>
              <a:gd name="connsiteY169" fmla="*/ 41687 h 562166"/>
              <a:gd name="connsiteX170" fmla="*/ 194294 w 487155"/>
              <a:gd name="connsiteY170" fmla="*/ 15380 h 562166"/>
              <a:gd name="connsiteX171" fmla="*/ 251081 w 487155"/>
              <a:gd name="connsiteY171" fmla="*/ 15380 h 562166"/>
              <a:gd name="connsiteX172" fmla="*/ 280692 w 487155"/>
              <a:gd name="connsiteY172" fmla="*/ 0 h 56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87155" h="562166">
                <a:moveTo>
                  <a:pt x="102217" y="392990"/>
                </a:moveTo>
                <a:lnTo>
                  <a:pt x="137912" y="439534"/>
                </a:lnTo>
                <a:lnTo>
                  <a:pt x="173607" y="392990"/>
                </a:lnTo>
                <a:close/>
                <a:moveTo>
                  <a:pt x="395169" y="337239"/>
                </a:moveTo>
                <a:cubicBezTo>
                  <a:pt x="398012" y="333969"/>
                  <a:pt x="402480" y="333969"/>
                  <a:pt x="405323" y="337239"/>
                </a:cubicBezTo>
                <a:cubicBezTo>
                  <a:pt x="408573" y="339691"/>
                  <a:pt x="408573" y="344596"/>
                  <a:pt x="405323" y="347048"/>
                </a:cubicBezTo>
                <a:lnTo>
                  <a:pt x="343582" y="409584"/>
                </a:lnTo>
                <a:cubicBezTo>
                  <a:pt x="339520" y="413263"/>
                  <a:pt x="334240" y="415715"/>
                  <a:pt x="328959" y="415715"/>
                </a:cubicBezTo>
                <a:cubicBezTo>
                  <a:pt x="323679" y="415715"/>
                  <a:pt x="318805" y="413263"/>
                  <a:pt x="314743" y="409584"/>
                </a:cubicBezTo>
                <a:lnTo>
                  <a:pt x="299307" y="394053"/>
                </a:lnTo>
                <a:cubicBezTo>
                  <a:pt x="296464" y="391192"/>
                  <a:pt x="296464" y="386287"/>
                  <a:pt x="299307" y="383834"/>
                </a:cubicBezTo>
                <a:cubicBezTo>
                  <a:pt x="301745" y="380973"/>
                  <a:pt x="306619" y="380973"/>
                  <a:pt x="309056" y="383834"/>
                </a:cubicBezTo>
                <a:lnTo>
                  <a:pt x="324898" y="399366"/>
                </a:lnTo>
                <a:cubicBezTo>
                  <a:pt x="327335" y="401819"/>
                  <a:pt x="330990" y="401819"/>
                  <a:pt x="333021" y="399366"/>
                </a:cubicBezTo>
                <a:close/>
                <a:moveTo>
                  <a:pt x="328002" y="333969"/>
                </a:moveTo>
                <a:cubicBezTo>
                  <a:pt x="342624" y="333969"/>
                  <a:pt x="356434" y="339232"/>
                  <a:pt x="367400" y="348542"/>
                </a:cubicBezTo>
                <a:cubicBezTo>
                  <a:pt x="370649" y="350971"/>
                  <a:pt x="371056" y="355829"/>
                  <a:pt x="368212" y="358258"/>
                </a:cubicBezTo>
                <a:cubicBezTo>
                  <a:pt x="365775" y="361496"/>
                  <a:pt x="361308" y="361901"/>
                  <a:pt x="358058" y="359472"/>
                </a:cubicBezTo>
                <a:cubicBezTo>
                  <a:pt x="349935" y="352186"/>
                  <a:pt x="339375" y="348542"/>
                  <a:pt x="328002" y="348542"/>
                </a:cubicBezTo>
                <a:cubicBezTo>
                  <a:pt x="302820" y="348542"/>
                  <a:pt x="281699" y="369188"/>
                  <a:pt x="281699" y="394691"/>
                </a:cubicBezTo>
                <a:cubicBezTo>
                  <a:pt x="281699" y="420194"/>
                  <a:pt x="302820" y="440840"/>
                  <a:pt x="328002" y="440840"/>
                </a:cubicBezTo>
                <a:cubicBezTo>
                  <a:pt x="353997" y="440840"/>
                  <a:pt x="374711" y="420194"/>
                  <a:pt x="374711" y="394691"/>
                </a:cubicBezTo>
                <a:cubicBezTo>
                  <a:pt x="374711" y="390643"/>
                  <a:pt x="377960" y="387404"/>
                  <a:pt x="381616" y="387404"/>
                </a:cubicBezTo>
                <a:cubicBezTo>
                  <a:pt x="385678" y="387404"/>
                  <a:pt x="388927" y="390643"/>
                  <a:pt x="388927" y="394691"/>
                </a:cubicBezTo>
                <a:cubicBezTo>
                  <a:pt x="388927" y="427886"/>
                  <a:pt x="361308" y="455008"/>
                  <a:pt x="328002" y="455008"/>
                </a:cubicBezTo>
                <a:cubicBezTo>
                  <a:pt x="294696" y="455008"/>
                  <a:pt x="267889" y="427886"/>
                  <a:pt x="267889" y="394691"/>
                </a:cubicBezTo>
                <a:cubicBezTo>
                  <a:pt x="267889" y="361496"/>
                  <a:pt x="294696" y="333969"/>
                  <a:pt x="328002" y="333969"/>
                </a:cubicBezTo>
                <a:close/>
                <a:moveTo>
                  <a:pt x="198350" y="324996"/>
                </a:moveTo>
                <a:cubicBezTo>
                  <a:pt x="193482" y="330662"/>
                  <a:pt x="188209" y="335924"/>
                  <a:pt x="182125" y="339566"/>
                </a:cubicBezTo>
                <a:lnTo>
                  <a:pt x="182125" y="375992"/>
                </a:lnTo>
                <a:cubicBezTo>
                  <a:pt x="187398" y="377206"/>
                  <a:pt x="192266" y="378420"/>
                  <a:pt x="197133" y="380849"/>
                </a:cubicBezTo>
                <a:lnTo>
                  <a:pt x="198350" y="380849"/>
                </a:lnTo>
                <a:close/>
                <a:moveTo>
                  <a:pt x="137912" y="212482"/>
                </a:moveTo>
                <a:cubicBezTo>
                  <a:pt x="102623" y="212482"/>
                  <a:pt x="74229" y="240813"/>
                  <a:pt x="74229" y="276024"/>
                </a:cubicBezTo>
                <a:cubicBezTo>
                  <a:pt x="74229" y="310831"/>
                  <a:pt x="102623" y="339566"/>
                  <a:pt x="137912" y="339566"/>
                </a:cubicBezTo>
                <a:cubicBezTo>
                  <a:pt x="173201" y="339566"/>
                  <a:pt x="202001" y="310831"/>
                  <a:pt x="202001" y="276024"/>
                </a:cubicBezTo>
                <a:cubicBezTo>
                  <a:pt x="202001" y="240813"/>
                  <a:pt x="173201" y="212482"/>
                  <a:pt x="137912" y="212482"/>
                </a:cubicBezTo>
                <a:close/>
                <a:moveTo>
                  <a:pt x="395169" y="152430"/>
                </a:moveTo>
                <a:cubicBezTo>
                  <a:pt x="398012" y="150019"/>
                  <a:pt x="402480" y="150019"/>
                  <a:pt x="405323" y="152430"/>
                </a:cubicBezTo>
                <a:cubicBezTo>
                  <a:pt x="408573" y="155243"/>
                  <a:pt x="408573" y="160065"/>
                  <a:pt x="405323" y="162878"/>
                </a:cubicBezTo>
                <a:lnTo>
                  <a:pt x="343582" y="223957"/>
                </a:lnTo>
                <a:cubicBezTo>
                  <a:pt x="339520" y="227573"/>
                  <a:pt x="334646" y="229984"/>
                  <a:pt x="328959" y="229984"/>
                </a:cubicBezTo>
                <a:cubicBezTo>
                  <a:pt x="323679" y="229984"/>
                  <a:pt x="318805" y="227573"/>
                  <a:pt x="314743" y="223957"/>
                </a:cubicBezTo>
                <a:lnTo>
                  <a:pt x="299307" y="208687"/>
                </a:lnTo>
                <a:cubicBezTo>
                  <a:pt x="296464" y="205874"/>
                  <a:pt x="296464" y="201454"/>
                  <a:pt x="299307" y="198641"/>
                </a:cubicBezTo>
                <a:cubicBezTo>
                  <a:pt x="301745" y="195426"/>
                  <a:pt x="306619" y="195426"/>
                  <a:pt x="309056" y="198641"/>
                </a:cubicBezTo>
                <a:lnTo>
                  <a:pt x="324898" y="213911"/>
                </a:lnTo>
                <a:cubicBezTo>
                  <a:pt x="327335" y="215920"/>
                  <a:pt x="330990" y="215920"/>
                  <a:pt x="333021" y="213911"/>
                </a:cubicBezTo>
                <a:close/>
                <a:moveTo>
                  <a:pt x="328002" y="150019"/>
                </a:moveTo>
                <a:cubicBezTo>
                  <a:pt x="342624" y="150019"/>
                  <a:pt x="356434" y="155299"/>
                  <a:pt x="367400" y="164235"/>
                </a:cubicBezTo>
                <a:cubicBezTo>
                  <a:pt x="370649" y="166672"/>
                  <a:pt x="371056" y="171140"/>
                  <a:pt x="368212" y="174389"/>
                </a:cubicBezTo>
                <a:cubicBezTo>
                  <a:pt x="365775" y="177232"/>
                  <a:pt x="361308" y="177638"/>
                  <a:pt x="358058" y="175201"/>
                </a:cubicBezTo>
                <a:cubicBezTo>
                  <a:pt x="349935" y="168297"/>
                  <a:pt x="339375" y="164235"/>
                  <a:pt x="328002" y="164235"/>
                </a:cubicBezTo>
                <a:cubicBezTo>
                  <a:pt x="302820" y="164235"/>
                  <a:pt x="281699" y="184949"/>
                  <a:pt x="281699" y="210538"/>
                </a:cubicBezTo>
                <a:cubicBezTo>
                  <a:pt x="281699" y="236127"/>
                  <a:pt x="302820" y="256841"/>
                  <a:pt x="328002" y="256841"/>
                </a:cubicBezTo>
                <a:cubicBezTo>
                  <a:pt x="353997" y="256841"/>
                  <a:pt x="374711" y="236127"/>
                  <a:pt x="374711" y="210538"/>
                </a:cubicBezTo>
                <a:cubicBezTo>
                  <a:pt x="374711" y="206476"/>
                  <a:pt x="377960" y="203633"/>
                  <a:pt x="381616" y="203633"/>
                </a:cubicBezTo>
                <a:cubicBezTo>
                  <a:pt x="385678" y="203633"/>
                  <a:pt x="388927" y="206476"/>
                  <a:pt x="388927" y="210538"/>
                </a:cubicBezTo>
                <a:cubicBezTo>
                  <a:pt x="388927" y="243844"/>
                  <a:pt x="361308" y="271057"/>
                  <a:pt x="328002" y="271057"/>
                </a:cubicBezTo>
                <a:cubicBezTo>
                  <a:pt x="294696" y="271057"/>
                  <a:pt x="267889" y="243844"/>
                  <a:pt x="267889" y="210538"/>
                </a:cubicBezTo>
                <a:cubicBezTo>
                  <a:pt x="267889" y="176826"/>
                  <a:pt x="294696" y="150019"/>
                  <a:pt x="328002" y="150019"/>
                </a:cubicBezTo>
                <a:close/>
                <a:moveTo>
                  <a:pt x="221876" y="59900"/>
                </a:moveTo>
                <a:cubicBezTo>
                  <a:pt x="216603" y="59900"/>
                  <a:pt x="212952" y="63947"/>
                  <a:pt x="212952" y="68804"/>
                </a:cubicBezTo>
                <a:lnTo>
                  <a:pt x="212952" y="253764"/>
                </a:lnTo>
                <a:cubicBezTo>
                  <a:pt x="214981" y="261049"/>
                  <a:pt x="215792" y="268334"/>
                  <a:pt x="215792" y="276024"/>
                </a:cubicBezTo>
                <a:cubicBezTo>
                  <a:pt x="215792" y="284119"/>
                  <a:pt x="214575" y="291404"/>
                  <a:pt x="212547" y="298689"/>
                </a:cubicBezTo>
                <a:cubicBezTo>
                  <a:pt x="212952" y="299498"/>
                  <a:pt x="212952" y="299903"/>
                  <a:pt x="212952" y="300308"/>
                </a:cubicBezTo>
                <a:lnTo>
                  <a:pt x="212952" y="386919"/>
                </a:lnTo>
                <a:lnTo>
                  <a:pt x="241346" y="398252"/>
                </a:lnTo>
                <a:cubicBezTo>
                  <a:pt x="262439" y="406346"/>
                  <a:pt x="275824" y="426583"/>
                  <a:pt x="275824" y="448843"/>
                </a:cubicBezTo>
                <a:lnTo>
                  <a:pt x="275824" y="517646"/>
                </a:lnTo>
                <a:lnTo>
                  <a:pt x="433207" y="517646"/>
                </a:lnTo>
                <a:cubicBezTo>
                  <a:pt x="438480" y="517646"/>
                  <a:pt x="442536" y="513599"/>
                  <a:pt x="442536" y="508338"/>
                </a:cubicBezTo>
                <a:lnTo>
                  <a:pt x="442536" y="68804"/>
                </a:lnTo>
                <a:cubicBezTo>
                  <a:pt x="442536" y="63947"/>
                  <a:pt x="438480" y="59900"/>
                  <a:pt x="433207" y="59900"/>
                </a:cubicBezTo>
                <a:lnTo>
                  <a:pt x="410492" y="59900"/>
                </a:lnTo>
                <a:cubicBezTo>
                  <a:pt x="407652" y="76898"/>
                  <a:pt x="392644" y="90254"/>
                  <a:pt x="374391" y="90254"/>
                </a:cubicBezTo>
                <a:lnTo>
                  <a:pt x="280692" y="90254"/>
                </a:lnTo>
                <a:cubicBezTo>
                  <a:pt x="262844" y="90254"/>
                  <a:pt x="247836" y="76898"/>
                  <a:pt x="244591" y="59900"/>
                </a:cubicBezTo>
                <a:close/>
                <a:moveTo>
                  <a:pt x="410492" y="29545"/>
                </a:moveTo>
                <a:cubicBezTo>
                  <a:pt x="410897" y="31973"/>
                  <a:pt x="410897" y="33997"/>
                  <a:pt x="410897" y="36425"/>
                </a:cubicBezTo>
                <a:lnTo>
                  <a:pt x="410897" y="45329"/>
                </a:lnTo>
                <a:lnTo>
                  <a:pt x="433207" y="45329"/>
                </a:lnTo>
                <a:cubicBezTo>
                  <a:pt x="446186" y="45329"/>
                  <a:pt x="457138" y="56257"/>
                  <a:pt x="457138" y="68804"/>
                </a:cubicBezTo>
                <a:lnTo>
                  <a:pt x="457138" y="508338"/>
                </a:lnTo>
                <a:cubicBezTo>
                  <a:pt x="457138" y="521289"/>
                  <a:pt x="446186" y="531812"/>
                  <a:pt x="433207" y="531812"/>
                </a:cubicBezTo>
                <a:lnTo>
                  <a:pt x="275824" y="531812"/>
                </a:lnTo>
                <a:lnTo>
                  <a:pt x="275824" y="548001"/>
                </a:lnTo>
                <a:lnTo>
                  <a:pt x="460789" y="548001"/>
                </a:lnTo>
                <a:cubicBezTo>
                  <a:pt x="467685" y="548001"/>
                  <a:pt x="472958" y="542335"/>
                  <a:pt x="472958" y="535859"/>
                </a:cubicBezTo>
                <a:lnTo>
                  <a:pt x="472958" y="41687"/>
                </a:lnTo>
                <a:cubicBezTo>
                  <a:pt x="472958" y="34806"/>
                  <a:pt x="467685" y="29545"/>
                  <a:pt x="460789" y="29545"/>
                </a:cubicBezTo>
                <a:close/>
                <a:moveTo>
                  <a:pt x="194294" y="29545"/>
                </a:moveTo>
                <a:cubicBezTo>
                  <a:pt x="187804" y="29545"/>
                  <a:pt x="182125" y="34806"/>
                  <a:pt x="182125" y="41687"/>
                </a:cubicBezTo>
                <a:lnTo>
                  <a:pt x="182125" y="211672"/>
                </a:lnTo>
                <a:cubicBezTo>
                  <a:pt x="188209" y="216124"/>
                  <a:pt x="193482" y="220981"/>
                  <a:pt x="198350" y="226647"/>
                </a:cubicBezTo>
                <a:lnTo>
                  <a:pt x="198350" y="68804"/>
                </a:lnTo>
                <a:cubicBezTo>
                  <a:pt x="198350" y="56257"/>
                  <a:pt x="208896" y="45329"/>
                  <a:pt x="221876" y="45329"/>
                </a:cubicBezTo>
                <a:lnTo>
                  <a:pt x="244185" y="45329"/>
                </a:lnTo>
                <a:lnTo>
                  <a:pt x="244185" y="36425"/>
                </a:lnTo>
                <a:cubicBezTo>
                  <a:pt x="244185" y="33997"/>
                  <a:pt x="244591" y="31973"/>
                  <a:pt x="244997" y="29545"/>
                </a:cubicBezTo>
                <a:close/>
                <a:moveTo>
                  <a:pt x="280692" y="14165"/>
                </a:moveTo>
                <a:cubicBezTo>
                  <a:pt x="268523" y="14165"/>
                  <a:pt x="258382" y="24284"/>
                  <a:pt x="258382" y="36425"/>
                </a:cubicBezTo>
                <a:lnTo>
                  <a:pt x="258382" y="53829"/>
                </a:lnTo>
                <a:cubicBezTo>
                  <a:pt x="258382" y="65970"/>
                  <a:pt x="268523" y="76089"/>
                  <a:pt x="280692" y="76089"/>
                </a:cubicBezTo>
                <a:lnTo>
                  <a:pt x="374391" y="76089"/>
                </a:lnTo>
                <a:cubicBezTo>
                  <a:pt x="386560" y="76089"/>
                  <a:pt x="396700" y="65970"/>
                  <a:pt x="396700" y="53829"/>
                </a:cubicBezTo>
                <a:lnTo>
                  <a:pt x="396700" y="36425"/>
                </a:lnTo>
                <a:cubicBezTo>
                  <a:pt x="396700" y="24284"/>
                  <a:pt x="386560" y="14165"/>
                  <a:pt x="374391" y="14165"/>
                </a:cubicBezTo>
                <a:close/>
                <a:moveTo>
                  <a:pt x="280692" y="0"/>
                </a:moveTo>
                <a:lnTo>
                  <a:pt x="374391" y="0"/>
                </a:lnTo>
                <a:cubicBezTo>
                  <a:pt x="386560" y="0"/>
                  <a:pt x="397512" y="6071"/>
                  <a:pt x="404407" y="15380"/>
                </a:cubicBezTo>
                <a:lnTo>
                  <a:pt x="460789" y="15380"/>
                </a:lnTo>
                <a:cubicBezTo>
                  <a:pt x="475391" y="15380"/>
                  <a:pt x="487155" y="27117"/>
                  <a:pt x="487155" y="41687"/>
                </a:cubicBezTo>
                <a:lnTo>
                  <a:pt x="487155" y="535859"/>
                </a:lnTo>
                <a:cubicBezTo>
                  <a:pt x="487155" y="550429"/>
                  <a:pt x="475391" y="562166"/>
                  <a:pt x="460789" y="562166"/>
                </a:cubicBezTo>
                <a:lnTo>
                  <a:pt x="271362" y="562166"/>
                </a:lnTo>
                <a:cubicBezTo>
                  <a:pt x="270957" y="562166"/>
                  <a:pt x="270145" y="562166"/>
                  <a:pt x="270145" y="562166"/>
                </a:cubicBezTo>
                <a:cubicBezTo>
                  <a:pt x="269334" y="562166"/>
                  <a:pt x="268929" y="562166"/>
                  <a:pt x="268523" y="562166"/>
                </a:cubicBezTo>
                <a:cubicBezTo>
                  <a:pt x="264872" y="562166"/>
                  <a:pt x="261627" y="558929"/>
                  <a:pt x="261627" y="555286"/>
                </a:cubicBezTo>
                <a:lnTo>
                  <a:pt x="261627" y="448843"/>
                </a:lnTo>
                <a:cubicBezTo>
                  <a:pt x="261627" y="432249"/>
                  <a:pt x="251487" y="417679"/>
                  <a:pt x="236073" y="411203"/>
                </a:cubicBezTo>
                <a:lnTo>
                  <a:pt x="191860" y="393800"/>
                </a:lnTo>
                <a:cubicBezTo>
                  <a:pt x="191454" y="393800"/>
                  <a:pt x="191454" y="393395"/>
                  <a:pt x="191454" y="393395"/>
                </a:cubicBezTo>
                <a:lnTo>
                  <a:pt x="159816" y="434273"/>
                </a:lnTo>
                <a:lnTo>
                  <a:pt x="177663" y="492149"/>
                </a:lnTo>
                <a:cubicBezTo>
                  <a:pt x="180503" y="499838"/>
                  <a:pt x="182125" y="507933"/>
                  <a:pt x="182125" y="516432"/>
                </a:cubicBezTo>
                <a:cubicBezTo>
                  <a:pt x="182125" y="516837"/>
                  <a:pt x="182125" y="517646"/>
                  <a:pt x="181719" y="518861"/>
                </a:cubicBezTo>
                <a:lnTo>
                  <a:pt x="167928" y="557714"/>
                </a:lnTo>
                <a:cubicBezTo>
                  <a:pt x="167117" y="560548"/>
                  <a:pt x="164278" y="562166"/>
                  <a:pt x="161033" y="562166"/>
                </a:cubicBezTo>
                <a:cubicBezTo>
                  <a:pt x="160221" y="562166"/>
                  <a:pt x="159410" y="562166"/>
                  <a:pt x="158599" y="561762"/>
                </a:cubicBezTo>
                <a:cubicBezTo>
                  <a:pt x="154948" y="560548"/>
                  <a:pt x="152920" y="556500"/>
                  <a:pt x="154543" y="552858"/>
                </a:cubicBezTo>
                <a:lnTo>
                  <a:pt x="167928" y="514813"/>
                </a:lnTo>
                <a:cubicBezTo>
                  <a:pt x="167928" y="508742"/>
                  <a:pt x="166711" y="503076"/>
                  <a:pt x="164278" y="497410"/>
                </a:cubicBezTo>
                <a:cubicBezTo>
                  <a:pt x="164278" y="497005"/>
                  <a:pt x="163872" y="497005"/>
                  <a:pt x="163872" y="496601"/>
                </a:cubicBezTo>
                <a:lnTo>
                  <a:pt x="149269" y="448438"/>
                </a:lnTo>
                <a:lnTo>
                  <a:pt x="148864" y="448843"/>
                </a:lnTo>
                <a:cubicBezTo>
                  <a:pt x="146430" y="452081"/>
                  <a:pt x="142374" y="454104"/>
                  <a:pt x="137912" y="454104"/>
                </a:cubicBezTo>
                <a:cubicBezTo>
                  <a:pt x="133450" y="454104"/>
                  <a:pt x="129394" y="452081"/>
                  <a:pt x="126960" y="448843"/>
                </a:cubicBezTo>
                <a:lnTo>
                  <a:pt x="126555" y="448033"/>
                </a:lnTo>
                <a:lnTo>
                  <a:pt x="111952" y="496601"/>
                </a:lnTo>
                <a:cubicBezTo>
                  <a:pt x="111952" y="497005"/>
                  <a:pt x="111952" y="497005"/>
                  <a:pt x="111546" y="497410"/>
                </a:cubicBezTo>
                <a:cubicBezTo>
                  <a:pt x="109518" y="503076"/>
                  <a:pt x="107896" y="508742"/>
                  <a:pt x="107896" y="514813"/>
                </a:cubicBezTo>
                <a:lnTo>
                  <a:pt x="120876" y="552858"/>
                </a:lnTo>
                <a:cubicBezTo>
                  <a:pt x="122093" y="556500"/>
                  <a:pt x="120065" y="560548"/>
                  <a:pt x="116008" y="562166"/>
                </a:cubicBezTo>
                <a:cubicBezTo>
                  <a:pt x="115603" y="562166"/>
                  <a:pt x="114791" y="562166"/>
                  <a:pt x="113980" y="562166"/>
                </a:cubicBezTo>
                <a:cubicBezTo>
                  <a:pt x="111141" y="562166"/>
                  <a:pt x="108301" y="560548"/>
                  <a:pt x="107490" y="557714"/>
                </a:cubicBezTo>
                <a:lnTo>
                  <a:pt x="94105" y="518456"/>
                </a:lnTo>
                <a:cubicBezTo>
                  <a:pt x="93699" y="517646"/>
                  <a:pt x="93699" y="516837"/>
                  <a:pt x="93699" y="516432"/>
                </a:cubicBezTo>
                <a:cubicBezTo>
                  <a:pt x="93699" y="507933"/>
                  <a:pt x="95322" y="499838"/>
                  <a:pt x="98566" y="492149"/>
                </a:cubicBezTo>
                <a:lnTo>
                  <a:pt x="115603" y="434273"/>
                </a:lnTo>
                <a:lnTo>
                  <a:pt x="84370" y="393395"/>
                </a:lnTo>
                <a:cubicBezTo>
                  <a:pt x="84370" y="393395"/>
                  <a:pt x="84370" y="393800"/>
                  <a:pt x="83964" y="393800"/>
                </a:cubicBezTo>
                <a:lnTo>
                  <a:pt x="39751" y="411203"/>
                </a:lnTo>
                <a:cubicBezTo>
                  <a:pt x="24337" y="417679"/>
                  <a:pt x="14197" y="432249"/>
                  <a:pt x="14197" y="448843"/>
                </a:cubicBezTo>
                <a:lnTo>
                  <a:pt x="14197" y="555286"/>
                </a:lnTo>
                <a:cubicBezTo>
                  <a:pt x="14197" y="558929"/>
                  <a:pt x="11357" y="562166"/>
                  <a:pt x="7301" y="562166"/>
                </a:cubicBezTo>
                <a:cubicBezTo>
                  <a:pt x="3245" y="562166"/>
                  <a:pt x="0" y="558929"/>
                  <a:pt x="0" y="555286"/>
                </a:cubicBezTo>
                <a:lnTo>
                  <a:pt x="0" y="448843"/>
                </a:lnTo>
                <a:cubicBezTo>
                  <a:pt x="0" y="426583"/>
                  <a:pt x="13791" y="406346"/>
                  <a:pt x="34478" y="398252"/>
                </a:cubicBezTo>
                <a:lnTo>
                  <a:pt x="78691" y="380849"/>
                </a:lnTo>
                <a:cubicBezTo>
                  <a:pt x="92482" y="375182"/>
                  <a:pt x="106679" y="372349"/>
                  <a:pt x="121281" y="372349"/>
                </a:cubicBezTo>
                <a:lnTo>
                  <a:pt x="154543" y="372349"/>
                </a:lnTo>
                <a:cubicBezTo>
                  <a:pt x="159004" y="372349"/>
                  <a:pt x="163466" y="372754"/>
                  <a:pt x="167928" y="373159"/>
                </a:cubicBezTo>
                <a:lnTo>
                  <a:pt x="167928" y="347661"/>
                </a:lnTo>
                <a:cubicBezTo>
                  <a:pt x="158599" y="351708"/>
                  <a:pt x="148864" y="353732"/>
                  <a:pt x="137912" y="353732"/>
                </a:cubicBezTo>
                <a:cubicBezTo>
                  <a:pt x="94916" y="353732"/>
                  <a:pt x="60032" y="318925"/>
                  <a:pt x="60032" y="276024"/>
                </a:cubicBezTo>
                <a:cubicBezTo>
                  <a:pt x="60032" y="233123"/>
                  <a:pt x="94916" y="197912"/>
                  <a:pt x="137912" y="197912"/>
                </a:cubicBezTo>
                <a:cubicBezTo>
                  <a:pt x="148864" y="197912"/>
                  <a:pt x="158599" y="200340"/>
                  <a:pt x="167928" y="203983"/>
                </a:cubicBezTo>
                <a:lnTo>
                  <a:pt x="167928" y="41687"/>
                </a:lnTo>
                <a:cubicBezTo>
                  <a:pt x="167928" y="27117"/>
                  <a:pt x="179691" y="15380"/>
                  <a:pt x="194294" y="15380"/>
                </a:cubicBezTo>
                <a:lnTo>
                  <a:pt x="251081" y="15380"/>
                </a:lnTo>
                <a:cubicBezTo>
                  <a:pt x="257977" y="6071"/>
                  <a:pt x="268523" y="0"/>
                  <a:pt x="28069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292" name="Straight Arrow Connector 291">
            <a:extLst>
              <a:ext uri="{FF2B5EF4-FFF2-40B4-BE49-F238E27FC236}">
                <a16:creationId xmlns:a16="http://schemas.microsoft.com/office/drawing/2014/main" id="{1C9C89AE-EA5F-C5B5-FCDF-D8369AC37A0C}"/>
              </a:ext>
            </a:extLst>
          </p:cNvPr>
          <p:cNvCxnSpPr>
            <a:stCxn id="173" idx="2"/>
            <a:endCxn id="263" idx="0"/>
          </p:cNvCxnSpPr>
          <p:nvPr/>
        </p:nvCxnSpPr>
        <p:spPr bwMode="gray">
          <a:xfrm flipH="1">
            <a:off x="2030649" y="4895064"/>
            <a:ext cx="1765" cy="18040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1E80EA9F-0C31-253B-9181-425BD54B7292}"/>
              </a:ext>
            </a:extLst>
          </p:cNvPr>
          <p:cNvCxnSpPr>
            <a:stCxn id="14" idx="2"/>
            <a:endCxn id="157" idx="0"/>
          </p:cNvCxnSpPr>
          <p:nvPr/>
        </p:nvCxnSpPr>
        <p:spPr bwMode="gray">
          <a:xfrm>
            <a:off x="717349" y="3524130"/>
            <a:ext cx="0" cy="137917"/>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FCA4784E-1AC2-22F0-7CA9-869FE6502054}"/>
              </a:ext>
            </a:extLst>
          </p:cNvPr>
          <p:cNvCxnSpPr>
            <a:cxnSpLocks/>
            <a:stCxn id="143" idx="2"/>
            <a:endCxn id="161" idx="0"/>
          </p:cNvCxnSpPr>
          <p:nvPr/>
        </p:nvCxnSpPr>
        <p:spPr bwMode="gray">
          <a:xfrm>
            <a:off x="713953" y="4142076"/>
            <a:ext cx="0" cy="17168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294D92F2-4825-A130-4B95-388CFD882FFC}"/>
              </a:ext>
            </a:extLst>
          </p:cNvPr>
          <p:cNvCxnSpPr>
            <a:stCxn id="153" idx="2"/>
            <a:endCxn id="138" idx="0"/>
          </p:cNvCxnSpPr>
          <p:nvPr/>
        </p:nvCxnSpPr>
        <p:spPr bwMode="gray">
          <a:xfrm>
            <a:off x="717349" y="5345195"/>
            <a:ext cx="0" cy="9380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38A13393-E572-6E7E-1DE2-3BDF6B9944FD}"/>
              </a:ext>
            </a:extLst>
          </p:cNvPr>
          <p:cNvSpPr txBox="1"/>
          <p:nvPr/>
        </p:nvSpPr>
        <p:spPr bwMode="gray">
          <a:xfrm>
            <a:off x="1892311" y="2157593"/>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Assign Partner to Outputs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and budget in COMPASS</a:t>
            </a:r>
          </a:p>
        </p:txBody>
      </p:sp>
      <p:sp>
        <p:nvSpPr>
          <p:cNvPr id="298" name="TextBox 297">
            <a:extLst>
              <a:ext uri="{FF2B5EF4-FFF2-40B4-BE49-F238E27FC236}">
                <a16:creationId xmlns:a16="http://schemas.microsoft.com/office/drawing/2014/main" id="{99D56846-1AFD-E146-F5DB-86BBBAED93BC}"/>
              </a:ext>
            </a:extLst>
          </p:cNvPr>
          <p:cNvSpPr txBox="1"/>
          <p:nvPr/>
        </p:nvSpPr>
        <p:spPr bwMode="gray">
          <a:xfrm>
            <a:off x="1923028" y="2728230"/>
            <a:ext cx="59868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PPA Contract shell. Download and draft PW template</a:t>
            </a:r>
          </a:p>
        </p:txBody>
      </p:sp>
      <p:sp>
        <p:nvSpPr>
          <p:cNvPr id="300" name="TextBox 299">
            <a:extLst>
              <a:ext uri="{FF2B5EF4-FFF2-40B4-BE49-F238E27FC236}">
                <a16:creationId xmlns:a16="http://schemas.microsoft.com/office/drawing/2014/main" id="{6E6C4DF1-4333-98EB-6DE4-14AF46029767}"/>
              </a:ext>
            </a:extLst>
          </p:cNvPr>
          <p:cNvSpPr txBox="1"/>
          <p:nvPr/>
        </p:nvSpPr>
        <p:spPr bwMode="gray">
          <a:xfrm>
            <a:off x="1936978" y="4541442"/>
            <a:ext cx="562369"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PW </a:t>
            </a:r>
            <a:r>
              <a:rPr kumimoji="0" lang="it-IT" sz="500" b="0" i="0" u="none" strike="noStrike" kern="1200" cap="none" spc="0" normalizeH="0" baseline="0" noProof="0">
                <a:ln>
                  <a:noFill/>
                </a:ln>
                <a:solidFill>
                  <a:prstClr val="black"/>
                </a:solidFill>
                <a:effectLst/>
                <a:uLnTx/>
                <a:uFillTx/>
                <a:latin typeface="Proxima Nova" panose="02000506030000020004"/>
                <a:ea typeface="+mn-ea"/>
                <a:cs typeface="+mn-cs"/>
              </a:rPr>
              <a:t>to Cloud ERP for approval</a:t>
            </a:r>
            <a:endPar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endParaRPr>
          </a:p>
        </p:txBody>
      </p:sp>
      <p:sp>
        <p:nvSpPr>
          <p:cNvPr id="302" name="TextBox 301">
            <a:extLst>
              <a:ext uri="{FF2B5EF4-FFF2-40B4-BE49-F238E27FC236}">
                <a16:creationId xmlns:a16="http://schemas.microsoft.com/office/drawing/2014/main" id="{27DF1882-8570-28DD-2150-B21DDB9D1616}"/>
              </a:ext>
            </a:extLst>
          </p:cNvPr>
          <p:cNvSpPr txBox="1"/>
          <p:nvPr/>
        </p:nvSpPr>
        <p:spPr bwMode="gray">
          <a:xfrm>
            <a:off x="1910915" y="3974653"/>
            <a:ext cx="596411"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it-IT" sz="500" b="0" i="0" u="none" strike="noStrike" kern="1200" cap="none" spc="0" normalizeH="0" baseline="0" noProof="0">
                <a:ln>
                  <a:noFill/>
                </a:ln>
                <a:solidFill>
                  <a:prstClr val="black"/>
                </a:solidFill>
                <a:effectLst/>
                <a:uLnTx/>
                <a:uFillTx/>
                <a:latin typeface="Proxima Nova" panose="02000506030000020004"/>
                <a:ea typeface="+mn-ea"/>
                <a:cs typeface="+mn-cs"/>
              </a:rPr>
              <a:t>Finalize and sign PW contract</a:t>
            </a:r>
          </a:p>
        </p:txBody>
      </p:sp>
      <p:sp>
        <p:nvSpPr>
          <p:cNvPr id="303" name="TextBox 302">
            <a:extLst>
              <a:ext uri="{FF2B5EF4-FFF2-40B4-BE49-F238E27FC236}">
                <a16:creationId xmlns:a16="http://schemas.microsoft.com/office/drawing/2014/main" id="{C05691D9-7C4B-81E7-75FC-D0E2ACEC585F}"/>
              </a:ext>
            </a:extLst>
          </p:cNvPr>
          <p:cNvSpPr txBox="1"/>
          <p:nvPr/>
        </p:nvSpPr>
        <p:spPr bwMode="gray">
          <a:xfrm>
            <a:off x="1890554" y="3324557"/>
            <a:ext cx="63945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Negotiate PW,  Financial Plan, Results Plan &amp; Risk Register</a:t>
            </a:r>
          </a:p>
        </p:txBody>
      </p:sp>
      <p:sp>
        <p:nvSpPr>
          <p:cNvPr id="304" name="TextBox 303">
            <a:extLst>
              <a:ext uri="{FF2B5EF4-FFF2-40B4-BE49-F238E27FC236}">
                <a16:creationId xmlns:a16="http://schemas.microsoft.com/office/drawing/2014/main" id="{98DF8A54-EA35-73C0-7D13-586BFC918083}"/>
              </a:ext>
            </a:extLst>
          </p:cNvPr>
          <p:cNvSpPr txBox="1"/>
          <p:nvPr/>
        </p:nvSpPr>
        <p:spPr bwMode="gray">
          <a:xfrm>
            <a:off x="530984" y="4404715"/>
            <a:ext cx="682346"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negotiate, sign, &amp; approve partnership agreements in Cloud-ERP (PFA &amp; DPA)</a:t>
            </a:r>
          </a:p>
        </p:txBody>
      </p:sp>
      <p:sp>
        <p:nvSpPr>
          <p:cNvPr id="306" name="TextBox 305">
            <a:extLst>
              <a:ext uri="{FF2B5EF4-FFF2-40B4-BE49-F238E27FC236}">
                <a16:creationId xmlns:a16="http://schemas.microsoft.com/office/drawing/2014/main" id="{5380E60C-86C3-7884-03EC-E715E764D58D}"/>
              </a:ext>
            </a:extLst>
          </p:cNvPr>
          <p:cNvSpPr txBox="1"/>
          <p:nvPr/>
        </p:nvSpPr>
        <p:spPr bwMode="gray">
          <a:xfrm>
            <a:off x="572756" y="4969760"/>
            <a:ext cx="63308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Partnership Framework Agreement (PFA) in Aconex</a:t>
            </a:r>
          </a:p>
        </p:txBody>
      </p:sp>
      <p:sp>
        <p:nvSpPr>
          <p:cNvPr id="311" name="TextBox 310">
            <a:extLst>
              <a:ext uri="{FF2B5EF4-FFF2-40B4-BE49-F238E27FC236}">
                <a16:creationId xmlns:a16="http://schemas.microsoft.com/office/drawing/2014/main" id="{D80E9847-C976-92D7-7043-07F69C9DD22D}"/>
              </a:ext>
            </a:extLst>
          </p:cNvPr>
          <p:cNvSpPr txBox="1"/>
          <p:nvPr/>
        </p:nvSpPr>
        <p:spPr bwMode="gray">
          <a:xfrm>
            <a:off x="561363" y="5423723"/>
            <a:ext cx="643256"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kern="1200" cap="none" spc="0" normalizeH="0" noProof="0">
                <a:ln>
                  <a:noFill/>
                </a:ln>
                <a:solidFill>
                  <a:schemeClr val="accent6"/>
                </a:solidFill>
                <a:effectLst/>
                <a:uLnTx/>
                <a:uFillTx/>
                <a:latin typeface="Proxima Nova" panose="02000506030000020004"/>
                <a:ea typeface="+mn-ea"/>
                <a:cs typeface="+mn-cs"/>
              </a:rPr>
              <a:t>Upload Data Protection Agreement (DPA) (where required) in Aconex</a:t>
            </a:r>
          </a:p>
        </p:txBody>
      </p:sp>
      <p:sp>
        <p:nvSpPr>
          <p:cNvPr id="38" name="Rectangle: Rounded Corners 82">
            <a:extLst>
              <a:ext uri="{FF2B5EF4-FFF2-40B4-BE49-F238E27FC236}">
                <a16:creationId xmlns:a16="http://schemas.microsoft.com/office/drawing/2014/main" id="{4768C32F-6344-3C37-8FD5-415C57D33A01}"/>
              </a:ext>
            </a:extLst>
          </p:cNvPr>
          <p:cNvSpPr/>
          <p:nvPr/>
        </p:nvSpPr>
        <p:spPr bwMode="gray">
          <a:xfrm>
            <a:off x="115733" y="1366536"/>
            <a:ext cx="3849359"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37" name="ZoneTexte 136">
            <a:extLst>
              <a:ext uri="{FF2B5EF4-FFF2-40B4-BE49-F238E27FC236}">
                <a16:creationId xmlns:a16="http://schemas.microsoft.com/office/drawing/2014/main" id="{9BE86CC1-5455-9DE3-1F12-AB811DA4FD08}"/>
              </a:ext>
            </a:extLst>
          </p:cNvPr>
          <p:cNvSpPr txBox="1"/>
          <p:nvPr/>
        </p:nvSpPr>
        <p:spPr bwMode="gray">
          <a:xfrm>
            <a:off x="87515" y="1439675"/>
            <a:ext cx="3821079" cy="253916"/>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Project Development</a:t>
            </a:r>
          </a:p>
        </p:txBody>
      </p:sp>
      <p:sp>
        <p:nvSpPr>
          <p:cNvPr id="151" name="TextBox 81">
            <a:extLst>
              <a:ext uri="{FF2B5EF4-FFF2-40B4-BE49-F238E27FC236}">
                <a16:creationId xmlns:a16="http://schemas.microsoft.com/office/drawing/2014/main" id="{20638C16-D5B0-A378-AD02-F001E1AA098D}"/>
              </a:ext>
            </a:extLst>
          </p:cNvPr>
          <p:cNvSpPr txBox="1"/>
          <p:nvPr/>
        </p:nvSpPr>
        <p:spPr bwMode="gray">
          <a:xfrm>
            <a:off x="4072418" y="1439675"/>
            <a:ext cx="1132188" cy="23428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Monitoring</a:t>
            </a:r>
          </a:p>
        </p:txBody>
      </p:sp>
      <p:sp>
        <p:nvSpPr>
          <p:cNvPr id="207" name="Rectangle: Rounded Corners 206">
            <a:extLst>
              <a:ext uri="{FF2B5EF4-FFF2-40B4-BE49-F238E27FC236}">
                <a16:creationId xmlns:a16="http://schemas.microsoft.com/office/drawing/2014/main" id="{0024A33D-F83C-B08C-DE70-CF9CF335DC48}"/>
              </a:ext>
            </a:extLst>
          </p:cNvPr>
          <p:cNvSpPr/>
          <p:nvPr/>
        </p:nvSpPr>
        <p:spPr bwMode="gray">
          <a:xfrm>
            <a:off x="4087200" y="1366536"/>
            <a:ext cx="1132188"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211" name="Straight Arrow Connector 210">
            <a:extLst>
              <a:ext uri="{FF2B5EF4-FFF2-40B4-BE49-F238E27FC236}">
                <a16:creationId xmlns:a16="http://schemas.microsoft.com/office/drawing/2014/main" id="{60D96762-B936-F23B-8617-B7E7D427DA43}"/>
              </a:ext>
            </a:extLst>
          </p:cNvPr>
          <p:cNvCxnSpPr>
            <a:cxnSpLocks/>
          </p:cNvCxnSpPr>
          <p:nvPr/>
        </p:nvCxnSpPr>
        <p:spPr bwMode="gray">
          <a:xfrm>
            <a:off x="4630033" y="5404859"/>
            <a:ext cx="0" cy="15273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1D06E6D6-E946-F7CC-61A5-77031C6DCA48}"/>
              </a:ext>
            </a:extLst>
          </p:cNvPr>
          <p:cNvCxnSpPr/>
          <p:nvPr/>
        </p:nvCxnSpPr>
        <p:spPr bwMode="gray">
          <a:xfrm>
            <a:off x="4631805" y="2915713"/>
            <a:ext cx="0" cy="152483"/>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61998BCD-8D38-1DE2-1546-530A9EF88971}"/>
              </a:ext>
            </a:extLst>
          </p:cNvPr>
          <p:cNvCxnSpPr>
            <a:cxnSpLocks/>
          </p:cNvCxnSpPr>
          <p:nvPr/>
        </p:nvCxnSpPr>
        <p:spPr bwMode="gray">
          <a:xfrm>
            <a:off x="4631805" y="2371137"/>
            <a:ext cx="1078" cy="18328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33" name="Rectangle: Rounded Corners 232">
            <a:extLst>
              <a:ext uri="{FF2B5EF4-FFF2-40B4-BE49-F238E27FC236}">
                <a16:creationId xmlns:a16="http://schemas.microsoft.com/office/drawing/2014/main" id="{043C8DBF-9B4F-5D60-72B2-5EC2721E3116}"/>
              </a:ext>
            </a:extLst>
          </p:cNvPr>
          <p:cNvSpPr/>
          <p:nvPr/>
        </p:nvSpPr>
        <p:spPr bwMode="gray">
          <a:xfrm>
            <a:off x="4140598" y="2567832"/>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38" name="Ovale 10">
            <a:extLst>
              <a:ext uri="{FF2B5EF4-FFF2-40B4-BE49-F238E27FC236}">
                <a16:creationId xmlns:a16="http://schemas.microsoft.com/office/drawing/2014/main" id="{8A9706AE-397A-E6A3-2011-ADBC68A4C989}"/>
              </a:ext>
            </a:extLst>
          </p:cNvPr>
          <p:cNvSpPr/>
          <p:nvPr/>
        </p:nvSpPr>
        <p:spPr bwMode="gray">
          <a:xfrm>
            <a:off x="4112904" y="252520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46" name="TextBox 245">
            <a:extLst>
              <a:ext uri="{FF2B5EF4-FFF2-40B4-BE49-F238E27FC236}">
                <a16:creationId xmlns:a16="http://schemas.microsoft.com/office/drawing/2014/main" id="{DBCBFF8D-B018-0207-C686-99579718AA15}"/>
              </a:ext>
            </a:extLst>
          </p:cNvPr>
          <p:cNvSpPr txBox="1"/>
          <p:nvPr/>
        </p:nvSpPr>
        <p:spPr bwMode="gray">
          <a:xfrm>
            <a:off x="4489254" y="2564494"/>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Reports Results Periodically for UNHCR Validation</a:t>
            </a:r>
          </a:p>
        </p:txBody>
      </p:sp>
      <p:sp>
        <p:nvSpPr>
          <p:cNvPr id="279" name="Rectangle: Rounded Corners 278">
            <a:extLst>
              <a:ext uri="{FF2B5EF4-FFF2-40B4-BE49-F238E27FC236}">
                <a16:creationId xmlns:a16="http://schemas.microsoft.com/office/drawing/2014/main" id="{FBF656AF-3846-B21C-E755-B4E8BA1D7917}"/>
              </a:ext>
            </a:extLst>
          </p:cNvPr>
          <p:cNvSpPr/>
          <p:nvPr/>
        </p:nvSpPr>
        <p:spPr bwMode="gray">
          <a:xfrm>
            <a:off x="4140598" y="307846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81" name="Ovale 10">
            <a:extLst>
              <a:ext uri="{FF2B5EF4-FFF2-40B4-BE49-F238E27FC236}">
                <a16:creationId xmlns:a16="http://schemas.microsoft.com/office/drawing/2014/main" id="{249EEEBB-3729-6A72-8CD0-A555FD1A3696}"/>
              </a:ext>
            </a:extLst>
          </p:cNvPr>
          <p:cNvSpPr/>
          <p:nvPr/>
        </p:nvSpPr>
        <p:spPr bwMode="gray">
          <a:xfrm>
            <a:off x="4112904" y="3040439"/>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84" name="TextBox 283">
            <a:extLst>
              <a:ext uri="{FF2B5EF4-FFF2-40B4-BE49-F238E27FC236}">
                <a16:creationId xmlns:a16="http://schemas.microsoft.com/office/drawing/2014/main" id="{2F23ACD5-4724-D8F3-90DD-E0B8C8734666}"/>
              </a:ext>
            </a:extLst>
          </p:cNvPr>
          <p:cNvSpPr txBox="1"/>
          <p:nvPr/>
        </p:nvSpPr>
        <p:spPr bwMode="gray">
          <a:xfrm>
            <a:off x="4485995" y="3079124"/>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Reports Financials (PFR) Periodically for UNHCR Verification </a:t>
            </a:r>
          </a:p>
        </p:txBody>
      </p:sp>
      <p:sp>
        <p:nvSpPr>
          <p:cNvPr id="293" name="Rectangle: Rounded Corners 292">
            <a:extLst>
              <a:ext uri="{FF2B5EF4-FFF2-40B4-BE49-F238E27FC236}">
                <a16:creationId xmlns:a16="http://schemas.microsoft.com/office/drawing/2014/main" id="{21833558-6939-8EFF-8E7A-A6571971E754}"/>
              </a:ext>
            </a:extLst>
          </p:cNvPr>
          <p:cNvSpPr/>
          <p:nvPr/>
        </p:nvSpPr>
        <p:spPr bwMode="gray">
          <a:xfrm>
            <a:off x="4140598" y="3589102"/>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96" name="Ovale 10">
            <a:extLst>
              <a:ext uri="{FF2B5EF4-FFF2-40B4-BE49-F238E27FC236}">
                <a16:creationId xmlns:a16="http://schemas.microsoft.com/office/drawing/2014/main" id="{900E1568-9F48-9249-F2B0-236A89BAB74D}"/>
              </a:ext>
            </a:extLst>
          </p:cNvPr>
          <p:cNvSpPr/>
          <p:nvPr/>
        </p:nvSpPr>
        <p:spPr bwMode="gray">
          <a:xfrm>
            <a:off x="4112904" y="355567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01" name="TextBox 300">
            <a:extLst>
              <a:ext uri="{FF2B5EF4-FFF2-40B4-BE49-F238E27FC236}">
                <a16:creationId xmlns:a16="http://schemas.microsoft.com/office/drawing/2014/main" id="{BB5AE51F-9345-678D-B92C-B1D4CEE1A0A1}"/>
              </a:ext>
            </a:extLst>
          </p:cNvPr>
          <p:cNvSpPr txBox="1"/>
          <p:nvPr/>
        </p:nvSpPr>
        <p:spPr bwMode="gray">
          <a:xfrm>
            <a:off x="4485995" y="3568005"/>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prstClr val="black"/>
                </a:solidFill>
                <a:latin typeface="Proxima Nova" panose="02000506030000020004"/>
              </a:rPr>
              <a:t>Project Performance Verification (PMC02) of Partner</a:t>
            </a:r>
            <a:endPar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endParaRPr>
          </a:p>
        </p:txBody>
      </p:sp>
      <p:sp>
        <p:nvSpPr>
          <p:cNvPr id="305" name="Rectangle: Rounded Corners 304">
            <a:extLst>
              <a:ext uri="{FF2B5EF4-FFF2-40B4-BE49-F238E27FC236}">
                <a16:creationId xmlns:a16="http://schemas.microsoft.com/office/drawing/2014/main" id="{A7C10E19-0124-93BA-DB4F-C18AAEA6D589}"/>
              </a:ext>
            </a:extLst>
          </p:cNvPr>
          <p:cNvSpPr/>
          <p:nvPr/>
        </p:nvSpPr>
        <p:spPr bwMode="gray">
          <a:xfrm>
            <a:off x="4140598" y="409973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16" name="Ovale 10">
            <a:extLst>
              <a:ext uri="{FF2B5EF4-FFF2-40B4-BE49-F238E27FC236}">
                <a16:creationId xmlns:a16="http://schemas.microsoft.com/office/drawing/2014/main" id="{0976E028-04AF-FB42-0FF7-9DE31FFFFFA5}"/>
              </a:ext>
            </a:extLst>
          </p:cNvPr>
          <p:cNvSpPr/>
          <p:nvPr/>
        </p:nvSpPr>
        <p:spPr bwMode="gray">
          <a:xfrm>
            <a:off x="4112904" y="407090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33" name="TextBox 332">
            <a:extLst>
              <a:ext uri="{FF2B5EF4-FFF2-40B4-BE49-F238E27FC236}">
                <a16:creationId xmlns:a16="http://schemas.microsoft.com/office/drawing/2014/main" id="{1F45D5D8-783E-66B7-A7CC-A080C234BA18}"/>
              </a:ext>
            </a:extLst>
          </p:cNvPr>
          <p:cNvSpPr txBox="1"/>
          <p:nvPr/>
        </p:nvSpPr>
        <p:spPr bwMode="gray">
          <a:xfrm>
            <a:off x="4547648" y="4107441"/>
            <a:ext cx="574687"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Project Financial Verification (PMC03) of Partner</a:t>
            </a:r>
          </a:p>
        </p:txBody>
      </p:sp>
      <p:sp>
        <p:nvSpPr>
          <p:cNvPr id="334" name="Rectangle: Rounded Corners 333">
            <a:extLst>
              <a:ext uri="{FF2B5EF4-FFF2-40B4-BE49-F238E27FC236}">
                <a16:creationId xmlns:a16="http://schemas.microsoft.com/office/drawing/2014/main" id="{3AC4FBA5-B2A0-8F6A-6A1E-53C15365C32C}"/>
              </a:ext>
            </a:extLst>
          </p:cNvPr>
          <p:cNvSpPr/>
          <p:nvPr/>
        </p:nvSpPr>
        <p:spPr bwMode="gray">
          <a:xfrm>
            <a:off x="4140598" y="2057197"/>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36" name="Ovale 10">
            <a:extLst>
              <a:ext uri="{FF2B5EF4-FFF2-40B4-BE49-F238E27FC236}">
                <a16:creationId xmlns:a16="http://schemas.microsoft.com/office/drawing/2014/main" id="{BFB056BC-8995-0268-210B-17A856D51D68}"/>
              </a:ext>
            </a:extLst>
          </p:cNvPr>
          <p:cNvSpPr/>
          <p:nvPr/>
        </p:nvSpPr>
        <p:spPr bwMode="gray">
          <a:xfrm>
            <a:off x="4112904" y="20099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37" name="TextBox 336">
            <a:extLst>
              <a:ext uri="{FF2B5EF4-FFF2-40B4-BE49-F238E27FC236}">
                <a16:creationId xmlns:a16="http://schemas.microsoft.com/office/drawing/2014/main" id="{A9FB01A7-AA78-70D2-3E15-3409888D6491}"/>
              </a:ext>
            </a:extLst>
          </p:cNvPr>
          <p:cNvSpPr txBox="1"/>
          <p:nvPr/>
        </p:nvSpPr>
        <p:spPr bwMode="gray">
          <a:xfrm>
            <a:off x="4505552" y="2044373"/>
            <a:ext cx="63175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Raise Implementation Monitoring Issues in Aconex Field</a:t>
            </a:r>
          </a:p>
        </p:txBody>
      </p:sp>
      <p:sp>
        <p:nvSpPr>
          <p:cNvPr id="338" name="Rectangle: Rounded Corners 337">
            <a:extLst>
              <a:ext uri="{FF2B5EF4-FFF2-40B4-BE49-F238E27FC236}">
                <a16:creationId xmlns:a16="http://schemas.microsoft.com/office/drawing/2014/main" id="{98CC6FCA-EC87-674B-94CF-2F4A81C372D0}"/>
              </a:ext>
            </a:extLst>
          </p:cNvPr>
          <p:cNvSpPr/>
          <p:nvPr/>
        </p:nvSpPr>
        <p:spPr bwMode="gray">
          <a:xfrm>
            <a:off x="4138826" y="5090787"/>
            <a:ext cx="982412" cy="358561"/>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39" name="Ovale 10">
            <a:extLst>
              <a:ext uri="{FF2B5EF4-FFF2-40B4-BE49-F238E27FC236}">
                <a16:creationId xmlns:a16="http://schemas.microsoft.com/office/drawing/2014/main" id="{2DA15A25-BDB1-C580-00CE-B3F94C6322AF}"/>
              </a:ext>
            </a:extLst>
          </p:cNvPr>
          <p:cNvSpPr/>
          <p:nvPr/>
        </p:nvSpPr>
        <p:spPr bwMode="gray">
          <a:xfrm>
            <a:off x="4112904" y="506212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41" name="Rectangle: Rounded Corners 340">
            <a:extLst>
              <a:ext uri="{FF2B5EF4-FFF2-40B4-BE49-F238E27FC236}">
                <a16:creationId xmlns:a16="http://schemas.microsoft.com/office/drawing/2014/main" id="{AD1BF9BF-1169-15F7-9254-5D9E7A9287C0}"/>
              </a:ext>
            </a:extLst>
          </p:cNvPr>
          <p:cNvSpPr/>
          <p:nvPr/>
        </p:nvSpPr>
        <p:spPr bwMode="gray">
          <a:xfrm>
            <a:off x="4140598" y="4597381"/>
            <a:ext cx="982412" cy="358561"/>
          </a:xfrm>
          <a:prstGeom prst="roundRect">
            <a:avLst/>
          </a:prstGeom>
          <a:solidFill>
            <a:schemeClr val="bg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47" name="Ovale 10">
            <a:extLst>
              <a:ext uri="{FF2B5EF4-FFF2-40B4-BE49-F238E27FC236}">
                <a16:creationId xmlns:a16="http://schemas.microsoft.com/office/drawing/2014/main" id="{0B7F8549-1B2C-C84D-F4C0-C2F445DC87CD}"/>
              </a:ext>
            </a:extLst>
          </p:cNvPr>
          <p:cNvSpPr/>
          <p:nvPr/>
        </p:nvSpPr>
        <p:spPr bwMode="gray">
          <a:xfrm>
            <a:off x="4112904" y="456261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60" name="TextBox 359">
            <a:extLst>
              <a:ext uri="{FF2B5EF4-FFF2-40B4-BE49-F238E27FC236}">
                <a16:creationId xmlns:a16="http://schemas.microsoft.com/office/drawing/2014/main" id="{558E68D7-519C-480F-AAAE-67B3A708E04B}"/>
              </a:ext>
            </a:extLst>
          </p:cNvPr>
          <p:cNvSpPr txBox="1"/>
          <p:nvPr/>
        </p:nvSpPr>
        <p:spPr bwMode="gray">
          <a:xfrm>
            <a:off x="4526020" y="5658035"/>
            <a:ext cx="621140"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prstClr val="black"/>
                </a:solidFill>
                <a:latin typeface="Proxima Nova" panose="02000506030000020004"/>
              </a:rPr>
              <a:t>Update Expenses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in Cloud ERP </a:t>
            </a:r>
          </a:p>
        </p:txBody>
      </p:sp>
      <p:sp>
        <p:nvSpPr>
          <p:cNvPr id="368" name="Ovale 10">
            <a:extLst>
              <a:ext uri="{FF2B5EF4-FFF2-40B4-BE49-F238E27FC236}">
                <a16:creationId xmlns:a16="http://schemas.microsoft.com/office/drawing/2014/main" id="{FA9FA4D2-923D-A4B5-B097-1F820331D1CB}"/>
              </a:ext>
            </a:extLst>
          </p:cNvPr>
          <p:cNvSpPr/>
          <p:nvPr/>
        </p:nvSpPr>
        <p:spPr bwMode="gray">
          <a:xfrm>
            <a:off x="4112904" y="55441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69" name="TextBox 368">
            <a:extLst>
              <a:ext uri="{FF2B5EF4-FFF2-40B4-BE49-F238E27FC236}">
                <a16:creationId xmlns:a16="http://schemas.microsoft.com/office/drawing/2014/main" id="{016DEE26-A76E-DDB3-9820-830D5FCB831A}"/>
              </a:ext>
            </a:extLst>
          </p:cNvPr>
          <p:cNvSpPr txBox="1"/>
          <p:nvPr/>
        </p:nvSpPr>
        <p:spPr bwMode="gray">
          <a:xfrm>
            <a:off x="4494965" y="5115637"/>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Copy of Certificate of Instalment</a:t>
            </a:r>
          </a:p>
        </p:txBody>
      </p:sp>
      <p:sp>
        <p:nvSpPr>
          <p:cNvPr id="370" name="Oval 369">
            <a:extLst>
              <a:ext uri="{FF2B5EF4-FFF2-40B4-BE49-F238E27FC236}">
                <a16:creationId xmlns:a16="http://schemas.microsoft.com/office/drawing/2014/main" id="{042D6CD3-9AA9-EF40-C7AB-26E5DC8739EE}"/>
              </a:ext>
            </a:extLst>
          </p:cNvPr>
          <p:cNvSpPr/>
          <p:nvPr/>
        </p:nvSpPr>
        <p:spPr bwMode="gray">
          <a:xfrm>
            <a:off x="4526020"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5</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371" name="Freeform 38">
            <a:extLst>
              <a:ext uri="{FF2B5EF4-FFF2-40B4-BE49-F238E27FC236}">
                <a16:creationId xmlns:a16="http://schemas.microsoft.com/office/drawing/2014/main" id="{CFC93E29-D7B2-BA30-75EF-89BC281822AC}"/>
              </a:ext>
            </a:extLst>
          </p:cNvPr>
          <p:cNvSpPr>
            <a:spLocks noChangeArrowheads="1"/>
          </p:cNvSpPr>
          <p:nvPr/>
        </p:nvSpPr>
        <p:spPr bwMode="auto">
          <a:xfrm>
            <a:off x="4285750" y="2105012"/>
            <a:ext cx="232244" cy="269039"/>
          </a:xfrm>
          <a:custGeom>
            <a:avLst/>
            <a:gdLst>
              <a:gd name="connsiteX0" fmla="*/ 417866 w 517517"/>
              <a:gd name="connsiteY0" fmla="*/ 171351 h 321063"/>
              <a:gd name="connsiteX1" fmla="*/ 407291 w 517517"/>
              <a:gd name="connsiteY1" fmla="*/ 252090 h 321063"/>
              <a:gd name="connsiteX2" fmla="*/ 407698 w 517517"/>
              <a:gd name="connsiteY2" fmla="*/ 255742 h 321063"/>
              <a:gd name="connsiteX3" fmla="*/ 418680 w 517517"/>
              <a:gd name="connsiteY3" fmla="*/ 284548 h 321063"/>
              <a:gd name="connsiteX4" fmla="*/ 430475 w 517517"/>
              <a:gd name="connsiteY4" fmla="*/ 256148 h 321063"/>
              <a:gd name="connsiteX5" fmla="*/ 431695 w 517517"/>
              <a:gd name="connsiteY5" fmla="*/ 251685 h 321063"/>
              <a:gd name="connsiteX6" fmla="*/ 420713 w 517517"/>
              <a:gd name="connsiteY6" fmla="*/ 171351 h 321063"/>
              <a:gd name="connsiteX7" fmla="*/ 419493 w 517517"/>
              <a:gd name="connsiteY7" fmla="*/ 171351 h 321063"/>
              <a:gd name="connsiteX8" fmla="*/ 417866 w 517517"/>
              <a:gd name="connsiteY8" fmla="*/ 171351 h 321063"/>
              <a:gd name="connsiteX9" fmla="*/ 96397 w 517517"/>
              <a:gd name="connsiteY9" fmla="*/ 171351 h 321063"/>
              <a:gd name="connsiteX10" fmla="*/ 85822 w 517517"/>
              <a:gd name="connsiteY10" fmla="*/ 252090 h 321063"/>
              <a:gd name="connsiteX11" fmla="*/ 86635 w 517517"/>
              <a:gd name="connsiteY11" fmla="*/ 255742 h 321063"/>
              <a:gd name="connsiteX12" fmla="*/ 97211 w 517517"/>
              <a:gd name="connsiteY12" fmla="*/ 284548 h 321063"/>
              <a:gd name="connsiteX13" fmla="*/ 109006 w 517517"/>
              <a:gd name="connsiteY13" fmla="*/ 256148 h 321063"/>
              <a:gd name="connsiteX14" fmla="*/ 110226 w 517517"/>
              <a:gd name="connsiteY14" fmla="*/ 251685 h 321063"/>
              <a:gd name="connsiteX15" fmla="*/ 99244 w 517517"/>
              <a:gd name="connsiteY15" fmla="*/ 171351 h 321063"/>
              <a:gd name="connsiteX16" fmla="*/ 98024 w 517517"/>
              <a:gd name="connsiteY16" fmla="*/ 171351 h 321063"/>
              <a:gd name="connsiteX17" fmla="*/ 96397 w 517517"/>
              <a:gd name="connsiteY17" fmla="*/ 171351 h 321063"/>
              <a:gd name="connsiteX18" fmla="*/ 402410 w 517517"/>
              <a:gd name="connsiteY18" fmla="*/ 144979 h 321063"/>
              <a:gd name="connsiteX19" fmla="*/ 419493 w 517517"/>
              <a:gd name="connsiteY19" fmla="*/ 156339 h 321063"/>
              <a:gd name="connsiteX20" fmla="*/ 436576 w 517517"/>
              <a:gd name="connsiteY20" fmla="*/ 144979 h 321063"/>
              <a:gd name="connsiteX21" fmla="*/ 430882 w 517517"/>
              <a:gd name="connsiteY21" fmla="*/ 144979 h 321063"/>
              <a:gd name="connsiteX22" fmla="*/ 407698 w 517517"/>
              <a:gd name="connsiteY22" fmla="*/ 144979 h 321063"/>
              <a:gd name="connsiteX23" fmla="*/ 402410 w 517517"/>
              <a:gd name="connsiteY23" fmla="*/ 144979 h 321063"/>
              <a:gd name="connsiteX24" fmla="*/ 80941 w 517517"/>
              <a:gd name="connsiteY24" fmla="*/ 144979 h 321063"/>
              <a:gd name="connsiteX25" fmla="*/ 98024 w 517517"/>
              <a:gd name="connsiteY25" fmla="*/ 156339 h 321063"/>
              <a:gd name="connsiteX26" fmla="*/ 115107 w 517517"/>
              <a:gd name="connsiteY26" fmla="*/ 144979 h 321063"/>
              <a:gd name="connsiteX27" fmla="*/ 109413 w 517517"/>
              <a:gd name="connsiteY27" fmla="*/ 144979 h 321063"/>
              <a:gd name="connsiteX28" fmla="*/ 86635 w 517517"/>
              <a:gd name="connsiteY28" fmla="*/ 144979 h 321063"/>
              <a:gd name="connsiteX29" fmla="*/ 80941 w 517517"/>
              <a:gd name="connsiteY29" fmla="*/ 144979 h 321063"/>
              <a:gd name="connsiteX30" fmla="*/ 407698 w 517517"/>
              <a:gd name="connsiteY30" fmla="*/ 130373 h 321063"/>
              <a:gd name="connsiteX31" fmla="*/ 430882 w 517517"/>
              <a:gd name="connsiteY31" fmla="*/ 130373 h 321063"/>
              <a:gd name="connsiteX32" fmla="*/ 461387 w 517517"/>
              <a:gd name="connsiteY32" fmla="*/ 136459 h 321063"/>
              <a:gd name="connsiteX33" fmla="*/ 491893 w 517517"/>
              <a:gd name="connsiteY33" fmla="*/ 148631 h 321063"/>
              <a:gd name="connsiteX34" fmla="*/ 517517 w 517517"/>
              <a:gd name="connsiteY34" fmla="*/ 185957 h 321063"/>
              <a:gd name="connsiteX35" fmla="*/ 517517 w 517517"/>
              <a:gd name="connsiteY35" fmla="*/ 268319 h 321063"/>
              <a:gd name="connsiteX36" fmla="*/ 510196 w 517517"/>
              <a:gd name="connsiteY36" fmla="*/ 285765 h 321063"/>
              <a:gd name="connsiteX37" fmla="*/ 486605 w 517517"/>
              <a:gd name="connsiteY37" fmla="*/ 308892 h 321063"/>
              <a:gd name="connsiteX38" fmla="*/ 486605 w 517517"/>
              <a:gd name="connsiteY38" fmla="*/ 313760 h 321063"/>
              <a:gd name="connsiteX39" fmla="*/ 479691 w 517517"/>
              <a:gd name="connsiteY39" fmla="*/ 321063 h 321063"/>
              <a:gd name="connsiteX40" fmla="*/ 472369 w 517517"/>
              <a:gd name="connsiteY40" fmla="*/ 313760 h 321063"/>
              <a:gd name="connsiteX41" fmla="*/ 472369 w 517517"/>
              <a:gd name="connsiteY41" fmla="*/ 193666 h 321063"/>
              <a:gd name="connsiteX42" fmla="*/ 479691 w 517517"/>
              <a:gd name="connsiteY42" fmla="*/ 186769 h 321063"/>
              <a:gd name="connsiteX43" fmla="*/ 486605 w 517517"/>
              <a:gd name="connsiteY43" fmla="*/ 193666 h 321063"/>
              <a:gd name="connsiteX44" fmla="*/ 486605 w 517517"/>
              <a:gd name="connsiteY44" fmla="*/ 288605 h 321063"/>
              <a:gd name="connsiteX45" fmla="*/ 499621 w 517517"/>
              <a:gd name="connsiteY45" fmla="*/ 276028 h 321063"/>
              <a:gd name="connsiteX46" fmla="*/ 503282 w 517517"/>
              <a:gd name="connsiteY46" fmla="*/ 268319 h 321063"/>
              <a:gd name="connsiteX47" fmla="*/ 503282 w 517517"/>
              <a:gd name="connsiteY47" fmla="*/ 185957 h 321063"/>
              <a:gd name="connsiteX48" fmla="*/ 486605 w 517517"/>
              <a:gd name="connsiteY48" fmla="*/ 162020 h 321063"/>
              <a:gd name="connsiteX49" fmla="*/ 456100 w 517517"/>
              <a:gd name="connsiteY49" fmla="*/ 149848 h 321063"/>
              <a:gd name="connsiteX50" fmla="*/ 455693 w 517517"/>
              <a:gd name="connsiteY50" fmla="*/ 149848 h 321063"/>
              <a:gd name="connsiteX51" fmla="*/ 434136 w 517517"/>
              <a:gd name="connsiteY51" fmla="*/ 163642 h 321063"/>
              <a:gd name="connsiteX52" fmla="*/ 445525 w 517517"/>
              <a:gd name="connsiteY52" fmla="*/ 250062 h 321063"/>
              <a:gd name="connsiteX53" fmla="*/ 443898 w 517517"/>
              <a:gd name="connsiteY53" fmla="*/ 262233 h 321063"/>
              <a:gd name="connsiteX54" fmla="*/ 430475 w 517517"/>
              <a:gd name="connsiteY54" fmla="*/ 294286 h 321063"/>
              <a:gd name="connsiteX55" fmla="*/ 418680 w 517517"/>
              <a:gd name="connsiteY55" fmla="*/ 301589 h 321063"/>
              <a:gd name="connsiteX56" fmla="*/ 418273 w 517517"/>
              <a:gd name="connsiteY56" fmla="*/ 301589 h 321063"/>
              <a:gd name="connsiteX57" fmla="*/ 406884 w 517517"/>
              <a:gd name="connsiteY57" fmla="*/ 294286 h 321063"/>
              <a:gd name="connsiteX58" fmla="*/ 394682 w 517517"/>
              <a:gd name="connsiteY58" fmla="*/ 261016 h 321063"/>
              <a:gd name="connsiteX59" fmla="*/ 393055 w 517517"/>
              <a:gd name="connsiteY59" fmla="*/ 250467 h 321063"/>
              <a:gd name="connsiteX60" fmla="*/ 404444 w 517517"/>
              <a:gd name="connsiteY60" fmla="*/ 163642 h 321063"/>
              <a:gd name="connsiteX61" fmla="*/ 382887 w 517517"/>
              <a:gd name="connsiteY61" fmla="*/ 149848 h 321063"/>
              <a:gd name="connsiteX62" fmla="*/ 351975 w 517517"/>
              <a:gd name="connsiteY62" fmla="*/ 162020 h 321063"/>
              <a:gd name="connsiteX63" fmla="*/ 335705 w 517517"/>
              <a:gd name="connsiteY63" fmla="*/ 185957 h 321063"/>
              <a:gd name="connsiteX64" fmla="*/ 335705 w 517517"/>
              <a:gd name="connsiteY64" fmla="*/ 268319 h 321063"/>
              <a:gd name="connsiteX65" fmla="*/ 338959 w 517517"/>
              <a:gd name="connsiteY65" fmla="*/ 276028 h 321063"/>
              <a:gd name="connsiteX66" fmla="*/ 349941 w 517517"/>
              <a:gd name="connsiteY66" fmla="*/ 286983 h 321063"/>
              <a:gd name="connsiteX67" fmla="*/ 349941 w 517517"/>
              <a:gd name="connsiteY67" fmla="*/ 193666 h 321063"/>
              <a:gd name="connsiteX68" fmla="*/ 357262 w 517517"/>
              <a:gd name="connsiteY68" fmla="*/ 186769 h 321063"/>
              <a:gd name="connsiteX69" fmla="*/ 364583 w 517517"/>
              <a:gd name="connsiteY69" fmla="*/ 193666 h 321063"/>
              <a:gd name="connsiteX70" fmla="*/ 364583 w 517517"/>
              <a:gd name="connsiteY70" fmla="*/ 313760 h 321063"/>
              <a:gd name="connsiteX71" fmla="*/ 357262 w 517517"/>
              <a:gd name="connsiteY71" fmla="*/ 321063 h 321063"/>
              <a:gd name="connsiteX72" fmla="*/ 349941 w 517517"/>
              <a:gd name="connsiteY72" fmla="*/ 313760 h 321063"/>
              <a:gd name="connsiteX73" fmla="*/ 349941 w 517517"/>
              <a:gd name="connsiteY73" fmla="*/ 307675 h 321063"/>
              <a:gd name="connsiteX74" fmla="*/ 328790 w 517517"/>
              <a:gd name="connsiteY74" fmla="*/ 285765 h 321063"/>
              <a:gd name="connsiteX75" fmla="*/ 321469 w 517517"/>
              <a:gd name="connsiteY75" fmla="*/ 268319 h 321063"/>
              <a:gd name="connsiteX76" fmla="*/ 321469 w 517517"/>
              <a:gd name="connsiteY76" fmla="*/ 185957 h 321063"/>
              <a:gd name="connsiteX77" fmla="*/ 346687 w 517517"/>
              <a:gd name="connsiteY77" fmla="*/ 148631 h 321063"/>
              <a:gd name="connsiteX78" fmla="*/ 377192 w 517517"/>
              <a:gd name="connsiteY78" fmla="*/ 136459 h 321063"/>
              <a:gd name="connsiteX79" fmla="*/ 407698 w 517517"/>
              <a:gd name="connsiteY79" fmla="*/ 130373 h 321063"/>
              <a:gd name="connsiteX80" fmla="*/ 86635 w 517517"/>
              <a:gd name="connsiteY80" fmla="*/ 130373 h 321063"/>
              <a:gd name="connsiteX81" fmla="*/ 109413 w 517517"/>
              <a:gd name="connsiteY81" fmla="*/ 130373 h 321063"/>
              <a:gd name="connsiteX82" fmla="*/ 139918 w 517517"/>
              <a:gd name="connsiteY82" fmla="*/ 136459 h 321063"/>
              <a:gd name="connsiteX83" fmla="*/ 170830 w 517517"/>
              <a:gd name="connsiteY83" fmla="*/ 148631 h 321063"/>
              <a:gd name="connsiteX84" fmla="*/ 196048 w 517517"/>
              <a:gd name="connsiteY84" fmla="*/ 185957 h 321063"/>
              <a:gd name="connsiteX85" fmla="*/ 196048 w 517517"/>
              <a:gd name="connsiteY85" fmla="*/ 268319 h 321063"/>
              <a:gd name="connsiteX86" fmla="*/ 188727 w 517517"/>
              <a:gd name="connsiteY86" fmla="*/ 285765 h 321063"/>
              <a:gd name="connsiteX87" fmla="*/ 165543 w 517517"/>
              <a:gd name="connsiteY87" fmla="*/ 308892 h 321063"/>
              <a:gd name="connsiteX88" fmla="*/ 165543 w 517517"/>
              <a:gd name="connsiteY88" fmla="*/ 313760 h 321063"/>
              <a:gd name="connsiteX89" fmla="*/ 158221 w 517517"/>
              <a:gd name="connsiteY89" fmla="*/ 321063 h 321063"/>
              <a:gd name="connsiteX90" fmla="*/ 150900 w 517517"/>
              <a:gd name="connsiteY90" fmla="*/ 313760 h 321063"/>
              <a:gd name="connsiteX91" fmla="*/ 150900 w 517517"/>
              <a:gd name="connsiteY91" fmla="*/ 193666 h 321063"/>
              <a:gd name="connsiteX92" fmla="*/ 158221 w 517517"/>
              <a:gd name="connsiteY92" fmla="*/ 186769 h 321063"/>
              <a:gd name="connsiteX93" fmla="*/ 165543 w 517517"/>
              <a:gd name="connsiteY93" fmla="*/ 193666 h 321063"/>
              <a:gd name="connsiteX94" fmla="*/ 165543 w 517517"/>
              <a:gd name="connsiteY94" fmla="*/ 288605 h 321063"/>
              <a:gd name="connsiteX95" fmla="*/ 178558 w 517517"/>
              <a:gd name="connsiteY95" fmla="*/ 276028 h 321063"/>
              <a:gd name="connsiteX96" fmla="*/ 181812 w 517517"/>
              <a:gd name="connsiteY96" fmla="*/ 268319 h 321063"/>
              <a:gd name="connsiteX97" fmla="*/ 181812 w 517517"/>
              <a:gd name="connsiteY97" fmla="*/ 185957 h 321063"/>
              <a:gd name="connsiteX98" fmla="*/ 165136 w 517517"/>
              <a:gd name="connsiteY98" fmla="*/ 162020 h 321063"/>
              <a:gd name="connsiteX99" fmla="*/ 134631 w 517517"/>
              <a:gd name="connsiteY99" fmla="*/ 149848 h 321063"/>
              <a:gd name="connsiteX100" fmla="*/ 112667 w 517517"/>
              <a:gd name="connsiteY100" fmla="*/ 163642 h 321063"/>
              <a:gd name="connsiteX101" fmla="*/ 124055 w 517517"/>
              <a:gd name="connsiteY101" fmla="*/ 250062 h 321063"/>
              <a:gd name="connsiteX102" fmla="*/ 122428 w 517517"/>
              <a:gd name="connsiteY102" fmla="*/ 262233 h 321063"/>
              <a:gd name="connsiteX103" fmla="*/ 109006 w 517517"/>
              <a:gd name="connsiteY103" fmla="*/ 294286 h 321063"/>
              <a:gd name="connsiteX104" fmla="*/ 97211 w 517517"/>
              <a:gd name="connsiteY104" fmla="*/ 301589 h 321063"/>
              <a:gd name="connsiteX105" fmla="*/ 96804 w 517517"/>
              <a:gd name="connsiteY105" fmla="*/ 301589 h 321063"/>
              <a:gd name="connsiteX106" fmla="*/ 85822 w 517517"/>
              <a:gd name="connsiteY106" fmla="*/ 294286 h 321063"/>
              <a:gd name="connsiteX107" fmla="*/ 73213 w 517517"/>
              <a:gd name="connsiteY107" fmla="*/ 261016 h 321063"/>
              <a:gd name="connsiteX108" fmla="*/ 71586 w 517517"/>
              <a:gd name="connsiteY108" fmla="*/ 250467 h 321063"/>
              <a:gd name="connsiteX109" fmla="*/ 82975 w 517517"/>
              <a:gd name="connsiteY109" fmla="*/ 163642 h 321063"/>
              <a:gd name="connsiteX110" fmla="*/ 61418 w 517517"/>
              <a:gd name="connsiteY110" fmla="*/ 149848 h 321063"/>
              <a:gd name="connsiteX111" fmla="*/ 30505 w 517517"/>
              <a:gd name="connsiteY111" fmla="*/ 162020 h 321063"/>
              <a:gd name="connsiteX112" fmla="*/ 14236 w 517517"/>
              <a:gd name="connsiteY112" fmla="*/ 185957 h 321063"/>
              <a:gd name="connsiteX113" fmla="*/ 14236 w 517517"/>
              <a:gd name="connsiteY113" fmla="*/ 268319 h 321063"/>
              <a:gd name="connsiteX114" fmla="*/ 17490 w 517517"/>
              <a:gd name="connsiteY114" fmla="*/ 276028 h 321063"/>
              <a:gd name="connsiteX115" fmla="*/ 28878 w 517517"/>
              <a:gd name="connsiteY115" fmla="*/ 286983 h 321063"/>
              <a:gd name="connsiteX116" fmla="*/ 28878 w 517517"/>
              <a:gd name="connsiteY116" fmla="*/ 193666 h 321063"/>
              <a:gd name="connsiteX117" fmla="*/ 35793 w 517517"/>
              <a:gd name="connsiteY117" fmla="*/ 186769 h 321063"/>
              <a:gd name="connsiteX118" fmla="*/ 43114 w 517517"/>
              <a:gd name="connsiteY118" fmla="*/ 193666 h 321063"/>
              <a:gd name="connsiteX119" fmla="*/ 43114 w 517517"/>
              <a:gd name="connsiteY119" fmla="*/ 313760 h 321063"/>
              <a:gd name="connsiteX120" fmla="*/ 35793 w 517517"/>
              <a:gd name="connsiteY120" fmla="*/ 321063 h 321063"/>
              <a:gd name="connsiteX121" fmla="*/ 28878 w 517517"/>
              <a:gd name="connsiteY121" fmla="*/ 313760 h 321063"/>
              <a:gd name="connsiteX122" fmla="*/ 28878 w 517517"/>
              <a:gd name="connsiteY122" fmla="*/ 307675 h 321063"/>
              <a:gd name="connsiteX123" fmla="*/ 7321 w 517517"/>
              <a:gd name="connsiteY123" fmla="*/ 285765 h 321063"/>
              <a:gd name="connsiteX124" fmla="*/ 0 w 517517"/>
              <a:gd name="connsiteY124" fmla="*/ 268319 h 321063"/>
              <a:gd name="connsiteX125" fmla="*/ 0 w 517517"/>
              <a:gd name="connsiteY125" fmla="*/ 185957 h 321063"/>
              <a:gd name="connsiteX126" fmla="*/ 25218 w 517517"/>
              <a:gd name="connsiteY126" fmla="*/ 148631 h 321063"/>
              <a:gd name="connsiteX127" fmla="*/ 55723 w 517517"/>
              <a:gd name="connsiteY127" fmla="*/ 136459 h 321063"/>
              <a:gd name="connsiteX128" fmla="*/ 86635 w 517517"/>
              <a:gd name="connsiteY128" fmla="*/ 130373 h 321063"/>
              <a:gd name="connsiteX129" fmla="*/ 290929 w 517517"/>
              <a:gd name="connsiteY129" fmla="*/ 125015 h 321063"/>
              <a:gd name="connsiteX130" fmla="*/ 321240 w 517517"/>
              <a:gd name="connsiteY130" fmla="*/ 125015 h 321063"/>
              <a:gd name="connsiteX131" fmla="*/ 328204 w 517517"/>
              <a:gd name="connsiteY131" fmla="*/ 131966 h 321063"/>
              <a:gd name="connsiteX132" fmla="*/ 321240 w 517517"/>
              <a:gd name="connsiteY132" fmla="*/ 138917 h 321063"/>
              <a:gd name="connsiteX133" fmla="*/ 290929 w 517517"/>
              <a:gd name="connsiteY133" fmla="*/ 138917 h 321063"/>
              <a:gd name="connsiteX134" fmla="*/ 283965 w 517517"/>
              <a:gd name="connsiteY134" fmla="*/ 131966 h 321063"/>
              <a:gd name="connsiteX135" fmla="*/ 290929 w 517517"/>
              <a:gd name="connsiteY135" fmla="*/ 125015 h 321063"/>
              <a:gd name="connsiteX136" fmla="*/ 227632 w 517517"/>
              <a:gd name="connsiteY136" fmla="*/ 88534 h 321063"/>
              <a:gd name="connsiteX137" fmla="*/ 237455 w 517517"/>
              <a:gd name="connsiteY137" fmla="*/ 88534 h 321063"/>
              <a:gd name="connsiteX138" fmla="*/ 237455 w 517517"/>
              <a:gd name="connsiteY138" fmla="*/ 98966 h 321063"/>
              <a:gd name="connsiteX139" fmla="*/ 211670 w 517517"/>
              <a:gd name="connsiteY139" fmla="*/ 124245 h 321063"/>
              <a:gd name="connsiteX140" fmla="*/ 258328 w 517517"/>
              <a:gd name="connsiteY140" fmla="*/ 124245 h 321063"/>
              <a:gd name="connsiteX141" fmla="*/ 265695 w 517517"/>
              <a:gd name="connsiteY141" fmla="*/ 131468 h 321063"/>
              <a:gd name="connsiteX142" fmla="*/ 258328 w 517517"/>
              <a:gd name="connsiteY142" fmla="*/ 138690 h 321063"/>
              <a:gd name="connsiteX143" fmla="*/ 211670 w 517517"/>
              <a:gd name="connsiteY143" fmla="*/ 138690 h 321063"/>
              <a:gd name="connsiteX144" fmla="*/ 237455 w 517517"/>
              <a:gd name="connsiteY144" fmla="*/ 163969 h 321063"/>
              <a:gd name="connsiteX145" fmla="*/ 237455 w 517517"/>
              <a:gd name="connsiteY145" fmla="*/ 174000 h 321063"/>
              <a:gd name="connsiteX146" fmla="*/ 232543 w 517517"/>
              <a:gd name="connsiteY146" fmla="*/ 176408 h 321063"/>
              <a:gd name="connsiteX147" fmla="*/ 227632 w 517517"/>
              <a:gd name="connsiteY147" fmla="*/ 174000 h 321063"/>
              <a:gd name="connsiteX148" fmla="*/ 192025 w 517517"/>
              <a:gd name="connsiteY148" fmla="*/ 139493 h 321063"/>
              <a:gd name="connsiteX149" fmla="*/ 192025 w 517517"/>
              <a:gd name="connsiteY149" fmla="*/ 123041 h 321063"/>
              <a:gd name="connsiteX150" fmla="*/ 196317 w 517517"/>
              <a:gd name="connsiteY150" fmla="*/ 41075 h 321063"/>
              <a:gd name="connsiteX151" fmla="*/ 229701 w 517517"/>
              <a:gd name="connsiteY151" fmla="*/ 41075 h 321063"/>
              <a:gd name="connsiteX152" fmla="*/ 237120 w 517517"/>
              <a:gd name="connsiteY152" fmla="*/ 48026 h 321063"/>
              <a:gd name="connsiteX153" fmla="*/ 229701 w 517517"/>
              <a:gd name="connsiteY153" fmla="*/ 54977 h 321063"/>
              <a:gd name="connsiteX154" fmla="*/ 196317 w 517517"/>
              <a:gd name="connsiteY154" fmla="*/ 54977 h 321063"/>
              <a:gd name="connsiteX155" fmla="*/ 189311 w 517517"/>
              <a:gd name="connsiteY155" fmla="*/ 48026 h 321063"/>
              <a:gd name="connsiteX156" fmla="*/ 196317 w 517517"/>
              <a:gd name="connsiteY156" fmla="*/ 41075 h 321063"/>
              <a:gd name="connsiteX157" fmla="*/ 418803 w 517517"/>
              <a:gd name="connsiteY157" fmla="*/ 14076 h 321063"/>
              <a:gd name="connsiteX158" fmla="*/ 380193 w 517517"/>
              <a:gd name="connsiteY158" fmla="*/ 52283 h 321063"/>
              <a:gd name="connsiteX159" fmla="*/ 418803 w 517517"/>
              <a:gd name="connsiteY159" fmla="*/ 90490 h 321063"/>
              <a:gd name="connsiteX160" fmla="*/ 457412 w 517517"/>
              <a:gd name="connsiteY160" fmla="*/ 52283 h 321063"/>
              <a:gd name="connsiteX161" fmla="*/ 418803 w 517517"/>
              <a:gd name="connsiteY161" fmla="*/ 14076 h 321063"/>
              <a:gd name="connsiteX162" fmla="*/ 97333 w 517517"/>
              <a:gd name="connsiteY162" fmla="*/ 14076 h 321063"/>
              <a:gd name="connsiteX163" fmla="*/ 58724 w 517517"/>
              <a:gd name="connsiteY163" fmla="*/ 52283 h 321063"/>
              <a:gd name="connsiteX164" fmla="*/ 97333 w 517517"/>
              <a:gd name="connsiteY164" fmla="*/ 90490 h 321063"/>
              <a:gd name="connsiteX165" fmla="*/ 135943 w 517517"/>
              <a:gd name="connsiteY165" fmla="*/ 52283 h 321063"/>
              <a:gd name="connsiteX166" fmla="*/ 97333 w 517517"/>
              <a:gd name="connsiteY166" fmla="*/ 14076 h 321063"/>
              <a:gd name="connsiteX167" fmla="*/ 279157 w 517517"/>
              <a:gd name="connsiteY167" fmla="*/ 5989 h 321063"/>
              <a:gd name="connsiteX168" fmla="*/ 289209 w 517517"/>
              <a:gd name="connsiteY168" fmla="*/ 5989 h 321063"/>
              <a:gd name="connsiteX169" fmla="*/ 323787 w 517517"/>
              <a:gd name="connsiteY169" fmla="*/ 40649 h 321063"/>
              <a:gd name="connsiteX170" fmla="*/ 323787 w 517517"/>
              <a:gd name="connsiteY170" fmla="*/ 57173 h 321063"/>
              <a:gd name="connsiteX171" fmla="*/ 289209 w 517517"/>
              <a:gd name="connsiteY171" fmla="*/ 91834 h 321063"/>
              <a:gd name="connsiteX172" fmla="*/ 284384 w 517517"/>
              <a:gd name="connsiteY172" fmla="*/ 94252 h 321063"/>
              <a:gd name="connsiteX173" fmla="*/ 279157 w 517517"/>
              <a:gd name="connsiteY173" fmla="*/ 91834 h 321063"/>
              <a:gd name="connsiteX174" fmla="*/ 279157 w 517517"/>
              <a:gd name="connsiteY174" fmla="*/ 81758 h 321063"/>
              <a:gd name="connsiteX175" fmla="*/ 304890 w 517517"/>
              <a:gd name="connsiteY175" fmla="*/ 56367 h 321063"/>
              <a:gd name="connsiteX176" fmla="*/ 259053 w 517517"/>
              <a:gd name="connsiteY176" fmla="*/ 56367 h 321063"/>
              <a:gd name="connsiteX177" fmla="*/ 251816 w 517517"/>
              <a:gd name="connsiteY177" fmla="*/ 49113 h 321063"/>
              <a:gd name="connsiteX178" fmla="*/ 259053 w 517517"/>
              <a:gd name="connsiteY178" fmla="*/ 41858 h 321063"/>
              <a:gd name="connsiteX179" fmla="*/ 304890 w 517517"/>
              <a:gd name="connsiteY179" fmla="*/ 41858 h 321063"/>
              <a:gd name="connsiteX180" fmla="*/ 279157 w 517517"/>
              <a:gd name="connsiteY180" fmla="*/ 16468 h 321063"/>
              <a:gd name="connsiteX181" fmla="*/ 279157 w 517517"/>
              <a:gd name="connsiteY181" fmla="*/ 5989 h 321063"/>
              <a:gd name="connsiteX182" fmla="*/ 418803 w 517517"/>
              <a:gd name="connsiteY182" fmla="*/ 0 h 321063"/>
              <a:gd name="connsiteX183" fmla="*/ 471086 w 517517"/>
              <a:gd name="connsiteY183" fmla="*/ 52283 h 321063"/>
              <a:gd name="connsiteX184" fmla="*/ 418803 w 517517"/>
              <a:gd name="connsiteY184" fmla="*/ 104969 h 321063"/>
              <a:gd name="connsiteX185" fmla="*/ 366117 w 517517"/>
              <a:gd name="connsiteY185" fmla="*/ 52283 h 321063"/>
              <a:gd name="connsiteX186" fmla="*/ 418803 w 517517"/>
              <a:gd name="connsiteY186" fmla="*/ 0 h 321063"/>
              <a:gd name="connsiteX187" fmla="*/ 97333 w 517517"/>
              <a:gd name="connsiteY187" fmla="*/ 0 h 321063"/>
              <a:gd name="connsiteX188" fmla="*/ 149617 w 517517"/>
              <a:gd name="connsiteY188" fmla="*/ 52283 h 321063"/>
              <a:gd name="connsiteX189" fmla="*/ 97333 w 517517"/>
              <a:gd name="connsiteY189" fmla="*/ 104969 h 321063"/>
              <a:gd name="connsiteX190" fmla="*/ 44648 w 517517"/>
              <a:gd name="connsiteY190" fmla="*/ 52283 h 321063"/>
              <a:gd name="connsiteX191" fmla="*/ 97333 w 517517"/>
              <a:gd name="connsiteY191" fmla="*/ 0 h 32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17517" h="321063">
                <a:moveTo>
                  <a:pt x="417866" y="171351"/>
                </a:moveTo>
                <a:lnTo>
                  <a:pt x="407291" y="252090"/>
                </a:lnTo>
                <a:cubicBezTo>
                  <a:pt x="407291" y="253307"/>
                  <a:pt x="407291" y="254525"/>
                  <a:pt x="407698" y="255742"/>
                </a:cubicBezTo>
                <a:lnTo>
                  <a:pt x="418680" y="284548"/>
                </a:lnTo>
                <a:lnTo>
                  <a:pt x="430475" y="256148"/>
                </a:lnTo>
                <a:cubicBezTo>
                  <a:pt x="431695" y="254525"/>
                  <a:pt x="431695" y="252902"/>
                  <a:pt x="431695" y="251685"/>
                </a:cubicBezTo>
                <a:lnTo>
                  <a:pt x="420713" y="171351"/>
                </a:lnTo>
                <a:cubicBezTo>
                  <a:pt x="420713" y="171351"/>
                  <a:pt x="419900" y="171351"/>
                  <a:pt x="419493" y="171351"/>
                </a:cubicBezTo>
                <a:cubicBezTo>
                  <a:pt x="419087" y="171351"/>
                  <a:pt x="418273" y="171351"/>
                  <a:pt x="417866" y="171351"/>
                </a:cubicBezTo>
                <a:close/>
                <a:moveTo>
                  <a:pt x="96397" y="171351"/>
                </a:moveTo>
                <a:lnTo>
                  <a:pt x="85822" y="252090"/>
                </a:lnTo>
                <a:cubicBezTo>
                  <a:pt x="85822" y="253307"/>
                  <a:pt x="85822" y="254525"/>
                  <a:pt x="86635" y="255742"/>
                </a:cubicBezTo>
                <a:lnTo>
                  <a:pt x="97211" y="284548"/>
                </a:lnTo>
                <a:lnTo>
                  <a:pt x="109006" y="256148"/>
                </a:lnTo>
                <a:cubicBezTo>
                  <a:pt x="110226" y="254525"/>
                  <a:pt x="110226" y="252902"/>
                  <a:pt x="110226" y="251685"/>
                </a:cubicBezTo>
                <a:lnTo>
                  <a:pt x="99244" y="171351"/>
                </a:lnTo>
                <a:cubicBezTo>
                  <a:pt x="99244" y="171351"/>
                  <a:pt x="98431" y="171351"/>
                  <a:pt x="98024" y="171351"/>
                </a:cubicBezTo>
                <a:cubicBezTo>
                  <a:pt x="97617" y="171351"/>
                  <a:pt x="96804" y="171351"/>
                  <a:pt x="96397" y="171351"/>
                </a:cubicBezTo>
                <a:close/>
                <a:moveTo>
                  <a:pt x="402410" y="144979"/>
                </a:moveTo>
                <a:lnTo>
                  <a:pt x="419493" y="156339"/>
                </a:lnTo>
                <a:lnTo>
                  <a:pt x="436576" y="144979"/>
                </a:lnTo>
                <a:cubicBezTo>
                  <a:pt x="434543" y="144979"/>
                  <a:pt x="432916" y="144979"/>
                  <a:pt x="430882" y="144979"/>
                </a:cubicBezTo>
                <a:lnTo>
                  <a:pt x="407698" y="144979"/>
                </a:lnTo>
                <a:cubicBezTo>
                  <a:pt x="406071" y="144979"/>
                  <a:pt x="404037" y="144979"/>
                  <a:pt x="402410" y="144979"/>
                </a:cubicBezTo>
                <a:close/>
                <a:moveTo>
                  <a:pt x="80941" y="144979"/>
                </a:moveTo>
                <a:lnTo>
                  <a:pt x="98024" y="156339"/>
                </a:lnTo>
                <a:lnTo>
                  <a:pt x="115107" y="144979"/>
                </a:lnTo>
                <a:cubicBezTo>
                  <a:pt x="113073" y="144979"/>
                  <a:pt x="111446" y="144979"/>
                  <a:pt x="109413" y="144979"/>
                </a:cubicBezTo>
                <a:lnTo>
                  <a:pt x="86635" y="144979"/>
                </a:lnTo>
                <a:cubicBezTo>
                  <a:pt x="84602" y="144979"/>
                  <a:pt x="82975" y="144979"/>
                  <a:pt x="80941" y="144979"/>
                </a:cubicBezTo>
                <a:close/>
                <a:moveTo>
                  <a:pt x="407698" y="130373"/>
                </a:moveTo>
                <a:lnTo>
                  <a:pt x="430882" y="130373"/>
                </a:lnTo>
                <a:cubicBezTo>
                  <a:pt x="441457" y="130373"/>
                  <a:pt x="451626" y="132402"/>
                  <a:pt x="461387" y="136459"/>
                </a:cubicBezTo>
                <a:lnTo>
                  <a:pt x="491893" y="148631"/>
                </a:lnTo>
                <a:cubicBezTo>
                  <a:pt x="507349" y="154717"/>
                  <a:pt x="517517" y="169323"/>
                  <a:pt x="517517" y="185957"/>
                </a:cubicBezTo>
                <a:lnTo>
                  <a:pt x="517517" y="268319"/>
                </a:lnTo>
                <a:cubicBezTo>
                  <a:pt x="517517" y="274811"/>
                  <a:pt x="514670" y="280897"/>
                  <a:pt x="510196" y="285765"/>
                </a:cubicBezTo>
                <a:lnTo>
                  <a:pt x="486605" y="308892"/>
                </a:lnTo>
                <a:lnTo>
                  <a:pt x="486605" y="313760"/>
                </a:lnTo>
                <a:cubicBezTo>
                  <a:pt x="486605" y="317412"/>
                  <a:pt x="483758" y="321063"/>
                  <a:pt x="479691" y="321063"/>
                </a:cubicBezTo>
                <a:cubicBezTo>
                  <a:pt x="475623" y="321063"/>
                  <a:pt x="472369" y="317412"/>
                  <a:pt x="472369" y="313760"/>
                </a:cubicBezTo>
                <a:lnTo>
                  <a:pt x="472369" y="193666"/>
                </a:lnTo>
                <a:cubicBezTo>
                  <a:pt x="472369" y="189609"/>
                  <a:pt x="475623" y="186769"/>
                  <a:pt x="479691" y="186769"/>
                </a:cubicBezTo>
                <a:cubicBezTo>
                  <a:pt x="483758" y="186769"/>
                  <a:pt x="486605" y="189609"/>
                  <a:pt x="486605" y="193666"/>
                </a:cubicBezTo>
                <a:lnTo>
                  <a:pt x="486605" y="288605"/>
                </a:lnTo>
                <a:lnTo>
                  <a:pt x="499621" y="276028"/>
                </a:lnTo>
                <a:cubicBezTo>
                  <a:pt x="501655" y="273594"/>
                  <a:pt x="503282" y="271159"/>
                  <a:pt x="503282" y="268319"/>
                </a:cubicBezTo>
                <a:lnTo>
                  <a:pt x="503282" y="185957"/>
                </a:lnTo>
                <a:cubicBezTo>
                  <a:pt x="503282" y="175408"/>
                  <a:pt x="496367" y="165671"/>
                  <a:pt x="486605" y="162020"/>
                </a:cubicBezTo>
                <a:lnTo>
                  <a:pt x="456100" y="149848"/>
                </a:lnTo>
                <a:cubicBezTo>
                  <a:pt x="456100" y="149848"/>
                  <a:pt x="456100" y="149848"/>
                  <a:pt x="455693" y="149848"/>
                </a:cubicBezTo>
                <a:lnTo>
                  <a:pt x="434136" y="163642"/>
                </a:lnTo>
                <a:lnTo>
                  <a:pt x="445525" y="250062"/>
                </a:lnTo>
                <a:cubicBezTo>
                  <a:pt x="446338" y="254119"/>
                  <a:pt x="445525" y="258176"/>
                  <a:pt x="443898" y="262233"/>
                </a:cubicBezTo>
                <a:lnTo>
                  <a:pt x="430475" y="294286"/>
                </a:lnTo>
                <a:cubicBezTo>
                  <a:pt x="428035" y="299154"/>
                  <a:pt x="423561" y="301589"/>
                  <a:pt x="418680" y="301589"/>
                </a:cubicBezTo>
                <a:cubicBezTo>
                  <a:pt x="418680" y="301589"/>
                  <a:pt x="418680" y="301589"/>
                  <a:pt x="418273" y="301589"/>
                </a:cubicBezTo>
                <a:cubicBezTo>
                  <a:pt x="413392" y="301589"/>
                  <a:pt x="408918" y="298749"/>
                  <a:pt x="406884" y="294286"/>
                </a:cubicBezTo>
                <a:lnTo>
                  <a:pt x="394682" y="261016"/>
                </a:lnTo>
                <a:cubicBezTo>
                  <a:pt x="393055" y="257770"/>
                  <a:pt x="392648" y="254119"/>
                  <a:pt x="393055" y="250467"/>
                </a:cubicBezTo>
                <a:lnTo>
                  <a:pt x="404444" y="163642"/>
                </a:lnTo>
                <a:lnTo>
                  <a:pt x="382887" y="149848"/>
                </a:lnTo>
                <a:lnTo>
                  <a:pt x="351975" y="162020"/>
                </a:lnTo>
                <a:cubicBezTo>
                  <a:pt x="342213" y="165671"/>
                  <a:pt x="335705" y="175408"/>
                  <a:pt x="335705" y="185957"/>
                </a:cubicBezTo>
                <a:lnTo>
                  <a:pt x="335705" y="268319"/>
                </a:lnTo>
                <a:cubicBezTo>
                  <a:pt x="335705" y="271159"/>
                  <a:pt x="336518" y="273594"/>
                  <a:pt x="338959" y="276028"/>
                </a:cubicBezTo>
                <a:lnTo>
                  <a:pt x="349941" y="286983"/>
                </a:lnTo>
                <a:lnTo>
                  <a:pt x="349941" y="193666"/>
                </a:lnTo>
                <a:cubicBezTo>
                  <a:pt x="349941" y="189609"/>
                  <a:pt x="353195" y="186769"/>
                  <a:pt x="357262" y="186769"/>
                </a:cubicBezTo>
                <a:cubicBezTo>
                  <a:pt x="360923" y="186769"/>
                  <a:pt x="364583" y="189609"/>
                  <a:pt x="364583" y="193666"/>
                </a:cubicBezTo>
                <a:lnTo>
                  <a:pt x="364583" y="313760"/>
                </a:lnTo>
                <a:cubicBezTo>
                  <a:pt x="364583" y="317412"/>
                  <a:pt x="360923" y="321063"/>
                  <a:pt x="357262" y="321063"/>
                </a:cubicBezTo>
                <a:cubicBezTo>
                  <a:pt x="353195" y="321063"/>
                  <a:pt x="349941" y="317412"/>
                  <a:pt x="349941" y="313760"/>
                </a:cubicBezTo>
                <a:lnTo>
                  <a:pt x="349941" y="307675"/>
                </a:lnTo>
                <a:lnTo>
                  <a:pt x="328790" y="285765"/>
                </a:lnTo>
                <a:cubicBezTo>
                  <a:pt x="324316" y="280897"/>
                  <a:pt x="321469" y="274811"/>
                  <a:pt x="321469" y="268319"/>
                </a:cubicBezTo>
                <a:lnTo>
                  <a:pt x="321469" y="185957"/>
                </a:lnTo>
                <a:cubicBezTo>
                  <a:pt x="321469" y="169323"/>
                  <a:pt x="331231" y="154717"/>
                  <a:pt x="346687" y="148631"/>
                </a:cubicBezTo>
                <a:lnTo>
                  <a:pt x="377192" y="136459"/>
                </a:lnTo>
                <a:cubicBezTo>
                  <a:pt x="386954" y="132402"/>
                  <a:pt x="397529" y="130373"/>
                  <a:pt x="407698" y="130373"/>
                </a:cubicBezTo>
                <a:close/>
                <a:moveTo>
                  <a:pt x="86635" y="130373"/>
                </a:moveTo>
                <a:lnTo>
                  <a:pt x="109413" y="130373"/>
                </a:lnTo>
                <a:cubicBezTo>
                  <a:pt x="119988" y="130373"/>
                  <a:pt x="130156" y="132402"/>
                  <a:pt x="139918" y="136459"/>
                </a:cubicBezTo>
                <a:lnTo>
                  <a:pt x="170830" y="148631"/>
                </a:lnTo>
                <a:cubicBezTo>
                  <a:pt x="185880" y="154717"/>
                  <a:pt x="196048" y="169323"/>
                  <a:pt x="196048" y="185957"/>
                </a:cubicBezTo>
                <a:lnTo>
                  <a:pt x="196048" y="268319"/>
                </a:lnTo>
                <a:cubicBezTo>
                  <a:pt x="196048" y="274811"/>
                  <a:pt x="193201" y="280897"/>
                  <a:pt x="188727" y="285765"/>
                </a:cubicBezTo>
                <a:lnTo>
                  <a:pt x="165543" y="308892"/>
                </a:lnTo>
                <a:lnTo>
                  <a:pt x="165543" y="313760"/>
                </a:lnTo>
                <a:cubicBezTo>
                  <a:pt x="165543" y="317412"/>
                  <a:pt x="162289" y="321063"/>
                  <a:pt x="158221" y="321063"/>
                </a:cubicBezTo>
                <a:cubicBezTo>
                  <a:pt x="154154" y="321063"/>
                  <a:pt x="150900" y="317412"/>
                  <a:pt x="150900" y="313760"/>
                </a:cubicBezTo>
                <a:lnTo>
                  <a:pt x="150900" y="193666"/>
                </a:lnTo>
                <a:cubicBezTo>
                  <a:pt x="150900" y="189609"/>
                  <a:pt x="154154" y="186769"/>
                  <a:pt x="158221" y="186769"/>
                </a:cubicBezTo>
                <a:cubicBezTo>
                  <a:pt x="162289" y="186769"/>
                  <a:pt x="165543" y="189609"/>
                  <a:pt x="165543" y="193666"/>
                </a:cubicBezTo>
                <a:lnTo>
                  <a:pt x="165543" y="288605"/>
                </a:lnTo>
                <a:lnTo>
                  <a:pt x="178558" y="276028"/>
                </a:lnTo>
                <a:cubicBezTo>
                  <a:pt x="180592" y="273594"/>
                  <a:pt x="181812" y="271159"/>
                  <a:pt x="181812" y="268319"/>
                </a:cubicBezTo>
                <a:lnTo>
                  <a:pt x="181812" y="185957"/>
                </a:lnTo>
                <a:cubicBezTo>
                  <a:pt x="181812" y="175408"/>
                  <a:pt x="175304" y="165671"/>
                  <a:pt x="165136" y="162020"/>
                </a:cubicBezTo>
                <a:lnTo>
                  <a:pt x="134631" y="149848"/>
                </a:lnTo>
                <a:lnTo>
                  <a:pt x="112667" y="163642"/>
                </a:lnTo>
                <a:lnTo>
                  <a:pt x="124055" y="250062"/>
                </a:lnTo>
                <a:cubicBezTo>
                  <a:pt x="124869" y="254119"/>
                  <a:pt x="124055" y="258176"/>
                  <a:pt x="122428" y="262233"/>
                </a:cubicBezTo>
                <a:lnTo>
                  <a:pt x="109006" y="294286"/>
                </a:lnTo>
                <a:cubicBezTo>
                  <a:pt x="106566" y="299154"/>
                  <a:pt x="102091" y="301589"/>
                  <a:pt x="97211" y="301589"/>
                </a:cubicBezTo>
                <a:lnTo>
                  <a:pt x="96804" y="301589"/>
                </a:lnTo>
                <a:cubicBezTo>
                  <a:pt x="91923" y="301589"/>
                  <a:pt x="87449" y="298749"/>
                  <a:pt x="85822" y="294286"/>
                </a:cubicBezTo>
                <a:lnTo>
                  <a:pt x="73213" y="261016"/>
                </a:lnTo>
                <a:cubicBezTo>
                  <a:pt x="71586" y="257770"/>
                  <a:pt x="71179" y="254119"/>
                  <a:pt x="71586" y="250467"/>
                </a:cubicBezTo>
                <a:lnTo>
                  <a:pt x="82975" y="163642"/>
                </a:lnTo>
                <a:lnTo>
                  <a:pt x="61418" y="149848"/>
                </a:lnTo>
                <a:lnTo>
                  <a:pt x="30505" y="162020"/>
                </a:lnTo>
                <a:cubicBezTo>
                  <a:pt x="20744" y="165671"/>
                  <a:pt x="14236" y="175408"/>
                  <a:pt x="14236" y="185957"/>
                </a:cubicBezTo>
                <a:lnTo>
                  <a:pt x="14236" y="268319"/>
                </a:lnTo>
                <a:cubicBezTo>
                  <a:pt x="14236" y="271159"/>
                  <a:pt x="15456" y="273594"/>
                  <a:pt x="17490" y="276028"/>
                </a:cubicBezTo>
                <a:lnTo>
                  <a:pt x="28878" y="286983"/>
                </a:lnTo>
                <a:lnTo>
                  <a:pt x="28878" y="193666"/>
                </a:lnTo>
                <a:cubicBezTo>
                  <a:pt x="28878" y="189609"/>
                  <a:pt x="31726" y="186769"/>
                  <a:pt x="35793" y="186769"/>
                </a:cubicBezTo>
                <a:cubicBezTo>
                  <a:pt x="39860" y="186769"/>
                  <a:pt x="43114" y="189609"/>
                  <a:pt x="43114" y="193666"/>
                </a:cubicBezTo>
                <a:lnTo>
                  <a:pt x="43114" y="313760"/>
                </a:lnTo>
                <a:cubicBezTo>
                  <a:pt x="43114" y="317412"/>
                  <a:pt x="39860" y="321063"/>
                  <a:pt x="35793" y="321063"/>
                </a:cubicBezTo>
                <a:cubicBezTo>
                  <a:pt x="31726" y="321063"/>
                  <a:pt x="28878" y="317412"/>
                  <a:pt x="28878" y="313760"/>
                </a:cubicBezTo>
                <a:lnTo>
                  <a:pt x="28878" y="307675"/>
                </a:lnTo>
                <a:lnTo>
                  <a:pt x="7321" y="285765"/>
                </a:lnTo>
                <a:cubicBezTo>
                  <a:pt x="2847" y="280897"/>
                  <a:pt x="0" y="274811"/>
                  <a:pt x="0" y="268319"/>
                </a:cubicBezTo>
                <a:lnTo>
                  <a:pt x="0" y="185957"/>
                </a:lnTo>
                <a:cubicBezTo>
                  <a:pt x="0" y="169323"/>
                  <a:pt x="10168" y="154717"/>
                  <a:pt x="25218" y="148631"/>
                </a:cubicBezTo>
                <a:lnTo>
                  <a:pt x="55723" y="136459"/>
                </a:lnTo>
                <a:cubicBezTo>
                  <a:pt x="65485" y="132402"/>
                  <a:pt x="76060" y="130373"/>
                  <a:pt x="86635" y="130373"/>
                </a:cubicBezTo>
                <a:close/>
                <a:moveTo>
                  <a:pt x="290929" y="125015"/>
                </a:moveTo>
                <a:lnTo>
                  <a:pt x="321240" y="125015"/>
                </a:lnTo>
                <a:cubicBezTo>
                  <a:pt x="325336" y="125015"/>
                  <a:pt x="328204" y="128104"/>
                  <a:pt x="328204" y="131966"/>
                </a:cubicBezTo>
                <a:cubicBezTo>
                  <a:pt x="328204" y="135441"/>
                  <a:pt x="325336" y="138917"/>
                  <a:pt x="321240" y="138917"/>
                </a:cubicBezTo>
                <a:lnTo>
                  <a:pt x="290929" y="138917"/>
                </a:lnTo>
                <a:cubicBezTo>
                  <a:pt x="287242" y="138917"/>
                  <a:pt x="283965" y="135441"/>
                  <a:pt x="283965" y="131966"/>
                </a:cubicBezTo>
                <a:cubicBezTo>
                  <a:pt x="283965" y="128104"/>
                  <a:pt x="287242" y="125015"/>
                  <a:pt x="290929" y="125015"/>
                </a:cubicBezTo>
                <a:close/>
                <a:moveTo>
                  <a:pt x="227632" y="88534"/>
                </a:moveTo>
                <a:cubicBezTo>
                  <a:pt x="230088" y="85725"/>
                  <a:pt x="234999" y="85725"/>
                  <a:pt x="237455" y="88534"/>
                </a:cubicBezTo>
                <a:cubicBezTo>
                  <a:pt x="240320" y="91342"/>
                  <a:pt x="240320" y="96157"/>
                  <a:pt x="237455" y="98966"/>
                </a:cubicBezTo>
                <a:lnTo>
                  <a:pt x="211670" y="124245"/>
                </a:lnTo>
                <a:lnTo>
                  <a:pt x="258328" y="124245"/>
                </a:lnTo>
                <a:cubicBezTo>
                  <a:pt x="262011" y="124245"/>
                  <a:pt x="265695" y="127455"/>
                  <a:pt x="265695" y="131468"/>
                </a:cubicBezTo>
                <a:cubicBezTo>
                  <a:pt x="265695" y="135079"/>
                  <a:pt x="262011" y="138690"/>
                  <a:pt x="258328" y="138690"/>
                </a:cubicBezTo>
                <a:lnTo>
                  <a:pt x="211670" y="138690"/>
                </a:lnTo>
                <a:lnTo>
                  <a:pt x="237455" y="163969"/>
                </a:lnTo>
                <a:cubicBezTo>
                  <a:pt x="240320" y="166778"/>
                  <a:pt x="240320" y="171192"/>
                  <a:pt x="237455" y="174000"/>
                </a:cubicBezTo>
                <a:cubicBezTo>
                  <a:pt x="236227" y="175605"/>
                  <a:pt x="234590" y="176408"/>
                  <a:pt x="232543" y="176408"/>
                </a:cubicBezTo>
                <a:cubicBezTo>
                  <a:pt x="230906" y="176408"/>
                  <a:pt x="228860" y="175605"/>
                  <a:pt x="227632" y="174000"/>
                </a:cubicBezTo>
                <a:lnTo>
                  <a:pt x="192025" y="139493"/>
                </a:lnTo>
                <a:cubicBezTo>
                  <a:pt x="187523" y="135079"/>
                  <a:pt x="187523" y="127856"/>
                  <a:pt x="192025" y="123041"/>
                </a:cubicBezTo>
                <a:close/>
                <a:moveTo>
                  <a:pt x="196317" y="41075"/>
                </a:moveTo>
                <a:lnTo>
                  <a:pt x="229701" y="41075"/>
                </a:lnTo>
                <a:cubicBezTo>
                  <a:pt x="233410" y="41075"/>
                  <a:pt x="237120" y="44164"/>
                  <a:pt x="237120" y="48026"/>
                </a:cubicBezTo>
                <a:cubicBezTo>
                  <a:pt x="237120" y="51501"/>
                  <a:pt x="233410" y="54977"/>
                  <a:pt x="229701" y="54977"/>
                </a:cubicBezTo>
                <a:lnTo>
                  <a:pt x="196317" y="54977"/>
                </a:lnTo>
                <a:cubicBezTo>
                  <a:pt x="192608" y="54977"/>
                  <a:pt x="189311" y="51501"/>
                  <a:pt x="189311" y="48026"/>
                </a:cubicBezTo>
                <a:cubicBezTo>
                  <a:pt x="189311" y="44164"/>
                  <a:pt x="192608" y="41075"/>
                  <a:pt x="196317" y="41075"/>
                </a:cubicBezTo>
                <a:close/>
                <a:moveTo>
                  <a:pt x="418803" y="14076"/>
                </a:moveTo>
                <a:cubicBezTo>
                  <a:pt x="397487" y="14076"/>
                  <a:pt x="380193" y="31370"/>
                  <a:pt x="380193" y="52283"/>
                </a:cubicBezTo>
                <a:cubicBezTo>
                  <a:pt x="380193" y="73599"/>
                  <a:pt x="397487" y="90490"/>
                  <a:pt x="418803" y="90490"/>
                </a:cubicBezTo>
                <a:cubicBezTo>
                  <a:pt x="439716" y="90490"/>
                  <a:pt x="457412" y="73599"/>
                  <a:pt x="457412" y="52283"/>
                </a:cubicBezTo>
                <a:cubicBezTo>
                  <a:pt x="457412" y="31370"/>
                  <a:pt x="439716" y="14076"/>
                  <a:pt x="418803" y="14076"/>
                </a:cubicBezTo>
                <a:close/>
                <a:moveTo>
                  <a:pt x="97333" y="14076"/>
                </a:moveTo>
                <a:cubicBezTo>
                  <a:pt x="76018" y="14076"/>
                  <a:pt x="58724" y="31370"/>
                  <a:pt x="58724" y="52283"/>
                </a:cubicBezTo>
                <a:cubicBezTo>
                  <a:pt x="58724" y="73599"/>
                  <a:pt x="76018" y="90490"/>
                  <a:pt x="97333" y="90490"/>
                </a:cubicBezTo>
                <a:cubicBezTo>
                  <a:pt x="118247" y="90490"/>
                  <a:pt x="135943" y="73599"/>
                  <a:pt x="135943" y="52283"/>
                </a:cubicBezTo>
                <a:cubicBezTo>
                  <a:pt x="135943" y="31370"/>
                  <a:pt x="118247" y="14076"/>
                  <a:pt x="97333" y="14076"/>
                </a:cubicBezTo>
                <a:close/>
                <a:moveTo>
                  <a:pt x="279157" y="5989"/>
                </a:moveTo>
                <a:cubicBezTo>
                  <a:pt x="281971" y="3571"/>
                  <a:pt x="286394" y="3571"/>
                  <a:pt x="289209" y="5989"/>
                </a:cubicBezTo>
                <a:lnTo>
                  <a:pt x="323787" y="40649"/>
                </a:lnTo>
                <a:cubicBezTo>
                  <a:pt x="328210" y="45486"/>
                  <a:pt x="328210" y="52740"/>
                  <a:pt x="323787" y="57173"/>
                </a:cubicBezTo>
                <a:lnTo>
                  <a:pt x="289209" y="91834"/>
                </a:lnTo>
                <a:cubicBezTo>
                  <a:pt x="288003" y="93446"/>
                  <a:pt x="285992" y="94252"/>
                  <a:pt x="284384" y="94252"/>
                </a:cubicBezTo>
                <a:cubicBezTo>
                  <a:pt x="282374" y="94252"/>
                  <a:pt x="280765" y="93446"/>
                  <a:pt x="279157" y="91834"/>
                </a:cubicBezTo>
                <a:cubicBezTo>
                  <a:pt x="276342" y="89013"/>
                  <a:pt x="276342" y="84579"/>
                  <a:pt x="279157" y="81758"/>
                </a:cubicBezTo>
                <a:lnTo>
                  <a:pt x="304890" y="56367"/>
                </a:lnTo>
                <a:lnTo>
                  <a:pt x="259053" y="56367"/>
                </a:lnTo>
                <a:cubicBezTo>
                  <a:pt x="255033" y="56367"/>
                  <a:pt x="251816" y="52740"/>
                  <a:pt x="251816" y="49113"/>
                </a:cubicBezTo>
                <a:cubicBezTo>
                  <a:pt x="251816" y="45083"/>
                  <a:pt x="255033" y="41858"/>
                  <a:pt x="259053" y="41858"/>
                </a:cubicBezTo>
                <a:lnTo>
                  <a:pt x="304890" y="41858"/>
                </a:lnTo>
                <a:lnTo>
                  <a:pt x="279157" y="16468"/>
                </a:lnTo>
                <a:cubicBezTo>
                  <a:pt x="276342" y="13647"/>
                  <a:pt x="276342" y="8810"/>
                  <a:pt x="279157" y="5989"/>
                </a:cubicBezTo>
                <a:close/>
                <a:moveTo>
                  <a:pt x="418803" y="0"/>
                </a:moveTo>
                <a:cubicBezTo>
                  <a:pt x="447760" y="0"/>
                  <a:pt x="471086" y="23326"/>
                  <a:pt x="471086" y="52283"/>
                </a:cubicBezTo>
                <a:cubicBezTo>
                  <a:pt x="471086" y="81240"/>
                  <a:pt x="447760" y="104969"/>
                  <a:pt x="418803" y="104969"/>
                </a:cubicBezTo>
                <a:cubicBezTo>
                  <a:pt x="389846" y="104969"/>
                  <a:pt x="366117" y="81240"/>
                  <a:pt x="366117" y="52283"/>
                </a:cubicBezTo>
                <a:cubicBezTo>
                  <a:pt x="366117" y="23326"/>
                  <a:pt x="389846" y="0"/>
                  <a:pt x="418803" y="0"/>
                </a:cubicBezTo>
                <a:close/>
                <a:moveTo>
                  <a:pt x="97333" y="0"/>
                </a:moveTo>
                <a:cubicBezTo>
                  <a:pt x="126290" y="0"/>
                  <a:pt x="149617" y="23326"/>
                  <a:pt x="149617" y="52283"/>
                </a:cubicBezTo>
                <a:cubicBezTo>
                  <a:pt x="149617" y="81240"/>
                  <a:pt x="126290" y="104969"/>
                  <a:pt x="97333" y="104969"/>
                </a:cubicBezTo>
                <a:cubicBezTo>
                  <a:pt x="68377" y="104969"/>
                  <a:pt x="44648" y="81240"/>
                  <a:pt x="44648" y="52283"/>
                </a:cubicBezTo>
                <a:cubicBezTo>
                  <a:pt x="44648" y="23326"/>
                  <a:pt x="68377" y="0"/>
                  <a:pt x="9733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72" name="Freeform 12">
            <a:extLst>
              <a:ext uri="{FF2B5EF4-FFF2-40B4-BE49-F238E27FC236}">
                <a16:creationId xmlns:a16="http://schemas.microsoft.com/office/drawing/2014/main" id="{AF066F3D-D6BA-AA42-06CA-F79331AF5D11}"/>
              </a:ext>
            </a:extLst>
          </p:cNvPr>
          <p:cNvSpPr>
            <a:spLocks noChangeArrowheads="1"/>
          </p:cNvSpPr>
          <p:nvPr/>
        </p:nvSpPr>
        <p:spPr bwMode="auto">
          <a:xfrm>
            <a:off x="4298863" y="2628360"/>
            <a:ext cx="232244" cy="269039"/>
          </a:xfrm>
          <a:custGeom>
            <a:avLst/>
            <a:gdLst>
              <a:gd name="connsiteX0" fmla="*/ 307634 w 579108"/>
              <a:gd name="connsiteY0" fmla="*/ 217348 h 328820"/>
              <a:gd name="connsiteX1" fmla="*/ 306020 w 579108"/>
              <a:gd name="connsiteY1" fmla="*/ 218969 h 328820"/>
              <a:gd name="connsiteX2" fmla="*/ 308441 w 579108"/>
              <a:gd name="connsiteY2" fmla="*/ 280988 h 328820"/>
              <a:gd name="connsiteX3" fmla="*/ 323779 w 579108"/>
              <a:gd name="connsiteY3" fmla="*/ 232751 h 328820"/>
              <a:gd name="connsiteX4" fmla="*/ 278977 w 579108"/>
              <a:gd name="connsiteY4" fmla="*/ 217348 h 328820"/>
              <a:gd name="connsiteX5" fmla="*/ 260814 w 579108"/>
              <a:gd name="connsiteY5" fmla="*/ 234778 h 328820"/>
              <a:gd name="connsiteX6" fmla="*/ 278977 w 579108"/>
              <a:gd name="connsiteY6" fmla="*/ 287474 h 328820"/>
              <a:gd name="connsiteX7" fmla="*/ 280188 w 579108"/>
              <a:gd name="connsiteY7" fmla="*/ 218969 h 328820"/>
              <a:gd name="connsiteX8" fmla="*/ 342346 w 579108"/>
              <a:gd name="connsiteY8" fmla="*/ 197486 h 328820"/>
              <a:gd name="connsiteX9" fmla="*/ 308441 w 579108"/>
              <a:gd name="connsiteY9" fmla="*/ 313822 h 328820"/>
              <a:gd name="connsiteX10" fmla="*/ 356876 w 579108"/>
              <a:gd name="connsiteY10" fmla="*/ 308147 h 328820"/>
              <a:gd name="connsiteX11" fmla="*/ 356876 w 579108"/>
              <a:gd name="connsiteY11" fmla="*/ 265990 h 328820"/>
              <a:gd name="connsiteX12" fmla="*/ 364141 w 579108"/>
              <a:gd name="connsiteY12" fmla="*/ 258694 h 328820"/>
              <a:gd name="connsiteX13" fmla="*/ 371003 w 579108"/>
              <a:gd name="connsiteY13" fmla="*/ 265990 h 328820"/>
              <a:gd name="connsiteX14" fmla="*/ 371003 w 579108"/>
              <a:gd name="connsiteY14" fmla="*/ 304499 h 328820"/>
              <a:gd name="connsiteX15" fmla="*/ 409750 w 579108"/>
              <a:gd name="connsiteY15" fmla="*/ 291122 h 328820"/>
              <a:gd name="connsiteX16" fmla="*/ 410154 w 579108"/>
              <a:gd name="connsiteY16" fmla="*/ 291122 h 328820"/>
              <a:gd name="connsiteX17" fmla="*/ 393202 w 579108"/>
              <a:gd name="connsiteY17" fmla="*/ 210862 h 328820"/>
              <a:gd name="connsiteX18" fmla="*/ 376653 w 579108"/>
              <a:gd name="connsiteY18" fmla="*/ 197486 h 328820"/>
              <a:gd name="connsiteX19" fmla="*/ 308441 w 579108"/>
              <a:gd name="connsiteY19" fmla="*/ 197486 h 328820"/>
              <a:gd name="connsiteX20" fmla="*/ 326604 w 579108"/>
              <a:gd name="connsiteY20" fmla="*/ 215726 h 328820"/>
              <a:gd name="connsiteX21" fmla="*/ 327815 w 579108"/>
              <a:gd name="connsiteY21" fmla="*/ 197486 h 328820"/>
              <a:gd name="connsiteX22" fmla="*/ 255971 w 579108"/>
              <a:gd name="connsiteY22" fmla="*/ 197486 h 328820"/>
              <a:gd name="connsiteX23" fmla="*/ 257989 w 579108"/>
              <a:gd name="connsiteY23" fmla="*/ 217753 h 328820"/>
              <a:gd name="connsiteX24" fmla="*/ 278574 w 579108"/>
              <a:gd name="connsiteY24" fmla="*/ 197486 h 328820"/>
              <a:gd name="connsiteX25" fmla="*/ 200675 w 579108"/>
              <a:gd name="connsiteY25" fmla="*/ 197486 h 328820"/>
              <a:gd name="connsiteX26" fmla="*/ 184530 w 579108"/>
              <a:gd name="connsiteY26" fmla="*/ 210862 h 328820"/>
              <a:gd name="connsiteX27" fmla="*/ 167174 w 579108"/>
              <a:gd name="connsiteY27" fmla="*/ 291122 h 328820"/>
              <a:gd name="connsiteX28" fmla="*/ 167578 w 579108"/>
              <a:gd name="connsiteY28" fmla="*/ 291122 h 328820"/>
              <a:gd name="connsiteX29" fmla="*/ 206326 w 579108"/>
              <a:gd name="connsiteY29" fmla="*/ 304499 h 328820"/>
              <a:gd name="connsiteX30" fmla="*/ 206326 w 579108"/>
              <a:gd name="connsiteY30" fmla="*/ 265990 h 328820"/>
              <a:gd name="connsiteX31" fmla="*/ 213187 w 579108"/>
              <a:gd name="connsiteY31" fmla="*/ 258694 h 328820"/>
              <a:gd name="connsiteX32" fmla="*/ 220452 w 579108"/>
              <a:gd name="connsiteY32" fmla="*/ 265990 h 328820"/>
              <a:gd name="connsiteX33" fmla="*/ 220452 w 579108"/>
              <a:gd name="connsiteY33" fmla="*/ 308147 h 328820"/>
              <a:gd name="connsiteX34" fmla="*/ 276555 w 579108"/>
              <a:gd name="connsiteY34" fmla="*/ 314227 h 328820"/>
              <a:gd name="connsiteX35" fmla="*/ 241844 w 579108"/>
              <a:gd name="connsiteY35" fmla="*/ 197486 h 328820"/>
              <a:gd name="connsiteX36" fmla="*/ 200675 w 579108"/>
              <a:gd name="connsiteY36" fmla="*/ 183298 h 328820"/>
              <a:gd name="connsiteX37" fmla="*/ 376653 w 579108"/>
              <a:gd name="connsiteY37" fmla="*/ 183298 h 328820"/>
              <a:gd name="connsiteX38" fmla="*/ 407329 w 579108"/>
              <a:gd name="connsiteY38" fmla="*/ 207619 h 328820"/>
              <a:gd name="connsiteX39" fmla="*/ 424281 w 579108"/>
              <a:gd name="connsiteY39" fmla="*/ 287879 h 328820"/>
              <a:gd name="connsiteX40" fmla="*/ 415805 w 579108"/>
              <a:gd name="connsiteY40" fmla="*/ 304499 h 328820"/>
              <a:gd name="connsiteX41" fmla="*/ 366159 w 579108"/>
              <a:gd name="connsiteY41" fmla="*/ 320713 h 328820"/>
              <a:gd name="connsiteX42" fmla="*/ 364545 w 579108"/>
              <a:gd name="connsiteY42" fmla="*/ 320713 h 328820"/>
              <a:gd name="connsiteX43" fmla="*/ 288664 w 579108"/>
              <a:gd name="connsiteY43" fmla="*/ 328820 h 328820"/>
              <a:gd name="connsiteX44" fmla="*/ 212783 w 579108"/>
              <a:gd name="connsiteY44" fmla="*/ 320713 h 328820"/>
              <a:gd name="connsiteX45" fmla="*/ 211169 w 579108"/>
              <a:gd name="connsiteY45" fmla="*/ 320713 h 328820"/>
              <a:gd name="connsiteX46" fmla="*/ 161524 w 579108"/>
              <a:gd name="connsiteY46" fmla="*/ 304499 h 328820"/>
              <a:gd name="connsiteX47" fmla="*/ 153451 w 579108"/>
              <a:gd name="connsiteY47" fmla="*/ 287879 h 328820"/>
              <a:gd name="connsiteX48" fmla="*/ 170403 w 579108"/>
              <a:gd name="connsiteY48" fmla="*/ 207619 h 328820"/>
              <a:gd name="connsiteX49" fmla="*/ 200675 w 579108"/>
              <a:gd name="connsiteY49" fmla="*/ 183298 h 328820"/>
              <a:gd name="connsiteX50" fmla="*/ 451551 w 579108"/>
              <a:gd name="connsiteY50" fmla="*/ 164030 h 328820"/>
              <a:gd name="connsiteX51" fmla="*/ 451551 w 579108"/>
              <a:gd name="connsiteY51" fmla="*/ 164434 h 328820"/>
              <a:gd name="connsiteX52" fmla="*/ 453576 w 579108"/>
              <a:gd name="connsiteY52" fmla="*/ 222239 h 328820"/>
              <a:gd name="connsiteX53" fmla="*/ 468963 w 579108"/>
              <a:gd name="connsiteY53" fmla="*/ 181816 h 328820"/>
              <a:gd name="connsiteX54" fmla="*/ 127963 w 579108"/>
              <a:gd name="connsiteY54" fmla="*/ 164030 h 328820"/>
              <a:gd name="connsiteX55" fmla="*/ 110146 w 579108"/>
              <a:gd name="connsiteY55" fmla="*/ 181816 h 328820"/>
              <a:gd name="connsiteX56" fmla="*/ 125938 w 579108"/>
              <a:gd name="connsiteY56" fmla="*/ 222239 h 328820"/>
              <a:gd name="connsiteX57" fmla="*/ 127963 w 579108"/>
              <a:gd name="connsiteY57" fmla="*/ 164434 h 328820"/>
              <a:gd name="connsiteX58" fmla="*/ 490019 w 579108"/>
              <a:gd name="connsiteY58" fmla="*/ 145839 h 328820"/>
              <a:gd name="connsiteX59" fmla="*/ 451551 w 579108"/>
              <a:gd name="connsiteY59" fmla="*/ 257811 h 328820"/>
              <a:gd name="connsiteX60" fmla="*/ 449122 w 579108"/>
              <a:gd name="connsiteY60" fmla="*/ 262258 h 328820"/>
              <a:gd name="connsiteX61" fmla="*/ 451146 w 579108"/>
              <a:gd name="connsiteY61" fmla="*/ 262258 h 328820"/>
              <a:gd name="connsiteX62" fmla="*/ 511479 w 579108"/>
              <a:gd name="connsiteY62" fmla="*/ 255386 h 328820"/>
              <a:gd name="connsiteX63" fmla="*/ 511479 w 579108"/>
              <a:gd name="connsiteY63" fmla="*/ 213750 h 328820"/>
              <a:gd name="connsiteX64" fmla="*/ 518768 w 579108"/>
              <a:gd name="connsiteY64" fmla="*/ 206878 h 328820"/>
              <a:gd name="connsiteX65" fmla="*/ 525651 w 579108"/>
              <a:gd name="connsiteY65" fmla="*/ 213750 h 328820"/>
              <a:gd name="connsiteX66" fmla="*/ 525651 w 579108"/>
              <a:gd name="connsiteY66" fmla="*/ 252556 h 328820"/>
              <a:gd name="connsiteX67" fmla="*/ 564928 w 579108"/>
              <a:gd name="connsiteY67" fmla="*/ 239216 h 328820"/>
              <a:gd name="connsiteX68" fmla="*/ 547517 w 579108"/>
              <a:gd name="connsiteY68" fmla="*/ 159179 h 328820"/>
              <a:gd name="connsiteX69" fmla="*/ 531320 w 579108"/>
              <a:gd name="connsiteY69" fmla="*/ 145839 h 328820"/>
              <a:gd name="connsiteX70" fmla="*/ 453171 w 579108"/>
              <a:gd name="connsiteY70" fmla="*/ 145839 h 328820"/>
              <a:gd name="connsiteX71" fmla="*/ 473417 w 579108"/>
              <a:gd name="connsiteY71" fmla="*/ 165242 h 328820"/>
              <a:gd name="connsiteX72" fmla="*/ 475846 w 579108"/>
              <a:gd name="connsiteY72" fmla="*/ 145839 h 328820"/>
              <a:gd name="connsiteX73" fmla="*/ 103668 w 579108"/>
              <a:gd name="connsiteY73" fmla="*/ 145839 h 328820"/>
              <a:gd name="connsiteX74" fmla="*/ 106097 w 579108"/>
              <a:gd name="connsiteY74" fmla="*/ 165242 h 328820"/>
              <a:gd name="connsiteX75" fmla="*/ 125938 w 579108"/>
              <a:gd name="connsiteY75" fmla="*/ 145839 h 328820"/>
              <a:gd name="connsiteX76" fmla="*/ 47789 w 579108"/>
              <a:gd name="connsiteY76" fmla="*/ 145839 h 328820"/>
              <a:gd name="connsiteX77" fmla="*/ 31592 w 579108"/>
              <a:gd name="connsiteY77" fmla="*/ 159179 h 328820"/>
              <a:gd name="connsiteX78" fmla="*/ 14181 w 579108"/>
              <a:gd name="connsiteY78" fmla="*/ 239216 h 328820"/>
              <a:gd name="connsiteX79" fmla="*/ 53458 w 579108"/>
              <a:gd name="connsiteY79" fmla="*/ 252556 h 328820"/>
              <a:gd name="connsiteX80" fmla="*/ 53458 w 579108"/>
              <a:gd name="connsiteY80" fmla="*/ 213750 h 328820"/>
              <a:gd name="connsiteX81" fmla="*/ 60746 w 579108"/>
              <a:gd name="connsiteY81" fmla="*/ 206878 h 328820"/>
              <a:gd name="connsiteX82" fmla="*/ 68035 w 579108"/>
              <a:gd name="connsiteY82" fmla="*/ 213750 h 328820"/>
              <a:gd name="connsiteX83" fmla="*/ 68035 w 579108"/>
              <a:gd name="connsiteY83" fmla="*/ 255386 h 328820"/>
              <a:gd name="connsiteX84" fmla="*/ 127963 w 579108"/>
              <a:gd name="connsiteY84" fmla="*/ 262258 h 328820"/>
              <a:gd name="connsiteX85" fmla="*/ 129987 w 579108"/>
              <a:gd name="connsiteY85" fmla="*/ 262258 h 328820"/>
              <a:gd name="connsiteX86" fmla="*/ 127558 w 579108"/>
              <a:gd name="connsiteY86" fmla="*/ 257811 h 328820"/>
              <a:gd name="connsiteX87" fmla="*/ 89091 w 579108"/>
              <a:gd name="connsiteY87" fmla="*/ 145839 h 328820"/>
              <a:gd name="connsiteX88" fmla="*/ 376237 w 579108"/>
              <a:gd name="connsiteY88" fmla="*/ 131691 h 328820"/>
              <a:gd name="connsiteX89" fmla="*/ 483135 w 579108"/>
              <a:gd name="connsiteY89" fmla="*/ 131691 h 328820"/>
              <a:gd name="connsiteX90" fmla="*/ 531320 w 579108"/>
              <a:gd name="connsiteY90" fmla="*/ 131691 h 328820"/>
              <a:gd name="connsiteX91" fmla="*/ 561689 w 579108"/>
              <a:gd name="connsiteY91" fmla="*/ 155945 h 328820"/>
              <a:gd name="connsiteX92" fmla="*/ 578696 w 579108"/>
              <a:gd name="connsiteY92" fmla="*/ 235983 h 328820"/>
              <a:gd name="connsiteX93" fmla="*/ 570597 w 579108"/>
              <a:gd name="connsiteY93" fmla="*/ 252556 h 328820"/>
              <a:gd name="connsiteX94" fmla="*/ 451551 w 579108"/>
              <a:gd name="connsiteY94" fmla="*/ 276406 h 328820"/>
              <a:gd name="connsiteX95" fmla="*/ 440214 w 579108"/>
              <a:gd name="connsiteY95" fmla="*/ 277214 h 328820"/>
              <a:gd name="connsiteX96" fmla="*/ 432520 w 579108"/>
              <a:gd name="connsiteY96" fmla="*/ 272767 h 328820"/>
              <a:gd name="connsiteX97" fmla="*/ 431710 w 579108"/>
              <a:gd name="connsiteY97" fmla="*/ 264683 h 328820"/>
              <a:gd name="connsiteX98" fmla="*/ 423612 w 579108"/>
              <a:gd name="connsiteY98" fmla="*/ 249726 h 328820"/>
              <a:gd name="connsiteX99" fmla="*/ 425637 w 579108"/>
              <a:gd name="connsiteY99" fmla="*/ 164434 h 328820"/>
              <a:gd name="connsiteX100" fmla="*/ 425232 w 579108"/>
              <a:gd name="connsiteY100" fmla="*/ 164030 h 328820"/>
              <a:gd name="connsiteX101" fmla="*/ 419563 w 579108"/>
              <a:gd name="connsiteY101" fmla="*/ 169285 h 328820"/>
              <a:gd name="connsiteX102" fmla="*/ 414704 w 579108"/>
              <a:gd name="connsiteY102" fmla="*/ 171710 h 328820"/>
              <a:gd name="connsiteX103" fmla="*/ 409845 w 579108"/>
              <a:gd name="connsiteY103" fmla="*/ 169285 h 328820"/>
              <a:gd name="connsiteX104" fmla="*/ 409845 w 579108"/>
              <a:gd name="connsiteY104" fmla="*/ 159179 h 328820"/>
              <a:gd name="connsiteX105" fmla="*/ 423207 w 579108"/>
              <a:gd name="connsiteY105" fmla="*/ 145839 h 328820"/>
              <a:gd name="connsiteX106" fmla="*/ 376237 w 579108"/>
              <a:gd name="connsiteY106" fmla="*/ 145839 h 328820"/>
              <a:gd name="connsiteX107" fmla="*/ 368948 w 579108"/>
              <a:gd name="connsiteY107" fmla="*/ 138967 h 328820"/>
              <a:gd name="connsiteX108" fmla="*/ 376237 w 579108"/>
              <a:gd name="connsiteY108" fmla="*/ 131691 h 328820"/>
              <a:gd name="connsiteX109" fmla="*/ 47789 w 579108"/>
              <a:gd name="connsiteY109" fmla="*/ 131691 h 328820"/>
              <a:gd name="connsiteX110" fmla="*/ 96379 w 579108"/>
              <a:gd name="connsiteY110" fmla="*/ 131691 h 328820"/>
              <a:gd name="connsiteX111" fmla="*/ 202872 w 579108"/>
              <a:gd name="connsiteY111" fmla="*/ 131691 h 328820"/>
              <a:gd name="connsiteX112" fmla="*/ 210161 w 579108"/>
              <a:gd name="connsiteY112" fmla="*/ 138967 h 328820"/>
              <a:gd name="connsiteX113" fmla="*/ 202872 w 579108"/>
              <a:gd name="connsiteY113" fmla="*/ 145839 h 328820"/>
              <a:gd name="connsiteX114" fmla="*/ 155902 w 579108"/>
              <a:gd name="connsiteY114" fmla="*/ 145839 h 328820"/>
              <a:gd name="connsiteX115" fmla="*/ 169669 w 579108"/>
              <a:gd name="connsiteY115" fmla="*/ 159179 h 328820"/>
              <a:gd name="connsiteX116" fmla="*/ 169669 w 579108"/>
              <a:gd name="connsiteY116" fmla="*/ 169285 h 328820"/>
              <a:gd name="connsiteX117" fmla="*/ 164405 w 579108"/>
              <a:gd name="connsiteY117" fmla="*/ 171710 h 328820"/>
              <a:gd name="connsiteX118" fmla="*/ 159546 w 579108"/>
              <a:gd name="connsiteY118" fmla="*/ 169285 h 328820"/>
              <a:gd name="connsiteX119" fmla="*/ 153877 w 579108"/>
              <a:gd name="connsiteY119" fmla="*/ 164030 h 328820"/>
              <a:gd name="connsiteX120" fmla="*/ 153877 w 579108"/>
              <a:gd name="connsiteY120" fmla="*/ 164434 h 328820"/>
              <a:gd name="connsiteX121" fmla="*/ 155497 w 579108"/>
              <a:gd name="connsiteY121" fmla="*/ 249726 h 328820"/>
              <a:gd name="connsiteX122" fmla="*/ 147399 w 579108"/>
              <a:gd name="connsiteY122" fmla="*/ 264683 h 328820"/>
              <a:gd name="connsiteX123" fmla="*/ 146589 w 579108"/>
              <a:gd name="connsiteY123" fmla="*/ 272767 h 328820"/>
              <a:gd name="connsiteX124" fmla="*/ 139300 w 579108"/>
              <a:gd name="connsiteY124" fmla="*/ 277214 h 328820"/>
              <a:gd name="connsiteX125" fmla="*/ 138895 w 579108"/>
              <a:gd name="connsiteY125" fmla="*/ 277214 h 328820"/>
              <a:gd name="connsiteX126" fmla="*/ 127153 w 579108"/>
              <a:gd name="connsiteY126" fmla="*/ 276406 h 328820"/>
              <a:gd name="connsiteX127" fmla="*/ 8107 w 579108"/>
              <a:gd name="connsiteY127" fmla="*/ 252556 h 328820"/>
              <a:gd name="connsiteX128" fmla="*/ 414 w 579108"/>
              <a:gd name="connsiteY128" fmla="*/ 235983 h 328820"/>
              <a:gd name="connsiteX129" fmla="*/ 17420 w 579108"/>
              <a:gd name="connsiteY129" fmla="*/ 155945 h 328820"/>
              <a:gd name="connsiteX130" fmla="*/ 47789 w 579108"/>
              <a:gd name="connsiteY130" fmla="*/ 131691 h 328820"/>
              <a:gd name="connsiteX131" fmla="*/ 290239 w 579108"/>
              <a:gd name="connsiteY131" fmla="*/ 67516 h 328820"/>
              <a:gd name="connsiteX132" fmla="*/ 246092 w 579108"/>
              <a:gd name="connsiteY132" fmla="*/ 111914 h 328820"/>
              <a:gd name="connsiteX133" fmla="*/ 290239 w 579108"/>
              <a:gd name="connsiteY133" fmla="*/ 155909 h 328820"/>
              <a:gd name="connsiteX134" fmla="*/ 334385 w 579108"/>
              <a:gd name="connsiteY134" fmla="*/ 111914 h 328820"/>
              <a:gd name="connsiteX135" fmla="*/ 290239 w 579108"/>
              <a:gd name="connsiteY135" fmla="*/ 67516 h 328820"/>
              <a:gd name="connsiteX136" fmla="*/ 290239 w 579108"/>
              <a:gd name="connsiteY136" fmla="*/ 53389 h 328820"/>
              <a:gd name="connsiteX137" fmla="*/ 348966 w 579108"/>
              <a:gd name="connsiteY137" fmla="*/ 111914 h 328820"/>
              <a:gd name="connsiteX138" fmla="*/ 290239 w 579108"/>
              <a:gd name="connsiteY138" fmla="*/ 170440 h 328820"/>
              <a:gd name="connsiteX139" fmla="*/ 231917 w 579108"/>
              <a:gd name="connsiteY139" fmla="*/ 111914 h 328820"/>
              <a:gd name="connsiteX140" fmla="*/ 290239 w 579108"/>
              <a:gd name="connsiteY140" fmla="*/ 53389 h 328820"/>
              <a:gd name="connsiteX141" fmla="*/ 441707 w 579108"/>
              <a:gd name="connsiteY141" fmla="*/ 14530 h 328820"/>
              <a:gd name="connsiteX142" fmla="*/ 397713 w 579108"/>
              <a:gd name="connsiteY142" fmla="*/ 58525 h 328820"/>
              <a:gd name="connsiteX143" fmla="*/ 441707 w 579108"/>
              <a:gd name="connsiteY143" fmla="*/ 102520 h 328820"/>
              <a:gd name="connsiteX144" fmla="*/ 485702 w 579108"/>
              <a:gd name="connsiteY144" fmla="*/ 58525 h 328820"/>
              <a:gd name="connsiteX145" fmla="*/ 441707 w 579108"/>
              <a:gd name="connsiteY145" fmla="*/ 14530 h 328820"/>
              <a:gd name="connsiteX146" fmla="*/ 137196 w 579108"/>
              <a:gd name="connsiteY146" fmla="*/ 14530 h 328820"/>
              <a:gd name="connsiteX147" fmla="*/ 93049 w 579108"/>
              <a:gd name="connsiteY147" fmla="*/ 58525 h 328820"/>
              <a:gd name="connsiteX148" fmla="*/ 137196 w 579108"/>
              <a:gd name="connsiteY148" fmla="*/ 102520 h 328820"/>
              <a:gd name="connsiteX149" fmla="*/ 181747 w 579108"/>
              <a:gd name="connsiteY149" fmla="*/ 58525 h 328820"/>
              <a:gd name="connsiteX150" fmla="*/ 137196 w 579108"/>
              <a:gd name="connsiteY150" fmla="*/ 14530 h 328820"/>
              <a:gd name="connsiteX151" fmla="*/ 441707 w 579108"/>
              <a:gd name="connsiteY151" fmla="*/ 0 h 328820"/>
              <a:gd name="connsiteX152" fmla="*/ 500233 w 579108"/>
              <a:gd name="connsiteY152" fmla="*/ 58525 h 328820"/>
              <a:gd name="connsiteX153" fmla="*/ 441707 w 579108"/>
              <a:gd name="connsiteY153" fmla="*/ 117050 h 328820"/>
              <a:gd name="connsiteX154" fmla="*/ 383182 w 579108"/>
              <a:gd name="connsiteY154" fmla="*/ 58525 h 328820"/>
              <a:gd name="connsiteX155" fmla="*/ 441707 w 579108"/>
              <a:gd name="connsiteY155" fmla="*/ 0 h 328820"/>
              <a:gd name="connsiteX156" fmla="*/ 137196 w 579108"/>
              <a:gd name="connsiteY156" fmla="*/ 0 h 328820"/>
              <a:gd name="connsiteX157" fmla="*/ 195923 w 579108"/>
              <a:gd name="connsiteY157" fmla="*/ 58525 h 328820"/>
              <a:gd name="connsiteX158" fmla="*/ 137196 w 579108"/>
              <a:gd name="connsiteY158" fmla="*/ 117050 h 328820"/>
              <a:gd name="connsiteX159" fmla="*/ 78874 w 579108"/>
              <a:gd name="connsiteY159" fmla="*/ 58525 h 328820"/>
              <a:gd name="connsiteX160" fmla="*/ 137196 w 579108"/>
              <a:gd name="connsiteY160" fmla="*/ 0 h 32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79108" h="328820">
                <a:moveTo>
                  <a:pt x="307634" y="217348"/>
                </a:moveTo>
                <a:lnTo>
                  <a:pt x="306020" y="218969"/>
                </a:lnTo>
                <a:cubicBezTo>
                  <a:pt x="308441" y="239642"/>
                  <a:pt x="309249" y="260315"/>
                  <a:pt x="308441" y="280988"/>
                </a:cubicBezTo>
                <a:cubicBezTo>
                  <a:pt x="315303" y="264774"/>
                  <a:pt x="320550" y="248965"/>
                  <a:pt x="323779" y="232751"/>
                </a:cubicBezTo>
                <a:close/>
                <a:moveTo>
                  <a:pt x="278977" y="217348"/>
                </a:moveTo>
                <a:lnTo>
                  <a:pt x="260814" y="234778"/>
                </a:lnTo>
                <a:cubicBezTo>
                  <a:pt x="264447" y="252208"/>
                  <a:pt x="270501" y="269638"/>
                  <a:pt x="278977" y="287474"/>
                </a:cubicBezTo>
                <a:cubicBezTo>
                  <a:pt x="277363" y="263558"/>
                  <a:pt x="277766" y="240858"/>
                  <a:pt x="280188" y="218969"/>
                </a:cubicBezTo>
                <a:close/>
                <a:moveTo>
                  <a:pt x="342346" y="197486"/>
                </a:moveTo>
                <a:cubicBezTo>
                  <a:pt x="341135" y="235589"/>
                  <a:pt x="329833" y="274097"/>
                  <a:pt x="308441" y="313822"/>
                </a:cubicBezTo>
                <a:cubicBezTo>
                  <a:pt x="325393" y="313011"/>
                  <a:pt x="341538" y="310984"/>
                  <a:pt x="356876" y="308147"/>
                </a:cubicBezTo>
                <a:lnTo>
                  <a:pt x="356876" y="265990"/>
                </a:lnTo>
                <a:cubicBezTo>
                  <a:pt x="356876" y="261937"/>
                  <a:pt x="360105" y="258694"/>
                  <a:pt x="364141" y="258694"/>
                </a:cubicBezTo>
                <a:cubicBezTo>
                  <a:pt x="367774" y="258694"/>
                  <a:pt x="371003" y="261937"/>
                  <a:pt x="371003" y="265990"/>
                </a:cubicBezTo>
                <a:lnTo>
                  <a:pt x="371003" y="304499"/>
                </a:lnTo>
                <a:cubicBezTo>
                  <a:pt x="385130" y="301256"/>
                  <a:pt x="398449" y="296797"/>
                  <a:pt x="409750" y="291122"/>
                </a:cubicBezTo>
                <a:cubicBezTo>
                  <a:pt x="410154" y="291122"/>
                  <a:pt x="410154" y="291122"/>
                  <a:pt x="410154" y="291122"/>
                </a:cubicBezTo>
                <a:lnTo>
                  <a:pt x="393202" y="210862"/>
                </a:lnTo>
                <a:cubicBezTo>
                  <a:pt x="391587" y="203161"/>
                  <a:pt x="384322" y="197486"/>
                  <a:pt x="376653" y="197486"/>
                </a:cubicBezTo>
                <a:close/>
                <a:moveTo>
                  <a:pt x="308441" y="197486"/>
                </a:moveTo>
                <a:lnTo>
                  <a:pt x="326604" y="215726"/>
                </a:lnTo>
                <a:cubicBezTo>
                  <a:pt x="327412" y="209646"/>
                  <a:pt x="327815" y="203566"/>
                  <a:pt x="327815" y="197486"/>
                </a:cubicBezTo>
                <a:close/>
                <a:moveTo>
                  <a:pt x="255971" y="197486"/>
                </a:moveTo>
                <a:cubicBezTo>
                  <a:pt x="256374" y="204377"/>
                  <a:pt x="257182" y="211268"/>
                  <a:pt x="257989" y="217753"/>
                </a:cubicBezTo>
                <a:lnTo>
                  <a:pt x="278574" y="197486"/>
                </a:lnTo>
                <a:close/>
                <a:moveTo>
                  <a:pt x="200675" y="197486"/>
                </a:moveTo>
                <a:cubicBezTo>
                  <a:pt x="193006" y="197486"/>
                  <a:pt x="186145" y="203161"/>
                  <a:pt x="184530" y="210862"/>
                </a:cubicBezTo>
                <a:lnTo>
                  <a:pt x="167174" y="291122"/>
                </a:lnTo>
                <a:cubicBezTo>
                  <a:pt x="167174" y="291122"/>
                  <a:pt x="167174" y="291122"/>
                  <a:pt x="167578" y="291122"/>
                </a:cubicBezTo>
                <a:cubicBezTo>
                  <a:pt x="179283" y="296797"/>
                  <a:pt x="192199" y="301256"/>
                  <a:pt x="206326" y="304499"/>
                </a:cubicBezTo>
                <a:lnTo>
                  <a:pt x="206326" y="265990"/>
                </a:lnTo>
                <a:cubicBezTo>
                  <a:pt x="206326" y="261937"/>
                  <a:pt x="209555" y="258694"/>
                  <a:pt x="213187" y="258694"/>
                </a:cubicBezTo>
                <a:cubicBezTo>
                  <a:pt x="217223" y="258694"/>
                  <a:pt x="220452" y="261937"/>
                  <a:pt x="220452" y="265990"/>
                </a:cubicBezTo>
                <a:lnTo>
                  <a:pt x="220452" y="308147"/>
                </a:lnTo>
                <a:cubicBezTo>
                  <a:pt x="238212" y="311390"/>
                  <a:pt x="256778" y="313416"/>
                  <a:pt x="276555" y="314227"/>
                </a:cubicBezTo>
                <a:cubicBezTo>
                  <a:pt x="254356" y="274097"/>
                  <a:pt x="243055" y="235589"/>
                  <a:pt x="241844" y="197486"/>
                </a:cubicBezTo>
                <a:close/>
                <a:moveTo>
                  <a:pt x="200675" y="183298"/>
                </a:moveTo>
                <a:lnTo>
                  <a:pt x="376653" y="183298"/>
                </a:lnTo>
                <a:cubicBezTo>
                  <a:pt x="391184" y="183298"/>
                  <a:pt x="404100" y="193432"/>
                  <a:pt x="407329" y="207619"/>
                </a:cubicBezTo>
                <a:lnTo>
                  <a:pt x="424281" y="287879"/>
                </a:lnTo>
                <a:cubicBezTo>
                  <a:pt x="425492" y="294770"/>
                  <a:pt x="421859" y="301256"/>
                  <a:pt x="415805" y="304499"/>
                </a:cubicBezTo>
                <a:cubicBezTo>
                  <a:pt x="401274" y="310984"/>
                  <a:pt x="384322" y="316659"/>
                  <a:pt x="366159" y="320713"/>
                </a:cubicBezTo>
                <a:cubicBezTo>
                  <a:pt x="365755" y="320713"/>
                  <a:pt x="365352" y="320713"/>
                  <a:pt x="364545" y="320713"/>
                </a:cubicBezTo>
                <a:cubicBezTo>
                  <a:pt x="341135" y="325982"/>
                  <a:pt x="315707" y="328820"/>
                  <a:pt x="288664" y="328820"/>
                </a:cubicBezTo>
                <a:cubicBezTo>
                  <a:pt x="262025" y="328820"/>
                  <a:pt x="236193" y="325982"/>
                  <a:pt x="212783" y="320713"/>
                </a:cubicBezTo>
                <a:cubicBezTo>
                  <a:pt x="211976" y="320713"/>
                  <a:pt x="211976" y="320713"/>
                  <a:pt x="211169" y="320713"/>
                </a:cubicBezTo>
                <a:cubicBezTo>
                  <a:pt x="193006" y="316659"/>
                  <a:pt x="176458" y="310984"/>
                  <a:pt x="161524" y="304499"/>
                </a:cubicBezTo>
                <a:cubicBezTo>
                  <a:pt x="155066" y="301256"/>
                  <a:pt x="151837" y="294770"/>
                  <a:pt x="153451" y="287879"/>
                </a:cubicBezTo>
                <a:lnTo>
                  <a:pt x="170403" y="207619"/>
                </a:lnTo>
                <a:cubicBezTo>
                  <a:pt x="173229" y="193432"/>
                  <a:pt x="186145" y="183298"/>
                  <a:pt x="200675" y="183298"/>
                </a:cubicBezTo>
                <a:close/>
                <a:moveTo>
                  <a:pt x="451551" y="164030"/>
                </a:moveTo>
                <a:lnTo>
                  <a:pt x="451551" y="164434"/>
                </a:lnTo>
                <a:cubicBezTo>
                  <a:pt x="453576" y="184241"/>
                  <a:pt x="453981" y="202431"/>
                  <a:pt x="453576" y="222239"/>
                </a:cubicBezTo>
                <a:cubicBezTo>
                  <a:pt x="460055" y="208091"/>
                  <a:pt x="465319" y="194751"/>
                  <a:pt x="468963" y="181816"/>
                </a:cubicBezTo>
                <a:close/>
                <a:moveTo>
                  <a:pt x="127963" y="164030"/>
                </a:moveTo>
                <a:lnTo>
                  <a:pt x="110146" y="181816"/>
                </a:lnTo>
                <a:cubicBezTo>
                  <a:pt x="113791" y="194751"/>
                  <a:pt x="119459" y="208091"/>
                  <a:pt x="125938" y="222239"/>
                </a:cubicBezTo>
                <a:cubicBezTo>
                  <a:pt x="125128" y="202431"/>
                  <a:pt x="125938" y="184241"/>
                  <a:pt x="127963" y="164434"/>
                </a:cubicBezTo>
                <a:close/>
                <a:moveTo>
                  <a:pt x="490019" y="145839"/>
                </a:moveTo>
                <a:cubicBezTo>
                  <a:pt x="487994" y="181816"/>
                  <a:pt x="473417" y="217388"/>
                  <a:pt x="451551" y="257811"/>
                </a:cubicBezTo>
                <a:cubicBezTo>
                  <a:pt x="451551" y="257811"/>
                  <a:pt x="450337" y="259832"/>
                  <a:pt x="449122" y="262258"/>
                </a:cubicBezTo>
                <a:lnTo>
                  <a:pt x="451146" y="262258"/>
                </a:lnTo>
                <a:cubicBezTo>
                  <a:pt x="471797" y="261449"/>
                  <a:pt x="492448" y="259024"/>
                  <a:pt x="511479" y="255386"/>
                </a:cubicBezTo>
                <a:lnTo>
                  <a:pt x="511479" y="213750"/>
                </a:lnTo>
                <a:cubicBezTo>
                  <a:pt x="511479" y="209708"/>
                  <a:pt x="514719" y="206878"/>
                  <a:pt x="518768" y="206878"/>
                </a:cubicBezTo>
                <a:cubicBezTo>
                  <a:pt x="522412" y="206878"/>
                  <a:pt x="525651" y="209708"/>
                  <a:pt x="525651" y="213750"/>
                </a:cubicBezTo>
                <a:lnTo>
                  <a:pt x="525651" y="252556"/>
                </a:lnTo>
                <a:cubicBezTo>
                  <a:pt x="540633" y="248918"/>
                  <a:pt x="554400" y="244471"/>
                  <a:pt x="564928" y="239216"/>
                </a:cubicBezTo>
                <a:lnTo>
                  <a:pt x="547517" y="159179"/>
                </a:lnTo>
                <a:cubicBezTo>
                  <a:pt x="545897" y="151094"/>
                  <a:pt x="539014" y="145839"/>
                  <a:pt x="531320" y="145839"/>
                </a:cubicBezTo>
                <a:close/>
                <a:moveTo>
                  <a:pt x="453171" y="145839"/>
                </a:moveTo>
                <a:lnTo>
                  <a:pt x="473417" y="165242"/>
                </a:lnTo>
                <a:cubicBezTo>
                  <a:pt x="474632" y="158775"/>
                  <a:pt x="475037" y="152307"/>
                  <a:pt x="475846" y="145839"/>
                </a:cubicBezTo>
                <a:close/>
                <a:moveTo>
                  <a:pt x="103668" y="145839"/>
                </a:moveTo>
                <a:cubicBezTo>
                  <a:pt x="104072" y="152307"/>
                  <a:pt x="104882" y="158775"/>
                  <a:pt x="106097" y="165242"/>
                </a:cubicBezTo>
                <a:lnTo>
                  <a:pt x="125938" y="145839"/>
                </a:lnTo>
                <a:close/>
                <a:moveTo>
                  <a:pt x="47789" y="145839"/>
                </a:moveTo>
                <a:cubicBezTo>
                  <a:pt x="40095" y="145839"/>
                  <a:pt x="33212" y="151094"/>
                  <a:pt x="31592" y="159179"/>
                </a:cubicBezTo>
                <a:lnTo>
                  <a:pt x="14181" y="239216"/>
                </a:lnTo>
                <a:cubicBezTo>
                  <a:pt x="25518" y="244067"/>
                  <a:pt x="38881" y="248918"/>
                  <a:pt x="53458" y="252556"/>
                </a:cubicBezTo>
                <a:lnTo>
                  <a:pt x="53458" y="213750"/>
                </a:lnTo>
                <a:cubicBezTo>
                  <a:pt x="53458" y="209708"/>
                  <a:pt x="56697" y="206878"/>
                  <a:pt x="60746" y="206878"/>
                </a:cubicBezTo>
                <a:cubicBezTo>
                  <a:pt x="64795" y="206878"/>
                  <a:pt x="68035" y="209708"/>
                  <a:pt x="68035" y="213750"/>
                </a:cubicBezTo>
                <a:lnTo>
                  <a:pt x="68035" y="255386"/>
                </a:lnTo>
                <a:cubicBezTo>
                  <a:pt x="86661" y="259024"/>
                  <a:pt x="107312" y="261449"/>
                  <a:pt x="127963" y="262258"/>
                </a:cubicBezTo>
                <a:lnTo>
                  <a:pt x="129987" y="262258"/>
                </a:lnTo>
                <a:cubicBezTo>
                  <a:pt x="128368" y="259832"/>
                  <a:pt x="127558" y="257811"/>
                  <a:pt x="127558" y="257811"/>
                </a:cubicBezTo>
                <a:cubicBezTo>
                  <a:pt x="106097" y="217388"/>
                  <a:pt x="91115" y="181816"/>
                  <a:pt x="89091" y="145839"/>
                </a:cubicBezTo>
                <a:close/>
                <a:moveTo>
                  <a:pt x="376237" y="131691"/>
                </a:moveTo>
                <a:lnTo>
                  <a:pt x="483135" y="131691"/>
                </a:lnTo>
                <a:lnTo>
                  <a:pt x="531320" y="131691"/>
                </a:lnTo>
                <a:cubicBezTo>
                  <a:pt x="545492" y="131691"/>
                  <a:pt x="558450" y="141797"/>
                  <a:pt x="561689" y="155945"/>
                </a:cubicBezTo>
                <a:lnTo>
                  <a:pt x="578696" y="235983"/>
                </a:lnTo>
                <a:cubicBezTo>
                  <a:pt x="580315" y="242854"/>
                  <a:pt x="577076" y="249726"/>
                  <a:pt x="570597" y="252556"/>
                </a:cubicBezTo>
                <a:cubicBezTo>
                  <a:pt x="542253" y="265491"/>
                  <a:pt x="496497" y="274789"/>
                  <a:pt x="451551" y="276406"/>
                </a:cubicBezTo>
                <a:lnTo>
                  <a:pt x="440214" y="277214"/>
                </a:lnTo>
                <a:cubicBezTo>
                  <a:pt x="436974" y="277214"/>
                  <a:pt x="434140" y="275193"/>
                  <a:pt x="432520" y="272767"/>
                </a:cubicBezTo>
                <a:cubicBezTo>
                  <a:pt x="430901" y="270342"/>
                  <a:pt x="430901" y="267108"/>
                  <a:pt x="431710" y="264683"/>
                </a:cubicBezTo>
                <a:cubicBezTo>
                  <a:pt x="428876" y="261853"/>
                  <a:pt x="424422" y="254173"/>
                  <a:pt x="423612" y="249726"/>
                </a:cubicBezTo>
                <a:cubicBezTo>
                  <a:pt x="421992" y="224260"/>
                  <a:pt x="422802" y="189900"/>
                  <a:pt x="425637" y="164434"/>
                </a:cubicBezTo>
                <a:lnTo>
                  <a:pt x="425232" y="164030"/>
                </a:lnTo>
                <a:lnTo>
                  <a:pt x="419563" y="169285"/>
                </a:lnTo>
                <a:cubicBezTo>
                  <a:pt x="418348" y="170902"/>
                  <a:pt x="416728" y="171710"/>
                  <a:pt x="414704" y="171710"/>
                </a:cubicBezTo>
                <a:cubicBezTo>
                  <a:pt x="413084" y="171710"/>
                  <a:pt x="411060" y="170902"/>
                  <a:pt x="409845" y="169285"/>
                </a:cubicBezTo>
                <a:cubicBezTo>
                  <a:pt x="407010" y="166455"/>
                  <a:pt x="407010" y="162008"/>
                  <a:pt x="409845" y="159179"/>
                </a:cubicBezTo>
                <a:lnTo>
                  <a:pt x="423207" y="145839"/>
                </a:lnTo>
                <a:lnTo>
                  <a:pt x="376237" y="145839"/>
                </a:lnTo>
                <a:cubicBezTo>
                  <a:pt x="372187" y="145839"/>
                  <a:pt x="368948" y="142605"/>
                  <a:pt x="368948" y="138967"/>
                </a:cubicBezTo>
                <a:cubicBezTo>
                  <a:pt x="368948" y="134925"/>
                  <a:pt x="372187" y="131691"/>
                  <a:pt x="376237" y="131691"/>
                </a:cubicBezTo>
                <a:close/>
                <a:moveTo>
                  <a:pt x="47789" y="131691"/>
                </a:moveTo>
                <a:lnTo>
                  <a:pt x="96379" y="131691"/>
                </a:lnTo>
                <a:lnTo>
                  <a:pt x="202872" y="131691"/>
                </a:lnTo>
                <a:cubicBezTo>
                  <a:pt x="206922" y="131691"/>
                  <a:pt x="210161" y="134925"/>
                  <a:pt x="210161" y="138967"/>
                </a:cubicBezTo>
                <a:cubicBezTo>
                  <a:pt x="210161" y="142605"/>
                  <a:pt x="206922" y="145839"/>
                  <a:pt x="202872" y="145839"/>
                </a:cubicBezTo>
                <a:lnTo>
                  <a:pt x="155902" y="145839"/>
                </a:lnTo>
                <a:lnTo>
                  <a:pt x="169669" y="159179"/>
                </a:lnTo>
                <a:cubicBezTo>
                  <a:pt x="172099" y="162008"/>
                  <a:pt x="172099" y="166455"/>
                  <a:pt x="169669" y="169285"/>
                </a:cubicBezTo>
                <a:cubicBezTo>
                  <a:pt x="168050" y="170902"/>
                  <a:pt x="166025" y="171710"/>
                  <a:pt x="164405" y="171710"/>
                </a:cubicBezTo>
                <a:cubicBezTo>
                  <a:pt x="162381" y="171710"/>
                  <a:pt x="160761" y="170902"/>
                  <a:pt x="159546" y="169285"/>
                </a:cubicBezTo>
                <a:lnTo>
                  <a:pt x="153877" y="164030"/>
                </a:lnTo>
                <a:lnTo>
                  <a:pt x="153877" y="164434"/>
                </a:lnTo>
                <a:cubicBezTo>
                  <a:pt x="156307" y="189900"/>
                  <a:pt x="157117" y="224260"/>
                  <a:pt x="155497" y="249726"/>
                </a:cubicBezTo>
                <a:cubicBezTo>
                  <a:pt x="155092" y="254173"/>
                  <a:pt x="150233" y="261853"/>
                  <a:pt x="147399" y="264683"/>
                </a:cubicBezTo>
                <a:cubicBezTo>
                  <a:pt x="148613" y="267108"/>
                  <a:pt x="148209" y="270342"/>
                  <a:pt x="146589" y="272767"/>
                </a:cubicBezTo>
                <a:cubicBezTo>
                  <a:pt x="144969" y="275193"/>
                  <a:pt x="142135" y="277214"/>
                  <a:pt x="139300" y="277214"/>
                </a:cubicBezTo>
                <a:lnTo>
                  <a:pt x="138895" y="277214"/>
                </a:lnTo>
                <a:lnTo>
                  <a:pt x="127153" y="276406"/>
                </a:lnTo>
                <a:cubicBezTo>
                  <a:pt x="82612" y="274789"/>
                  <a:pt x="36856" y="265491"/>
                  <a:pt x="8107" y="252556"/>
                </a:cubicBezTo>
                <a:cubicBezTo>
                  <a:pt x="2033" y="249726"/>
                  <a:pt x="-1206" y="242854"/>
                  <a:pt x="414" y="235983"/>
                </a:cubicBezTo>
                <a:lnTo>
                  <a:pt x="17420" y="155945"/>
                </a:lnTo>
                <a:cubicBezTo>
                  <a:pt x="20659" y="141797"/>
                  <a:pt x="33212" y="131691"/>
                  <a:pt x="47789" y="131691"/>
                </a:cubicBezTo>
                <a:close/>
                <a:moveTo>
                  <a:pt x="290239" y="67516"/>
                </a:moveTo>
                <a:cubicBezTo>
                  <a:pt x="265938" y="67516"/>
                  <a:pt x="246092" y="87293"/>
                  <a:pt x="246092" y="111914"/>
                </a:cubicBezTo>
                <a:cubicBezTo>
                  <a:pt x="246092" y="136535"/>
                  <a:pt x="265938" y="155909"/>
                  <a:pt x="290239" y="155909"/>
                </a:cubicBezTo>
                <a:cubicBezTo>
                  <a:pt x="314540" y="155909"/>
                  <a:pt x="334385" y="136535"/>
                  <a:pt x="334385" y="111914"/>
                </a:cubicBezTo>
                <a:cubicBezTo>
                  <a:pt x="334385" y="87293"/>
                  <a:pt x="314540" y="67516"/>
                  <a:pt x="290239" y="67516"/>
                </a:cubicBezTo>
                <a:close/>
                <a:moveTo>
                  <a:pt x="290239" y="53389"/>
                </a:moveTo>
                <a:cubicBezTo>
                  <a:pt x="322640" y="53389"/>
                  <a:pt x="348966" y="79624"/>
                  <a:pt x="348966" y="111914"/>
                </a:cubicBezTo>
                <a:cubicBezTo>
                  <a:pt x="348966" y="143801"/>
                  <a:pt x="322640" y="170440"/>
                  <a:pt x="290239" y="170440"/>
                </a:cubicBezTo>
                <a:cubicBezTo>
                  <a:pt x="257838" y="170440"/>
                  <a:pt x="231917" y="143801"/>
                  <a:pt x="231917" y="111914"/>
                </a:cubicBezTo>
                <a:cubicBezTo>
                  <a:pt x="231917" y="79624"/>
                  <a:pt x="257838" y="53389"/>
                  <a:pt x="290239" y="53389"/>
                </a:cubicBezTo>
                <a:close/>
                <a:moveTo>
                  <a:pt x="441707" y="14530"/>
                </a:moveTo>
                <a:cubicBezTo>
                  <a:pt x="417086" y="14530"/>
                  <a:pt x="397713" y="34308"/>
                  <a:pt x="397713" y="58525"/>
                </a:cubicBezTo>
                <a:cubicBezTo>
                  <a:pt x="397713" y="83146"/>
                  <a:pt x="417086" y="102520"/>
                  <a:pt x="441707" y="102520"/>
                </a:cubicBezTo>
                <a:cubicBezTo>
                  <a:pt x="465925" y="102520"/>
                  <a:pt x="485702" y="83146"/>
                  <a:pt x="485702" y="58525"/>
                </a:cubicBezTo>
                <a:cubicBezTo>
                  <a:pt x="485702" y="34308"/>
                  <a:pt x="465925" y="14530"/>
                  <a:pt x="441707" y="14530"/>
                </a:cubicBezTo>
                <a:close/>
                <a:moveTo>
                  <a:pt x="137196" y="14530"/>
                </a:moveTo>
                <a:cubicBezTo>
                  <a:pt x="112895" y="14530"/>
                  <a:pt x="93049" y="34308"/>
                  <a:pt x="93049" y="58525"/>
                </a:cubicBezTo>
                <a:cubicBezTo>
                  <a:pt x="93049" y="83146"/>
                  <a:pt x="112895" y="102520"/>
                  <a:pt x="137196" y="102520"/>
                </a:cubicBezTo>
                <a:cubicBezTo>
                  <a:pt x="161902" y="102520"/>
                  <a:pt x="181747" y="83146"/>
                  <a:pt x="181747" y="58525"/>
                </a:cubicBezTo>
                <a:cubicBezTo>
                  <a:pt x="181747" y="34308"/>
                  <a:pt x="161902" y="14530"/>
                  <a:pt x="137196" y="14530"/>
                </a:cubicBezTo>
                <a:close/>
                <a:moveTo>
                  <a:pt x="441707" y="0"/>
                </a:moveTo>
                <a:cubicBezTo>
                  <a:pt x="473997" y="0"/>
                  <a:pt x="500233" y="26235"/>
                  <a:pt x="500233" y="58525"/>
                </a:cubicBezTo>
                <a:cubicBezTo>
                  <a:pt x="500233" y="90815"/>
                  <a:pt x="473997" y="117050"/>
                  <a:pt x="441707" y="117050"/>
                </a:cubicBezTo>
                <a:cubicBezTo>
                  <a:pt x="409418" y="117050"/>
                  <a:pt x="383182" y="90815"/>
                  <a:pt x="383182" y="58525"/>
                </a:cubicBezTo>
                <a:cubicBezTo>
                  <a:pt x="383182" y="26235"/>
                  <a:pt x="409418" y="0"/>
                  <a:pt x="441707" y="0"/>
                </a:cubicBezTo>
                <a:close/>
                <a:moveTo>
                  <a:pt x="137196" y="0"/>
                </a:moveTo>
                <a:cubicBezTo>
                  <a:pt x="169597" y="0"/>
                  <a:pt x="195923" y="26235"/>
                  <a:pt x="195923" y="58525"/>
                </a:cubicBezTo>
                <a:cubicBezTo>
                  <a:pt x="195923" y="90815"/>
                  <a:pt x="169597" y="117050"/>
                  <a:pt x="137196" y="117050"/>
                </a:cubicBezTo>
                <a:cubicBezTo>
                  <a:pt x="104795" y="117050"/>
                  <a:pt x="78874" y="90815"/>
                  <a:pt x="78874" y="58525"/>
                </a:cubicBezTo>
                <a:cubicBezTo>
                  <a:pt x="78874" y="26235"/>
                  <a:pt x="104795" y="0"/>
                  <a:pt x="13719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73" name="Freeform 2">
            <a:extLst>
              <a:ext uri="{FF2B5EF4-FFF2-40B4-BE49-F238E27FC236}">
                <a16:creationId xmlns:a16="http://schemas.microsoft.com/office/drawing/2014/main" id="{4548EA1D-4600-FF2B-BC94-33917D17AB5C}"/>
              </a:ext>
            </a:extLst>
          </p:cNvPr>
          <p:cNvSpPr>
            <a:spLocks noChangeArrowheads="1"/>
          </p:cNvSpPr>
          <p:nvPr/>
        </p:nvSpPr>
        <p:spPr bwMode="auto">
          <a:xfrm>
            <a:off x="4295228" y="3155116"/>
            <a:ext cx="232244" cy="269039"/>
          </a:xfrm>
          <a:custGeom>
            <a:avLst/>
            <a:gdLst>
              <a:gd name="connsiteX0" fmla="*/ 283589 w 547281"/>
              <a:gd name="connsiteY0" fmla="*/ 392536 h 440973"/>
              <a:gd name="connsiteX1" fmla="*/ 291062 w 547281"/>
              <a:gd name="connsiteY1" fmla="*/ 399802 h 440973"/>
              <a:gd name="connsiteX2" fmla="*/ 291062 w 547281"/>
              <a:gd name="connsiteY2" fmla="*/ 409893 h 440973"/>
              <a:gd name="connsiteX3" fmla="*/ 301441 w 547281"/>
              <a:gd name="connsiteY3" fmla="*/ 409893 h 440973"/>
              <a:gd name="connsiteX4" fmla="*/ 308499 w 547281"/>
              <a:gd name="connsiteY4" fmla="*/ 416754 h 440973"/>
              <a:gd name="connsiteX5" fmla="*/ 301441 w 547281"/>
              <a:gd name="connsiteY5" fmla="*/ 423616 h 440973"/>
              <a:gd name="connsiteX6" fmla="*/ 291062 w 547281"/>
              <a:gd name="connsiteY6" fmla="*/ 423616 h 440973"/>
              <a:gd name="connsiteX7" fmla="*/ 291062 w 547281"/>
              <a:gd name="connsiteY7" fmla="*/ 433707 h 440973"/>
              <a:gd name="connsiteX8" fmla="*/ 283589 w 547281"/>
              <a:gd name="connsiteY8" fmla="*/ 440973 h 440973"/>
              <a:gd name="connsiteX9" fmla="*/ 276116 w 547281"/>
              <a:gd name="connsiteY9" fmla="*/ 433707 h 440973"/>
              <a:gd name="connsiteX10" fmla="*/ 276116 w 547281"/>
              <a:gd name="connsiteY10" fmla="*/ 423616 h 440973"/>
              <a:gd name="connsiteX11" fmla="*/ 265737 w 547281"/>
              <a:gd name="connsiteY11" fmla="*/ 423616 h 440973"/>
              <a:gd name="connsiteX12" fmla="*/ 258264 w 547281"/>
              <a:gd name="connsiteY12" fmla="*/ 416754 h 440973"/>
              <a:gd name="connsiteX13" fmla="*/ 265737 w 547281"/>
              <a:gd name="connsiteY13" fmla="*/ 409893 h 440973"/>
              <a:gd name="connsiteX14" fmla="*/ 276116 w 547281"/>
              <a:gd name="connsiteY14" fmla="*/ 409893 h 440973"/>
              <a:gd name="connsiteX15" fmla="*/ 276116 w 547281"/>
              <a:gd name="connsiteY15" fmla="*/ 399802 h 440973"/>
              <a:gd name="connsiteX16" fmla="*/ 283589 w 547281"/>
              <a:gd name="connsiteY16" fmla="*/ 392536 h 440973"/>
              <a:gd name="connsiteX17" fmla="*/ 313845 w 547281"/>
              <a:gd name="connsiteY17" fmla="*/ 295570 h 440973"/>
              <a:gd name="connsiteX18" fmla="*/ 302768 w 547281"/>
              <a:gd name="connsiteY18" fmla="*/ 306636 h 440973"/>
              <a:gd name="connsiteX19" fmla="*/ 313845 w 547281"/>
              <a:gd name="connsiteY19" fmla="*/ 318522 h 440973"/>
              <a:gd name="connsiteX20" fmla="*/ 325332 w 547281"/>
              <a:gd name="connsiteY20" fmla="*/ 306636 h 440973"/>
              <a:gd name="connsiteX21" fmla="*/ 313845 w 547281"/>
              <a:gd name="connsiteY21" fmla="*/ 295570 h 440973"/>
              <a:gd name="connsiteX22" fmla="*/ 419154 w 547281"/>
              <a:gd name="connsiteY22" fmla="*/ 213131 h 440973"/>
              <a:gd name="connsiteX23" fmla="*/ 419154 w 547281"/>
              <a:gd name="connsiteY23" fmla="*/ 279582 h 440973"/>
              <a:gd name="connsiteX24" fmla="*/ 435231 w 547281"/>
              <a:gd name="connsiteY24" fmla="*/ 279582 h 440973"/>
              <a:gd name="connsiteX25" fmla="*/ 435231 w 547281"/>
              <a:gd name="connsiteY25" fmla="*/ 213131 h 440973"/>
              <a:gd name="connsiteX26" fmla="*/ 469444 w 547281"/>
              <a:gd name="connsiteY26" fmla="*/ 192907 h 440973"/>
              <a:gd name="connsiteX27" fmla="*/ 469444 w 547281"/>
              <a:gd name="connsiteY27" fmla="*/ 279582 h 440973"/>
              <a:gd name="connsiteX28" fmla="*/ 485932 w 547281"/>
              <a:gd name="connsiteY28" fmla="*/ 279582 h 440973"/>
              <a:gd name="connsiteX29" fmla="*/ 485932 w 547281"/>
              <a:gd name="connsiteY29" fmla="*/ 192907 h 440973"/>
              <a:gd name="connsiteX30" fmla="*/ 122392 w 547281"/>
              <a:gd name="connsiteY30" fmla="*/ 189937 h 440973"/>
              <a:gd name="connsiteX31" fmla="*/ 129316 w 547281"/>
              <a:gd name="connsiteY31" fmla="*/ 197298 h 440973"/>
              <a:gd name="connsiteX32" fmla="*/ 129316 w 547281"/>
              <a:gd name="connsiteY32" fmla="*/ 211203 h 440973"/>
              <a:gd name="connsiteX33" fmla="*/ 133389 w 547281"/>
              <a:gd name="connsiteY33" fmla="*/ 211203 h 440973"/>
              <a:gd name="connsiteX34" fmla="*/ 152940 w 547281"/>
              <a:gd name="connsiteY34" fmla="*/ 230834 h 440973"/>
              <a:gd name="connsiteX35" fmla="*/ 146015 w 547281"/>
              <a:gd name="connsiteY35" fmla="*/ 238196 h 440973"/>
              <a:gd name="connsiteX36" fmla="*/ 138684 w 547281"/>
              <a:gd name="connsiteY36" fmla="*/ 230834 h 440973"/>
              <a:gd name="connsiteX37" fmla="*/ 133389 w 547281"/>
              <a:gd name="connsiteY37" fmla="*/ 225517 h 440973"/>
              <a:gd name="connsiteX38" fmla="*/ 118726 w 547281"/>
              <a:gd name="connsiteY38" fmla="*/ 225517 h 440973"/>
              <a:gd name="connsiteX39" fmla="*/ 105692 w 547281"/>
              <a:gd name="connsiteY39" fmla="*/ 237787 h 440973"/>
              <a:gd name="connsiteX40" fmla="*/ 112616 w 547281"/>
              <a:gd name="connsiteY40" fmla="*/ 248011 h 440973"/>
              <a:gd name="connsiteX41" fmla="*/ 137462 w 547281"/>
              <a:gd name="connsiteY41" fmla="*/ 258644 h 440973"/>
              <a:gd name="connsiteX42" fmla="*/ 152940 w 547281"/>
              <a:gd name="connsiteY42" fmla="*/ 282365 h 440973"/>
              <a:gd name="connsiteX43" fmla="*/ 129316 w 547281"/>
              <a:gd name="connsiteY43" fmla="*/ 309766 h 440973"/>
              <a:gd name="connsiteX44" fmla="*/ 129316 w 547281"/>
              <a:gd name="connsiteY44" fmla="*/ 323671 h 440973"/>
              <a:gd name="connsiteX45" fmla="*/ 122392 w 547281"/>
              <a:gd name="connsiteY45" fmla="*/ 330624 h 440973"/>
              <a:gd name="connsiteX46" fmla="*/ 115060 w 547281"/>
              <a:gd name="connsiteY46" fmla="*/ 323671 h 440973"/>
              <a:gd name="connsiteX47" fmla="*/ 115060 w 547281"/>
              <a:gd name="connsiteY47" fmla="*/ 310175 h 440973"/>
              <a:gd name="connsiteX48" fmla="*/ 111394 w 547281"/>
              <a:gd name="connsiteY48" fmla="*/ 310175 h 440973"/>
              <a:gd name="connsiteX49" fmla="*/ 91844 w 547281"/>
              <a:gd name="connsiteY49" fmla="*/ 290544 h 440973"/>
              <a:gd name="connsiteX50" fmla="*/ 98768 w 547281"/>
              <a:gd name="connsiteY50" fmla="*/ 283183 h 440973"/>
              <a:gd name="connsiteX51" fmla="*/ 105692 w 547281"/>
              <a:gd name="connsiteY51" fmla="*/ 290544 h 440973"/>
              <a:gd name="connsiteX52" fmla="*/ 111394 w 547281"/>
              <a:gd name="connsiteY52" fmla="*/ 295861 h 440973"/>
              <a:gd name="connsiteX53" fmla="*/ 125243 w 547281"/>
              <a:gd name="connsiteY53" fmla="*/ 295861 h 440973"/>
              <a:gd name="connsiteX54" fmla="*/ 138684 w 547281"/>
              <a:gd name="connsiteY54" fmla="*/ 282365 h 440973"/>
              <a:gd name="connsiteX55" fmla="*/ 132167 w 547281"/>
              <a:gd name="connsiteY55" fmla="*/ 272141 h 440973"/>
              <a:gd name="connsiteX56" fmla="*/ 107321 w 547281"/>
              <a:gd name="connsiteY56" fmla="*/ 261507 h 440973"/>
              <a:gd name="connsiteX57" fmla="*/ 91844 w 547281"/>
              <a:gd name="connsiteY57" fmla="*/ 237787 h 440973"/>
              <a:gd name="connsiteX58" fmla="*/ 115060 w 547281"/>
              <a:gd name="connsiteY58" fmla="*/ 211203 h 440973"/>
              <a:gd name="connsiteX59" fmla="*/ 115060 w 547281"/>
              <a:gd name="connsiteY59" fmla="*/ 197298 h 440973"/>
              <a:gd name="connsiteX60" fmla="*/ 122392 w 547281"/>
              <a:gd name="connsiteY60" fmla="*/ 189937 h 440973"/>
              <a:gd name="connsiteX61" fmla="*/ 368865 w 547281"/>
              <a:gd name="connsiteY61" fmla="*/ 183001 h 440973"/>
              <a:gd name="connsiteX62" fmla="*/ 368865 w 547281"/>
              <a:gd name="connsiteY62" fmla="*/ 279582 h 440973"/>
              <a:gd name="connsiteX63" fmla="*/ 384941 w 547281"/>
              <a:gd name="connsiteY63" fmla="*/ 279582 h 440973"/>
              <a:gd name="connsiteX64" fmla="*/ 384941 w 547281"/>
              <a:gd name="connsiteY64" fmla="*/ 183001 h 440973"/>
              <a:gd name="connsiteX65" fmla="*/ 89025 w 547281"/>
              <a:gd name="connsiteY65" fmla="*/ 161139 h 440973"/>
              <a:gd name="connsiteX66" fmla="*/ 15589 w 547281"/>
              <a:gd name="connsiteY66" fmla="*/ 271389 h 440973"/>
              <a:gd name="connsiteX67" fmla="*/ 15589 w 547281"/>
              <a:gd name="connsiteY67" fmla="*/ 303357 h 440973"/>
              <a:gd name="connsiteX68" fmla="*/ 15589 w 547281"/>
              <a:gd name="connsiteY68" fmla="*/ 303767 h 440973"/>
              <a:gd name="connsiteX69" fmla="*/ 119794 w 547281"/>
              <a:gd name="connsiteY69" fmla="*/ 369343 h 440973"/>
              <a:gd name="connsiteX70" fmla="*/ 228101 w 547281"/>
              <a:gd name="connsiteY70" fmla="*/ 290242 h 440973"/>
              <a:gd name="connsiteX71" fmla="*/ 228101 w 547281"/>
              <a:gd name="connsiteY71" fmla="*/ 270979 h 440973"/>
              <a:gd name="connsiteX72" fmla="*/ 214153 w 547281"/>
              <a:gd name="connsiteY72" fmla="*/ 234503 h 440973"/>
              <a:gd name="connsiteX73" fmla="*/ 212922 w 547281"/>
              <a:gd name="connsiteY73" fmla="*/ 233273 h 440973"/>
              <a:gd name="connsiteX74" fmla="*/ 154255 w 547281"/>
              <a:gd name="connsiteY74" fmla="*/ 161139 h 440973"/>
              <a:gd name="connsiteX75" fmla="*/ 301127 w 547281"/>
              <a:gd name="connsiteY75" fmla="*/ 151303 h 440973"/>
              <a:gd name="connsiteX76" fmla="*/ 228922 w 547281"/>
              <a:gd name="connsiteY76" fmla="*/ 228765 h 440973"/>
              <a:gd name="connsiteX77" fmla="*/ 298255 w 547281"/>
              <a:gd name="connsiteY77" fmla="*/ 286963 h 440973"/>
              <a:gd name="connsiteX78" fmla="*/ 308102 w 547281"/>
              <a:gd name="connsiteY78" fmla="*/ 282455 h 440973"/>
              <a:gd name="connsiteX79" fmla="*/ 308102 w 547281"/>
              <a:gd name="connsiteY79" fmla="*/ 153762 h 440973"/>
              <a:gd name="connsiteX80" fmla="*/ 301127 w 547281"/>
              <a:gd name="connsiteY80" fmla="*/ 151303 h 440973"/>
              <a:gd name="connsiteX81" fmla="*/ 341659 w 547281"/>
              <a:gd name="connsiteY81" fmla="*/ 148331 h 440973"/>
              <a:gd name="connsiteX82" fmla="*/ 348666 w 547281"/>
              <a:gd name="connsiteY82" fmla="*/ 155760 h 440973"/>
              <a:gd name="connsiteX83" fmla="*/ 348666 w 547281"/>
              <a:gd name="connsiteY83" fmla="*/ 279582 h 440973"/>
              <a:gd name="connsiteX84" fmla="*/ 354437 w 547281"/>
              <a:gd name="connsiteY84" fmla="*/ 279582 h 440973"/>
              <a:gd name="connsiteX85" fmla="*/ 354437 w 547281"/>
              <a:gd name="connsiteY85" fmla="*/ 180525 h 440973"/>
              <a:gd name="connsiteX86" fmla="*/ 366392 w 547281"/>
              <a:gd name="connsiteY86" fmla="*/ 168555 h 440973"/>
              <a:gd name="connsiteX87" fmla="*/ 387002 w 547281"/>
              <a:gd name="connsiteY87" fmla="*/ 168555 h 440973"/>
              <a:gd name="connsiteX88" fmla="*/ 399368 w 547281"/>
              <a:gd name="connsiteY88" fmla="*/ 180525 h 440973"/>
              <a:gd name="connsiteX89" fmla="*/ 399368 w 547281"/>
              <a:gd name="connsiteY89" fmla="*/ 279582 h 440973"/>
              <a:gd name="connsiteX90" fmla="*/ 405139 w 547281"/>
              <a:gd name="connsiteY90" fmla="*/ 279582 h 440973"/>
              <a:gd name="connsiteX91" fmla="*/ 405139 w 547281"/>
              <a:gd name="connsiteY91" fmla="*/ 211067 h 440973"/>
              <a:gd name="connsiteX92" fmla="*/ 408437 w 547281"/>
              <a:gd name="connsiteY92" fmla="*/ 202400 h 440973"/>
              <a:gd name="connsiteX93" fmla="*/ 416681 w 547281"/>
              <a:gd name="connsiteY93" fmla="*/ 199098 h 440973"/>
              <a:gd name="connsiteX94" fmla="*/ 437704 w 547281"/>
              <a:gd name="connsiteY94" fmla="*/ 199098 h 440973"/>
              <a:gd name="connsiteX95" fmla="*/ 449658 w 547281"/>
              <a:gd name="connsiteY95" fmla="*/ 211067 h 440973"/>
              <a:gd name="connsiteX96" fmla="*/ 449658 w 547281"/>
              <a:gd name="connsiteY96" fmla="*/ 279582 h 440973"/>
              <a:gd name="connsiteX97" fmla="*/ 455429 w 547281"/>
              <a:gd name="connsiteY97" fmla="*/ 279582 h 440973"/>
              <a:gd name="connsiteX98" fmla="*/ 455429 w 547281"/>
              <a:gd name="connsiteY98" fmla="*/ 190843 h 440973"/>
              <a:gd name="connsiteX99" fmla="*/ 467383 w 547281"/>
              <a:gd name="connsiteY99" fmla="*/ 178461 h 440973"/>
              <a:gd name="connsiteX100" fmla="*/ 487994 w 547281"/>
              <a:gd name="connsiteY100" fmla="*/ 178461 h 440973"/>
              <a:gd name="connsiteX101" fmla="*/ 499948 w 547281"/>
              <a:gd name="connsiteY101" fmla="*/ 190843 h 440973"/>
              <a:gd name="connsiteX102" fmla="*/ 499948 w 547281"/>
              <a:gd name="connsiteY102" fmla="*/ 279582 h 440973"/>
              <a:gd name="connsiteX103" fmla="*/ 513138 w 547281"/>
              <a:gd name="connsiteY103" fmla="*/ 279582 h 440973"/>
              <a:gd name="connsiteX104" fmla="*/ 520146 w 547281"/>
              <a:gd name="connsiteY104" fmla="*/ 287012 h 440973"/>
              <a:gd name="connsiteX105" fmla="*/ 513138 w 547281"/>
              <a:gd name="connsiteY105" fmla="*/ 294028 h 440973"/>
              <a:gd name="connsiteX106" fmla="*/ 494177 w 547281"/>
              <a:gd name="connsiteY106" fmla="*/ 294028 h 440973"/>
              <a:gd name="connsiteX107" fmla="*/ 491703 w 547281"/>
              <a:gd name="connsiteY107" fmla="*/ 294441 h 440973"/>
              <a:gd name="connsiteX108" fmla="*/ 463261 w 547281"/>
              <a:gd name="connsiteY108" fmla="*/ 294441 h 440973"/>
              <a:gd name="connsiteX109" fmla="*/ 461612 w 547281"/>
              <a:gd name="connsiteY109" fmla="*/ 294028 h 440973"/>
              <a:gd name="connsiteX110" fmla="*/ 443475 w 547281"/>
              <a:gd name="connsiteY110" fmla="*/ 294028 h 440973"/>
              <a:gd name="connsiteX111" fmla="*/ 441414 w 547281"/>
              <a:gd name="connsiteY111" fmla="*/ 294441 h 440973"/>
              <a:gd name="connsiteX112" fmla="*/ 412971 w 547281"/>
              <a:gd name="connsiteY112" fmla="*/ 294441 h 440973"/>
              <a:gd name="connsiteX113" fmla="*/ 410910 w 547281"/>
              <a:gd name="connsiteY113" fmla="*/ 294028 h 440973"/>
              <a:gd name="connsiteX114" fmla="*/ 392773 w 547281"/>
              <a:gd name="connsiteY114" fmla="*/ 294028 h 440973"/>
              <a:gd name="connsiteX115" fmla="*/ 391124 w 547281"/>
              <a:gd name="connsiteY115" fmla="*/ 294441 h 440973"/>
              <a:gd name="connsiteX116" fmla="*/ 362269 w 547281"/>
              <a:gd name="connsiteY116" fmla="*/ 294441 h 440973"/>
              <a:gd name="connsiteX117" fmla="*/ 360621 w 547281"/>
              <a:gd name="connsiteY117" fmla="*/ 294028 h 440973"/>
              <a:gd name="connsiteX118" fmla="*/ 348666 w 547281"/>
              <a:gd name="connsiteY118" fmla="*/ 294028 h 440973"/>
              <a:gd name="connsiteX119" fmla="*/ 334239 w 547281"/>
              <a:gd name="connsiteY119" fmla="*/ 279582 h 440973"/>
              <a:gd name="connsiteX120" fmla="*/ 334239 w 547281"/>
              <a:gd name="connsiteY120" fmla="*/ 155760 h 440973"/>
              <a:gd name="connsiteX121" fmla="*/ 341659 w 547281"/>
              <a:gd name="connsiteY121" fmla="*/ 148331 h 440973"/>
              <a:gd name="connsiteX122" fmla="*/ 313845 w 547281"/>
              <a:gd name="connsiteY122" fmla="*/ 117695 h 440973"/>
              <a:gd name="connsiteX123" fmla="*/ 302768 w 547281"/>
              <a:gd name="connsiteY123" fmla="*/ 129581 h 440973"/>
              <a:gd name="connsiteX124" fmla="*/ 313845 w 547281"/>
              <a:gd name="connsiteY124" fmla="*/ 140647 h 440973"/>
              <a:gd name="connsiteX125" fmla="*/ 325332 w 547281"/>
              <a:gd name="connsiteY125" fmla="*/ 129581 h 440973"/>
              <a:gd name="connsiteX126" fmla="*/ 313845 w 547281"/>
              <a:gd name="connsiteY126" fmla="*/ 117695 h 440973"/>
              <a:gd name="connsiteX127" fmla="*/ 479999 w 547281"/>
              <a:gd name="connsiteY127" fmla="*/ 70153 h 440973"/>
              <a:gd name="connsiteX128" fmla="*/ 479999 w 547281"/>
              <a:gd name="connsiteY128" fmla="*/ 92695 h 440973"/>
              <a:gd name="connsiteX129" fmla="*/ 486563 w 547281"/>
              <a:gd name="connsiteY129" fmla="*/ 99252 h 440973"/>
              <a:gd name="connsiteX130" fmla="*/ 518973 w 547281"/>
              <a:gd name="connsiteY130" fmla="*/ 99252 h 440973"/>
              <a:gd name="connsiteX131" fmla="*/ 99435 w 547281"/>
              <a:gd name="connsiteY131" fmla="*/ 66772 h 440973"/>
              <a:gd name="connsiteX132" fmla="*/ 73845 w 547281"/>
              <a:gd name="connsiteY132" fmla="*/ 68923 h 440973"/>
              <a:gd name="connsiteX133" fmla="*/ 101743 w 547281"/>
              <a:gd name="connsiteY133" fmla="*/ 135729 h 440973"/>
              <a:gd name="connsiteX134" fmla="*/ 106666 w 547281"/>
              <a:gd name="connsiteY134" fmla="*/ 135729 h 440973"/>
              <a:gd name="connsiteX135" fmla="*/ 93948 w 547281"/>
              <a:gd name="connsiteY135" fmla="*/ 87367 h 440973"/>
              <a:gd name="connsiteX136" fmla="*/ 99281 w 547281"/>
              <a:gd name="connsiteY136" fmla="*/ 78760 h 440973"/>
              <a:gd name="connsiteX137" fmla="*/ 107896 w 547281"/>
              <a:gd name="connsiteY137" fmla="*/ 83678 h 440973"/>
              <a:gd name="connsiteX138" fmla="*/ 120614 w 547281"/>
              <a:gd name="connsiteY138" fmla="*/ 132860 h 440973"/>
              <a:gd name="connsiteX139" fmla="*/ 134973 w 547281"/>
              <a:gd name="connsiteY139" fmla="*/ 98433 h 440973"/>
              <a:gd name="connsiteX140" fmla="*/ 143999 w 547281"/>
              <a:gd name="connsiteY140" fmla="*/ 94744 h 440973"/>
              <a:gd name="connsiteX141" fmla="*/ 148102 w 547281"/>
              <a:gd name="connsiteY141" fmla="*/ 103761 h 440973"/>
              <a:gd name="connsiteX142" fmla="*/ 134973 w 547281"/>
              <a:gd name="connsiteY142" fmla="*/ 135729 h 440973"/>
              <a:gd name="connsiteX143" fmla="*/ 141127 w 547281"/>
              <a:gd name="connsiteY143" fmla="*/ 135729 h 440973"/>
              <a:gd name="connsiteX144" fmla="*/ 174358 w 547281"/>
              <a:gd name="connsiteY144" fmla="*/ 71382 h 440973"/>
              <a:gd name="connsiteX145" fmla="*/ 127178 w 547281"/>
              <a:gd name="connsiteY145" fmla="*/ 68923 h 440973"/>
              <a:gd name="connsiteX146" fmla="*/ 99435 w 547281"/>
              <a:gd name="connsiteY146" fmla="*/ 66772 h 440973"/>
              <a:gd name="connsiteX147" fmla="*/ 324512 w 547281"/>
              <a:gd name="connsiteY147" fmla="*/ 62776 h 440973"/>
              <a:gd name="connsiteX148" fmla="*/ 322461 w 547281"/>
              <a:gd name="connsiteY148" fmla="*/ 65235 h 440973"/>
              <a:gd name="connsiteX149" fmla="*/ 322461 w 547281"/>
              <a:gd name="connsiteY149" fmla="*/ 104990 h 440973"/>
              <a:gd name="connsiteX150" fmla="*/ 339691 w 547281"/>
              <a:gd name="connsiteY150" fmla="*/ 129581 h 440973"/>
              <a:gd name="connsiteX151" fmla="*/ 322461 w 547281"/>
              <a:gd name="connsiteY151" fmla="*/ 153352 h 440973"/>
              <a:gd name="connsiteX152" fmla="*/ 322461 w 547281"/>
              <a:gd name="connsiteY152" fmla="*/ 282865 h 440973"/>
              <a:gd name="connsiteX153" fmla="*/ 339691 w 547281"/>
              <a:gd name="connsiteY153" fmla="*/ 306636 h 440973"/>
              <a:gd name="connsiteX154" fmla="*/ 322461 w 547281"/>
              <a:gd name="connsiteY154" fmla="*/ 331227 h 440973"/>
              <a:gd name="connsiteX155" fmla="*/ 322461 w 547281"/>
              <a:gd name="connsiteY155" fmla="*/ 377130 h 440973"/>
              <a:gd name="connsiteX156" fmla="*/ 324512 w 547281"/>
              <a:gd name="connsiteY156" fmla="*/ 379589 h 440973"/>
              <a:gd name="connsiteX157" fmla="*/ 530460 w 547281"/>
              <a:gd name="connsiteY157" fmla="*/ 379589 h 440973"/>
              <a:gd name="connsiteX158" fmla="*/ 532922 w 547281"/>
              <a:gd name="connsiteY158" fmla="*/ 377130 h 440973"/>
              <a:gd name="connsiteX159" fmla="*/ 532922 w 547281"/>
              <a:gd name="connsiteY159" fmla="*/ 113597 h 440973"/>
              <a:gd name="connsiteX160" fmla="*/ 486563 w 547281"/>
              <a:gd name="connsiteY160" fmla="*/ 113597 h 440973"/>
              <a:gd name="connsiteX161" fmla="*/ 465640 w 547281"/>
              <a:gd name="connsiteY161" fmla="*/ 92695 h 440973"/>
              <a:gd name="connsiteX162" fmla="*/ 465640 w 547281"/>
              <a:gd name="connsiteY162" fmla="*/ 62776 h 440973"/>
              <a:gd name="connsiteX163" fmla="*/ 324512 w 547281"/>
              <a:gd name="connsiteY163" fmla="*/ 48841 h 440973"/>
              <a:gd name="connsiteX164" fmla="*/ 472614 w 547281"/>
              <a:gd name="connsiteY164" fmla="*/ 48841 h 440973"/>
              <a:gd name="connsiteX165" fmla="*/ 476717 w 547281"/>
              <a:gd name="connsiteY165" fmla="*/ 50070 h 440973"/>
              <a:gd name="connsiteX166" fmla="*/ 544819 w 547281"/>
              <a:gd name="connsiteY166" fmla="*/ 100892 h 440973"/>
              <a:gd name="connsiteX167" fmla="*/ 547281 w 547281"/>
              <a:gd name="connsiteY167" fmla="*/ 106630 h 440973"/>
              <a:gd name="connsiteX168" fmla="*/ 547281 w 547281"/>
              <a:gd name="connsiteY168" fmla="*/ 377130 h 440973"/>
              <a:gd name="connsiteX169" fmla="*/ 530460 w 547281"/>
              <a:gd name="connsiteY169" fmla="*/ 393934 h 440973"/>
              <a:gd name="connsiteX170" fmla="*/ 324512 w 547281"/>
              <a:gd name="connsiteY170" fmla="*/ 393934 h 440973"/>
              <a:gd name="connsiteX171" fmla="*/ 308102 w 547281"/>
              <a:gd name="connsiteY171" fmla="*/ 377130 h 440973"/>
              <a:gd name="connsiteX172" fmla="*/ 308102 w 547281"/>
              <a:gd name="connsiteY172" fmla="*/ 332047 h 440973"/>
              <a:gd name="connsiteX173" fmla="*/ 287999 w 547281"/>
              <a:gd name="connsiteY173" fmla="*/ 306636 h 440973"/>
              <a:gd name="connsiteX174" fmla="*/ 290050 w 547281"/>
              <a:gd name="connsiteY174" fmla="*/ 298029 h 440973"/>
              <a:gd name="connsiteX175" fmla="*/ 239178 w 547281"/>
              <a:gd name="connsiteY175" fmla="*/ 255815 h 440973"/>
              <a:gd name="connsiteX176" fmla="*/ 242050 w 547281"/>
              <a:gd name="connsiteY176" fmla="*/ 269750 h 440973"/>
              <a:gd name="connsiteX177" fmla="*/ 242050 w 547281"/>
              <a:gd name="connsiteY177" fmla="*/ 291062 h 440973"/>
              <a:gd name="connsiteX178" fmla="*/ 119794 w 547281"/>
              <a:gd name="connsiteY178" fmla="*/ 383688 h 440973"/>
              <a:gd name="connsiteX179" fmla="*/ 1230 w 547281"/>
              <a:gd name="connsiteY179" fmla="*/ 305406 h 440973"/>
              <a:gd name="connsiteX180" fmla="*/ 1230 w 547281"/>
              <a:gd name="connsiteY180" fmla="*/ 269340 h 440973"/>
              <a:gd name="connsiteX181" fmla="*/ 73025 w 547281"/>
              <a:gd name="connsiteY181" fmla="*/ 157451 h 440973"/>
              <a:gd name="connsiteX182" fmla="*/ 71794 w 547281"/>
              <a:gd name="connsiteY182" fmla="*/ 153762 h 440973"/>
              <a:gd name="connsiteX183" fmla="*/ 75486 w 547281"/>
              <a:gd name="connsiteY183" fmla="*/ 148024 h 440973"/>
              <a:gd name="connsiteX184" fmla="*/ 73435 w 547281"/>
              <a:gd name="connsiteY184" fmla="*/ 142696 h 440973"/>
              <a:gd name="connsiteX185" fmla="*/ 80409 w 547281"/>
              <a:gd name="connsiteY185" fmla="*/ 135729 h 440973"/>
              <a:gd name="connsiteX186" fmla="*/ 86153 w 547281"/>
              <a:gd name="connsiteY186" fmla="*/ 135729 h 440973"/>
              <a:gd name="connsiteX187" fmla="*/ 61127 w 547281"/>
              <a:gd name="connsiteY187" fmla="*/ 73842 h 440973"/>
              <a:gd name="connsiteX188" fmla="*/ 61127 w 547281"/>
              <a:gd name="connsiteY188" fmla="*/ 61956 h 440973"/>
              <a:gd name="connsiteX189" fmla="*/ 70973 w 547281"/>
              <a:gd name="connsiteY189" fmla="*/ 54988 h 440973"/>
              <a:gd name="connsiteX190" fmla="*/ 128820 w 547281"/>
              <a:gd name="connsiteY190" fmla="*/ 54988 h 440973"/>
              <a:gd name="connsiteX191" fmla="*/ 174358 w 547281"/>
              <a:gd name="connsiteY191" fmla="*/ 57448 h 440973"/>
              <a:gd name="connsiteX192" fmla="*/ 186255 w 547281"/>
              <a:gd name="connsiteY192" fmla="*/ 64005 h 440973"/>
              <a:gd name="connsiteX193" fmla="*/ 187076 w 547281"/>
              <a:gd name="connsiteY193" fmla="*/ 77940 h 440973"/>
              <a:gd name="connsiteX194" fmla="*/ 157127 w 547281"/>
              <a:gd name="connsiteY194" fmla="*/ 135729 h 440973"/>
              <a:gd name="connsiteX195" fmla="*/ 164102 w 547281"/>
              <a:gd name="connsiteY195" fmla="*/ 135729 h 440973"/>
              <a:gd name="connsiteX196" fmla="*/ 171486 w 547281"/>
              <a:gd name="connsiteY196" fmla="*/ 142696 h 440973"/>
              <a:gd name="connsiteX197" fmla="*/ 169435 w 547281"/>
              <a:gd name="connsiteY197" fmla="*/ 148024 h 440973"/>
              <a:gd name="connsiteX198" fmla="*/ 173127 w 547281"/>
              <a:gd name="connsiteY198" fmla="*/ 153762 h 440973"/>
              <a:gd name="connsiteX199" fmla="*/ 171486 w 547281"/>
              <a:gd name="connsiteY199" fmla="*/ 158680 h 440973"/>
              <a:gd name="connsiteX200" fmla="*/ 219896 w 547281"/>
              <a:gd name="connsiteY200" fmla="*/ 217699 h 440973"/>
              <a:gd name="connsiteX201" fmla="*/ 291281 w 547281"/>
              <a:gd name="connsiteY201" fmla="*/ 141057 h 440973"/>
              <a:gd name="connsiteX202" fmla="*/ 287999 w 547281"/>
              <a:gd name="connsiteY202" fmla="*/ 129581 h 440973"/>
              <a:gd name="connsiteX203" fmla="*/ 308102 w 547281"/>
              <a:gd name="connsiteY203" fmla="*/ 104170 h 440973"/>
              <a:gd name="connsiteX204" fmla="*/ 308102 w 547281"/>
              <a:gd name="connsiteY204" fmla="*/ 65235 h 440973"/>
              <a:gd name="connsiteX205" fmla="*/ 324512 w 547281"/>
              <a:gd name="connsiteY205" fmla="*/ 48841 h 440973"/>
              <a:gd name="connsiteX206" fmla="*/ 204486 w 547281"/>
              <a:gd name="connsiteY206" fmla="*/ 0 h 440973"/>
              <a:gd name="connsiteX207" fmla="*/ 211948 w 547281"/>
              <a:gd name="connsiteY207" fmla="*/ 6881 h 440973"/>
              <a:gd name="connsiteX208" fmla="*/ 211948 w 547281"/>
              <a:gd name="connsiteY208" fmla="*/ 21454 h 440973"/>
              <a:gd name="connsiteX209" fmla="*/ 226871 w 547281"/>
              <a:gd name="connsiteY209" fmla="*/ 21454 h 440973"/>
              <a:gd name="connsiteX210" fmla="*/ 234333 w 547281"/>
              <a:gd name="connsiteY210" fmla="*/ 28740 h 440973"/>
              <a:gd name="connsiteX211" fmla="*/ 226871 w 547281"/>
              <a:gd name="connsiteY211" fmla="*/ 35622 h 440973"/>
              <a:gd name="connsiteX212" fmla="*/ 211948 w 547281"/>
              <a:gd name="connsiteY212" fmla="*/ 35622 h 440973"/>
              <a:gd name="connsiteX213" fmla="*/ 211948 w 547281"/>
              <a:gd name="connsiteY213" fmla="*/ 50599 h 440973"/>
              <a:gd name="connsiteX214" fmla="*/ 204486 w 547281"/>
              <a:gd name="connsiteY214" fmla="*/ 57481 h 440973"/>
              <a:gd name="connsiteX215" fmla="*/ 197438 w 547281"/>
              <a:gd name="connsiteY215" fmla="*/ 50599 h 440973"/>
              <a:gd name="connsiteX216" fmla="*/ 197438 w 547281"/>
              <a:gd name="connsiteY216" fmla="*/ 35622 h 440973"/>
              <a:gd name="connsiteX217" fmla="*/ 182100 w 547281"/>
              <a:gd name="connsiteY217" fmla="*/ 35622 h 440973"/>
              <a:gd name="connsiteX218" fmla="*/ 175053 w 547281"/>
              <a:gd name="connsiteY218" fmla="*/ 28740 h 440973"/>
              <a:gd name="connsiteX219" fmla="*/ 182100 w 547281"/>
              <a:gd name="connsiteY219" fmla="*/ 21454 h 440973"/>
              <a:gd name="connsiteX220" fmla="*/ 197438 w 547281"/>
              <a:gd name="connsiteY220" fmla="*/ 21454 h 440973"/>
              <a:gd name="connsiteX221" fmla="*/ 197438 w 547281"/>
              <a:gd name="connsiteY221" fmla="*/ 6881 h 440973"/>
              <a:gd name="connsiteX222" fmla="*/ 204486 w 547281"/>
              <a:gd name="connsiteY222" fmla="*/ 0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47281" h="440973">
                <a:moveTo>
                  <a:pt x="283589" y="392536"/>
                </a:moveTo>
                <a:cubicBezTo>
                  <a:pt x="287741" y="392536"/>
                  <a:pt x="291062" y="395362"/>
                  <a:pt x="291062" y="399802"/>
                </a:cubicBezTo>
                <a:lnTo>
                  <a:pt x="291062" y="409893"/>
                </a:lnTo>
                <a:lnTo>
                  <a:pt x="301441" y="409893"/>
                </a:lnTo>
                <a:cubicBezTo>
                  <a:pt x="305593" y="409893"/>
                  <a:pt x="308499" y="412718"/>
                  <a:pt x="308499" y="416754"/>
                </a:cubicBezTo>
                <a:cubicBezTo>
                  <a:pt x="308499" y="420387"/>
                  <a:pt x="305593" y="423616"/>
                  <a:pt x="301441" y="423616"/>
                </a:cubicBezTo>
                <a:lnTo>
                  <a:pt x="291062" y="423616"/>
                </a:lnTo>
                <a:lnTo>
                  <a:pt x="291062" y="433707"/>
                </a:lnTo>
                <a:cubicBezTo>
                  <a:pt x="291062" y="437744"/>
                  <a:pt x="287741" y="440973"/>
                  <a:pt x="283589" y="440973"/>
                </a:cubicBezTo>
                <a:cubicBezTo>
                  <a:pt x="279853" y="440973"/>
                  <a:pt x="276116" y="437744"/>
                  <a:pt x="276116" y="433707"/>
                </a:cubicBezTo>
                <a:lnTo>
                  <a:pt x="276116" y="423616"/>
                </a:lnTo>
                <a:lnTo>
                  <a:pt x="265737" y="423616"/>
                </a:lnTo>
                <a:cubicBezTo>
                  <a:pt x="262001" y="423616"/>
                  <a:pt x="258264" y="420387"/>
                  <a:pt x="258264" y="416754"/>
                </a:cubicBezTo>
                <a:cubicBezTo>
                  <a:pt x="258264" y="412718"/>
                  <a:pt x="262001" y="409893"/>
                  <a:pt x="265737" y="409893"/>
                </a:cubicBezTo>
                <a:lnTo>
                  <a:pt x="276116" y="409893"/>
                </a:lnTo>
                <a:lnTo>
                  <a:pt x="276116" y="399802"/>
                </a:lnTo>
                <a:cubicBezTo>
                  <a:pt x="276116" y="395362"/>
                  <a:pt x="279853" y="392536"/>
                  <a:pt x="283589" y="392536"/>
                </a:cubicBezTo>
                <a:close/>
                <a:moveTo>
                  <a:pt x="313845" y="295570"/>
                </a:moveTo>
                <a:cubicBezTo>
                  <a:pt x="307691" y="295570"/>
                  <a:pt x="302768" y="300898"/>
                  <a:pt x="302768" y="306636"/>
                </a:cubicBezTo>
                <a:cubicBezTo>
                  <a:pt x="302768" y="313194"/>
                  <a:pt x="307691" y="318522"/>
                  <a:pt x="313845" y="318522"/>
                </a:cubicBezTo>
                <a:cubicBezTo>
                  <a:pt x="320409" y="318522"/>
                  <a:pt x="325332" y="313194"/>
                  <a:pt x="325332" y="306636"/>
                </a:cubicBezTo>
                <a:cubicBezTo>
                  <a:pt x="325332" y="300898"/>
                  <a:pt x="320409" y="295570"/>
                  <a:pt x="313845" y="295570"/>
                </a:cubicBezTo>
                <a:close/>
                <a:moveTo>
                  <a:pt x="419154" y="213131"/>
                </a:moveTo>
                <a:lnTo>
                  <a:pt x="419154" y="279582"/>
                </a:lnTo>
                <a:lnTo>
                  <a:pt x="435231" y="279582"/>
                </a:lnTo>
                <a:lnTo>
                  <a:pt x="435231" y="213131"/>
                </a:lnTo>
                <a:close/>
                <a:moveTo>
                  <a:pt x="469444" y="192907"/>
                </a:moveTo>
                <a:lnTo>
                  <a:pt x="469444" y="279582"/>
                </a:lnTo>
                <a:lnTo>
                  <a:pt x="485932" y="279582"/>
                </a:lnTo>
                <a:lnTo>
                  <a:pt x="485932" y="192907"/>
                </a:lnTo>
                <a:close/>
                <a:moveTo>
                  <a:pt x="122392" y="189937"/>
                </a:moveTo>
                <a:cubicBezTo>
                  <a:pt x="126465" y="189937"/>
                  <a:pt x="129316" y="193209"/>
                  <a:pt x="129316" y="197298"/>
                </a:cubicBezTo>
                <a:lnTo>
                  <a:pt x="129316" y="211203"/>
                </a:lnTo>
                <a:lnTo>
                  <a:pt x="133389" y="211203"/>
                </a:lnTo>
                <a:cubicBezTo>
                  <a:pt x="143979" y="211203"/>
                  <a:pt x="152940" y="220201"/>
                  <a:pt x="152940" y="230834"/>
                </a:cubicBezTo>
                <a:cubicBezTo>
                  <a:pt x="152940" y="234924"/>
                  <a:pt x="149681" y="238196"/>
                  <a:pt x="146015" y="238196"/>
                </a:cubicBezTo>
                <a:cubicBezTo>
                  <a:pt x="141942" y="238196"/>
                  <a:pt x="138684" y="234924"/>
                  <a:pt x="138684" y="230834"/>
                </a:cubicBezTo>
                <a:cubicBezTo>
                  <a:pt x="138684" y="227971"/>
                  <a:pt x="136240" y="225517"/>
                  <a:pt x="133389" y="225517"/>
                </a:cubicBezTo>
                <a:lnTo>
                  <a:pt x="118726" y="225517"/>
                </a:lnTo>
                <a:cubicBezTo>
                  <a:pt x="111802" y="225517"/>
                  <a:pt x="105692" y="230834"/>
                  <a:pt x="105692" y="237787"/>
                </a:cubicBezTo>
                <a:cubicBezTo>
                  <a:pt x="105692" y="242285"/>
                  <a:pt x="108543" y="246784"/>
                  <a:pt x="112616" y="248011"/>
                </a:cubicBezTo>
                <a:lnTo>
                  <a:pt x="137462" y="258644"/>
                </a:lnTo>
                <a:cubicBezTo>
                  <a:pt x="146830" y="262734"/>
                  <a:pt x="152940" y="272141"/>
                  <a:pt x="152940" y="282365"/>
                </a:cubicBezTo>
                <a:cubicBezTo>
                  <a:pt x="152940" y="295861"/>
                  <a:pt x="142757" y="307312"/>
                  <a:pt x="129316" y="309766"/>
                </a:cubicBezTo>
                <a:lnTo>
                  <a:pt x="129316" y="323671"/>
                </a:lnTo>
                <a:cubicBezTo>
                  <a:pt x="129316" y="327352"/>
                  <a:pt x="126465" y="330624"/>
                  <a:pt x="122392" y="330624"/>
                </a:cubicBezTo>
                <a:cubicBezTo>
                  <a:pt x="118726" y="330624"/>
                  <a:pt x="115060" y="327352"/>
                  <a:pt x="115060" y="323671"/>
                </a:cubicBezTo>
                <a:lnTo>
                  <a:pt x="115060" y="310175"/>
                </a:lnTo>
                <a:lnTo>
                  <a:pt x="111394" y="310175"/>
                </a:lnTo>
                <a:cubicBezTo>
                  <a:pt x="100805" y="310175"/>
                  <a:pt x="91844" y="301587"/>
                  <a:pt x="91844" y="290544"/>
                </a:cubicBezTo>
                <a:cubicBezTo>
                  <a:pt x="91844" y="286455"/>
                  <a:pt x="95102" y="283183"/>
                  <a:pt x="98768" y="283183"/>
                </a:cubicBezTo>
                <a:cubicBezTo>
                  <a:pt x="102841" y="283183"/>
                  <a:pt x="105692" y="286455"/>
                  <a:pt x="105692" y="290544"/>
                </a:cubicBezTo>
                <a:cubicBezTo>
                  <a:pt x="105692" y="293407"/>
                  <a:pt x="108543" y="295861"/>
                  <a:pt x="111394" y="295861"/>
                </a:cubicBezTo>
                <a:lnTo>
                  <a:pt x="125243" y="295861"/>
                </a:lnTo>
                <a:cubicBezTo>
                  <a:pt x="132574" y="295861"/>
                  <a:pt x="138684" y="289726"/>
                  <a:pt x="138684" y="282365"/>
                </a:cubicBezTo>
                <a:cubicBezTo>
                  <a:pt x="138684" y="277866"/>
                  <a:pt x="135833" y="273776"/>
                  <a:pt x="132167" y="272141"/>
                </a:cubicBezTo>
                <a:lnTo>
                  <a:pt x="107321" y="261507"/>
                </a:lnTo>
                <a:cubicBezTo>
                  <a:pt x="97953" y="257417"/>
                  <a:pt x="91844" y="248011"/>
                  <a:pt x="91844" y="237787"/>
                </a:cubicBezTo>
                <a:cubicBezTo>
                  <a:pt x="91844" y="224291"/>
                  <a:pt x="102434" y="213248"/>
                  <a:pt x="115060" y="211203"/>
                </a:cubicBezTo>
                <a:lnTo>
                  <a:pt x="115060" y="197298"/>
                </a:lnTo>
                <a:cubicBezTo>
                  <a:pt x="115060" y="193209"/>
                  <a:pt x="118726" y="189937"/>
                  <a:pt x="122392" y="189937"/>
                </a:cubicBezTo>
                <a:close/>
                <a:moveTo>
                  <a:pt x="368865" y="183001"/>
                </a:moveTo>
                <a:lnTo>
                  <a:pt x="368865" y="279582"/>
                </a:lnTo>
                <a:lnTo>
                  <a:pt x="384941" y="279582"/>
                </a:lnTo>
                <a:lnTo>
                  <a:pt x="384941" y="183001"/>
                </a:lnTo>
                <a:close/>
                <a:moveTo>
                  <a:pt x="89025" y="161139"/>
                </a:moveTo>
                <a:cubicBezTo>
                  <a:pt x="66050" y="185321"/>
                  <a:pt x="20512" y="237371"/>
                  <a:pt x="15589" y="271389"/>
                </a:cubicBezTo>
                <a:cubicBezTo>
                  <a:pt x="13538" y="282455"/>
                  <a:pt x="13538" y="293521"/>
                  <a:pt x="15589" y="303357"/>
                </a:cubicBezTo>
                <a:lnTo>
                  <a:pt x="15589" y="303767"/>
                </a:lnTo>
                <a:cubicBezTo>
                  <a:pt x="15589" y="306636"/>
                  <a:pt x="23794" y="369343"/>
                  <a:pt x="119794" y="369343"/>
                </a:cubicBezTo>
                <a:cubicBezTo>
                  <a:pt x="221127" y="369343"/>
                  <a:pt x="228101" y="293521"/>
                  <a:pt x="228101" y="290242"/>
                </a:cubicBezTo>
                <a:cubicBezTo>
                  <a:pt x="228512" y="284094"/>
                  <a:pt x="228512" y="277537"/>
                  <a:pt x="228101" y="270979"/>
                </a:cubicBezTo>
                <a:cubicBezTo>
                  <a:pt x="226871" y="259913"/>
                  <a:pt x="221537" y="247208"/>
                  <a:pt x="214153" y="234503"/>
                </a:cubicBezTo>
                <a:cubicBezTo>
                  <a:pt x="213332" y="234093"/>
                  <a:pt x="212922" y="233683"/>
                  <a:pt x="212922" y="233273"/>
                </a:cubicBezTo>
                <a:cubicBezTo>
                  <a:pt x="196512" y="205813"/>
                  <a:pt x="169845" y="177124"/>
                  <a:pt x="154255" y="161139"/>
                </a:cubicBezTo>
                <a:close/>
                <a:moveTo>
                  <a:pt x="301127" y="151303"/>
                </a:moveTo>
                <a:lnTo>
                  <a:pt x="228922" y="228765"/>
                </a:lnTo>
                <a:lnTo>
                  <a:pt x="298255" y="286963"/>
                </a:lnTo>
                <a:cubicBezTo>
                  <a:pt x="301538" y="284504"/>
                  <a:pt x="304409" y="282865"/>
                  <a:pt x="308102" y="282455"/>
                </a:cubicBezTo>
                <a:lnTo>
                  <a:pt x="308102" y="153762"/>
                </a:lnTo>
                <a:cubicBezTo>
                  <a:pt x="305230" y="153762"/>
                  <a:pt x="303179" y="152942"/>
                  <a:pt x="301127" y="151303"/>
                </a:cubicBezTo>
                <a:close/>
                <a:moveTo>
                  <a:pt x="341659" y="148331"/>
                </a:moveTo>
                <a:cubicBezTo>
                  <a:pt x="345369" y="148331"/>
                  <a:pt x="348666" y="151220"/>
                  <a:pt x="348666" y="155760"/>
                </a:cubicBezTo>
                <a:lnTo>
                  <a:pt x="348666" y="279582"/>
                </a:lnTo>
                <a:lnTo>
                  <a:pt x="354437" y="279582"/>
                </a:lnTo>
                <a:lnTo>
                  <a:pt x="354437" y="180525"/>
                </a:lnTo>
                <a:cubicBezTo>
                  <a:pt x="354437" y="173921"/>
                  <a:pt x="359796" y="168555"/>
                  <a:pt x="366392" y="168555"/>
                </a:cubicBezTo>
                <a:lnTo>
                  <a:pt x="387002" y="168555"/>
                </a:lnTo>
                <a:cubicBezTo>
                  <a:pt x="393597" y="168555"/>
                  <a:pt x="399368" y="173921"/>
                  <a:pt x="399368" y="180525"/>
                </a:cubicBezTo>
                <a:lnTo>
                  <a:pt x="399368" y="279582"/>
                </a:lnTo>
                <a:lnTo>
                  <a:pt x="405139" y="279582"/>
                </a:lnTo>
                <a:lnTo>
                  <a:pt x="405139" y="211067"/>
                </a:lnTo>
                <a:cubicBezTo>
                  <a:pt x="405139" y="207353"/>
                  <a:pt x="406376" y="204464"/>
                  <a:pt x="408437" y="202400"/>
                </a:cubicBezTo>
                <a:cubicBezTo>
                  <a:pt x="410910" y="199923"/>
                  <a:pt x="413796" y="198685"/>
                  <a:pt x="416681" y="199098"/>
                </a:cubicBezTo>
                <a:lnTo>
                  <a:pt x="437704" y="199098"/>
                </a:lnTo>
                <a:cubicBezTo>
                  <a:pt x="443887" y="199098"/>
                  <a:pt x="449658" y="204051"/>
                  <a:pt x="449658" y="211067"/>
                </a:cubicBezTo>
                <a:lnTo>
                  <a:pt x="449658" y="279582"/>
                </a:lnTo>
                <a:lnTo>
                  <a:pt x="455429" y="279582"/>
                </a:lnTo>
                <a:lnTo>
                  <a:pt x="455429" y="190843"/>
                </a:lnTo>
                <a:cubicBezTo>
                  <a:pt x="455429" y="183826"/>
                  <a:pt x="460788" y="178461"/>
                  <a:pt x="467383" y="178461"/>
                </a:cubicBezTo>
                <a:lnTo>
                  <a:pt x="487994" y="178461"/>
                </a:lnTo>
                <a:cubicBezTo>
                  <a:pt x="494589" y="178461"/>
                  <a:pt x="499948" y="183826"/>
                  <a:pt x="499948" y="190843"/>
                </a:cubicBezTo>
                <a:lnTo>
                  <a:pt x="499948" y="279582"/>
                </a:lnTo>
                <a:lnTo>
                  <a:pt x="513138" y="279582"/>
                </a:lnTo>
                <a:cubicBezTo>
                  <a:pt x="516848" y="279582"/>
                  <a:pt x="520146" y="282884"/>
                  <a:pt x="520146" y="287012"/>
                </a:cubicBezTo>
                <a:cubicBezTo>
                  <a:pt x="520146" y="290726"/>
                  <a:pt x="516848" y="294028"/>
                  <a:pt x="513138" y="294028"/>
                </a:cubicBezTo>
                <a:lnTo>
                  <a:pt x="494177" y="294028"/>
                </a:lnTo>
                <a:cubicBezTo>
                  <a:pt x="492940" y="294441"/>
                  <a:pt x="492940" y="294441"/>
                  <a:pt x="491703" y="294441"/>
                </a:cubicBezTo>
                <a:lnTo>
                  <a:pt x="463261" y="294441"/>
                </a:lnTo>
                <a:cubicBezTo>
                  <a:pt x="462849" y="294441"/>
                  <a:pt x="462024" y="294441"/>
                  <a:pt x="461612" y="294028"/>
                </a:cubicBezTo>
                <a:lnTo>
                  <a:pt x="443475" y="294028"/>
                </a:lnTo>
                <a:cubicBezTo>
                  <a:pt x="442650" y="294441"/>
                  <a:pt x="442238" y="294441"/>
                  <a:pt x="441414" y="294441"/>
                </a:cubicBezTo>
                <a:lnTo>
                  <a:pt x="412971" y="294441"/>
                </a:lnTo>
                <a:cubicBezTo>
                  <a:pt x="412147" y="294441"/>
                  <a:pt x="411735" y="294441"/>
                  <a:pt x="410910" y="294028"/>
                </a:cubicBezTo>
                <a:lnTo>
                  <a:pt x="392773" y="294028"/>
                </a:lnTo>
                <a:cubicBezTo>
                  <a:pt x="392361" y="294441"/>
                  <a:pt x="391949" y="294441"/>
                  <a:pt x="391124" y="294441"/>
                </a:cubicBezTo>
                <a:lnTo>
                  <a:pt x="362269" y="294441"/>
                </a:lnTo>
                <a:cubicBezTo>
                  <a:pt x="361857" y="294441"/>
                  <a:pt x="361033" y="294441"/>
                  <a:pt x="360621" y="294028"/>
                </a:cubicBezTo>
                <a:lnTo>
                  <a:pt x="348666" y="294028"/>
                </a:lnTo>
                <a:cubicBezTo>
                  <a:pt x="340834" y="294028"/>
                  <a:pt x="334239" y="287424"/>
                  <a:pt x="334239" y="279582"/>
                </a:cubicBezTo>
                <a:lnTo>
                  <a:pt x="334239" y="155760"/>
                </a:lnTo>
                <a:cubicBezTo>
                  <a:pt x="334239" y="151220"/>
                  <a:pt x="337125" y="148331"/>
                  <a:pt x="341659" y="148331"/>
                </a:cubicBezTo>
                <a:close/>
                <a:moveTo>
                  <a:pt x="313845" y="117695"/>
                </a:moveTo>
                <a:cubicBezTo>
                  <a:pt x="307691" y="117695"/>
                  <a:pt x="302768" y="123023"/>
                  <a:pt x="302768" y="129581"/>
                </a:cubicBezTo>
                <a:cubicBezTo>
                  <a:pt x="302768" y="135319"/>
                  <a:pt x="307691" y="140647"/>
                  <a:pt x="313845" y="140647"/>
                </a:cubicBezTo>
                <a:cubicBezTo>
                  <a:pt x="320409" y="140647"/>
                  <a:pt x="325332" y="135319"/>
                  <a:pt x="325332" y="129581"/>
                </a:cubicBezTo>
                <a:cubicBezTo>
                  <a:pt x="325332" y="123023"/>
                  <a:pt x="320409" y="117695"/>
                  <a:pt x="313845" y="117695"/>
                </a:cubicBezTo>
                <a:close/>
                <a:moveTo>
                  <a:pt x="479999" y="70153"/>
                </a:moveTo>
                <a:lnTo>
                  <a:pt x="479999" y="92695"/>
                </a:lnTo>
                <a:cubicBezTo>
                  <a:pt x="479999" y="96383"/>
                  <a:pt x="482871" y="99252"/>
                  <a:pt x="486563" y="99252"/>
                </a:cubicBezTo>
                <a:lnTo>
                  <a:pt x="518973" y="99252"/>
                </a:lnTo>
                <a:close/>
                <a:moveTo>
                  <a:pt x="99435" y="66772"/>
                </a:moveTo>
                <a:cubicBezTo>
                  <a:pt x="90666" y="66567"/>
                  <a:pt x="82255" y="67079"/>
                  <a:pt x="73845" y="68923"/>
                </a:cubicBezTo>
                <a:lnTo>
                  <a:pt x="101743" y="135729"/>
                </a:lnTo>
                <a:lnTo>
                  <a:pt x="106666" y="135729"/>
                </a:lnTo>
                <a:lnTo>
                  <a:pt x="93948" y="87367"/>
                </a:lnTo>
                <a:cubicBezTo>
                  <a:pt x="93127" y="83678"/>
                  <a:pt x="95179" y="79579"/>
                  <a:pt x="99281" y="78760"/>
                </a:cubicBezTo>
                <a:cubicBezTo>
                  <a:pt x="102973" y="77530"/>
                  <a:pt x="106666" y="79989"/>
                  <a:pt x="107896" y="83678"/>
                </a:cubicBezTo>
                <a:lnTo>
                  <a:pt x="120614" y="132860"/>
                </a:lnTo>
                <a:lnTo>
                  <a:pt x="134973" y="98433"/>
                </a:lnTo>
                <a:cubicBezTo>
                  <a:pt x="136204" y="94744"/>
                  <a:pt x="140717" y="93104"/>
                  <a:pt x="143999" y="94744"/>
                </a:cubicBezTo>
                <a:cubicBezTo>
                  <a:pt x="147691" y="96383"/>
                  <a:pt x="149743" y="100482"/>
                  <a:pt x="148102" y="103761"/>
                </a:cubicBezTo>
                <a:lnTo>
                  <a:pt x="134973" y="135729"/>
                </a:lnTo>
                <a:lnTo>
                  <a:pt x="141127" y="135729"/>
                </a:lnTo>
                <a:lnTo>
                  <a:pt x="174358" y="71382"/>
                </a:lnTo>
                <a:cubicBezTo>
                  <a:pt x="157127" y="72202"/>
                  <a:pt x="141948" y="70563"/>
                  <a:pt x="127178" y="68923"/>
                </a:cubicBezTo>
                <a:cubicBezTo>
                  <a:pt x="117332" y="67899"/>
                  <a:pt x="108204" y="66977"/>
                  <a:pt x="99435" y="66772"/>
                </a:cubicBezTo>
                <a:close/>
                <a:moveTo>
                  <a:pt x="324512" y="62776"/>
                </a:moveTo>
                <a:cubicBezTo>
                  <a:pt x="323281" y="62776"/>
                  <a:pt x="322461" y="64005"/>
                  <a:pt x="322461" y="65235"/>
                </a:cubicBezTo>
                <a:lnTo>
                  <a:pt x="322461" y="104990"/>
                </a:lnTo>
                <a:cubicBezTo>
                  <a:pt x="332307" y="108269"/>
                  <a:pt x="339691" y="117695"/>
                  <a:pt x="339691" y="129581"/>
                </a:cubicBezTo>
                <a:cubicBezTo>
                  <a:pt x="339691" y="140237"/>
                  <a:pt x="332307" y="150074"/>
                  <a:pt x="322461" y="153352"/>
                </a:cubicBezTo>
                <a:lnTo>
                  <a:pt x="322461" y="282865"/>
                </a:lnTo>
                <a:cubicBezTo>
                  <a:pt x="332307" y="286553"/>
                  <a:pt x="339691" y="295980"/>
                  <a:pt x="339691" y="306636"/>
                </a:cubicBezTo>
                <a:cubicBezTo>
                  <a:pt x="339691" y="318522"/>
                  <a:pt x="332307" y="327948"/>
                  <a:pt x="322461" y="331227"/>
                </a:cubicBezTo>
                <a:lnTo>
                  <a:pt x="322461" y="377130"/>
                </a:lnTo>
                <a:cubicBezTo>
                  <a:pt x="322461" y="378360"/>
                  <a:pt x="323281" y="379589"/>
                  <a:pt x="324512" y="379589"/>
                </a:cubicBezTo>
                <a:lnTo>
                  <a:pt x="530460" y="379589"/>
                </a:lnTo>
                <a:cubicBezTo>
                  <a:pt x="532101" y="379589"/>
                  <a:pt x="532922" y="378360"/>
                  <a:pt x="532922" y="377130"/>
                </a:cubicBezTo>
                <a:lnTo>
                  <a:pt x="532922" y="113597"/>
                </a:lnTo>
                <a:lnTo>
                  <a:pt x="486563" y="113597"/>
                </a:lnTo>
                <a:cubicBezTo>
                  <a:pt x="475076" y="113597"/>
                  <a:pt x="465640" y="104170"/>
                  <a:pt x="465640" y="92695"/>
                </a:cubicBezTo>
                <a:lnTo>
                  <a:pt x="465640" y="62776"/>
                </a:lnTo>
                <a:close/>
                <a:moveTo>
                  <a:pt x="324512" y="48841"/>
                </a:moveTo>
                <a:lnTo>
                  <a:pt x="472614" y="48841"/>
                </a:lnTo>
                <a:cubicBezTo>
                  <a:pt x="474255" y="48841"/>
                  <a:pt x="475896" y="49251"/>
                  <a:pt x="476717" y="50070"/>
                </a:cubicBezTo>
                <a:lnTo>
                  <a:pt x="544819" y="100892"/>
                </a:lnTo>
                <a:cubicBezTo>
                  <a:pt x="546460" y="102121"/>
                  <a:pt x="547281" y="104170"/>
                  <a:pt x="547281" y="106630"/>
                </a:cubicBezTo>
                <a:lnTo>
                  <a:pt x="547281" y="377130"/>
                </a:lnTo>
                <a:cubicBezTo>
                  <a:pt x="547281" y="386147"/>
                  <a:pt x="539896" y="393934"/>
                  <a:pt x="530460" y="393934"/>
                </a:cubicBezTo>
                <a:lnTo>
                  <a:pt x="324512" y="393934"/>
                </a:lnTo>
                <a:cubicBezTo>
                  <a:pt x="315486" y="393934"/>
                  <a:pt x="308102" y="386147"/>
                  <a:pt x="308102" y="377130"/>
                </a:cubicBezTo>
                <a:lnTo>
                  <a:pt x="308102" y="332047"/>
                </a:lnTo>
                <a:cubicBezTo>
                  <a:pt x="297025" y="329178"/>
                  <a:pt x="287999" y="319341"/>
                  <a:pt x="287999" y="306636"/>
                </a:cubicBezTo>
                <a:cubicBezTo>
                  <a:pt x="287999" y="303767"/>
                  <a:pt x="288820" y="300898"/>
                  <a:pt x="290050" y="298029"/>
                </a:cubicBezTo>
                <a:lnTo>
                  <a:pt x="239178" y="255815"/>
                </a:lnTo>
                <a:cubicBezTo>
                  <a:pt x="240819" y="260733"/>
                  <a:pt x="241640" y="265241"/>
                  <a:pt x="242050" y="269750"/>
                </a:cubicBezTo>
                <a:cubicBezTo>
                  <a:pt x="242871" y="276717"/>
                  <a:pt x="242871" y="284094"/>
                  <a:pt x="242050" y="291062"/>
                </a:cubicBezTo>
                <a:cubicBezTo>
                  <a:pt x="242050" y="291881"/>
                  <a:pt x="234666" y="383688"/>
                  <a:pt x="119794" y="383688"/>
                </a:cubicBezTo>
                <a:cubicBezTo>
                  <a:pt x="14358" y="383688"/>
                  <a:pt x="2050" y="311554"/>
                  <a:pt x="1230" y="305406"/>
                </a:cubicBezTo>
                <a:cubicBezTo>
                  <a:pt x="-411" y="293931"/>
                  <a:pt x="-411" y="282045"/>
                  <a:pt x="1230" y="269340"/>
                </a:cubicBezTo>
                <a:cubicBezTo>
                  <a:pt x="6973" y="233683"/>
                  <a:pt x="47999" y="184911"/>
                  <a:pt x="73025" y="157451"/>
                </a:cubicBezTo>
                <a:cubicBezTo>
                  <a:pt x="72204" y="156631"/>
                  <a:pt x="71794" y="155402"/>
                  <a:pt x="71794" y="153762"/>
                </a:cubicBezTo>
                <a:cubicBezTo>
                  <a:pt x="71794" y="151713"/>
                  <a:pt x="73435" y="149254"/>
                  <a:pt x="75486" y="148024"/>
                </a:cubicBezTo>
                <a:cubicBezTo>
                  <a:pt x="74255" y="146795"/>
                  <a:pt x="73435" y="144746"/>
                  <a:pt x="73435" y="142696"/>
                </a:cubicBezTo>
                <a:cubicBezTo>
                  <a:pt x="73435" y="138598"/>
                  <a:pt x="76307" y="135729"/>
                  <a:pt x="80409" y="135729"/>
                </a:cubicBezTo>
                <a:lnTo>
                  <a:pt x="86153" y="135729"/>
                </a:lnTo>
                <a:lnTo>
                  <a:pt x="61127" y="73842"/>
                </a:lnTo>
                <a:cubicBezTo>
                  <a:pt x="59076" y="70153"/>
                  <a:pt x="59486" y="65645"/>
                  <a:pt x="61127" y="61956"/>
                </a:cubicBezTo>
                <a:cubicBezTo>
                  <a:pt x="63589" y="58267"/>
                  <a:pt x="66871" y="55808"/>
                  <a:pt x="70973" y="54988"/>
                </a:cubicBezTo>
                <a:cubicBezTo>
                  <a:pt x="89435" y="50890"/>
                  <a:pt x="108307" y="52939"/>
                  <a:pt x="128820" y="54988"/>
                </a:cubicBezTo>
                <a:cubicBezTo>
                  <a:pt x="143178" y="56218"/>
                  <a:pt x="157948" y="57857"/>
                  <a:pt x="174358" y="57448"/>
                </a:cubicBezTo>
                <a:cubicBezTo>
                  <a:pt x="178871" y="57038"/>
                  <a:pt x="183794" y="59497"/>
                  <a:pt x="186255" y="64005"/>
                </a:cubicBezTo>
                <a:cubicBezTo>
                  <a:pt x="189127" y="68104"/>
                  <a:pt x="189127" y="73432"/>
                  <a:pt x="187076" y="77940"/>
                </a:cubicBezTo>
                <a:lnTo>
                  <a:pt x="157127" y="135729"/>
                </a:lnTo>
                <a:lnTo>
                  <a:pt x="164102" y="135729"/>
                </a:lnTo>
                <a:cubicBezTo>
                  <a:pt x="168204" y="135729"/>
                  <a:pt x="171486" y="138598"/>
                  <a:pt x="171486" y="142696"/>
                </a:cubicBezTo>
                <a:cubicBezTo>
                  <a:pt x="171486" y="144746"/>
                  <a:pt x="170666" y="146795"/>
                  <a:pt x="169435" y="148024"/>
                </a:cubicBezTo>
                <a:cubicBezTo>
                  <a:pt x="171486" y="149254"/>
                  <a:pt x="173127" y="151713"/>
                  <a:pt x="173127" y="153762"/>
                </a:cubicBezTo>
                <a:cubicBezTo>
                  <a:pt x="173127" y="155811"/>
                  <a:pt x="172307" y="157451"/>
                  <a:pt x="171486" y="158680"/>
                </a:cubicBezTo>
                <a:cubicBezTo>
                  <a:pt x="185845" y="173845"/>
                  <a:pt x="204717" y="195157"/>
                  <a:pt x="219896" y="217699"/>
                </a:cubicBezTo>
                <a:lnTo>
                  <a:pt x="291281" y="141057"/>
                </a:lnTo>
                <a:cubicBezTo>
                  <a:pt x="289230" y="137368"/>
                  <a:pt x="287999" y="133270"/>
                  <a:pt x="287999" y="129581"/>
                </a:cubicBezTo>
                <a:cubicBezTo>
                  <a:pt x="287999" y="117286"/>
                  <a:pt x="297025" y="107039"/>
                  <a:pt x="308102" y="104170"/>
                </a:cubicBezTo>
                <a:lnTo>
                  <a:pt x="308102" y="65235"/>
                </a:lnTo>
                <a:cubicBezTo>
                  <a:pt x="308102" y="56218"/>
                  <a:pt x="315486" y="48841"/>
                  <a:pt x="324512" y="48841"/>
                </a:cubicBezTo>
                <a:close/>
                <a:moveTo>
                  <a:pt x="204486" y="0"/>
                </a:moveTo>
                <a:cubicBezTo>
                  <a:pt x="208631" y="0"/>
                  <a:pt x="211948" y="2833"/>
                  <a:pt x="211948" y="6881"/>
                </a:cubicBezTo>
                <a:lnTo>
                  <a:pt x="211948" y="21454"/>
                </a:lnTo>
                <a:lnTo>
                  <a:pt x="226871" y="21454"/>
                </a:lnTo>
                <a:cubicBezTo>
                  <a:pt x="231017" y="21454"/>
                  <a:pt x="234333" y="24692"/>
                  <a:pt x="234333" y="28740"/>
                </a:cubicBezTo>
                <a:cubicBezTo>
                  <a:pt x="234333" y="32384"/>
                  <a:pt x="231017" y="35622"/>
                  <a:pt x="226871" y="35622"/>
                </a:cubicBezTo>
                <a:lnTo>
                  <a:pt x="211948" y="35622"/>
                </a:lnTo>
                <a:lnTo>
                  <a:pt x="211948" y="50599"/>
                </a:lnTo>
                <a:cubicBezTo>
                  <a:pt x="211948" y="54647"/>
                  <a:pt x="208631" y="57481"/>
                  <a:pt x="204486" y="57481"/>
                </a:cubicBezTo>
                <a:cubicBezTo>
                  <a:pt x="200755" y="57481"/>
                  <a:pt x="197438" y="54647"/>
                  <a:pt x="197438" y="50599"/>
                </a:cubicBezTo>
                <a:lnTo>
                  <a:pt x="197438" y="35622"/>
                </a:lnTo>
                <a:lnTo>
                  <a:pt x="182100" y="35622"/>
                </a:lnTo>
                <a:cubicBezTo>
                  <a:pt x="178369" y="35622"/>
                  <a:pt x="175053" y="32384"/>
                  <a:pt x="175053" y="28740"/>
                </a:cubicBezTo>
                <a:cubicBezTo>
                  <a:pt x="175053" y="24692"/>
                  <a:pt x="178369" y="21454"/>
                  <a:pt x="182100" y="21454"/>
                </a:cubicBezTo>
                <a:lnTo>
                  <a:pt x="197438" y="21454"/>
                </a:lnTo>
                <a:lnTo>
                  <a:pt x="197438" y="6881"/>
                </a:lnTo>
                <a:cubicBezTo>
                  <a:pt x="197438" y="2833"/>
                  <a:pt x="200755" y="0"/>
                  <a:pt x="204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4" name="Freeform 36">
            <a:extLst>
              <a:ext uri="{FF2B5EF4-FFF2-40B4-BE49-F238E27FC236}">
                <a16:creationId xmlns:a16="http://schemas.microsoft.com/office/drawing/2014/main" id="{BCF9BC27-64C6-E522-B88D-853F6A6A71FF}"/>
              </a:ext>
            </a:extLst>
          </p:cNvPr>
          <p:cNvSpPr>
            <a:spLocks noChangeArrowheads="1"/>
          </p:cNvSpPr>
          <p:nvPr/>
        </p:nvSpPr>
        <p:spPr bwMode="auto">
          <a:xfrm>
            <a:off x="4283808" y="3655886"/>
            <a:ext cx="232244" cy="269039"/>
          </a:xfrm>
          <a:custGeom>
            <a:avLst/>
            <a:gdLst>
              <a:gd name="connsiteX0" fmla="*/ 270010 w 547708"/>
              <a:gd name="connsiteY0" fmla="*/ 83210 h 359566"/>
              <a:gd name="connsiteX1" fmla="*/ 277057 w 547708"/>
              <a:gd name="connsiteY1" fmla="*/ 90597 h 359566"/>
              <a:gd name="connsiteX2" fmla="*/ 277057 w 547708"/>
              <a:gd name="connsiteY2" fmla="*/ 111527 h 359566"/>
              <a:gd name="connsiteX3" fmla="*/ 285348 w 547708"/>
              <a:gd name="connsiteY3" fmla="*/ 111527 h 359566"/>
              <a:gd name="connsiteX4" fmla="*/ 309807 w 547708"/>
              <a:gd name="connsiteY4" fmla="*/ 136151 h 359566"/>
              <a:gd name="connsiteX5" fmla="*/ 302345 w 547708"/>
              <a:gd name="connsiteY5" fmla="*/ 143128 h 359566"/>
              <a:gd name="connsiteX6" fmla="*/ 295297 w 547708"/>
              <a:gd name="connsiteY6" fmla="*/ 136151 h 359566"/>
              <a:gd name="connsiteX7" fmla="*/ 285348 w 547708"/>
              <a:gd name="connsiteY7" fmla="*/ 125891 h 359566"/>
              <a:gd name="connsiteX8" fmla="*/ 264621 w 547708"/>
              <a:gd name="connsiteY8" fmla="*/ 125891 h 359566"/>
              <a:gd name="connsiteX9" fmla="*/ 245137 w 547708"/>
              <a:gd name="connsiteY9" fmla="*/ 145590 h 359566"/>
              <a:gd name="connsiteX10" fmla="*/ 255915 w 547708"/>
              <a:gd name="connsiteY10" fmla="*/ 162006 h 359566"/>
              <a:gd name="connsiteX11" fmla="*/ 290323 w 547708"/>
              <a:gd name="connsiteY11" fmla="*/ 176370 h 359566"/>
              <a:gd name="connsiteX12" fmla="*/ 309807 w 547708"/>
              <a:gd name="connsiteY12" fmla="*/ 205918 h 359566"/>
              <a:gd name="connsiteX13" fmla="*/ 277057 w 547708"/>
              <a:gd name="connsiteY13" fmla="*/ 241212 h 359566"/>
              <a:gd name="connsiteX14" fmla="*/ 277057 w 547708"/>
              <a:gd name="connsiteY14" fmla="*/ 262142 h 359566"/>
              <a:gd name="connsiteX15" fmla="*/ 270010 w 547708"/>
              <a:gd name="connsiteY15" fmla="*/ 269119 h 359566"/>
              <a:gd name="connsiteX16" fmla="*/ 262963 w 547708"/>
              <a:gd name="connsiteY16" fmla="*/ 262142 h 359566"/>
              <a:gd name="connsiteX17" fmla="*/ 262963 w 547708"/>
              <a:gd name="connsiteY17" fmla="*/ 241212 h 359566"/>
              <a:gd name="connsiteX18" fmla="*/ 255086 w 547708"/>
              <a:gd name="connsiteY18" fmla="*/ 241212 h 359566"/>
              <a:gd name="connsiteX19" fmla="*/ 230628 w 547708"/>
              <a:gd name="connsiteY19" fmla="*/ 216999 h 359566"/>
              <a:gd name="connsiteX20" fmla="*/ 237675 w 547708"/>
              <a:gd name="connsiteY20" fmla="*/ 210022 h 359566"/>
              <a:gd name="connsiteX21" fmla="*/ 245137 w 547708"/>
              <a:gd name="connsiteY21" fmla="*/ 216999 h 359566"/>
              <a:gd name="connsiteX22" fmla="*/ 255086 w 547708"/>
              <a:gd name="connsiteY22" fmla="*/ 227258 h 359566"/>
              <a:gd name="connsiteX23" fmla="*/ 273741 w 547708"/>
              <a:gd name="connsiteY23" fmla="*/ 227258 h 359566"/>
              <a:gd name="connsiteX24" fmla="*/ 295297 w 547708"/>
              <a:gd name="connsiteY24" fmla="*/ 205918 h 359566"/>
              <a:gd name="connsiteX25" fmla="*/ 284105 w 547708"/>
              <a:gd name="connsiteY25" fmla="*/ 189502 h 359566"/>
              <a:gd name="connsiteX26" fmla="*/ 250112 w 547708"/>
              <a:gd name="connsiteY26" fmla="*/ 175138 h 359566"/>
              <a:gd name="connsiteX27" fmla="*/ 230628 w 547708"/>
              <a:gd name="connsiteY27" fmla="*/ 145590 h 359566"/>
              <a:gd name="connsiteX28" fmla="*/ 262963 w 547708"/>
              <a:gd name="connsiteY28" fmla="*/ 111527 h 359566"/>
              <a:gd name="connsiteX29" fmla="*/ 262963 w 547708"/>
              <a:gd name="connsiteY29" fmla="*/ 90597 h 359566"/>
              <a:gd name="connsiteX30" fmla="*/ 270010 w 547708"/>
              <a:gd name="connsiteY30" fmla="*/ 83210 h 359566"/>
              <a:gd name="connsiteX31" fmla="*/ 122913 w 547708"/>
              <a:gd name="connsiteY31" fmla="*/ 12898 h 359566"/>
              <a:gd name="connsiteX32" fmla="*/ 133983 w 547708"/>
              <a:gd name="connsiteY32" fmla="*/ 25585 h 359566"/>
              <a:gd name="connsiteX33" fmla="*/ 167195 w 547708"/>
              <a:gd name="connsiteY33" fmla="*/ 133624 h 359566"/>
              <a:gd name="connsiteX34" fmla="*/ 167195 w 547708"/>
              <a:gd name="connsiteY34" fmla="*/ 134442 h 359566"/>
              <a:gd name="connsiteX35" fmla="*/ 161454 w 547708"/>
              <a:gd name="connsiteY35" fmla="*/ 150402 h 359566"/>
              <a:gd name="connsiteX36" fmla="*/ 144234 w 547708"/>
              <a:gd name="connsiteY36" fmla="*/ 153676 h 359566"/>
              <a:gd name="connsiteX37" fmla="*/ 120452 w 547708"/>
              <a:gd name="connsiteY37" fmla="*/ 144673 h 359566"/>
              <a:gd name="connsiteX38" fmla="*/ 269700 w 547708"/>
              <a:gd name="connsiteY38" fmla="*/ 308778 h 359566"/>
              <a:gd name="connsiteX39" fmla="*/ 354984 w 547708"/>
              <a:gd name="connsiteY39" fmla="*/ 277675 h 359566"/>
              <a:gd name="connsiteX40" fmla="*/ 365235 w 547708"/>
              <a:gd name="connsiteY40" fmla="*/ 278494 h 359566"/>
              <a:gd name="connsiteX41" fmla="*/ 364415 w 547708"/>
              <a:gd name="connsiteY41" fmla="*/ 288725 h 359566"/>
              <a:gd name="connsiteX42" fmla="*/ 269700 w 547708"/>
              <a:gd name="connsiteY42" fmla="*/ 322692 h 359566"/>
              <a:gd name="connsiteX43" fmla="*/ 104462 w 547708"/>
              <a:gd name="connsiteY43" fmla="*/ 134851 h 359566"/>
              <a:gd name="connsiteX44" fmla="*/ 104462 w 547708"/>
              <a:gd name="connsiteY44" fmla="*/ 134033 h 359566"/>
              <a:gd name="connsiteX45" fmla="*/ 104462 w 547708"/>
              <a:gd name="connsiteY45" fmla="*/ 133214 h 359566"/>
              <a:gd name="connsiteX46" fmla="*/ 104872 w 547708"/>
              <a:gd name="connsiteY46" fmla="*/ 132805 h 359566"/>
              <a:gd name="connsiteX47" fmla="*/ 105282 w 547708"/>
              <a:gd name="connsiteY47" fmla="*/ 131577 h 359566"/>
              <a:gd name="connsiteX48" fmla="*/ 105282 w 547708"/>
              <a:gd name="connsiteY48" fmla="*/ 131168 h 359566"/>
              <a:gd name="connsiteX49" fmla="*/ 105282 w 547708"/>
              <a:gd name="connsiteY49" fmla="*/ 130350 h 359566"/>
              <a:gd name="connsiteX50" fmla="*/ 105692 w 547708"/>
              <a:gd name="connsiteY50" fmla="*/ 129940 h 359566"/>
              <a:gd name="connsiteX51" fmla="*/ 106512 w 547708"/>
              <a:gd name="connsiteY51" fmla="*/ 129122 h 359566"/>
              <a:gd name="connsiteX52" fmla="*/ 107742 w 547708"/>
              <a:gd name="connsiteY52" fmla="*/ 128303 h 359566"/>
              <a:gd name="connsiteX53" fmla="*/ 108562 w 547708"/>
              <a:gd name="connsiteY53" fmla="*/ 127894 h 359566"/>
              <a:gd name="connsiteX54" fmla="*/ 108972 w 547708"/>
              <a:gd name="connsiteY54" fmla="*/ 127076 h 359566"/>
              <a:gd name="connsiteX55" fmla="*/ 109792 w 547708"/>
              <a:gd name="connsiteY55" fmla="*/ 127076 h 359566"/>
              <a:gd name="connsiteX56" fmla="*/ 110612 w 547708"/>
              <a:gd name="connsiteY56" fmla="*/ 127076 h 359566"/>
              <a:gd name="connsiteX57" fmla="*/ 111022 w 547708"/>
              <a:gd name="connsiteY57" fmla="*/ 127076 h 359566"/>
              <a:gd name="connsiteX58" fmla="*/ 111842 w 547708"/>
              <a:gd name="connsiteY58" fmla="*/ 127076 h 359566"/>
              <a:gd name="connsiteX59" fmla="*/ 112252 w 547708"/>
              <a:gd name="connsiteY59" fmla="*/ 127076 h 359566"/>
              <a:gd name="connsiteX60" fmla="*/ 113482 w 547708"/>
              <a:gd name="connsiteY60" fmla="*/ 127076 h 359566"/>
              <a:gd name="connsiteX61" fmla="*/ 113892 w 547708"/>
              <a:gd name="connsiteY61" fmla="*/ 127076 h 359566"/>
              <a:gd name="connsiteX62" fmla="*/ 114302 w 547708"/>
              <a:gd name="connsiteY62" fmla="*/ 127076 h 359566"/>
              <a:gd name="connsiteX63" fmla="*/ 149564 w 547708"/>
              <a:gd name="connsiteY63" fmla="*/ 140171 h 359566"/>
              <a:gd name="connsiteX64" fmla="*/ 152024 w 547708"/>
              <a:gd name="connsiteY64" fmla="*/ 139762 h 359566"/>
              <a:gd name="connsiteX65" fmla="*/ 153254 w 547708"/>
              <a:gd name="connsiteY65" fmla="*/ 137307 h 359566"/>
              <a:gd name="connsiteX66" fmla="*/ 120042 w 547708"/>
              <a:gd name="connsiteY66" fmla="*/ 29268 h 359566"/>
              <a:gd name="connsiteX67" fmla="*/ 120042 w 547708"/>
              <a:gd name="connsiteY67" fmla="*/ 28449 h 359566"/>
              <a:gd name="connsiteX68" fmla="*/ 117992 w 547708"/>
              <a:gd name="connsiteY68" fmla="*/ 26403 h 359566"/>
              <a:gd name="connsiteX69" fmla="*/ 115122 w 547708"/>
              <a:gd name="connsiteY69" fmla="*/ 26812 h 359566"/>
              <a:gd name="connsiteX70" fmla="*/ 114302 w 547708"/>
              <a:gd name="connsiteY70" fmla="*/ 27222 h 359566"/>
              <a:gd name="connsiteX71" fmla="*/ 15077 w 547708"/>
              <a:gd name="connsiteY71" fmla="*/ 87380 h 359566"/>
              <a:gd name="connsiteX72" fmla="*/ 14257 w 547708"/>
              <a:gd name="connsiteY72" fmla="*/ 89835 h 359566"/>
              <a:gd name="connsiteX73" fmla="*/ 16307 w 547708"/>
              <a:gd name="connsiteY73" fmla="*/ 91881 h 359566"/>
              <a:gd name="connsiteX74" fmla="*/ 60589 w 547708"/>
              <a:gd name="connsiteY74" fmla="*/ 107842 h 359566"/>
              <a:gd name="connsiteX75" fmla="*/ 65510 w 547708"/>
              <a:gd name="connsiteY75" fmla="*/ 114389 h 359566"/>
              <a:gd name="connsiteX76" fmla="*/ 65510 w 547708"/>
              <a:gd name="connsiteY76" fmla="*/ 122574 h 359566"/>
              <a:gd name="connsiteX77" fmla="*/ 250429 w 547708"/>
              <a:gd name="connsiteY77" fmla="*/ 336197 h 359566"/>
              <a:gd name="connsiteX78" fmla="*/ 256989 w 547708"/>
              <a:gd name="connsiteY78" fmla="*/ 343563 h 359566"/>
              <a:gd name="connsiteX79" fmla="*/ 250019 w 547708"/>
              <a:gd name="connsiteY79" fmla="*/ 350520 h 359566"/>
              <a:gd name="connsiteX80" fmla="*/ 51159 w 547708"/>
              <a:gd name="connsiteY80" fmla="*/ 122574 h 359566"/>
              <a:gd name="connsiteX81" fmla="*/ 51159 w 547708"/>
              <a:gd name="connsiteY81" fmla="*/ 119709 h 359566"/>
              <a:gd name="connsiteX82" fmla="*/ 11387 w 547708"/>
              <a:gd name="connsiteY82" fmla="*/ 104977 h 359566"/>
              <a:gd name="connsiteX83" fmla="*/ 316 w 547708"/>
              <a:gd name="connsiteY83" fmla="*/ 91881 h 359566"/>
              <a:gd name="connsiteX84" fmla="*/ 6056 w 547708"/>
              <a:gd name="connsiteY84" fmla="*/ 75921 h 359566"/>
              <a:gd name="connsiteX85" fmla="*/ 7287 w 547708"/>
              <a:gd name="connsiteY85" fmla="*/ 75512 h 359566"/>
              <a:gd name="connsiteX86" fmla="*/ 106512 w 547708"/>
              <a:gd name="connsiteY86" fmla="*/ 15354 h 359566"/>
              <a:gd name="connsiteX87" fmla="*/ 122913 w 547708"/>
              <a:gd name="connsiteY87" fmla="*/ 12898 h 359566"/>
              <a:gd name="connsiteX88" fmla="*/ 299663 w 547708"/>
              <a:gd name="connsiteY88" fmla="*/ 0 h 359566"/>
              <a:gd name="connsiteX89" fmla="*/ 497002 w 547708"/>
              <a:gd name="connsiteY89" fmla="*/ 248584 h 359566"/>
              <a:gd name="connsiteX90" fmla="*/ 497002 w 547708"/>
              <a:gd name="connsiteY90" fmla="*/ 251450 h 359566"/>
              <a:gd name="connsiteX91" fmla="*/ 536306 w 547708"/>
              <a:gd name="connsiteY91" fmla="*/ 265784 h 359566"/>
              <a:gd name="connsiteX92" fmla="*/ 547360 w 547708"/>
              <a:gd name="connsiteY92" fmla="*/ 278889 h 359566"/>
              <a:gd name="connsiteX93" fmla="*/ 541629 w 547708"/>
              <a:gd name="connsiteY93" fmla="*/ 295270 h 359566"/>
              <a:gd name="connsiteX94" fmla="*/ 540810 w 547708"/>
              <a:gd name="connsiteY94" fmla="*/ 295679 h 359566"/>
              <a:gd name="connsiteX95" fmla="*/ 441731 w 547708"/>
              <a:gd name="connsiteY95" fmla="*/ 355470 h 359566"/>
              <a:gd name="connsiteX96" fmla="*/ 431086 w 547708"/>
              <a:gd name="connsiteY96" fmla="*/ 359566 h 359566"/>
              <a:gd name="connsiteX97" fmla="*/ 425354 w 547708"/>
              <a:gd name="connsiteY97" fmla="*/ 358337 h 359566"/>
              <a:gd name="connsiteX98" fmla="*/ 414300 w 547708"/>
              <a:gd name="connsiteY98" fmla="*/ 345642 h 359566"/>
              <a:gd name="connsiteX99" fmla="*/ 381546 w 547708"/>
              <a:gd name="connsiteY99" fmla="*/ 237526 h 359566"/>
              <a:gd name="connsiteX100" fmla="*/ 381137 w 547708"/>
              <a:gd name="connsiteY100" fmla="*/ 236298 h 359566"/>
              <a:gd name="connsiteX101" fmla="*/ 386869 w 547708"/>
              <a:gd name="connsiteY101" fmla="*/ 220326 h 359566"/>
              <a:gd name="connsiteX102" fmla="*/ 403655 w 547708"/>
              <a:gd name="connsiteY102" fmla="*/ 217869 h 359566"/>
              <a:gd name="connsiteX103" fmla="*/ 429448 w 547708"/>
              <a:gd name="connsiteY103" fmla="*/ 226879 h 359566"/>
              <a:gd name="connsiteX104" fmla="*/ 373358 w 547708"/>
              <a:gd name="connsiteY104" fmla="*/ 92963 h 359566"/>
              <a:gd name="connsiteX105" fmla="*/ 270594 w 547708"/>
              <a:gd name="connsiteY105" fmla="*/ 41772 h 359566"/>
              <a:gd name="connsiteX106" fmla="*/ 185026 w 547708"/>
              <a:gd name="connsiteY106" fmla="*/ 73306 h 359566"/>
              <a:gd name="connsiteX107" fmla="*/ 175200 w 547708"/>
              <a:gd name="connsiteY107" fmla="*/ 72077 h 359566"/>
              <a:gd name="connsiteX108" fmla="*/ 176018 w 547708"/>
              <a:gd name="connsiteY108" fmla="*/ 62248 h 359566"/>
              <a:gd name="connsiteX109" fmla="*/ 270594 w 547708"/>
              <a:gd name="connsiteY109" fmla="*/ 27848 h 359566"/>
              <a:gd name="connsiteX110" fmla="*/ 383593 w 547708"/>
              <a:gd name="connsiteY110" fmla="*/ 83544 h 359566"/>
              <a:gd name="connsiteX111" fmla="*/ 443778 w 547708"/>
              <a:gd name="connsiteY111" fmla="*/ 230974 h 359566"/>
              <a:gd name="connsiteX112" fmla="*/ 443368 w 547708"/>
              <a:gd name="connsiteY112" fmla="*/ 237526 h 359566"/>
              <a:gd name="connsiteX113" fmla="*/ 440502 w 547708"/>
              <a:gd name="connsiteY113" fmla="*/ 242850 h 359566"/>
              <a:gd name="connsiteX114" fmla="*/ 433952 w 547708"/>
              <a:gd name="connsiteY114" fmla="*/ 243669 h 359566"/>
              <a:gd name="connsiteX115" fmla="*/ 398742 w 547708"/>
              <a:gd name="connsiteY115" fmla="*/ 230974 h 359566"/>
              <a:gd name="connsiteX116" fmla="*/ 395876 w 547708"/>
              <a:gd name="connsiteY116" fmla="*/ 231383 h 359566"/>
              <a:gd name="connsiteX117" fmla="*/ 395057 w 547708"/>
              <a:gd name="connsiteY117" fmla="*/ 233840 h 359566"/>
              <a:gd name="connsiteX118" fmla="*/ 427810 w 547708"/>
              <a:gd name="connsiteY118" fmla="*/ 341956 h 359566"/>
              <a:gd name="connsiteX119" fmla="*/ 428220 w 547708"/>
              <a:gd name="connsiteY119" fmla="*/ 342775 h 359566"/>
              <a:gd name="connsiteX120" fmla="*/ 430267 w 547708"/>
              <a:gd name="connsiteY120" fmla="*/ 344823 h 359566"/>
              <a:gd name="connsiteX121" fmla="*/ 432723 w 547708"/>
              <a:gd name="connsiteY121" fmla="*/ 344413 h 359566"/>
              <a:gd name="connsiteX122" fmla="*/ 433952 w 547708"/>
              <a:gd name="connsiteY122" fmla="*/ 343594 h 359566"/>
              <a:gd name="connsiteX123" fmla="*/ 532621 w 547708"/>
              <a:gd name="connsiteY123" fmla="*/ 284212 h 359566"/>
              <a:gd name="connsiteX124" fmla="*/ 533440 w 547708"/>
              <a:gd name="connsiteY124" fmla="*/ 281755 h 359566"/>
              <a:gd name="connsiteX125" fmla="*/ 531803 w 547708"/>
              <a:gd name="connsiteY125" fmla="*/ 279298 h 359566"/>
              <a:gd name="connsiteX126" fmla="*/ 487176 w 547708"/>
              <a:gd name="connsiteY126" fmla="*/ 263327 h 359566"/>
              <a:gd name="connsiteX127" fmla="*/ 482672 w 547708"/>
              <a:gd name="connsiteY127" fmla="*/ 256365 h 359566"/>
              <a:gd name="connsiteX128" fmla="*/ 482672 w 547708"/>
              <a:gd name="connsiteY128" fmla="*/ 248584 h 359566"/>
              <a:gd name="connsiteX129" fmla="*/ 298434 w 547708"/>
              <a:gd name="connsiteY129" fmla="*/ 14334 h 359566"/>
              <a:gd name="connsiteX130" fmla="*/ 291884 w 547708"/>
              <a:gd name="connsiteY130" fmla="*/ 6962 h 359566"/>
              <a:gd name="connsiteX131" fmla="*/ 299663 w 547708"/>
              <a:gd name="connsiteY131" fmla="*/ 0 h 35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7708" h="359566">
                <a:moveTo>
                  <a:pt x="270010" y="83210"/>
                </a:moveTo>
                <a:cubicBezTo>
                  <a:pt x="274156" y="83210"/>
                  <a:pt x="277057" y="86493"/>
                  <a:pt x="277057" y="90597"/>
                </a:cubicBezTo>
                <a:lnTo>
                  <a:pt x="277057" y="111527"/>
                </a:lnTo>
                <a:lnTo>
                  <a:pt x="285348" y="111527"/>
                </a:lnTo>
                <a:cubicBezTo>
                  <a:pt x="298614" y="111527"/>
                  <a:pt x="309807" y="122608"/>
                  <a:pt x="309807" y="136151"/>
                </a:cubicBezTo>
                <a:cubicBezTo>
                  <a:pt x="309807" y="139844"/>
                  <a:pt x="306490" y="143128"/>
                  <a:pt x="302345" y="143128"/>
                </a:cubicBezTo>
                <a:cubicBezTo>
                  <a:pt x="298614" y="143128"/>
                  <a:pt x="295297" y="139844"/>
                  <a:pt x="295297" y="136151"/>
                </a:cubicBezTo>
                <a:cubicBezTo>
                  <a:pt x="295297" y="130405"/>
                  <a:pt x="290737" y="125891"/>
                  <a:pt x="285348" y="125891"/>
                </a:cubicBezTo>
                <a:lnTo>
                  <a:pt x="264621" y="125891"/>
                </a:lnTo>
                <a:cubicBezTo>
                  <a:pt x="253843" y="125891"/>
                  <a:pt x="245137" y="134920"/>
                  <a:pt x="245137" y="145590"/>
                </a:cubicBezTo>
                <a:cubicBezTo>
                  <a:pt x="245137" y="152567"/>
                  <a:pt x="249283" y="159133"/>
                  <a:pt x="255915" y="162006"/>
                </a:cubicBezTo>
                <a:lnTo>
                  <a:pt x="290323" y="176370"/>
                </a:lnTo>
                <a:cubicBezTo>
                  <a:pt x="301930" y="181705"/>
                  <a:pt x="309807" y="193196"/>
                  <a:pt x="309807" y="205918"/>
                </a:cubicBezTo>
                <a:cubicBezTo>
                  <a:pt x="309807" y="224386"/>
                  <a:pt x="295712" y="239570"/>
                  <a:pt x="277057" y="241212"/>
                </a:cubicBezTo>
                <a:lnTo>
                  <a:pt x="277057" y="262142"/>
                </a:lnTo>
                <a:cubicBezTo>
                  <a:pt x="277057" y="266246"/>
                  <a:pt x="274156" y="269119"/>
                  <a:pt x="270010" y="269119"/>
                </a:cubicBezTo>
                <a:cubicBezTo>
                  <a:pt x="266279" y="269119"/>
                  <a:pt x="262963" y="266246"/>
                  <a:pt x="262963" y="262142"/>
                </a:cubicBezTo>
                <a:lnTo>
                  <a:pt x="262963" y="241212"/>
                </a:lnTo>
                <a:lnTo>
                  <a:pt x="255086" y="241212"/>
                </a:lnTo>
                <a:cubicBezTo>
                  <a:pt x="241821" y="241212"/>
                  <a:pt x="230628" y="230542"/>
                  <a:pt x="230628" y="216999"/>
                </a:cubicBezTo>
                <a:cubicBezTo>
                  <a:pt x="230628" y="212895"/>
                  <a:pt x="233530" y="210022"/>
                  <a:pt x="237675" y="210022"/>
                </a:cubicBezTo>
                <a:cubicBezTo>
                  <a:pt x="241821" y="210022"/>
                  <a:pt x="245137" y="212895"/>
                  <a:pt x="245137" y="216999"/>
                </a:cubicBezTo>
                <a:cubicBezTo>
                  <a:pt x="245137" y="222334"/>
                  <a:pt x="249697" y="227258"/>
                  <a:pt x="255086" y="227258"/>
                </a:cubicBezTo>
                <a:lnTo>
                  <a:pt x="273741" y="227258"/>
                </a:lnTo>
                <a:cubicBezTo>
                  <a:pt x="285763" y="227258"/>
                  <a:pt x="295297" y="217819"/>
                  <a:pt x="295297" y="205918"/>
                </a:cubicBezTo>
                <a:cubicBezTo>
                  <a:pt x="295297" y="198941"/>
                  <a:pt x="291152" y="191965"/>
                  <a:pt x="284105" y="189502"/>
                </a:cubicBezTo>
                <a:lnTo>
                  <a:pt x="250112" y="175138"/>
                </a:lnTo>
                <a:cubicBezTo>
                  <a:pt x="238090" y="170214"/>
                  <a:pt x="230628" y="158312"/>
                  <a:pt x="230628" y="145590"/>
                </a:cubicBezTo>
                <a:cubicBezTo>
                  <a:pt x="230628" y="127533"/>
                  <a:pt x="245137" y="112758"/>
                  <a:pt x="262963" y="111527"/>
                </a:cubicBezTo>
                <a:lnTo>
                  <a:pt x="262963" y="90597"/>
                </a:lnTo>
                <a:cubicBezTo>
                  <a:pt x="262963" y="86493"/>
                  <a:pt x="266279" y="83210"/>
                  <a:pt x="270010" y="83210"/>
                </a:cubicBezTo>
                <a:close/>
                <a:moveTo>
                  <a:pt x="122913" y="12898"/>
                </a:moveTo>
                <a:cubicBezTo>
                  <a:pt x="128653" y="14944"/>
                  <a:pt x="132753" y="19855"/>
                  <a:pt x="133983" y="25585"/>
                </a:cubicBezTo>
                <a:lnTo>
                  <a:pt x="167195" y="133624"/>
                </a:lnTo>
                <a:cubicBezTo>
                  <a:pt x="167195" y="134033"/>
                  <a:pt x="167195" y="134033"/>
                  <a:pt x="167195" y="134442"/>
                </a:cubicBezTo>
                <a:cubicBezTo>
                  <a:pt x="168425" y="140581"/>
                  <a:pt x="165965" y="146719"/>
                  <a:pt x="161454" y="150402"/>
                </a:cubicBezTo>
                <a:cubicBezTo>
                  <a:pt x="156534" y="154495"/>
                  <a:pt x="149974" y="155722"/>
                  <a:pt x="144234" y="153676"/>
                </a:cubicBezTo>
                <a:lnTo>
                  <a:pt x="120452" y="144673"/>
                </a:lnTo>
                <a:cubicBezTo>
                  <a:pt x="135213" y="241662"/>
                  <a:pt x="195486" y="308778"/>
                  <a:pt x="269700" y="308778"/>
                </a:cubicBezTo>
                <a:cubicBezTo>
                  <a:pt x="301272" y="308778"/>
                  <a:pt x="331613" y="297728"/>
                  <a:pt x="354984" y="277675"/>
                </a:cubicBezTo>
                <a:cubicBezTo>
                  <a:pt x="358265" y="275220"/>
                  <a:pt x="362775" y="275629"/>
                  <a:pt x="365235" y="278494"/>
                </a:cubicBezTo>
                <a:cubicBezTo>
                  <a:pt x="367695" y="281768"/>
                  <a:pt x="367285" y="286269"/>
                  <a:pt x="364415" y="288725"/>
                </a:cubicBezTo>
                <a:cubicBezTo>
                  <a:pt x="337764" y="310824"/>
                  <a:pt x="304142" y="322692"/>
                  <a:pt x="269700" y="322692"/>
                </a:cubicBezTo>
                <a:cubicBezTo>
                  <a:pt x="184826" y="322692"/>
                  <a:pt x="116762" y="245346"/>
                  <a:pt x="104462" y="134851"/>
                </a:cubicBezTo>
                <a:cubicBezTo>
                  <a:pt x="104462" y="134442"/>
                  <a:pt x="104462" y="134033"/>
                  <a:pt x="104462" y="134033"/>
                </a:cubicBezTo>
                <a:cubicBezTo>
                  <a:pt x="104462" y="133624"/>
                  <a:pt x="104462" y="133624"/>
                  <a:pt x="104462" y="133214"/>
                </a:cubicBezTo>
                <a:cubicBezTo>
                  <a:pt x="104462" y="132805"/>
                  <a:pt x="104462" y="132805"/>
                  <a:pt x="104872" y="132805"/>
                </a:cubicBezTo>
                <a:cubicBezTo>
                  <a:pt x="104872" y="132396"/>
                  <a:pt x="104872" y="131987"/>
                  <a:pt x="105282" y="131577"/>
                </a:cubicBezTo>
                <a:cubicBezTo>
                  <a:pt x="105282" y="131577"/>
                  <a:pt x="105282" y="131577"/>
                  <a:pt x="105282" y="131168"/>
                </a:cubicBezTo>
                <a:cubicBezTo>
                  <a:pt x="105282" y="131168"/>
                  <a:pt x="105282" y="130759"/>
                  <a:pt x="105282" y="130350"/>
                </a:cubicBezTo>
                <a:cubicBezTo>
                  <a:pt x="105282" y="130350"/>
                  <a:pt x="105692" y="130350"/>
                  <a:pt x="105692" y="129940"/>
                </a:cubicBezTo>
                <a:cubicBezTo>
                  <a:pt x="106102" y="129531"/>
                  <a:pt x="106512" y="129531"/>
                  <a:pt x="106512" y="129122"/>
                </a:cubicBezTo>
                <a:cubicBezTo>
                  <a:pt x="106922" y="128713"/>
                  <a:pt x="106922" y="128303"/>
                  <a:pt x="107742" y="128303"/>
                </a:cubicBezTo>
                <a:cubicBezTo>
                  <a:pt x="107742" y="128303"/>
                  <a:pt x="108152" y="127894"/>
                  <a:pt x="108562" y="127894"/>
                </a:cubicBezTo>
                <a:cubicBezTo>
                  <a:pt x="108562" y="127485"/>
                  <a:pt x="108972" y="127485"/>
                  <a:pt x="108972" y="127076"/>
                </a:cubicBezTo>
                <a:cubicBezTo>
                  <a:pt x="109382" y="127076"/>
                  <a:pt x="109382" y="127076"/>
                  <a:pt x="109792" y="127076"/>
                </a:cubicBezTo>
                <a:cubicBezTo>
                  <a:pt x="109792" y="127076"/>
                  <a:pt x="110202" y="127076"/>
                  <a:pt x="110612" y="127076"/>
                </a:cubicBezTo>
                <a:lnTo>
                  <a:pt x="111022" y="127076"/>
                </a:lnTo>
                <a:cubicBezTo>
                  <a:pt x="111432" y="127076"/>
                  <a:pt x="111842" y="127076"/>
                  <a:pt x="111842" y="127076"/>
                </a:cubicBezTo>
                <a:cubicBezTo>
                  <a:pt x="112252" y="127076"/>
                  <a:pt x="112252" y="127076"/>
                  <a:pt x="112252" y="127076"/>
                </a:cubicBezTo>
                <a:cubicBezTo>
                  <a:pt x="112662" y="127076"/>
                  <a:pt x="113072" y="127076"/>
                  <a:pt x="113482" y="127076"/>
                </a:cubicBezTo>
                <a:cubicBezTo>
                  <a:pt x="113482" y="127076"/>
                  <a:pt x="113482" y="127076"/>
                  <a:pt x="113892" y="127076"/>
                </a:cubicBezTo>
                <a:cubicBezTo>
                  <a:pt x="114302" y="127076"/>
                  <a:pt x="114302" y="127076"/>
                  <a:pt x="114302" y="127076"/>
                </a:cubicBezTo>
                <a:lnTo>
                  <a:pt x="149564" y="140171"/>
                </a:lnTo>
                <a:cubicBezTo>
                  <a:pt x="150794" y="140581"/>
                  <a:pt x="151614" y="139762"/>
                  <a:pt x="152024" y="139762"/>
                </a:cubicBezTo>
                <a:cubicBezTo>
                  <a:pt x="152434" y="139353"/>
                  <a:pt x="153254" y="138534"/>
                  <a:pt x="153254" y="137307"/>
                </a:cubicBezTo>
                <a:lnTo>
                  <a:pt x="120042" y="29268"/>
                </a:lnTo>
                <a:cubicBezTo>
                  <a:pt x="120042" y="29268"/>
                  <a:pt x="120042" y="28859"/>
                  <a:pt x="120042" y="28449"/>
                </a:cubicBezTo>
                <a:cubicBezTo>
                  <a:pt x="119632" y="26812"/>
                  <a:pt x="118812" y="26403"/>
                  <a:pt x="117992" y="26403"/>
                </a:cubicBezTo>
                <a:cubicBezTo>
                  <a:pt x="117582" y="25994"/>
                  <a:pt x="116352" y="25585"/>
                  <a:pt x="115122" y="26812"/>
                </a:cubicBezTo>
                <a:cubicBezTo>
                  <a:pt x="114712" y="26812"/>
                  <a:pt x="114712" y="27222"/>
                  <a:pt x="114302" y="27222"/>
                </a:cubicBezTo>
                <a:lnTo>
                  <a:pt x="15077" y="87380"/>
                </a:lnTo>
                <a:cubicBezTo>
                  <a:pt x="14257" y="87789"/>
                  <a:pt x="14257" y="89017"/>
                  <a:pt x="14257" y="89835"/>
                </a:cubicBezTo>
                <a:cubicBezTo>
                  <a:pt x="14257" y="90244"/>
                  <a:pt x="15077" y="91472"/>
                  <a:pt x="16307" y="91881"/>
                </a:cubicBezTo>
                <a:lnTo>
                  <a:pt x="60589" y="107842"/>
                </a:lnTo>
                <a:cubicBezTo>
                  <a:pt x="63049" y="109069"/>
                  <a:pt x="65510" y="111934"/>
                  <a:pt x="65510" y="114389"/>
                </a:cubicBezTo>
                <a:lnTo>
                  <a:pt x="65510" y="122574"/>
                </a:lnTo>
                <a:cubicBezTo>
                  <a:pt x="65510" y="222837"/>
                  <a:pt x="123323" y="332513"/>
                  <a:pt x="250429" y="336197"/>
                </a:cubicBezTo>
                <a:cubicBezTo>
                  <a:pt x="254529" y="336606"/>
                  <a:pt x="257399" y="339470"/>
                  <a:pt x="256989" y="343563"/>
                </a:cubicBezTo>
                <a:cubicBezTo>
                  <a:pt x="256989" y="347246"/>
                  <a:pt x="254119" y="350520"/>
                  <a:pt x="250019" y="350520"/>
                </a:cubicBezTo>
                <a:cubicBezTo>
                  <a:pt x="113482" y="346428"/>
                  <a:pt x="51159" y="229385"/>
                  <a:pt x="51159" y="122574"/>
                </a:cubicBezTo>
                <a:lnTo>
                  <a:pt x="51159" y="119709"/>
                </a:lnTo>
                <a:lnTo>
                  <a:pt x="11387" y="104977"/>
                </a:lnTo>
                <a:cubicBezTo>
                  <a:pt x="5646" y="102931"/>
                  <a:pt x="1546" y="98020"/>
                  <a:pt x="316" y="91881"/>
                </a:cubicBezTo>
                <a:cubicBezTo>
                  <a:pt x="-914" y="86152"/>
                  <a:pt x="1546" y="80013"/>
                  <a:pt x="6056" y="75921"/>
                </a:cubicBezTo>
                <a:cubicBezTo>
                  <a:pt x="6467" y="75512"/>
                  <a:pt x="6877" y="75512"/>
                  <a:pt x="7287" y="75512"/>
                </a:cubicBezTo>
                <a:lnTo>
                  <a:pt x="106512" y="15354"/>
                </a:lnTo>
                <a:cubicBezTo>
                  <a:pt x="111022" y="11671"/>
                  <a:pt x="117172" y="10852"/>
                  <a:pt x="122913" y="12898"/>
                </a:cubicBezTo>
                <a:close/>
                <a:moveTo>
                  <a:pt x="299663" y="0"/>
                </a:moveTo>
                <a:cubicBezTo>
                  <a:pt x="423307" y="8190"/>
                  <a:pt x="497002" y="132687"/>
                  <a:pt x="497002" y="248584"/>
                </a:cubicBezTo>
                <a:lnTo>
                  <a:pt x="497002" y="251450"/>
                </a:lnTo>
                <a:lnTo>
                  <a:pt x="536306" y="265784"/>
                </a:lnTo>
                <a:cubicBezTo>
                  <a:pt x="542038" y="267831"/>
                  <a:pt x="546542" y="272746"/>
                  <a:pt x="547360" y="278889"/>
                </a:cubicBezTo>
                <a:cubicBezTo>
                  <a:pt x="548589" y="285441"/>
                  <a:pt x="546542" y="291174"/>
                  <a:pt x="541629" y="295270"/>
                </a:cubicBezTo>
                <a:cubicBezTo>
                  <a:pt x="541219" y="295270"/>
                  <a:pt x="540810" y="295679"/>
                  <a:pt x="540810" y="295679"/>
                </a:cubicBezTo>
                <a:lnTo>
                  <a:pt x="441731" y="355470"/>
                </a:lnTo>
                <a:cubicBezTo>
                  <a:pt x="438455" y="358337"/>
                  <a:pt x="434771" y="359566"/>
                  <a:pt x="431086" y="359566"/>
                </a:cubicBezTo>
                <a:cubicBezTo>
                  <a:pt x="429039" y="359566"/>
                  <a:pt x="426992" y="358747"/>
                  <a:pt x="425354" y="358337"/>
                </a:cubicBezTo>
                <a:cubicBezTo>
                  <a:pt x="419622" y="356289"/>
                  <a:pt x="415528" y="351785"/>
                  <a:pt x="414300" y="345642"/>
                </a:cubicBezTo>
                <a:lnTo>
                  <a:pt x="381546" y="237526"/>
                </a:lnTo>
                <a:cubicBezTo>
                  <a:pt x="381137" y="237117"/>
                  <a:pt x="381137" y="237117"/>
                  <a:pt x="381137" y="236298"/>
                </a:cubicBezTo>
                <a:cubicBezTo>
                  <a:pt x="379909" y="230564"/>
                  <a:pt x="382365" y="224831"/>
                  <a:pt x="386869" y="220326"/>
                </a:cubicBezTo>
                <a:cubicBezTo>
                  <a:pt x="391782" y="216640"/>
                  <a:pt x="397923" y="215412"/>
                  <a:pt x="403655" y="217869"/>
                </a:cubicBezTo>
                <a:lnTo>
                  <a:pt x="429448" y="226879"/>
                </a:lnTo>
                <a:cubicBezTo>
                  <a:pt x="430267" y="180602"/>
                  <a:pt x="409387" y="130639"/>
                  <a:pt x="373358" y="92963"/>
                </a:cubicBezTo>
                <a:cubicBezTo>
                  <a:pt x="342242" y="60610"/>
                  <a:pt x="304576" y="41772"/>
                  <a:pt x="270594" y="41772"/>
                </a:cubicBezTo>
                <a:cubicBezTo>
                  <a:pt x="239478" y="41772"/>
                  <a:pt x="209181" y="53239"/>
                  <a:pt x="185026" y="73306"/>
                </a:cubicBezTo>
                <a:cubicBezTo>
                  <a:pt x="182160" y="75353"/>
                  <a:pt x="177656" y="75353"/>
                  <a:pt x="175200" y="72077"/>
                </a:cubicBezTo>
                <a:cubicBezTo>
                  <a:pt x="172743" y="69210"/>
                  <a:pt x="172743" y="64705"/>
                  <a:pt x="176018" y="62248"/>
                </a:cubicBezTo>
                <a:cubicBezTo>
                  <a:pt x="202631" y="40134"/>
                  <a:pt x="235793" y="27848"/>
                  <a:pt x="270594" y="27848"/>
                </a:cubicBezTo>
                <a:cubicBezTo>
                  <a:pt x="308670" y="27848"/>
                  <a:pt x="350021" y="47915"/>
                  <a:pt x="383593" y="83544"/>
                </a:cubicBezTo>
                <a:cubicBezTo>
                  <a:pt x="423307" y="124497"/>
                  <a:pt x="445825" y="179783"/>
                  <a:pt x="443778" y="230974"/>
                </a:cubicBezTo>
                <a:lnTo>
                  <a:pt x="443368" y="237526"/>
                </a:lnTo>
                <a:cubicBezTo>
                  <a:pt x="443368" y="239983"/>
                  <a:pt x="442140" y="241622"/>
                  <a:pt x="440502" y="242850"/>
                </a:cubicBezTo>
                <a:cubicBezTo>
                  <a:pt x="438455" y="244079"/>
                  <a:pt x="435999" y="244488"/>
                  <a:pt x="433952" y="243669"/>
                </a:cubicBezTo>
                <a:lnTo>
                  <a:pt x="398742" y="230974"/>
                </a:lnTo>
                <a:cubicBezTo>
                  <a:pt x="397514" y="230564"/>
                  <a:pt x="396695" y="230974"/>
                  <a:pt x="395876" y="231383"/>
                </a:cubicBezTo>
                <a:cubicBezTo>
                  <a:pt x="395466" y="231793"/>
                  <a:pt x="395057" y="232612"/>
                  <a:pt x="395057" y="233840"/>
                </a:cubicBezTo>
                <a:lnTo>
                  <a:pt x="427810" y="341956"/>
                </a:lnTo>
                <a:cubicBezTo>
                  <a:pt x="427810" y="342365"/>
                  <a:pt x="427810" y="342365"/>
                  <a:pt x="428220" y="342775"/>
                </a:cubicBezTo>
                <a:cubicBezTo>
                  <a:pt x="428220" y="344004"/>
                  <a:pt x="429448" y="344823"/>
                  <a:pt x="430267" y="344823"/>
                </a:cubicBezTo>
                <a:cubicBezTo>
                  <a:pt x="430676" y="345232"/>
                  <a:pt x="431495" y="345232"/>
                  <a:pt x="432723" y="344413"/>
                </a:cubicBezTo>
                <a:cubicBezTo>
                  <a:pt x="433133" y="344004"/>
                  <a:pt x="433542" y="344004"/>
                  <a:pt x="433952" y="343594"/>
                </a:cubicBezTo>
                <a:lnTo>
                  <a:pt x="532621" y="284212"/>
                </a:lnTo>
                <a:cubicBezTo>
                  <a:pt x="533850" y="282984"/>
                  <a:pt x="533850" y="281755"/>
                  <a:pt x="533440" y="281755"/>
                </a:cubicBezTo>
                <a:cubicBezTo>
                  <a:pt x="533440" y="280527"/>
                  <a:pt x="533031" y="279708"/>
                  <a:pt x="531803" y="279298"/>
                </a:cubicBezTo>
                <a:lnTo>
                  <a:pt x="487176" y="263327"/>
                </a:lnTo>
                <a:cubicBezTo>
                  <a:pt x="484720" y="262098"/>
                  <a:pt x="482672" y="259641"/>
                  <a:pt x="482672" y="256365"/>
                </a:cubicBezTo>
                <a:lnTo>
                  <a:pt x="482672" y="248584"/>
                </a:lnTo>
                <a:cubicBezTo>
                  <a:pt x="482672" y="139649"/>
                  <a:pt x="413890" y="22115"/>
                  <a:pt x="298434" y="14334"/>
                </a:cubicBezTo>
                <a:cubicBezTo>
                  <a:pt x="294750" y="13924"/>
                  <a:pt x="291474" y="10648"/>
                  <a:pt x="291884" y="6962"/>
                </a:cubicBezTo>
                <a:cubicBezTo>
                  <a:pt x="292293" y="2867"/>
                  <a:pt x="295978" y="0"/>
                  <a:pt x="29966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5" name="Freeform 43">
            <a:extLst>
              <a:ext uri="{FF2B5EF4-FFF2-40B4-BE49-F238E27FC236}">
                <a16:creationId xmlns:a16="http://schemas.microsoft.com/office/drawing/2014/main" id="{4C1650BD-621F-D9AB-0700-63DD9538EF78}"/>
              </a:ext>
            </a:extLst>
          </p:cNvPr>
          <p:cNvSpPr>
            <a:spLocks noChangeArrowheads="1"/>
          </p:cNvSpPr>
          <p:nvPr/>
        </p:nvSpPr>
        <p:spPr bwMode="auto">
          <a:xfrm>
            <a:off x="4305453" y="4174857"/>
            <a:ext cx="232244" cy="269039"/>
          </a:xfrm>
          <a:custGeom>
            <a:avLst/>
            <a:gdLst>
              <a:gd name="connsiteX0" fmla="*/ 252290 w 362702"/>
              <a:gd name="connsiteY0" fmla="*/ 469647 h 547344"/>
              <a:gd name="connsiteX1" fmla="*/ 270771 w 362702"/>
              <a:gd name="connsiteY1" fmla="*/ 475106 h 547344"/>
              <a:gd name="connsiteX2" fmla="*/ 265950 w 362702"/>
              <a:gd name="connsiteY2" fmla="*/ 494004 h 547344"/>
              <a:gd name="connsiteX3" fmla="*/ 247469 w 362702"/>
              <a:gd name="connsiteY3" fmla="*/ 489384 h 547344"/>
              <a:gd name="connsiteX4" fmla="*/ 252290 w 362702"/>
              <a:gd name="connsiteY4" fmla="*/ 469647 h 547344"/>
              <a:gd name="connsiteX5" fmla="*/ 310192 w 362702"/>
              <a:gd name="connsiteY5" fmla="*/ 420621 h 547344"/>
              <a:gd name="connsiteX6" fmla="*/ 226646 w 362702"/>
              <a:gd name="connsiteY6" fmla="*/ 469329 h 547344"/>
              <a:gd name="connsiteX7" fmla="*/ 262215 w 362702"/>
              <a:gd name="connsiteY7" fmla="*/ 530833 h 547344"/>
              <a:gd name="connsiteX8" fmla="*/ 345760 w 362702"/>
              <a:gd name="connsiteY8" fmla="*/ 482538 h 547344"/>
              <a:gd name="connsiteX9" fmla="*/ 14062 w 362702"/>
              <a:gd name="connsiteY9" fmla="*/ 399157 h 547344"/>
              <a:gd name="connsiteX10" fmla="*/ 14062 w 362702"/>
              <a:gd name="connsiteY10" fmla="*/ 431354 h 547344"/>
              <a:gd name="connsiteX11" fmla="*/ 36809 w 362702"/>
              <a:gd name="connsiteY11" fmla="*/ 453644 h 547344"/>
              <a:gd name="connsiteX12" fmla="*/ 169571 w 362702"/>
              <a:gd name="connsiteY12" fmla="*/ 453644 h 547344"/>
              <a:gd name="connsiteX13" fmla="*/ 132348 w 362702"/>
              <a:gd name="connsiteY13" fmla="*/ 416494 h 547344"/>
              <a:gd name="connsiteX14" fmla="*/ 131521 w 362702"/>
              <a:gd name="connsiteY14" fmla="*/ 415255 h 547344"/>
              <a:gd name="connsiteX15" fmla="*/ 124490 w 362702"/>
              <a:gd name="connsiteY15" fmla="*/ 399157 h 547344"/>
              <a:gd name="connsiteX16" fmla="*/ 101277 w 362702"/>
              <a:gd name="connsiteY16" fmla="*/ 217792 h 547344"/>
              <a:gd name="connsiteX17" fmla="*/ 92644 w 362702"/>
              <a:gd name="connsiteY17" fmla="*/ 220011 h 547344"/>
              <a:gd name="connsiteX18" fmla="*/ 86026 w 362702"/>
              <a:gd name="connsiteY18" fmla="*/ 227028 h 547344"/>
              <a:gd name="connsiteX19" fmla="*/ 85613 w 362702"/>
              <a:gd name="connsiteY19" fmla="*/ 231569 h 547344"/>
              <a:gd name="connsiteX20" fmla="*/ 137311 w 362702"/>
              <a:gd name="connsiteY20" fmla="*/ 321142 h 547344"/>
              <a:gd name="connsiteX21" fmla="*/ 167503 w 362702"/>
              <a:gd name="connsiteY21" fmla="*/ 373152 h 547344"/>
              <a:gd name="connsiteX22" fmla="*/ 164608 w 362702"/>
              <a:gd name="connsiteY22" fmla="*/ 383059 h 547344"/>
              <a:gd name="connsiteX23" fmla="*/ 155096 w 362702"/>
              <a:gd name="connsiteY23" fmla="*/ 380169 h 547344"/>
              <a:gd name="connsiteX24" fmla="*/ 121181 w 362702"/>
              <a:gd name="connsiteY24" fmla="*/ 321142 h 547344"/>
              <a:gd name="connsiteX25" fmla="*/ 117045 w 362702"/>
              <a:gd name="connsiteY25" fmla="*/ 319491 h 547344"/>
              <a:gd name="connsiteX26" fmla="*/ 107533 w 362702"/>
              <a:gd name="connsiteY26" fmla="*/ 321967 h 547344"/>
              <a:gd name="connsiteX27" fmla="*/ 100088 w 362702"/>
              <a:gd name="connsiteY27" fmla="*/ 332700 h 547344"/>
              <a:gd name="connsiteX28" fmla="*/ 129040 w 362702"/>
              <a:gd name="connsiteY28" fmla="*/ 374803 h 547344"/>
              <a:gd name="connsiteX29" fmla="*/ 144756 w 362702"/>
              <a:gd name="connsiteY29" fmla="*/ 409476 h 547344"/>
              <a:gd name="connsiteX30" fmla="*/ 205967 w 362702"/>
              <a:gd name="connsiteY30" fmla="*/ 451580 h 547344"/>
              <a:gd name="connsiteX31" fmla="*/ 212998 w 362702"/>
              <a:gd name="connsiteY31" fmla="*/ 454056 h 547344"/>
              <a:gd name="connsiteX32" fmla="*/ 215066 w 362702"/>
              <a:gd name="connsiteY32" fmla="*/ 454882 h 547344"/>
              <a:gd name="connsiteX33" fmla="*/ 217961 w 362702"/>
              <a:gd name="connsiteY33" fmla="*/ 457359 h 547344"/>
              <a:gd name="connsiteX34" fmla="*/ 303574 w 362702"/>
              <a:gd name="connsiteY34" fmla="*/ 408238 h 547344"/>
              <a:gd name="connsiteX35" fmla="*/ 303574 w 362702"/>
              <a:gd name="connsiteY35" fmla="*/ 393791 h 547344"/>
              <a:gd name="connsiteX36" fmla="*/ 296543 w 362702"/>
              <a:gd name="connsiteY36" fmla="*/ 321142 h 547344"/>
              <a:gd name="connsiteX37" fmla="*/ 263870 w 362702"/>
              <a:gd name="connsiteY37" fmla="*/ 265004 h 547344"/>
              <a:gd name="connsiteX38" fmla="*/ 260147 w 362702"/>
              <a:gd name="connsiteY38" fmla="*/ 258399 h 547344"/>
              <a:gd name="connsiteX39" fmla="*/ 256011 w 362702"/>
              <a:gd name="connsiteY39" fmla="*/ 256748 h 547344"/>
              <a:gd name="connsiteX40" fmla="*/ 246912 w 362702"/>
              <a:gd name="connsiteY40" fmla="*/ 259225 h 547344"/>
              <a:gd name="connsiteX41" fmla="*/ 239468 w 362702"/>
              <a:gd name="connsiteY41" fmla="*/ 270370 h 547344"/>
              <a:gd name="connsiteX42" fmla="*/ 249808 w 362702"/>
              <a:gd name="connsiteY42" fmla="*/ 288119 h 547344"/>
              <a:gd name="connsiteX43" fmla="*/ 254357 w 362702"/>
              <a:gd name="connsiteY43" fmla="*/ 296375 h 547344"/>
              <a:gd name="connsiteX44" fmla="*/ 252289 w 362702"/>
              <a:gd name="connsiteY44" fmla="*/ 306282 h 547344"/>
              <a:gd name="connsiteX45" fmla="*/ 248567 w 362702"/>
              <a:gd name="connsiteY45" fmla="*/ 307107 h 547344"/>
              <a:gd name="connsiteX46" fmla="*/ 241949 w 362702"/>
              <a:gd name="connsiteY46" fmla="*/ 303392 h 547344"/>
              <a:gd name="connsiteX47" fmla="*/ 227060 w 362702"/>
              <a:gd name="connsiteY47" fmla="*/ 277387 h 547344"/>
              <a:gd name="connsiteX48" fmla="*/ 223338 w 362702"/>
              <a:gd name="connsiteY48" fmla="*/ 275736 h 547344"/>
              <a:gd name="connsiteX49" fmla="*/ 213825 w 362702"/>
              <a:gd name="connsiteY49" fmla="*/ 277800 h 547344"/>
              <a:gd name="connsiteX50" fmla="*/ 206794 w 362702"/>
              <a:gd name="connsiteY50" fmla="*/ 289358 h 547344"/>
              <a:gd name="connsiteX51" fmla="*/ 217134 w 362702"/>
              <a:gd name="connsiteY51" fmla="*/ 307107 h 547344"/>
              <a:gd name="connsiteX52" fmla="*/ 221683 w 362702"/>
              <a:gd name="connsiteY52" fmla="*/ 315363 h 547344"/>
              <a:gd name="connsiteX53" fmla="*/ 219202 w 362702"/>
              <a:gd name="connsiteY53" fmla="*/ 324857 h 547344"/>
              <a:gd name="connsiteX54" fmla="*/ 209689 w 362702"/>
              <a:gd name="connsiteY54" fmla="*/ 322380 h 547344"/>
              <a:gd name="connsiteX55" fmla="*/ 194387 w 362702"/>
              <a:gd name="connsiteY55" fmla="*/ 296375 h 547344"/>
              <a:gd name="connsiteX56" fmla="*/ 190251 w 362702"/>
              <a:gd name="connsiteY56" fmla="*/ 294724 h 547344"/>
              <a:gd name="connsiteX57" fmla="*/ 180738 w 362702"/>
              <a:gd name="connsiteY57" fmla="*/ 296788 h 547344"/>
              <a:gd name="connsiteX58" fmla="*/ 173707 w 362702"/>
              <a:gd name="connsiteY58" fmla="*/ 308346 h 547344"/>
              <a:gd name="connsiteX59" fmla="*/ 174121 w 362702"/>
              <a:gd name="connsiteY59" fmla="*/ 308758 h 547344"/>
              <a:gd name="connsiteX60" fmla="*/ 189010 w 362702"/>
              <a:gd name="connsiteY60" fmla="*/ 333938 h 547344"/>
              <a:gd name="connsiteX61" fmla="*/ 186115 w 362702"/>
              <a:gd name="connsiteY61" fmla="*/ 343845 h 547344"/>
              <a:gd name="connsiteX62" fmla="*/ 182806 w 362702"/>
              <a:gd name="connsiteY62" fmla="*/ 345083 h 547344"/>
              <a:gd name="connsiteX63" fmla="*/ 176189 w 362702"/>
              <a:gd name="connsiteY63" fmla="*/ 341368 h 547344"/>
              <a:gd name="connsiteX64" fmla="*/ 161299 w 362702"/>
              <a:gd name="connsiteY64" fmla="*/ 315363 h 547344"/>
              <a:gd name="connsiteX65" fmla="*/ 105879 w 362702"/>
              <a:gd name="connsiteY65" fmla="*/ 219598 h 547344"/>
              <a:gd name="connsiteX66" fmla="*/ 101277 w 362702"/>
              <a:gd name="connsiteY66" fmla="*/ 217792 h 547344"/>
              <a:gd name="connsiteX67" fmla="*/ 105243 w 362702"/>
              <a:gd name="connsiteY67" fmla="*/ 127385 h 547344"/>
              <a:gd name="connsiteX68" fmla="*/ 203300 w 362702"/>
              <a:gd name="connsiteY68" fmla="*/ 127385 h 547344"/>
              <a:gd name="connsiteX69" fmla="*/ 210685 w 362702"/>
              <a:gd name="connsiteY69" fmla="*/ 134456 h 547344"/>
              <a:gd name="connsiteX70" fmla="*/ 203300 w 362702"/>
              <a:gd name="connsiteY70" fmla="*/ 141527 h 547344"/>
              <a:gd name="connsiteX71" fmla="*/ 105243 w 362702"/>
              <a:gd name="connsiteY71" fmla="*/ 141527 h 547344"/>
              <a:gd name="connsiteX72" fmla="*/ 98268 w 362702"/>
              <a:gd name="connsiteY72" fmla="*/ 134456 h 547344"/>
              <a:gd name="connsiteX73" fmla="*/ 105243 w 362702"/>
              <a:gd name="connsiteY73" fmla="*/ 127385 h 547344"/>
              <a:gd name="connsiteX74" fmla="*/ 103424 w 362702"/>
              <a:gd name="connsiteY74" fmla="*/ 98268 h 547344"/>
              <a:gd name="connsiteX75" fmla="*/ 201891 w 362702"/>
              <a:gd name="connsiteY75" fmla="*/ 98268 h 547344"/>
              <a:gd name="connsiteX76" fmla="*/ 208866 w 362702"/>
              <a:gd name="connsiteY76" fmla="*/ 105339 h 547344"/>
              <a:gd name="connsiteX77" fmla="*/ 201891 w 362702"/>
              <a:gd name="connsiteY77" fmla="*/ 112410 h 547344"/>
              <a:gd name="connsiteX78" fmla="*/ 103424 w 362702"/>
              <a:gd name="connsiteY78" fmla="*/ 112410 h 547344"/>
              <a:gd name="connsiteX79" fmla="*/ 96449 w 362702"/>
              <a:gd name="connsiteY79" fmla="*/ 105339 h 547344"/>
              <a:gd name="connsiteX80" fmla="*/ 103424 w 362702"/>
              <a:gd name="connsiteY80" fmla="*/ 98268 h 547344"/>
              <a:gd name="connsiteX81" fmla="*/ 36809 w 362702"/>
              <a:gd name="connsiteY81" fmla="*/ 77602 h 547344"/>
              <a:gd name="connsiteX82" fmla="*/ 14062 w 362702"/>
              <a:gd name="connsiteY82" fmla="*/ 100718 h 547344"/>
              <a:gd name="connsiteX83" fmla="*/ 14062 w 362702"/>
              <a:gd name="connsiteY83" fmla="*/ 384710 h 547344"/>
              <a:gd name="connsiteX84" fmla="*/ 117459 w 362702"/>
              <a:gd name="connsiteY84" fmla="*/ 384710 h 547344"/>
              <a:gd name="connsiteX85" fmla="*/ 116218 w 362702"/>
              <a:gd name="connsiteY85" fmla="*/ 380582 h 547344"/>
              <a:gd name="connsiteX86" fmla="*/ 89335 w 362702"/>
              <a:gd name="connsiteY86" fmla="*/ 341781 h 547344"/>
              <a:gd name="connsiteX87" fmla="*/ 88094 w 362702"/>
              <a:gd name="connsiteY87" fmla="*/ 340542 h 547344"/>
              <a:gd name="connsiteX88" fmla="*/ 100088 w 362702"/>
              <a:gd name="connsiteY88" fmla="*/ 309584 h 547344"/>
              <a:gd name="connsiteX89" fmla="*/ 111669 w 362702"/>
              <a:gd name="connsiteY89" fmla="*/ 305456 h 547344"/>
              <a:gd name="connsiteX90" fmla="*/ 73205 w 362702"/>
              <a:gd name="connsiteY90" fmla="*/ 238586 h 547344"/>
              <a:gd name="connsiteX91" fmla="*/ 72791 w 362702"/>
              <a:gd name="connsiteY91" fmla="*/ 220837 h 547344"/>
              <a:gd name="connsiteX92" fmla="*/ 85199 w 362702"/>
              <a:gd name="connsiteY92" fmla="*/ 207628 h 547344"/>
              <a:gd name="connsiteX93" fmla="*/ 118700 w 362702"/>
              <a:gd name="connsiteY93" fmla="*/ 212581 h 547344"/>
              <a:gd name="connsiteX94" fmla="*/ 164608 w 362702"/>
              <a:gd name="connsiteY94" fmla="*/ 292247 h 547344"/>
              <a:gd name="connsiteX95" fmla="*/ 173707 w 362702"/>
              <a:gd name="connsiteY95" fmla="*/ 284404 h 547344"/>
              <a:gd name="connsiteX96" fmla="*/ 191491 w 362702"/>
              <a:gd name="connsiteY96" fmla="*/ 280277 h 547344"/>
              <a:gd name="connsiteX97" fmla="*/ 193559 w 362702"/>
              <a:gd name="connsiteY97" fmla="*/ 280689 h 547344"/>
              <a:gd name="connsiteX98" fmla="*/ 206794 w 362702"/>
              <a:gd name="connsiteY98" fmla="*/ 265417 h 547344"/>
              <a:gd name="connsiteX99" fmla="*/ 224578 w 362702"/>
              <a:gd name="connsiteY99" fmla="*/ 261289 h 547344"/>
              <a:gd name="connsiteX100" fmla="*/ 226233 w 362702"/>
              <a:gd name="connsiteY100" fmla="*/ 261702 h 547344"/>
              <a:gd name="connsiteX101" fmla="*/ 239468 w 362702"/>
              <a:gd name="connsiteY101" fmla="*/ 246429 h 547344"/>
              <a:gd name="connsiteX102" fmla="*/ 252703 w 362702"/>
              <a:gd name="connsiteY102" fmla="*/ 242301 h 547344"/>
              <a:gd name="connsiteX103" fmla="*/ 252703 w 362702"/>
              <a:gd name="connsiteY103" fmla="*/ 183686 h 547344"/>
              <a:gd name="connsiteX104" fmla="*/ 212171 w 362702"/>
              <a:gd name="connsiteY104" fmla="*/ 183686 h 547344"/>
              <a:gd name="connsiteX105" fmla="*/ 202658 w 362702"/>
              <a:gd name="connsiteY105" fmla="*/ 207215 h 547344"/>
              <a:gd name="connsiteX106" fmla="*/ 190251 w 362702"/>
              <a:gd name="connsiteY106" fmla="*/ 215883 h 547344"/>
              <a:gd name="connsiteX107" fmla="*/ 189837 w 362702"/>
              <a:gd name="connsiteY107" fmla="*/ 215883 h 547344"/>
              <a:gd name="connsiteX108" fmla="*/ 177429 w 362702"/>
              <a:gd name="connsiteY108" fmla="*/ 208040 h 547344"/>
              <a:gd name="connsiteX109" fmla="*/ 165435 w 362702"/>
              <a:gd name="connsiteY109" fmla="*/ 183686 h 547344"/>
              <a:gd name="connsiteX110" fmla="*/ 121181 w 362702"/>
              <a:gd name="connsiteY110" fmla="*/ 183686 h 547344"/>
              <a:gd name="connsiteX111" fmla="*/ 74032 w 362702"/>
              <a:gd name="connsiteY111" fmla="*/ 164286 h 547344"/>
              <a:gd name="connsiteX112" fmla="*/ 54594 w 362702"/>
              <a:gd name="connsiteY112" fmla="*/ 117642 h 547344"/>
              <a:gd name="connsiteX113" fmla="*/ 54594 w 362702"/>
              <a:gd name="connsiteY113" fmla="*/ 77602 h 547344"/>
              <a:gd name="connsiteX114" fmla="*/ 103424 w 362702"/>
              <a:gd name="connsiteY114" fmla="*/ 70971 h 547344"/>
              <a:gd name="connsiteX115" fmla="*/ 201891 w 362702"/>
              <a:gd name="connsiteY115" fmla="*/ 70971 h 547344"/>
              <a:gd name="connsiteX116" fmla="*/ 208866 w 362702"/>
              <a:gd name="connsiteY116" fmla="*/ 78042 h 547344"/>
              <a:gd name="connsiteX117" fmla="*/ 201891 w 362702"/>
              <a:gd name="connsiteY117" fmla="*/ 85113 h 547344"/>
              <a:gd name="connsiteX118" fmla="*/ 103424 w 362702"/>
              <a:gd name="connsiteY118" fmla="*/ 85113 h 547344"/>
              <a:gd name="connsiteX119" fmla="*/ 96449 w 362702"/>
              <a:gd name="connsiteY119" fmla="*/ 78042 h 547344"/>
              <a:gd name="connsiteX120" fmla="*/ 103424 w 362702"/>
              <a:gd name="connsiteY120" fmla="*/ 70971 h 547344"/>
              <a:gd name="connsiteX121" fmla="*/ 271651 w 362702"/>
              <a:gd name="connsiteY121" fmla="*/ 41855 h 547344"/>
              <a:gd name="connsiteX122" fmla="*/ 278963 w 362702"/>
              <a:gd name="connsiteY122" fmla="*/ 49331 h 547344"/>
              <a:gd name="connsiteX123" fmla="*/ 278963 w 362702"/>
              <a:gd name="connsiteY123" fmla="*/ 51822 h 547344"/>
              <a:gd name="connsiteX124" fmla="*/ 294399 w 362702"/>
              <a:gd name="connsiteY124" fmla="*/ 68435 h 547344"/>
              <a:gd name="connsiteX125" fmla="*/ 294399 w 362702"/>
              <a:gd name="connsiteY125" fmla="*/ 70511 h 547344"/>
              <a:gd name="connsiteX126" fmla="*/ 287087 w 362702"/>
              <a:gd name="connsiteY126" fmla="*/ 77571 h 547344"/>
              <a:gd name="connsiteX127" fmla="*/ 280182 w 362702"/>
              <a:gd name="connsiteY127" fmla="*/ 70511 h 547344"/>
              <a:gd name="connsiteX128" fmla="*/ 280182 w 362702"/>
              <a:gd name="connsiteY128" fmla="*/ 68435 h 547344"/>
              <a:gd name="connsiteX129" fmla="*/ 271651 w 362702"/>
              <a:gd name="connsiteY129" fmla="*/ 65112 h 547344"/>
              <a:gd name="connsiteX130" fmla="*/ 263121 w 362702"/>
              <a:gd name="connsiteY130" fmla="*/ 68435 h 547344"/>
              <a:gd name="connsiteX131" fmla="*/ 263121 w 362702"/>
              <a:gd name="connsiteY131" fmla="*/ 80894 h 547344"/>
              <a:gd name="connsiteX132" fmla="*/ 271651 w 362702"/>
              <a:gd name="connsiteY132" fmla="*/ 84632 h 547344"/>
              <a:gd name="connsiteX133" fmla="*/ 294399 w 362702"/>
              <a:gd name="connsiteY133" fmla="*/ 102075 h 547344"/>
              <a:gd name="connsiteX134" fmla="*/ 294399 w 362702"/>
              <a:gd name="connsiteY134" fmla="*/ 115364 h 547344"/>
              <a:gd name="connsiteX135" fmla="*/ 278963 w 362702"/>
              <a:gd name="connsiteY135" fmla="*/ 131977 h 547344"/>
              <a:gd name="connsiteX136" fmla="*/ 278963 w 362702"/>
              <a:gd name="connsiteY136" fmla="*/ 134469 h 547344"/>
              <a:gd name="connsiteX137" fmla="*/ 271651 w 362702"/>
              <a:gd name="connsiteY137" fmla="*/ 141529 h 547344"/>
              <a:gd name="connsiteX138" fmla="*/ 264746 w 362702"/>
              <a:gd name="connsiteY138" fmla="*/ 134469 h 547344"/>
              <a:gd name="connsiteX139" fmla="*/ 264746 w 362702"/>
              <a:gd name="connsiteY139" fmla="*/ 131977 h 547344"/>
              <a:gd name="connsiteX140" fmla="*/ 249310 w 362702"/>
              <a:gd name="connsiteY140" fmla="*/ 115364 h 547344"/>
              <a:gd name="connsiteX141" fmla="*/ 249310 w 362702"/>
              <a:gd name="connsiteY141" fmla="*/ 113288 h 547344"/>
              <a:gd name="connsiteX142" fmla="*/ 256216 w 362702"/>
              <a:gd name="connsiteY142" fmla="*/ 106228 h 547344"/>
              <a:gd name="connsiteX143" fmla="*/ 263121 w 362702"/>
              <a:gd name="connsiteY143" fmla="*/ 113288 h 547344"/>
              <a:gd name="connsiteX144" fmla="*/ 263121 w 362702"/>
              <a:gd name="connsiteY144" fmla="*/ 115364 h 547344"/>
              <a:gd name="connsiteX145" fmla="*/ 271651 w 362702"/>
              <a:gd name="connsiteY145" fmla="*/ 119102 h 547344"/>
              <a:gd name="connsiteX146" fmla="*/ 280182 w 362702"/>
              <a:gd name="connsiteY146" fmla="*/ 115364 h 547344"/>
              <a:gd name="connsiteX147" fmla="*/ 280182 w 362702"/>
              <a:gd name="connsiteY147" fmla="*/ 102075 h 547344"/>
              <a:gd name="connsiteX148" fmla="*/ 271651 w 362702"/>
              <a:gd name="connsiteY148" fmla="*/ 98752 h 547344"/>
              <a:gd name="connsiteX149" fmla="*/ 249310 w 362702"/>
              <a:gd name="connsiteY149" fmla="*/ 80894 h 547344"/>
              <a:gd name="connsiteX150" fmla="*/ 249310 w 362702"/>
              <a:gd name="connsiteY150" fmla="*/ 68435 h 547344"/>
              <a:gd name="connsiteX151" fmla="*/ 264746 w 362702"/>
              <a:gd name="connsiteY151" fmla="*/ 51822 h 547344"/>
              <a:gd name="connsiteX152" fmla="*/ 264746 w 362702"/>
              <a:gd name="connsiteY152" fmla="*/ 49331 h 547344"/>
              <a:gd name="connsiteX153" fmla="*/ 271651 w 362702"/>
              <a:gd name="connsiteY153" fmla="*/ 41855 h 547344"/>
              <a:gd name="connsiteX154" fmla="*/ 103424 w 362702"/>
              <a:gd name="connsiteY154" fmla="*/ 41855 h 547344"/>
              <a:gd name="connsiteX155" fmla="*/ 201891 w 362702"/>
              <a:gd name="connsiteY155" fmla="*/ 41855 h 547344"/>
              <a:gd name="connsiteX156" fmla="*/ 208866 w 362702"/>
              <a:gd name="connsiteY156" fmla="*/ 49134 h 547344"/>
              <a:gd name="connsiteX157" fmla="*/ 201891 w 362702"/>
              <a:gd name="connsiteY157" fmla="*/ 56009 h 547344"/>
              <a:gd name="connsiteX158" fmla="*/ 103424 w 362702"/>
              <a:gd name="connsiteY158" fmla="*/ 56009 h 547344"/>
              <a:gd name="connsiteX159" fmla="*/ 96449 w 362702"/>
              <a:gd name="connsiteY159" fmla="*/ 49134 h 547344"/>
              <a:gd name="connsiteX160" fmla="*/ 103424 w 362702"/>
              <a:gd name="connsiteY160" fmla="*/ 41855 h 547344"/>
              <a:gd name="connsiteX161" fmla="*/ 121181 w 362702"/>
              <a:gd name="connsiteY161" fmla="*/ 14447 h 547344"/>
              <a:gd name="connsiteX162" fmla="*/ 69069 w 362702"/>
              <a:gd name="connsiteY162" fmla="*/ 66457 h 547344"/>
              <a:gd name="connsiteX163" fmla="*/ 69069 w 362702"/>
              <a:gd name="connsiteY163" fmla="*/ 117642 h 547344"/>
              <a:gd name="connsiteX164" fmla="*/ 84372 w 362702"/>
              <a:gd name="connsiteY164" fmla="*/ 154379 h 547344"/>
              <a:gd name="connsiteX165" fmla="*/ 121181 w 362702"/>
              <a:gd name="connsiteY165" fmla="*/ 169652 h 547344"/>
              <a:gd name="connsiteX166" fmla="*/ 169985 w 362702"/>
              <a:gd name="connsiteY166" fmla="*/ 169652 h 547344"/>
              <a:gd name="connsiteX167" fmla="*/ 176189 w 362702"/>
              <a:gd name="connsiteY167" fmla="*/ 173367 h 547344"/>
              <a:gd name="connsiteX168" fmla="*/ 189837 w 362702"/>
              <a:gd name="connsiteY168" fmla="*/ 201436 h 547344"/>
              <a:gd name="connsiteX169" fmla="*/ 201004 w 362702"/>
              <a:gd name="connsiteY169" fmla="*/ 173780 h 547344"/>
              <a:gd name="connsiteX170" fmla="*/ 207621 w 362702"/>
              <a:gd name="connsiteY170" fmla="*/ 169652 h 547344"/>
              <a:gd name="connsiteX171" fmla="*/ 260147 w 362702"/>
              <a:gd name="connsiteY171" fmla="*/ 169652 h 547344"/>
              <a:gd name="connsiteX172" fmla="*/ 272141 w 362702"/>
              <a:gd name="connsiteY172" fmla="*/ 169652 h 547344"/>
              <a:gd name="connsiteX173" fmla="*/ 308951 w 362702"/>
              <a:gd name="connsiteY173" fmla="*/ 154379 h 547344"/>
              <a:gd name="connsiteX174" fmla="*/ 324254 w 362702"/>
              <a:gd name="connsiteY174" fmla="*/ 117642 h 547344"/>
              <a:gd name="connsiteX175" fmla="*/ 324254 w 362702"/>
              <a:gd name="connsiteY175" fmla="*/ 66457 h 547344"/>
              <a:gd name="connsiteX176" fmla="*/ 272141 w 362702"/>
              <a:gd name="connsiteY176" fmla="*/ 14447 h 547344"/>
              <a:gd name="connsiteX177" fmla="*/ 121181 w 362702"/>
              <a:gd name="connsiteY177" fmla="*/ 0 h 547344"/>
              <a:gd name="connsiteX178" fmla="*/ 272141 w 362702"/>
              <a:gd name="connsiteY178" fmla="*/ 0 h 547344"/>
              <a:gd name="connsiteX179" fmla="*/ 338316 w 362702"/>
              <a:gd name="connsiteY179" fmla="*/ 66457 h 547344"/>
              <a:gd name="connsiteX180" fmla="*/ 338316 w 362702"/>
              <a:gd name="connsiteY180" fmla="*/ 117642 h 547344"/>
              <a:gd name="connsiteX181" fmla="*/ 318877 w 362702"/>
              <a:gd name="connsiteY181" fmla="*/ 164286 h 547344"/>
              <a:gd name="connsiteX182" fmla="*/ 272141 w 362702"/>
              <a:gd name="connsiteY182" fmla="*/ 183686 h 547344"/>
              <a:gd name="connsiteX183" fmla="*/ 267178 w 362702"/>
              <a:gd name="connsiteY183" fmla="*/ 183686 h 547344"/>
              <a:gd name="connsiteX184" fmla="*/ 267178 w 362702"/>
              <a:gd name="connsiteY184" fmla="*/ 245603 h 547344"/>
              <a:gd name="connsiteX185" fmla="*/ 272555 w 362702"/>
              <a:gd name="connsiteY185" fmla="*/ 251382 h 547344"/>
              <a:gd name="connsiteX186" fmla="*/ 272969 w 362702"/>
              <a:gd name="connsiteY186" fmla="*/ 251795 h 547344"/>
              <a:gd name="connsiteX187" fmla="*/ 272969 w 362702"/>
              <a:gd name="connsiteY187" fmla="*/ 252208 h 547344"/>
              <a:gd name="connsiteX188" fmla="*/ 279586 w 362702"/>
              <a:gd name="connsiteY188" fmla="*/ 263766 h 547344"/>
              <a:gd name="connsiteX189" fmla="*/ 282895 w 362702"/>
              <a:gd name="connsiteY189" fmla="*/ 269544 h 547344"/>
              <a:gd name="connsiteX190" fmla="*/ 308951 w 362702"/>
              <a:gd name="connsiteY190" fmla="*/ 314124 h 547344"/>
              <a:gd name="connsiteX191" fmla="*/ 316809 w 362702"/>
              <a:gd name="connsiteY191" fmla="*/ 398744 h 547344"/>
              <a:gd name="connsiteX192" fmla="*/ 317636 w 362702"/>
              <a:gd name="connsiteY192" fmla="*/ 404936 h 547344"/>
              <a:gd name="connsiteX193" fmla="*/ 318877 w 362702"/>
              <a:gd name="connsiteY193" fmla="*/ 407412 h 547344"/>
              <a:gd name="connsiteX194" fmla="*/ 361890 w 362702"/>
              <a:gd name="connsiteY194" fmla="*/ 481713 h 547344"/>
              <a:gd name="connsiteX195" fmla="*/ 358995 w 362702"/>
              <a:gd name="connsiteY195" fmla="*/ 491206 h 547344"/>
              <a:gd name="connsiteX196" fmla="*/ 263043 w 362702"/>
              <a:gd name="connsiteY196" fmla="*/ 546932 h 547344"/>
              <a:gd name="connsiteX197" fmla="*/ 259734 w 362702"/>
              <a:gd name="connsiteY197" fmla="*/ 547344 h 547344"/>
              <a:gd name="connsiteX198" fmla="*/ 258079 w 362702"/>
              <a:gd name="connsiteY198" fmla="*/ 547344 h 547344"/>
              <a:gd name="connsiteX199" fmla="*/ 253116 w 362702"/>
              <a:gd name="connsiteY199" fmla="*/ 544042 h 547344"/>
              <a:gd name="connsiteX200" fmla="*/ 210516 w 362702"/>
              <a:gd name="connsiteY200" fmla="*/ 470155 h 547344"/>
              <a:gd name="connsiteX201" fmla="*/ 210516 w 362702"/>
              <a:gd name="connsiteY201" fmla="*/ 469742 h 547344"/>
              <a:gd name="connsiteX202" fmla="*/ 208449 w 362702"/>
              <a:gd name="connsiteY202" fmla="*/ 468091 h 547344"/>
              <a:gd name="connsiteX203" fmla="*/ 36809 w 362702"/>
              <a:gd name="connsiteY203" fmla="*/ 468091 h 547344"/>
              <a:gd name="connsiteX204" fmla="*/ 0 w 362702"/>
              <a:gd name="connsiteY204" fmla="*/ 431354 h 547344"/>
              <a:gd name="connsiteX205" fmla="*/ 0 w 362702"/>
              <a:gd name="connsiteY205" fmla="*/ 100718 h 547344"/>
              <a:gd name="connsiteX206" fmla="*/ 36809 w 362702"/>
              <a:gd name="connsiteY206" fmla="*/ 63568 h 547344"/>
              <a:gd name="connsiteX207" fmla="*/ 55007 w 362702"/>
              <a:gd name="connsiteY207" fmla="*/ 63568 h 547344"/>
              <a:gd name="connsiteX208" fmla="*/ 121181 w 362702"/>
              <a:gd name="connsiteY208" fmla="*/ 0 h 5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2702" h="547344">
                <a:moveTo>
                  <a:pt x="252290" y="469647"/>
                </a:moveTo>
                <a:cubicBezTo>
                  <a:pt x="258718" y="465867"/>
                  <a:pt x="267155" y="468387"/>
                  <a:pt x="270771" y="475106"/>
                </a:cubicBezTo>
                <a:cubicBezTo>
                  <a:pt x="274386" y="481825"/>
                  <a:pt x="272378" y="490644"/>
                  <a:pt x="265950" y="494004"/>
                </a:cubicBezTo>
                <a:cubicBezTo>
                  <a:pt x="259522" y="498203"/>
                  <a:pt x="251085" y="495683"/>
                  <a:pt x="247469" y="489384"/>
                </a:cubicBezTo>
                <a:cubicBezTo>
                  <a:pt x="243853" y="482245"/>
                  <a:pt x="245862" y="473846"/>
                  <a:pt x="252290" y="469647"/>
                </a:cubicBezTo>
                <a:close/>
                <a:moveTo>
                  <a:pt x="310192" y="420621"/>
                </a:moveTo>
                <a:lnTo>
                  <a:pt x="226646" y="469329"/>
                </a:lnTo>
                <a:lnTo>
                  <a:pt x="262215" y="530833"/>
                </a:lnTo>
                <a:lnTo>
                  <a:pt x="345760" y="482538"/>
                </a:lnTo>
                <a:close/>
                <a:moveTo>
                  <a:pt x="14062" y="399157"/>
                </a:moveTo>
                <a:lnTo>
                  <a:pt x="14062" y="431354"/>
                </a:lnTo>
                <a:cubicBezTo>
                  <a:pt x="14062" y="443737"/>
                  <a:pt x="24402" y="453644"/>
                  <a:pt x="36809" y="453644"/>
                </a:cubicBezTo>
                <a:lnTo>
                  <a:pt x="169571" y="453644"/>
                </a:lnTo>
                <a:cubicBezTo>
                  <a:pt x="154268" y="444975"/>
                  <a:pt x="141034" y="432179"/>
                  <a:pt x="132348" y="416494"/>
                </a:cubicBezTo>
                <a:cubicBezTo>
                  <a:pt x="131935" y="416494"/>
                  <a:pt x="131935" y="415668"/>
                  <a:pt x="131521" y="415255"/>
                </a:cubicBezTo>
                <a:lnTo>
                  <a:pt x="124490" y="399157"/>
                </a:lnTo>
                <a:close/>
                <a:moveTo>
                  <a:pt x="101277" y="217792"/>
                </a:moveTo>
                <a:cubicBezTo>
                  <a:pt x="98848" y="217741"/>
                  <a:pt x="95746" y="218360"/>
                  <a:pt x="92644" y="220011"/>
                </a:cubicBezTo>
                <a:cubicBezTo>
                  <a:pt x="89749" y="222075"/>
                  <a:pt x="87267" y="224552"/>
                  <a:pt x="86026" y="227028"/>
                </a:cubicBezTo>
                <a:cubicBezTo>
                  <a:pt x="85199" y="227854"/>
                  <a:pt x="84786" y="229918"/>
                  <a:pt x="85613" y="231569"/>
                </a:cubicBezTo>
                <a:lnTo>
                  <a:pt x="137311" y="321142"/>
                </a:lnTo>
                <a:lnTo>
                  <a:pt x="167503" y="373152"/>
                </a:lnTo>
                <a:cubicBezTo>
                  <a:pt x="169158" y="376041"/>
                  <a:pt x="168330" y="380582"/>
                  <a:pt x="164608" y="383059"/>
                </a:cubicBezTo>
                <a:cubicBezTo>
                  <a:pt x="161299" y="384710"/>
                  <a:pt x="156750" y="383471"/>
                  <a:pt x="155096" y="380169"/>
                </a:cubicBezTo>
                <a:lnTo>
                  <a:pt x="121181" y="321142"/>
                </a:lnTo>
                <a:cubicBezTo>
                  <a:pt x="120354" y="319903"/>
                  <a:pt x="117873" y="319491"/>
                  <a:pt x="117045" y="319491"/>
                </a:cubicBezTo>
                <a:cubicBezTo>
                  <a:pt x="114150" y="319078"/>
                  <a:pt x="110842" y="319903"/>
                  <a:pt x="107533" y="321967"/>
                </a:cubicBezTo>
                <a:cubicBezTo>
                  <a:pt x="101743" y="324857"/>
                  <a:pt x="99675" y="330223"/>
                  <a:pt x="100088" y="332700"/>
                </a:cubicBezTo>
                <a:cubicBezTo>
                  <a:pt x="112082" y="345083"/>
                  <a:pt x="122009" y="359117"/>
                  <a:pt x="129040" y="374803"/>
                </a:cubicBezTo>
                <a:lnTo>
                  <a:pt x="144756" y="409476"/>
                </a:lnTo>
                <a:cubicBezTo>
                  <a:pt x="157991" y="432179"/>
                  <a:pt x="180325" y="447452"/>
                  <a:pt x="205967" y="451580"/>
                </a:cubicBezTo>
                <a:cubicBezTo>
                  <a:pt x="208449" y="451993"/>
                  <a:pt x="210930" y="453231"/>
                  <a:pt x="212998" y="454056"/>
                </a:cubicBezTo>
                <a:cubicBezTo>
                  <a:pt x="213825" y="454056"/>
                  <a:pt x="214239" y="454469"/>
                  <a:pt x="215066" y="454882"/>
                </a:cubicBezTo>
                <a:cubicBezTo>
                  <a:pt x="216307" y="455708"/>
                  <a:pt x="217134" y="456533"/>
                  <a:pt x="217961" y="457359"/>
                </a:cubicBezTo>
                <a:lnTo>
                  <a:pt x="303574" y="408238"/>
                </a:lnTo>
                <a:cubicBezTo>
                  <a:pt x="301920" y="403697"/>
                  <a:pt x="301506" y="398744"/>
                  <a:pt x="303574" y="393791"/>
                </a:cubicBezTo>
                <a:cubicBezTo>
                  <a:pt x="311846" y="369850"/>
                  <a:pt x="309364" y="343432"/>
                  <a:pt x="296543" y="321142"/>
                </a:cubicBezTo>
                <a:lnTo>
                  <a:pt x="263870" y="265004"/>
                </a:lnTo>
                <a:lnTo>
                  <a:pt x="260147" y="258399"/>
                </a:lnTo>
                <a:cubicBezTo>
                  <a:pt x="259320" y="257161"/>
                  <a:pt x="256839" y="256748"/>
                  <a:pt x="256011" y="256748"/>
                </a:cubicBezTo>
                <a:cubicBezTo>
                  <a:pt x="253116" y="256335"/>
                  <a:pt x="249808" y="257161"/>
                  <a:pt x="246912" y="259225"/>
                </a:cubicBezTo>
                <a:cubicBezTo>
                  <a:pt x="240708" y="262527"/>
                  <a:pt x="238227" y="268306"/>
                  <a:pt x="239468" y="270370"/>
                </a:cubicBezTo>
                <a:lnTo>
                  <a:pt x="249808" y="288119"/>
                </a:lnTo>
                <a:lnTo>
                  <a:pt x="254357" y="296375"/>
                </a:lnTo>
                <a:cubicBezTo>
                  <a:pt x="256839" y="299677"/>
                  <a:pt x="255598" y="304218"/>
                  <a:pt x="252289" y="306282"/>
                </a:cubicBezTo>
                <a:cubicBezTo>
                  <a:pt x="251048" y="306694"/>
                  <a:pt x="249808" y="307107"/>
                  <a:pt x="248567" y="307107"/>
                </a:cubicBezTo>
                <a:cubicBezTo>
                  <a:pt x="246085" y="307107"/>
                  <a:pt x="243604" y="305869"/>
                  <a:pt x="241949" y="303392"/>
                </a:cubicBezTo>
                <a:lnTo>
                  <a:pt x="227060" y="277387"/>
                </a:lnTo>
                <a:cubicBezTo>
                  <a:pt x="226646" y="276149"/>
                  <a:pt x="224165" y="275736"/>
                  <a:pt x="223338" y="275736"/>
                </a:cubicBezTo>
                <a:cubicBezTo>
                  <a:pt x="220443" y="275323"/>
                  <a:pt x="216720" y="276149"/>
                  <a:pt x="213825" y="277800"/>
                </a:cubicBezTo>
                <a:cubicBezTo>
                  <a:pt x="207621" y="281515"/>
                  <a:pt x="205553" y="287294"/>
                  <a:pt x="206794" y="289358"/>
                </a:cubicBezTo>
                <a:lnTo>
                  <a:pt x="217134" y="307107"/>
                </a:lnTo>
                <a:lnTo>
                  <a:pt x="221683" y="315363"/>
                </a:lnTo>
                <a:cubicBezTo>
                  <a:pt x="223751" y="318665"/>
                  <a:pt x="222511" y="323206"/>
                  <a:pt x="219202" y="324857"/>
                </a:cubicBezTo>
                <a:cubicBezTo>
                  <a:pt x="215480" y="326921"/>
                  <a:pt x="211344" y="325682"/>
                  <a:pt x="209689" y="322380"/>
                </a:cubicBezTo>
                <a:lnTo>
                  <a:pt x="194387" y="296375"/>
                </a:lnTo>
                <a:cubicBezTo>
                  <a:pt x="193559" y="294724"/>
                  <a:pt x="191078" y="294724"/>
                  <a:pt x="190251" y="294724"/>
                </a:cubicBezTo>
                <a:cubicBezTo>
                  <a:pt x="187356" y="294311"/>
                  <a:pt x="184047" y="295137"/>
                  <a:pt x="180738" y="296788"/>
                </a:cubicBezTo>
                <a:cubicBezTo>
                  <a:pt x="174948" y="300503"/>
                  <a:pt x="172880" y="306282"/>
                  <a:pt x="173707" y="308346"/>
                </a:cubicBezTo>
                <a:lnTo>
                  <a:pt x="174121" y="308758"/>
                </a:lnTo>
                <a:lnTo>
                  <a:pt x="189010" y="333938"/>
                </a:lnTo>
                <a:cubicBezTo>
                  <a:pt x="190664" y="337653"/>
                  <a:pt x="189837" y="341781"/>
                  <a:pt x="186115" y="343845"/>
                </a:cubicBezTo>
                <a:cubicBezTo>
                  <a:pt x="185288" y="344670"/>
                  <a:pt x="184047" y="345083"/>
                  <a:pt x="182806" y="345083"/>
                </a:cubicBezTo>
                <a:cubicBezTo>
                  <a:pt x="180325" y="345083"/>
                  <a:pt x="177843" y="343845"/>
                  <a:pt x="176189" y="341368"/>
                </a:cubicBezTo>
                <a:lnTo>
                  <a:pt x="161299" y="315363"/>
                </a:lnTo>
                <a:lnTo>
                  <a:pt x="105879" y="219598"/>
                </a:lnTo>
                <a:cubicBezTo>
                  <a:pt x="105465" y="218566"/>
                  <a:pt x="103707" y="217844"/>
                  <a:pt x="101277" y="217792"/>
                </a:cubicBezTo>
                <a:close/>
                <a:moveTo>
                  <a:pt x="105243" y="127385"/>
                </a:moveTo>
                <a:lnTo>
                  <a:pt x="203300" y="127385"/>
                </a:lnTo>
                <a:cubicBezTo>
                  <a:pt x="207402" y="127385"/>
                  <a:pt x="210685" y="130713"/>
                  <a:pt x="210685" y="134456"/>
                </a:cubicBezTo>
                <a:cubicBezTo>
                  <a:pt x="210685" y="138616"/>
                  <a:pt x="207402" y="141527"/>
                  <a:pt x="203300" y="141527"/>
                </a:cubicBezTo>
                <a:lnTo>
                  <a:pt x="105243" y="141527"/>
                </a:lnTo>
                <a:cubicBezTo>
                  <a:pt x="101550" y="141527"/>
                  <a:pt x="98268" y="138616"/>
                  <a:pt x="98268" y="134456"/>
                </a:cubicBezTo>
                <a:cubicBezTo>
                  <a:pt x="98268" y="130713"/>
                  <a:pt x="101550" y="127385"/>
                  <a:pt x="105243" y="127385"/>
                </a:cubicBezTo>
                <a:close/>
                <a:moveTo>
                  <a:pt x="103424" y="98268"/>
                </a:moveTo>
                <a:lnTo>
                  <a:pt x="201891" y="98268"/>
                </a:lnTo>
                <a:cubicBezTo>
                  <a:pt x="205583" y="98268"/>
                  <a:pt x="208866" y="101180"/>
                  <a:pt x="208866" y="105339"/>
                </a:cubicBezTo>
                <a:cubicBezTo>
                  <a:pt x="208866" y="109083"/>
                  <a:pt x="205583" y="112410"/>
                  <a:pt x="201891" y="112410"/>
                </a:cubicBezTo>
                <a:lnTo>
                  <a:pt x="103424" y="112410"/>
                </a:lnTo>
                <a:cubicBezTo>
                  <a:pt x="99321" y="112410"/>
                  <a:pt x="96449" y="109083"/>
                  <a:pt x="96449" y="105339"/>
                </a:cubicBezTo>
                <a:cubicBezTo>
                  <a:pt x="96449" y="101180"/>
                  <a:pt x="99321" y="98268"/>
                  <a:pt x="103424" y="98268"/>
                </a:cubicBezTo>
                <a:close/>
                <a:moveTo>
                  <a:pt x="36809" y="77602"/>
                </a:moveTo>
                <a:cubicBezTo>
                  <a:pt x="24402" y="77602"/>
                  <a:pt x="14062" y="87922"/>
                  <a:pt x="14062" y="100718"/>
                </a:cubicBezTo>
                <a:lnTo>
                  <a:pt x="14062" y="384710"/>
                </a:lnTo>
                <a:lnTo>
                  <a:pt x="117459" y="384710"/>
                </a:lnTo>
                <a:lnTo>
                  <a:pt x="116218" y="380582"/>
                </a:lnTo>
                <a:cubicBezTo>
                  <a:pt x="109601" y="366135"/>
                  <a:pt x="100088" y="353338"/>
                  <a:pt x="89335" y="341781"/>
                </a:cubicBezTo>
                <a:cubicBezTo>
                  <a:pt x="88921" y="341368"/>
                  <a:pt x="88508" y="340955"/>
                  <a:pt x="88094" y="340542"/>
                </a:cubicBezTo>
                <a:cubicBezTo>
                  <a:pt x="82304" y="330223"/>
                  <a:pt x="87681" y="316601"/>
                  <a:pt x="100088" y="309584"/>
                </a:cubicBezTo>
                <a:cubicBezTo>
                  <a:pt x="103811" y="307107"/>
                  <a:pt x="107947" y="306282"/>
                  <a:pt x="111669" y="305456"/>
                </a:cubicBezTo>
                <a:lnTo>
                  <a:pt x="73205" y="238586"/>
                </a:lnTo>
                <a:cubicBezTo>
                  <a:pt x="70310" y="233633"/>
                  <a:pt x="70310" y="227028"/>
                  <a:pt x="72791" y="220837"/>
                </a:cubicBezTo>
                <a:cubicBezTo>
                  <a:pt x="75273" y="215470"/>
                  <a:pt x="79409" y="210930"/>
                  <a:pt x="85199" y="207628"/>
                </a:cubicBezTo>
                <a:cubicBezTo>
                  <a:pt x="98020" y="200610"/>
                  <a:pt x="112496" y="202674"/>
                  <a:pt x="118700" y="212581"/>
                </a:cubicBezTo>
                <a:lnTo>
                  <a:pt x="164608" y="292247"/>
                </a:lnTo>
                <a:cubicBezTo>
                  <a:pt x="167090" y="289358"/>
                  <a:pt x="170398" y="286468"/>
                  <a:pt x="173707" y="284404"/>
                </a:cubicBezTo>
                <a:cubicBezTo>
                  <a:pt x="179497" y="281102"/>
                  <a:pt x="185701" y="279864"/>
                  <a:pt x="191491" y="280277"/>
                </a:cubicBezTo>
                <a:cubicBezTo>
                  <a:pt x="192319" y="280277"/>
                  <a:pt x="192732" y="280689"/>
                  <a:pt x="193559" y="280689"/>
                </a:cubicBezTo>
                <a:cubicBezTo>
                  <a:pt x="195627" y="274911"/>
                  <a:pt x="200177" y="269544"/>
                  <a:pt x="206794" y="265417"/>
                </a:cubicBezTo>
                <a:cubicBezTo>
                  <a:pt x="212584" y="262527"/>
                  <a:pt x="218788" y="260876"/>
                  <a:pt x="224578" y="261289"/>
                </a:cubicBezTo>
                <a:cubicBezTo>
                  <a:pt x="224992" y="261289"/>
                  <a:pt x="225819" y="261289"/>
                  <a:pt x="226233" y="261702"/>
                </a:cubicBezTo>
                <a:cubicBezTo>
                  <a:pt x="228301" y="255923"/>
                  <a:pt x="232850" y="250557"/>
                  <a:pt x="239468" y="246429"/>
                </a:cubicBezTo>
                <a:cubicBezTo>
                  <a:pt x="243604" y="243952"/>
                  <a:pt x="248567" y="243127"/>
                  <a:pt x="252703" y="242301"/>
                </a:cubicBezTo>
                <a:lnTo>
                  <a:pt x="252703" y="183686"/>
                </a:lnTo>
                <a:lnTo>
                  <a:pt x="212171" y="183686"/>
                </a:lnTo>
                <a:lnTo>
                  <a:pt x="202658" y="207215"/>
                </a:lnTo>
                <a:cubicBezTo>
                  <a:pt x="200590" y="212581"/>
                  <a:pt x="195627" y="215470"/>
                  <a:pt x="190251" y="215883"/>
                </a:cubicBezTo>
                <a:cubicBezTo>
                  <a:pt x="189837" y="215883"/>
                  <a:pt x="189837" y="215883"/>
                  <a:pt x="189837" y="215883"/>
                </a:cubicBezTo>
                <a:cubicBezTo>
                  <a:pt x="184460" y="215883"/>
                  <a:pt x="179497" y="212994"/>
                  <a:pt x="177429" y="208040"/>
                </a:cubicBezTo>
                <a:lnTo>
                  <a:pt x="165435" y="183686"/>
                </a:lnTo>
                <a:lnTo>
                  <a:pt x="121181" y="183686"/>
                </a:lnTo>
                <a:cubicBezTo>
                  <a:pt x="103397" y="183686"/>
                  <a:pt x="86853" y="177082"/>
                  <a:pt x="74032" y="164286"/>
                </a:cubicBezTo>
                <a:cubicBezTo>
                  <a:pt x="61625" y="151903"/>
                  <a:pt x="54594" y="134979"/>
                  <a:pt x="54594" y="117642"/>
                </a:cubicBezTo>
                <a:lnTo>
                  <a:pt x="54594" y="77602"/>
                </a:lnTo>
                <a:close/>
                <a:moveTo>
                  <a:pt x="103424" y="70971"/>
                </a:moveTo>
                <a:lnTo>
                  <a:pt x="201891" y="70971"/>
                </a:lnTo>
                <a:cubicBezTo>
                  <a:pt x="205583" y="70971"/>
                  <a:pt x="208866" y="74299"/>
                  <a:pt x="208866" y="78042"/>
                </a:cubicBezTo>
                <a:cubicBezTo>
                  <a:pt x="208866" y="82202"/>
                  <a:pt x="205583" y="85113"/>
                  <a:pt x="201891" y="85113"/>
                </a:cubicBezTo>
                <a:lnTo>
                  <a:pt x="103424" y="85113"/>
                </a:lnTo>
                <a:cubicBezTo>
                  <a:pt x="99321" y="85113"/>
                  <a:pt x="96449" y="82202"/>
                  <a:pt x="96449" y="78042"/>
                </a:cubicBezTo>
                <a:cubicBezTo>
                  <a:pt x="96449" y="74299"/>
                  <a:pt x="99321" y="70971"/>
                  <a:pt x="103424" y="70971"/>
                </a:cubicBezTo>
                <a:close/>
                <a:moveTo>
                  <a:pt x="271651" y="41855"/>
                </a:moveTo>
                <a:cubicBezTo>
                  <a:pt x="275713" y="41855"/>
                  <a:pt x="278963" y="45178"/>
                  <a:pt x="278963" y="49331"/>
                </a:cubicBezTo>
                <a:lnTo>
                  <a:pt x="278963" y="51822"/>
                </a:lnTo>
                <a:cubicBezTo>
                  <a:pt x="288306" y="53899"/>
                  <a:pt x="294399" y="60129"/>
                  <a:pt x="294399" y="68435"/>
                </a:cubicBezTo>
                <a:lnTo>
                  <a:pt x="294399" y="70511"/>
                </a:lnTo>
                <a:cubicBezTo>
                  <a:pt x="294399" y="74249"/>
                  <a:pt x="291555" y="77571"/>
                  <a:pt x="287087" y="77571"/>
                </a:cubicBezTo>
                <a:cubicBezTo>
                  <a:pt x="283838" y="77571"/>
                  <a:pt x="280182" y="74249"/>
                  <a:pt x="280182" y="70511"/>
                </a:cubicBezTo>
                <a:lnTo>
                  <a:pt x="280182" y="68435"/>
                </a:lnTo>
                <a:cubicBezTo>
                  <a:pt x="280182" y="68019"/>
                  <a:pt x="277745" y="65112"/>
                  <a:pt x="271651" y="65112"/>
                </a:cubicBezTo>
                <a:cubicBezTo>
                  <a:pt x="265965" y="65112"/>
                  <a:pt x="263121" y="68019"/>
                  <a:pt x="263121" y="68435"/>
                </a:cubicBezTo>
                <a:lnTo>
                  <a:pt x="263121" y="80894"/>
                </a:lnTo>
                <a:cubicBezTo>
                  <a:pt x="263121" y="81725"/>
                  <a:pt x="265965" y="84632"/>
                  <a:pt x="271651" y="84632"/>
                </a:cubicBezTo>
                <a:cubicBezTo>
                  <a:pt x="284650" y="84632"/>
                  <a:pt x="294399" y="92523"/>
                  <a:pt x="294399" y="102075"/>
                </a:cubicBezTo>
                <a:lnTo>
                  <a:pt x="294399" y="115364"/>
                </a:lnTo>
                <a:cubicBezTo>
                  <a:pt x="294399" y="123671"/>
                  <a:pt x="288306" y="129900"/>
                  <a:pt x="278963" y="131977"/>
                </a:cubicBezTo>
                <a:lnTo>
                  <a:pt x="278963" y="134469"/>
                </a:lnTo>
                <a:cubicBezTo>
                  <a:pt x="278963" y="138622"/>
                  <a:pt x="275713" y="141529"/>
                  <a:pt x="271651" y="141529"/>
                </a:cubicBezTo>
                <a:cubicBezTo>
                  <a:pt x="267996" y="141529"/>
                  <a:pt x="264746" y="138622"/>
                  <a:pt x="264746" y="134469"/>
                </a:cubicBezTo>
                <a:lnTo>
                  <a:pt x="264746" y="131977"/>
                </a:lnTo>
                <a:cubicBezTo>
                  <a:pt x="255403" y="129900"/>
                  <a:pt x="249310" y="123671"/>
                  <a:pt x="249310" y="115364"/>
                </a:cubicBezTo>
                <a:lnTo>
                  <a:pt x="249310" y="113288"/>
                </a:lnTo>
                <a:cubicBezTo>
                  <a:pt x="249310" y="109135"/>
                  <a:pt x="252154" y="106228"/>
                  <a:pt x="256216" y="106228"/>
                </a:cubicBezTo>
                <a:cubicBezTo>
                  <a:pt x="259871" y="106228"/>
                  <a:pt x="263121" y="109135"/>
                  <a:pt x="263121" y="113288"/>
                </a:cubicBezTo>
                <a:lnTo>
                  <a:pt x="263121" y="115364"/>
                </a:lnTo>
                <a:cubicBezTo>
                  <a:pt x="263121" y="115780"/>
                  <a:pt x="265965" y="119102"/>
                  <a:pt x="271651" y="119102"/>
                </a:cubicBezTo>
                <a:cubicBezTo>
                  <a:pt x="277745" y="119102"/>
                  <a:pt x="280182" y="115780"/>
                  <a:pt x="280182" y="115364"/>
                </a:cubicBezTo>
                <a:lnTo>
                  <a:pt x="280182" y="102075"/>
                </a:lnTo>
                <a:cubicBezTo>
                  <a:pt x="280182" y="101659"/>
                  <a:pt x="277745" y="98752"/>
                  <a:pt x="271651" y="98752"/>
                </a:cubicBezTo>
                <a:cubicBezTo>
                  <a:pt x="259059" y="98752"/>
                  <a:pt x="249310" y="90861"/>
                  <a:pt x="249310" y="80894"/>
                </a:cubicBezTo>
                <a:lnTo>
                  <a:pt x="249310" y="68435"/>
                </a:lnTo>
                <a:cubicBezTo>
                  <a:pt x="249310" y="60129"/>
                  <a:pt x="255403" y="53899"/>
                  <a:pt x="264746" y="51822"/>
                </a:cubicBezTo>
                <a:lnTo>
                  <a:pt x="264746" y="49331"/>
                </a:lnTo>
                <a:cubicBezTo>
                  <a:pt x="264746" y="45178"/>
                  <a:pt x="267996" y="41855"/>
                  <a:pt x="271651" y="41855"/>
                </a:cubicBezTo>
                <a:close/>
                <a:moveTo>
                  <a:pt x="103424" y="41855"/>
                </a:moveTo>
                <a:lnTo>
                  <a:pt x="201891" y="41855"/>
                </a:lnTo>
                <a:cubicBezTo>
                  <a:pt x="205583" y="41855"/>
                  <a:pt x="208866" y="45090"/>
                  <a:pt x="208866" y="49134"/>
                </a:cubicBezTo>
                <a:cubicBezTo>
                  <a:pt x="208866" y="53178"/>
                  <a:pt x="205583" y="56009"/>
                  <a:pt x="201891" y="56009"/>
                </a:cubicBezTo>
                <a:lnTo>
                  <a:pt x="103424" y="56009"/>
                </a:lnTo>
                <a:cubicBezTo>
                  <a:pt x="99321" y="56009"/>
                  <a:pt x="96449" y="53178"/>
                  <a:pt x="96449" y="49134"/>
                </a:cubicBezTo>
                <a:cubicBezTo>
                  <a:pt x="96449" y="45090"/>
                  <a:pt x="99321" y="41855"/>
                  <a:pt x="103424" y="41855"/>
                </a:cubicBezTo>
                <a:close/>
                <a:moveTo>
                  <a:pt x="121181" y="14447"/>
                </a:moveTo>
                <a:cubicBezTo>
                  <a:pt x="92230" y="14447"/>
                  <a:pt x="69069" y="37563"/>
                  <a:pt x="69069" y="66457"/>
                </a:cubicBezTo>
                <a:lnTo>
                  <a:pt x="69069" y="117642"/>
                </a:lnTo>
                <a:cubicBezTo>
                  <a:pt x="69069" y="131676"/>
                  <a:pt x="74446" y="144473"/>
                  <a:pt x="84372" y="154379"/>
                </a:cubicBezTo>
                <a:cubicBezTo>
                  <a:pt x="94298" y="163873"/>
                  <a:pt x="107119" y="169652"/>
                  <a:pt x="121181" y="169652"/>
                </a:cubicBezTo>
                <a:lnTo>
                  <a:pt x="169985" y="169652"/>
                </a:lnTo>
                <a:cubicBezTo>
                  <a:pt x="172880" y="169652"/>
                  <a:pt x="174948" y="170890"/>
                  <a:pt x="176189" y="173367"/>
                </a:cubicBezTo>
                <a:lnTo>
                  <a:pt x="189837" y="201436"/>
                </a:lnTo>
                <a:lnTo>
                  <a:pt x="201004" y="173780"/>
                </a:lnTo>
                <a:cubicBezTo>
                  <a:pt x="202245" y="171303"/>
                  <a:pt x="204726" y="169652"/>
                  <a:pt x="207621" y="169652"/>
                </a:cubicBezTo>
                <a:lnTo>
                  <a:pt x="260147" y="169652"/>
                </a:lnTo>
                <a:lnTo>
                  <a:pt x="272141" y="169652"/>
                </a:lnTo>
                <a:cubicBezTo>
                  <a:pt x="286203" y="169652"/>
                  <a:pt x="299438" y="163873"/>
                  <a:pt x="308951" y="154379"/>
                </a:cubicBezTo>
                <a:cubicBezTo>
                  <a:pt x="318877" y="144473"/>
                  <a:pt x="324254" y="131676"/>
                  <a:pt x="324254" y="117642"/>
                </a:cubicBezTo>
                <a:lnTo>
                  <a:pt x="324254" y="66457"/>
                </a:lnTo>
                <a:cubicBezTo>
                  <a:pt x="324254" y="37563"/>
                  <a:pt x="300679" y="14447"/>
                  <a:pt x="272141" y="14447"/>
                </a:cubicBezTo>
                <a:close/>
                <a:moveTo>
                  <a:pt x="121181" y="0"/>
                </a:moveTo>
                <a:lnTo>
                  <a:pt x="272141" y="0"/>
                </a:lnTo>
                <a:cubicBezTo>
                  <a:pt x="308537" y="0"/>
                  <a:pt x="338316" y="29720"/>
                  <a:pt x="338316" y="66457"/>
                </a:cubicBezTo>
                <a:lnTo>
                  <a:pt x="338316" y="117642"/>
                </a:lnTo>
                <a:cubicBezTo>
                  <a:pt x="338316" y="134979"/>
                  <a:pt x="331698" y="151903"/>
                  <a:pt x="318877" y="164286"/>
                </a:cubicBezTo>
                <a:cubicBezTo>
                  <a:pt x="306469" y="177082"/>
                  <a:pt x="289926" y="183686"/>
                  <a:pt x="272141" y="183686"/>
                </a:cubicBezTo>
                <a:lnTo>
                  <a:pt x="267178" y="183686"/>
                </a:lnTo>
                <a:lnTo>
                  <a:pt x="267178" y="245603"/>
                </a:lnTo>
                <a:cubicBezTo>
                  <a:pt x="269246" y="247254"/>
                  <a:pt x="271314" y="248905"/>
                  <a:pt x="272555" y="251382"/>
                </a:cubicBezTo>
                <a:lnTo>
                  <a:pt x="272969" y="251795"/>
                </a:lnTo>
                <a:cubicBezTo>
                  <a:pt x="272969" y="251795"/>
                  <a:pt x="272969" y="251795"/>
                  <a:pt x="272969" y="252208"/>
                </a:cubicBezTo>
                <a:lnTo>
                  <a:pt x="279586" y="263766"/>
                </a:lnTo>
                <a:lnTo>
                  <a:pt x="282895" y="269544"/>
                </a:lnTo>
                <a:lnTo>
                  <a:pt x="308951" y="314124"/>
                </a:lnTo>
                <a:cubicBezTo>
                  <a:pt x="323840" y="339717"/>
                  <a:pt x="326735" y="370262"/>
                  <a:pt x="316809" y="398744"/>
                </a:cubicBezTo>
                <a:cubicBezTo>
                  <a:pt x="316395" y="400808"/>
                  <a:pt x="316395" y="402872"/>
                  <a:pt x="317636" y="404936"/>
                </a:cubicBezTo>
                <a:lnTo>
                  <a:pt x="318877" y="407412"/>
                </a:lnTo>
                <a:lnTo>
                  <a:pt x="361890" y="481713"/>
                </a:lnTo>
                <a:cubicBezTo>
                  <a:pt x="363545" y="485015"/>
                  <a:pt x="362717" y="489555"/>
                  <a:pt x="358995" y="491206"/>
                </a:cubicBezTo>
                <a:lnTo>
                  <a:pt x="263043" y="546932"/>
                </a:lnTo>
                <a:cubicBezTo>
                  <a:pt x="262215" y="547344"/>
                  <a:pt x="260975" y="547344"/>
                  <a:pt x="259734" y="547344"/>
                </a:cubicBezTo>
                <a:cubicBezTo>
                  <a:pt x="258907" y="547344"/>
                  <a:pt x="258493" y="547344"/>
                  <a:pt x="258079" y="547344"/>
                </a:cubicBezTo>
                <a:cubicBezTo>
                  <a:pt x="256011" y="546932"/>
                  <a:pt x="254357" y="546106"/>
                  <a:pt x="253116" y="544042"/>
                </a:cubicBezTo>
                <a:lnTo>
                  <a:pt x="210516" y="470155"/>
                </a:lnTo>
                <a:cubicBezTo>
                  <a:pt x="210516" y="470155"/>
                  <a:pt x="210516" y="470155"/>
                  <a:pt x="210516" y="469742"/>
                </a:cubicBezTo>
                <a:cubicBezTo>
                  <a:pt x="210103" y="469329"/>
                  <a:pt x="209689" y="468504"/>
                  <a:pt x="208449" y="468091"/>
                </a:cubicBezTo>
                <a:lnTo>
                  <a:pt x="36809" y="468091"/>
                </a:lnTo>
                <a:cubicBezTo>
                  <a:pt x="16130" y="468091"/>
                  <a:pt x="0" y="451580"/>
                  <a:pt x="0" y="431354"/>
                </a:cubicBezTo>
                <a:lnTo>
                  <a:pt x="0" y="100718"/>
                </a:lnTo>
                <a:cubicBezTo>
                  <a:pt x="0" y="80079"/>
                  <a:pt x="16130" y="63568"/>
                  <a:pt x="36809" y="63568"/>
                </a:cubicBezTo>
                <a:lnTo>
                  <a:pt x="55007" y="63568"/>
                </a:lnTo>
                <a:cubicBezTo>
                  <a:pt x="56662" y="28069"/>
                  <a:pt x="85613" y="0"/>
                  <a:pt x="121181"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6" name="Freeform 20">
            <a:extLst>
              <a:ext uri="{FF2B5EF4-FFF2-40B4-BE49-F238E27FC236}">
                <a16:creationId xmlns:a16="http://schemas.microsoft.com/office/drawing/2014/main" id="{BA9F2433-3E39-7BCE-D282-320F6080F664}"/>
              </a:ext>
            </a:extLst>
          </p:cNvPr>
          <p:cNvSpPr>
            <a:spLocks noChangeArrowheads="1"/>
          </p:cNvSpPr>
          <p:nvPr/>
        </p:nvSpPr>
        <p:spPr bwMode="auto">
          <a:xfrm>
            <a:off x="4260046" y="5640702"/>
            <a:ext cx="232244" cy="269039"/>
          </a:xfrm>
          <a:custGeom>
            <a:avLst/>
            <a:gdLst>
              <a:gd name="connsiteX0" fmla="*/ 22421 w 524238"/>
              <a:gd name="connsiteY0" fmla="*/ 501264 h 562035"/>
              <a:gd name="connsiteX1" fmla="*/ 22421 w 524238"/>
              <a:gd name="connsiteY1" fmla="*/ 517986 h 562035"/>
              <a:gd name="connsiteX2" fmla="*/ 59517 w 524238"/>
              <a:gd name="connsiteY2" fmla="*/ 547352 h 562035"/>
              <a:gd name="connsiteX3" fmla="*/ 454938 w 524238"/>
              <a:gd name="connsiteY3" fmla="*/ 547352 h 562035"/>
              <a:gd name="connsiteX4" fmla="*/ 493257 w 524238"/>
              <a:gd name="connsiteY4" fmla="*/ 516763 h 562035"/>
              <a:gd name="connsiteX5" fmla="*/ 493257 w 524238"/>
              <a:gd name="connsiteY5" fmla="*/ 501264 h 562035"/>
              <a:gd name="connsiteX6" fmla="*/ 343649 w 524238"/>
              <a:gd name="connsiteY6" fmla="*/ 501264 h 562035"/>
              <a:gd name="connsiteX7" fmla="*/ 317967 w 524238"/>
              <a:gd name="connsiteY7" fmla="*/ 515539 h 562035"/>
              <a:gd name="connsiteX8" fmla="*/ 315521 w 524238"/>
              <a:gd name="connsiteY8" fmla="*/ 515539 h 562035"/>
              <a:gd name="connsiteX9" fmla="*/ 192819 w 524238"/>
              <a:gd name="connsiteY9" fmla="*/ 515539 h 562035"/>
              <a:gd name="connsiteX10" fmla="*/ 165506 w 524238"/>
              <a:gd name="connsiteY10" fmla="*/ 501264 h 562035"/>
              <a:gd name="connsiteX11" fmla="*/ 172959 w 524238"/>
              <a:gd name="connsiteY11" fmla="*/ 425875 h 562035"/>
              <a:gd name="connsiteX12" fmla="*/ 181044 w 524238"/>
              <a:gd name="connsiteY12" fmla="*/ 433754 h 562035"/>
              <a:gd name="connsiteX13" fmla="*/ 172959 w 524238"/>
              <a:gd name="connsiteY13" fmla="*/ 441634 h 562035"/>
              <a:gd name="connsiteX14" fmla="*/ 165299 w 524238"/>
              <a:gd name="connsiteY14" fmla="*/ 433754 h 562035"/>
              <a:gd name="connsiteX15" fmla="*/ 172959 w 524238"/>
              <a:gd name="connsiteY15" fmla="*/ 425875 h 562035"/>
              <a:gd name="connsiteX16" fmla="*/ 142634 w 524238"/>
              <a:gd name="connsiteY16" fmla="*/ 425875 h 562035"/>
              <a:gd name="connsiteX17" fmla="*/ 150511 w 524238"/>
              <a:gd name="connsiteY17" fmla="*/ 433754 h 562035"/>
              <a:gd name="connsiteX18" fmla="*/ 142634 w 524238"/>
              <a:gd name="connsiteY18" fmla="*/ 441634 h 562035"/>
              <a:gd name="connsiteX19" fmla="*/ 134756 w 524238"/>
              <a:gd name="connsiteY19" fmla="*/ 433754 h 562035"/>
              <a:gd name="connsiteX20" fmla="*/ 142634 w 524238"/>
              <a:gd name="connsiteY20" fmla="*/ 425875 h 562035"/>
              <a:gd name="connsiteX21" fmla="*/ 112295 w 524238"/>
              <a:gd name="connsiteY21" fmla="*/ 425875 h 562035"/>
              <a:gd name="connsiteX22" fmla="*/ 119955 w 524238"/>
              <a:gd name="connsiteY22" fmla="*/ 433536 h 562035"/>
              <a:gd name="connsiteX23" fmla="*/ 112295 w 524238"/>
              <a:gd name="connsiteY23" fmla="*/ 441623 h 562035"/>
              <a:gd name="connsiteX24" fmla="*/ 104210 w 524238"/>
              <a:gd name="connsiteY24" fmla="*/ 433536 h 562035"/>
              <a:gd name="connsiteX25" fmla="*/ 112295 w 524238"/>
              <a:gd name="connsiteY25" fmla="*/ 425875 h 562035"/>
              <a:gd name="connsiteX26" fmla="*/ 214700 w 524238"/>
              <a:gd name="connsiteY26" fmla="*/ 407918 h 562035"/>
              <a:gd name="connsiteX27" fmla="*/ 211856 w 524238"/>
              <a:gd name="connsiteY27" fmla="*/ 411206 h 562035"/>
              <a:gd name="connsiteX28" fmla="*/ 211856 w 524238"/>
              <a:gd name="connsiteY28" fmla="*/ 438337 h 562035"/>
              <a:gd name="connsiteX29" fmla="*/ 214700 w 524238"/>
              <a:gd name="connsiteY29" fmla="*/ 441626 h 562035"/>
              <a:gd name="connsiteX30" fmla="*/ 391784 w 524238"/>
              <a:gd name="connsiteY30" fmla="*/ 441626 h 562035"/>
              <a:gd name="connsiteX31" fmla="*/ 394627 w 524238"/>
              <a:gd name="connsiteY31" fmla="*/ 438337 h 562035"/>
              <a:gd name="connsiteX32" fmla="*/ 394627 w 524238"/>
              <a:gd name="connsiteY32" fmla="*/ 411206 h 562035"/>
              <a:gd name="connsiteX33" fmla="*/ 391784 w 524238"/>
              <a:gd name="connsiteY33" fmla="*/ 407918 h 562035"/>
              <a:gd name="connsiteX34" fmla="*/ 172959 w 524238"/>
              <a:gd name="connsiteY34" fmla="*/ 395328 h 562035"/>
              <a:gd name="connsiteX35" fmla="*/ 181044 w 524238"/>
              <a:gd name="connsiteY35" fmla="*/ 402989 h 562035"/>
              <a:gd name="connsiteX36" fmla="*/ 172959 w 524238"/>
              <a:gd name="connsiteY36" fmla="*/ 411075 h 562035"/>
              <a:gd name="connsiteX37" fmla="*/ 165299 w 524238"/>
              <a:gd name="connsiteY37" fmla="*/ 402989 h 562035"/>
              <a:gd name="connsiteX38" fmla="*/ 172959 w 524238"/>
              <a:gd name="connsiteY38" fmla="*/ 395328 h 562035"/>
              <a:gd name="connsiteX39" fmla="*/ 142634 w 524238"/>
              <a:gd name="connsiteY39" fmla="*/ 395328 h 562035"/>
              <a:gd name="connsiteX40" fmla="*/ 150511 w 524238"/>
              <a:gd name="connsiteY40" fmla="*/ 402989 h 562035"/>
              <a:gd name="connsiteX41" fmla="*/ 142634 w 524238"/>
              <a:gd name="connsiteY41" fmla="*/ 411075 h 562035"/>
              <a:gd name="connsiteX42" fmla="*/ 134756 w 524238"/>
              <a:gd name="connsiteY42" fmla="*/ 402989 h 562035"/>
              <a:gd name="connsiteX43" fmla="*/ 142634 w 524238"/>
              <a:gd name="connsiteY43" fmla="*/ 395328 h 562035"/>
              <a:gd name="connsiteX44" fmla="*/ 214700 w 524238"/>
              <a:gd name="connsiteY44" fmla="*/ 393530 h 562035"/>
              <a:gd name="connsiteX45" fmla="*/ 391784 w 524238"/>
              <a:gd name="connsiteY45" fmla="*/ 393530 h 562035"/>
              <a:gd name="connsiteX46" fmla="*/ 409249 w 524238"/>
              <a:gd name="connsiteY46" fmla="*/ 411206 h 562035"/>
              <a:gd name="connsiteX47" fmla="*/ 409249 w 524238"/>
              <a:gd name="connsiteY47" fmla="*/ 438337 h 562035"/>
              <a:gd name="connsiteX48" fmla="*/ 391784 w 524238"/>
              <a:gd name="connsiteY48" fmla="*/ 456013 h 562035"/>
              <a:gd name="connsiteX49" fmla="*/ 214700 w 524238"/>
              <a:gd name="connsiteY49" fmla="*/ 456013 h 562035"/>
              <a:gd name="connsiteX50" fmla="*/ 197641 w 524238"/>
              <a:gd name="connsiteY50" fmla="*/ 438337 h 562035"/>
              <a:gd name="connsiteX51" fmla="*/ 197641 w 524238"/>
              <a:gd name="connsiteY51" fmla="*/ 411206 h 562035"/>
              <a:gd name="connsiteX52" fmla="*/ 214700 w 524238"/>
              <a:gd name="connsiteY52" fmla="*/ 393530 h 562035"/>
              <a:gd name="connsiteX53" fmla="*/ 112295 w 524238"/>
              <a:gd name="connsiteY53" fmla="*/ 393530 h 562035"/>
              <a:gd name="connsiteX54" fmla="*/ 119955 w 524238"/>
              <a:gd name="connsiteY54" fmla="*/ 401409 h 562035"/>
              <a:gd name="connsiteX55" fmla="*/ 112295 w 524238"/>
              <a:gd name="connsiteY55" fmla="*/ 409289 h 562035"/>
              <a:gd name="connsiteX56" fmla="*/ 104210 w 524238"/>
              <a:gd name="connsiteY56" fmla="*/ 401409 h 562035"/>
              <a:gd name="connsiteX57" fmla="*/ 112295 w 524238"/>
              <a:gd name="connsiteY57" fmla="*/ 393530 h 562035"/>
              <a:gd name="connsiteX58" fmla="*/ 204546 w 524238"/>
              <a:gd name="connsiteY58" fmla="*/ 364780 h 562035"/>
              <a:gd name="connsiteX59" fmla="*/ 401938 w 524238"/>
              <a:gd name="connsiteY59" fmla="*/ 364780 h 562035"/>
              <a:gd name="connsiteX60" fmla="*/ 409249 w 524238"/>
              <a:gd name="connsiteY60" fmla="*/ 371968 h 562035"/>
              <a:gd name="connsiteX61" fmla="*/ 401938 w 524238"/>
              <a:gd name="connsiteY61" fmla="*/ 378756 h 562035"/>
              <a:gd name="connsiteX62" fmla="*/ 204546 w 524238"/>
              <a:gd name="connsiteY62" fmla="*/ 378756 h 562035"/>
              <a:gd name="connsiteX63" fmla="*/ 197641 w 524238"/>
              <a:gd name="connsiteY63" fmla="*/ 371968 h 562035"/>
              <a:gd name="connsiteX64" fmla="*/ 204546 w 524238"/>
              <a:gd name="connsiteY64" fmla="*/ 364780 h 562035"/>
              <a:gd name="connsiteX65" fmla="*/ 204546 w 524238"/>
              <a:gd name="connsiteY65" fmla="*/ 336028 h 562035"/>
              <a:gd name="connsiteX66" fmla="*/ 401938 w 524238"/>
              <a:gd name="connsiteY66" fmla="*/ 336028 h 562035"/>
              <a:gd name="connsiteX67" fmla="*/ 409249 w 524238"/>
              <a:gd name="connsiteY67" fmla="*/ 343216 h 562035"/>
              <a:gd name="connsiteX68" fmla="*/ 401938 w 524238"/>
              <a:gd name="connsiteY68" fmla="*/ 350004 h 562035"/>
              <a:gd name="connsiteX69" fmla="*/ 204546 w 524238"/>
              <a:gd name="connsiteY69" fmla="*/ 350004 h 562035"/>
              <a:gd name="connsiteX70" fmla="*/ 197641 w 524238"/>
              <a:gd name="connsiteY70" fmla="*/ 343216 h 562035"/>
              <a:gd name="connsiteX71" fmla="*/ 204546 w 524238"/>
              <a:gd name="connsiteY71" fmla="*/ 336028 h 562035"/>
              <a:gd name="connsiteX72" fmla="*/ 143535 w 524238"/>
              <a:gd name="connsiteY72" fmla="*/ 318247 h 562035"/>
              <a:gd name="connsiteX73" fmla="*/ 120285 w 524238"/>
              <a:gd name="connsiteY73" fmla="*/ 342520 h 562035"/>
              <a:gd name="connsiteX74" fmla="*/ 143535 w 524238"/>
              <a:gd name="connsiteY74" fmla="*/ 366388 h 562035"/>
              <a:gd name="connsiteX75" fmla="*/ 166785 w 524238"/>
              <a:gd name="connsiteY75" fmla="*/ 342520 h 562035"/>
              <a:gd name="connsiteX76" fmla="*/ 143535 w 524238"/>
              <a:gd name="connsiteY76" fmla="*/ 318247 h 562035"/>
              <a:gd name="connsiteX77" fmla="*/ 204546 w 524238"/>
              <a:gd name="connsiteY77" fmla="*/ 303683 h 562035"/>
              <a:gd name="connsiteX78" fmla="*/ 325987 w 524238"/>
              <a:gd name="connsiteY78" fmla="*/ 303683 h 562035"/>
              <a:gd name="connsiteX79" fmla="*/ 401938 w 524238"/>
              <a:gd name="connsiteY79" fmla="*/ 303683 h 562035"/>
              <a:gd name="connsiteX80" fmla="*/ 409249 w 524238"/>
              <a:gd name="connsiteY80" fmla="*/ 310676 h 562035"/>
              <a:gd name="connsiteX81" fmla="*/ 401938 w 524238"/>
              <a:gd name="connsiteY81" fmla="*/ 317670 h 562035"/>
              <a:gd name="connsiteX82" fmla="*/ 325987 w 524238"/>
              <a:gd name="connsiteY82" fmla="*/ 317670 h 562035"/>
              <a:gd name="connsiteX83" fmla="*/ 204546 w 524238"/>
              <a:gd name="connsiteY83" fmla="*/ 317670 h 562035"/>
              <a:gd name="connsiteX84" fmla="*/ 197641 w 524238"/>
              <a:gd name="connsiteY84" fmla="*/ 310676 h 562035"/>
              <a:gd name="connsiteX85" fmla="*/ 204546 w 524238"/>
              <a:gd name="connsiteY85" fmla="*/ 303683 h 562035"/>
              <a:gd name="connsiteX86" fmla="*/ 143535 w 524238"/>
              <a:gd name="connsiteY86" fmla="*/ 303683 h 562035"/>
              <a:gd name="connsiteX87" fmla="*/ 181062 w 524238"/>
              <a:gd name="connsiteY87" fmla="*/ 342520 h 562035"/>
              <a:gd name="connsiteX88" fmla="*/ 143535 w 524238"/>
              <a:gd name="connsiteY88" fmla="*/ 380548 h 562035"/>
              <a:gd name="connsiteX89" fmla="*/ 106008 w 524238"/>
              <a:gd name="connsiteY89" fmla="*/ 342520 h 562035"/>
              <a:gd name="connsiteX90" fmla="*/ 143535 w 524238"/>
              <a:gd name="connsiteY90" fmla="*/ 303683 h 562035"/>
              <a:gd name="connsiteX91" fmla="*/ 90498 w 524238"/>
              <a:gd name="connsiteY91" fmla="*/ 269190 h 562035"/>
              <a:gd name="connsiteX92" fmla="*/ 74192 w 524238"/>
              <a:gd name="connsiteY92" fmla="*/ 286728 h 562035"/>
              <a:gd name="connsiteX93" fmla="*/ 74192 w 524238"/>
              <a:gd name="connsiteY93" fmla="*/ 486581 h 562035"/>
              <a:gd name="connsiteX94" fmla="*/ 169990 w 524238"/>
              <a:gd name="connsiteY94" fmla="*/ 486581 h 562035"/>
              <a:gd name="connsiteX95" fmla="*/ 176920 w 524238"/>
              <a:gd name="connsiteY95" fmla="*/ 491475 h 562035"/>
              <a:gd name="connsiteX96" fmla="*/ 192819 w 524238"/>
              <a:gd name="connsiteY96" fmla="*/ 501264 h 562035"/>
              <a:gd name="connsiteX97" fmla="*/ 314706 w 524238"/>
              <a:gd name="connsiteY97" fmla="*/ 501264 h 562035"/>
              <a:gd name="connsiteX98" fmla="*/ 335496 w 524238"/>
              <a:gd name="connsiteY98" fmla="*/ 488620 h 562035"/>
              <a:gd name="connsiteX99" fmla="*/ 340796 w 524238"/>
              <a:gd name="connsiteY99" fmla="*/ 486581 h 562035"/>
              <a:gd name="connsiteX100" fmla="*/ 441078 w 524238"/>
              <a:gd name="connsiteY100" fmla="*/ 486581 h 562035"/>
              <a:gd name="connsiteX101" fmla="*/ 441078 w 524238"/>
              <a:gd name="connsiteY101" fmla="*/ 280610 h 562035"/>
              <a:gd name="connsiteX102" fmla="*/ 430886 w 524238"/>
              <a:gd name="connsiteY102" fmla="*/ 269190 h 562035"/>
              <a:gd name="connsiteX103" fmla="*/ 63593 w 524238"/>
              <a:gd name="connsiteY103" fmla="*/ 238600 h 562035"/>
              <a:gd name="connsiteX104" fmla="*/ 44026 w 524238"/>
              <a:gd name="connsiteY104" fmla="*/ 258993 h 562035"/>
              <a:gd name="connsiteX105" fmla="*/ 44026 w 524238"/>
              <a:gd name="connsiteY105" fmla="*/ 486581 h 562035"/>
              <a:gd name="connsiteX106" fmla="*/ 59925 w 524238"/>
              <a:gd name="connsiteY106" fmla="*/ 486581 h 562035"/>
              <a:gd name="connsiteX107" fmla="*/ 59925 w 524238"/>
              <a:gd name="connsiteY107" fmla="*/ 286728 h 562035"/>
              <a:gd name="connsiteX108" fmla="*/ 90498 w 524238"/>
              <a:gd name="connsiteY108" fmla="*/ 255322 h 562035"/>
              <a:gd name="connsiteX109" fmla="*/ 430886 w 524238"/>
              <a:gd name="connsiteY109" fmla="*/ 255322 h 562035"/>
              <a:gd name="connsiteX110" fmla="*/ 448008 w 524238"/>
              <a:gd name="connsiteY110" fmla="*/ 262613 h 562035"/>
              <a:gd name="connsiteX111" fmla="*/ 451154 w 524238"/>
              <a:gd name="connsiteY111" fmla="*/ 270329 h 562035"/>
              <a:gd name="connsiteX112" fmla="*/ 455345 w 524238"/>
              <a:gd name="connsiteY112" fmla="*/ 280610 h 562035"/>
              <a:gd name="connsiteX113" fmla="*/ 455345 w 524238"/>
              <a:gd name="connsiteY113" fmla="*/ 486581 h 562035"/>
              <a:gd name="connsiteX114" fmla="*/ 471244 w 524238"/>
              <a:gd name="connsiteY114" fmla="*/ 486581 h 562035"/>
              <a:gd name="connsiteX115" fmla="*/ 470836 w 524238"/>
              <a:gd name="connsiteY115" fmla="*/ 396035 h 562035"/>
              <a:gd name="connsiteX116" fmla="*/ 470431 w 524238"/>
              <a:gd name="connsiteY116" fmla="*/ 250659 h 562035"/>
              <a:gd name="connsiteX117" fmla="*/ 470429 w 524238"/>
              <a:gd name="connsiteY117" fmla="*/ 249612 h 562035"/>
              <a:gd name="connsiteX118" fmla="*/ 460237 w 524238"/>
              <a:gd name="connsiteY118" fmla="*/ 238600 h 562035"/>
              <a:gd name="connsiteX119" fmla="*/ 416843 w 524238"/>
              <a:gd name="connsiteY119" fmla="*/ 71654 h 562035"/>
              <a:gd name="connsiteX120" fmla="*/ 382480 w 524238"/>
              <a:gd name="connsiteY120" fmla="*/ 105616 h 562035"/>
              <a:gd name="connsiteX121" fmla="*/ 416843 w 524238"/>
              <a:gd name="connsiteY121" fmla="*/ 139983 h 562035"/>
              <a:gd name="connsiteX122" fmla="*/ 451205 w 524238"/>
              <a:gd name="connsiteY122" fmla="*/ 105616 h 562035"/>
              <a:gd name="connsiteX123" fmla="*/ 416843 w 524238"/>
              <a:gd name="connsiteY123" fmla="*/ 71654 h 562035"/>
              <a:gd name="connsiteX124" fmla="*/ 416843 w 524238"/>
              <a:gd name="connsiteY124" fmla="*/ 57503 h 562035"/>
              <a:gd name="connsiteX125" fmla="*/ 464950 w 524238"/>
              <a:gd name="connsiteY125" fmla="*/ 105616 h 562035"/>
              <a:gd name="connsiteX126" fmla="*/ 416843 w 524238"/>
              <a:gd name="connsiteY126" fmla="*/ 154134 h 562035"/>
              <a:gd name="connsiteX127" fmla="*/ 368331 w 524238"/>
              <a:gd name="connsiteY127" fmla="*/ 105616 h 562035"/>
              <a:gd name="connsiteX128" fmla="*/ 416843 w 524238"/>
              <a:gd name="connsiteY128" fmla="*/ 57503 h 562035"/>
              <a:gd name="connsiteX129" fmla="*/ 308184 w 524238"/>
              <a:gd name="connsiteY129" fmla="*/ 47720 h 562035"/>
              <a:gd name="connsiteX130" fmla="*/ 227877 w 524238"/>
              <a:gd name="connsiteY130" fmla="*/ 104413 h 562035"/>
              <a:gd name="connsiteX131" fmla="*/ 221762 w 524238"/>
              <a:gd name="connsiteY131" fmla="*/ 108900 h 562035"/>
              <a:gd name="connsiteX132" fmla="*/ 215239 w 524238"/>
              <a:gd name="connsiteY132" fmla="*/ 105229 h 562035"/>
              <a:gd name="connsiteX133" fmla="*/ 153684 w 524238"/>
              <a:gd name="connsiteY133" fmla="*/ 71784 h 562035"/>
              <a:gd name="connsiteX134" fmla="*/ 83161 w 524238"/>
              <a:gd name="connsiteY134" fmla="*/ 139082 h 562035"/>
              <a:gd name="connsiteX135" fmla="*/ 83976 w 524238"/>
              <a:gd name="connsiteY135" fmla="*/ 151725 h 562035"/>
              <a:gd name="connsiteX136" fmla="*/ 82753 w 524238"/>
              <a:gd name="connsiteY136" fmla="*/ 157843 h 562035"/>
              <a:gd name="connsiteX137" fmla="*/ 77046 w 524238"/>
              <a:gd name="connsiteY137" fmla="*/ 160290 h 562035"/>
              <a:gd name="connsiteX138" fmla="*/ 55440 w 524238"/>
              <a:gd name="connsiteY138" fmla="*/ 160290 h 562035"/>
              <a:gd name="connsiteX139" fmla="*/ 14268 w 524238"/>
              <a:gd name="connsiteY139" fmla="*/ 201892 h 562035"/>
              <a:gd name="connsiteX140" fmla="*/ 33835 w 524238"/>
              <a:gd name="connsiteY140" fmla="*/ 241863 h 562035"/>
              <a:gd name="connsiteX141" fmla="*/ 63593 w 524238"/>
              <a:gd name="connsiteY141" fmla="*/ 223917 h 562035"/>
              <a:gd name="connsiteX142" fmla="*/ 460237 w 524238"/>
              <a:gd name="connsiteY142" fmla="*/ 223917 h 562035"/>
              <a:gd name="connsiteX143" fmla="*/ 482250 w 524238"/>
              <a:gd name="connsiteY143" fmla="*/ 238600 h 562035"/>
              <a:gd name="connsiteX144" fmla="*/ 492849 w 524238"/>
              <a:gd name="connsiteY144" fmla="*/ 211273 h 562035"/>
              <a:gd name="connsiteX145" fmla="*/ 486735 w 524238"/>
              <a:gd name="connsiteY145" fmla="*/ 187617 h 562035"/>
              <a:gd name="connsiteX146" fmla="*/ 465944 w 524238"/>
              <a:gd name="connsiteY146" fmla="*/ 186394 h 562035"/>
              <a:gd name="connsiteX147" fmla="*/ 450046 w 524238"/>
              <a:gd name="connsiteY147" fmla="*/ 170079 h 562035"/>
              <a:gd name="connsiteX148" fmla="*/ 448008 w 524238"/>
              <a:gd name="connsiteY148" fmla="*/ 169671 h 562035"/>
              <a:gd name="connsiteX149" fmla="*/ 441893 w 524238"/>
              <a:gd name="connsiteY149" fmla="*/ 172118 h 562035"/>
              <a:gd name="connsiteX150" fmla="*/ 440670 w 524238"/>
              <a:gd name="connsiteY150" fmla="*/ 173342 h 562035"/>
              <a:gd name="connsiteX151" fmla="*/ 440670 w 524238"/>
              <a:gd name="connsiteY151" fmla="*/ 196590 h 562035"/>
              <a:gd name="connsiteX152" fmla="*/ 425179 w 524238"/>
              <a:gd name="connsiteY152" fmla="*/ 212497 h 562035"/>
              <a:gd name="connsiteX153" fmla="*/ 411319 w 524238"/>
              <a:gd name="connsiteY153" fmla="*/ 212497 h 562035"/>
              <a:gd name="connsiteX154" fmla="*/ 395013 w 524238"/>
              <a:gd name="connsiteY154" fmla="*/ 196590 h 562035"/>
              <a:gd name="connsiteX155" fmla="*/ 395013 w 524238"/>
              <a:gd name="connsiteY155" fmla="*/ 173342 h 562035"/>
              <a:gd name="connsiteX156" fmla="*/ 394198 w 524238"/>
              <a:gd name="connsiteY156" fmla="*/ 172118 h 562035"/>
              <a:gd name="connsiteX157" fmla="*/ 388083 w 524238"/>
              <a:gd name="connsiteY157" fmla="*/ 169671 h 562035"/>
              <a:gd name="connsiteX158" fmla="*/ 386453 w 524238"/>
              <a:gd name="connsiteY158" fmla="*/ 170079 h 562035"/>
              <a:gd name="connsiteX159" fmla="*/ 370147 w 524238"/>
              <a:gd name="connsiteY159" fmla="*/ 186394 h 562035"/>
              <a:gd name="connsiteX160" fmla="*/ 347726 w 524238"/>
              <a:gd name="connsiteY160" fmla="*/ 186394 h 562035"/>
              <a:gd name="connsiteX161" fmla="*/ 337942 w 524238"/>
              <a:gd name="connsiteY161" fmla="*/ 176605 h 562035"/>
              <a:gd name="connsiteX162" fmla="*/ 333458 w 524238"/>
              <a:gd name="connsiteY162" fmla="*/ 165185 h 562035"/>
              <a:gd name="connsiteX163" fmla="*/ 337942 w 524238"/>
              <a:gd name="connsiteY163" fmla="*/ 154172 h 562035"/>
              <a:gd name="connsiteX164" fmla="*/ 352210 w 524238"/>
              <a:gd name="connsiteY164" fmla="*/ 139897 h 562035"/>
              <a:gd name="connsiteX165" fmla="*/ 352210 w 524238"/>
              <a:gd name="connsiteY165" fmla="*/ 137858 h 562035"/>
              <a:gd name="connsiteX166" fmla="*/ 348541 w 524238"/>
              <a:gd name="connsiteY166" fmla="*/ 130109 h 562035"/>
              <a:gd name="connsiteX167" fmla="*/ 346910 w 524238"/>
              <a:gd name="connsiteY167" fmla="*/ 129293 h 562035"/>
              <a:gd name="connsiteX168" fmla="*/ 327751 w 524238"/>
              <a:gd name="connsiteY168" fmla="*/ 129293 h 562035"/>
              <a:gd name="connsiteX169" fmla="*/ 311852 w 524238"/>
              <a:gd name="connsiteY169" fmla="*/ 112978 h 562035"/>
              <a:gd name="connsiteX170" fmla="*/ 311852 w 524238"/>
              <a:gd name="connsiteY170" fmla="*/ 99519 h 562035"/>
              <a:gd name="connsiteX171" fmla="*/ 327751 w 524238"/>
              <a:gd name="connsiteY171" fmla="*/ 83204 h 562035"/>
              <a:gd name="connsiteX172" fmla="*/ 345280 w 524238"/>
              <a:gd name="connsiteY172" fmla="*/ 83204 h 562035"/>
              <a:gd name="connsiteX173" fmla="*/ 346503 w 524238"/>
              <a:gd name="connsiteY173" fmla="*/ 81981 h 562035"/>
              <a:gd name="connsiteX174" fmla="*/ 350579 w 524238"/>
              <a:gd name="connsiteY174" fmla="*/ 72192 h 562035"/>
              <a:gd name="connsiteX175" fmla="*/ 350172 w 524238"/>
              <a:gd name="connsiteY175" fmla="*/ 70561 h 562035"/>
              <a:gd name="connsiteX176" fmla="*/ 337942 w 524238"/>
              <a:gd name="connsiteY176" fmla="*/ 58325 h 562035"/>
              <a:gd name="connsiteX177" fmla="*/ 333458 w 524238"/>
              <a:gd name="connsiteY177" fmla="*/ 50167 h 562035"/>
              <a:gd name="connsiteX178" fmla="*/ 308184 w 524238"/>
              <a:gd name="connsiteY178" fmla="*/ 47720 h 562035"/>
              <a:gd name="connsiteX179" fmla="*/ 411319 w 524238"/>
              <a:gd name="connsiteY179" fmla="*/ 14275 h 562035"/>
              <a:gd name="connsiteX180" fmla="*/ 409689 w 524238"/>
              <a:gd name="connsiteY180" fmla="*/ 15906 h 562035"/>
              <a:gd name="connsiteX181" fmla="*/ 409689 w 524238"/>
              <a:gd name="connsiteY181" fmla="*/ 39970 h 562035"/>
              <a:gd name="connsiteX182" fmla="*/ 403982 w 524238"/>
              <a:gd name="connsiteY182" fmla="*/ 46904 h 562035"/>
              <a:gd name="connsiteX183" fmla="*/ 390937 w 524238"/>
              <a:gd name="connsiteY183" fmla="*/ 51798 h 562035"/>
              <a:gd name="connsiteX184" fmla="*/ 372592 w 524238"/>
              <a:gd name="connsiteY184" fmla="*/ 48943 h 562035"/>
              <a:gd name="connsiteX185" fmla="*/ 360363 w 524238"/>
              <a:gd name="connsiteY185" fmla="*/ 36300 h 562035"/>
              <a:gd name="connsiteX186" fmla="*/ 358325 w 524238"/>
              <a:gd name="connsiteY186" fmla="*/ 36300 h 562035"/>
              <a:gd name="connsiteX187" fmla="*/ 348133 w 524238"/>
              <a:gd name="connsiteY187" fmla="*/ 46088 h 562035"/>
              <a:gd name="connsiteX188" fmla="*/ 348133 w 524238"/>
              <a:gd name="connsiteY188" fmla="*/ 48128 h 562035"/>
              <a:gd name="connsiteX189" fmla="*/ 360363 w 524238"/>
              <a:gd name="connsiteY189" fmla="*/ 60364 h 562035"/>
              <a:gd name="connsiteX190" fmla="*/ 363216 w 524238"/>
              <a:gd name="connsiteY190" fmla="*/ 79126 h 562035"/>
              <a:gd name="connsiteX191" fmla="*/ 359955 w 524238"/>
              <a:gd name="connsiteY191" fmla="*/ 86467 h 562035"/>
              <a:gd name="connsiteX192" fmla="*/ 345280 w 524238"/>
              <a:gd name="connsiteY192" fmla="*/ 97887 h 562035"/>
              <a:gd name="connsiteX193" fmla="*/ 327751 w 524238"/>
              <a:gd name="connsiteY193" fmla="*/ 97887 h 562035"/>
              <a:gd name="connsiteX194" fmla="*/ 326120 w 524238"/>
              <a:gd name="connsiteY194" fmla="*/ 99519 h 562035"/>
              <a:gd name="connsiteX195" fmla="*/ 326120 w 524238"/>
              <a:gd name="connsiteY195" fmla="*/ 112978 h 562035"/>
              <a:gd name="connsiteX196" fmla="*/ 327751 w 524238"/>
              <a:gd name="connsiteY196" fmla="*/ 114610 h 562035"/>
              <a:gd name="connsiteX197" fmla="*/ 346910 w 524238"/>
              <a:gd name="connsiteY197" fmla="*/ 114610 h 562035"/>
              <a:gd name="connsiteX198" fmla="*/ 361586 w 524238"/>
              <a:gd name="connsiteY198" fmla="*/ 124806 h 562035"/>
              <a:gd name="connsiteX199" fmla="*/ 364439 w 524238"/>
              <a:gd name="connsiteY199" fmla="*/ 130924 h 562035"/>
              <a:gd name="connsiteX200" fmla="*/ 361993 w 524238"/>
              <a:gd name="connsiteY200" fmla="*/ 150094 h 562035"/>
              <a:gd name="connsiteX201" fmla="*/ 348133 w 524238"/>
              <a:gd name="connsiteY201" fmla="*/ 163961 h 562035"/>
              <a:gd name="connsiteX202" fmla="*/ 347726 w 524238"/>
              <a:gd name="connsiteY202" fmla="*/ 165185 h 562035"/>
              <a:gd name="connsiteX203" fmla="*/ 348133 w 524238"/>
              <a:gd name="connsiteY203" fmla="*/ 166408 h 562035"/>
              <a:gd name="connsiteX204" fmla="*/ 358325 w 524238"/>
              <a:gd name="connsiteY204" fmla="*/ 176197 h 562035"/>
              <a:gd name="connsiteX205" fmla="*/ 360363 w 524238"/>
              <a:gd name="connsiteY205" fmla="*/ 176197 h 562035"/>
              <a:gd name="connsiteX206" fmla="*/ 376261 w 524238"/>
              <a:gd name="connsiteY206" fmla="*/ 160290 h 562035"/>
              <a:gd name="connsiteX207" fmla="*/ 387676 w 524238"/>
              <a:gd name="connsiteY207" fmla="*/ 155396 h 562035"/>
              <a:gd name="connsiteX208" fmla="*/ 393790 w 524238"/>
              <a:gd name="connsiteY208" fmla="*/ 156620 h 562035"/>
              <a:gd name="connsiteX209" fmla="*/ 398682 w 524238"/>
              <a:gd name="connsiteY209" fmla="*/ 158659 h 562035"/>
              <a:gd name="connsiteX210" fmla="*/ 409689 w 524238"/>
              <a:gd name="connsiteY210" fmla="*/ 173342 h 562035"/>
              <a:gd name="connsiteX211" fmla="*/ 409689 w 524238"/>
              <a:gd name="connsiteY211" fmla="*/ 196590 h 562035"/>
              <a:gd name="connsiteX212" fmla="*/ 411319 w 524238"/>
              <a:gd name="connsiteY212" fmla="*/ 198222 h 562035"/>
              <a:gd name="connsiteX213" fmla="*/ 425179 w 524238"/>
              <a:gd name="connsiteY213" fmla="*/ 198222 h 562035"/>
              <a:gd name="connsiteX214" fmla="*/ 426810 w 524238"/>
              <a:gd name="connsiteY214" fmla="*/ 196590 h 562035"/>
              <a:gd name="connsiteX215" fmla="*/ 426810 w 524238"/>
              <a:gd name="connsiteY215" fmla="*/ 173342 h 562035"/>
              <a:gd name="connsiteX216" fmla="*/ 437817 w 524238"/>
              <a:gd name="connsiteY216" fmla="*/ 158659 h 562035"/>
              <a:gd name="connsiteX217" fmla="*/ 442708 w 524238"/>
              <a:gd name="connsiteY217" fmla="*/ 156620 h 562035"/>
              <a:gd name="connsiteX218" fmla="*/ 459830 w 524238"/>
              <a:gd name="connsiteY218" fmla="*/ 160290 h 562035"/>
              <a:gd name="connsiteX219" fmla="*/ 476136 w 524238"/>
              <a:gd name="connsiteY219" fmla="*/ 176197 h 562035"/>
              <a:gd name="connsiteX220" fmla="*/ 478174 w 524238"/>
              <a:gd name="connsiteY220" fmla="*/ 176197 h 562035"/>
              <a:gd name="connsiteX221" fmla="*/ 487958 w 524238"/>
              <a:gd name="connsiteY221" fmla="*/ 166408 h 562035"/>
              <a:gd name="connsiteX222" fmla="*/ 488365 w 524238"/>
              <a:gd name="connsiteY222" fmla="*/ 165185 h 562035"/>
              <a:gd name="connsiteX223" fmla="*/ 487958 w 524238"/>
              <a:gd name="connsiteY223" fmla="*/ 163961 h 562035"/>
              <a:gd name="connsiteX224" fmla="*/ 474097 w 524238"/>
              <a:gd name="connsiteY224" fmla="*/ 150094 h 562035"/>
              <a:gd name="connsiteX225" fmla="*/ 471244 w 524238"/>
              <a:gd name="connsiteY225" fmla="*/ 130924 h 562035"/>
              <a:gd name="connsiteX226" fmla="*/ 474505 w 524238"/>
              <a:gd name="connsiteY226" fmla="*/ 124806 h 562035"/>
              <a:gd name="connsiteX227" fmla="*/ 489180 w 524238"/>
              <a:gd name="connsiteY227" fmla="*/ 114610 h 562035"/>
              <a:gd name="connsiteX228" fmla="*/ 508340 w 524238"/>
              <a:gd name="connsiteY228" fmla="*/ 114610 h 562035"/>
              <a:gd name="connsiteX229" fmla="*/ 509971 w 524238"/>
              <a:gd name="connsiteY229" fmla="*/ 112978 h 562035"/>
              <a:gd name="connsiteX230" fmla="*/ 509971 w 524238"/>
              <a:gd name="connsiteY230" fmla="*/ 99519 h 562035"/>
              <a:gd name="connsiteX231" fmla="*/ 508340 w 524238"/>
              <a:gd name="connsiteY231" fmla="*/ 97887 h 562035"/>
              <a:gd name="connsiteX232" fmla="*/ 491219 w 524238"/>
              <a:gd name="connsiteY232" fmla="*/ 97887 h 562035"/>
              <a:gd name="connsiteX233" fmla="*/ 476136 w 524238"/>
              <a:gd name="connsiteY233" fmla="*/ 86467 h 562035"/>
              <a:gd name="connsiteX234" fmla="*/ 472874 w 524238"/>
              <a:gd name="connsiteY234" fmla="*/ 79126 h 562035"/>
              <a:gd name="connsiteX235" fmla="*/ 476136 w 524238"/>
              <a:gd name="connsiteY235" fmla="*/ 60364 h 562035"/>
              <a:gd name="connsiteX236" fmla="*/ 487958 w 524238"/>
              <a:gd name="connsiteY236" fmla="*/ 48128 h 562035"/>
              <a:gd name="connsiteX237" fmla="*/ 487958 w 524238"/>
              <a:gd name="connsiteY237" fmla="*/ 46088 h 562035"/>
              <a:gd name="connsiteX238" fmla="*/ 478174 w 524238"/>
              <a:gd name="connsiteY238" fmla="*/ 36300 h 562035"/>
              <a:gd name="connsiteX239" fmla="*/ 476136 w 524238"/>
              <a:gd name="connsiteY239" fmla="*/ 36300 h 562035"/>
              <a:gd name="connsiteX240" fmla="*/ 463498 w 524238"/>
              <a:gd name="connsiteY240" fmla="*/ 48943 h 562035"/>
              <a:gd name="connsiteX241" fmla="*/ 445154 w 524238"/>
              <a:gd name="connsiteY241" fmla="*/ 51798 h 562035"/>
              <a:gd name="connsiteX242" fmla="*/ 432109 w 524238"/>
              <a:gd name="connsiteY242" fmla="*/ 46904 h 562035"/>
              <a:gd name="connsiteX243" fmla="*/ 426810 w 524238"/>
              <a:gd name="connsiteY243" fmla="*/ 39970 h 562035"/>
              <a:gd name="connsiteX244" fmla="*/ 426810 w 524238"/>
              <a:gd name="connsiteY244" fmla="*/ 15906 h 562035"/>
              <a:gd name="connsiteX245" fmla="*/ 425179 w 524238"/>
              <a:gd name="connsiteY245" fmla="*/ 14275 h 562035"/>
              <a:gd name="connsiteX246" fmla="*/ 411319 w 524238"/>
              <a:gd name="connsiteY246" fmla="*/ 0 h 562035"/>
              <a:gd name="connsiteX247" fmla="*/ 425179 w 524238"/>
              <a:gd name="connsiteY247" fmla="*/ 0 h 562035"/>
              <a:gd name="connsiteX248" fmla="*/ 440670 w 524238"/>
              <a:gd name="connsiteY248" fmla="*/ 15906 h 562035"/>
              <a:gd name="connsiteX249" fmla="*/ 440670 w 524238"/>
              <a:gd name="connsiteY249" fmla="*/ 34668 h 562035"/>
              <a:gd name="connsiteX250" fmla="*/ 451677 w 524238"/>
              <a:gd name="connsiteY250" fmla="*/ 38747 h 562035"/>
              <a:gd name="connsiteX251" fmla="*/ 453307 w 524238"/>
              <a:gd name="connsiteY251" fmla="*/ 38747 h 562035"/>
              <a:gd name="connsiteX252" fmla="*/ 465944 w 524238"/>
              <a:gd name="connsiteY252" fmla="*/ 26103 h 562035"/>
              <a:gd name="connsiteX253" fmla="*/ 487958 w 524238"/>
              <a:gd name="connsiteY253" fmla="*/ 26103 h 562035"/>
              <a:gd name="connsiteX254" fmla="*/ 498149 w 524238"/>
              <a:gd name="connsiteY254" fmla="*/ 35892 h 562035"/>
              <a:gd name="connsiteX255" fmla="*/ 498149 w 524238"/>
              <a:gd name="connsiteY255" fmla="*/ 58325 h 562035"/>
              <a:gd name="connsiteX256" fmla="*/ 485919 w 524238"/>
              <a:gd name="connsiteY256" fmla="*/ 70561 h 562035"/>
              <a:gd name="connsiteX257" fmla="*/ 485512 w 524238"/>
              <a:gd name="connsiteY257" fmla="*/ 72192 h 562035"/>
              <a:gd name="connsiteX258" fmla="*/ 489588 w 524238"/>
              <a:gd name="connsiteY258" fmla="*/ 81981 h 562035"/>
              <a:gd name="connsiteX259" fmla="*/ 491219 w 524238"/>
              <a:gd name="connsiteY259" fmla="*/ 83204 h 562035"/>
              <a:gd name="connsiteX260" fmla="*/ 508340 w 524238"/>
              <a:gd name="connsiteY260" fmla="*/ 83204 h 562035"/>
              <a:gd name="connsiteX261" fmla="*/ 524238 w 524238"/>
              <a:gd name="connsiteY261" fmla="*/ 99519 h 562035"/>
              <a:gd name="connsiteX262" fmla="*/ 524238 w 524238"/>
              <a:gd name="connsiteY262" fmla="*/ 112978 h 562035"/>
              <a:gd name="connsiteX263" fmla="*/ 508340 w 524238"/>
              <a:gd name="connsiteY263" fmla="*/ 129293 h 562035"/>
              <a:gd name="connsiteX264" fmla="*/ 489180 w 524238"/>
              <a:gd name="connsiteY264" fmla="*/ 129293 h 562035"/>
              <a:gd name="connsiteX265" fmla="*/ 487958 w 524238"/>
              <a:gd name="connsiteY265" fmla="*/ 130109 h 562035"/>
              <a:gd name="connsiteX266" fmla="*/ 483881 w 524238"/>
              <a:gd name="connsiteY266" fmla="*/ 137858 h 562035"/>
              <a:gd name="connsiteX267" fmla="*/ 484289 w 524238"/>
              <a:gd name="connsiteY267" fmla="*/ 139897 h 562035"/>
              <a:gd name="connsiteX268" fmla="*/ 498149 w 524238"/>
              <a:gd name="connsiteY268" fmla="*/ 154172 h 562035"/>
              <a:gd name="connsiteX269" fmla="*/ 502633 w 524238"/>
              <a:gd name="connsiteY269" fmla="*/ 165185 h 562035"/>
              <a:gd name="connsiteX270" fmla="*/ 498149 w 524238"/>
              <a:gd name="connsiteY270" fmla="*/ 176605 h 562035"/>
              <a:gd name="connsiteX271" fmla="*/ 496926 w 524238"/>
              <a:gd name="connsiteY271" fmla="*/ 177828 h 562035"/>
              <a:gd name="connsiteX272" fmla="*/ 504671 w 524238"/>
              <a:gd name="connsiteY272" fmla="*/ 193735 h 562035"/>
              <a:gd name="connsiteX273" fmla="*/ 489180 w 524238"/>
              <a:gd name="connsiteY273" fmla="*/ 252060 h 562035"/>
              <a:gd name="connsiteX274" fmla="*/ 484696 w 524238"/>
              <a:gd name="connsiteY274" fmla="*/ 254099 h 562035"/>
              <a:gd name="connsiteX275" fmla="*/ 485104 w 524238"/>
              <a:gd name="connsiteY275" fmla="*/ 396035 h 562035"/>
              <a:gd name="connsiteX276" fmla="*/ 485512 w 524238"/>
              <a:gd name="connsiteY276" fmla="*/ 486581 h 562035"/>
              <a:gd name="connsiteX277" fmla="*/ 498964 w 524238"/>
              <a:gd name="connsiteY277" fmla="*/ 486581 h 562035"/>
              <a:gd name="connsiteX278" fmla="*/ 507525 w 524238"/>
              <a:gd name="connsiteY278" fmla="*/ 494738 h 562035"/>
              <a:gd name="connsiteX279" fmla="*/ 507525 w 524238"/>
              <a:gd name="connsiteY279" fmla="*/ 516763 h 562035"/>
              <a:gd name="connsiteX280" fmla="*/ 454938 w 524238"/>
              <a:gd name="connsiteY280" fmla="*/ 562035 h 562035"/>
              <a:gd name="connsiteX281" fmla="*/ 59517 w 524238"/>
              <a:gd name="connsiteY281" fmla="*/ 562035 h 562035"/>
              <a:gd name="connsiteX282" fmla="*/ 8153 w 524238"/>
              <a:gd name="connsiteY282" fmla="*/ 517986 h 562035"/>
              <a:gd name="connsiteX283" fmla="*/ 8153 w 524238"/>
              <a:gd name="connsiteY283" fmla="*/ 496369 h 562035"/>
              <a:gd name="connsiteX284" fmla="*/ 18344 w 524238"/>
              <a:gd name="connsiteY284" fmla="*/ 486581 h 562035"/>
              <a:gd name="connsiteX285" fmla="*/ 29758 w 524238"/>
              <a:gd name="connsiteY285" fmla="*/ 486581 h 562035"/>
              <a:gd name="connsiteX286" fmla="*/ 29758 w 524238"/>
              <a:gd name="connsiteY286" fmla="*/ 258993 h 562035"/>
              <a:gd name="connsiteX287" fmla="*/ 29758 w 524238"/>
              <a:gd name="connsiteY287" fmla="*/ 255730 h 562035"/>
              <a:gd name="connsiteX288" fmla="*/ 0 w 524238"/>
              <a:gd name="connsiteY288" fmla="*/ 201892 h 562035"/>
              <a:gd name="connsiteX289" fmla="*/ 55440 w 524238"/>
              <a:gd name="connsiteY289" fmla="*/ 146015 h 562035"/>
              <a:gd name="connsiteX290" fmla="*/ 68893 w 524238"/>
              <a:gd name="connsiteY290" fmla="*/ 146015 h 562035"/>
              <a:gd name="connsiteX291" fmla="*/ 68485 w 524238"/>
              <a:gd name="connsiteY291" fmla="*/ 139082 h 562035"/>
              <a:gd name="connsiteX292" fmla="*/ 153684 w 524238"/>
              <a:gd name="connsiteY292" fmla="*/ 57509 h 562035"/>
              <a:gd name="connsiteX293" fmla="*/ 219724 w 524238"/>
              <a:gd name="connsiteY293" fmla="*/ 87691 h 562035"/>
              <a:gd name="connsiteX294" fmla="*/ 307776 w 524238"/>
              <a:gd name="connsiteY294" fmla="*/ 33445 h 562035"/>
              <a:gd name="connsiteX295" fmla="*/ 337942 w 524238"/>
              <a:gd name="connsiteY295" fmla="*/ 36300 h 562035"/>
              <a:gd name="connsiteX296" fmla="*/ 337942 w 524238"/>
              <a:gd name="connsiteY296" fmla="*/ 35892 h 562035"/>
              <a:gd name="connsiteX297" fmla="*/ 347726 w 524238"/>
              <a:gd name="connsiteY297" fmla="*/ 26103 h 562035"/>
              <a:gd name="connsiteX298" fmla="*/ 370147 w 524238"/>
              <a:gd name="connsiteY298" fmla="*/ 26103 h 562035"/>
              <a:gd name="connsiteX299" fmla="*/ 382784 w 524238"/>
              <a:gd name="connsiteY299" fmla="*/ 38747 h 562035"/>
              <a:gd name="connsiteX300" fmla="*/ 384822 w 524238"/>
              <a:gd name="connsiteY300" fmla="*/ 38747 h 562035"/>
              <a:gd name="connsiteX301" fmla="*/ 395013 w 524238"/>
              <a:gd name="connsiteY301" fmla="*/ 34668 h 562035"/>
              <a:gd name="connsiteX302" fmla="*/ 395013 w 524238"/>
              <a:gd name="connsiteY302" fmla="*/ 15906 h 562035"/>
              <a:gd name="connsiteX303" fmla="*/ 411319 w 524238"/>
              <a:gd name="connsiteY303" fmla="*/ 0 h 56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524238" h="562035">
                <a:moveTo>
                  <a:pt x="22421" y="501264"/>
                </a:moveTo>
                <a:lnTo>
                  <a:pt x="22421" y="517986"/>
                </a:lnTo>
                <a:cubicBezTo>
                  <a:pt x="22421" y="534301"/>
                  <a:pt x="38727" y="547352"/>
                  <a:pt x="59517" y="547352"/>
                </a:cubicBezTo>
                <a:lnTo>
                  <a:pt x="454938" y="547352"/>
                </a:lnTo>
                <a:cubicBezTo>
                  <a:pt x="476136" y="547352"/>
                  <a:pt x="493257" y="533893"/>
                  <a:pt x="493257" y="516763"/>
                </a:cubicBezTo>
                <a:lnTo>
                  <a:pt x="493257" y="501264"/>
                </a:lnTo>
                <a:lnTo>
                  <a:pt x="343649" y="501264"/>
                </a:lnTo>
                <a:cubicBezTo>
                  <a:pt x="335496" y="508197"/>
                  <a:pt x="324897" y="513500"/>
                  <a:pt x="317967" y="515539"/>
                </a:cubicBezTo>
                <a:cubicBezTo>
                  <a:pt x="317152" y="515539"/>
                  <a:pt x="316337" y="515539"/>
                  <a:pt x="315521" y="515539"/>
                </a:cubicBezTo>
                <a:lnTo>
                  <a:pt x="192819" y="515539"/>
                </a:lnTo>
                <a:cubicBezTo>
                  <a:pt x="181812" y="515539"/>
                  <a:pt x="171213" y="509829"/>
                  <a:pt x="165506" y="501264"/>
                </a:cubicBezTo>
                <a:close/>
                <a:moveTo>
                  <a:pt x="172959" y="425875"/>
                </a:moveTo>
                <a:cubicBezTo>
                  <a:pt x="177640" y="425875"/>
                  <a:pt x="181044" y="429607"/>
                  <a:pt x="181044" y="433754"/>
                </a:cubicBezTo>
                <a:cubicBezTo>
                  <a:pt x="181044" y="437901"/>
                  <a:pt x="177640" y="441634"/>
                  <a:pt x="172959" y="441634"/>
                </a:cubicBezTo>
                <a:cubicBezTo>
                  <a:pt x="168703" y="441634"/>
                  <a:pt x="165299" y="437901"/>
                  <a:pt x="165299" y="433754"/>
                </a:cubicBezTo>
                <a:cubicBezTo>
                  <a:pt x="165299" y="429607"/>
                  <a:pt x="168703" y="425875"/>
                  <a:pt x="172959" y="425875"/>
                </a:cubicBezTo>
                <a:close/>
                <a:moveTo>
                  <a:pt x="142634" y="425875"/>
                </a:moveTo>
                <a:cubicBezTo>
                  <a:pt x="146780" y="425875"/>
                  <a:pt x="150511" y="429607"/>
                  <a:pt x="150511" y="433754"/>
                </a:cubicBezTo>
                <a:cubicBezTo>
                  <a:pt x="150511" y="437901"/>
                  <a:pt x="146780" y="441634"/>
                  <a:pt x="142634" y="441634"/>
                </a:cubicBezTo>
                <a:cubicBezTo>
                  <a:pt x="138073" y="441634"/>
                  <a:pt x="134756" y="437901"/>
                  <a:pt x="134756" y="433754"/>
                </a:cubicBezTo>
                <a:cubicBezTo>
                  <a:pt x="134756" y="429607"/>
                  <a:pt x="138073" y="425875"/>
                  <a:pt x="142634" y="425875"/>
                </a:cubicBezTo>
                <a:close/>
                <a:moveTo>
                  <a:pt x="112295" y="425875"/>
                </a:moveTo>
                <a:cubicBezTo>
                  <a:pt x="116551" y="425875"/>
                  <a:pt x="119955" y="429280"/>
                  <a:pt x="119955" y="433536"/>
                </a:cubicBezTo>
                <a:cubicBezTo>
                  <a:pt x="119955" y="438218"/>
                  <a:pt x="116551" y="441623"/>
                  <a:pt x="112295" y="441623"/>
                </a:cubicBezTo>
                <a:cubicBezTo>
                  <a:pt x="108040" y="441623"/>
                  <a:pt x="104210" y="438218"/>
                  <a:pt x="104210" y="433536"/>
                </a:cubicBezTo>
                <a:cubicBezTo>
                  <a:pt x="104210" y="429280"/>
                  <a:pt x="108040" y="425875"/>
                  <a:pt x="112295" y="425875"/>
                </a:cubicBezTo>
                <a:close/>
                <a:moveTo>
                  <a:pt x="214700" y="407918"/>
                </a:moveTo>
                <a:cubicBezTo>
                  <a:pt x="213075" y="407918"/>
                  <a:pt x="211856" y="409973"/>
                  <a:pt x="211856" y="411206"/>
                </a:cubicBezTo>
                <a:lnTo>
                  <a:pt x="211856" y="438337"/>
                </a:lnTo>
                <a:cubicBezTo>
                  <a:pt x="211856" y="440392"/>
                  <a:pt x="213075" y="441626"/>
                  <a:pt x="214700" y="441626"/>
                </a:cubicBezTo>
                <a:lnTo>
                  <a:pt x="391784" y="441626"/>
                </a:lnTo>
                <a:cubicBezTo>
                  <a:pt x="393815" y="441626"/>
                  <a:pt x="394627" y="440392"/>
                  <a:pt x="394627" y="438337"/>
                </a:cubicBezTo>
                <a:lnTo>
                  <a:pt x="394627" y="411206"/>
                </a:lnTo>
                <a:cubicBezTo>
                  <a:pt x="394627" y="409973"/>
                  <a:pt x="393815" y="407918"/>
                  <a:pt x="391784" y="407918"/>
                </a:cubicBezTo>
                <a:close/>
                <a:moveTo>
                  <a:pt x="172959" y="395328"/>
                </a:moveTo>
                <a:cubicBezTo>
                  <a:pt x="177640" y="395328"/>
                  <a:pt x="181044" y="398733"/>
                  <a:pt x="181044" y="402989"/>
                </a:cubicBezTo>
                <a:cubicBezTo>
                  <a:pt x="181044" y="407670"/>
                  <a:pt x="177640" y="411075"/>
                  <a:pt x="172959" y="411075"/>
                </a:cubicBezTo>
                <a:cubicBezTo>
                  <a:pt x="168703" y="411075"/>
                  <a:pt x="165299" y="407670"/>
                  <a:pt x="165299" y="402989"/>
                </a:cubicBezTo>
                <a:cubicBezTo>
                  <a:pt x="165299" y="398733"/>
                  <a:pt x="168703" y="395328"/>
                  <a:pt x="172959" y="395328"/>
                </a:cubicBezTo>
                <a:close/>
                <a:moveTo>
                  <a:pt x="142634" y="395328"/>
                </a:moveTo>
                <a:cubicBezTo>
                  <a:pt x="146780" y="395328"/>
                  <a:pt x="150511" y="398733"/>
                  <a:pt x="150511" y="402989"/>
                </a:cubicBezTo>
                <a:cubicBezTo>
                  <a:pt x="150511" y="407670"/>
                  <a:pt x="146780" y="411075"/>
                  <a:pt x="142634" y="411075"/>
                </a:cubicBezTo>
                <a:cubicBezTo>
                  <a:pt x="138073" y="411075"/>
                  <a:pt x="134756" y="407670"/>
                  <a:pt x="134756" y="402989"/>
                </a:cubicBezTo>
                <a:cubicBezTo>
                  <a:pt x="134756" y="398733"/>
                  <a:pt x="138073" y="395328"/>
                  <a:pt x="142634" y="395328"/>
                </a:cubicBezTo>
                <a:close/>
                <a:moveTo>
                  <a:pt x="214700" y="393530"/>
                </a:moveTo>
                <a:lnTo>
                  <a:pt x="391784" y="393530"/>
                </a:lnTo>
                <a:cubicBezTo>
                  <a:pt x="401532" y="393530"/>
                  <a:pt x="409249" y="401341"/>
                  <a:pt x="409249" y="411206"/>
                </a:cubicBezTo>
                <a:lnTo>
                  <a:pt x="409249" y="438337"/>
                </a:lnTo>
                <a:cubicBezTo>
                  <a:pt x="409249" y="448203"/>
                  <a:pt x="401532" y="456013"/>
                  <a:pt x="391784" y="456013"/>
                </a:cubicBezTo>
                <a:lnTo>
                  <a:pt x="214700" y="456013"/>
                </a:lnTo>
                <a:cubicBezTo>
                  <a:pt x="205358" y="456013"/>
                  <a:pt x="197641" y="448203"/>
                  <a:pt x="197641" y="438337"/>
                </a:cubicBezTo>
                <a:lnTo>
                  <a:pt x="197641" y="411206"/>
                </a:lnTo>
                <a:cubicBezTo>
                  <a:pt x="197641" y="401341"/>
                  <a:pt x="205358" y="393530"/>
                  <a:pt x="214700" y="393530"/>
                </a:cubicBezTo>
                <a:close/>
                <a:moveTo>
                  <a:pt x="112295" y="393530"/>
                </a:moveTo>
                <a:cubicBezTo>
                  <a:pt x="116551" y="393530"/>
                  <a:pt x="119955" y="396848"/>
                  <a:pt x="119955" y="401409"/>
                </a:cubicBezTo>
                <a:cubicBezTo>
                  <a:pt x="119955" y="405556"/>
                  <a:pt x="116551" y="409289"/>
                  <a:pt x="112295" y="409289"/>
                </a:cubicBezTo>
                <a:cubicBezTo>
                  <a:pt x="108040" y="409289"/>
                  <a:pt x="104210" y="405556"/>
                  <a:pt x="104210" y="401409"/>
                </a:cubicBezTo>
                <a:cubicBezTo>
                  <a:pt x="104210" y="396848"/>
                  <a:pt x="108040" y="393530"/>
                  <a:pt x="112295" y="393530"/>
                </a:cubicBezTo>
                <a:close/>
                <a:moveTo>
                  <a:pt x="204546" y="364780"/>
                </a:moveTo>
                <a:lnTo>
                  <a:pt x="401938" y="364780"/>
                </a:lnTo>
                <a:cubicBezTo>
                  <a:pt x="406000" y="364780"/>
                  <a:pt x="409249" y="367975"/>
                  <a:pt x="409249" y="371968"/>
                </a:cubicBezTo>
                <a:cubicBezTo>
                  <a:pt x="409249" y="375961"/>
                  <a:pt x="406000" y="378756"/>
                  <a:pt x="401938" y="378756"/>
                </a:cubicBezTo>
                <a:lnTo>
                  <a:pt x="204546" y="378756"/>
                </a:lnTo>
                <a:cubicBezTo>
                  <a:pt x="200484" y="378756"/>
                  <a:pt x="197641" y="375961"/>
                  <a:pt x="197641" y="371968"/>
                </a:cubicBezTo>
                <a:cubicBezTo>
                  <a:pt x="197641" y="367975"/>
                  <a:pt x="200484" y="364780"/>
                  <a:pt x="204546" y="364780"/>
                </a:cubicBezTo>
                <a:close/>
                <a:moveTo>
                  <a:pt x="204546" y="336028"/>
                </a:moveTo>
                <a:lnTo>
                  <a:pt x="401938" y="336028"/>
                </a:lnTo>
                <a:cubicBezTo>
                  <a:pt x="406000" y="336028"/>
                  <a:pt x="409249" y="339223"/>
                  <a:pt x="409249" y="343216"/>
                </a:cubicBezTo>
                <a:cubicBezTo>
                  <a:pt x="409249" y="346809"/>
                  <a:pt x="406000" y="350004"/>
                  <a:pt x="401938" y="350004"/>
                </a:cubicBezTo>
                <a:lnTo>
                  <a:pt x="204546" y="350004"/>
                </a:lnTo>
                <a:cubicBezTo>
                  <a:pt x="200484" y="350004"/>
                  <a:pt x="197641" y="346809"/>
                  <a:pt x="197641" y="343216"/>
                </a:cubicBezTo>
                <a:cubicBezTo>
                  <a:pt x="197641" y="339223"/>
                  <a:pt x="200484" y="336028"/>
                  <a:pt x="204546" y="336028"/>
                </a:cubicBezTo>
                <a:close/>
                <a:moveTo>
                  <a:pt x="143535" y="318247"/>
                </a:moveTo>
                <a:cubicBezTo>
                  <a:pt x="130890" y="318247"/>
                  <a:pt x="120285" y="329170"/>
                  <a:pt x="120285" y="342520"/>
                </a:cubicBezTo>
                <a:cubicBezTo>
                  <a:pt x="120285" y="355466"/>
                  <a:pt x="130890" y="366388"/>
                  <a:pt x="143535" y="366388"/>
                </a:cubicBezTo>
                <a:cubicBezTo>
                  <a:pt x="156180" y="366388"/>
                  <a:pt x="166785" y="355466"/>
                  <a:pt x="166785" y="342520"/>
                </a:cubicBezTo>
                <a:cubicBezTo>
                  <a:pt x="166785" y="329170"/>
                  <a:pt x="156180" y="318247"/>
                  <a:pt x="143535" y="318247"/>
                </a:cubicBezTo>
                <a:close/>
                <a:moveTo>
                  <a:pt x="204546" y="303683"/>
                </a:moveTo>
                <a:lnTo>
                  <a:pt x="325987" y="303683"/>
                </a:lnTo>
                <a:lnTo>
                  <a:pt x="401938" y="303683"/>
                </a:lnTo>
                <a:cubicBezTo>
                  <a:pt x="406000" y="303683"/>
                  <a:pt x="409249" y="306791"/>
                  <a:pt x="409249" y="310676"/>
                </a:cubicBezTo>
                <a:cubicBezTo>
                  <a:pt x="409249" y="314562"/>
                  <a:pt x="406000" y="317670"/>
                  <a:pt x="401938" y="317670"/>
                </a:cubicBezTo>
                <a:lnTo>
                  <a:pt x="325987" y="317670"/>
                </a:lnTo>
                <a:lnTo>
                  <a:pt x="204546" y="317670"/>
                </a:lnTo>
                <a:cubicBezTo>
                  <a:pt x="200484" y="317670"/>
                  <a:pt x="197641" y="314562"/>
                  <a:pt x="197641" y="310676"/>
                </a:cubicBezTo>
                <a:cubicBezTo>
                  <a:pt x="197641" y="306791"/>
                  <a:pt x="200484" y="303683"/>
                  <a:pt x="204546" y="303683"/>
                </a:cubicBezTo>
                <a:close/>
                <a:moveTo>
                  <a:pt x="143535" y="303683"/>
                </a:moveTo>
                <a:cubicBezTo>
                  <a:pt x="164338" y="303683"/>
                  <a:pt x="181062" y="321079"/>
                  <a:pt x="181062" y="342520"/>
                </a:cubicBezTo>
                <a:cubicBezTo>
                  <a:pt x="181062" y="363557"/>
                  <a:pt x="164338" y="380548"/>
                  <a:pt x="143535" y="380548"/>
                </a:cubicBezTo>
                <a:cubicBezTo>
                  <a:pt x="122324" y="380548"/>
                  <a:pt x="106008" y="363557"/>
                  <a:pt x="106008" y="342520"/>
                </a:cubicBezTo>
                <a:cubicBezTo>
                  <a:pt x="106008" y="321079"/>
                  <a:pt x="122324" y="303683"/>
                  <a:pt x="143535" y="303683"/>
                </a:cubicBezTo>
                <a:close/>
                <a:moveTo>
                  <a:pt x="90498" y="269190"/>
                </a:moveTo>
                <a:cubicBezTo>
                  <a:pt x="81938" y="269190"/>
                  <a:pt x="74192" y="277347"/>
                  <a:pt x="74192" y="286728"/>
                </a:cubicBezTo>
                <a:lnTo>
                  <a:pt x="74192" y="486581"/>
                </a:lnTo>
                <a:lnTo>
                  <a:pt x="169990" y="486581"/>
                </a:lnTo>
                <a:cubicBezTo>
                  <a:pt x="173251" y="486581"/>
                  <a:pt x="175697" y="488620"/>
                  <a:pt x="176920" y="491475"/>
                </a:cubicBezTo>
                <a:cubicBezTo>
                  <a:pt x="178958" y="496369"/>
                  <a:pt x="184666" y="501264"/>
                  <a:pt x="192819" y="501264"/>
                </a:cubicBezTo>
                <a:lnTo>
                  <a:pt x="314706" y="501264"/>
                </a:lnTo>
                <a:cubicBezTo>
                  <a:pt x="320821" y="499632"/>
                  <a:pt x="330197" y="494330"/>
                  <a:pt x="335496" y="488620"/>
                </a:cubicBezTo>
                <a:cubicBezTo>
                  <a:pt x="336719" y="487396"/>
                  <a:pt x="338757" y="486581"/>
                  <a:pt x="340796" y="486581"/>
                </a:cubicBezTo>
                <a:lnTo>
                  <a:pt x="441078" y="486581"/>
                </a:lnTo>
                <a:lnTo>
                  <a:pt x="441078" y="280610"/>
                </a:lnTo>
                <a:cubicBezTo>
                  <a:pt x="441078" y="274492"/>
                  <a:pt x="436594" y="269190"/>
                  <a:pt x="430886" y="269190"/>
                </a:cubicBezTo>
                <a:close/>
                <a:moveTo>
                  <a:pt x="63593" y="238600"/>
                </a:moveTo>
                <a:cubicBezTo>
                  <a:pt x="52587" y="238600"/>
                  <a:pt x="44026" y="247573"/>
                  <a:pt x="44026" y="258993"/>
                </a:cubicBezTo>
                <a:lnTo>
                  <a:pt x="44026" y="486581"/>
                </a:lnTo>
                <a:lnTo>
                  <a:pt x="59925" y="486581"/>
                </a:lnTo>
                <a:lnTo>
                  <a:pt x="59925" y="286728"/>
                </a:lnTo>
                <a:cubicBezTo>
                  <a:pt x="59925" y="269190"/>
                  <a:pt x="73785" y="255322"/>
                  <a:pt x="90498" y="255322"/>
                </a:cubicBezTo>
                <a:lnTo>
                  <a:pt x="430886" y="255322"/>
                </a:lnTo>
                <a:cubicBezTo>
                  <a:pt x="437409" y="255322"/>
                  <a:pt x="443524" y="258075"/>
                  <a:pt x="448008" y="262613"/>
                </a:cubicBezTo>
                <a:lnTo>
                  <a:pt x="451154" y="270329"/>
                </a:lnTo>
                <a:lnTo>
                  <a:pt x="455345" y="280610"/>
                </a:lnTo>
                <a:lnTo>
                  <a:pt x="455345" y="486581"/>
                </a:lnTo>
                <a:lnTo>
                  <a:pt x="471244" y="486581"/>
                </a:lnTo>
                <a:lnTo>
                  <a:pt x="470836" y="396035"/>
                </a:lnTo>
                <a:lnTo>
                  <a:pt x="470431" y="250659"/>
                </a:lnTo>
                <a:lnTo>
                  <a:pt x="470429" y="249612"/>
                </a:lnTo>
                <a:cubicBezTo>
                  <a:pt x="470429" y="243494"/>
                  <a:pt x="465944" y="238600"/>
                  <a:pt x="460237" y="238600"/>
                </a:cubicBezTo>
                <a:close/>
                <a:moveTo>
                  <a:pt x="416843" y="71654"/>
                </a:moveTo>
                <a:cubicBezTo>
                  <a:pt x="397842" y="71654"/>
                  <a:pt x="382480" y="87018"/>
                  <a:pt x="382480" y="105616"/>
                </a:cubicBezTo>
                <a:cubicBezTo>
                  <a:pt x="382480" y="124619"/>
                  <a:pt x="397842" y="139983"/>
                  <a:pt x="416843" y="139983"/>
                </a:cubicBezTo>
                <a:cubicBezTo>
                  <a:pt x="435439" y="139983"/>
                  <a:pt x="451205" y="124619"/>
                  <a:pt x="451205" y="105616"/>
                </a:cubicBezTo>
                <a:cubicBezTo>
                  <a:pt x="451205" y="87018"/>
                  <a:pt x="435439" y="71654"/>
                  <a:pt x="416843" y="71654"/>
                </a:cubicBezTo>
                <a:close/>
                <a:moveTo>
                  <a:pt x="416843" y="57503"/>
                </a:moveTo>
                <a:cubicBezTo>
                  <a:pt x="443524" y="57503"/>
                  <a:pt x="464950" y="78932"/>
                  <a:pt x="464950" y="105616"/>
                </a:cubicBezTo>
                <a:cubicBezTo>
                  <a:pt x="464950" y="132301"/>
                  <a:pt x="443524" y="154134"/>
                  <a:pt x="416843" y="154134"/>
                </a:cubicBezTo>
                <a:cubicBezTo>
                  <a:pt x="390161" y="154134"/>
                  <a:pt x="368331" y="132301"/>
                  <a:pt x="368331" y="105616"/>
                </a:cubicBezTo>
                <a:cubicBezTo>
                  <a:pt x="368331" y="78932"/>
                  <a:pt x="390161" y="57503"/>
                  <a:pt x="416843" y="57503"/>
                </a:cubicBezTo>
                <a:close/>
                <a:moveTo>
                  <a:pt x="308184" y="47720"/>
                </a:moveTo>
                <a:cubicBezTo>
                  <a:pt x="272310" y="47720"/>
                  <a:pt x="240106" y="70561"/>
                  <a:pt x="227877" y="104413"/>
                </a:cubicBezTo>
                <a:cubicBezTo>
                  <a:pt x="227061" y="106860"/>
                  <a:pt x="224615" y="108900"/>
                  <a:pt x="221762" y="108900"/>
                </a:cubicBezTo>
                <a:cubicBezTo>
                  <a:pt x="218908" y="108900"/>
                  <a:pt x="216462" y="107676"/>
                  <a:pt x="215239" y="105229"/>
                </a:cubicBezTo>
                <a:cubicBezTo>
                  <a:pt x="202195" y="84836"/>
                  <a:pt x="178958" y="71784"/>
                  <a:pt x="153684" y="71784"/>
                </a:cubicBezTo>
                <a:cubicBezTo>
                  <a:pt x="114550" y="71784"/>
                  <a:pt x="83161" y="101966"/>
                  <a:pt x="83161" y="139082"/>
                </a:cubicBezTo>
                <a:cubicBezTo>
                  <a:pt x="83161" y="143568"/>
                  <a:pt x="83161" y="147647"/>
                  <a:pt x="83976" y="151725"/>
                </a:cubicBezTo>
                <a:cubicBezTo>
                  <a:pt x="84384" y="154172"/>
                  <a:pt x="83976" y="156212"/>
                  <a:pt x="82753" y="157843"/>
                </a:cubicBezTo>
                <a:cubicBezTo>
                  <a:pt x="81122" y="159475"/>
                  <a:pt x="79084" y="160290"/>
                  <a:pt x="77046" y="160290"/>
                </a:cubicBezTo>
                <a:lnTo>
                  <a:pt x="55440" y="160290"/>
                </a:lnTo>
                <a:cubicBezTo>
                  <a:pt x="32612" y="160290"/>
                  <a:pt x="14268" y="179052"/>
                  <a:pt x="14268" y="201892"/>
                </a:cubicBezTo>
                <a:cubicBezTo>
                  <a:pt x="14268" y="227180"/>
                  <a:pt x="18752" y="237784"/>
                  <a:pt x="33835" y="241863"/>
                </a:cubicBezTo>
                <a:cubicBezTo>
                  <a:pt x="39950" y="231259"/>
                  <a:pt x="50956" y="223917"/>
                  <a:pt x="63593" y="223917"/>
                </a:cubicBezTo>
                <a:lnTo>
                  <a:pt x="460237" y="223917"/>
                </a:lnTo>
                <a:cubicBezTo>
                  <a:pt x="470021" y="223917"/>
                  <a:pt x="478174" y="230035"/>
                  <a:pt x="482250" y="238600"/>
                </a:cubicBezTo>
                <a:cubicBezTo>
                  <a:pt x="489180" y="230035"/>
                  <a:pt x="492849" y="221062"/>
                  <a:pt x="492849" y="211273"/>
                </a:cubicBezTo>
                <a:cubicBezTo>
                  <a:pt x="492849" y="200669"/>
                  <a:pt x="489180" y="192512"/>
                  <a:pt x="486735" y="187617"/>
                </a:cubicBezTo>
                <a:cubicBezTo>
                  <a:pt x="480212" y="192512"/>
                  <a:pt x="471244" y="191696"/>
                  <a:pt x="465944" y="186394"/>
                </a:cubicBezTo>
                <a:lnTo>
                  <a:pt x="450046" y="170079"/>
                </a:lnTo>
                <a:cubicBezTo>
                  <a:pt x="449231" y="169671"/>
                  <a:pt x="448823" y="169671"/>
                  <a:pt x="448008" y="169671"/>
                </a:cubicBezTo>
                <a:cubicBezTo>
                  <a:pt x="446377" y="170895"/>
                  <a:pt x="443931" y="171303"/>
                  <a:pt x="441893" y="172118"/>
                </a:cubicBezTo>
                <a:cubicBezTo>
                  <a:pt x="441485" y="172118"/>
                  <a:pt x="440670" y="172934"/>
                  <a:pt x="440670" y="173342"/>
                </a:cubicBezTo>
                <a:lnTo>
                  <a:pt x="440670" y="196590"/>
                </a:lnTo>
                <a:cubicBezTo>
                  <a:pt x="440670" y="205563"/>
                  <a:pt x="433740" y="212497"/>
                  <a:pt x="425179" y="212497"/>
                </a:cubicBezTo>
                <a:lnTo>
                  <a:pt x="411319" y="212497"/>
                </a:lnTo>
                <a:cubicBezTo>
                  <a:pt x="402351" y="212497"/>
                  <a:pt x="395013" y="205563"/>
                  <a:pt x="395013" y="196590"/>
                </a:cubicBezTo>
                <a:lnTo>
                  <a:pt x="395013" y="173342"/>
                </a:lnTo>
                <a:cubicBezTo>
                  <a:pt x="395013" y="172934"/>
                  <a:pt x="395013" y="172118"/>
                  <a:pt x="394198" y="172118"/>
                </a:cubicBezTo>
                <a:cubicBezTo>
                  <a:pt x="392160" y="171303"/>
                  <a:pt x="390121" y="170895"/>
                  <a:pt x="388083" y="169671"/>
                </a:cubicBezTo>
                <a:cubicBezTo>
                  <a:pt x="387676" y="169671"/>
                  <a:pt x="386860" y="169671"/>
                  <a:pt x="386453" y="170079"/>
                </a:cubicBezTo>
                <a:lnTo>
                  <a:pt x="370147" y="186394"/>
                </a:lnTo>
                <a:cubicBezTo>
                  <a:pt x="364032" y="192512"/>
                  <a:pt x="354248" y="192512"/>
                  <a:pt x="347726" y="186394"/>
                </a:cubicBezTo>
                <a:lnTo>
                  <a:pt x="337942" y="176605"/>
                </a:lnTo>
                <a:cubicBezTo>
                  <a:pt x="335089" y="173342"/>
                  <a:pt x="333458" y="169671"/>
                  <a:pt x="333458" y="165185"/>
                </a:cubicBezTo>
                <a:cubicBezTo>
                  <a:pt x="333458" y="161106"/>
                  <a:pt x="335089" y="157027"/>
                  <a:pt x="337942" y="154172"/>
                </a:cubicBezTo>
                <a:lnTo>
                  <a:pt x="352210" y="139897"/>
                </a:lnTo>
                <a:cubicBezTo>
                  <a:pt x="352618" y="139489"/>
                  <a:pt x="352618" y="138674"/>
                  <a:pt x="352210" y="137858"/>
                </a:cubicBezTo>
                <a:cubicBezTo>
                  <a:pt x="350987" y="135411"/>
                  <a:pt x="349764" y="132964"/>
                  <a:pt x="348541" y="130109"/>
                </a:cubicBezTo>
                <a:cubicBezTo>
                  <a:pt x="348133" y="129293"/>
                  <a:pt x="347726" y="129293"/>
                  <a:pt x="346910" y="129293"/>
                </a:cubicBezTo>
                <a:lnTo>
                  <a:pt x="327751" y="129293"/>
                </a:lnTo>
                <a:cubicBezTo>
                  <a:pt x="318783" y="129293"/>
                  <a:pt x="311852" y="121951"/>
                  <a:pt x="311852" y="112978"/>
                </a:cubicBezTo>
                <a:lnTo>
                  <a:pt x="311852" y="99519"/>
                </a:lnTo>
                <a:cubicBezTo>
                  <a:pt x="311852" y="90546"/>
                  <a:pt x="318783" y="83204"/>
                  <a:pt x="327751" y="83204"/>
                </a:cubicBezTo>
                <a:lnTo>
                  <a:pt x="345280" y="83204"/>
                </a:lnTo>
                <a:cubicBezTo>
                  <a:pt x="345687" y="83204"/>
                  <a:pt x="346503" y="82796"/>
                  <a:pt x="346503" y="81981"/>
                </a:cubicBezTo>
                <a:cubicBezTo>
                  <a:pt x="347726" y="79126"/>
                  <a:pt x="348949" y="75455"/>
                  <a:pt x="350579" y="72192"/>
                </a:cubicBezTo>
                <a:cubicBezTo>
                  <a:pt x="350987" y="71784"/>
                  <a:pt x="350987" y="70968"/>
                  <a:pt x="350172" y="70561"/>
                </a:cubicBezTo>
                <a:lnTo>
                  <a:pt x="337942" y="58325"/>
                </a:lnTo>
                <a:cubicBezTo>
                  <a:pt x="335496" y="55877"/>
                  <a:pt x="334273" y="53022"/>
                  <a:pt x="333458" y="50167"/>
                </a:cubicBezTo>
                <a:cubicBezTo>
                  <a:pt x="328974" y="48535"/>
                  <a:pt x="317967" y="47312"/>
                  <a:pt x="308184" y="47720"/>
                </a:cubicBezTo>
                <a:close/>
                <a:moveTo>
                  <a:pt x="411319" y="14275"/>
                </a:moveTo>
                <a:cubicBezTo>
                  <a:pt x="410504" y="14275"/>
                  <a:pt x="409689" y="14683"/>
                  <a:pt x="409689" y="15906"/>
                </a:cubicBezTo>
                <a:lnTo>
                  <a:pt x="409689" y="39970"/>
                </a:lnTo>
                <a:cubicBezTo>
                  <a:pt x="409689" y="43641"/>
                  <a:pt x="407243" y="46496"/>
                  <a:pt x="403982" y="46904"/>
                </a:cubicBezTo>
                <a:cubicBezTo>
                  <a:pt x="399497" y="48128"/>
                  <a:pt x="395013" y="49759"/>
                  <a:pt x="390937" y="51798"/>
                </a:cubicBezTo>
                <a:cubicBezTo>
                  <a:pt x="384822" y="54653"/>
                  <a:pt x="377484" y="53430"/>
                  <a:pt x="372592" y="48943"/>
                </a:cubicBezTo>
                <a:lnTo>
                  <a:pt x="360363" y="36300"/>
                </a:lnTo>
                <a:cubicBezTo>
                  <a:pt x="359548" y="35484"/>
                  <a:pt x="358732" y="35484"/>
                  <a:pt x="358325" y="36300"/>
                </a:cubicBezTo>
                <a:lnTo>
                  <a:pt x="348133" y="46088"/>
                </a:lnTo>
                <a:cubicBezTo>
                  <a:pt x="347726" y="46904"/>
                  <a:pt x="347726" y="47720"/>
                  <a:pt x="348133" y="48128"/>
                </a:cubicBezTo>
                <a:lnTo>
                  <a:pt x="360363" y="60364"/>
                </a:lnTo>
                <a:cubicBezTo>
                  <a:pt x="365255" y="65258"/>
                  <a:pt x="366478" y="72600"/>
                  <a:pt x="363216" y="79126"/>
                </a:cubicBezTo>
                <a:cubicBezTo>
                  <a:pt x="361993" y="81573"/>
                  <a:pt x="360771" y="84020"/>
                  <a:pt x="359955" y="86467"/>
                </a:cubicBezTo>
                <a:cubicBezTo>
                  <a:pt x="357917" y="93401"/>
                  <a:pt x="352210" y="97887"/>
                  <a:pt x="345280" y="97887"/>
                </a:cubicBezTo>
                <a:lnTo>
                  <a:pt x="327751" y="97887"/>
                </a:lnTo>
                <a:cubicBezTo>
                  <a:pt x="326936" y="97887"/>
                  <a:pt x="326120" y="98295"/>
                  <a:pt x="326120" y="99519"/>
                </a:cubicBezTo>
                <a:lnTo>
                  <a:pt x="326120" y="112978"/>
                </a:lnTo>
                <a:cubicBezTo>
                  <a:pt x="326120" y="113794"/>
                  <a:pt x="326936" y="114610"/>
                  <a:pt x="327751" y="114610"/>
                </a:cubicBezTo>
                <a:lnTo>
                  <a:pt x="346910" y="114610"/>
                </a:lnTo>
                <a:cubicBezTo>
                  <a:pt x="353433" y="114610"/>
                  <a:pt x="359140" y="118688"/>
                  <a:pt x="361586" y="124806"/>
                </a:cubicBezTo>
                <a:cubicBezTo>
                  <a:pt x="362401" y="126846"/>
                  <a:pt x="363624" y="129293"/>
                  <a:pt x="364439" y="130924"/>
                </a:cubicBezTo>
                <a:cubicBezTo>
                  <a:pt x="368108" y="137450"/>
                  <a:pt x="367293" y="145199"/>
                  <a:pt x="361993" y="150094"/>
                </a:cubicBezTo>
                <a:lnTo>
                  <a:pt x="348133" y="163961"/>
                </a:lnTo>
                <a:cubicBezTo>
                  <a:pt x="347726" y="164369"/>
                  <a:pt x="347726" y="165185"/>
                  <a:pt x="347726" y="165185"/>
                </a:cubicBezTo>
                <a:cubicBezTo>
                  <a:pt x="347726" y="165593"/>
                  <a:pt x="347726" y="166000"/>
                  <a:pt x="348133" y="166408"/>
                </a:cubicBezTo>
                <a:lnTo>
                  <a:pt x="358325" y="176197"/>
                </a:lnTo>
                <a:cubicBezTo>
                  <a:pt x="358732" y="177013"/>
                  <a:pt x="359548" y="177013"/>
                  <a:pt x="360363" y="176197"/>
                </a:cubicBezTo>
                <a:lnTo>
                  <a:pt x="376261" y="160290"/>
                </a:lnTo>
                <a:cubicBezTo>
                  <a:pt x="379115" y="157027"/>
                  <a:pt x="383191" y="155396"/>
                  <a:pt x="387676" y="155396"/>
                </a:cubicBezTo>
                <a:cubicBezTo>
                  <a:pt x="389306" y="155396"/>
                  <a:pt x="391752" y="155804"/>
                  <a:pt x="393790" y="156620"/>
                </a:cubicBezTo>
                <a:cubicBezTo>
                  <a:pt x="395013" y="157435"/>
                  <a:pt x="396644" y="157843"/>
                  <a:pt x="398682" y="158659"/>
                </a:cubicBezTo>
                <a:cubicBezTo>
                  <a:pt x="405204" y="160290"/>
                  <a:pt x="409689" y="166816"/>
                  <a:pt x="409689" y="173342"/>
                </a:cubicBezTo>
                <a:lnTo>
                  <a:pt x="409689" y="196590"/>
                </a:lnTo>
                <a:cubicBezTo>
                  <a:pt x="409689" y="197406"/>
                  <a:pt x="410504" y="198222"/>
                  <a:pt x="411319" y="198222"/>
                </a:cubicBezTo>
                <a:lnTo>
                  <a:pt x="425179" y="198222"/>
                </a:lnTo>
                <a:cubicBezTo>
                  <a:pt x="425995" y="198222"/>
                  <a:pt x="426810" y="197406"/>
                  <a:pt x="426810" y="196590"/>
                </a:cubicBezTo>
                <a:lnTo>
                  <a:pt x="426810" y="173342"/>
                </a:lnTo>
                <a:cubicBezTo>
                  <a:pt x="426810" y="166816"/>
                  <a:pt x="430886" y="160290"/>
                  <a:pt x="437817" y="158659"/>
                </a:cubicBezTo>
                <a:cubicBezTo>
                  <a:pt x="439447" y="157843"/>
                  <a:pt x="441078" y="157435"/>
                  <a:pt x="442708" y="156620"/>
                </a:cubicBezTo>
                <a:cubicBezTo>
                  <a:pt x="448823" y="154172"/>
                  <a:pt x="455753" y="155396"/>
                  <a:pt x="459830" y="160290"/>
                </a:cubicBezTo>
                <a:lnTo>
                  <a:pt x="476136" y="176197"/>
                </a:lnTo>
                <a:cubicBezTo>
                  <a:pt x="476543" y="177013"/>
                  <a:pt x="477359" y="177013"/>
                  <a:pt x="478174" y="176197"/>
                </a:cubicBezTo>
                <a:lnTo>
                  <a:pt x="487958" y="166408"/>
                </a:lnTo>
                <a:cubicBezTo>
                  <a:pt x="488365" y="166000"/>
                  <a:pt x="488365" y="165593"/>
                  <a:pt x="488365" y="165185"/>
                </a:cubicBezTo>
                <a:cubicBezTo>
                  <a:pt x="488365" y="165185"/>
                  <a:pt x="488365" y="164369"/>
                  <a:pt x="487958" y="163961"/>
                </a:cubicBezTo>
                <a:lnTo>
                  <a:pt x="474097" y="150094"/>
                </a:lnTo>
                <a:cubicBezTo>
                  <a:pt x="469206" y="145199"/>
                  <a:pt x="467983" y="137450"/>
                  <a:pt x="471244" y="130924"/>
                </a:cubicBezTo>
                <a:cubicBezTo>
                  <a:pt x="472467" y="129293"/>
                  <a:pt x="473690" y="126846"/>
                  <a:pt x="474505" y="124806"/>
                </a:cubicBezTo>
                <a:cubicBezTo>
                  <a:pt x="477359" y="118688"/>
                  <a:pt x="482658" y="114610"/>
                  <a:pt x="489180" y="114610"/>
                </a:cubicBezTo>
                <a:lnTo>
                  <a:pt x="508340" y="114610"/>
                </a:lnTo>
                <a:cubicBezTo>
                  <a:pt x="509563" y="114610"/>
                  <a:pt x="509971" y="113794"/>
                  <a:pt x="509971" y="112978"/>
                </a:cubicBezTo>
                <a:lnTo>
                  <a:pt x="509971" y="99519"/>
                </a:lnTo>
                <a:cubicBezTo>
                  <a:pt x="509971" y="98295"/>
                  <a:pt x="509563" y="97887"/>
                  <a:pt x="508340" y="97887"/>
                </a:cubicBezTo>
                <a:lnTo>
                  <a:pt x="491219" y="97887"/>
                </a:lnTo>
                <a:cubicBezTo>
                  <a:pt x="484289" y="97887"/>
                  <a:pt x="478174" y="93401"/>
                  <a:pt x="476136" y="86467"/>
                </a:cubicBezTo>
                <a:cubicBezTo>
                  <a:pt x="475320" y="84020"/>
                  <a:pt x="474097" y="81573"/>
                  <a:pt x="472874" y="79126"/>
                </a:cubicBezTo>
                <a:cubicBezTo>
                  <a:pt x="470021" y="72600"/>
                  <a:pt x="471244" y="65258"/>
                  <a:pt x="476136" y="60364"/>
                </a:cubicBezTo>
                <a:lnTo>
                  <a:pt x="487958" y="48128"/>
                </a:lnTo>
                <a:cubicBezTo>
                  <a:pt x="488773" y="47720"/>
                  <a:pt x="488773" y="46904"/>
                  <a:pt x="487958" y="46088"/>
                </a:cubicBezTo>
                <a:lnTo>
                  <a:pt x="478174" y="36300"/>
                </a:lnTo>
                <a:cubicBezTo>
                  <a:pt x="477359" y="35484"/>
                  <a:pt x="476951" y="35484"/>
                  <a:pt x="476136" y="36300"/>
                </a:cubicBezTo>
                <a:lnTo>
                  <a:pt x="463498" y="48943"/>
                </a:lnTo>
                <a:cubicBezTo>
                  <a:pt x="458607" y="53430"/>
                  <a:pt x="451677" y="54653"/>
                  <a:pt x="445154" y="51798"/>
                </a:cubicBezTo>
                <a:cubicBezTo>
                  <a:pt x="441078" y="49759"/>
                  <a:pt x="437001" y="48128"/>
                  <a:pt x="432109" y="46904"/>
                </a:cubicBezTo>
                <a:cubicBezTo>
                  <a:pt x="428848" y="46496"/>
                  <a:pt x="426810" y="43641"/>
                  <a:pt x="426810" y="39970"/>
                </a:cubicBezTo>
                <a:lnTo>
                  <a:pt x="426810" y="15906"/>
                </a:lnTo>
                <a:cubicBezTo>
                  <a:pt x="426810" y="14683"/>
                  <a:pt x="425995" y="14275"/>
                  <a:pt x="425179" y="14275"/>
                </a:cubicBezTo>
                <a:close/>
                <a:moveTo>
                  <a:pt x="411319" y="0"/>
                </a:moveTo>
                <a:lnTo>
                  <a:pt x="425179" y="0"/>
                </a:lnTo>
                <a:cubicBezTo>
                  <a:pt x="433740" y="0"/>
                  <a:pt x="440670" y="6933"/>
                  <a:pt x="440670" y="15906"/>
                </a:cubicBezTo>
                <a:lnTo>
                  <a:pt x="440670" y="34668"/>
                </a:lnTo>
                <a:cubicBezTo>
                  <a:pt x="444339" y="35892"/>
                  <a:pt x="448008" y="37115"/>
                  <a:pt x="451677" y="38747"/>
                </a:cubicBezTo>
                <a:cubicBezTo>
                  <a:pt x="452492" y="39155"/>
                  <a:pt x="452900" y="39155"/>
                  <a:pt x="453307" y="38747"/>
                </a:cubicBezTo>
                <a:lnTo>
                  <a:pt x="465944" y="26103"/>
                </a:lnTo>
                <a:cubicBezTo>
                  <a:pt x="472059" y="19985"/>
                  <a:pt x="482250" y="19985"/>
                  <a:pt x="487958" y="26103"/>
                </a:cubicBezTo>
                <a:lnTo>
                  <a:pt x="498149" y="35892"/>
                </a:lnTo>
                <a:cubicBezTo>
                  <a:pt x="504264" y="42417"/>
                  <a:pt x="504264" y="52206"/>
                  <a:pt x="498149" y="58325"/>
                </a:cubicBezTo>
                <a:lnTo>
                  <a:pt x="485919" y="70561"/>
                </a:lnTo>
                <a:cubicBezTo>
                  <a:pt x="485512" y="70968"/>
                  <a:pt x="485512" y="71784"/>
                  <a:pt x="485512" y="72192"/>
                </a:cubicBezTo>
                <a:cubicBezTo>
                  <a:pt x="487142" y="75455"/>
                  <a:pt x="488773" y="79126"/>
                  <a:pt x="489588" y="81981"/>
                </a:cubicBezTo>
                <a:cubicBezTo>
                  <a:pt x="489996" y="82796"/>
                  <a:pt x="490403" y="83204"/>
                  <a:pt x="491219" y="83204"/>
                </a:cubicBezTo>
                <a:lnTo>
                  <a:pt x="508340" y="83204"/>
                </a:lnTo>
                <a:cubicBezTo>
                  <a:pt x="517308" y="83204"/>
                  <a:pt x="524238" y="90546"/>
                  <a:pt x="524238" y="99519"/>
                </a:cubicBezTo>
                <a:lnTo>
                  <a:pt x="524238" y="112978"/>
                </a:lnTo>
                <a:cubicBezTo>
                  <a:pt x="524238" y="121951"/>
                  <a:pt x="517308" y="129293"/>
                  <a:pt x="508340" y="129293"/>
                </a:cubicBezTo>
                <a:lnTo>
                  <a:pt x="489180" y="129293"/>
                </a:lnTo>
                <a:cubicBezTo>
                  <a:pt x="488773" y="129293"/>
                  <a:pt x="487958" y="129293"/>
                  <a:pt x="487958" y="130109"/>
                </a:cubicBezTo>
                <a:cubicBezTo>
                  <a:pt x="486735" y="132964"/>
                  <a:pt x="485512" y="135411"/>
                  <a:pt x="483881" y="137858"/>
                </a:cubicBezTo>
                <a:cubicBezTo>
                  <a:pt x="483473" y="138674"/>
                  <a:pt x="483473" y="139489"/>
                  <a:pt x="484289" y="139897"/>
                </a:cubicBezTo>
                <a:lnTo>
                  <a:pt x="498149" y="154172"/>
                </a:lnTo>
                <a:cubicBezTo>
                  <a:pt x="501002" y="157027"/>
                  <a:pt x="502633" y="161106"/>
                  <a:pt x="502633" y="165185"/>
                </a:cubicBezTo>
                <a:cubicBezTo>
                  <a:pt x="502633" y="169671"/>
                  <a:pt x="501002" y="173342"/>
                  <a:pt x="498149" y="176605"/>
                </a:cubicBezTo>
                <a:lnTo>
                  <a:pt x="496926" y="177828"/>
                </a:lnTo>
                <a:cubicBezTo>
                  <a:pt x="501818" y="183946"/>
                  <a:pt x="504671" y="193735"/>
                  <a:pt x="504671" y="193735"/>
                </a:cubicBezTo>
                <a:cubicBezTo>
                  <a:pt x="508340" y="205971"/>
                  <a:pt x="511601" y="230035"/>
                  <a:pt x="489180" y="252060"/>
                </a:cubicBezTo>
                <a:cubicBezTo>
                  <a:pt x="487958" y="253283"/>
                  <a:pt x="486327" y="253691"/>
                  <a:pt x="484696" y="254099"/>
                </a:cubicBezTo>
                <a:lnTo>
                  <a:pt x="485104" y="396035"/>
                </a:lnTo>
                <a:lnTo>
                  <a:pt x="485512" y="486581"/>
                </a:lnTo>
                <a:lnTo>
                  <a:pt x="498964" y="486581"/>
                </a:lnTo>
                <a:cubicBezTo>
                  <a:pt x="503856" y="486581"/>
                  <a:pt x="507525" y="490251"/>
                  <a:pt x="507525" y="494738"/>
                </a:cubicBezTo>
                <a:lnTo>
                  <a:pt x="507525" y="516763"/>
                </a:lnTo>
                <a:cubicBezTo>
                  <a:pt x="507525" y="541642"/>
                  <a:pt x="483881" y="562035"/>
                  <a:pt x="454938" y="562035"/>
                </a:cubicBezTo>
                <a:lnTo>
                  <a:pt x="59517" y="562035"/>
                </a:lnTo>
                <a:cubicBezTo>
                  <a:pt x="30981" y="562035"/>
                  <a:pt x="8153" y="542050"/>
                  <a:pt x="8153" y="517986"/>
                </a:cubicBezTo>
                <a:lnTo>
                  <a:pt x="8153" y="496369"/>
                </a:lnTo>
                <a:cubicBezTo>
                  <a:pt x="8153" y="491067"/>
                  <a:pt x="12637" y="486581"/>
                  <a:pt x="18344" y="486581"/>
                </a:cubicBezTo>
                <a:lnTo>
                  <a:pt x="29758" y="486581"/>
                </a:lnTo>
                <a:lnTo>
                  <a:pt x="29758" y="258993"/>
                </a:lnTo>
                <a:cubicBezTo>
                  <a:pt x="29758" y="257770"/>
                  <a:pt x="29758" y="256954"/>
                  <a:pt x="29758" y="255730"/>
                </a:cubicBezTo>
                <a:cubicBezTo>
                  <a:pt x="2446" y="247573"/>
                  <a:pt x="0" y="223509"/>
                  <a:pt x="0" y="201892"/>
                </a:cubicBezTo>
                <a:cubicBezTo>
                  <a:pt x="0" y="170895"/>
                  <a:pt x="24867" y="146015"/>
                  <a:pt x="55440" y="146015"/>
                </a:cubicBezTo>
                <a:lnTo>
                  <a:pt x="68893" y="146015"/>
                </a:lnTo>
                <a:cubicBezTo>
                  <a:pt x="68893" y="143568"/>
                  <a:pt x="68485" y="141529"/>
                  <a:pt x="68485" y="139082"/>
                </a:cubicBezTo>
                <a:cubicBezTo>
                  <a:pt x="68485" y="94217"/>
                  <a:pt x="106804" y="57509"/>
                  <a:pt x="153684" y="57509"/>
                </a:cubicBezTo>
                <a:cubicBezTo>
                  <a:pt x="179366" y="57509"/>
                  <a:pt x="203418" y="68521"/>
                  <a:pt x="219724" y="87691"/>
                </a:cubicBezTo>
                <a:cubicBezTo>
                  <a:pt x="236437" y="54653"/>
                  <a:pt x="270272" y="33445"/>
                  <a:pt x="307776" y="33445"/>
                </a:cubicBezTo>
                <a:cubicBezTo>
                  <a:pt x="317967" y="33037"/>
                  <a:pt x="329789" y="33852"/>
                  <a:pt x="337942" y="36300"/>
                </a:cubicBezTo>
                <a:cubicBezTo>
                  <a:pt x="337942" y="36300"/>
                  <a:pt x="337942" y="36300"/>
                  <a:pt x="337942" y="35892"/>
                </a:cubicBezTo>
                <a:lnTo>
                  <a:pt x="347726" y="26103"/>
                </a:lnTo>
                <a:cubicBezTo>
                  <a:pt x="353840" y="19985"/>
                  <a:pt x="364032" y="19985"/>
                  <a:pt x="370147" y="26103"/>
                </a:cubicBezTo>
                <a:lnTo>
                  <a:pt x="382784" y="38747"/>
                </a:lnTo>
                <a:cubicBezTo>
                  <a:pt x="383191" y="39155"/>
                  <a:pt x="384007" y="39155"/>
                  <a:pt x="384822" y="38747"/>
                </a:cubicBezTo>
                <a:cubicBezTo>
                  <a:pt x="388083" y="37115"/>
                  <a:pt x="391752" y="35892"/>
                  <a:pt x="395013" y="34668"/>
                </a:cubicBezTo>
                <a:lnTo>
                  <a:pt x="395013" y="15906"/>
                </a:lnTo>
                <a:cubicBezTo>
                  <a:pt x="395013" y="6933"/>
                  <a:pt x="402351" y="0"/>
                  <a:pt x="41131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7" name="Freeform 20">
            <a:extLst>
              <a:ext uri="{FF2B5EF4-FFF2-40B4-BE49-F238E27FC236}">
                <a16:creationId xmlns:a16="http://schemas.microsoft.com/office/drawing/2014/main" id="{3D7DE490-249B-A50F-992D-B253296847A4}"/>
              </a:ext>
            </a:extLst>
          </p:cNvPr>
          <p:cNvSpPr>
            <a:spLocks noChangeArrowheads="1"/>
          </p:cNvSpPr>
          <p:nvPr/>
        </p:nvSpPr>
        <p:spPr bwMode="auto">
          <a:xfrm>
            <a:off x="4271360" y="4660487"/>
            <a:ext cx="232244" cy="226948"/>
          </a:xfrm>
          <a:custGeom>
            <a:avLst/>
            <a:gdLst>
              <a:gd name="connsiteX0" fmla="*/ 86833 w 524541"/>
              <a:gd name="connsiteY0" fmla="*/ 311691 h 476661"/>
              <a:gd name="connsiteX1" fmla="*/ 86833 w 524541"/>
              <a:gd name="connsiteY1" fmla="*/ 393774 h 476661"/>
              <a:gd name="connsiteX2" fmla="*/ 109747 w 524541"/>
              <a:gd name="connsiteY2" fmla="*/ 399004 h 476661"/>
              <a:gd name="connsiteX3" fmla="*/ 245624 w 524541"/>
              <a:gd name="connsiteY3" fmla="*/ 452519 h 476661"/>
              <a:gd name="connsiteX4" fmla="*/ 251654 w 524541"/>
              <a:gd name="connsiteY4" fmla="*/ 455336 h 476661"/>
              <a:gd name="connsiteX5" fmla="*/ 308739 w 524541"/>
              <a:gd name="connsiteY5" fmla="*/ 454531 h 476661"/>
              <a:gd name="connsiteX6" fmla="*/ 312357 w 524541"/>
              <a:gd name="connsiteY6" fmla="*/ 452921 h 476661"/>
              <a:gd name="connsiteX7" fmla="*/ 492857 w 524541"/>
              <a:gd name="connsiteY7" fmla="*/ 370034 h 476661"/>
              <a:gd name="connsiteX8" fmla="*/ 505721 w 524541"/>
              <a:gd name="connsiteY8" fmla="*/ 349916 h 476661"/>
              <a:gd name="connsiteX9" fmla="*/ 483209 w 524541"/>
              <a:gd name="connsiteY9" fmla="*/ 327786 h 476661"/>
              <a:gd name="connsiteX10" fmla="*/ 469943 w 524541"/>
              <a:gd name="connsiteY10" fmla="*/ 327786 h 476661"/>
              <a:gd name="connsiteX11" fmla="*/ 367431 w 524541"/>
              <a:gd name="connsiteY11" fmla="*/ 360377 h 476661"/>
              <a:gd name="connsiteX12" fmla="*/ 366627 w 524541"/>
              <a:gd name="connsiteY12" fmla="*/ 360780 h 476661"/>
              <a:gd name="connsiteX13" fmla="*/ 360195 w 524541"/>
              <a:gd name="connsiteY13" fmla="*/ 376472 h 476661"/>
              <a:gd name="connsiteX14" fmla="*/ 334065 w 524541"/>
              <a:gd name="connsiteY14" fmla="*/ 388543 h 476661"/>
              <a:gd name="connsiteX15" fmla="*/ 330045 w 524541"/>
              <a:gd name="connsiteY15" fmla="*/ 388543 h 476661"/>
              <a:gd name="connsiteX16" fmla="*/ 207032 w 524541"/>
              <a:gd name="connsiteY16" fmla="*/ 374058 h 476661"/>
              <a:gd name="connsiteX17" fmla="*/ 201002 w 524541"/>
              <a:gd name="connsiteY17" fmla="*/ 366413 h 476661"/>
              <a:gd name="connsiteX18" fmla="*/ 208640 w 524541"/>
              <a:gd name="connsiteY18" fmla="*/ 359975 h 476661"/>
              <a:gd name="connsiteX19" fmla="*/ 332055 w 524541"/>
              <a:gd name="connsiteY19" fmla="*/ 374058 h 476661"/>
              <a:gd name="connsiteX20" fmla="*/ 349341 w 524541"/>
              <a:gd name="connsiteY20" fmla="*/ 367620 h 476661"/>
              <a:gd name="connsiteX21" fmla="*/ 352959 w 524541"/>
              <a:gd name="connsiteY21" fmla="*/ 353940 h 476661"/>
              <a:gd name="connsiteX22" fmla="*/ 335271 w 524541"/>
              <a:gd name="connsiteY22" fmla="*/ 335431 h 476661"/>
              <a:gd name="connsiteX23" fmla="*/ 178088 w 524541"/>
              <a:gd name="connsiteY23" fmla="*/ 316117 h 476661"/>
              <a:gd name="connsiteX24" fmla="*/ 26130 w 524541"/>
              <a:gd name="connsiteY24" fmla="*/ 275881 h 476661"/>
              <a:gd name="connsiteX25" fmla="*/ 14070 w 524541"/>
              <a:gd name="connsiteY25" fmla="*/ 287549 h 476661"/>
              <a:gd name="connsiteX26" fmla="*/ 14070 w 524541"/>
              <a:gd name="connsiteY26" fmla="*/ 418318 h 476661"/>
              <a:gd name="connsiteX27" fmla="*/ 26130 w 524541"/>
              <a:gd name="connsiteY27" fmla="*/ 430389 h 476661"/>
              <a:gd name="connsiteX28" fmla="*/ 61105 w 524541"/>
              <a:gd name="connsiteY28" fmla="*/ 430389 h 476661"/>
              <a:gd name="connsiteX29" fmla="*/ 72763 w 524541"/>
              <a:gd name="connsiteY29" fmla="*/ 418318 h 476661"/>
              <a:gd name="connsiteX30" fmla="*/ 72763 w 524541"/>
              <a:gd name="connsiteY30" fmla="*/ 287549 h 476661"/>
              <a:gd name="connsiteX31" fmla="*/ 61105 w 524541"/>
              <a:gd name="connsiteY31" fmla="*/ 275881 h 476661"/>
              <a:gd name="connsiteX32" fmla="*/ 316761 w 524541"/>
              <a:gd name="connsiteY32" fmla="*/ 184439 h 476661"/>
              <a:gd name="connsiteX33" fmla="*/ 323884 w 524541"/>
              <a:gd name="connsiteY33" fmla="*/ 191233 h 476661"/>
              <a:gd name="connsiteX34" fmla="*/ 323884 w 524541"/>
              <a:gd name="connsiteY34" fmla="*/ 202024 h 476661"/>
              <a:gd name="connsiteX35" fmla="*/ 340109 w 524541"/>
              <a:gd name="connsiteY35" fmla="*/ 222007 h 476661"/>
              <a:gd name="connsiteX36" fmla="*/ 332986 w 524541"/>
              <a:gd name="connsiteY36" fmla="*/ 229201 h 476661"/>
              <a:gd name="connsiteX37" fmla="*/ 326259 w 524541"/>
              <a:gd name="connsiteY37" fmla="*/ 222007 h 476661"/>
              <a:gd name="connsiteX38" fmla="*/ 319927 w 524541"/>
              <a:gd name="connsiteY38" fmla="*/ 215612 h 476661"/>
              <a:gd name="connsiteX39" fmla="*/ 313596 w 524541"/>
              <a:gd name="connsiteY39" fmla="*/ 215612 h 476661"/>
              <a:gd name="connsiteX40" fmla="*/ 307264 w 524541"/>
              <a:gd name="connsiteY40" fmla="*/ 222007 h 476661"/>
              <a:gd name="connsiteX41" fmla="*/ 307264 w 524541"/>
              <a:gd name="connsiteY41" fmla="*/ 224405 h 476661"/>
              <a:gd name="connsiteX42" fmla="*/ 309243 w 524541"/>
              <a:gd name="connsiteY42" fmla="*/ 228401 h 476661"/>
              <a:gd name="connsiteX43" fmla="*/ 313596 w 524541"/>
              <a:gd name="connsiteY43" fmla="*/ 230400 h 476661"/>
              <a:gd name="connsiteX44" fmla="*/ 319136 w 524541"/>
              <a:gd name="connsiteY44" fmla="*/ 230400 h 476661"/>
              <a:gd name="connsiteX45" fmla="*/ 333382 w 524541"/>
              <a:gd name="connsiteY45" fmla="*/ 236394 h 476661"/>
              <a:gd name="connsiteX46" fmla="*/ 339714 w 524541"/>
              <a:gd name="connsiteY46" fmla="*/ 250782 h 476661"/>
              <a:gd name="connsiteX47" fmla="*/ 339714 w 524541"/>
              <a:gd name="connsiteY47" fmla="*/ 257576 h 476661"/>
              <a:gd name="connsiteX48" fmla="*/ 323884 w 524541"/>
              <a:gd name="connsiteY48" fmla="*/ 277159 h 476661"/>
              <a:gd name="connsiteX49" fmla="*/ 323884 w 524541"/>
              <a:gd name="connsiteY49" fmla="*/ 290747 h 476661"/>
              <a:gd name="connsiteX50" fmla="*/ 316761 w 524541"/>
              <a:gd name="connsiteY50" fmla="*/ 297542 h 476661"/>
              <a:gd name="connsiteX51" fmla="*/ 309638 w 524541"/>
              <a:gd name="connsiteY51" fmla="*/ 290747 h 476661"/>
              <a:gd name="connsiteX52" fmla="*/ 309638 w 524541"/>
              <a:gd name="connsiteY52" fmla="*/ 277559 h 476661"/>
              <a:gd name="connsiteX53" fmla="*/ 292622 w 524541"/>
              <a:gd name="connsiteY53" fmla="*/ 257576 h 476661"/>
              <a:gd name="connsiteX54" fmla="*/ 292622 w 524541"/>
              <a:gd name="connsiteY54" fmla="*/ 254779 h 476661"/>
              <a:gd name="connsiteX55" fmla="*/ 299745 w 524541"/>
              <a:gd name="connsiteY55" fmla="*/ 247585 h 476661"/>
              <a:gd name="connsiteX56" fmla="*/ 306868 w 524541"/>
              <a:gd name="connsiteY56" fmla="*/ 254779 h 476661"/>
              <a:gd name="connsiteX57" fmla="*/ 306868 w 524541"/>
              <a:gd name="connsiteY57" fmla="*/ 257576 h 476661"/>
              <a:gd name="connsiteX58" fmla="*/ 312804 w 524541"/>
              <a:gd name="connsiteY58" fmla="*/ 263571 h 476661"/>
              <a:gd name="connsiteX59" fmla="*/ 319136 w 524541"/>
              <a:gd name="connsiteY59" fmla="*/ 263571 h 476661"/>
              <a:gd name="connsiteX60" fmla="*/ 325072 w 524541"/>
              <a:gd name="connsiteY60" fmla="*/ 257576 h 476661"/>
              <a:gd name="connsiteX61" fmla="*/ 325072 w 524541"/>
              <a:gd name="connsiteY61" fmla="*/ 250782 h 476661"/>
              <a:gd name="connsiteX62" fmla="*/ 323489 w 524541"/>
              <a:gd name="connsiteY62" fmla="*/ 246386 h 476661"/>
              <a:gd name="connsiteX63" fmla="*/ 319136 w 524541"/>
              <a:gd name="connsiteY63" fmla="*/ 244387 h 476661"/>
              <a:gd name="connsiteX64" fmla="*/ 313596 w 524541"/>
              <a:gd name="connsiteY64" fmla="*/ 244787 h 476661"/>
              <a:gd name="connsiteX65" fmla="*/ 299349 w 524541"/>
              <a:gd name="connsiteY65" fmla="*/ 238792 h 476661"/>
              <a:gd name="connsiteX66" fmla="*/ 293413 w 524541"/>
              <a:gd name="connsiteY66" fmla="*/ 224405 h 476661"/>
              <a:gd name="connsiteX67" fmla="*/ 293413 w 524541"/>
              <a:gd name="connsiteY67" fmla="*/ 222007 h 476661"/>
              <a:gd name="connsiteX68" fmla="*/ 309638 w 524541"/>
              <a:gd name="connsiteY68" fmla="*/ 202024 h 476661"/>
              <a:gd name="connsiteX69" fmla="*/ 309638 w 524541"/>
              <a:gd name="connsiteY69" fmla="*/ 191233 h 476661"/>
              <a:gd name="connsiteX70" fmla="*/ 316761 w 524541"/>
              <a:gd name="connsiteY70" fmla="*/ 184439 h 476661"/>
              <a:gd name="connsiteX71" fmla="*/ 159612 w 524541"/>
              <a:gd name="connsiteY71" fmla="*/ 165354 h 476661"/>
              <a:gd name="connsiteX72" fmla="*/ 126338 w 524541"/>
              <a:gd name="connsiteY72" fmla="*/ 198223 h 476661"/>
              <a:gd name="connsiteX73" fmla="*/ 159612 w 524541"/>
              <a:gd name="connsiteY73" fmla="*/ 231498 h 476661"/>
              <a:gd name="connsiteX74" fmla="*/ 192482 w 524541"/>
              <a:gd name="connsiteY74" fmla="*/ 198223 h 476661"/>
              <a:gd name="connsiteX75" fmla="*/ 159612 w 524541"/>
              <a:gd name="connsiteY75" fmla="*/ 165354 h 476661"/>
              <a:gd name="connsiteX76" fmla="*/ 317181 w 524541"/>
              <a:gd name="connsiteY76" fmla="*/ 165230 h 476661"/>
              <a:gd name="connsiteX77" fmla="*/ 247634 w 524541"/>
              <a:gd name="connsiteY77" fmla="*/ 241277 h 476661"/>
              <a:gd name="connsiteX78" fmla="*/ 317181 w 524541"/>
              <a:gd name="connsiteY78" fmla="*/ 316922 h 476661"/>
              <a:gd name="connsiteX79" fmla="*/ 386326 w 524541"/>
              <a:gd name="connsiteY79" fmla="*/ 241277 h 476661"/>
              <a:gd name="connsiteX80" fmla="*/ 317181 w 524541"/>
              <a:gd name="connsiteY80" fmla="*/ 165230 h 476661"/>
              <a:gd name="connsiteX81" fmla="*/ 317181 w 524541"/>
              <a:gd name="connsiteY81" fmla="*/ 150745 h 476661"/>
              <a:gd name="connsiteX82" fmla="*/ 400798 w 524541"/>
              <a:gd name="connsiteY82" fmla="*/ 241277 h 476661"/>
              <a:gd name="connsiteX83" fmla="*/ 348537 w 524541"/>
              <a:gd name="connsiteY83" fmla="*/ 324969 h 476661"/>
              <a:gd name="connsiteX84" fmla="*/ 366225 w 524541"/>
              <a:gd name="connsiteY84" fmla="*/ 345892 h 476661"/>
              <a:gd name="connsiteX85" fmla="*/ 465521 w 524541"/>
              <a:gd name="connsiteY85" fmla="*/ 314105 h 476661"/>
              <a:gd name="connsiteX86" fmla="*/ 488033 w 524541"/>
              <a:gd name="connsiteY86" fmla="*/ 314105 h 476661"/>
              <a:gd name="connsiteX87" fmla="*/ 519791 w 524541"/>
              <a:gd name="connsiteY87" fmla="*/ 348709 h 476661"/>
              <a:gd name="connsiteX88" fmla="*/ 498887 w 524541"/>
              <a:gd name="connsiteY88" fmla="*/ 382910 h 476661"/>
              <a:gd name="connsiteX89" fmla="*/ 318387 w 524541"/>
              <a:gd name="connsiteY89" fmla="*/ 465797 h 476661"/>
              <a:gd name="connsiteX90" fmla="*/ 315573 w 524541"/>
              <a:gd name="connsiteY90" fmla="*/ 467406 h 476661"/>
              <a:gd name="connsiteX91" fmla="*/ 278991 w 524541"/>
              <a:gd name="connsiteY91" fmla="*/ 476661 h 476661"/>
              <a:gd name="connsiteX92" fmla="*/ 245222 w 524541"/>
              <a:gd name="connsiteY92" fmla="*/ 467809 h 476661"/>
              <a:gd name="connsiteX93" fmla="*/ 240398 w 524541"/>
              <a:gd name="connsiteY93" fmla="*/ 465797 h 476661"/>
              <a:gd name="connsiteX94" fmla="*/ 104521 w 524541"/>
              <a:gd name="connsiteY94" fmla="*/ 411880 h 476661"/>
              <a:gd name="connsiteX95" fmla="*/ 86833 w 524541"/>
              <a:gd name="connsiteY95" fmla="*/ 408259 h 476661"/>
              <a:gd name="connsiteX96" fmla="*/ 86833 w 524541"/>
              <a:gd name="connsiteY96" fmla="*/ 418318 h 476661"/>
              <a:gd name="connsiteX97" fmla="*/ 61105 w 524541"/>
              <a:gd name="connsiteY97" fmla="*/ 444472 h 476661"/>
              <a:gd name="connsiteX98" fmla="*/ 26130 w 524541"/>
              <a:gd name="connsiteY98" fmla="*/ 444472 h 476661"/>
              <a:gd name="connsiteX99" fmla="*/ 0 w 524541"/>
              <a:gd name="connsiteY99" fmla="*/ 418318 h 476661"/>
              <a:gd name="connsiteX100" fmla="*/ 0 w 524541"/>
              <a:gd name="connsiteY100" fmla="*/ 287549 h 476661"/>
              <a:gd name="connsiteX101" fmla="*/ 26130 w 524541"/>
              <a:gd name="connsiteY101" fmla="*/ 261396 h 476661"/>
              <a:gd name="connsiteX102" fmla="*/ 61105 w 524541"/>
              <a:gd name="connsiteY102" fmla="*/ 261396 h 476661"/>
              <a:gd name="connsiteX103" fmla="*/ 86833 w 524541"/>
              <a:gd name="connsiteY103" fmla="*/ 287549 h 476661"/>
              <a:gd name="connsiteX104" fmla="*/ 86833 w 524541"/>
              <a:gd name="connsiteY104" fmla="*/ 297608 h 476661"/>
              <a:gd name="connsiteX105" fmla="*/ 178892 w 524541"/>
              <a:gd name="connsiteY105" fmla="*/ 302034 h 476661"/>
              <a:gd name="connsiteX106" fmla="*/ 179696 w 524541"/>
              <a:gd name="connsiteY106" fmla="*/ 302034 h 476661"/>
              <a:gd name="connsiteX107" fmla="*/ 266127 w 524541"/>
              <a:gd name="connsiteY107" fmla="*/ 312898 h 476661"/>
              <a:gd name="connsiteX108" fmla="*/ 233162 w 524541"/>
              <a:gd name="connsiteY108" fmla="*/ 241277 h 476661"/>
              <a:gd name="connsiteX109" fmla="*/ 317181 w 524541"/>
              <a:gd name="connsiteY109" fmla="*/ 150745 h 476661"/>
              <a:gd name="connsiteX110" fmla="*/ 159612 w 524541"/>
              <a:gd name="connsiteY110" fmla="*/ 150745 h 476661"/>
              <a:gd name="connsiteX111" fmla="*/ 207090 w 524541"/>
              <a:gd name="connsiteY111" fmla="*/ 198223 h 476661"/>
              <a:gd name="connsiteX112" fmla="*/ 159612 w 524541"/>
              <a:gd name="connsiteY112" fmla="*/ 246106 h 476661"/>
              <a:gd name="connsiteX113" fmla="*/ 111729 w 524541"/>
              <a:gd name="connsiteY113" fmla="*/ 198223 h 476661"/>
              <a:gd name="connsiteX114" fmla="*/ 159612 w 524541"/>
              <a:gd name="connsiteY114" fmla="*/ 150745 h 476661"/>
              <a:gd name="connsiteX115" fmla="*/ 470653 w 524541"/>
              <a:gd name="connsiteY115" fmla="*/ 134723 h 476661"/>
              <a:gd name="connsiteX116" fmla="*/ 430541 w 524541"/>
              <a:gd name="connsiteY116" fmla="*/ 174283 h 476661"/>
              <a:gd name="connsiteX117" fmla="*/ 470653 w 524541"/>
              <a:gd name="connsiteY117" fmla="*/ 214245 h 476661"/>
              <a:gd name="connsiteX118" fmla="*/ 510360 w 524541"/>
              <a:gd name="connsiteY118" fmla="*/ 174283 h 476661"/>
              <a:gd name="connsiteX119" fmla="*/ 470653 w 524541"/>
              <a:gd name="connsiteY119" fmla="*/ 134723 h 476661"/>
              <a:gd name="connsiteX120" fmla="*/ 470653 w 524541"/>
              <a:gd name="connsiteY120" fmla="*/ 120595 h 476661"/>
              <a:gd name="connsiteX121" fmla="*/ 524541 w 524541"/>
              <a:gd name="connsiteY121" fmla="*/ 174283 h 476661"/>
              <a:gd name="connsiteX122" fmla="*/ 470653 w 524541"/>
              <a:gd name="connsiteY122" fmla="*/ 228374 h 476661"/>
              <a:gd name="connsiteX123" fmla="*/ 416765 w 524541"/>
              <a:gd name="connsiteY123" fmla="*/ 174283 h 476661"/>
              <a:gd name="connsiteX124" fmla="*/ 470653 w 524541"/>
              <a:gd name="connsiteY124" fmla="*/ 120595 h 476661"/>
              <a:gd name="connsiteX125" fmla="*/ 354298 w 524541"/>
              <a:gd name="connsiteY125" fmla="*/ 83353 h 476661"/>
              <a:gd name="connsiteX126" fmla="*/ 361392 w 524541"/>
              <a:gd name="connsiteY126" fmla="*/ 90269 h 476661"/>
              <a:gd name="connsiteX127" fmla="*/ 361392 w 524541"/>
              <a:gd name="connsiteY127" fmla="*/ 144787 h 476661"/>
              <a:gd name="connsiteX128" fmla="*/ 354298 w 524541"/>
              <a:gd name="connsiteY128" fmla="*/ 152110 h 476661"/>
              <a:gd name="connsiteX129" fmla="*/ 347599 w 524541"/>
              <a:gd name="connsiteY129" fmla="*/ 144787 h 476661"/>
              <a:gd name="connsiteX130" fmla="*/ 347599 w 524541"/>
              <a:gd name="connsiteY130" fmla="*/ 90269 h 476661"/>
              <a:gd name="connsiteX131" fmla="*/ 354298 w 524541"/>
              <a:gd name="connsiteY131" fmla="*/ 83353 h 476661"/>
              <a:gd name="connsiteX132" fmla="*/ 280207 w 524541"/>
              <a:gd name="connsiteY132" fmla="*/ 79806 h 476661"/>
              <a:gd name="connsiteX133" fmla="*/ 286907 w 524541"/>
              <a:gd name="connsiteY133" fmla="*/ 86722 h 476661"/>
              <a:gd name="connsiteX134" fmla="*/ 286907 w 524541"/>
              <a:gd name="connsiteY134" fmla="*/ 141647 h 476661"/>
              <a:gd name="connsiteX135" fmla="*/ 280207 w 524541"/>
              <a:gd name="connsiteY135" fmla="*/ 148563 h 476661"/>
              <a:gd name="connsiteX136" fmla="*/ 273114 w 524541"/>
              <a:gd name="connsiteY136" fmla="*/ 141647 h 476661"/>
              <a:gd name="connsiteX137" fmla="*/ 273114 w 524541"/>
              <a:gd name="connsiteY137" fmla="*/ 86722 h 476661"/>
              <a:gd name="connsiteX138" fmla="*/ 280207 w 524541"/>
              <a:gd name="connsiteY138" fmla="*/ 79806 h 476661"/>
              <a:gd name="connsiteX139" fmla="*/ 193795 w 524541"/>
              <a:gd name="connsiteY139" fmla="*/ 58373 h 476661"/>
              <a:gd name="connsiteX140" fmla="*/ 168657 w 524541"/>
              <a:gd name="connsiteY140" fmla="*/ 84039 h 476661"/>
              <a:gd name="connsiteX141" fmla="*/ 193795 w 524541"/>
              <a:gd name="connsiteY141" fmla="*/ 109304 h 476661"/>
              <a:gd name="connsiteX142" fmla="*/ 219333 w 524541"/>
              <a:gd name="connsiteY142" fmla="*/ 84039 h 476661"/>
              <a:gd name="connsiteX143" fmla="*/ 193795 w 524541"/>
              <a:gd name="connsiteY143" fmla="*/ 58373 h 476661"/>
              <a:gd name="connsiteX144" fmla="*/ 317259 w 524541"/>
              <a:gd name="connsiteY144" fmla="*/ 49657 h 476661"/>
              <a:gd name="connsiteX145" fmla="*/ 324161 w 524541"/>
              <a:gd name="connsiteY145" fmla="*/ 57329 h 476661"/>
              <a:gd name="connsiteX146" fmla="*/ 324161 w 524541"/>
              <a:gd name="connsiteY146" fmla="*/ 132836 h 476661"/>
              <a:gd name="connsiteX147" fmla="*/ 317259 w 524541"/>
              <a:gd name="connsiteY147" fmla="*/ 139700 h 476661"/>
              <a:gd name="connsiteX148" fmla="*/ 310357 w 524541"/>
              <a:gd name="connsiteY148" fmla="*/ 132836 h 476661"/>
              <a:gd name="connsiteX149" fmla="*/ 310357 w 524541"/>
              <a:gd name="connsiteY149" fmla="*/ 57329 h 476661"/>
              <a:gd name="connsiteX150" fmla="*/ 317259 w 524541"/>
              <a:gd name="connsiteY150" fmla="*/ 49657 h 476661"/>
              <a:gd name="connsiteX151" fmla="*/ 193795 w 524541"/>
              <a:gd name="connsiteY151" fmla="*/ 44337 h 476661"/>
              <a:gd name="connsiteX152" fmla="*/ 233698 w 524541"/>
              <a:gd name="connsiteY152" fmla="*/ 84039 h 476661"/>
              <a:gd name="connsiteX153" fmla="*/ 193795 w 524541"/>
              <a:gd name="connsiteY153" fmla="*/ 123741 h 476661"/>
              <a:gd name="connsiteX154" fmla="*/ 154292 w 524541"/>
              <a:gd name="connsiteY154" fmla="*/ 84039 h 476661"/>
              <a:gd name="connsiteX155" fmla="*/ 193795 w 524541"/>
              <a:gd name="connsiteY155" fmla="*/ 44337 h 476661"/>
              <a:gd name="connsiteX156" fmla="*/ 354298 w 524541"/>
              <a:gd name="connsiteY156" fmla="*/ 35469 h 476661"/>
              <a:gd name="connsiteX157" fmla="*/ 361392 w 524541"/>
              <a:gd name="connsiteY157" fmla="*/ 42609 h 476661"/>
              <a:gd name="connsiteX158" fmla="*/ 361392 w 524541"/>
              <a:gd name="connsiteY158" fmla="*/ 58081 h 476661"/>
              <a:gd name="connsiteX159" fmla="*/ 354298 w 524541"/>
              <a:gd name="connsiteY159" fmla="*/ 65221 h 476661"/>
              <a:gd name="connsiteX160" fmla="*/ 347599 w 524541"/>
              <a:gd name="connsiteY160" fmla="*/ 58081 h 476661"/>
              <a:gd name="connsiteX161" fmla="*/ 347599 w 524541"/>
              <a:gd name="connsiteY161" fmla="*/ 42609 h 476661"/>
              <a:gd name="connsiteX162" fmla="*/ 354298 w 524541"/>
              <a:gd name="connsiteY162" fmla="*/ 35469 h 476661"/>
              <a:gd name="connsiteX163" fmla="*/ 280207 w 524541"/>
              <a:gd name="connsiteY163" fmla="*/ 35469 h 476661"/>
              <a:gd name="connsiteX164" fmla="*/ 286907 w 524541"/>
              <a:gd name="connsiteY164" fmla="*/ 42609 h 476661"/>
              <a:gd name="connsiteX165" fmla="*/ 286907 w 524541"/>
              <a:gd name="connsiteY165" fmla="*/ 58081 h 476661"/>
              <a:gd name="connsiteX166" fmla="*/ 280207 w 524541"/>
              <a:gd name="connsiteY166" fmla="*/ 65221 h 476661"/>
              <a:gd name="connsiteX167" fmla="*/ 273114 w 524541"/>
              <a:gd name="connsiteY167" fmla="*/ 58081 h 476661"/>
              <a:gd name="connsiteX168" fmla="*/ 273114 w 524541"/>
              <a:gd name="connsiteY168" fmla="*/ 42609 h 476661"/>
              <a:gd name="connsiteX169" fmla="*/ 280207 w 524541"/>
              <a:gd name="connsiteY169" fmla="*/ 35469 h 476661"/>
              <a:gd name="connsiteX170" fmla="*/ 434988 w 524541"/>
              <a:gd name="connsiteY170" fmla="*/ 26780 h 476661"/>
              <a:gd name="connsiteX171" fmla="*/ 409849 w 524541"/>
              <a:gd name="connsiteY171" fmla="*/ 51918 h 476661"/>
              <a:gd name="connsiteX172" fmla="*/ 434988 w 524541"/>
              <a:gd name="connsiteY172" fmla="*/ 77456 h 476661"/>
              <a:gd name="connsiteX173" fmla="*/ 460525 w 524541"/>
              <a:gd name="connsiteY173" fmla="*/ 51918 h 476661"/>
              <a:gd name="connsiteX174" fmla="*/ 434988 w 524541"/>
              <a:gd name="connsiteY174" fmla="*/ 26780 h 476661"/>
              <a:gd name="connsiteX175" fmla="*/ 434988 w 524541"/>
              <a:gd name="connsiteY175" fmla="*/ 12415 h 476661"/>
              <a:gd name="connsiteX176" fmla="*/ 474890 w 524541"/>
              <a:gd name="connsiteY176" fmla="*/ 51918 h 476661"/>
              <a:gd name="connsiteX177" fmla="*/ 434988 w 524541"/>
              <a:gd name="connsiteY177" fmla="*/ 91821 h 476661"/>
              <a:gd name="connsiteX178" fmla="*/ 395484 w 524541"/>
              <a:gd name="connsiteY178" fmla="*/ 51918 h 476661"/>
              <a:gd name="connsiteX179" fmla="*/ 434988 w 524541"/>
              <a:gd name="connsiteY179" fmla="*/ 12415 h 476661"/>
              <a:gd name="connsiteX180" fmla="*/ 317259 w 524541"/>
              <a:gd name="connsiteY180" fmla="*/ 0 h 476661"/>
              <a:gd name="connsiteX181" fmla="*/ 324161 w 524541"/>
              <a:gd name="connsiteY181" fmla="*/ 7236 h 476661"/>
              <a:gd name="connsiteX182" fmla="*/ 324161 w 524541"/>
              <a:gd name="connsiteY182" fmla="*/ 22511 h 476661"/>
              <a:gd name="connsiteX183" fmla="*/ 317259 w 524541"/>
              <a:gd name="connsiteY183" fmla="*/ 29747 h 476661"/>
              <a:gd name="connsiteX184" fmla="*/ 310357 w 524541"/>
              <a:gd name="connsiteY184" fmla="*/ 22511 h 476661"/>
              <a:gd name="connsiteX185" fmla="*/ 310357 w 524541"/>
              <a:gd name="connsiteY185" fmla="*/ 7236 h 476661"/>
              <a:gd name="connsiteX186" fmla="*/ 317259 w 524541"/>
              <a:gd name="connsiteY186" fmla="*/ 0 h 4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24541" h="476661">
                <a:moveTo>
                  <a:pt x="86833" y="311691"/>
                </a:moveTo>
                <a:lnTo>
                  <a:pt x="86833" y="393774"/>
                </a:lnTo>
                <a:cubicBezTo>
                  <a:pt x="94873" y="394176"/>
                  <a:pt x="102511" y="395786"/>
                  <a:pt x="109747" y="399004"/>
                </a:cubicBezTo>
                <a:lnTo>
                  <a:pt x="245624" y="452519"/>
                </a:lnTo>
                <a:cubicBezTo>
                  <a:pt x="247634" y="452921"/>
                  <a:pt x="249242" y="454128"/>
                  <a:pt x="251654" y="455336"/>
                </a:cubicBezTo>
                <a:cubicBezTo>
                  <a:pt x="277785" y="469016"/>
                  <a:pt x="301905" y="458554"/>
                  <a:pt x="308739" y="454531"/>
                </a:cubicBezTo>
                <a:cubicBezTo>
                  <a:pt x="309945" y="454128"/>
                  <a:pt x="311151" y="453324"/>
                  <a:pt x="312357" y="452921"/>
                </a:cubicBezTo>
                <a:lnTo>
                  <a:pt x="492857" y="370034"/>
                </a:lnTo>
                <a:cubicBezTo>
                  <a:pt x="501299" y="366413"/>
                  <a:pt x="506525" y="357963"/>
                  <a:pt x="505721" y="349916"/>
                </a:cubicBezTo>
                <a:cubicBezTo>
                  <a:pt x="504515" y="337845"/>
                  <a:pt x="492857" y="331407"/>
                  <a:pt x="483209" y="327786"/>
                </a:cubicBezTo>
                <a:cubicBezTo>
                  <a:pt x="479189" y="326579"/>
                  <a:pt x="474365" y="326579"/>
                  <a:pt x="469943" y="327786"/>
                </a:cubicBezTo>
                <a:lnTo>
                  <a:pt x="367431" y="360377"/>
                </a:lnTo>
                <a:cubicBezTo>
                  <a:pt x="367431" y="360377"/>
                  <a:pt x="367029" y="360377"/>
                  <a:pt x="366627" y="360780"/>
                </a:cubicBezTo>
                <a:cubicBezTo>
                  <a:pt x="366225" y="366413"/>
                  <a:pt x="363813" y="372046"/>
                  <a:pt x="360195" y="376472"/>
                </a:cubicBezTo>
                <a:cubicBezTo>
                  <a:pt x="354165" y="384117"/>
                  <a:pt x="344517" y="388543"/>
                  <a:pt x="334065" y="388543"/>
                </a:cubicBezTo>
                <a:cubicBezTo>
                  <a:pt x="332859" y="388543"/>
                  <a:pt x="331653" y="388543"/>
                  <a:pt x="330045" y="388543"/>
                </a:cubicBezTo>
                <a:lnTo>
                  <a:pt x="207032" y="374058"/>
                </a:lnTo>
                <a:cubicBezTo>
                  <a:pt x="203414" y="373655"/>
                  <a:pt x="200600" y="370034"/>
                  <a:pt x="201002" y="366413"/>
                </a:cubicBezTo>
                <a:cubicBezTo>
                  <a:pt x="201404" y="362389"/>
                  <a:pt x="204620" y="359573"/>
                  <a:pt x="208640" y="359975"/>
                </a:cubicBezTo>
                <a:lnTo>
                  <a:pt x="332055" y="374058"/>
                </a:lnTo>
                <a:cubicBezTo>
                  <a:pt x="338487" y="374863"/>
                  <a:pt x="345321" y="372448"/>
                  <a:pt x="349341" y="367620"/>
                </a:cubicBezTo>
                <a:cubicBezTo>
                  <a:pt x="351753" y="363999"/>
                  <a:pt x="353361" y="359170"/>
                  <a:pt x="352959" y="353940"/>
                </a:cubicBezTo>
                <a:cubicBezTo>
                  <a:pt x="352557" y="344283"/>
                  <a:pt x="344919" y="336638"/>
                  <a:pt x="335271" y="335431"/>
                </a:cubicBezTo>
                <a:lnTo>
                  <a:pt x="178088" y="316117"/>
                </a:lnTo>
                <a:close/>
                <a:moveTo>
                  <a:pt x="26130" y="275881"/>
                </a:moveTo>
                <a:cubicBezTo>
                  <a:pt x="19296" y="275881"/>
                  <a:pt x="14070" y="280709"/>
                  <a:pt x="14070" y="287549"/>
                </a:cubicBezTo>
                <a:lnTo>
                  <a:pt x="14070" y="418318"/>
                </a:lnTo>
                <a:cubicBezTo>
                  <a:pt x="14070" y="424756"/>
                  <a:pt x="19296" y="430389"/>
                  <a:pt x="26130" y="430389"/>
                </a:cubicBezTo>
                <a:lnTo>
                  <a:pt x="61105" y="430389"/>
                </a:lnTo>
                <a:cubicBezTo>
                  <a:pt x="67537" y="430389"/>
                  <a:pt x="72763" y="424756"/>
                  <a:pt x="72763" y="418318"/>
                </a:cubicBezTo>
                <a:lnTo>
                  <a:pt x="72763" y="287549"/>
                </a:lnTo>
                <a:cubicBezTo>
                  <a:pt x="72763" y="280709"/>
                  <a:pt x="67537" y="275881"/>
                  <a:pt x="61105" y="275881"/>
                </a:cubicBezTo>
                <a:close/>
                <a:moveTo>
                  <a:pt x="316761" y="184439"/>
                </a:moveTo>
                <a:cubicBezTo>
                  <a:pt x="320323" y="184439"/>
                  <a:pt x="323884" y="187237"/>
                  <a:pt x="323884" y="191233"/>
                </a:cubicBezTo>
                <a:lnTo>
                  <a:pt x="323884" y="202024"/>
                </a:lnTo>
                <a:cubicBezTo>
                  <a:pt x="332986" y="204022"/>
                  <a:pt x="340109" y="212015"/>
                  <a:pt x="340109" y="222007"/>
                </a:cubicBezTo>
                <a:cubicBezTo>
                  <a:pt x="340109" y="226003"/>
                  <a:pt x="337339" y="229201"/>
                  <a:pt x="332986" y="229201"/>
                </a:cubicBezTo>
                <a:cubicBezTo>
                  <a:pt x="329029" y="229201"/>
                  <a:pt x="326259" y="226003"/>
                  <a:pt x="326259" y="222007"/>
                </a:cubicBezTo>
                <a:cubicBezTo>
                  <a:pt x="326259" y="218410"/>
                  <a:pt x="323093" y="215612"/>
                  <a:pt x="319927" y="215612"/>
                </a:cubicBezTo>
                <a:lnTo>
                  <a:pt x="313596" y="215612"/>
                </a:lnTo>
                <a:cubicBezTo>
                  <a:pt x="310034" y="215612"/>
                  <a:pt x="307264" y="218410"/>
                  <a:pt x="307264" y="222007"/>
                </a:cubicBezTo>
                <a:lnTo>
                  <a:pt x="307264" y="224405"/>
                </a:lnTo>
                <a:cubicBezTo>
                  <a:pt x="307264" y="225604"/>
                  <a:pt x="308055" y="227202"/>
                  <a:pt x="309243" y="228401"/>
                </a:cubicBezTo>
                <a:cubicBezTo>
                  <a:pt x="310430" y="229600"/>
                  <a:pt x="312013" y="230400"/>
                  <a:pt x="313596" y="230400"/>
                </a:cubicBezTo>
                <a:lnTo>
                  <a:pt x="319136" y="230400"/>
                </a:lnTo>
                <a:cubicBezTo>
                  <a:pt x="324280" y="230400"/>
                  <a:pt x="329425" y="232398"/>
                  <a:pt x="333382" y="236394"/>
                </a:cubicBezTo>
                <a:cubicBezTo>
                  <a:pt x="337339" y="240391"/>
                  <a:pt x="339714" y="245187"/>
                  <a:pt x="339714" y="250782"/>
                </a:cubicBezTo>
                <a:lnTo>
                  <a:pt x="339714" y="257576"/>
                </a:lnTo>
                <a:cubicBezTo>
                  <a:pt x="339714" y="267168"/>
                  <a:pt x="332590" y="275161"/>
                  <a:pt x="323884" y="277159"/>
                </a:cubicBezTo>
                <a:lnTo>
                  <a:pt x="323884" y="290747"/>
                </a:lnTo>
                <a:cubicBezTo>
                  <a:pt x="323884" y="294344"/>
                  <a:pt x="320323" y="297542"/>
                  <a:pt x="316761" y="297542"/>
                </a:cubicBezTo>
                <a:cubicBezTo>
                  <a:pt x="312804" y="297542"/>
                  <a:pt x="309638" y="294344"/>
                  <a:pt x="309638" y="290747"/>
                </a:cubicBezTo>
                <a:lnTo>
                  <a:pt x="309638" y="277559"/>
                </a:lnTo>
                <a:cubicBezTo>
                  <a:pt x="300141" y="275960"/>
                  <a:pt x="292622" y="267168"/>
                  <a:pt x="292622" y="257576"/>
                </a:cubicBezTo>
                <a:lnTo>
                  <a:pt x="292622" y="254779"/>
                </a:lnTo>
                <a:cubicBezTo>
                  <a:pt x="292622" y="251182"/>
                  <a:pt x="295788" y="247585"/>
                  <a:pt x="299745" y="247585"/>
                </a:cubicBezTo>
                <a:cubicBezTo>
                  <a:pt x="303307" y="247585"/>
                  <a:pt x="306868" y="251182"/>
                  <a:pt x="306868" y="254779"/>
                </a:cubicBezTo>
                <a:lnTo>
                  <a:pt x="306868" y="257576"/>
                </a:lnTo>
                <a:cubicBezTo>
                  <a:pt x="306868" y="260773"/>
                  <a:pt x="309243" y="263571"/>
                  <a:pt x="312804" y="263571"/>
                </a:cubicBezTo>
                <a:lnTo>
                  <a:pt x="319136" y="263571"/>
                </a:lnTo>
                <a:cubicBezTo>
                  <a:pt x="322697" y="263571"/>
                  <a:pt x="325072" y="260773"/>
                  <a:pt x="325072" y="257576"/>
                </a:cubicBezTo>
                <a:lnTo>
                  <a:pt x="325072" y="250782"/>
                </a:lnTo>
                <a:cubicBezTo>
                  <a:pt x="325072" y="248784"/>
                  <a:pt x="324676" y="247585"/>
                  <a:pt x="323489" y="246386"/>
                </a:cubicBezTo>
                <a:cubicBezTo>
                  <a:pt x="322302" y="245187"/>
                  <a:pt x="320719" y="244787"/>
                  <a:pt x="319136" y="244387"/>
                </a:cubicBezTo>
                <a:lnTo>
                  <a:pt x="313596" y="244787"/>
                </a:lnTo>
                <a:cubicBezTo>
                  <a:pt x="308055" y="244387"/>
                  <a:pt x="303307" y="242789"/>
                  <a:pt x="299349" y="238792"/>
                </a:cubicBezTo>
                <a:cubicBezTo>
                  <a:pt x="295392" y="234796"/>
                  <a:pt x="293413" y="229600"/>
                  <a:pt x="293413" y="224405"/>
                </a:cubicBezTo>
                <a:lnTo>
                  <a:pt x="293413" y="222007"/>
                </a:lnTo>
                <a:cubicBezTo>
                  <a:pt x="293413" y="212015"/>
                  <a:pt x="300537" y="204022"/>
                  <a:pt x="309638" y="202024"/>
                </a:cubicBezTo>
                <a:lnTo>
                  <a:pt x="309638" y="191233"/>
                </a:lnTo>
                <a:cubicBezTo>
                  <a:pt x="309638" y="187237"/>
                  <a:pt x="312804" y="184439"/>
                  <a:pt x="316761" y="184439"/>
                </a:cubicBezTo>
                <a:close/>
                <a:moveTo>
                  <a:pt x="159612" y="165354"/>
                </a:moveTo>
                <a:cubicBezTo>
                  <a:pt x="140946" y="165354"/>
                  <a:pt x="126338" y="180368"/>
                  <a:pt x="126338" y="198223"/>
                </a:cubicBezTo>
                <a:cubicBezTo>
                  <a:pt x="126338" y="216889"/>
                  <a:pt x="140946" y="231498"/>
                  <a:pt x="159612" y="231498"/>
                </a:cubicBezTo>
                <a:cubicBezTo>
                  <a:pt x="177467" y="231498"/>
                  <a:pt x="192482" y="216889"/>
                  <a:pt x="192482" y="198223"/>
                </a:cubicBezTo>
                <a:cubicBezTo>
                  <a:pt x="192482" y="180368"/>
                  <a:pt x="177467" y="165354"/>
                  <a:pt x="159612" y="165354"/>
                </a:cubicBezTo>
                <a:close/>
                <a:moveTo>
                  <a:pt x="317181" y="165230"/>
                </a:moveTo>
                <a:cubicBezTo>
                  <a:pt x="278991" y="165230"/>
                  <a:pt x="247634" y="199431"/>
                  <a:pt x="247634" y="241277"/>
                </a:cubicBezTo>
                <a:cubicBezTo>
                  <a:pt x="247634" y="283123"/>
                  <a:pt x="278991" y="316922"/>
                  <a:pt x="317181" y="316922"/>
                </a:cubicBezTo>
                <a:cubicBezTo>
                  <a:pt x="355371" y="316922"/>
                  <a:pt x="386326" y="283123"/>
                  <a:pt x="386326" y="241277"/>
                </a:cubicBezTo>
                <a:cubicBezTo>
                  <a:pt x="386326" y="199431"/>
                  <a:pt x="355371" y="165230"/>
                  <a:pt x="317181" y="165230"/>
                </a:cubicBezTo>
                <a:close/>
                <a:moveTo>
                  <a:pt x="317181" y="150745"/>
                </a:moveTo>
                <a:cubicBezTo>
                  <a:pt x="363009" y="150745"/>
                  <a:pt x="400798" y="191384"/>
                  <a:pt x="400798" y="241277"/>
                </a:cubicBezTo>
                <a:cubicBezTo>
                  <a:pt x="400798" y="279100"/>
                  <a:pt x="379090" y="311289"/>
                  <a:pt x="348537" y="324969"/>
                </a:cubicBezTo>
                <a:cubicBezTo>
                  <a:pt x="356979" y="328993"/>
                  <a:pt x="363411" y="336638"/>
                  <a:pt x="366225" y="345892"/>
                </a:cubicBezTo>
                <a:lnTo>
                  <a:pt x="465521" y="314105"/>
                </a:lnTo>
                <a:cubicBezTo>
                  <a:pt x="473159" y="311691"/>
                  <a:pt x="480797" y="311691"/>
                  <a:pt x="488033" y="314105"/>
                </a:cubicBezTo>
                <a:cubicBezTo>
                  <a:pt x="507329" y="321348"/>
                  <a:pt x="518585" y="333419"/>
                  <a:pt x="519791" y="348709"/>
                </a:cubicBezTo>
                <a:cubicBezTo>
                  <a:pt x="520997" y="362792"/>
                  <a:pt x="512555" y="376472"/>
                  <a:pt x="498887" y="382910"/>
                </a:cubicBezTo>
                <a:lnTo>
                  <a:pt x="318387" y="465797"/>
                </a:lnTo>
                <a:cubicBezTo>
                  <a:pt x="317583" y="466199"/>
                  <a:pt x="316377" y="466602"/>
                  <a:pt x="315573" y="467406"/>
                </a:cubicBezTo>
                <a:cubicBezTo>
                  <a:pt x="310347" y="470223"/>
                  <a:pt x="296679" y="476661"/>
                  <a:pt x="278991" y="476661"/>
                </a:cubicBezTo>
                <a:cubicBezTo>
                  <a:pt x="268941" y="476661"/>
                  <a:pt x="256880" y="474247"/>
                  <a:pt x="245222" y="467809"/>
                </a:cubicBezTo>
                <a:cubicBezTo>
                  <a:pt x="242810" y="466602"/>
                  <a:pt x="241604" y="466199"/>
                  <a:pt x="240398" y="465797"/>
                </a:cubicBezTo>
                <a:lnTo>
                  <a:pt x="104521" y="411880"/>
                </a:lnTo>
                <a:cubicBezTo>
                  <a:pt x="98893" y="409868"/>
                  <a:pt x="93265" y="408661"/>
                  <a:pt x="86833" y="408259"/>
                </a:cubicBezTo>
                <a:lnTo>
                  <a:pt x="86833" y="418318"/>
                </a:lnTo>
                <a:cubicBezTo>
                  <a:pt x="86833" y="433205"/>
                  <a:pt x="75577" y="444472"/>
                  <a:pt x="61105" y="444472"/>
                </a:cubicBezTo>
                <a:lnTo>
                  <a:pt x="26130" y="444472"/>
                </a:lnTo>
                <a:cubicBezTo>
                  <a:pt x="11658" y="444472"/>
                  <a:pt x="0" y="433205"/>
                  <a:pt x="0" y="418318"/>
                </a:cubicBezTo>
                <a:lnTo>
                  <a:pt x="0" y="287549"/>
                </a:lnTo>
                <a:cubicBezTo>
                  <a:pt x="0" y="273064"/>
                  <a:pt x="11658" y="261396"/>
                  <a:pt x="26130" y="261396"/>
                </a:cubicBezTo>
                <a:lnTo>
                  <a:pt x="61105" y="261396"/>
                </a:lnTo>
                <a:cubicBezTo>
                  <a:pt x="75577" y="261396"/>
                  <a:pt x="86833" y="273064"/>
                  <a:pt x="86833" y="287549"/>
                </a:cubicBezTo>
                <a:lnTo>
                  <a:pt x="86833" y="297608"/>
                </a:lnTo>
                <a:lnTo>
                  <a:pt x="178892" y="302034"/>
                </a:lnTo>
                <a:cubicBezTo>
                  <a:pt x="179294" y="302034"/>
                  <a:pt x="179696" y="302034"/>
                  <a:pt x="179696" y="302034"/>
                </a:cubicBezTo>
                <a:lnTo>
                  <a:pt x="266127" y="312898"/>
                </a:lnTo>
                <a:cubicBezTo>
                  <a:pt x="246026" y="295999"/>
                  <a:pt x="233162" y="270248"/>
                  <a:pt x="233162" y="241277"/>
                </a:cubicBezTo>
                <a:cubicBezTo>
                  <a:pt x="233162" y="191384"/>
                  <a:pt x="270951" y="150745"/>
                  <a:pt x="317181" y="150745"/>
                </a:cubicBezTo>
                <a:close/>
                <a:moveTo>
                  <a:pt x="159612" y="150745"/>
                </a:moveTo>
                <a:cubicBezTo>
                  <a:pt x="185583" y="150745"/>
                  <a:pt x="207090" y="172252"/>
                  <a:pt x="207090" y="198223"/>
                </a:cubicBezTo>
                <a:cubicBezTo>
                  <a:pt x="207090" y="224599"/>
                  <a:pt x="185583" y="246106"/>
                  <a:pt x="159612" y="246106"/>
                </a:cubicBezTo>
                <a:cubicBezTo>
                  <a:pt x="133236" y="246106"/>
                  <a:pt x="111729" y="224599"/>
                  <a:pt x="111729" y="198223"/>
                </a:cubicBezTo>
                <a:cubicBezTo>
                  <a:pt x="111729" y="172252"/>
                  <a:pt x="133236" y="150745"/>
                  <a:pt x="159612" y="150745"/>
                </a:cubicBezTo>
                <a:close/>
                <a:moveTo>
                  <a:pt x="470653" y="134723"/>
                </a:moveTo>
                <a:cubicBezTo>
                  <a:pt x="448368" y="134723"/>
                  <a:pt x="430541" y="152485"/>
                  <a:pt x="430541" y="174283"/>
                </a:cubicBezTo>
                <a:cubicBezTo>
                  <a:pt x="430541" y="196080"/>
                  <a:pt x="448368" y="214245"/>
                  <a:pt x="470653" y="214245"/>
                </a:cubicBezTo>
                <a:cubicBezTo>
                  <a:pt x="492532" y="214245"/>
                  <a:pt x="510360" y="196080"/>
                  <a:pt x="510360" y="174283"/>
                </a:cubicBezTo>
                <a:cubicBezTo>
                  <a:pt x="510360" y="152485"/>
                  <a:pt x="492532" y="134723"/>
                  <a:pt x="470653" y="134723"/>
                </a:cubicBezTo>
                <a:close/>
                <a:moveTo>
                  <a:pt x="470653" y="120595"/>
                </a:moveTo>
                <a:cubicBezTo>
                  <a:pt x="500231" y="120595"/>
                  <a:pt x="524541" y="144411"/>
                  <a:pt x="524541" y="174283"/>
                </a:cubicBezTo>
                <a:cubicBezTo>
                  <a:pt x="524541" y="204154"/>
                  <a:pt x="500231" y="228374"/>
                  <a:pt x="470653" y="228374"/>
                </a:cubicBezTo>
                <a:cubicBezTo>
                  <a:pt x="440670" y="228374"/>
                  <a:pt x="416765" y="204154"/>
                  <a:pt x="416765" y="174283"/>
                </a:cubicBezTo>
                <a:cubicBezTo>
                  <a:pt x="416765" y="144411"/>
                  <a:pt x="440670" y="120595"/>
                  <a:pt x="470653" y="120595"/>
                </a:cubicBezTo>
                <a:close/>
                <a:moveTo>
                  <a:pt x="354298" y="83353"/>
                </a:moveTo>
                <a:cubicBezTo>
                  <a:pt x="358239" y="83353"/>
                  <a:pt x="361392" y="86201"/>
                  <a:pt x="361392" y="90269"/>
                </a:cubicBezTo>
                <a:lnTo>
                  <a:pt x="361392" y="144787"/>
                </a:lnTo>
                <a:cubicBezTo>
                  <a:pt x="361392" y="148856"/>
                  <a:pt x="358239" y="152110"/>
                  <a:pt x="354298" y="152110"/>
                </a:cubicBezTo>
                <a:cubicBezTo>
                  <a:pt x="350358" y="152110"/>
                  <a:pt x="347599" y="148856"/>
                  <a:pt x="347599" y="144787"/>
                </a:cubicBezTo>
                <a:lnTo>
                  <a:pt x="347599" y="90269"/>
                </a:lnTo>
                <a:cubicBezTo>
                  <a:pt x="347599" y="86201"/>
                  <a:pt x="350358" y="83353"/>
                  <a:pt x="354298" y="83353"/>
                </a:cubicBezTo>
                <a:close/>
                <a:moveTo>
                  <a:pt x="280207" y="79806"/>
                </a:moveTo>
                <a:cubicBezTo>
                  <a:pt x="283754" y="79806"/>
                  <a:pt x="286907" y="83061"/>
                  <a:pt x="286907" y="86722"/>
                </a:cubicBezTo>
                <a:lnTo>
                  <a:pt x="286907" y="141647"/>
                </a:lnTo>
                <a:cubicBezTo>
                  <a:pt x="286907" y="145309"/>
                  <a:pt x="283754" y="148563"/>
                  <a:pt x="280207" y="148563"/>
                </a:cubicBezTo>
                <a:cubicBezTo>
                  <a:pt x="276267" y="148563"/>
                  <a:pt x="273114" y="145309"/>
                  <a:pt x="273114" y="141647"/>
                </a:cubicBezTo>
                <a:lnTo>
                  <a:pt x="273114" y="86722"/>
                </a:lnTo>
                <a:cubicBezTo>
                  <a:pt x="273114" y="83061"/>
                  <a:pt x="276267" y="79806"/>
                  <a:pt x="280207" y="79806"/>
                </a:cubicBezTo>
                <a:close/>
                <a:moveTo>
                  <a:pt x="193795" y="58373"/>
                </a:moveTo>
                <a:cubicBezTo>
                  <a:pt x="179830" y="58373"/>
                  <a:pt x="168657" y="69602"/>
                  <a:pt x="168657" y="84039"/>
                </a:cubicBezTo>
                <a:cubicBezTo>
                  <a:pt x="168657" y="98075"/>
                  <a:pt x="179830" y="109304"/>
                  <a:pt x="193795" y="109304"/>
                </a:cubicBezTo>
                <a:cubicBezTo>
                  <a:pt x="207761" y="109304"/>
                  <a:pt x="219333" y="98075"/>
                  <a:pt x="219333" y="84039"/>
                </a:cubicBezTo>
                <a:cubicBezTo>
                  <a:pt x="219333" y="69602"/>
                  <a:pt x="207761" y="58373"/>
                  <a:pt x="193795" y="58373"/>
                </a:cubicBezTo>
                <a:close/>
                <a:moveTo>
                  <a:pt x="317259" y="49657"/>
                </a:moveTo>
                <a:cubicBezTo>
                  <a:pt x="320710" y="49657"/>
                  <a:pt x="324161" y="53291"/>
                  <a:pt x="324161" y="57329"/>
                </a:cubicBezTo>
                <a:lnTo>
                  <a:pt x="324161" y="132836"/>
                </a:lnTo>
                <a:cubicBezTo>
                  <a:pt x="324161" y="136874"/>
                  <a:pt x="320710" y="139700"/>
                  <a:pt x="317259" y="139700"/>
                </a:cubicBezTo>
                <a:cubicBezTo>
                  <a:pt x="313424" y="139700"/>
                  <a:pt x="310357" y="136874"/>
                  <a:pt x="310357" y="132836"/>
                </a:cubicBezTo>
                <a:lnTo>
                  <a:pt x="310357" y="57329"/>
                </a:lnTo>
                <a:cubicBezTo>
                  <a:pt x="310357" y="53291"/>
                  <a:pt x="313424" y="49657"/>
                  <a:pt x="317259" y="49657"/>
                </a:cubicBezTo>
                <a:close/>
                <a:moveTo>
                  <a:pt x="193795" y="44337"/>
                </a:moveTo>
                <a:cubicBezTo>
                  <a:pt x="215742" y="44337"/>
                  <a:pt x="233698" y="61982"/>
                  <a:pt x="233698" y="84039"/>
                </a:cubicBezTo>
                <a:cubicBezTo>
                  <a:pt x="233698" y="105694"/>
                  <a:pt x="215742" y="123741"/>
                  <a:pt x="193795" y="123741"/>
                </a:cubicBezTo>
                <a:cubicBezTo>
                  <a:pt x="172248" y="123741"/>
                  <a:pt x="154292" y="105694"/>
                  <a:pt x="154292" y="84039"/>
                </a:cubicBezTo>
                <a:cubicBezTo>
                  <a:pt x="154292" y="61982"/>
                  <a:pt x="172248" y="44337"/>
                  <a:pt x="193795" y="44337"/>
                </a:cubicBezTo>
                <a:close/>
                <a:moveTo>
                  <a:pt x="354298" y="35469"/>
                </a:moveTo>
                <a:cubicBezTo>
                  <a:pt x="358239" y="35469"/>
                  <a:pt x="361392" y="38642"/>
                  <a:pt x="361392" y="42609"/>
                </a:cubicBezTo>
                <a:lnTo>
                  <a:pt x="361392" y="58081"/>
                </a:lnTo>
                <a:cubicBezTo>
                  <a:pt x="361392" y="62047"/>
                  <a:pt x="358239" y="65221"/>
                  <a:pt x="354298" y="65221"/>
                </a:cubicBezTo>
                <a:cubicBezTo>
                  <a:pt x="350358" y="65221"/>
                  <a:pt x="347599" y="62047"/>
                  <a:pt x="347599" y="58081"/>
                </a:cubicBezTo>
                <a:lnTo>
                  <a:pt x="347599" y="42609"/>
                </a:lnTo>
                <a:cubicBezTo>
                  <a:pt x="347599" y="38642"/>
                  <a:pt x="350358" y="35469"/>
                  <a:pt x="354298" y="35469"/>
                </a:cubicBezTo>
                <a:close/>
                <a:moveTo>
                  <a:pt x="280207" y="35469"/>
                </a:moveTo>
                <a:cubicBezTo>
                  <a:pt x="283754" y="35469"/>
                  <a:pt x="286907" y="38642"/>
                  <a:pt x="286907" y="42609"/>
                </a:cubicBezTo>
                <a:lnTo>
                  <a:pt x="286907" y="58081"/>
                </a:lnTo>
                <a:cubicBezTo>
                  <a:pt x="286907" y="62047"/>
                  <a:pt x="283754" y="65221"/>
                  <a:pt x="280207" y="65221"/>
                </a:cubicBezTo>
                <a:cubicBezTo>
                  <a:pt x="276267" y="65221"/>
                  <a:pt x="273114" y="62047"/>
                  <a:pt x="273114" y="58081"/>
                </a:cubicBezTo>
                <a:lnTo>
                  <a:pt x="273114" y="42609"/>
                </a:lnTo>
                <a:cubicBezTo>
                  <a:pt x="273114" y="38642"/>
                  <a:pt x="276267" y="35469"/>
                  <a:pt x="280207" y="35469"/>
                </a:cubicBezTo>
                <a:close/>
                <a:moveTo>
                  <a:pt x="434988" y="26780"/>
                </a:moveTo>
                <a:cubicBezTo>
                  <a:pt x="421022" y="26780"/>
                  <a:pt x="409849" y="37952"/>
                  <a:pt x="409849" y="51918"/>
                </a:cubicBezTo>
                <a:cubicBezTo>
                  <a:pt x="409849" y="65884"/>
                  <a:pt x="421022" y="77456"/>
                  <a:pt x="434988" y="77456"/>
                </a:cubicBezTo>
                <a:cubicBezTo>
                  <a:pt x="448953" y="77456"/>
                  <a:pt x="460525" y="65884"/>
                  <a:pt x="460525" y="51918"/>
                </a:cubicBezTo>
                <a:cubicBezTo>
                  <a:pt x="460525" y="37952"/>
                  <a:pt x="448953" y="26780"/>
                  <a:pt x="434988" y="26780"/>
                </a:cubicBezTo>
                <a:close/>
                <a:moveTo>
                  <a:pt x="434988" y="12415"/>
                </a:moveTo>
                <a:cubicBezTo>
                  <a:pt x="456934" y="12415"/>
                  <a:pt x="474890" y="29972"/>
                  <a:pt x="474890" y="51918"/>
                </a:cubicBezTo>
                <a:cubicBezTo>
                  <a:pt x="474890" y="73865"/>
                  <a:pt x="456934" y="91821"/>
                  <a:pt x="434988" y="91821"/>
                </a:cubicBezTo>
                <a:cubicBezTo>
                  <a:pt x="413440" y="91821"/>
                  <a:pt x="395484" y="73865"/>
                  <a:pt x="395484" y="51918"/>
                </a:cubicBezTo>
                <a:cubicBezTo>
                  <a:pt x="395484" y="29972"/>
                  <a:pt x="413440" y="12415"/>
                  <a:pt x="434988" y="12415"/>
                </a:cubicBezTo>
                <a:close/>
                <a:moveTo>
                  <a:pt x="317259" y="0"/>
                </a:moveTo>
                <a:cubicBezTo>
                  <a:pt x="320710" y="0"/>
                  <a:pt x="324161" y="3216"/>
                  <a:pt x="324161" y="7236"/>
                </a:cubicBezTo>
                <a:lnTo>
                  <a:pt x="324161" y="22511"/>
                </a:lnTo>
                <a:cubicBezTo>
                  <a:pt x="324161" y="26531"/>
                  <a:pt x="320710" y="29747"/>
                  <a:pt x="317259" y="29747"/>
                </a:cubicBezTo>
                <a:cubicBezTo>
                  <a:pt x="313424" y="29747"/>
                  <a:pt x="310357" y="26531"/>
                  <a:pt x="310357" y="22511"/>
                </a:cubicBezTo>
                <a:lnTo>
                  <a:pt x="310357" y="7236"/>
                </a:lnTo>
                <a:cubicBezTo>
                  <a:pt x="310357" y="3216"/>
                  <a:pt x="313424" y="0"/>
                  <a:pt x="31725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8" name="Freeform 42">
            <a:extLst>
              <a:ext uri="{FF2B5EF4-FFF2-40B4-BE49-F238E27FC236}">
                <a16:creationId xmlns:a16="http://schemas.microsoft.com/office/drawing/2014/main" id="{838A3559-F373-1F60-2E3C-DEDB1476FE3B}"/>
              </a:ext>
            </a:extLst>
          </p:cNvPr>
          <p:cNvSpPr>
            <a:spLocks noChangeArrowheads="1"/>
          </p:cNvSpPr>
          <p:nvPr/>
        </p:nvSpPr>
        <p:spPr bwMode="auto">
          <a:xfrm>
            <a:off x="4260603" y="5167897"/>
            <a:ext cx="232244" cy="228798"/>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379" name="Straight Arrow Connector 378">
            <a:extLst>
              <a:ext uri="{FF2B5EF4-FFF2-40B4-BE49-F238E27FC236}">
                <a16:creationId xmlns:a16="http://schemas.microsoft.com/office/drawing/2014/main" id="{86CAD08C-F730-A5D1-4341-B6800AA9731F}"/>
              </a:ext>
            </a:extLst>
          </p:cNvPr>
          <p:cNvCxnSpPr>
            <a:cxnSpLocks/>
          </p:cNvCxnSpPr>
          <p:nvPr/>
        </p:nvCxnSpPr>
        <p:spPr bwMode="gray">
          <a:xfrm>
            <a:off x="4631805" y="3453902"/>
            <a:ext cx="0" cy="1174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0" name="Straight Arrow Connector 379">
            <a:extLst>
              <a:ext uri="{FF2B5EF4-FFF2-40B4-BE49-F238E27FC236}">
                <a16:creationId xmlns:a16="http://schemas.microsoft.com/office/drawing/2014/main" id="{3E377688-3603-CC63-C710-652C658E6235}"/>
              </a:ext>
            </a:extLst>
          </p:cNvPr>
          <p:cNvCxnSpPr>
            <a:cxnSpLocks/>
          </p:cNvCxnSpPr>
          <p:nvPr/>
        </p:nvCxnSpPr>
        <p:spPr bwMode="gray">
          <a:xfrm>
            <a:off x="4631805" y="3984144"/>
            <a:ext cx="0" cy="10669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E75E162F-F18D-9732-B129-C7F175055505}"/>
              </a:ext>
            </a:extLst>
          </p:cNvPr>
          <p:cNvCxnSpPr>
            <a:stCxn id="305" idx="2"/>
            <a:endCxn id="341" idx="0"/>
          </p:cNvCxnSpPr>
          <p:nvPr/>
        </p:nvCxnSpPr>
        <p:spPr bwMode="gray">
          <a:xfrm>
            <a:off x="4631805" y="4458166"/>
            <a:ext cx="0" cy="1392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A638DCF6-F339-63F1-C139-316A1F693E4D}"/>
              </a:ext>
            </a:extLst>
          </p:cNvPr>
          <p:cNvCxnSpPr>
            <a:stCxn id="341" idx="2"/>
            <a:endCxn id="338" idx="0"/>
          </p:cNvCxnSpPr>
          <p:nvPr/>
        </p:nvCxnSpPr>
        <p:spPr bwMode="gray">
          <a:xfrm flipH="1">
            <a:off x="4630033" y="4955943"/>
            <a:ext cx="1773" cy="13484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A541EC60-ACAE-9597-BB6A-A61E6F298A22}"/>
              </a:ext>
            </a:extLst>
          </p:cNvPr>
          <p:cNvCxnSpPr>
            <a:cxnSpLocks/>
            <a:stCxn id="38" idx="3"/>
            <a:endCxn id="207" idx="1"/>
          </p:cNvCxnSpPr>
          <p:nvPr/>
        </p:nvCxnSpPr>
        <p:spPr bwMode="gray">
          <a:xfrm>
            <a:off x="3965092" y="3886536"/>
            <a:ext cx="122108" cy="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5" name="Straight Arrow Connector 384">
            <a:extLst>
              <a:ext uri="{FF2B5EF4-FFF2-40B4-BE49-F238E27FC236}">
                <a16:creationId xmlns:a16="http://schemas.microsoft.com/office/drawing/2014/main" id="{634A17BA-4BE1-F733-9574-698F7D07D6AE}"/>
              </a:ext>
            </a:extLst>
          </p:cNvPr>
          <p:cNvCxnSpPr>
            <a:cxnSpLocks/>
            <a:stCxn id="207" idx="3"/>
            <a:endCxn id="92" idx="1"/>
          </p:cNvCxnSpPr>
          <p:nvPr/>
        </p:nvCxnSpPr>
        <p:spPr bwMode="gray">
          <a:xfrm>
            <a:off x="5219388" y="3886536"/>
            <a:ext cx="122108" cy="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7739AE5E-4384-7D0D-62E9-555C4695E299}"/>
              </a:ext>
            </a:extLst>
          </p:cNvPr>
          <p:cNvSpPr/>
          <p:nvPr/>
        </p:nvSpPr>
        <p:spPr bwMode="gray">
          <a:xfrm>
            <a:off x="5341496" y="1366536"/>
            <a:ext cx="2567617"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Arial"/>
              <a:ea typeface="+mn-ea"/>
              <a:cs typeface="+mn-cs"/>
            </a:endParaRPr>
          </a:p>
        </p:txBody>
      </p:sp>
      <p:sp>
        <p:nvSpPr>
          <p:cNvPr id="93" name="Rectangle: Rounded Corners 92">
            <a:extLst>
              <a:ext uri="{FF2B5EF4-FFF2-40B4-BE49-F238E27FC236}">
                <a16:creationId xmlns:a16="http://schemas.microsoft.com/office/drawing/2014/main" id="{BEDD82A7-6FAD-BCA6-5174-F9F00ED2184E}"/>
              </a:ext>
            </a:extLst>
          </p:cNvPr>
          <p:cNvSpPr/>
          <p:nvPr/>
        </p:nvSpPr>
        <p:spPr bwMode="gray">
          <a:xfrm>
            <a:off x="5517991" y="2665709"/>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5" name="Ovale 10">
            <a:extLst>
              <a:ext uri="{FF2B5EF4-FFF2-40B4-BE49-F238E27FC236}">
                <a16:creationId xmlns:a16="http://schemas.microsoft.com/office/drawing/2014/main" id="{1D22A51E-C076-C7A9-F419-E266BAA1AB4B}"/>
              </a:ext>
            </a:extLst>
          </p:cNvPr>
          <p:cNvSpPr/>
          <p:nvPr/>
        </p:nvSpPr>
        <p:spPr bwMode="gray">
          <a:xfrm>
            <a:off x="5490295" y="262308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96" name="TextBox 95">
            <a:extLst>
              <a:ext uri="{FF2B5EF4-FFF2-40B4-BE49-F238E27FC236}">
                <a16:creationId xmlns:a16="http://schemas.microsoft.com/office/drawing/2014/main" id="{AB10BF87-2C61-4FFF-0417-D640623F9E40}"/>
              </a:ext>
            </a:extLst>
          </p:cNvPr>
          <p:cNvSpPr txBox="1"/>
          <p:nvPr/>
        </p:nvSpPr>
        <p:spPr bwMode="gray">
          <a:xfrm>
            <a:off x="5866647" y="2690616"/>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Amend Budget / Outputs</a:t>
            </a:r>
            <a:r>
              <a:rPr kumimoji="0" lang="en-GB" sz="500" b="0" i="0" u="none" strike="noStrike" kern="1200" cap="none" spc="0" normalizeH="0" baseline="0" noProof="0">
                <a:ln>
                  <a:noFill/>
                </a:ln>
                <a:solidFill>
                  <a:srgbClr val="FF0000"/>
                </a:solidFill>
                <a:effectLst/>
                <a:uLnTx/>
                <a:uFillTx/>
                <a:latin typeface="Proxima Nova" panose="02000506030000020004"/>
                <a:ea typeface="+mn-ea"/>
                <a:cs typeface="+mn-cs"/>
              </a:rPr>
              <a:t>/</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Indicators in COMPASS</a:t>
            </a:r>
          </a:p>
        </p:txBody>
      </p:sp>
      <p:sp>
        <p:nvSpPr>
          <p:cNvPr id="97" name="Rectangle: Rounded Corners 96">
            <a:extLst>
              <a:ext uri="{FF2B5EF4-FFF2-40B4-BE49-F238E27FC236}">
                <a16:creationId xmlns:a16="http://schemas.microsoft.com/office/drawing/2014/main" id="{B22C0D94-9A4B-E669-C95E-51A56C18BD4A}"/>
              </a:ext>
            </a:extLst>
          </p:cNvPr>
          <p:cNvSpPr/>
          <p:nvPr/>
        </p:nvSpPr>
        <p:spPr bwMode="gray">
          <a:xfrm>
            <a:off x="5517991" y="3176343"/>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8" name="Ovale 10">
            <a:extLst>
              <a:ext uri="{FF2B5EF4-FFF2-40B4-BE49-F238E27FC236}">
                <a16:creationId xmlns:a16="http://schemas.microsoft.com/office/drawing/2014/main" id="{7B072D0D-9677-14B1-6173-4700655805FA}"/>
              </a:ext>
            </a:extLst>
          </p:cNvPr>
          <p:cNvSpPr/>
          <p:nvPr/>
        </p:nvSpPr>
        <p:spPr bwMode="gray">
          <a:xfrm>
            <a:off x="5490295" y="313831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99" name="TextBox 98">
            <a:extLst>
              <a:ext uri="{FF2B5EF4-FFF2-40B4-BE49-F238E27FC236}">
                <a16:creationId xmlns:a16="http://schemas.microsoft.com/office/drawing/2014/main" id="{89619E0A-CB2C-337C-73E3-E307F1CB2647}"/>
              </a:ext>
            </a:extLst>
          </p:cNvPr>
          <p:cNvSpPr txBox="1"/>
          <p:nvPr/>
        </p:nvSpPr>
        <p:spPr bwMode="gray">
          <a:xfrm>
            <a:off x="5863387" y="3240940"/>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Send COMPASS Partnership Scope to PROMS</a:t>
            </a:r>
          </a:p>
        </p:txBody>
      </p:sp>
      <p:sp>
        <p:nvSpPr>
          <p:cNvPr id="100" name="Rectangle: Rounded Corners 99">
            <a:extLst>
              <a:ext uri="{FF2B5EF4-FFF2-40B4-BE49-F238E27FC236}">
                <a16:creationId xmlns:a16="http://schemas.microsoft.com/office/drawing/2014/main" id="{967EFFE5-7BFE-F927-A658-07EF995A6071}"/>
              </a:ext>
            </a:extLst>
          </p:cNvPr>
          <p:cNvSpPr/>
          <p:nvPr/>
        </p:nvSpPr>
        <p:spPr bwMode="gray">
          <a:xfrm>
            <a:off x="5517991" y="3686979"/>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01" name="Ovale 10">
            <a:extLst>
              <a:ext uri="{FF2B5EF4-FFF2-40B4-BE49-F238E27FC236}">
                <a16:creationId xmlns:a16="http://schemas.microsoft.com/office/drawing/2014/main" id="{350FFD5E-4BD5-ECC4-1D64-BCBD5BB07341}"/>
              </a:ext>
            </a:extLst>
          </p:cNvPr>
          <p:cNvSpPr/>
          <p:nvPr/>
        </p:nvSpPr>
        <p:spPr bwMode="gray">
          <a:xfrm>
            <a:off x="5490295" y="365355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2" name="TextBox 101">
            <a:extLst>
              <a:ext uri="{FF2B5EF4-FFF2-40B4-BE49-F238E27FC236}">
                <a16:creationId xmlns:a16="http://schemas.microsoft.com/office/drawing/2014/main" id="{26F1E0AE-AB58-2671-7721-DDC6EA6543BD}"/>
              </a:ext>
            </a:extLst>
          </p:cNvPr>
          <p:cNvSpPr txBox="1"/>
          <p:nvPr/>
        </p:nvSpPr>
        <p:spPr bwMode="gray">
          <a:xfrm>
            <a:off x="5946281" y="3680720"/>
            <a:ext cx="573656"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Negotiation of  Financial Plan and Results Plan Amendment</a:t>
            </a:r>
          </a:p>
        </p:txBody>
      </p:sp>
      <p:sp>
        <p:nvSpPr>
          <p:cNvPr id="103" name="Rectangle: Rounded Corners 102">
            <a:extLst>
              <a:ext uri="{FF2B5EF4-FFF2-40B4-BE49-F238E27FC236}">
                <a16:creationId xmlns:a16="http://schemas.microsoft.com/office/drawing/2014/main" id="{08696126-4EF5-DB67-AEDB-6D8DB407619F}"/>
              </a:ext>
            </a:extLst>
          </p:cNvPr>
          <p:cNvSpPr/>
          <p:nvPr/>
        </p:nvSpPr>
        <p:spPr bwMode="gray">
          <a:xfrm>
            <a:off x="5517991" y="4197613"/>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04" name="Ovale 10">
            <a:extLst>
              <a:ext uri="{FF2B5EF4-FFF2-40B4-BE49-F238E27FC236}">
                <a16:creationId xmlns:a16="http://schemas.microsoft.com/office/drawing/2014/main" id="{F2595505-ED14-93F8-96B7-94FE502BD52A}"/>
              </a:ext>
            </a:extLst>
          </p:cNvPr>
          <p:cNvSpPr/>
          <p:nvPr/>
        </p:nvSpPr>
        <p:spPr bwMode="gray">
          <a:xfrm>
            <a:off x="5490295" y="416878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5" name="TextBox 104">
            <a:extLst>
              <a:ext uri="{FF2B5EF4-FFF2-40B4-BE49-F238E27FC236}">
                <a16:creationId xmlns:a16="http://schemas.microsoft.com/office/drawing/2014/main" id="{3C714A33-36F9-BAEA-0847-78287A27808D}"/>
              </a:ext>
            </a:extLst>
          </p:cNvPr>
          <p:cNvSpPr txBox="1"/>
          <p:nvPr/>
        </p:nvSpPr>
        <p:spPr bwMode="gray">
          <a:xfrm>
            <a:off x="5875665" y="4201514"/>
            <a:ext cx="646476"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Project Workplan Contract Amendment in Cloud ERP</a:t>
            </a:r>
          </a:p>
        </p:txBody>
      </p:sp>
      <p:sp>
        <p:nvSpPr>
          <p:cNvPr id="106" name="Rectangle: Rounded Corners 105">
            <a:extLst>
              <a:ext uri="{FF2B5EF4-FFF2-40B4-BE49-F238E27FC236}">
                <a16:creationId xmlns:a16="http://schemas.microsoft.com/office/drawing/2014/main" id="{1B849362-08B4-2C1B-CD36-E8E47B18E645}"/>
              </a:ext>
            </a:extLst>
          </p:cNvPr>
          <p:cNvSpPr/>
          <p:nvPr/>
        </p:nvSpPr>
        <p:spPr bwMode="gray">
          <a:xfrm>
            <a:off x="5517991" y="2057197"/>
            <a:ext cx="982412" cy="470817"/>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07" name="Ovale 10">
            <a:extLst>
              <a:ext uri="{FF2B5EF4-FFF2-40B4-BE49-F238E27FC236}">
                <a16:creationId xmlns:a16="http://schemas.microsoft.com/office/drawing/2014/main" id="{1B6D4B8C-0A0E-AE46-8A53-E82B92094C9E}"/>
              </a:ext>
            </a:extLst>
          </p:cNvPr>
          <p:cNvSpPr/>
          <p:nvPr/>
        </p:nvSpPr>
        <p:spPr bwMode="gray">
          <a:xfrm>
            <a:off x="5490295" y="20099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8" name="TextBox 107">
            <a:extLst>
              <a:ext uri="{FF2B5EF4-FFF2-40B4-BE49-F238E27FC236}">
                <a16:creationId xmlns:a16="http://schemas.microsoft.com/office/drawing/2014/main" id="{93EB5412-F874-971D-331B-492BFB82C8C0}"/>
              </a:ext>
            </a:extLst>
          </p:cNvPr>
          <p:cNvSpPr txBox="1"/>
          <p:nvPr/>
        </p:nvSpPr>
        <p:spPr bwMode="gray">
          <a:xfrm>
            <a:off x="5861536" y="2151053"/>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i="0" u="none" strike="noStrike" kern="1200" cap="none" spc="0" normalizeH="0" baseline="0" noProof="0">
                <a:ln>
                  <a:noFill/>
                </a:ln>
                <a:solidFill>
                  <a:prstClr val="black"/>
                </a:solidFill>
                <a:effectLst/>
                <a:uLnTx/>
                <a:uFillTx/>
                <a:latin typeface="Proxima Nova" panose="02000506030000020004"/>
                <a:ea typeface="+mn-ea"/>
                <a:cs typeface="+mn-cs"/>
              </a:rPr>
              <a:t>UNHCR ‘</a:t>
            </a:r>
            <a:r>
              <a:rPr kumimoji="0" lang="en-GB" sz="500" b="1" i="0" u="none" strike="noStrike" kern="1200" cap="none" spc="0" normalizeH="0" baseline="0" noProof="0">
                <a:ln>
                  <a:noFill/>
                </a:ln>
                <a:solidFill>
                  <a:prstClr val="black"/>
                </a:solidFill>
                <a:effectLst/>
                <a:uLnTx/>
                <a:uFillTx/>
                <a:latin typeface="Proxima Nova" panose="02000506030000020004"/>
                <a:ea typeface="+mn-ea"/>
                <a:cs typeface="+mn-cs"/>
              </a:rPr>
              <a:t>Cancel</a:t>
            </a:r>
            <a:r>
              <a:rPr kumimoji="0" lang="en-GB" sz="500" i="0" u="none" strike="noStrike" kern="1200" cap="none" spc="0" normalizeH="0" baseline="0" noProof="0">
                <a:ln>
                  <a:noFill/>
                </a:ln>
                <a:solidFill>
                  <a:prstClr val="black"/>
                </a:solidFill>
                <a:effectLst/>
                <a:uLnTx/>
                <a:uFillTx/>
                <a:latin typeface="Proxima Nova" panose="02000506030000020004"/>
                <a:ea typeface="+mn-ea"/>
                <a:cs typeface="+mn-cs"/>
              </a:rPr>
              <a:t>’ Project Financial Report (PFR)</a:t>
            </a:r>
          </a:p>
        </p:txBody>
      </p:sp>
      <p:sp>
        <p:nvSpPr>
          <p:cNvPr id="109" name="Rectangle: Rounded Corners 108">
            <a:extLst>
              <a:ext uri="{FF2B5EF4-FFF2-40B4-BE49-F238E27FC236}">
                <a16:creationId xmlns:a16="http://schemas.microsoft.com/office/drawing/2014/main" id="{1D0B760C-4C6D-FA8D-B8AE-23F1935A6219}"/>
              </a:ext>
            </a:extLst>
          </p:cNvPr>
          <p:cNvSpPr/>
          <p:nvPr/>
        </p:nvSpPr>
        <p:spPr bwMode="gray">
          <a:xfrm>
            <a:off x="5516218" y="5188664"/>
            <a:ext cx="982412" cy="358561"/>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10" name="Ovale 10">
            <a:extLst>
              <a:ext uri="{FF2B5EF4-FFF2-40B4-BE49-F238E27FC236}">
                <a16:creationId xmlns:a16="http://schemas.microsoft.com/office/drawing/2014/main" id="{9BD038FC-CF01-8AF9-C0F8-83506F3C6340}"/>
              </a:ext>
            </a:extLst>
          </p:cNvPr>
          <p:cNvSpPr/>
          <p:nvPr/>
        </p:nvSpPr>
        <p:spPr bwMode="gray">
          <a:xfrm>
            <a:off x="5490295" y="516000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11" name="TextBox 110">
            <a:extLst>
              <a:ext uri="{FF2B5EF4-FFF2-40B4-BE49-F238E27FC236}">
                <a16:creationId xmlns:a16="http://schemas.microsoft.com/office/drawing/2014/main" id="{7640CBFD-CDFE-6D72-1B41-74CA248921C6}"/>
              </a:ext>
            </a:extLst>
          </p:cNvPr>
          <p:cNvSpPr txBox="1"/>
          <p:nvPr/>
        </p:nvSpPr>
        <p:spPr bwMode="gray">
          <a:xfrm>
            <a:off x="5980705" y="5182779"/>
            <a:ext cx="519697"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Conduct Offline Quality Assurance Checks</a:t>
            </a:r>
          </a:p>
        </p:txBody>
      </p:sp>
      <p:sp>
        <p:nvSpPr>
          <p:cNvPr id="112" name="Rectangle: Rounded Corners 111">
            <a:extLst>
              <a:ext uri="{FF2B5EF4-FFF2-40B4-BE49-F238E27FC236}">
                <a16:creationId xmlns:a16="http://schemas.microsoft.com/office/drawing/2014/main" id="{33DFD08D-6404-697F-104F-76D005B2DCC3}"/>
              </a:ext>
            </a:extLst>
          </p:cNvPr>
          <p:cNvSpPr/>
          <p:nvPr/>
        </p:nvSpPr>
        <p:spPr bwMode="gray">
          <a:xfrm>
            <a:off x="5517991" y="4695259"/>
            <a:ext cx="982412" cy="358561"/>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13" name="Ovale 10">
            <a:extLst>
              <a:ext uri="{FF2B5EF4-FFF2-40B4-BE49-F238E27FC236}">
                <a16:creationId xmlns:a16="http://schemas.microsoft.com/office/drawing/2014/main" id="{78FE7F93-C1C0-14AF-9A0E-BFF695ECC32D}"/>
              </a:ext>
            </a:extLst>
          </p:cNvPr>
          <p:cNvSpPr/>
          <p:nvPr/>
        </p:nvSpPr>
        <p:spPr bwMode="gray">
          <a:xfrm>
            <a:off x="5490295" y="466048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14" name="TextBox 113">
            <a:extLst>
              <a:ext uri="{FF2B5EF4-FFF2-40B4-BE49-F238E27FC236}">
                <a16:creationId xmlns:a16="http://schemas.microsoft.com/office/drawing/2014/main" id="{9385FA68-65A0-9D33-40F9-35D4A3895040}"/>
              </a:ext>
            </a:extLst>
          </p:cNvPr>
          <p:cNvSpPr txBox="1"/>
          <p:nvPr/>
        </p:nvSpPr>
        <p:spPr bwMode="gray">
          <a:xfrm>
            <a:off x="5924433" y="4756795"/>
            <a:ext cx="5744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Review Risk Register</a:t>
            </a:r>
          </a:p>
        </p:txBody>
      </p:sp>
      <p:sp>
        <p:nvSpPr>
          <p:cNvPr id="115" name="Rectangle: Rounded Corners 114">
            <a:extLst>
              <a:ext uri="{FF2B5EF4-FFF2-40B4-BE49-F238E27FC236}">
                <a16:creationId xmlns:a16="http://schemas.microsoft.com/office/drawing/2014/main" id="{48A6BDF9-DA35-561B-2791-DFE8A1604C30}"/>
              </a:ext>
            </a:extLst>
          </p:cNvPr>
          <p:cNvSpPr/>
          <p:nvPr/>
        </p:nvSpPr>
        <p:spPr bwMode="gray">
          <a:xfrm>
            <a:off x="5438926" y="1938128"/>
            <a:ext cx="1132188" cy="3699279"/>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16" name="Oval 115">
            <a:extLst>
              <a:ext uri="{FF2B5EF4-FFF2-40B4-BE49-F238E27FC236}">
                <a16:creationId xmlns:a16="http://schemas.microsoft.com/office/drawing/2014/main" id="{00D6BDE0-EAF6-8E46-35F7-F8D446071F66}"/>
              </a:ext>
            </a:extLst>
          </p:cNvPr>
          <p:cNvSpPr/>
          <p:nvPr/>
        </p:nvSpPr>
        <p:spPr bwMode="gray">
          <a:xfrm>
            <a:off x="6491243"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6</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117" name="Rectangle: Rounded Corners 116">
            <a:extLst>
              <a:ext uri="{FF2B5EF4-FFF2-40B4-BE49-F238E27FC236}">
                <a16:creationId xmlns:a16="http://schemas.microsoft.com/office/drawing/2014/main" id="{AD5721FC-EDE5-F278-8202-C05610EF351F}"/>
              </a:ext>
            </a:extLst>
          </p:cNvPr>
          <p:cNvSpPr/>
          <p:nvPr/>
        </p:nvSpPr>
        <p:spPr bwMode="gray">
          <a:xfrm>
            <a:off x="6743931" y="267460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a:ea typeface="+mn-ea"/>
              <a:cs typeface="+mn-cs"/>
            </a:endParaRPr>
          </a:p>
        </p:txBody>
      </p:sp>
      <p:sp>
        <p:nvSpPr>
          <p:cNvPr id="118" name="Ovale 10">
            <a:extLst>
              <a:ext uri="{FF2B5EF4-FFF2-40B4-BE49-F238E27FC236}">
                <a16:creationId xmlns:a16="http://schemas.microsoft.com/office/drawing/2014/main" id="{2EDB1913-5098-77FE-7E61-10DF8048DA29}"/>
              </a:ext>
            </a:extLst>
          </p:cNvPr>
          <p:cNvSpPr/>
          <p:nvPr/>
        </p:nvSpPr>
        <p:spPr bwMode="gray">
          <a:xfrm>
            <a:off x="6716236" y="263198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19" name="Rectangle: Rounded Corners 118">
            <a:extLst>
              <a:ext uri="{FF2B5EF4-FFF2-40B4-BE49-F238E27FC236}">
                <a16:creationId xmlns:a16="http://schemas.microsoft.com/office/drawing/2014/main" id="{18E31A4C-2516-176B-D4D2-501CE70D210F}"/>
              </a:ext>
            </a:extLst>
          </p:cNvPr>
          <p:cNvSpPr/>
          <p:nvPr/>
        </p:nvSpPr>
        <p:spPr bwMode="gray">
          <a:xfrm>
            <a:off x="6743931" y="3185240"/>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0" name="Ovale 10">
            <a:extLst>
              <a:ext uri="{FF2B5EF4-FFF2-40B4-BE49-F238E27FC236}">
                <a16:creationId xmlns:a16="http://schemas.microsoft.com/office/drawing/2014/main" id="{3F541562-B0FF-F2D8-C231-409322A41FBB}"/>
              </a:ext>
            </a:extLst>
          </p:cNvPr>
          <p:cNvSpPr/>
          <p:nvPr/>
        </p:nvSpPr>
        <p:spPr bwMode="gray">
          <a:xfrm>
            <a:off x="6716236" y="314721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22" name="TextBox 121">
            <a:extLst>
              <a:ext uri="{FF2B5EF4-FFF2-40B4-BE49-F238E27FC236}">
                <a16:creationId xmlns:a16="http://schemas.microsoft.com/office/drawing/2014/main" id="{AAEFA665-3B38-CAAA-CD0B-839E77F74F39}"/>
              </a:ext>
            </a:extLst>
          </p:cNvPr>
          <p:cNvSpPr txBox="1"/>
          <p:nvPr/>
        </p:nvSpPr>
        <p:spPr bwMode="gray">
          <a:xfrm>
            <a:off x="7152894" y="3190319"/>
            <a:ext cx="57370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Project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Workplan in Document Register</a:t>
            </a:r>
            <a:endParaRPr kumimoji="0" lang="en-GB" sz="500" b="0" i="0" u="none" strike="sngStrike" kern="1200" cap="none" spc="0" normalizeH="0" baseline="0" noProof="0">
              <a:ln>
                <a:noFill/>
              </a:ln>
              <a:solidFill>
                <a:schemeClr val="accent6"/>
              </a:solidFill>
              <a:effectLst/>
              <a:uLnTx/>
              <a:uFillTx/>
              <a:latin typeface="Proxima Nova" panose="02000506030000020004"/>
              <a:ea typeface="+mn-ea"/>
              <a:cs typeface="+mn-cs"/>
            </a:endParaRPr>
          </a:p>
        </p:txBody>
      </p:sp>
      <p:sp>
        <p:nvSpPr>
          <p:cNvPr id="123" name="Rectangle: Rounded Corners 122">
            <a:extLst>
              <a:ext uri="{FF2B5EF4-FFF2-40B4-BE49-F238E27FC236}">
                <a16:creationId xmlns:a16="http://schemas.microsoft.com/office/drawing/2014/main" id="{AE2650C9-41DF-3D4F-2B89-3FE8740FF66D}"/>
              </a:ext>
            </a:extLst>
          </p:cNvPr>
          <p:cNvSpPr/>
          <p:nvPr/>
        </p:nvSpPr>
        <p:spPr bwMode="gray">
          <a:xfrm>
            <a:off x="6743931" y="3695876"/>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4" name="Ovale 10">
            <a:extLst>
              <a:ext uri="{FF2B5EF4-FFF2-40B4-BE49-F238E27FC236}">
                <a16:creationId xmlns:a16="http://schemas.microsoft.com/office/drawing/2014/main" id="{DAA9AE51-CA3B-3935-9FC7-8A7294B5DE10}"/>
              </a:ext>
            </a:extLst>
          </p:cNvPr>
          <p:cNvSpPr/>
          <p:nvPr/>
        </p:nvSpPr>
        <p:spPr bwMode="gray">
          <a:xfrm>
            <a:off x="6716236" y="366244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25" name="Rectangle: Rounded Corners 124">
            <a:extLst>
              <a:ext uri="{FF2B5EF4-FFF2-40B4-BE49-F238E27FC236}">
                <a16:creationId xmlns:a16="http://schemas.microsoft.com/office/drawing/2014/main" id="{CFAEB643-8E1A-ADF1-B8D1-5F5C00FE4708}"/>
              </a:ext>
            </a:extLst>
          </p:cNvPr>
          <p:cNvSpPr/>
          <p:nvPr/>
        </p:nvSpPr>
        <p:spPr bwMode="gray">
          <a:xfrm>
            <a:off x="6743931" y="4206510"/>
            <a:ext cx="982412" cy="35843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6" name="Ovale 10">
            <a:extLst>
              <a:ext uri="{FF2B5EF4-FFF2-40B4-BE49-F238E27FC236}">
                <a16:creationId xmlns:a16="http://schemas.microsoft.com/office/drawing/2014/main" id="{BC0E6662-7A2E-2F22-F2B2-8D49C197DFF5}"/>
              </a:ext>
            </a:extLst>
          </p:cNvPr>
          <p:cNvSpPr/>
          <p:nvPr/>
        </p:nvSpPr>
        <p:spPr bwMode="gray">
          <a:xfrm>
            <a:off x="6716236" y="417768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27" name="TextBox 126">
            <a:extLst>
              <a:ext uri="{FF2B5EF4-FFF2-40B4-BE49-F238E27FC236}">
                <a16:creationId xmlns:a16="http://schemas.microsoft.com/office/drawing/2014/main" id="{D0DDCFD6-AD6B-AFB3-FA4C-FB89E3BEBE1B}"/>
              </a:ext>
            </a:extLst>
          </p:cNvPr>
          <p:cNvSpPr txBox="1"/>
          <p:nvPr/>
        </p:nvSpPr>
        <p:spPr bwMode="gray">
          <a:xfrm>
            <a:off x="7136978" y="4187716"/>
            <a:ext cx="599784"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Generate Prepayment invoice in Cloud ERP (if necessary)</a:t>
            </a:r>
          </a:p>
        </p:txBody>
      </p:sp>
      <p:sp>
        <p:nvSpPr>
          <p:cNvPr id="128" name="Rectangle: Rounded Corners 127">
            <a:extLst>
              <a:ext uri="{FF2B5EF4-FFF2-40B4-BE49-F238E27FC236}">
                <a16:creationId xmlns:a16="http://schemas.microsoft.com/office/drawing/2014/main" id="{54A77BE0-D787-E7FB-6813-E02A5E5B2A99}"/>
              </a:ext>
            </a:extLst>
          </p:cNvPr>
          <p:cNvSpPr/>
          <p:nvPr/>
        </p:nvSpPr>
        <p:spPr bwMode="gray">
          <a:xfrm>
            <a:off x="6743931" y="2066095"/>
            <a:ext cx="982412" cy="470817"/>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29" name="Ovale 10">
            <a:extLst>
              <a:ext uri="{FF2B5EF4-FFF2-40B4-BE49-F238E27FC236}">
                <a16:creationId xmlns:a16="http://schemas.microsoft.com/office/drawing/2014/main" id="{D853795B-581E-3380-3C77-BD8218A9913D}"/>
              </a:ext>
            </a:extLst>
          </p:cNvPr>
          <p:cNvSpPr/>
          <p:nvPr/>
        </p:nvSpPr>
        <p:spPr bwMode="gray">
          <a:xfrm>
            <a:off x="6716236" y="2018872"/>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30" name="TextBox 129">
            <a:extLst>
              <a:ext uri="{FF2B5EF4-FFF2-40B4-BE49-F238E27FC236}">
                <a16:creationId xmlns:a16="http://schemas.microsoft.com/office/drawing/2014/main" id="{A58246E1-8501-EF42-1DA1-FF2E531ED070}"/>
              </a:ext>
            </a:extLst>
          </p:cNvPr>
          <p:cNvSpPr txBox="1"/>
          <p:nvPr/>
        </p:nvSpPr>
        <p:spPr bwMode="gray">
          <a:xfrm>
            <a:off x="7037155" y="2131130"/>
            <a:ext cx="723200"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schemeClr val="accent6"/>
                </a:solidFill>
                <a:latin typeface="Proxima Nova" panose="02000506030000020004"/>
              </a:rPr>
              <a:t>Upload the Signed Amendment Contract and </a:t>
            </a:r>
            <a:r>
              <a:rPr kumimoji="0" lang="en-GB" sz="500" i="0" u="none" strike="noStrike" kern="1200" cap="none" spc="0" normalizeH="0" baseline="0" noProof="0">
                <a:ln>
                  <a:noFill/>
                </a:ln>
                <a:solidFill>
                  <a:schemeClr val="accent6"/>
                </a:solidFill>
                <a:effectLst/>
                <a:uLnTx/>
                <a:uFillTx/>
                <a:latin typeface="Proxima Nova" panose="02000506030000020004"/>
                <a:ea typeface="+mn-ea"/>
                <a:cs typeface="+mn-cs"/>
              </a:rPr>
              <a:t>approve it in Cloud ERP</a:t>
            </a:r>
          </a:p>
        </p:txBody>
      </p:sp>
      <p:sp>
        <p:nvSpPr>
          <p:cNvPr id="131" name="Rectangle: Rounded Corners 130">
            <a:extLst>
              <a:ext uri="{FF2B5EF4-FFF2-40B4-BE49-F238E27FC236}">
                <a16:creationId xmlns:a16="http://schemas.microsoft.com/office/drawing/2014/main" id="{F44B100B-FDD4-B444-E461-B58D4D1E8B80}"/>
              </a:ext>
            </a:extLst>
          </p:cNvPr>
          <p:cNvSpPr/>
          <p:nvPr/>
        </p:nvSpPr>
        <p:spPr bwMode="gray">
          <a:xfrm>
            <a:off x="6664866" y="1947026"/>
            <a:ext cx="1132188" cy="3699279"/>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32" name="Freeform 50">
            <a:extLst>
              <a:ext uri="{FF2B5EF4-FFF2-40B4-BE49-F238E27FC236}">
                <a16:creationId xmlns:a16="http://schemas.microsoft.com/office/drawing/2014/main" id="{B9466801-3F0C-C86A-DAE3-ABD6D65DA944}"/>
              </a:ext>
            </a:extLst>
          </p:cNvPr>
          <p:cNvSpPr>
            <a:spLocks noChangeArrowheads="1"/>
          </p:cNvSpPr>
          <p:nvPr/>
        </p:nvSpPr>
        <p:spPr bwMode="auto">
          <a:xfrm>
            <a:off x="5718678" y="3751656"/>
            <a:ext cx="232244" cy="269039"/>
          </a:xfrm>
          <a:custGeom>
            <a:avLst/>
            <a:gdLst>
              <a:gd name="connsiteX0" fmla="*/ 255105 w 547878"/>
              <a:gd name="connsiteY0" fmla="*/ 399614 h 422863"/>
              <a:gd name="connsiteX1" fmla="*/ 269681 w 547878"/>
              <a:gd name="connsiteY1" fmla="*/ 407905 h 422863"/>
              <a:gd name="connsiteX2" fmla="*/ 255098 w 547878"/>
              <a:gd name="connsiteY2" fmla="*/ 399673 h 422863"/>
              <a:gd name="connsiteX3" fmla="*/ 222135 w 547878"/>
              <a:gd name="connsiteY3" fmla="*/ 380862 h 422863"/>
              <a:gd name="connsiteX4" fmla="*/ 236528 w 547878"/>
              <a:gd name="connsiteY4" fmla="*/ 389049 h 422863"/>
              <a:gd name="connsiteX5" fmla="*/ 236022 w 547878"/>
              <a:gd name="connsiteY5" fmla="*/ 388904 h 422863"/>
              <a:gd name="connsiteX6" fmla="*/ 222161 w 547878"/>
              <a:gd name="connsiteY6" fmla="*/ 380960 h 422863"/>
              <a:gd name="connsiteX7" fmla="*/ 301313 w 547878"/>
              <a:gd name="connsiteY7" fmla="*/ 379606 h 422863"/>
              <a:gd name="connsiteX8" fmla="*/ 297663 w 547878"/>
              <a:gd name="connsiteY8" fmla="*/ 393351 h 422863"/>
              <a:gd name="connsiteX9" fmla="*/ 292797 w 547878"/>
              <a:gd name="connsiteY9" fmla="*/ 403054 h 422863"/>
              <a:gd name="connsiteX10" fmla="*/ 300502 w 547878"/>
              <a:gd name="connsiteY10" fmla="*/ 406692 h 422863"/>
              <a:gd name="connsiteX11" fmla="*/ 314696 w 547878"/>
              <a:gd name="connsiteY11" fmla="*/ 402245 h 422863"/>
              <a:gd name="connsiteX12" fmla="*/ 316318 w 547878"/>
              <a:gd name="connsiteY12" fmla="*/ 399415 h 422863"/>
              <a:gd name="connsiteX13" fmla="*/ 311857 w 547878"/>
              <a:gd name="connsiteY13" fmla="*/ 384862 h 422863"/>
              <a:gd name="connsiteX14" fmla="*/ 287119 w 547878"/>
              <a:gd name="connsiteY14" fmla="*/ 329477 h 422863"/>
              <a:gd name="connsiteX15" fmla="*/ 285497 w 547878"/>
              <a:gd name="connsiteY15" fmla="*/ 338371 h 422863"/>
              <a:gd name="connsiteX16" fmla="*/ 285091 w 547878"/>
              <a:gd name="connsiteY16" fmla="*/ 339180 h 422863"/>
              <a:gd name="connsiteX17" fmla="*/ 277792 w 547878"/>
              <a:gd name="connsiteY17" fmla="*/ 352116 h 422863"/>
              <a:gd name="connsiteX18" fmla="*/ 287525 w 547878"/>
              <a:gd name="connsiteY18" fmla="*/ 356563 h 422863"/>
              <a:gd name="connsiteX19" fmla="*/ 334972 w 547878"/>
              <a:gd name="connsiteY19" fmla="*/ 380819 h 422863"/>
              <a:gd name="connsiteX20" fmla="*/ 343489 w 547878"/>
              <a:gd name="connsiteY20" fmla="*/ 381223 h 422863"/>
              <a:gd name="connsiteX21" fmla="*/ 349977 w 547878"/>
              <a:gd name="connsiteY21" fmla="*/ 375968 h 422863"/>
              <a:gd name="connsiteX22" fmla="*/ 350788 w 547878"/>
              <a:gd name="connsiteY22" fmla="*/ 373947 h 422863"/>
              <a:gd name="connsiteX23" fmla="*/ 346733 w 547878"/>
              <a:gd name="connsiteY23" fmla="*/ 359393 h 422863"/>
              <a:gd name="connsiteX24" fmla="*/ 223856 w 547878"/>
              <a:gd name="connsiteY24" fmla="*/ 307647 h 422863"/>
              <a:gd name="connsiteX25" fmla="*/ 212906 w 547878"/>
              <a:gd name="connsiteY25" fmla="*/ 314115 h 422863"/>
              <a:gd name="connsiteX26" fmla="*/ 190196 w 547878"/>
              <a:gd name="connsiteY26" fmla="*/ 354542 h 422863"/>
              <a:gd name="connsiteX27" fmla="*/ 188168 w 547878"/>
              <a:gd name="connsiteY27" fmla="*/ 360606 h 422863"/>
              <a:gd name="connsiteX28" fmla="*/ 189385 w 547878"/>
              <a:gd name="connsiteY28" fmla="*/ 362223 h 422863"/>
              <a:gd name="connsiteX29" fmla="*/ 203579 w 547878"/>
              <a:gd name="connsiteY29" fmla="*/ 370308 h 422863"/>
              <a:gd name="connsiteX30" fmla="*/ 222161 w 547878"/>
              <a:gd name="connsiteY30" fmla="*/ 380960 h 422863"/>
              <a:gd name="connsiteX31" fmla="*/ 222233 w 547878"/>
              <a:gd name="connsiteY31" fmla="*/ 381223 h 422863"/>
              <a:gd name="connsiteX32" fmla="*/ 236022 w 547878"/>
              <a:gd name="connsiteY32" fmla="*/ 388904 h 422863"/>
              <a:gd name="connsiteX33" fmla="*/ 255098 w 547878"/>
              <a:gd name="connsiteY33" fmla="*/ 399673 h 422863"/>
              <a:gd name="connsiteX34" fmla="*/ 255082 w 547878"/>
              <a:gd name="connsiteY34" fmla="*/ 399820 h 422863"/>
              <a:gd name="connsiteX35" fmla="*/ 269681 w 547878"/>
              <a:gd name="connsiteY35" fmla="*/ 407905 h 422863"/>
              <a:gd name="connsiteX36" fmla="*/ 273736 w 547878"/>
              <a:gd name="connsiteY36" fmla="*/ 406692 h 422863"/>
              <a:gd name="connsiteX37" fmla="*/ 285497 w 547878"/>
              <a:gd name="connsiteY37" fmla="*/ 386075 h 422863"/>
              <a:gd name="connsiteX38" fmla="*/ 286714 w 547878"/>
              <a:gd name="connsiteY38" fmla="*/ 377181 h 422863"/>
              <a:gd name="connsiteX39" fmla="*/ 280631 w 547878"/>
              <a:gd name="connsiteY39" fmla="*/ 370308 h 422863"/>
              <a:gd name="connsiteX40" fmla="*/ 276170 w 547878"/>
              <a:gd name="connsiteY40" fmla="*/ 369095 h 422863"/>
              <a:gd name="connsiteX41" fmla="*/ 265220 w 547878"/>
              <a:gd name="connsiteY41" fmla="*/ 375968 h 422863"/>
              <a:gd name="connsiteX42" fmla="*/ 255893 w 547878"/>
              <a:gd name="connsiteY42" fmla="*/ 392543 h 422863"/>
              <a:gd name="connsiteX43" fmla="*/ 255105 w 547878"/>
              <a:gd name="connsiteY43" fmla="*/ 399614 h 422863"/>
              <a:gd name="connsiteX44" fmla="*/ 236528 w 547878"/>
              <a:gd name="connsiteY44" fmla="*/ 389049 h 422863"/>
              <a:gd name="connsiteX45" fmla="*/ 238860 w 547878"/>
              <a:gd name="connsiteY45" fmla="*/ 389713 h 422863"/>
              <a:gd name="connsiteX46" fmla="*/ 240888 w 547878"/>
              <a:gd name="connsiteY46" fmla="*/ 387692 h 422863"/>
              <a:gd name="connsiteX47" fmla="*/ 272114 w 547878"/>
              <a:gd name="connsiteY47" fmla="*/ 332711 h 422863"/>
              <a:gd name="connsiteX48" fmla="*/ 267248 w 547878"/>
              <a:gd name="connsiteY48" fmla="*/ 318966 h 422863"/>
              <a:gd name="connsiteX49" fmla="*/ 252649 w 547878"/>
              <a:gd name="connsiteY49" fmla="*/ 321796 h 422863"/>
              <a:gd name="connsiteX50" fmla="*/ 251432 w 547878"/>
              <a:gd name="connsiteY50" fmla="*/ 323009 h 422863"/>
              <a:gd name="connsiteX51" fmla="*/ 221017 w 547878"/>
              <a:gd name="connsiteY51" fmla="*/ 376776 h 422863"/>
              <a:gd name="connsiteX52" fmla="*/ 222135 w 547878"/>
              <a:gd name="connsiteY52" fmla="*/ 380862 h 422863"/>
              <a:gd name="connsiteX53" fmla="*/ 203579 w 547878"/>
              <a:gd name="connsiteY53" fmla="*/ 370308 h 422863"/>
              <a:gd name="connsiteX54" fmla="*/ 207634 w 547878"/>
              <a:gd name="connsiteY54" fmla="*/ 369095 h 422863"/>
              <a:gd name="connsiteX55" fmla="*/ 233183 w 547878"/>
              <a:gd name="connsiteY55" fmla="*/ 324222 h 422863"/>
              <a:gd name="connsiteX56" fmla="*/ 234399 w 547878"/>
              <a:gd name="connsiteY56" fmla="*/ 315732 h 422863"/>
              <a:gd name="connsiteX57" fmla="*/ 228722 w 547878"/>
              <a:gd name="connsiteY57" fmla="*/ 308455 h 422863"/>
              <a:gd name="connsiteX58" fmla="*/ 223856 w 547878"/>
              <a:gd name="connsiteY58" fmla="*/ 307647 h 422863"/>
              <a:gd name="connsiteX59" fmla="*/ 183708 w 547878"/>
              <a:gd name="connsiteY59" fmla="*/ 303200 h 422863"/>
              <a:gd name="connsiteX60" fmla="*/ 172758 w 547878"/>
              <a:gd name="connsiteY60" fmla="*/ 309668 h 422863"/>
              <a:gd name="connsiteX61" fmla="*/ 157348 w 547878"/>
              <a:gd name="connsiteY61" fmla="*/ 336754 h 422863"/>
              <a:gd name="connsiteX62" fmla="*/ 155726 w 547878"/>
              <a:gd name="connsiteY62" fmla="*/ 342414 h 422863"/>
              <a:gd name="connsiteX63" fmla="*/ 156942 w 547878"/>
              <a:gd name="connsiteY63" fmla="*/ 344031 h 422863"/>
              <a:gd name="connsiteX64" fmla="*/ 171541 w 547878"/>
              <a:gd name="connsiteY64" fmla="*/ 352116 h 422863"/>
              <a:gd name="connsiteX65" fmla="*/ 173569 w 547878"/>
              <a:gd name="connsiteY65" fmla="*/ 352520 h 422863"/>
              <a:gd name="connsiteX66" fmla="*/ 175597 w 547878"/>
              <a:gd name="connsiteY66" fmla="*/ 350903 h 422863"/>
              <a:gd name="connsiteX67" fmla="*/ 179620 w 547878"/>
              <a:gd name="connsiteY67" fmla="*/ 343815 h 422863"/>
              <a:gd name="connsiteX68" fmla="*/ 193035 w 547878"/>
              <a:gd name="connsiteY68" fmla="*/ 320179 h 422863"/>
              <a:gd name="connsiteX69" fmla="*/ 194251 w 547878"/>
              <a:gd name="connsiteY69" fmla="*/ 310881 h 422863"/>
              <a:gd name="connsiteX70" fmla="*/ 188168 w 547878"/>
              <a:gd name="connsiteY70" fmla="*/ 304008 h 422863"/>
              <a:gd name="connsiteX71" fmla="*/ 183708 w 547878"/>
              <a:gd name="connsiteY71" fmla="*/ 303200 h 422863"/>
              <a:gd name="connsiteX72" fmla="*/ 317703 w 547878"/>
              <a:gd name="connsiteY72" fmla="*/ 100010 h 422863"/>
              <a:gd name="connsiteX73" fmla="*/ 324654 w 547878"/>
              <a:gd name="connsiteY73" fmla="*/ 106961 h 422863"/>
              <a:gd name="connsiteX74" fmla="*/ 317703 w 547878"/>
              <a:gd name="connsiteY74" fmla="*/ 113912 h 422863"/>
              <a:gd name="connsiteX75" fmla="*/ 310752 w 547878"/>
              <a:gd name="connsiteY75" fmla="*/ 106961 h 422863"/>
              <a:gd name="connsiteX76" fmla="*/ 317703 w 547878"/>
              <a:gd name="connsiteY76" fmla="*/ 100010 h 422863"/>
              <a:gd name="connsiteX77" fmla="*/ 273055 w 547878"/>
              <a:gd name="connsiteY77" fmla="*/ 100010 h 422863"/>
              <a:gd name="connsiteX78" fmla="*/ 280006 w 547878"/>
              <a:gd name="connsiteY78" fmla="*/ 106961 h 422863"/>
              <a:gd name="connsiteX79" fmla="*/ 273055 w 547878"/>
              <a:gd name="connsiteY79" fmla="*/ 113912 h 422863"/>
              <a:gd name="connsiteX80" fmla="*/ 266104 w 547878"/>
              <a:gd name="connsiteY80" fmla="*/ 106961 h 422863"/>
              <a:gd name="connsiteX81" fmla="*/ 273055 w 547878"/>
              <a:gd name="connsiteY81" fmla="*/ 100010 h 422863"/>
              <a:gd name="connsiteX82" fmla="*/ 227285 w 547878"/>
              <a:gd name="connsiteY82" fmla="*/ 100010 h 422863"/>
              <a:gd name="connsiteX83" fmla="*/ 235321 w 547878"/>
              <a:gd name="connsiteY83" fmla="*/ 106961 h 422863"/>
              <a:gd name="connsiteX84" fmla="*/ 227285 w 547878"/>
              <a:gd name="connsiteY84" fmla="*/ 113912 h 422863"/>
              <a:gd name="connsiteX85" fmla="*/ 219671 w 547878"/>
              <a:gd name="connsiteY85" fmla="*/ 106961 h 422863"/>
              <a:gd name="connsiteX86" fmla="*/ 227285 w 547878"/>
              <a:gd name="connsiteY86" fmla="*/ 100010 h 422863"/>
              <a:gd name="connsiteX87" fmla="*/ 34065 w 547878"/>
              <a:gd name="connsiteY87" fmla="*/ 14554 h 422863"/>
              <a:gd name="connsiteX88" fmla="*/ 14194 w 547878"/>
              <a:gd name="connsiteY88" fmla="*/ 33958 h 422863"/>
              <a:gd name="connsiteX89" fmla="*/ 14194 w 547878"/>
              <a:gd name="connsiteY89" fmla="*/ 171813 h 422863"/>
              <a:gd name="connsiteX90" fmla="*/ 34065 w 547878"/>
              <a:gd name="connsiteY90" fmla="*/ 191218 h 422863"/>
              <a:gd name="connsiteX91" fmla="*/ 79485 w 547878"/>
              <a:gd name="connsiteY91" fmla="*/ 191218 h 422863"/>
              <a:gd name="connsiteX92" fmla="*/ 96923 w 547878"/>
              <a:gd name="connsiteY92" fmla="*/ 208602 h 422863"/>
              <a:gd name="connsiteX93" fmla="*/ 96923 w 547878"/>
              <a:gd name="connsiteY93" fmla="*/ 230028 h 422863"/>
              <a:gd name="connsiteX94" fmla="*/ 144371 w 547878"/>
              <a:gd name="connsiteY94" fmla="*/ 194856 h 422863"/>
              <a:gd name="connsiteX95" fmla="*/ 154509 w 547878"/>
              <a:gd name="connsiteY95" fmla="*/ 191218 h 422863"/>
              <a:gd name="connsiteX96" fmla="*/ 219800 w 547878"/>
              <a:gd name="connsiteY96" fmla="*/ 191218 h 422863"/>
              <a:gd name="connsiteX97" fmla="*/ 230750 w 547878"/>
              <a:gd name="connsiteY97" fmla="*/ 176664 h 422863"/>
              <a:gd name="connsiteX98" fmla="*/ 323136 w 547878"/>
              <a:gd name="connsiteY98" fmla="*/ 155857 h 422863"/>
              <a:gd name="connsiteX99" fmla="*/ 351249 w 547878"/>
              <a:gd name="connsiteY99" fmla="*/ 167459 h 422863"/>
              <a:gd name="connsiteX100" fmla="*/ 352005 w 547878"/>
              <a:gd name="connsiteY100" fmla="*/ 167771 h 422863"/>
              <a:gd name="connsiteX101" fmla="*/ 352410 w 547878"/>
              <a:gd name="connsiteY101" fmla="*/ 168175 h 422863"/>
              <a:gd name="connsiteX102" fmla="*/ 382014 w 547878"/>
              <a:gd name="connsiteY102" fmla="*/ 190005 h 422863"/>
              <a:gd name="connsiteX103" fmla="*/ 382014 w 547878"/>
              <a:gd name="connsiteY103" fmla="*/ 135846 h 422863"/>
              <a:gd name="connsiteX104" fmla="*/ 382014 w 547878"/>
              <a:gd name="connsiteY104" fmla="*/ 108748 h 422863"/>
              <a:gd name="connsiteX105" fmla="*/ 363765 w 547878"/>
              <a:gd name="connsiteY105" fmla="*/ 127344 h 422863"/>
              <a:gd name="connsiteX106" fmla="*/ 358493 w 547878"/>
              <a:gd name="connsiteY106" fmla="*/ 129365 h 422863"/>
              <a:gd name="connsiteX107" fmla="*/ 353221 w 547878"/>
              <a:gd name="connsiteY107" fmla="*/ 127344 h 422863"/>
              <a:gd name="connsiteX108" fmla="*/ 353221 w 547878"/>
              <a:gd name="connsiteY108" fmla="*/ 117237 h 422863"/>
              <a:gd name="connsiteX109" fmla="*/ 384448 w 547878"/>
              <a:gd name="connsiteY109" fmla="*/ 86109 h 422863"/>
              <a:gd name="connsiteX110" fmla="*/ 394586 w 547878"/>
              <a:gd name="connsiteY110" fmla="*/ 86109 h 422863"/>
              <a:gd name="connsiteX111" fmla="*/ 412653 w 547878"/>
              <a:gd name="connsiteY111" fmla="*/ 104363 h 422863"/>
              <a:gd name="connsiteX112" fmla="*/ 424596 w 547878"/>
              <a:gd name="connsiteY112" fmla="*/ 116429 h 422863"/>
              <a:gd name="connsiteX113" fmla="*/ 424596 w 547878"/>
              <a:gd name="connsiteY113" fmla="*/ 126131 h 422863"/>
              <a:gd name="connsiteX114" fmla="*/ 414457 w 547878"/>
              <a:gd name="connsiteY114" fmla="*/ 126131 h 422863"/>
              <a:gd name="connsiteX115" fmla="*/ 402789 w 547878"/>
              <a:gd name="connsiteY115" fmla="*/ 114499 h 422863"/>
              <a:gd name="connsiteX116" fmla="*/ 396208 w 547878"/>
              <a:gd name="connsiteY116" fmla="*/ 107939 h 422863"/>
              <a:gd name="connsiteX117" fmla="*/ 396208 w 547878"/>
              <a:gd name="connsiteY117" fmla="*/ 121261 h 422863"/>
              <a:gd name="connsiteX118" fmla="*/ 396208 w 547878"/>
              <a:gd name="connsiteY118" fmla="*/ 198495 h 422863"/>
              <a:gd name="connsiteX119" fmla="*/ 396208 w 547878"/>
              <a:gd name="connsiteY119" fmla="*/ 200516 h 422863"/>
              <a:gd name="connsiteX120" fmla="*/ 425812 w 547878"/>
              <a:gd name="connsiteY120" fmla="*/ 222347 h 422863"/>
              <a:gd name="connsiteX121" fmla="*/ 427434 w 547878"/>
              <a:gd name="connsiteY121" fmla="*/ 223964 h 422863"/>
              <a:gd name="connsiteX122" fmla="*/ 435951 w 547878"/>
              <a:gd name="connsiteY122" fmla="*/ 230028 h 422863"/>
              <a:gd name="connsiteX123" fmla="*/ 435951 w 547878"/>
              <a:gd name="connsiteY123" fmla="*/ 208602 h 422863"/>
              <a:gd name="connsiteX124" fmla="*/ 452983 w 547878"/>
              <a:gd name="connsiteY124" fmla="*/ 191218 h 422863"/>
              <a:gd name="connsiteX125" fmla="*/ 514219 w 547878"/>
              <a:gd name="connsiteY125" fmla="*/ 191218 h 422863"/>
              <a:gd name="connsiteX126" fmla="*/ 533685 w 547878"/>
              <a:gd name="connsiteY126" fmla="*/ 171813 h 422863"/>
              <a:gd name="connsiteX127" fmla="*/ 533685 w 547878"/>
              <a:gd name="connsiteY127" fmla="*/ 33958 h 422863"/>
              <a:gd name="connsiteX128" fmla="*/ 514219 w 547878"/>
              <a:gd name="connsiteY128" fmla="*/ 14554 h 422863"/>
              <a:gd name="connsiteX129" fmla="*/ 500056 w 547878"/>
              <a:gd name="connsiteY129" fmla="*/ 14554 h 422863"/>
              <a:gd name="connsiteX130" fmla="*/ 165864 w 547878"/>
              <a:gd name="connsiteY130" fmla="*/ 14554 h 422863"/>
              <a:gd name="connsiteX131" fmla="*/ 165864 w 547878"/>
              <a:gd name="connsiteY131" fmla="*/ 97024 h 422863"/>
              <a:gd name="connsiteX132" fmla="*/ 184519 w 547878"/>
              <a:gd name="connsiteY132" fmla="*/ 78832 h 422863"/>
              <a:gd name="connsiteX133" fmla="*/ 194251 w 547878"/>
              <a:gd name="connsiteY133" fmla="*/ 78832 h 422863"/>
              <a:gd name="connsiteX134" fmla="*/ 194251 w 547878"/>
              <a:gd name="connsiteY134" fmla="*/ 88534 h 422863"/>
              <a:gd name="connsiteX135" fmla="*/ 163431 w 547878"/>
              <a:gd name="connsiteY135" fmla="*/ 119663 h 422863"/>
              <a:gd name="connsiteX136" fmla="*/ 158159 w 547878"/>
              <a:gd name="connsiteY136" fmla="*/ 121684 h 422863"/>
              <a:gd name="connsiteX137" fmla="*/ 153292 w 547878"/>
              <a:gd name="connsiteY137" fmla="*/ 119663 h 422863"/>
              <a:gd name="connsiteX138" fmla="*/ 123283 w 547878"/>
              <a:gd name="connsiteY138" fmla="*/ 89747 h 422863"/>
              <a:gd name="connsiteX139" fmla="*/ 123283 w 547878"/>
              <a:gd name="connsiteY139" fmla="*/ 79640 h 422863"/>
              <a:gd name="connsiteX140" fmla="*/ 133421 w 547878"/>
              <a:gd name="connsiteY140" fmla="*/ 79640 h 422863"/>
              <a:gd name="connsiteX141" fmla="*/ 151670 w 547878"/>
              <a:gd name="connsiteY141" fmla="*/ 97832 h 422863"/>
              <a:gd name="connsiteX142" fmla="*/ 151670 w 547878"/>
              <a:gd name="connsiteY142" fmla="*/ 14554 h 422863"/>
              <a:gd name="connsiteX143" fmla="*/ 34065 w 547878"/>
              <a:gd name="connsiteY143" fmla="*/ 0 h 422863"/>
              <a:gd name="connsiteX144" fmla="*/ 156942 w 547878"/>
              <a:gd name="connsiteY144" fmla="*/ 0 h 422863"/>
              <a:gd name="connsiteX145" fmla="*/ 158564 w 547878"/>
              <a:gd name="connsiteY145" fmla="*/ 0 h 422863"/>
              <a:gd name="connsiteX146" fmla="*/ 160187 w 547878"/>
              <a:gd name="connsiteY146" fmla="*/ 0 h 422863"/>
              <a:gd name="connsiteX147" fmla="*/ 514219 w 547878"/>
              <a:gd name="connsiteY147" fmla="*/ 0 h 422863"/>
              <a:gd name="connsiteX148" fmla="*/ 547878 w 547878"/>
              <a:gd name="connsiteY148" fmla="*/ 33958 h 422863"/>
              <a:gd name="connsiteX149" fmla="*/ 547878 w 547878"/>
              <a:gd name="connsiteY149" fmla="*/ 171813 h 422863"/>
              <a:gd name="connsiteX150" fmla="*/ 514219 w 547878"/>
              <a:gd name="connsiteY150" fmla="*/ 205772 h 422863"/>
              <a:gd name="connsiteX151" fmla="*/ 452983 w 547878"/>
              <a:gd name="connsiteY151" fmla="*/ 205772 h 422863"/>
              <a:gd name="connsiteX152" fmla="*/ 449739 w 547878"/>
              <a:gd name="connsiteY152" fmla="*/ 208602 h 422863"/>
              <a:gd name="connsiteX153" fmla="*/ 449739 w 547878"/>
              <a:gd name="connsiteY153" fmla="*/ 229623 h 422863"/>
              <a:gd name="connsiteX154" fmla="*/ 527196 w 547878"/>
              <a:gd name="connsiteY154" fmla="*/ 229623 h 422863"/>
              <a:gd name="connsiteX155" fmla="*/ 534090 w 547878"/>
              <a:gd name="connsiteY155" fmla="*/ 236900 h 422863"/>
              <a:gd name="connsiteX156" fmla="*/ 527196 w 547878"/>
              <a:gd name="connsiteY156" fmla="*/ 243773 h 422863"/>
              <a:gd name="connsiteX157" fmla="*/ 445684 w 547878"/>
              <a:gd name="connsiteY157" fmla="*/ 243773 h 422863"/>
              <a:gd name="connsiteX158" fmla="*/ 443250 w 547878"/>
              <a:gd name="connsiteY158" fmla="*/ 245390 h 422863"/>
              <a:gd name="connsiteX159" fmla="*/ 430679 w 547878"/>
              <a:gd name="connsiteY159" fmla="*/ 244177 h 422863"/>
              <a:gd name="connsiteX160" fmla="*/ 377148 w 547878"/>
              <a:gd name="connsiteY160" fmla="*/ 204155 h 422863"/>
              <a:gd name="connsiteX161" fmla="*/ 376743 w 547878"/>
              <a:gd name="connsiteY161" fmla="*/ 203750 h 422863"/>
              <a:gd name="connsiteX162" fmla="*/ 343894 w 547878"/>
              <a:gd name="connsiteY162" fmla="*/ 179494 h 422863"/>
              <a:gd name="connsiteX163" fmla="*/ 340765 w 547878"/>
              <a:gd name="connsiteY163" fmla="*/ 178231 h 422863"/>
              <a:gd name="connsiteX164" fmla="*/ 319651 w 547878"/>
              <a:gd name="connsiteY164" fmla="*/ 169710 h 422863"/>
              <a:gd name="connsiteX165" fmla="*/ 241294 w 547878"/>
              <a:gd name="connsiteY165" fmla="*/ 186367 h 422863"/>
              <a:gd name="connsiteX166" fmla="*/ 199523 w 547878"/>
              <a:gd name="connsiteY166" fmla="*/ 243368 h 422863"/>
              <a:gd name="connsiteX167" fmla="*/ 203579 w 547878"/>
              <a:gd name="connsiteY167" fmla="*/ 267624 h 422863"/>
              <a:gd name="connsiteX168" fmla="*/ 216556 w 547878"/>
              <a:gd name="connsiteY168" fmla="*/ 270454 h 422863"/>
              <a:gd name="connsiteX169" fmla="*/ 227911 w 547878"/>
              <a:gd name="connsiteY169" fmla="*/ 263582 h 422863"/>
              <a:gd name="connsiteX170" fmla="*/ 255082 w 547878"/>
              <a:gd name="connsiteY170" fmla="*/ 226389 h 422863"/>
              <a:gd name="connsiteX171" fmla="*/ 275764 w 547878"/>
              <a:gd name="connsiteY171" fmla="*/ 225176 h 422863"/>
              <a:gd name="connsiteX172" fmla="*/ 288249 w 547878"/>
              <a:gd name="connsiteY172" fmla="*/ 232195 h 422863"/>
              <a:gd name="connsiteX173" fmla="*/ 295990 w 547878"/>
              <a:gd name="connsiteY173" fmla="*/ 236546 h 422863"/>
              <a:gd name="connsiteX174" fmla="*/ 318345 w 547878"/>
              <a:gd name="connsiteY174" fmla="*/ 240943 h 422863"/>
              <a:gd name="connsiteX175" fmla="*/ 318751 w 547878"/>
              <a:gd name="connsiteY175" fmla="*/ 240943 h 422863"/>
              <a:gd name="connsiteX176" fmla="*/ 354438 w 547878"/>
              <a:gd name="connsiteY176" fmla="*/ 232453 h 422863"/>
              <a:gd name="connsiteX177" fmla="*/ 364171 w 547878"/>
              <a:gd name="connsiteY177" fmla="*/ 235283 h 422863"/>
              <a:gd name="connsiteX178" fmla="*/ 361332 w 547878"/>
              <a:gd name="connsiteY178" fmla="*/ 244581 h 422863"/>
              <a:gd name="connsiteX179" fmla="*/ 341866 w 547878"/>
              <a:gd name="connsiteY179" fmla="*/ 252262 h 422863"/>
              <a:gd name="connsiteX180" fmla="*/ 418918 w 547878"/>
              <a:gd name="connsiteY180" fmla="*/ 292689 h 422863"/>
              <a:gd name="connsiteX181" fmla="*/ 431895 w 547878"/>
              <a:gd name="connsiteY181" fmla="*/ 307647 h 422863"/>
              <a:gd name="connsiteX182" fmla="*/ 430273 w 547878"/>
              <a:gd name="connsiteY182" fmla="*/ 328264 h 422863"/>
              <a:gd name="connsiteX183" fmla="*/ 406752 w 547878"/>
              <a:gd name="connsiteY183" fmla="*/ 342414 h 422863"/>
              <a:gd name="connsiteX184" fmla="*/ 401480 w 547878"/>
              <a:gd name="connsiteY184" fmla="*/ 342009 h 422863"/>
              <a:gd name="connsiteX185" fmla="*/ 399047 w 547878"/>
              <a:gd name="connsiteY185" fmla="*/ 354542 h 422863"/>
              <a:gd name="connsiteX186" fmla="*/ 398236 w 547878"/>
              <a:gd name="connsiteY186" fmla="*/ 356563 h 422863"/>
              <a:gd name="connsiteX187" fmla="*/ 375120 w 547878"/>
              <a:gd name="connsiteY187" fmla="*/ 369904 h 422863"/>
              <a:gd name="connsiteX188" fmla="*/ 366604 w 547878"/>
              <a:gd name="connsiteY188" fmla="*/ 368691 h 422863"/>
              <a:gd name="connsiteX189" fmla="*/ 363765 w 547878"/>
              <a:gd name="connsiteY189" fmla="*/ 380415 h 422863"/>
              <a:gd name="connsiteX190" fmla="*/ 362954 w 547878"/>
              <a:gd name="connsiteY190" fmla="*/ 382436 h 422863"/>
              <a:gd name="connsiteX191" fmla="*/ 339839 w 547878"/>
              <a:gd name="connsiteY191" fmla="*/ 396181 h 422863"/>
              <a:gd name="connsiteX192" fmla="*/ 331323 w 547878"/>
              <a:gd name="connsiteY192" fmla="*/ 394968 h 422863"/>
              <a:gd name="connsiteX193" fmla="*/ 328889 w 547878"/>
              <a:gd name="connsiteY193" fmla="*/ 405479 h 422863"/>
              <a:gd name="connsiteX194" fmla="*/ 327267 w 547878"/>
              <a:gd name="connsiteY194" fmla="*/ 409118 h 422863"/>
              <a:gd name="connsiteX195" fmla="*/ 313073 w 547878"/>
              <a:gd name="connsiteY195" fmla="*/ 421246 h 422863"/>
              <a:gd name="connsiteX196" fmla="*/ 305368 w 547878"/>
              <a:gd name="connsiteY196" fmla="*/ 422459 h 422863"/>
              <a:gd name="connsiteX197" fmla="*/ 294013 w 547878"/>
              <a:gd name="connsiteY197" fmla="*/ 419629 h 422863"/>
              <a:gd name="connsiteX198" fmla="*/ 285497 w 547878"/>
              <a:gd name="connsiteY198" fmla="*/ 415182 h 422863"/>
              <a:gd name="connsiteX199" fmla="*/ 270898 w 547878"/>
              <a:gd name="connsiteY199" fmla="*/ 422863 h 422863"/>
              <a:gd name="connsiteX200" fmla="*/ 262381 w 547878"/>
              <a:gd name="connsiteY200" fmla="*/ 420437 h 422863"/>
              <a:gd name="connsiteX201" fmla="*/ 247782 w 547878"/>
              <a:gd name="connsiteY201" fmla="*/ 412352 h 422863"/>
              <a:gd name="connsiteX202" fmla="*/ 240483 w 547878"/>
              <a:gd name="connsiteY202" fmla="*/ 403458 h 422863"/>
              <a:gd name="connsiteX203" fmla="*/ 238049 w 547878"/>
              <a:gd name="connsiteY203" fmla="*/ 403862 h 422863"/>
              <a:gd name="connsiteX204" fmla="*/ 229128 w 547878"/>
              <a:gd name="connsiteY204" fmla="*/ 401437 h 422863"/>
              <a:gd name="connsiteX205" fmla="*/ 214934 w 547878"/>
              <a:gd name="connsiteY205" fmla="*/ 393351 h 422863"/>
              <a:gd name="connsiteX206" fmla="*/ 207634 w 547878"/>
              <a:gd name="connsiteY206" fmla="*/ 384862 h 422863"/>
              <a:gd name="connsiteX207" fmla="*/ 205201 w 547878"/>
              <a:gd name="connsiteY207" fmla="*/ 384862 h 422863"/>
              <a:gd name="connsiteX208" fmla="*/ 196279 w 547878"/>
              <a:gd name="connsiteY208" fmla="*/ 382840 h 422863"/>
              <a:gd name="connsiteX209" fmla="*/ 182085 w 547878"/>
              <a:gd name="connsiteY209" fmla="*/ 374755 h 422863"/>
              <a:gd name="connsiteX210" fmla="*/ 175191 w 547878"/>
              <a:gd name="connsiteY210" fmla="*/ 366670 h 422863"/>
              <a:gd name="connsiteX211" fmla="*/ 172758 w 547878"/>
              <a:gd name="connsiteY211" fmla="*/ 366670 h 422863"/>
              <a:gd name="connsiteX212" fmla="*/ 164242 w 547878"/>
              <a:gd name="connsiteY212" fmla="*/ 364244 h 422863"/>
              <a:gd name="connsiteX213" fmla="*/ 149643 w 547878"/>
              <a:gd name="connsiteY213" fmla="*/ 356563 h 422863"/>
              <a:gd name="connsiteX214" fmla="*/ 141937 w 547878"/>
              <a:gd name="connsiteY214" fmla="*/ 344839 h 422863"/>
              <a:gd name="connsiteX215" fmla="*/ 141937 w 547878"/>
              <a:gd name="connsiteY215" fmla="*/ 338775 h 422863"/>
              <a:gd name="connsiteX216" fmla="*/ 99762 w 547878"/>
              <a:gd name="connsiteY216" fmla="*/ 314924 h 422863"/>
              <a:gd name="connsiteX217" fmla="*/ 90840 w 547878"/>
              <a:gd name="connsiteY217" fmla="*/ 312498 h 422863"/>
              <a:gd name="connsiteX218" fmla="*/ 21088 w 547878"/>
              <a:gd name="connsiteY218" fmla="*/ 312498 h 422863"/>
              <a:gd name="connsiteX219" fmla="*/ 13788 w 547878"/>
              <a:gd name="connsiteY219" fmla="*/ 305221 h 422863"/>
              <a:gd name="connsiteX220" fmla="*/ 21088 w 547878"/>
              <a:gd name="connsiteY220" fmla="*/ 298349 h 422863"/>
              <a:gd name="connsiteX221" fmla="*/ 90840 w 547878"/>
              <a:gd name="connsiteY221" fmla="*/ 298349 h 422863"/>
              <a:gd name="connsiteX222" fmla="*/ 107061 w 547878"/>
              <a:gd name="connsiteY222" fmla="*/ 302391 h 422863"/>
              <a:gd name="connsiteX223" fmla="*/ 147209 w 547878"/>
              <a:gd name="connsiteY223" fmla="*/ 325435 h 422863"/>
              <a:gd name="connsiteX224" fmla="*/ 160592 w 547878"/>
              <a:gd name="connsiteY224" fmla="*/ 302391 h 422863"/>
              <a:gd name="connsiteX225" fmla="*/ 195063 w 547878"/>
              <a:gd name="connsiteY225" fmla="*/ 291476 h 422863"/>
              <a:gd name="connsiteX226" fmla="*/ 205201 w 547878"/>
              <a:gd name="connsiteY226" fmla="*/ 301179 h 422863"/>
              <a:gd name="connsiteX227" fmla="*/ 219141 w 547878"/>
              <a:gd name="connsiteY227" fmla="*/ 293851 h 422863"/>
              <a:gd name="connsiteX228" fmla="*/ 227230 w 547878"/>
              <a:gd name="connsiteY228" fmla="*/ 294894 h 422863"/>
              <a:gd name="connsiteX229" fmla="*/ 235211 w 547878"/>
              <a:gd name="connsiteY229" fmla="*/ 295923 h 422863"/>
              <a:gd name="connsiteX230" fmla="*/ 246566 w 547878"/>
              <a:gd name="connsiteY230" fmla="*/ 308051 h 422863"/>
              <a:gd name="connsiteX231" fmla="*/ 274548 w 547878"/>
              <a:gd name="connsiteY231" fmla="*/ 306434 h 422863"/>
              <a:gd name="connsiteX232" fmla="*/ 279414 w 547878"/>
              <a:gd name="connsiteY232" fmla="*/ 310881 h 422863"/>
              <a:gd name="connsiteX233" fmla="*/ 283064 w 547878"/>
              <a:gd name="connsiteY233" fmla="*/ 311689 h 422863"/>
              <a:gd name="connsiteX234" fmla="*/ 352410 w 547878"/>
              <a:gd name="connsiteY234" fmla="*/ 346052 h 422863"/>
              <a:gd name="connsiteX235" fmla="*/ 353221 w 547878"/>
              <a:gd name="connsiteY235" fmla="*/ 346861 h 422863"/>
              <a:gd name="connsiteX236" fmla="*/ 367010 w 547878"/>
              <a:gd name="connsiteY236" fmla="*/ 353329 h 422863"/>
              <a:gd name="connsiteX237" fmla="*/ 385259 w 547878"/>
              <a:gd name="connsiteY237" fmla="*/ 349691 h 422863"/>
              <a:gd name="connsiteX238" fmla="*/ 386070 w 547878"/>
              <a:gd name="connsiteY238" fmla="*/ 348478 h 422863"/>
              <a:gd name="connsiteX239" fmla="*/ 386070 w 547878"/>
              <a:gd name="connsiteY239" fmla="*/ 339584 h 422863"/>
              <a:gd name="connsiteX240" fmla="*/ 378770 w 547878"/>
              <a:gd name="connsiteY240" fmla="*/ 331499 h 422863"/>
              <a:gd name="connsiteX241" fmla="*/ 276170 w 547878"/>
              <a:gd name="connsiteY241" fmla="*/ 279752 h 422863"/>
              <a:gd name="connsiteX242" fmla="*/ 272925 w 547878"/>
              <a:gd name="connsiteY242" fmla="*/ 270050 h 422863"/>
              <a:gd name="connsiteX243" fmla="*/ 282658 w 547878"/>
              <a:gd name="connsiteY243" fmla="*/ 266816 h 422863"/>
              <a:gd name="connsiteX244" fmla="*/ 314290 w 547878"/>
              <a:gd name="connsiteY244" fmla="*/ 282987 h 422863"/>
              <a:gd name="connsiteX245" fmla="*/ 400669 w 547878"/>
              <a:gd name="connsiteY245" fmla="*/ 327052 h 422863"/>
              <a:gd name="connsiteX246" fmla="*/ 417702 w 547878"/>
              <a:gd name="connsiteY246" fmla="*/ 321796 h 422863"/>
              <a:gd name="connsiteX247" fmla="*/ 418107 w 547878"/>
              <a:gd name="connsiteY247" fmla="*/ 312094 h 422863"/>
              <a:gd name="connsiteX248" fmla="*/ 412024 w 547878"/>
              <a:gd name="connsiteY248" fmla="*/ 304817 h 422863"/>
              <a:gd name="connsiteX249" fmla="*/ 315912 w 547878"/>
              <a:gd name="connsiteY249" fmla="*/ 255092 h 422863"/>
              <a:gd name="connsiteX250" fmla="*/ 290313 w 547878"/>
              <a:gd name="connsiteY250" fmla="*/ 249736 h 422863"/>
              <a:gd name="connsiteX251" fmla="*/ 277959 w 547878"/>
              <a:gd name="connsiteY251" fmla="*/ 242767 h 422863"/>
              <a:gd name="connsiteX252" fmla="*/ 266842 w 547878"/>
              <a:gd name="connsiteY252" fmla="*/ 236496 h 422863"/>
              <a:gd name="connsiteX253" fmla="*/ 265626 w 547878"/>
              <a:gd name="connsiteY253" fmla="*/ 236496 h 422863"/>
              <a:gd name="connsiteX254" fmla="*/ 239266 w 547878"/>
              <a:gd name="connsiteY254" fmla="*/ 272476 h 422863"/>
              <a:gd name="connsiteX255" fmla="*/ 213717 w 547878"/>
              <a:gd name="connsiteY255" fmla="*/ 285008 h 422863"/>
              <a:gd name="connsiteX256" fmla="*/ 195468 w 547878"/>
              <a:gd name="connsiteY256" fmla="*/ 279348 h 422863"/>
              <a:gd name="connsiteX257" fmla="*/ 188168 w 547878"/>
              <a:gd name="connsiteY257" fmla="*/ 234879 h 422863"/>
              <a:gd name="connsiteX258" fmla="*/ 209662 w 547878"/>
              <a:gd name="connsiteY258" fmla="*/ 205772 h 422863"/>
              <a:gd name="connsiteX259" fmla="*/ 154509 w 547878"/>
              <a:gd name="connsiteY259" fmla="*/ 205772 h 422863"/>
              <a:gd name="connsiteX260" fmla="*/ 152887 w 547878"/>
              <a:gd name="connsiteY260" fmla="*/ 206176 h 422863"/>
              <a:gd name="connsiteX261" fmla="*/ 102195 w 547878"/>
              <a:gd name="connsiteY261" fmla="*/ 244177 h 422863"/>
              <a:gd name="connsiteX262" fmla="*/ 94895 w 547878"/>
              <a:gd name="connsiteY262" fmla="*/ 246603 h 422863"/>
              <a:gd name="connsiteX263" fmla="*/ 89623 w 547878"/>
              <a:gd name="connsiteY263" fmla="*/ 245390 h 422863"/>
              <a:gd name="connsiteX264" fmla="*/ 82729 w 547878"/>
              <a:gd name="connsiteY264" fmla="*/ 234879 h 422863"/>
              <a:gd name="connsiteX265" fmla="*/ 82729 w 547878"/>
              <a:gd name="connsiteY265" fmla="*/ 208602 h 422863"/>
              <a:gd name="connsiteX266" fmla="*/ 79485 w 547878"/>
              <a:gd name="connsiteY266" fmla="*/ 205772 h 422863"/>
              <a:gd name="connsiteX267" fmla="*/ 34065 w 547878"/>
              <a:gd name="connsiteY267" fmla="*/ 205772 h 422863"/>
              <a:gd name="connsiteX268" fmla="*/ 0 w 547878"/>
              <a:gd name="connsiteY268" fmla="*/ 171813 h 422863"/>
              <a:gd name="connsiteX269" fmla="*/ 0 w 547878"/>
              <a:gd name="connsiteY269" fmla="*/ 33958 h 422863"/>
              <a:gd name="connsiteX270" fmla="*/ 34065 w 547878"/>
              <a:gd name="connsiteY270" fmla="*/ 0 h 42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547878" h="422863">
                <a:moveTo>
                  <a:pt x="255105" y="399614"/>
                </a:moveTo>
                <a:lnTo>
                  <a:pt x="269681" y="407905"/>
                </a:lnTo>
                <a:lnTo>
                  <a:pt x="255098" y="399673"/>
                </a:lnTo>
                <a:close/>
                <a:moveTo>
                  <a:pt x="222135" y="380862"/>
                </a:moveTo>
                <a:lnTo>
                  <a:pt x="236528" y="389049"/>
                </a:lnTo>
                <a:lnTo>
                  <a:pt x="236022" y="388904"/>
                </a:lnTo>
                <a:lnTo>
                  <a:pt x="222161" y="380960"/>
                </a:lnTo>
                <a:close/>
                <a:moveTo>
                  <a:pt x="301313" y="379606"/>
                </a:moveTo>
                <a:cubicBezTo>
                  <a:pt x="301313" y="384457"/>
                  <a:pt x="300096" y="388904"/>
                  <a:pt x="297663" y="393351"/>
                </a:cubicBezTo>
                <a:lnTo>
                  <a:pt x="292797" y="403054"/>
                </a:lnTo>
                <a:lnTo>
                  <a:pt x="300502" y="406692"/>
                </a:lnTo>
                <a:cubicBezTo>
                  <a:pt x="305774" y="409522"/>
                  <a:pt x="312262" y="407501"/>
                  <a:pt x="314696" y="402245"/>
                </a:cubicBezTo>
                <a:lnTo>
                  <a:pt x="316318" y="399415"/>
                </a:lnTo>
                <a:cubicBezTo>
                  <a:pt x="319156" y="394160"/>
                  <a:pt x="317129" y="387692"/>
                  <a:pt x="311857" y="384862"/>
                </a:cubicBezTo>
                <a:close/>
                <a:moveTo>
                  <a:pt x="287119" y="329477"/>
                </a:moveTo>
                <a:cubicBezTo>
                  <a:pt x="287119" y="332711"/>
                  <a:pt x="286714" y="335541"/>
                  <a:pt x="285497" y="338371"/>
                </a:cubicBezTo>
                <a:lnTo>
                  <a:pt x="285091" y="339180"/>
                </a:lnTo>
                <a:lnTo>
                  <a:pt x="277792" y="352116"/>
                </a:lnTo>
                <a:lnTo>
                  <a:pt x="287525" y="356563"/>
                </a:lnTo>
                <a:lnTo>
                  <a:pt x="334972" y="380819"/>
                </a:lnTo>
                <a:cubicBezTo>
                  <a:pt x="337406" y="382032"/>
                  <a:pt x="340650" y="382436"/>
                  <a:pt x="343489" y="381223"/>
                </a:cubicBezTo>
                <a:cubicBezTo>
                  <a:pt x="346327" y="380415"/>
                  <a:pt x="348761" y="378798"/>
                  <a:pt x="349977" y="375968"/>
                </a:cubicBezTo>
                <a:lnTo>
                  <a:pt x="350788" y="373947"/>
                </a:lnTo>
                <a:cubicBezTo>
                  <a:pt x="353627" y="368691"/>
                  <a:pt x="352005" y="362627"/>
                  <a:pt x="346733" y="359393"/>
                </a:cubicBezTo>
                <a:close/>
                <a:moveTo>
                  <a:pt x="223856" y="307647"/>
                </a:moveTo>
                <a:cubicBezTo>
                  <a:pt x="219800" y="307647"/>
                  <a:pt x="215339" y="310072"/>
                  <a:pt x="212906" y="314115"/>
                </a:cubicBezTo>
                <a:lnTo>
                  <a:pt x="190196" y="354542"/>
                </a:lnTo>
                <a:cubicBezTo>
                  <a:pt x="188168" y="358180"/>
                  <a:pt x="188168" y="360201"/>
                  <a:pt x="188168" y="360606"/>
                </a:cubicBezTo>
                <a:cubicBezTo>
                  <a:pt x="188168" y="361414"/>
                  <a:pt x="188168" y="361819"/>
                  <a:pt x="189385" y="362223"/>
                </a:cubicBezTo>
                <a:lnTo>
                  <a:pt x="203579" y="370308"/>
                </a:lnTo>
                <a:lnTo>
                  <a:pt x="222161" y="380960"/>
                </a:lnTo>
                <a:lnTo>
                  <a:pt x="222233" y="381223"/>
                </a:lnTo>
                <a:lnTo>
                  <a:pt x="236022" y="388904"/>
                </a:lnTo>
                <a:lnTo>
                  <a:pt x="255098" y="399673"/>
                </a:lnTo>
                <a:lnTo>
                  <a:pt x="255082" y="399820"/>
                </a:lnTo>
                <a:lnTo>
                  <a:pt x="269681" y="407905"/>
                </a:lnTo>
                <a:cubicBezTo>
                  <a:pt x="270898" y="409118"/>
                  <a:pt x="272925" y="408309"/>
                  <a:pt x="273736" y="406692"/>
                </a:cubicBezTo>
                <a:lnTo>
                  <a:pt x="285497" y="386075"/>
                </a:lnTo>
                <a:cubicBezTo>
                  <a:pt x="287119" y="383649"/>
                  <a:pt x="287525" y="380415"/>
                  <a:pt x="286714" y="377181"/>
                </a:cubicBezTo>
                <a:cubicBezTo>
                  <a:pt x="285497" y="374351"/>
                  <a:pt x="283469" y="371521"/>
                  <a:pt x="280631" y="370308"/>
                </a:cubicBezTo>
                <a:cubicBezTo>
                  <a:pt x="279414" y="369500"/>
                  <a:pt x="277792" y="369095"/>
                  <a:pt x="276170" y="369095"/>
                </a:cubicBezTo>
                <a:cubicBezTo>
                  <a:pt x="272114" y="369095"/>
                  <a:pt x="267653" y="371521"/>
                  <a:pt x="265220" y="375968"/>
                </a:cubicBezTo>
                <a:lnTo>
                  <a:pt x="255893" y="392543"/>
                </a:lnTo>
                <a:lnTo>
                  <a:pt x="255105" y="399614"/>
                </a:lnTo>
                <a:lnTo>
                  <a:pt x="236528" y="389049"/>
                </a:lnTo>
                <a:lnTo>
                  <a:pt x="238860" y="389713"/>
                </a:lnTo>
                <a:cubicBezTo>
                  <a:pt x="239266" y="389309"/>
                  <a:pt x="240483" y="388500"/>
                  <a:pt x="240888" y="387692"/>
                </a:cubicBezTo>
                <a:lnTo>
                  <a:pt x="272114" y="332711"/>
                </a:lnTo>
                <a:cubicBezTo>
                  <a:pt x="274142" y="327456"/>
                  <a:pt x="272114" y="321796"/>
                  <a:pt x="267248" y="318966"/>
                </a:cubicBezTo>
                <a:cubicBezTo>
                  <a:pt x="262381" y="316136"/>
                  <a:pt x="256298" y="317349"/>
                  <a:pt x="252649" y="321796"/>
                </a:cubicBezTo>
                <a:lnTo>
                  <a:pt x="251432" y="323009"/>
                </a:lnTo>
                <a:lnTo>
                  <a:pt x="221017" y="376776"/>
                </a:lnTo>
                <a:lnTo>
                  <a:pt x="222135" y="380862"/>
                </a:lnTo>
                <a:lnTo>
                  <a:pt x="203579" y="370308"/>
                </a:lnTo>
                <a:cubicBezTo>
                  <a:pt x="205201" y="371521"/>
                  <a:pt x="206823" y="370712"/>
                  <a:pt x="207634" y="369095"/>
                </a:cubicBezTo>
                <a:lnTo>
                  <a:pt x="233183" y="324222"/>
                </a:lnTo>
                <a:cubicBezTo>
                  <a:pt x="235211" y="321796"/>
                  <a:pt x="235616" y="318562"/>
                  <a:pt x="234399" y="315732"/>
                </a:cubicBezTo>
                <a:cubicBezTo>
                  <a:pt x="233588" y="312498"/>
                  <a:pt x="231561" y="310072"/>
                  <a:pt x="228722" y="308455"/>
                </a:cubicBezTo>
                <a:cubicBezTo>
                  <a:pt x="227100" y="308051"/>
                  <a:pt x="225883" y="307647"/>
                  <a:pt x="223856" y="307647"/>
                </a:cubicBezTo>
                <a:close/>
                <a:moveTo>
                  <a:pt x="183708" y="303200"/>
                </a:moveTo>
                <a:cubicBezTo>
                  <a:pt x="179652" y="303200"/>
                  <a:pt x="175191" y="305626"/>
                  <a:pt x="172758" y="309668"/>
                </a:cubicBezTo>
                <a:lnTo>
                  <a:pt x="157348" y="336754"/>
                </a:lnTo>
                <a:cubicBezTo>
                  <a:pt x="156131" y="338775"/>
                  <a:pt x="155726" y="341201"/>
                  <a:pt x="155726" y="342414"/>
                </a:cubicBezTo>
                <a:cubicBezTo>
                  <a:pt x="155726" y="343222"/>
                  <a:pt x="156131" y="343627"/>
                  <a:pt x="156942" y="344031"/>
                </a:cubicBezTo>
                <a:lnTo>
                  <a:pt x="171541" y="352116"/>
                </a:lnTo>
                <a:cubicBezTo>
                  <a:pt x="172353" y="352520"/>
                  <a:pt x="173164" y="352520"/>
                  <a:pt x="173569" y="352520"/>
                </a:cubicBezTo>
                <a:cubicBezTo>
                  <a:pt x="173975" y="352116"/>
                  <a:pt x="175191" y="352116"/>
                  <a:pt x="175597" y="350903"/>
                </a:cubicBezTo>
                <a:lnTo>
                  <a:pt x="179620" y="343815"/>
                </a:lnTo>
                <a:lnTo>
                  <a:pt x="193035" y="320179"/>
                </a:lnTo>
                <a:cubicBezTo>
                  <a:pt x="194657" y="317349"/>
                  <a:pt x="195468" y="314115"/>
                  <a:pt x="194251" y="310881"/>
                </a:cubicBezTo>
                <a:cubicBezTo>
                  <a:pt x="193440" y="308051"/>
                  <a:pt x="191413" y="305626"/>
                  <a:pt x="188168" y="304008"/>
                </a:cubicBezTo>
                <a:cubicBezTo>
                  <a:pt x="186952" y="303604"/>
                  <a:pt x="185330" y="303200"/>
                  <a:pt x="183708" y="303200"/>
                </a:cubicBezTo>
                <a:close/>
                <a:moveTo>
                  <a:pt x="317703" y="100010"/>
                </a:moveTo>
                <a:cubicBezTo>
                  <a:pt x="321951" y="100010"/>
                  <a:pt x="324654" y="103099"/>
                  <a:pt x="324654" y="106961"/>
                </a:cubicBezTo>
                <a:cubicBezTo>
                  <a:pt x="324654" y="110823"/>
                  <a:pt x="321951" y="113912"/>
                  <a:pt x="317703" y="113912"/>
                </a:cubicBezTo>
                <a:cubicBezTo>
                  <a:pt x="314227" y="113912"/>
                  <a:pt x="310752" y="110823"/>
                  <a:pt x="310752" y="106961"/>
                </a:cubicBezTo>
                <a:cubicBezTo>
                  <a:pt x="310752" y="103099"/>
                  <a:pt x="314227" y="100010"/>
                  <a:pt x="317703" y="100010"/>
                </a:cubicBezTo>
                <a:close/>
                <a:moveTo>
                  <a:pt x="273055" y="100010"/>
                </a:moveTo>
                <a:cubicBezTo>
                  <a:pt x="276917" y="100010"/>
                  <a:pt x="280006" y="103099"/>
                  <a:pt x="280006" y="106961"/>
                </a:cubicBezTo>
                <a:cubicBezTo>
                  <a:pt x="280006" y="110823"/>
                  <a:pt x="276917" y="113912"/>
                  <a:pt x="273055" y="113912"/>
                </a:cubicBezTo>
                <a:cubicBezTo>
                  <a:pt x="269193" y="113912"/>
                  <a:pt x="266104" y="110823"/>
                  <a:pt x="266104" y="106961"/>
                </a:cubicBezTo>
                <a:cubicBezTo>
                  <a:pt x="266104" y="103099"/>
                  <a:pt x="269193" y="100010"/>
                  <a:pt x="273055" y="100010"/>
                </a:cubicBezTo>
                <a:close/>
                <a:moveTo>
                  <a:pt x="227285" y="100010"/>
                </a:moveTo>
                <a:cubicBezTo>
                  <a:pt x="231937" y="100010"/>
                  <a:pt x="235321" y="103099"/>
                  <a:pt x="235321" y="106961"/>
                </a:cubicBezTo>
                <a:cubicBezTo>
                  <a:pt x="235321" y="110823"/>
                  <a:pt x="231937" y="113912"/>
                  <a:pt x="227285" y="113912"/>
                </a:cubicBezTo>
                <a:cubicBezTo>
                  <a:pt x="223055" y="113912"/>
                  <a:pt x="219671" y="110823"/>
                  <a:pt x="219671" y="106961"/>
                </a:cubicBezTo>
                <a:cubicBezTo>
                  <a:pt x="219671" y="103099"/>
                  <a:pt x="223055" y="100010"/>
                  <a:pt x="227285" y="100010"/>
                </a:cubicBezTo>
                <a:close/>
                <a:moveTo>
                  <a:pt x="34065" y="14554"/>
                </a:moveTo>
                <a:cubicBezTo>
                  <a:pt x="23116" y="14554"/>
                  <a:pt x="14194" y="23043"/>
                  <a:pt x="14194" y="33958"/>
                </a:cubicBezTo>
                <a:lnTo>
                  <a:pt x="14194" y="171813"/>
                </a:lnTo>
                <a:cubicBezTo>
                  <a:pt x="14194" y="182728"/>
                  <a:pt x="23116" y="191218"/>
                  <a:pt x="34065" y="191218"/>
                </a:cubicBezTo>
                <a:lnTo>
                  <a:pt x="79485" y="191218"/>
                </a:lnTo>
                <a:cubicBezTo>
                  <a:pt x="89218" y="191218"/>
                  <a:pt x="96923" y="199303"/>
                  <a:pt x="96923" y="208602"/>
                </a:cubicBezTo>
                <a:lnTo>
                  <a:pt x="96923" y="230028"/>
                </a:lnTo>
                <a:lnTo>
                  <a:pt x="144371" y="194856"/>
                </a:lnTo>
                <a:cubicBezTo>
                  <a:pt x="147209" y="192431"/>
                  <a:pt x="150859" y="191218"/>
                  <a:pt x="154509" y="191218"/>
                </a:cubicBezTo>
                <a:lnTo>
                  <a:pt x="219800" y="191218"/>
                </a:lnTo>
                <a:lnTo>
                  <a:pt x="230750" y="176664"/>
                </a:lnTo>
                <a:cubicBezTo>
                  <a:pt x="252649" y="153924"/>
                  <a:pt x="291200" y="148239"/>
                  <a:pt x="323136" y="155857"/>
                </a:cubicBezTo>
                <a:lnTo>
                  <a:pt x="351249" y="167459"/>
                </a:lnTo>
                <a:lnTo>
                  <a:pt x="352005" y="167771"/>
                </a:lnTo>
                <a:lnTo>
                  <a:pt x="352410" y="168175"/>
                </a:lnTo>
                <a:lnTo>
                  <a:pt x="382014" y="190005"/>
                </a:lnTo>
                <a:lnTo>
                  <a:pt x="382014" y="135846"/>
                </a:lnTo>
                <a:lnTo>
                  <a:pt x="382014" y="108748"/>
                </a:lnTo>
                <a:lnTo>
                  <a:pt x="363765" y="127344"/>
                </a:lnTo>
                <a:cubicBezTo>
                  <a:pt x="362143" y="128557"/>
                  <a:pt x="360521" y="129365"/>
                  <a:pt x="358493" y="129365"/>
                </a:cubicBezTo>
                <a:cubicBezTo>
                  <a:pt x="356871" y="129365"/>
                  <a:pt x="354844" y="128557"/>
                  <a:pt x="353221" y="127344"/>
                </a:cubicBezTo>
                <a:cubicBezTo>
                  <a:pt x="350788" y="124514"/>
                  <a:pt x="350788" y="120067"/>
                  <a:pt x="353221" y="117237"/>
                </a:cubicBezTo>
                <a:lnTo>
                  <a:pt x="384448" y="86109"/>
                </a:lnTo>
                <a:cubicBezTo>
                  <a:pt x="387286" y="83683"/>
                  <a:pt x="392153" y="83683"/>
                  <a:pt x="394586" y="86109"/>
                </a:cubicBezTo>
                <a:lnTo>
                  <a:pt x="412653" y="104363"/>
                </a:lnTo>
                <a:lnTo>
                  <a:pt x="424596" y="116429"/>
                </a:lnTo>
                <a:cubicBezTo>
                  <a:pt x="427434" y="118854"/>
                  <a:pt x="427434" y="123706"/>
                  <a:pt x="424596" y="126131"/>
                </a:cubicBezTo>
                <a:cubicBezTo>
                  <a:pt x="421757" y="128961"/>
                  <a:pt x="417296" y="128961"/>
                  <a:pt x="414457" y="126131"/>
                </a:cubicBezTo>
                <a:lnTo>
                  <a:pt x="402789" y="114499"/>
                </a:lnTo>
                <a:lnTo>
                  <a:pt x="396208" y="107939"/>
                </a:lnTo>
                <a:lnTo>
                  <a:pt x="396208" y="121261"/>
                </a:lnTo>
                <a:lnTo>
                  <a:pt x="396208" y="198495"/>
                </a:lnTo>
                <a:cubicBezTo>
                  <a:pt x="396208" y="199303"/>
                  <a:pt x="396208" y="199708"/>
                  <a:pt x="396208" y="200516"/>
                </a:cubicBezTo>
                <a:lnTo>
                  <a:pt x="425812" y="222347"/>
                </a:lnTo>
                <a:cubicBezTo>
                  <a:pt x="426218" y="222751"/>
                  <a:pt x="427029" y="223155"/>
                  <a:pt x="427434" y="223964"/>
                </a:cubicBezTo>
                <a:lnTo>
                  <a:pt x="435951" y="230028"/>
                </a:lnTo>
                <a:lnTo>
                  <a:pt x="435951" y="208602"/>
                </a:lnTo>
                <a:cubicBezTo>
                  <a:pt x="435951" y="199303"/>
                  <a:pt x="443250" y="191218"/>
                  <a:pt x="452983" y="191218"/>
                </a:cubicBezTo>
                <a:lnTo>
                  <a:pt x="514219" y="191218"/>
                </a:lnTo>
                <a:cubicBezTo>
                  <a:pt x="525169" y="191218"/>
                  <a:pt x="533685" y="182728"/>
                  <a:pt x="533685" y="171813"/>
                </a:cubicBezTo>
                <a:lnTo>
                  <a:pt x="533685" y="33958"/>
                </a:lnTo>
                <a:cubicBezTo>
                  <a:pt x="533685" y="23043"/>
                  <a:pt x="525169" y="14554"/>
                  <a:pt x="514219" y="14554"/>
                </a:cubicBezTo>
                <a:lnTo>
                  <a:pt x="500056" y="14554"/>
                </a:lnTo>
                <a:lnTo>
                  <a:pt x="165864" y="14554"/>
                </a:lnTo>
                <a:lnTo>
                  <a:pt x="165864" y="97024"/>
                </a:lnTo>
                <a:lnTo>
                  <a:pt x="184519" y="78832"/>
                </a:lnTo>
                <a:cubicBezTo>
                  <a:pt x="186952" y="75598"/>
                  <a:pt x="191818" y="75598"/>
                  <a:pt x="194251" y="78832"/>
                </a:cubicBezTo>
                <a:cubicBezTo>
                  <a:pt x="197090" y="81258"/>
                  <a:pt x="197090" y="86109"/>
                  <a:pt x="194251" y="88534"/>
                </a:cubicBezTo>
                <a:lnTo>
                  <a:pt x="163431" y="119663"/>
                </a:lnTo>
                <a:cubicBezTo>
                  <a:pt x="161809" y="121280"/>
                  <a:pt x="160187" y="121684"/>
                  <a:pt x="158159" y="121684"/>
                </a:cubicBezTo>
                <a:cubicBezTo>
                  <a:pt x="156537" y="121684"/>
                  <a:pt x="154509" y="121280"/>
                  <a:pt x="153292" y="119663"/>
                </a:cubicBezTo>
                <a:lnTo>
                  <a:pt x="123283" y="89747"/>
                </a:lnTo>
                <a:cubicBezTo>
                  <a:pt x="120444" y="86917"/>
                  <a:pt x="120444" y="82470"/>
                  <a:pt x="123283" y="79640"/>
                </a:cubicBezTo>
                <a:cubicBezTo>
                  <a:pt x="126122" y="76811"/>
                  <a:pt x="130582" y="76811"/>
                  <a:pt x="133421" y="79640"/>
                </a:cubicBezTo>
                <a:lnTo>
                  <a:pt x="151670" y="97832"/>
                </a:lnTo>
                <a:lnTo>
                  <a:pt x="151670" y="14554"/>
                </a:lnTo>
                <a:close/>
                <a:moveTo>
                  <a:pt x="34065" y="0"/>
                </a:moveTo>
                <a:lnTo>
                  <a:pt x="156942" y="0"/>
                </a:lnTo>
                <a:cubicBezTo>
                  <a:pt x="157753" y="0"/>
                  <a:pt x="158159" y="0"/>
                  <a:pt x="158564" y="0"/>
                </a:cubicBezTo>
                <a:cubicBezTo>
                  <a:pt x="159375" y="0"/>
                  <a:pt x="159781" y="0"/>
                  <a:pt x="160187" y="0"/>
                </a:cubicBezTo>
                <a:lnTo>
                  <a:pt x="514219" y="0"/>
                </a:lnTo>
                <a:cubicBezTo>
                  <a:pt x="532874" y="0"/>
                  <a:pt x="547878" y="15362"/>
                  <a:pt x="547878" y="33958"/>
                </a:cubicBezTo>
                <a:lnTo>
                  <a:pt x="547878" y="171813"/>
                </a:lnTo>
                <a:cubicBezTo>
                  <a:pt x="547878" y="190410"/>
                  <a:pt x="532874" y="205772"/>
                  <a:pt x="514219" y="205772"/>
                </a:cubicBezTo>
                <a:lnTo>
                  <a:pt x="452983" y="205772"/>
                </a:lnTo>
                <a:cubicBezTo>
                  <a:pt x="451361" y="205772"/>
                  <a:pt x="449739" y="206984"/>
                  <a:pt x="449739" y="208602"/>
                </a:cubicBezTo>
                <a:lnTo>
                  <a:pt x="449739" y="229623"/>
                </a:lnTo>
                <a:lnTo>
                  <a:pt x="527196" y="229623"/>
                </a:lnTo>
                <a:cubicBezTo>
                  <a:pt x="531252" y="229623"/>
                  <a:pt x="534090" y="232453"/>
                  <a:pt x="534090" y="236900"/>
                </a:cubicBezTo>
                <a:cubicBezTo>
                  <a:pt x="534090" y="240943"/>
                  <a:pt x="531252" y="243773"/>
                  <a:pt x="527196" y="243773"/>
                </a:cubicBezTo>
                <a:lnTo>
                  <a:pt x="445684" y="243773"/>
                </a:lnTo>
                <a:cubicBezTo>
                  <a:pt x="444872" y="244581"/>
                  <a:pt x="444061" y="244986"/>
                  <a:pt x="443250" y="245390"/>
                </a:cubicBezTo>
                <a:cubicBezTo>
                  <a:pt x="439195" y="247411"/>
                  <a:pt x="434329" y="247007"/>
                  <a:pt x="430679" y="244177"/>
                </a:cubicBezTo>
                <a:lnTo>
                  <a:pt x="377148" y="204155"/>
                </a:lnTo>
                <a:cubicBezTo>
                  <a:pt x="377148" y="204155"/>
                  <a:pt x="376743" y="204155"/>
                  <a:pt x="376743" y="203750"/>
                </a:cubicBezTo>
                <a:lnTo>
                  <a:pt x="343894" y="179494"/>
                </a:lnTo>
                <a:lnTo>
                  <a:pt x="340765" y="178231"/>
                </a:lnTo>
                <a:lnTo>
                  <a:pt x="319651" y="169710"/>
                </a:lnTo>
                <a:cubicBezTo>
                  <a:pt x="292619" y="163324"/>
                  <a:pt x="259543" y="167568"/>
                  <a:pt x="241294" y="186367"/>
                </a:cubicBezTo>
                <a:lnTo>
                  <a:pt x="199523" y="243368"/>
                </a:lnTo>
                <a:cubicBezTo>
                  <a:pt x="194251" y="251050"/>
                  <a:pt x="195874" y="261965"/>
                  <a:pt x="203579" y="267624"/>
                </a:cubicBezTo>
                <a:cubicBezTo>
                  <a:pt x="207229" y="270050"/>
                  <a:pt x="212095" y="271263"/>
                  <a:pt x="216556" y="270454"/>
                </a:cubicBezTo>
                <a:cubicBezTo>
                  <a:pt x="221017" y="270050"/>
                  <a:pt x="225072" y="267624"/>
                  <a:pt x="227911" y="263582"/>
                </a:cubicBezTo>
                <a:lnTo>
                  <a:pt x="255082" y="226389"/>
                </a:lnTo>
                <a:cubicBezTo>
                  <a:pt x="261165" y="220730"/>
                  <a:pt x="269681" y="220325"/>
                  <a:pt x="275764" y="225176"/>
                </a:cubicBezTo>
                <a:lnTo>
                  <a:pt x="288249" y="232195"/>
                </a:lnTo>
                <a:lnTo>
                  <a:pt x="295990" y="236546"/>
                </a:lnTo>
                <a:cubicBezTo>
                  <a:pt x="303239" y="239225"/>
                  <a:pt x="310843" y="240741"/>
                  <a:pt x="318345" y="240943"/>
                </a:cubicBezTo>
                <a:cubicBezTo>
                  <a:pt x="318345" y="240943"/>
                  <a:pt x="318345" y="240943"/>
                  <a:pt x="318751" y="240943"/>
                </a:cubicBezTo>
                <a:cubicBezTo>
                  <a:pt x="330917" y="240943"/>
                  <a:pt x="343489" y="238517"/>
                  <a:pt x="354438" y="232453"/>
                </a:cubicBezTo>
                <a:cubicBezTo>
                  <a:pt x="358088" y="230028"/>
                  <a:pt x="362143" y="231645"/>
                  <a:pt x="364171" y="235283"/>
                </a:cubicBezTo>
                <a:cubicBezTo>
                  <a:pt x="365793" y="238517"/>
                  <a:pt x="364576" y="242964"/>
                  <a:pt x="361332" y="244581"/>
                </a:cubicBezTo>
                <a:cubicBezTo>
                  <a:pt x="354844" y="248220"/>
                  <a:pt x="348355" y="250645"/>
                  <a:pt x="341866" y="252262"/>
                </a:cubicBezTo>
                <a:lnTo>
                  <a:pt x="418918" y="292689"/>
                </a:lnTo>
                <a:cubicBezTo>
                  <a:pt x="425001" y="295519"/>
                  <a:pt x="429868" y="301179"/>
                  <a:pt x="431895" y="307647"/>
                </a:cubicBezTo>
                <a:cubicBezTo>
                  <a:pt x="434329" y="314519"/>
                  <a:pt x="433517" y="321796"/>
                  <a:pt x="430273" y="328264"/>
                </a:cubicBezTo>
                <a:cubicBezTo>
                  <a:pt x="425812" y="337563"/>
                  <a:pt x="416485" y="342414"/>
                  <a:pt x="406752" y="342414"/>
                </a:cubicBezTo>
                <a:cubicBezTo>
                  <a:pt x="404724" y="342414"/>
                  <a:pt x="403102" y="342414"/>
                  <a:pt x="401480" y="342009"/>
                </a:cubicBezTo>
                <a:cubicBezTo>
                  <a:pt x="401886" y="346456"/>
                  <a:pt x="400669" y="350903"/>
                  <a:pt x="399047" y="354542"/>
                </a:cubicBezTo>
                <a:lnTo>
                  <a:pt x="398236" y="356563"/>
                </a:lnTo>
                <a:cubicBezTo>
                  <a:pt x="393369" y="365053"/>
                  <a:pt x="384448" y="369904"/>
                  <a:pt x="375120" y="369904"/>
                </a:cubicBezTo>
                <a:cubicBezTo>
                  <a:pt x="371876" y="369904"/>
                  <a:pt x="369037" y="369095"/>
                  <a:pt x="366604" y="368691"/>
                </a:cubicBezTo>
                <a:cubicBezTo>
                  <a:pt x="366604" y="372734"/>
                  <a:pt x="365793" y="376372"/>
                  <a:pt x="363765" y="380415"/>
                </a:cubicBezTo>
                <a:lnTo>
                  <a:pt x="362954" y="382436"/>
                </a:lnTo>
                <a:cubicBezTo>
                  <a:pt x="358088" y="391330"/>
                  <a:pt x="349166" y="396181"/>
                  <a:pt x="339839" y="396181"/>
                </a:cubicBezTo>
                <a:cubicBezTo>
                  <a:pt x="337406" y="396181"/>
                  <a:pt x="334161" y="395777"/>
                  <a:pt x="331323" y="394968"/>
                </a:cubicBezTo>
                <a:cubicBezTo>
                  <a:pt x="331323" y="398607"/>
                  <a:pt x="330917" y="402245"/>
                  <a:pt x="328889" y="405479"/>
                </a:cubicBezTo>
                <a:lnTo>
                  <a:pt x="327267" y="409118"/>
                </a:lnTo>
                <a:cubicBezTo>
                  <a:pt x="324428" y="414777"/>
                  <a:pt x="319562" y="418820"/>
                  <a:pt x="313073" y="421246"/>
                </a:cubicBezTo>
                <a:cubicBezTo>
                  <a:pt x="310640" y="422054"/>
                  <a:pt x="307801" y="422459"/>
                  <a:pt x="305368" y="422459"/>
                </a:cubicBezTo>
                <a:cubicBezTo>
                  <a:pt x="301313" y="422459"/>
                  <a:pt x="297663" y="421246"/>
                  <a:pt x="294013" y="419629"/>
                </a:cubicBezTo>
                <a:lnTo>
                  <a:pt x="285497" y="415182"/>
                </a:lnTo>
                <a:cubicBezTo>
                  <a:pt x="281847" y="420033"/>
                  <a:pt x="276575" y="422863"/>
                  <a:pt x="270898" y="422863"/>
                </a:cubicBezTo>
                <a:cubicBezTo>
                  <a:pt x="268059" y="422863"/>
                  <a:pt x="265220" y="422459"/>
                  <a:pt x="262381" y="420437"/>
                </a:cubicBezTo>
                <a:lnTo>
                  <a:pt x="247782" y="412352"/>
                </a:lnTo>
                <a:cubicBezTo>
                  <a:pt x="244538" y="410331"/>
                  <a:pt x="242105" y="407501"/>
                  <a:pt x="240483" y="403458"/>
                </a:cubicBezTo>
                <a:cubicBezTo>
                  <a:pt x="239671" y="403862"/>
                  <a:pt x="238860" y="403862"/>
                  <a:pt x="238049" y="403862"/>
                </a:cubicBezTo>
                <a:cubicBezTo>
                  <a:pt x="234805" y="403862"/>
                  <a:pt x="231966" y="403054"/>
                  <a:pt x="229128" y="401437"/>
                </a:cubicBezTo>
                <a:lnTo>
                  <a:pt x="214934" y="393351"/>
                </a:lnTo>
                <a:cubicBezTo>
                  <a:pt x="211284" y="391330"/>
                  <a:pt x="208851" y="388500"/>
                  <a:pt x="207634" y="384862"/>
                </a:cubicBezTo>
                <a:cubicBezTo>
                  <a:pt x="206418" y="384862"/>
                  <a:pt x="206012" y="384862"/>
                  <a:pt x="205201" y="384862"/>
                </a:cubicBezTo>
                <a:cubicBezTo>
                  <a:pt x="201957" y="384862"/>
                  <a:pt x="199118" y="384457"/>
                  <a:pt x="196279" y="382840"/>
                </a:cubicBezTo>
                <a:lnTo>
                  <a:pt x="182085" y="374755"/>
                </a:lnTo>
                <a:cubicBezTo>
                  <a:pt x="178841" y="372734"/>
                  <a:pt x="176408" y="370308"/>
                  <a:pt x="175191" y="366670"/>
                </a:cubicBezTo>
                <a:cubicBezTo>
                  <a:pt x="173975" y="366670"/>
                  <a:pt x="173569" y="366670"/>
                  <a:pt x="172758" y="366670"/>
                </a:cubicBezTo>
                <a:cubicBezTo>
                  <a:pt x="169919" y="366670"/>
                  <a:pt x="166675" y="365861"/>
                  <a:pt x="164242" y="364244"/>
                </a:cubicBezTo>
                <a:lnTo>
                  <a:pt x="149643" y="356563"/>
                </a:lnTo>
                <a:cubicBezTo>
                  <a:pt x="145587" y="353733"/>
                  <a:pt x="142343" y="349691"/>
                  <a:pt x="141937" y="344839"/>
                </a:cubicBezTo>
                <a:cubicBezTo>
                  <a:pt x="141126" y="342818"/>
                  <a:pt x="141126" y="340797"/>
                  <a:pt x="141937" y="338775"/>
                </a:cubicBezTo>
                <a:lnTo>
                  <a:pt x="99762" y="314924"/>
                </a:lnTo>
                <a:cubicBezTo>
                  <a:pt x="97329" y="313307"/>
                  <a:pt x="93679" y="312498"/>
                  <a:pt x="90840" y="312498"/>
                </a:cubicBezTo>
                <a:lnTo>
                  <a:pt x="21088" y="312498"/>
                </a:lnTo>
                <a:cubicBezTo>
                  <a:pt x="17033" y="312498"/>
                  <a:pt x="13788" y="309264"/>
                  <a:pt x="13788" y="305221"/>
                </a:cubicBezTo>
                <a:cubicBezTo>
                  <a:pt x="13788" y="301179"/>
                  <a:pt x="17033" y="298349"/>
                  <a:pt x="21088" y="298349"/>
                </a:cubicBezTo>
                <a:lnTo>
                  <a:pt x="90840" y="298349"/>
                </a:lnTo>
                <a:cubicBezTo>
                  <a:pt x="96517" y="298349"/>
                  <a:pt x="102195" y="299966"/>
                  <a:pt x="107061" y="302391"/>
                </a:cubicBezTo>
                <a:lnTo>
                  <a:pt x="147209" y="325435"/>
                </a:lnTo>
                <a:lnTo>
                  <a:pt x="160592" y="302391"/>
                </a:lnTo>
                <a:cubicBezTo>
                  <a:pt x="167892" y="290263"/>
                  <a:pt x="182896" y="285412"/>
                  <a:pt x="195063" y="291476"/>
                </a:cubicBezTo>
                <a:cubicBezTo>
                  <a:pt x="199118" y="293902"/>
                  <a:pt x="202768" y="297136"/>
                  <a:pt x="205201" y="301179"/>
                </a:cubicBezTo>
                <a:cubicBezTo>
                  <a:pt x="209054" y="297338"/>
                  <a:pt x="213920" y="294811"/>
                  <a:pt x="219141" y="293851"/>
                </a:cubicBezTo>
                <a:lnTo>
                  <a:pt x="227230" y="294894"/>
                </a:lnTo>
                <a:lnTo>
                  <a:pt x="235211" y="295923"/>
                </a:lnTo>
                <a:cubicBezTo>
                  <a:pt x="240483" y="298753"/>
                  <a:pt x="244132" y="302796"/>
                  <a:pt x="246566" y="308051"/>
                </a:cubicBezTo>
                <a:cubicBezTo>
                  <a:pt x="254676" y="302391"/>
                  <a:pt x="265626" y="301583"/>
                  <a:pt x="274548" y="306434"/>
                </a:cubicBezTo>
                <a:cubicBezTo>
                  <a:pt x="276575" y="307647"/>
                  <a:pt x="278197" y="309264"/>
                  <a:pt x="279414" y="310881"/>
                </a:cubicBezTo>
                <a:cubicBezTo>
                  <a:pt x="280631" y="310881"/>
                  <a:pt x="281847" y="310881"/>
                  <a:pt x="283064" y="311689"/>
                </a:cubicBezTo>
                <a:lnTo>
                  <a:pt x="352410" y="346052"/>
                </a:lnTo>
                <a:cubicBezTo>
                  <a:pt x="352816" y="346052"/>
                  <a:pt x="353221" y="346456"/>
                  <a:pt x="353221" y="346861"/>
                </a:cubicBezTo>
                <a:lnTo>
                  <a:pt x="367010" y="353329"/>
                </a:lnTo>
                <a:cubicBezTo>
                  <a:pt x="374309" y="356967"/>
                  <a:pt x="382420" y="355755"/>
                  <a:pt x="385259" y="349691"/>
                </a:cubicBezTo>
                <a:lnTo>
                  <a:pt x="386070" y="348478"/>
                </a:lnTo>
                <a:cubicBezTo>
                  <a:pt x="387286" y="345648"/>
                  <a:pt x="387286" y="342414"/>
                  <a:pt x="386070" y="339584"/>
                </a:cubicBezTo>
                <a:cubicBezTo>
                  <a:pt x="384853" y="336350"/>
                  <a:pt x="382014" y="333520"/>
                  <a:pt x="378770" y="331499"/>
                </a:cubicBezTo>
                <a:lnTo>
                  <a:pt x="276170" y="279752"/>
                </a:lnTo>
                <a:cubicBezTo>
                  <a:pt x="272520" y="277731"/>
                  <a:pt x="270898" y="273688"/>
                  <a:pt x="272925" y="270050"/>
                </a:cubicBezTo>
                <a:cubicBezTo>
                  <a:pt x="274548" y="266412"/>
                  <a:pt x="279008" y="265199"/>
                  <a:pt x="282658" y="266816"/>
                </a:cubicBezTo>
                <a:lnTo>
                  <a:pt x="314290" y="282987"/>
                </a:lnTo>
                <a:lnTo>
                  <a:pt x="400669" y="327052"/>
                </a:lnTo>
                <a:cubicBezTo>
                  <a:pt x="406752" y="330286"/>
                  <a:pt x="414457" y="327860"/>
                  <a:pt x="417702" y="321796"/>
                </a:cubicBezTo>
                <a:cubicBezTo>
                  <a:pt x="418918" y="318966"/>
                  <a:pt x="419324" y="315732"/>
                  <a:pt x="418107" y="312094"/>
                </a:cubicBezTo>
                <a:cubicBezTo>
                  <a:pt x="417296" y="309264"/>
                  <a:pt x="415268" y="306434"/>
                  <a:pt x="412024" y="304817"/>
                </a:cubicBezTo>
                <a:lnTo>
                  <a:pt x="315912" y="255092"/>
                </a:lnTo>
                <a:cubicBezTo>
                  <a:pt x="307193" y="254688"/>
                  <a:pt x="298575" y="252869"/>
                  <a:pt x="290313" y="249736"/>
                </a:cubicBezTo>
                <a:lnTo>
                  <a:pt x="277959" y="242767"/>
                </a:lnTo>
                <a:lnTo>
                  <a:pt x="266842" y="236496"/>
                </a:lnTo>
                <a:cubicBezTo>
                  <a:pt x="266842" y="236092"/>
                  <a:pt x="266031" y="236092"/>
                  <a:pt x="265626" y="236496"/>
                </a:cubicBezTo>
                <a:lnTo>
                  <a:pt x="239266" y="272476"/>
                </a:lnTo>
                <a:cubicBezTo>
                  <a:pt x="233183" y="280965"/>
                  <a:pt x="223450" y="285008"/>
                  <a:pt x="213717" y="285008"/>
                </a:cubicBezTo>
                <a:cubicBezTo>
                  <a:pt x="207229" y="285008"/>
                  <a:pt x="200740" y="283391"/>
                  <a:pt x="195468" y="279348"/>
                </a:cubicBezTo>
                <a:cubicBezTo>
                  <a:pt x="181274" y="268837"/>
                  <a:pt x="177625" y="249028"/>
                  <a:pt x="188168" y="234879"/>
                </a:cubicBezTo>
                <a:lnTo>
                  <a:pt x="209662" y="205772"/>
                </a:lnTo>
                <a:lnTo>
                  <a:pt x="154509" y="205772"/>
                </a:lnTo>
                <a:cubicBezTo>
                  <a:pt x="154103" y="205772"/>
                  <a:pt x="153292" y="205772"/>
                  <a:pt x="152887" y="206176"/>
                </a:cubicBezTo>
                <a:lnTo>
                  <a:pt x="102195" y="244177"/>
                </a:lnTo>
                <a:cubicBezTo>
                  <a:pt x="99762" y="245794"/>
                  <a:pt x="97329" y="246603"/>
                  <a:pt x="94895" y="246603"/>
                </a:cubicBezTo>
                <a:cubicBezTo>
                  <a:pt x="92868" y="246603"/>
                  <a:pt x="91245" y="246198"/>
                  <a:pt x="89623" y="245390"/>
                </a:cubicBezTo>
                <a:cubicBezTo>
                  <a:pt x="85162" y="243368"/>
                  <a:pt x="82729" y="239326"/>
                  <a:pt x="82729" y="234879"/>
                </a:cubicBezTo>
                <a:lnTo>
                  <a:pt x="82729" y="208602"/>
                </a:lnTo>
                <a:cubicBezTo>
                  <a:pt x="82729" y="206984"/>
                  <a:pt x="81513" y="205772"/>
                  <a:pt x="79485" y="205772"/>
                </a:cubicBezTo>
                <a:lnTo>
                  <a:pt x="34065" y="205772"/>
                </a:lnTo>
                <a:cubicBezTo>
                  <a:pt x="15005" y="205772"/>
                  <a:pt x="0" y="190410"/>
                  <a:pt x="0" y="171813"/>
                </a:cubicBezTo>
                <a:lnTo>
                  <a:pt x="0" y="33958"/>
                </a:lnTo>
                <a:cubicBezTo>
                  <a:pt x="0" y="15362"/>
                  <a:pt x="15005" y="0"/>
                  <a:pt x="3406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133" name="Straight Arrow Connector 132">
            <a:extLst>
              <a:ext uri="{FF2B5EF4-FFF2-40B4-BE49-F238E27FC236}">
                <a16:creationId xmlns:a16="http://schemas.microsoft.com/office/drawing/2014/main" id="{84F82EF7-B1B4-7498-E611-E85239E5F44C}"/>
              </a:ext>
            </a:extLst>
          </p:cNvPr>
          <p:cNvCxnSpPr>
            <a:stCxn id="106" idx="2"/>
            <a:endCxn id="93" idx="0"/>
          </p:cNvCxnSpPr>
          <p:nvPr/>
        </p:nvCxnSpPr>
        <p:spPr bwMode="gray">
          <a:xfrm>
            <a:off x="6009197" y="2528014"/>
            <a:ext cx="0" cy="13769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27EEA7A5-A7DD-7792-4534-112FA10009F6}"/>
              </a:ext>
            </a:extLst>
          </p:cNvPr>
          <p:cNvCxnSpPr>
            <a:stCxn id="93" idx="2"/>
            <a:endCxn id="97" idx="0"/>
          </p:cNvCxnSpPr>
          <p:nvPr/>
        </p:nvCxnSpPr>
        <p:spPr bwMode="gray">
          <a:xfrm>
            <a:off x="6009198" y="3024139"/>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94D74FEF-2923-4372-B157-5783B0F0EBA3}"/>
              </a:ext>
            </a:extLst>
          </p:cNvPr>
          <p:cNvCxnSpPr>
            <a:stCxn id="97" idx="2"/>
            <a:endCxn id="100" idx="0"/>
          </p:cNvCxnSpPr>
          <p:nvPr/>
        </p:nvCxnSpPr>
        <p:spPr bwMode="gray">
          <a:xfrm>
            <a:off x="6009198" y="3534773"/>
            <a:ext cx="0" cy="15220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C726AE4C-D3F0-CA9F-251F-30DA514A9030}"/>
              </a:ext>
            </a:extLst>
          </p:cNvPr>
          <p:cNvCxnSpPr>
            <a:stCxn id="100" idx="2"/>
            <a:endCxn id="103" idx="0"/>
          </p:cNvCxnSpPr>
          <p:nvPr/>
        </p:nvCxnSpPr>
        <p:spPr bwMode="gray">
          <a:xfrm>
            <a:off x="6009198" y="4045409"/>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45F1674F-4B8B-A17E-CF74-0E5D8486D8A9}"/>
              </a:ext>
            </a:extLst>
          </p:cNvPr>
          <p:cNvCxnSpPr>
            <a:stCxn id="103" idx="2"/>
            <a:endCxn id="112" idx="0"/>
          </p:cNvCxnSpPr>
          <p:nvPr/>
        </p:nvCxnSpPr>
        <p:spPr bwMode="gray">
          <a:xfrm>
            <a:off x="6009198" y="4556043"/>
            <a:ext cx="0" cy="1392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9822C35-FDD8-51B4-FADB-2418E672F614}"/>
              </a:ext>
            </a:extLst>
          </p:cNvPr>
          <p:cNvCxnSpPr>
            <a:stCxn id="112" idx="2"/>
            <a:endCxn id="109" idx="0"/>
          </p:cNvCxnSpPr>
          <p:nvPr/>
        </p:nvCxnSpPr>
        <p:spPr bwMode="gray">
          <a:xfrm flipH="1">
            <a:off x="6007425" y="5053820"/>
            <a:ext cx="1773" cy="13484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86" name="Freeform 43">
            <a:extLst>
              <a:ext uri="{FF2B5EF4-FFF2-40B4-BE49-F238E27FC236}">
                <a16:creationId xmlns:a16="http://schemas.microsoft.com/office/drawing/2014/main" id="{68445BD7-4130-6619-F842-2D22B4E083A3}"/>
              </a:ext>
            </a:extLst>
          </p:cNvPr>
          <p:cNvSpPr>
            <a:spLocks noChangeArrowheads="1"/>
          </p:cNvSpPr>
          <p:nvPr/>
        </p:nvSpPr>
        <p:spPr bwMode="auto">
          <a:xfrm>
            <a:off x="5634110" y="3226332"/>
            <a:ext cx="232244" cy="269039"/>
          </a:xfrm>
          <a:custGeom>
            <a:avLst/>
            <a:gdLst>
              <a:gd name="connsiteX0" fmla="*/ 136278 w 502678"/>
              <a:gd name="connsiteY0" fmla="*/ 502429 h 547660"/>
              <a:gd name="connsiteX1" fmla="*/ 136278 w 502678"/>
              <a:gd name="connsiteY1" fmla="*/ 518728 h 547660"/>
              <a:gd name="connsiteX2" fmla="*/ 365992 w 502678"/>
              <a:gd name="connsiteY2" fmla="*/ 518728 h 547660"/>
              <a:gd name="connsiteX3" fmla="*/ 365992 w 502678"/>
              <a:gd name="connsiteY3" fmla="*/ 502429 h 547660"/>
              <a:gd name="connsiteX4" fmla="*/ 385577 w 502678"/>
              <a:gd name="connsiteY4" fmla="*/ 488167 h 547660"/>
              <a:gd name="connsiteX5" fmla="*/ 380273 w 502678"/>
              <a:gd name="connsiteY5" fmla="*/ 493057 h 547660"/>
              <a:gd name="connsiteX6" fmla="*/ 380273 w 502678"/>
              <a:gd name="connsiteY6" fmla="*/ 528100 h 547660"/>
              <a:gd name="connsiteX7" fmla="*/ 385577 w 502678"/>
              <a:gd name="connsiteY7" fmla="*/ 532990 h 547660"/>
              <a:gd name="connsiteX8" fmla="*/ 421891 w 502678"/>
              <a:gd name="connsiteY8" fmla="*/ 532990 h 547660"/>
              <a:gd name="connsiteX9" fmla="*/ 427195 w 502678"/>
              <a:gd name="connsiteY9" fmla="*/ 528100 h 547660"/>
              <a:gd name="connsiteX10" fmla="*/ 427195 w 502678"/>
              <a:gd name="connsiteY10" fmla="*/ 493057 h 547660"/>
              <a:gd name="connsiteX11" fmla="*/ 421891 w 502678"/>
              <a:gd name="connsiteY11" fmla="*/ 488167 h 547660"/>
              <a:gd name="connsiteX12" fmla="*/ 77931 w 502678"/>
              <a:gd name="connsiteY12" fmla="*/ 486944 h 547660"/>
              <a:gd name="connsiteX13" fmla="*/ 75075 w 502678"/>
              <a:gd name="connsiteY13" fmla="*/ 489797 h 547660"/>
              <a:gd name="connsiteX14" fmla="*/ 75075 w 502678"/>
              <a:gd name="connsiteY14" fmla="*/ 529730 h 547660"/>
              <a:gd name="connsiteX15" fmla="*/ 77931 w 502678"/>
              <a:gd name="connsiteY15" fmla="*/ 532175 h 547660"/>
              <a:gd name="connsiteX16" fmla="*/ 119549 w 502678"/>
              <a:gd name="connsiteY16" fmla="*/ 532175 h 547660"/>
              <a:gd name="connsiteX17" fmla="*/ 121997 w 502678"/>
              <a:gd name="connsiteY17" fmla="*/ 529730 h 547660"/>
              <a:gd name="connsiteX18" fmla="*/ 121997 w 502678"/>
              <a:gd name="connsiteY18" fmla="*/ 489797 h 547660"/>
              <a:gd name="connsiteX19" fmla="*/ 119549 w 502678"/>
              <a:gd name="connsiteY19" fmla="*/ 486944 h 547660"/>
              <a:gd name="connsiteX20" fmla="*/ 447665 w 502678"/>
              <a:gd name="connsiteY20" fmla="*/ 380952 h 547660"/>
              <a:gd name="connsiteX21" fmla="*/ 455958 w 502678"/>
              <a:gd name="connsiteY21" fmla="*/ 388612 h 547660"/>
              <a:gd name="connsiteX22" fmla="*/ 447665 w 502678"/>
              <a:gd name="connsiteY22" fmla="*/ 396698 h 547660"/>
              <a:gd name="connsiteX23" fmla="*/ 440202 w 502678"/>
              <a:gd name="connsiteY23" fmla="*/ 388612 h 547660"/>
              <a:gd name="connsiteX24" fmla="*/ 447665 w 502678"/>
              <a:gd name="connsiteY24" fmla="*/ 380952 h 547660"/>
              <a:gd name="connsiteX25" fmla="*/ 53211 w 502678"/>
              <a:gd name="connsiteY25" fmla="*/ 380952 h 547660"/>
              <a:gd name="connsiteX26" fmla="*/ 60674 w 502678"/>
              <a:gd name="connsiteY26" fmla="*/ 388612 h 547660"/>
              <a:gd name="connsiteX27" fmla="*/ 53211 w 502678"/>
              <a:gd name="connsiteY27" fmla="*/ 396698 h 547660"/>
              <a:gd name="connsiteX28" fmla="*/ 44919 w 502678"/>
              <a:gd name="connsiteY28" fmla="*/ 388612 h 547660"/>
              <a:gd name="connsiteX29" fmla="*/ 53211 w 502678"/>
              <a:gd name="connsiteY29" fmla="*/ 380952 h 547660"/>
              <a:gd name="connsiteX30" fmla="*/ 344698 w 502678"/>
              <a:gd name="connsiteY30" fmla="*/ 380951 h 547660"/>
              <a:gd name="connsiteX31" fmla="*/ 419901 w 502678"/>
              <a:gd name="connsiteY31" fmla="*/ 380951 h 547660"/>
              <a:gd name="connsiteX32" fmla="*/ 427218 w 502678"/>
              <a:gd name="connsiteY32" fmla="*/ 387739 h 547660"/>
              <a:gd name="connsiteX33" fmla="*/ 419901 w 502678"/>
              <a:gd name="connsiteY33" fmla="*/ 394927 h 547660"/>
              <a:gd name="connsiteX34" fmla="*/ 344698 w 502678"/>
              <a:gd name="connsiteY34" fmla="*/ 394927 h 547660"/>
              <a:gd name="connsiteX35" fmla="*/ 337787 w 502678"/>
              <a:gd name="connsiteY35" fmla="*/ 387739 h 547660"/>
              <a:gd name="connsiteX36" fmla="*/ 344698 w 502678"/>
              <a:gd name="connsiteY36" fmla="*/ 380951 h 547660"/>
              <a:gd name="connsiteX37" fmla="*/ 84544 w 502678"/>
              <a:gd name="connsiteY37" fmla="*/ 380951 h 547660"/>
              <a:gd name="connsiteX38" fmla="*/ 159408 w 502678"/>
              <a:gd name="connsiteY38" fmla="*/ 380951 h 547660"/>
              <a:gd name="connsiteX39" fmla="*/ 166692 w 502678"/>
              <a:gd name="connsiteY39" fmla="*/ 387739 h 547660"/>
              <a:gd name="connsiteX40" fmla="*/ 159408 w 502678"/>
              <a:gd name="connsiteY40" fmla="*/ 394927 h 547660"/>
              <a:gd name="connsiteX41" fmla="*/ 84544 w 502678"/>
              <a:gd name="connsiteY41" fmla="*/ 394927 h 547660"/>
              <a:gd name="connsiteX42" fmla="*/ 77260 w 502678"/>
              <a:gd name="connsiteY42" fmla="*/ 387739 h 547660"/>
              <a:gd name="connsiteX43" fmla="*/ 84544 w 502678"/>
              <a:gd name="connsiteY43" fmla="*/ 380951 h 547660"/>
              <a:gd name="connsiteX44" fmla="*/ 322334 w 502678"/>
              <a:gd name="connsiteY44" fmla="*/ 365106 h 547660"/>
              <a:gd name="connsiteX45" fmla="*/ 318254 w 502678"/>
              <a:gd name="connsiteY45" fmla="*/ 369181 h 547660"/>
              <a:gd name="connsiteX46" fmla="*/ 318254 w 502678"/>
              <a:gd name="connsiteY46" fmla="*/ 407892 h 547660"/>
              <a:gd name="connsiteX47" fmla="*/ 322334 w 502678"/>
              <a:gd name="connsiteY47" fmla="*/ 411967 h 547660"/>
              <a:gd name="connsiteX48" fmla="*/ 470037 w 502678"/>
              <a:gd name="connsiteY48" fmla="*/ 411967 h 547660"/>
              <a:gd name="connsiteX49" fmla="*/ 474117 w 502678"/>
              <a:gd name="connsiteY49" fmla="*/ 407892 h 547660"/>
              <a:gd name="connsiteX50" fmla="*/ 474117 w 502678"/>
              <a:gd name="connsiteY50" fmla="*/ 369181 h 547660"/>
              <a:gd name="connsiteX51" fmla="*/ 470037 w 502678"/>
              <a:gd name="connsiteY51" fmla="*/ 365106 h 547660"/>
              <a:gd name="connsiteX52" fmla="*/ 31417 w 502678"/>
              <a:gd name="connsiteY52" fmla="*/ 365106 h 547660"/>
              <a:gd name="connsiteX53" fmla="*/ 28561 w 502678"/>
              <a:gd name="connsiteY53" fmla="*/ 367959 h 547660"/>
              <a:gd name="connsiteX54" fmla="*/ 28561 w 502678"/>
              <a:gd name="connsiteY54" fmla="*/ 409115 h 547660"/>
              <a:gd name="connsiteX55" fmla="*/ 31417 w 502678"/>
              <a:gd name="connsiteY55" fmla="*/ 411967 h 547660"/>
              <a:gd name="connsiteX56" fmla="*/ 181160 w 502678"/>
              <a:gd name="connsiteY56" fmla="*/ 411967 h 547660"/>
              <a:gd name="connsiteX57" fmla="*/ 184016 w 502678"/>
              <a:gd name="connsiteY57" fmla="*/ 409115 h 547660"/>
              <a:gd name="connsiteX58" fmla="*/ 184016 w 502678"/>
              <a:gd name="connsiteY58" fmla="*/ 367959 h 547660"/>
              <a:gd name="connsiteX59" fmla="*/ 181160 w 502678"/>
              <a:gd name="connsiteY59" fmla="*/ 365106 h 547660"/>
              <a:gd name="connsiteX60" fmla="*/ 344698 w 502678"/>
              <a:gd name="connsiteY60" fmla="*/ 260556 h 547660"/>
              <a:gd name="connsiteX61" fmla="*/ 419901 w 502678"/>
              <a:gd name="connsiteY61" fmla="*/ 260556 h 547660"/>
              <a:gd name="connsiteX62" fmla="*/ 427218 w 502678"/>
              <a:gd name="connsiteY62" fmla="*/ 267538 h 547660"/>
              <a:gd name="connsiteX63" fmla="*/ 419901 w 502678"/>
              <a:gd name="connsiteY63" fmla="*/ 274520 h 547660"/>
              <a:gd name="connsiteX64" fmla="*/ 344698 w 502678"/>
              <a:gd name="connsiteY64" fmla="*/ 274520 h 547660"/>
              <a:gd name="connsiteX65" fmla="*/ 337787 w 502678"/>
              <a:gd name="connsiteY65" fmla="*/ 267538 h 547660"/>
              <a:gd name="connsiteX66" fmla="*/ 344698 w 502678"/>
              <a:gd name="connsiteY66" fmla="*/ 260556 h 547660"/>
              <a:gd name="connsiteX67" fmla="*/ 84544 w 502678"/>
              <a:gd name="connsiteY67" fmla="*/ 260556 h 547660"/>
              <a:gd name="connsiteX68" fmla="*/ 159408 w 502678"/>
              <a:gd name="connsiteY68" fmla="*/ 260556 h 547660"/>
              <a:gd name="connsiteX69" fmla="*/ 166692 w 502678"/>
              <a:gd name="connsiteY69" fmla="*/ 267538 h 547660"/>
              <a:gd name="connsiteX70" fmla="*/ 159408 w 502678"/>
              <a:gd name="connsiteY70" fmla="*/ 274520 h 547660"/>
              <a:gd name="connsiteX71" fmla="*/ 84544 w 502678"/>
              <a:gd name="connsiteY71" fmla="*/ 274520 h 547660"/>
              <a:gd name="connsiteX72" fmla="*/ 77260 w 502678"/>
              <a:gd name="connsiteY72" fmla="*/ 267538 h 547660"/>
              <a:gd name="connsiteX73" fmla="*/ 84544 w 502678"/>
              <a:gd name="connsiteY73" fmla="*/ 260556 h 547660"/>
              <a:gd name="connsiteX74" fmla="*/ 447665 w 502678"/>
              <a:gd name="connsiteY74" fmla="*/ 258760 h 547660"/>
              <a:gd name="connsiteX75" fmla="*/ 455958 w 502678"/>
              <a:gd name="connsiteY75" fmla="*/ 266846 h 547660"/>
              <a:gd name="connsiteX76" fmla="*/ 447665 w 502678"/>
              <a:gd name="connsiteY76" fmla="*/ 274506 h 547660"/>
              <a:gd name="connsiteX77" fmla="*/ 440202 w 502678"/>
              <a:gd name="connsiteY77" fmla="*/ 266846 h 547660"/>
              <a:gd name="connsiteX78" fmla="*/ 447665 w 502678"/>
              <a:gd name="connsiteY78" fmla="*/ 258760 h 547660"/>
              <a:gd name="connsiteX79" fmla="*/ 53211 w 502678"/>
              <a:gd name="connsiteY79" fmla="*/ 258760 h 547660"/>
              <a:gd name="connsiteX80" fmla="*/ 60674 w 502678"/>
              <a:gd name="connsiteY80" fmla="*/ 266846 h 547660"/>
              <a:gd name="connsiteX81" fmla="*/ 53211 w 502678"/>
              <a:gd name="connsiteY81" fmla="*/ 274506 h 547660"/>
              <a:gd name="connsiteX82" fmla="*/ 44919 w 502678"/>
              <a:gd name="connsiteY82" fmla="*/ 266846 h 547660"/>
              <a:gd name="connsiteX83" fmla="*/ 53211 w 502678"/>
              <a:gd name="connsiteY83" fmla="*/ 258760 h 547660"/>
              <a:gd name="connsiteX84" fmla="*/ 322334 w 502678"/>
              <a:gd name="connsiteY84" fmla="*/ 242861 h 547660"/>
              <a:gd name="connsiteX85" fmla="*/ 318254 w 502678"/>
              <a:gd name="connsiteY85" fmla="*/ 246936 h 547660"/>
              <a:gd name="connsiteX86" fmla="*/ 318254 w 502678"/>
              <a:gd name="connsiteY86" fmla="*/ 285647 h 547660"/>
              <a:gd name="connsiteX87" fmla="*/ 322334 w 502678"/>
              <a:gd name="connsiteY87" fmla="*/ 289722 h 547660"/>
              <a:gd name="connsiteX88" fmla="*/ 470037 w 502678"/>
              <a:gd name="connsiteY88" fmla="*/ 289722 h 547660"/>
              <a:gd name="connsiteX89" fmla="*/ 474117 w 502678"/>
              <a:gd name="connsiteY89" fmla="*/ 285647 h 547660"/>
              <a:gd name="connsiteX90" fmla="*/ 474117 w 502678"/>
              <a:gd name="connsiteY90" fmla="*/ 246936 h 547660"/>
              <a:gd name="connsiteX91" fmla="*/ 470037 w 502678"/>
              <a:gd name="connsiteY91" fmla="*/ 242861 h 547660"/>
              <a:gd name="connsiteX92" fmla="*/ 30601 w 502678"/>
              <a:gd name="connsiteY92" fmla="*/ 242861 h 547660"/>
              <a:gd name="connsiteX93" fmla="*/ 30601 w 502678"/>
              <a:gd name="connsiteY93" fmla="*/ 290129 h 547660"/>
              <a:gd name="connsiteX94" fmla="*/ 183200 w 502678"/>
              <a:gd name="connsiteY94" fmla="*/ 289722 h 547660"/>
              <a:gd name="connsiteX95" fmla="*/ 183200 w 502678"/>
              <a:gd name="connsiteY95" fmla="*/ 242861 h 547660"/>
              <a:gd name="connsiteX96" fmla="*/ 198297 w 502678"/>
              <a:gd name="connsiteY96" fmla="*/ 154844 h 547660"/>
              <a:gd name="connsiteX97" fmla="*/ 197889 w 502678"/>
              <a:gd name="connsiteY97" fmla="*/ 166254 h 547660"/>
              <a:gd name="connsiteX98" fmla="*/ 181976 w 502678"/>
              <a:gd name="connsiteY98" fmla="*/ 182146 h 547660"/>
              <a:gd name="connsiteX99" fmla="*/ 75891 w 502678"/>
              <a:gd name="connsiteY99" fmla="*/ 182146 h 547660"/>
              <a:gd name="connsiteX100" fmla="*/ 75891 w 502678"/>
              <a:gd name="connsiteY100" fmla="*/ 193963 h 547660"/>
              <a:gd name="connsiteX101" fmla="*/ 79156 w 502678"/>
              <a:gd name="connsiteY101" fmla="*/ 197223 h 547660"/>
              <a:gd name="connsiteX102" fmla="*/ 87724 w 502678"/>
              <a:gd name="connsiteY102" fmla="*/ 197223 h 547660"/>
              <a:gd name="connsiteX103" fmla="*/ 105269 w 502678"/>
              <a:gd name="connsiteY103" fmla="*/ 214744 h 547660"/>
              <a:gd name="connsiteX104" fmla="*/ 105269 w 502678"/>
              <a:gd name="connsiteY104" fmla="*/ 228599 h 547660"/>
              <a:gd name="connsiteX105" fmla="*/ 183200 w 502678"/>
              <a:gd name="connsiteY105" fmla="*/ 228599 h 547660"/>
              <a:gd name="connsiteX106" fmla="*/ 197481 w 502678"/>
              <a:gd name="connsiteY106" fmla="*/ 242861 h 547660"/>
              <a:gd name="connsiteX107" fmla="*/ 197481 w 502678"/>
              <a:gd name="connsiteY107" fmla="*/ 290129 h 547660"/>
              <a:gd name="connsiteX108" fmla="*/ 183200 w 502678"/>
              <a:gd name="connsiteY108" fmla="*/ 303984 h 547660"/>
              <a:gd name="connsiteX109" fmla="*/ 105269 w 502678"/>
              <a:gd name="connsiteY109" fmla="*/ 303984 h 547660"/>
              <a:gd name="connsiteX110" fmla="*/ 105269 w 502678"/>
              <a:gd name="connsiteY110" fmla="*/ 319875 h 547660"/>
              <a:gd name="connsiteX111" fmla="*/ 89764 w 502678"/>
              <a:gd name="connsiteY111" fmla="*/ 335360 h 547660"/>
              <a:gd name="connsiteX112" fmla="*/ 77115 w 502678"/>
              <a:gd name="connsiteY112" fmla="*/ 335360 h 547660"/>
              <a:gd name="connsiteX113" fmla="*/ 75891 w 502678"/>
              <a:gd name="connsiteY113" fmla="*/ 336582 h 547660"/>
              <a:gd name="connsiteX114" fmla="*/ 75891 w 502678"/>
              <a:gd name="connsiteY114" fmla="*/ 350844 h 547660"/>
              <a:gd name="connsiteX115" fmla="*/ 181160 w 502678"/>
              <a:gd name="connsiteY115" fmla="*/ 350844 h 547660"/>
              <a:gd name="connsiteX116" fmla="*/ 198297 w 502678"/>
              <a:gd name="connsiteY116" fmla="*/ 367959 h 547660"/>
              <a:gd name="connsiteX117" fmla="*/ 198297 w 502678"/>
              <a:gd name="connsiteY117" fmla="*/ 409115 h 547660"/>
              <a:gd name="connsiteX118" fmla="*/ 181160 w 502678"/>
              <a:gd name="connsiteY118" fmla="*/ 426229 h 547660"/>
              <a:gd name="connsiteX119" fmla="*/ 75075 w 502678"/>
              <a:gd name="connsiteY119" fmla="*/ 426229 h 547660"/>
              <a:gd name="connsiteX120" fmla="*/ 75075 w 502678"/>
              <a:gd name="connsiteY120" fmla="*/ 442121 h 547660"/>
              <a:gd name="connsiteX121" fmla="*/ 90580 w 502678"/>
              <a:gd name="connsiteY121" fmla="*/ 442121 h 547660"/>
              <a:gd name="connsiteX122" fmla="*/ 104453 w 502678"/>
              <a:gd name="connsiteY122" fmla="*/ 455976 h 547660"/>
              <a:gd name="connsiteX123" fmla="*/ 104453 w 502678"/>
              <a:gd name="connsiteY123" fmla="*/ 472682 h 547660"/>
              <a:gd name="connsiteX124" fmla="*/ 119549 w 502678"/>
              <a:gd name="connsiteY124" fmla="*/ 472682 h 547660"/>
              <a:gd name="connsiteX125" fmla="*/ 136278 w 502678"/>
              <a:gd name="connsiteY125" fmla="*/ 488167 h 547660"/>
              <a:gd name="connsiteX126" fmla="*/ 366808 w 502678"/>
              <a:gd name="connsiteY126" fmla="*/ 488167 h 547660"/>
              <a:gd name="connsiteX127" fmla="*/ 385577 w 502678"/>
              <a:gd name="connsiteY127" fmla="*/ 473905 h 547660"/>
              <a:gd name="connsiteX128" fmla="*/ 396593 w 502678"/>
              <a:gd name="connsiteY128" fmla="*/ 473905 h 547660"/>
              <a:gd name="connsiteX129" fmla="*/ 396593 w 502678"/>
              <a:gd name="connsiteY129" fmla="*/ 464940 h 547660"/>
              <a:gd name="connsiteX130" fmla="*/ 419034 w 502678"/>
              <a:gd name="connsiteY130" fmla="*/ 442529 h 547660"/>
              <a:gd name="connsiteX131" fmla="*/ 427195 w 502678"/>
              <a:gd name="connsiteY131" fmla="*/ 434379 h 547660"/>
              <a:gd name="connsiteX132" fmla="*/ 427195 w 502678"/>
              <a:gd name="connsiteY132" fmla="*/ 426229 h 547660"/>
              <a:gd name="connsiteX133" fmla="*/ 322334 w 502678"/>
              <a:gd name="connsiteY133" fmla="*/ 426229 h 547660"/>
              <a:gd name="connsiteX134" fmla="*/ 303973 w 502678"/>
              <a:gd name="connsiteY134" fmla="*/ 407892 h 547660"/>
              <a:gd name="connsiteX135" fmla="*/ 303973 w 502678"/>
              <a:gd name="connsiteY135" fmla="*/ 369181 h 547660"/>
              <a:gd name="connsiteX136" fmla="*/ 322334 w 502678"/>
              <a:gd name="connsiteY136" fmla="*/ 350844 h 547660"/>
              <a:gd name="connsiteX137" fmla="*/ 426379 w 502678"/>
              <a:gd name="connsiteY137" fmla="*/ 350844 h 547660"/>
              <a:gd name="connsiteX138" fmla="*/ 426379 w 502678"/>
              <a:gd name="connsiteY138" fmla="*/ 338620 h 547660"/>
              <a:gd name="connsiteX139" fmla="*/ 423115 w 502678"/>
              <a:gd name="connsiteY139" fmla="*/ 335360 h 547660"/>
              <a:gd name="connsiteX140" fmla="*/ 414954 w 502678"/>
              <a:gd name="connsiteY140" fmla="*/ 335360 h 547660"/>
              <a:gd name="connsiteX141" fmla="*/ 397410 w 502678"/>
              <a:gd name="connsiteY141" fmla="*/ 317838 h 547660"/>
              <a:gd name="connsiteX142" fmla="*/ 397410 w 502678"/>
              <a:gd name="connsiteY142" fmla="*/ 303984 h 547660"/>
              <a:gd name="connsiteX143" fmla="*/ 322334 w 502678"/>
              <a:gd name="connsiteY143" fmla="*/ 303984 h 547660"/>
              <a:gd name="connsiteX144" fmla="*/ 303973 w 502678"/>
              <a:gd name="connsiteY144" fmla="*/ 285647 h 547660"/>
              <a:gd name="connsiteX145" fmla="*/ 303973 w 502678"/>
              <a:gd name="connsiteY145" fmla="*/ 246936 h 547660"/>
              <a:gd name="connsiteX146" fmla="*/ 322334 w 502678"/>
              <a:gd name="connsiteY146" fmla="*/ 228599 h 547660"/>
              <a:gd name="connsiteX147" fmla="*/ 397410 w 502678"/>
              <a:gd name="connsiteY147" fmla="*/ 228599 h 547660"/>
              <a:gd name="connsiteX148" fmla="*/ 397410 w 502678"/>
              <a:gd name="connsiteY148" fmla="*/ 213522 h 547660"/>
              <a:gd name="connsiteX149" fmla="*/ 413730 w 502678"/>
              <a:gd name="connsiteY149" fmla="*/ 197223 h 547660"/>
              <a:gd name="connsiteX150" fmla="*/ 423931 w 502678"/>
              <a:gd name="connsiteY150" fmla="*/ 197223 h 547660"/>
              <a:gd name="connsiteX151" fmla="*/ 426379 w 502678"/>
              <a:gd name="connsiteY151" fmla="*/ 194778 h 547660"/>
              <a:gd name="connsiteX152" fmla="*/ 426379 w 502678"/>
              <a:gd name="connsiteY152" fmla="*/ 182146 h 547660"/>
              <a:gd name="connsiteX153" fmla="*/ 320294 w 502678"/>
              <a:gd name="connsiteY153" fmla="*/ 182146 h 547660"/>
              <a:gd name="connsiteX154" fmla="*/ 303973 w 502678"/>
              <a:gd name="connsiteY154" fmla="*/ 165846 h 547660"/>
              <a:gd name="connsiteX155" fmla="*/ 303973 w 502678"/>
              <a:gd name="connsiteY155" fmla="*/ 154844 h 547660"/>
              <a:gd name="connsiteX156" fmla="*/ 258275 w 502678"/>
              <a:gd name="connsiteY156" fmla="*/ 186220 h 547660"/>
              <a:gd name="connsiteX157" fmla="*/ 251339 w 502678"/>
              <a:gd name="connsiteY157" fmla="*/ 187443 h 547660"/>
              <a:gd name="connsiteX158" fmla="*/ 244403 w 502678"/>
              <a:gd name="connsiteY158" fmla="*/ 186220 h 547660"/>
              <a:gd name="connsiteX159" fmla="*/ 198297 w 502678"/>
              <a:gd name="connsiteY159" fmla="*/ 154844 h 547660"/>
              <a:gd name="connsiteX160" fmla="*/ 344698 w 502678"/>
              <a:gd name="connsiteY160" fmla="*/ 138363 h 547660"/>
              <a:gd name="connsiteX161" fmla="*/ 419901 w 502678"/>
              <a:gd name="connsiteY161" fmla="*/ 138363 h 547660"/>
              <a:gd name="connsiteX162" fmla="*/ 427218 w 502678"/>
              <a:gd name="connsiteY162" fmla="*/ 145550 h 547660"/>
              <a:gd name="connsiteX163" fmla="*/ 419901 w 502678"/>
              <a:gd name="connsiteY163" fmla="*/ 152339 h 547660"/>
              <a:gd name="connsiteX164" fmla="*/ 344698 w 502678"/>
              <a:gd name="connsiteY164" fmla="*/ 152339 h 547660"/>
              <a:gd name="connsiteX165" fmla="*/ 337787 w 502678"/>
              <a:gd name="connsiteY165" fmla="*/ 145550 h 547660"/>
              <a:gd name="connsiteX166" fmla="*/ 344698 w 502678"/>
              <a:gd name="connsiteY166" fmla="*/ 138363 h 547660"/>
              <a:gd name="connsiteX167" fmla="*/ 80951 w 502678"/>
              <a:gd name="connsiteY167" fmla="*/ 138363 h 547660"/>
              <a:gd name="connsiteX168" fmla="*/ 155815 w 502678"/>
              <a:gd name="connsiteY168" fmla="*/ 138363 h 547660"/>
              <a:gd name="connsiteX169" fmla="*/ 163099 w 502678"/>
              <a:gd name="connsiteY169" fmla="*/ 145550 h 547660"/>
              <a:gd name="connsiteX170" fmla="*/ 155815 w 502678"/>
              <a:gd name="connsiteY170" fmla="*/ 152339 h 547660"/>
              <a:gd name="connsiteX171" fmla="*/ 80951 w 502678"/>
              <a:gd name="connsiteY171" fmla="*/ 152339 h 547660"/>
              <a:gd name="connsiteX172" fmla="*/ 73667 w 502678"/>
              <a:gd name="connsiteY172" fmla="*/ 145550 h 547660"/>
              <a:gd name="connsiteX173" fmla="*/ 80951 w 502678"/>
              <a:gd name="connsiteY173" fmla="*/ 138363 h 547660"/>
              <a:gd name="connsiteX174" fmla="*/ 447665 w 502678"/>
              <a:gd name="connsiteY174" fmla="*/ 136568 h 547660"/>
              <a:gd name="connsiteX175" fmla="*/ 455958 w 502678"/>
              <a:gd name="connsiteY175" fmla="*/ 144447 h 547660"/>
              <a:gd name="connsiteX176" fmla="*/ 447665 w 502678"/>
              <a:gd name="connsiteY176" fmla="*/ 152325 h 547660"/>
              <a:gd name="connsiteX177" fmla="*/ 440202 w 502678"/>
              <a:gd name="connsiteY177" fmla="*/ 144447 h 547660"/>
              <a:gd name="connsiteX178" fmla="*/ 447665 w 502678"/>
              <a:gd name="connsiteY178" fmla="*/ 136568 h 547660"/>
              <a:gd name="connsiteX179" fmla="*/ 53211 w 502678"/>
              <a:gd name="connsiteY179" fmla="*/ 136568 h 547660"/>
              <a:gd name="connsiteX180" fmla="*/ 60674 w 502678"/>
              <a:gd name="connsiteY180" fmla="*/ 144447 h 547660"/>
              <a:gd name="connsiteX181" fmla="*/ 53211 w 502678"/>
              <a:gd name="connsiteY181" fmla="*/ 152325 h 547660"/>
              <a:gd name="connsiteX182" fmla="*/ 44919 w 502678"/>
              <a:gd name="connsiteY182" fmla="*/ 144447 h 547660"/>
              <a:gd name="connsiteX183" fmla="*/ 53211 w 502678"/>
              <a:gd name="connsiteY183" fmla="*/ 136568 h 547660"/>
              <a:gd name="connsiteX184" fmla="*/ 328863 w 502678"/>
              <a:gd name="connsiteY184" fmla="*/ 121023 h 547660"/>
              <a:gd name="connsiteX185" fmla="*/ 317846 w 502678"/>
              <a:gd name="connsiteY185" fmla="*/ 138137 h 547660"/>
              <a:gd name="connsiteX186" fmla="*/ 318254 w 502678"/>
              <a:gd name="connsiteY186" fmla="*/ 140582 h 547660"/>
              <a:gd name="connsiteX187" fmla="*/ 318254 w 502678"/>
              <a:gd name="connsiteY187" fmla="*/ 165846 h 547660"/>
              <a:gd name="connsiteX188" fmla="*/ 320294 w 502678"/>
              <a:gd name="connsiteY188" fmla="*/ 167884 h 547660"/>
              <a:gd name="connsiteX189" fmla="*/ 469629 w 502678"/>
              <a:gd name="connsiteY189" fmla="*/ 167884 h 547660"/>
              <a:gd name="connsiteX190" fmla="*/ 471669 w 502678"/>
              <a:gd name="connsiteY190" fmla="*/ 165846 h 547660"/>
              <a:gd name="connsiteX191" fmla="*/ 471669 w 502678"/>
              <a:gd name="connsiteY191" fmla="*/ 123060 h 547660"/>
              <a:gd name="connsiteX192" fmla="*/ 469629 w 502678"/>
              <a:gd name="connsiteY192" fmla="*/ 121023 h 547660"/>
              <a:gd name="connsiteX193" fmla="*/ 330087 w 502678"/>
              <a:gd name="connsiteY193" fmla="*/ 121023 h 547660"/>
              <a:gd name="connsiteX194" fmla="*/ 328863 w 502678"/>
              <a:gd name="connsiteY194" fmla="*/ 121023 h 547660"/>
              <a:gd name="connsiteX195" fmla="*/ 31825 w 502678"/>
              <a:gd name="connsiteY195" fmla="*/ 121023 h 547660"/>
              <a:gd name="connsiteX196" fmla="*/ 30601 w 502678"/>
              <a:gd name="connsiteY196" fmla="*/ 122653 h 547660"/>
              <a:gd name="connsiteX197" fmla="*/ 30601 w 502678"/>
              <a:gd name="connsiteY197" fmla="*/ 166254 h 547660"/>
              <a:gd name="connsiteX198" fmla="*/ 31825 w 502678"/>
              <a:gd name="connsiteY198" fmla="*/ 167884 h 547660"/>
              <a:gd name="connsiteX199" fmla="*/ 181976 w 502678"/>
              <a:gd name="connsiteY199" fmla="*/ 167884 h 547660"/>
              <a:gd name="connsiteX200" fmla="*/ 183608 w 502678"/>
              <a:gd name="connsiteY200" fmla="*/ 166254 h 547660"/>
              <a:gd name="connsiteX201" fmla="*/ 184016 w 502678"/>
              <a:gd name="connsiteY201" fmla="*/ 140175 h 547660"/>
              <a:gd name="connsiteX202" fmla="*/ 184424 w 502678"/>
              <a:gd name="connsiteY202" fmla="*/ 138137 h 547660"/>
              <a:gd name="connsiteX203" fmla="*/ 173816 w 502678"/>
              <a:gd name="connsiteY203" fmla="*/ 121023 h 547660"/>
              <a:gd name="connsiteX204" fmla="*/ 299129 w 502678"/>
              <a:gd name="connsiteY204" fmla="*/ 54555 h 547660"/>
              <a:gd name="connsiteX205" fmla="*/ 300773 w 502678"/>
              <a:gd name="connsiteY205" fmla="*/ 63929 h 547660"/>
              <a:gd name="connsiteX206" fmla="*/ 254339 w 502678"/>
              <a:gd name="connsiteY206" fmla="*/ 125878 h 547660"/>
              <a:gd name="connsiteX207" fmla="*/ 253517 w 502678"/>
              <a:gd name="connsiteY207" fmla="*/ 126693 h 547660"/>
              <a:gd name="connsiteX208" fmla="*/ 243656 w 502678"/>
              <a:gd name="connsiteY208" fmla="*/ 130768 h 547660"/>
              <a:gd name="connsiteX209" fmla="*/ 242423 w 502678"/>
              <a:gd name="connsiteY209" fmla="*/ 130768 h 547660"/>
              <a:gd name="connsiteX210" fmla="*/ 232150 w 502678"/>
              <a:gd name="connsiteY210" fmla="*/ 125063 h 547660"/>
              <a:gd name="connsiteX211" fmla="*/ 214481 w 502678"/>
              <a:gd name="connsiteY211" fmla="*/ 101017 h 547660"/>
              <a:gd name="connsiteX212" fmla="*/ 216124 w 502678"/>
              <a:gd name="connsiteY212" fmla="*/ 91235 h 547660"/>
              <a:gd name="connsiteX213" fmla="*/ 225986 w 502678"/>
              <a:gd name="connsiteY213" fmla="*/ 92458 h 547660"/>
              <a:gd name="connsiteX214" fmla="*/ 243656 w 502678"/>
              <a:gd name="connsiteY214" fmla="*/ 116504 h 547660"/>
              <a:gd name="connsiteX215" fmla="*/ 289267 w 502678"/>
              <a:gd name="connsiteY215" fmla="*/ 55370 h 547660"/>
              <a:gd name="connsiteX216" fmla="*/ 299129 w 502678"/>
              <a:gd name="connsiteY216" fmla="*/ 54555 h 547660"/>
              <a:gd name="connsiteX217" fmla="*/ 251339 w 502678"/>
              <a:gd name="connsiteY217" fmla="*/ 16707 h 547660"/>
              <a:gd name="connsiteX218" fmla="*/ 167695 w 502678"/>
              <a:gd name="connsiteY218" fmla="*/ 38711 h 547660"/>
              <a:gd name="connsiteX219" fmla="*/ 167287 w 502678"/>
              <a:gd name="connsiteY219" fmla="*/ 39526 h 547660"/>
              <a:gd name="connsiteX220" fmla="*/ 250115 w 502678"/>
              <a:gd name="connsiteY220" fmla="*/ 172773 h 547660"/>
              <a:gd name="connsiteX221" fmla="*/ 252563 w 502678"/>
              <a:gd name="connsiteY221" fmla="*/ 172773 h 547660"/>
              <a:gd name="connsiteX222" fmla="*/ 335391 w 502678"/>
              <a:gd name="connsiteY222" fmla="*/ 38711 h 547660"/>
              <a:gd name="connsiteX223" fmla="*/ 251339 w 502678"/>
              <a:gd name="connsiteY223" fmla="*/ 16707 h 547660"/>
              <a:gd name="connsiteX224" fmla="*/ 251339 w 502678"/>
              <a:gd name="connsiteY224" fmla="*/ 0 h 547660"/>
              <a:gd name="connsiteX225" fmla="*/ 260723 w 502678"/>
              <a:gd name="connsiteY225" fmla="*/ 5705 h 547660"/>
              <a:gd name="connsiteX226" fmla="*/ 334167 w 502678"/>
              <a:gd name="connsiteY226" fmla="*/ 24449 h 547660"/>
              <a:gd name="connsiteX227" fmla="*/ 345183 w 502678"/>
              <a:gd name="connsiteY227" fmla="*/ 28524 h 547660"/>
              <a:gd name="connsiteX228" fmla="*/ 349671 w 502678"/>
              <a:gd name="connsiteY228" fmla="*/ 39526 h 547660"/>
              <a:gd name="connsiteX229" fmla="*/ 335391 w 502678"/>
              <a:gd name="connsiteY229" fmla="*/ 107168 h 547660"/>
              <a:gd name="connsiteX230" fmla="*/ 469629 w 502678"/>
              <a:gd name="connsiteY230" fmla="*/ 107168 h 547660"/>
              <a:gd name="connsiteX231" fmla="*/ 485949 w 502678"/>
              <a:gd name="connsiteY231" fmla="*/ 123060 h 547660"/>
              <a:gd name="connsiteX232" fmla="*/ 485949 w 502678"/>
              <a:gd name="connsiteY232" fmla="*/ 165846 h 547660"/>
              <a:gd name="connsiteX233" fmla="*/ 469629 w 502678"/>
              <a:gd name="connsiteY233" fmla="*/ 182146 h 547660"/>
              <a:gd name="connsiteX234" fmla="*/ 440659 w 502678"/>
              <a:gd name="connsiteY234" fmla="*/ 182146 h 547660"/>
              <a:gd name="connsiteX235" fmla="*/ 440659 w 502678"/>
              <a:gd name="connsiteY235" fmla="*/ 194778 h 547660"/>
              <a:gd name="connsiteX236" fmla="*/ 423931 w 502678"/>
              <a:gd name="connsiteY236" fmla="*/ 211485 h 547660"/>
              <a:gd name="connsiteX237" fmla="*/ 413730 w 502678"/>
              <a:gd name="connsiteY237" fmla="*/ 211485 h 547660"/>
              <a:gd name="connsiteX238" fmla="*/ 411690 w 502678"/>
              <a:gd name="connsiteY238" fmla="*/ 213522 h 547660"/>
              <a:gd name="connsiteX239" fmla="*/ 411690 w 502678"/>
              <a:gd name="connsiteY239" fmla="*/ 228599 h 547660"/>
              <a:gd name="connsiteX240" fmla="*/ 470037 w 502678"/>
              <a:gd name="connsiteY240" fmla="*/ 228599 h 547660"/>
              <a:gd name="connsiteX241" fmla="*/ 487989 w 502678"/>
              <a:gd name="connsiteY241" fmla="*/ 246936 h 547660"/>
              <a:gd name="connsiteX242" fmla="*/ 487989 w 502678"/>
              <a:gd name="connsiteY242" fmla="*/ 285647 h 547660"/>
              <a:gd name="connsiteX243" fmla="*/ 470037 w 502678"/>
              <a:gd name="connsiteY243" fmla="*/ 303984 h 547660"/>
              <a:gd name="connsiteX244" fmla="*/ 411690 w 502678"/>
              <a:gd name="connsiteY244" fmla="*/ 303984 h 547660"/>
              <a:gd name="connsiteX245" fmla="*/ 411690 w 502678"/>
              <a:gd name="connsiteY245" fmla="*/ 317838 h 547660"/>
              <a:gd name="connsiteX246" fmla="*/ 414954 w 502678"/>
              <a:gd name="connsiteY246" fmla="*/ 321098 h 547660"/>
              <a:gd name="connsiteX247" fmla="*/ 423115 w 502678"/>
              <a:gd name="connsiteY247" fmla="*/ 321098 h 547660"/>
              <a:gd name="connsiteX248" fmla="*/ 440659 w 502678"/>
              <a:gd name="connsiteY248" fmla="*/ 338620 h 547660"/>
              <a:gd name="connsiteX249" fmla="*/ 440659 w 502678"/>
              <a:gd name="connsiteY249" fmla="*/ 350844 h 547660"/>
              <a:gd name="connsiteX250" fmla="*/ 470037 w 502678"/>
              <a:gd name="connsiteY250" fmla="*/ 350844 h 547660"/>
              <a:gd name="connsiteX251" fmla="*/ 487989 w 502678"/>
              <a:gd name="connsiteY251" fmla="*/ 369181 h 547660"/>
              <a:gd name="connsiteX252" fmla="*/ 487989 w 502678"/>
              <a:gd name="connsiteY252" fmla="*/ 407892 h 547660"/>
              <a:gd name="connsiteX253" fmla="*/ 470037 w 502678"/>
              <a:gd name="connsiteY253" fmla="*/ 426229 h 547660"/>
              <a:gd name="connsiteX254" fmla="*/ 441475 w 502678"/>
              <a:gd name="connsiteY254" fmla="*/ 426229 h 547660"/>
              <a:gd name="connsiteX255" fmla="*/ 441475 w 502678"/>
              <a:gd name="connsiteY255" fmla="*/ 434379 h 547660"/>
              <a:gd name="connsiteX256" fmla="*/ 419034 w 502678"/>
              <a:gd name="connsiteY256" fmla="*/ 456790 h 547660"/>
              <a:gd name="connsiteX257" fmla="*/ 410874 w 502678"/>
              <a:gd name="connsiteY257" fmla="*/ 464940 h 547660"/>
              <a:gd name="connsiteX258" fmla="*/ 410874 w 502678"/>
              <a:gd name="connsiteY258" fmla="*/ 473905 h 547660"/>
              <a:gd name="connsiteX259" fmla="*/ 421891 w 502678"/>
              <a:gd name="connsiteY259" fmla="*/ 473905 h 547660"/>
              <a:gd name="connsiteX260" fmla="*/ 440659 w 502678"/>
              <a:gd name="connsiteY260" fmla="*/ 487759 h 547660"/>
              <a:gd name="connsiteX261" fmla="*/ 495334 w 502678"/>
              <a:gd name="connsiteY261" fmla="*/ 487759 h 547660"/>
              <a:gd name="connsiteX262" fmla="*/ 502678 w 502678"/>
              <a:gd name="connsiteY262" fmla="*/ 495094 h 547660"/>
              <a:gd name="connsiteX263" fmla="*/ 495334 w 502678"/>
              <a:gd name="connsiteY263" fmla="*/ 502021 h 547660"/>
              <a:gd name="connsiteX264" fmla="*/ 441475 w 502678"/>
              <a:gd name="connsiteY264" fmla="*/ 502021 h 547660"/>
              <a:gd name="connsiteX265" fmla="*/ 441475 w 502678"/>
              <a:gd name="connsiteY265" fmla="*/ 518321 h 547660"/>
              <a:gd name="connsiteX266" fmla="*/ 495334 w 502678"/>
              <a:gd name="connsiteY266" fmla="*/ 518321 h 547660"/>
              <a:gd name="connsiteX267" fmla="*/ 502678 w 502678"/>
              <a:gd name="connsiteY267" fmla="*/ 525248 h 547660"/>
              <a:gd name="connsiteX268" fmla="*/ 495334 w 502678"/>
              <a:gd name="connsiteY268" fmla="*/ 532175 h 547660"/>
              <a:gd name="connsiteX269" fmla="*/ 440659 w 502678"/>
              <a:gd name="connsiteY269" fmla="*/ 532175 h 547660"/>
              <a:gd name="connsiteX270" fmla="*/ 421891 w 502678"/>
              <a:gd name="connsiteY270" fmla="*/ 547660 h 547660"/>
              <a:gd name="connsiteX271" fmla="*/ 385577 w 502678"/>
              <a:gd name="connsiteY271" fmla="*/ 547660 h 547660"/>
              <a:gd name="connsiteX272" fmla="*/ 366808 w 502678"/>
              <a:gd name="connsiteY272" fmla="*/ 532990 h 547660"/>
              <a:gd name="connsiteX273" fmla="*/ 135870 w 502678"/>
              <a:gd name="connsiteY273" fmla="*/ 532990 h 547660"/>
              <a:gd name="connsiteX274" fmla="*/ 119549 w 502678"/>
              <a:gd name="connsiteY274" fmla="*/ 546437 h 547660"/>
              <a:gd name="connsiteX275" fmla="*/ 77931 w 502678"/>
              <a:gd name="connsiteY275" fmla="*/ 546437 h 547660"/>
              <a:gd name="connsiteX276" fmla="*/ 61203 w 502678"/>
              <a:gd name="connsiteY276" fmla="*/ 532175 h 547660"/>
              <a:gd name="connsiteX277" fmla="*/ 6936 w 502678"/>
              <a:gd name="connsiteY277" fmla="*/ 532175 h 547660"/>
              <a:gd name="connsiteX278" fmla="*/ 0 w 502678"/>
              <a:gd name="connsiteY278" fmla="*/ 525248 h 547660"/>
              <a:gd name="connsiteX279" fmla="*/ 6936 w 502678"/>
              <a:gd name="connsiteY279" fmla="*/ 518321 h 547660"/>
              <a:gd name="connsiteX280" fmla="*/ 60795 w 502678"/>
              <a:gd name="connsiteY280" fmla="*/ 518321 h 547660"/>
              <a:gd name="connsiteX281" fmla="*/ 60795 w 502678"/>
              <a:gd name="connsiteY281" fmla="*/ 502021 h 547660"/>
              <a:gd name="connsiteX282" fmla="*/ 8160 w 502678"/>
              <a:gd name="connsiteY282" fmla="*/ 502021 h 547660"/>
              <a:gd name="connsiteX283" fmla="*/ 816 w 502678"/>
              <a:gd name="connsiteY283" fmla="*/ 495094 h 547660"/>
              <a:gd name="connsiteX284" fmla="*/ 8160 w 502678"/>
              <a:gd name="connsiteY284" fmla="*/ 487759 h 547660"/>
              <a:gd name="connsiteX285" fmla="*/ 61203 w 502678"/>
              <a:gd name="connsiteY285" fmla="*/ 487759 h 547660"/>
              <a:gd name="connsiteX286" fmla="*/ 77931 w 502678"/>
              <a:gd name="connsiteY286" fmla="*/ 472682 h 547660"/>
              <a:gd name="connsiteX287" fmla="*/ 90172 w 502678"/>
              <a:gd name="connsiteY287" fmla="*/ 472682 h 547660"/>
              <a:gd name="connsiteX288" fmla="*/ 90172 w 502678"/>
              <a:gd name="connsiteY288" fmla="*/ 455976 h 547660"/>
              <a:gd name="connsiteX289" fmla="*/ 74667 w 502678"/>
              <a:gd name="connsiteY289" fmla="*/ 455976 h 547660"/>
              <a:gd name="connsiteX290" fmla="*/ 60795 w 502678"/>
              <a:gd name="connsiteY290" fmla="*/ 442529 h 547660"/>
              <a:gd name="connsiteX291" fmla="*/ 60795 w 502678"/>
              <a:gd name="connsiteY291" fmla="*/ 426229 h 547660"/>
              <a:gd name="connsiteX292" fmla="*/ 31417 w 502678"/>
              <a:gd name="connsiteY292" fmla="*/ 426229 h 547660"/>
              <a:gd name="connsiteX293" fmla="*/ 14281 w 502678"/>
              <a:gd name="connsiteY293" fmla="*/ 409115 h 547660"/>
              <a:gd name="connsiteX294" fmla="*/ 14281 w 502678"/>
              <a:gd name="connsiteY294" fmla="*/ 367959 h 547660"/>
              <a:gd name="connsiteX295" fmla="*/ 31417 w 502678"/>
              <a:gd name="connsiteY295" fmla="*/ 350844 h 547660"/>
              <a:gd name="connsiteX296" fmla="*/ 61611 w 502678"/>
              <a:gd name="connsiteY296" fmla="*/ 350844 h 547660"/>
              <a:gd name="connsiteX297" fmla="*/ 61611 w 502678"/>
              <a:gd name="connsiteY297" fmla="*/ 336582 h 547660"/>
              <a:gd name="connsiteX298" fmla="*/ 77115 w 502678"/>
              <a:gd name="connsiteY298" fmla="*/ 321098 h 547660"/>
              <a:gd name="connsiteX299" fmla="*/ 89764 w 502678"/>
              <a:gd name="connsiteY299" fmla="*/ 321098 h 547660"/>
              <a:gd name="connsiteX300" fmla="*/ 90988 w 502678"/>
              <a:gd name="connsiteY300" fmla="*/ 319875 h 547660"/>
              <a:gd name="connsiteX301" fmla="*/ 90988 w 502678"/>
              <a:gd name="connsiteY301" fmla="*/ 303984 h 547660"/>
              <a:gd name="connsiteX302" fmla="*/ 30601 w 502678"/>
              <a:gd name="connsiteY302" fmla="*/ 303984 h 547660"/>
              <a:gd name="connsiteX303" fmla="*/ 16321 w 502678"/>
              <a:gd name="connsiteY303" fmla="*/ 290129 h 547660"/>
              <a:gd name="connsiteX304" fmla="*/ 16321 w 502678"/>
              <a:gd name="connsiteY304" fmla="*/ 242861 h 547660"/>
              <a:gd name="connsiteX305" fmla="*/ 30601 w 502678"/>
              <a:gd name="connsiteY305" fmla="*/ 228599 h 547660"/>
              <a:gd name="connsiteX306" fmla="*/ 90988 w 502678"/>
              <a:gd name="connsiteY306" fmla="*/ 228599 h 547660"/>
              <a:gd name="connsiteX307" fmla="*/ 90988 w 502678"/>
              <a:gd name="connsiteY307" fmla="*/ 214744 h 547660"/>
              <a:gd name="connsiteX308" fmla="*/ 87724 w 502678"/>
              <a:gd name="connsiteY308" fmla="*/ 211485 h 547660"/>
              <a:gd name="connsiteX309" fmla="*/ 79156 w 502678"/>
              <a:gd name="connsiteY309" fmla="*/ 211485 h 547660"/>
              <a:gd name="connsiteX310" fmla="*/ 61611 w 502678"/>
              <a:gd name="connsiteY310" fmla="*/ 193963 h 547660"/>
              <a:gd name="connsiteX311" fmla="*/ 61611 w 502678"/>
              <a:gd name="connsiteY311" fmla="*/ 182146 h 547660"/>
              <a:gd name="connsiteX312" fmla="*/ 31825 w 502678"/>
              <a:gd name="connsiteY312" fmla="*/ 182146 h 547660"/>
              <a:gd name="connsiteX313" fmla="*/ 16321 w 502678"/>
              <a:gd name="connsiteY313" fmla="*/ 166254 h 547660"/>
              <a:gd name="connsiteX314" fmla="*/ 16321 w 502678"/>
              <a:gd name="connsiteY314" fmla="*/ 122653 h 547660"/>
              <a:gd name="connsiteX315" fmla="*/ 31825 w 502678"/>
              <a:gd name="connsiteY315" fmla="*/ 107168 h 547660"/>
              <a:gd name="connsiteX316" fmla="*/ 166879 w 502678"/>
              <a:gd name="connsiteY316" fmla="*/ 107168 h 547660"/>
              <a:gd name="connsiteX317" fmla="*/ 152599 w 502678"/>
              <a:gd name="connsiteY317" fmla="*/ 39933 h 547660"/>
              <a:gd name="connsiteX318" fmla="*/ 157087 w 502678"/>
              <a:gd name="connsiteY318" fmla="*/ 28524 h 547660"/>
              <a:gd name="connsiteX319" fmla="*/ 168919 w 502678"/>
              <a:gd name="connsiteY319" fmla="*/ 24449 h 547660"/>
              <a:gd name="connsiteX320" fmla="*/ 241547 w 502678"/>
              <a:gd name="connsiteY320" fmla="*/ 5705 h 547660"/>
              <a:gd name="connsiteX321" fmla="*/ 251339 w 502678"/>
              <a:gd name="connsiteY321" fmla="*/ 0 h 54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502678" h="547660">
                <a:moveTo>
                  <a:pt x="136278" y="502429"/>
                </a:moveTo>
                <a:lnTo>
                  <a:pt x="136278" y="518728"/>
                </a:lnTo>
                <a:lnTo>
                  <a:pt x="365992" y="518728"/>
                </a:lnTo>
                <a:lnTo>
                  <a:pt x="365992" y="502429"/>
                </a:lnTo>
                <a:close/>
                <a:moveTo>
                  <a:pt x="385577" y="488167"/>
                </a:moveTo>
                <a:cubicBezTo>
                  <a:pt x="382721" y="488167"/>
                  <a:pt x="380273" y="490204"/>
                  <a:pt x="380273" y="493057"/>
                </a:cubicBezTo>
                <a:lnTo>
                  <a:pt x="380273" y="528100"/>
                </a:lnTo>
                <a:cubicBezTo>
                  <a:pt x="380273" y="530953"/>
                  <a:pt x="382721" y="532990"/>
                  <a:pt x="385577" y="532990"/>
                </a:cubicBezTo>
                <a:lnTo>
                  <a:pt x="421891" y="532990"/>
                </a:lnTo>
                <a:cubicBezTo>
                  <a:pt x="425155" y="532990"/>
                  <a:pt x="427195" y="530953"/>
                  <a:pt x="427195" y="528100"/>
                </a:cubicBezTo>
                <a:lnTo>
                  <a:pt x="427195" y="493057"/>
                </a:lnTo>
                <a:cubicBezTo>
                  <a:pt x="427195" y="490204"/>
                  <a:pt x="425155" y="488167"/>
                  <a:pt x="421891" y="488167"/>
                </a:cubicBezTo>
                <a:close/>
                <a:moveTo>
                  <a:pt x="77931" y="486944"/>
                </a:moveTo>
                <a:cubicBezTo>
                  <a:pt x="76299" y="486944"/>
                  <a:pt x="75075" y="488167"/>
                  <a:pt x="75075" y="489797"/>
                </a:cubicBezTo>
                <a:lnTo>
                  <a:pt x="75075" y="529730"/>
                </a:lnTo>
                <a:cubicBezTo>
                  <a:pt x="75075" y="531360"/>
                  <a:pt x="76299" y="532175"/>
                  <a:pt x="77931" y="532175"/>
                </a:cubicBezTo>
                <a:lnTo>
                  <a:pt x="119549" y="532175"/>
                </a:lnTo>
                <a:cubicBezTo>
                  <a:pt x="120773" y="532175"/>
                  <a:pt x="121997" y="531360"/>
                  <a:pt x="121997" y="529730"/>
                </a:cubicBezTo>
                <a:lnTo>
                  <a:pt x="121997" y="489797"/>
                </a:lnTo>
                <a:cubicBezTo>
                  <a:pt x="121997" y="488167"/>
                  <a:pt x="120773" y="486944"/>
                  <a:pt x="119549" y="486944"/>
                </a:cubicBezTo>
                <a:close/>
                <a:moveTo>
                  <a:pt x="447665" y="380952"/>
                </a:moveTo>
                <a:cubicBezTo>
                  <a:pt x="452226" y="380952"/>
                  <a:pt x="455958" y="384357"/>
                  <a:pt x="455958" y="388612"/>
                </a:cubicBezTo>
                <a:cubicBezTo>
                  <a:pt x="455958" y="393294"/>
                  <a:pt x="452226" y="396698"/>
                  <a:pt x="447665" y="396698"/>
                </a:cubicBezTo>
                <a:cubicBezTo>
                  <a:pt x="443934" y="396698"/>
                  <a:pt x="440202" y="393294"/>
                  <a:pt x="440202" y="388612"/>
                </a:cubicBezTo>
                <a:cubicBezTo>
                  <a:pt x="440202" y="384357"/>
                  <a:pt x="443934" y="380952"/>
                  <a:pt x="447665" y="380952"/>
                </a:cubicBezTo>
                <a:close/>
                <a:moveTo>
                  <a:pt x="53211" y="380952"/>
                </a:moveTo>
                <a:cubicBezTo>
                  <a:pt x="57357" y="380952"/>
                  <a:pt x="60674" y="384357"/>
                  <a:pt x="60674" y="388612"/>
                </a:cubicBezTo>
                <a:cubicBezTo>
                  <a:pt x="60674" y="392868"/>
                  <a:pt x="57357" y="396698"/>
                  <a:pt x="53211" y="396698"/>
                </a:cubicBezTo>
                <a:cubicBezTo>
                  <a:pt x="48650" y="396698"/>
                  <a:pt x="44919" y="392868"/>
                  <a:pt x="44919" y="388612"/>
                </a:cubicBezTo>
                <a:cubicBezTo>
                  <a:pt x="44919" y="384357"/>
                  <a:pt x="48650" y="380952"/>
                  <a:pt x="53211" y="380952"/>
                </a:cubicBezTo>
                <a:close/>
                <a:moveTo>
                  <a:pt x="344698" y="380951"/>
                </a:moveTo>
                <a:lnTo>
                  <a:pt x="419901" y="380951"/>
                </a:lnTo>
                <a:cubicBezTo>
                  <a:pt x="423966" y="380951"/>
                  <a:pt x="427218" y="384146"/>
                  <a:pt x="427218" y="387739"/>
                </a:cubicBezTo>
                <a:cubicBezTo>
                  <a:pt x="427218" y="391732"/>
                  <a:pt x="423966" y="394927"/>
                  <a:pt x="419901" y="394927"/>
                </a:cubicBezTo>
                <a:lnTo>
                  <a:pt x="344698" y="394927"/>
                </a:lnTo>
                <a:cubicBezTo>
                  <a:pt x="340633" y="394927"/>
                  <a:pt x="337787" y="391732"/>
                  <a:pt x="337787" y="387739"/>
                </a:cubicBezTo>
                <a:cubicBezTo>
                  <a:pt x="337787" y="384146"/>
                  <a:pt x="340633" y="380951"/>
                  <a:pt x="344698" y="380951"/>
                </a:cubicBezTo>
                <a:close/>
                <a:moveTo>
                  <a:pt x="84544" y="380951"/>
                </a:moveTo>
                <a:lnTo>
                  <a:pt x="159408" y="380951"/>
                </a:lnTo>
                <a:cubicBezTo>
                  <a:pt x="163455" y="380951"/>
                  <a:pt x="166692" y="384146"/>
                  <a:pt x="166692" y="387739"/>
                </a:cubicBezTo>
                <a:cubicBezTo>
                  <a:pt x="166692" y="391732"/>
                  <a:pt x="163455" y="394927"/>
                  <a:pt x="159408" y="394927"/>
                </a:cubicBezTo>
                <a:lnTo>
                  <a:pt x="84544" y="394927"/>
                </a:lnTo>
                <a:cubicBezTo>
                  <a:pt x="80497" y="394927"/>
                  <a:pt x="77260" y="391732"/>
                  <a:pt x="77260" y="387739"/>
                </a:cubicBezTo>
                <a:cubicBezTo>
                  <a:pt x="77260" y="384146"/>
                  <a:pt x="80497" y="380951"/>
                  <a:pt x="84544" y="380951"/>
                </a:cubicBezTo>
                <a:close/>
                <a:moveTo>
                  <a:pt x="322334" y="365106"/>
                </a:moveTo>
                <a:cubicBezTo>
                  <a:pt x="320294" y="365106"/>
                  <a:pt x="318254" y="366736"/>
                  <a:pt x="318254" y="369181"/>
                </a:cubicBezTo>
                <a:lnTo>
                  <a:pt x="318254" y="407892"/>
                </a:lnTo>
                <a:cubicBezTo>
                  <a:pt x="318254" y="409930"/>
                  <a:pt x="320294" y="411967"/>
                  <a:pt x="322334" y="411967"/>
                </a:cubicBezTo>
                <a:lnTo>
                  <a:pt x="470037" y="411967"/>
                </a:lnTo>
                <a:cubicBezTo>
                  <a:pt x="472077" y="411967"/>
                  <a:pt x="474117" y="409930"/>
                  <a:pt x="474117" y="407892"/>
                </a:cubicBezTo>
                <a:lnTo>
                  <a:pt x="474117" y="369181"/>
                </a:lnTo>
                <a:cubicBezTo>
                  <a:pt x="474117" y="366736"/>
                  <a:pt x="472077" y="365106"/>
                  <a:pt x="470037" y="365106"/>
                </a:cubicBezTo>
                <a:close/>
                <a:moveTo>
                  <a:pt x="31417" y="365106"/>
                </a:moveTo>
                <a:cubicBezTo>
                  <a:pt x="29785" y="365106"/>
                  <a:pt x="28561" y="366329"/>
                  <a:pt x="28561" y="367959"/>
                </a:cubicBezTo>
                <a:lnTo>
                  <a:pt x="28561" y="409115"/>
                </a:lnTo>
                <a:cubicBezTo>
                  <a:pt x="28561" y="410745"/>
                  <a:pt x="29785" y="411967"/>
                  <a:pt x="31417" y="411967"/>
                </a:cubicBezTo>
                <a:lnTo>
                  <a:pt x="181160" y="411967"/>
                </a:lnTo>
                <a:cubicBezTo>
                  <a:pt x="182792" y="411967"/>
                  <a:pt x="184016" y="410745"/>
                  <a:pt x="184016" y="409115"/>
                </a:cubicBezTo>
                <a:lnTo>
                  <a:pt x="184016" y="367959"/>
                </a:lnTo>
                <a:cubicBezTo>
                  <a:pt x="184016" y="366329"/>
                  <a:pt x="182792" y="365106"/>
                  <a:pt x="181160" y="365106"/>
                </a:cubicBezTo>
                <a:close/>
                <a:moveTo>
                  <a:pt x="344698" y="260556"/>
                </a:moveTo>
                <a:lnTo>
                  <a:pt x="419901" y="260556"/>
                </a:lnTo>
                <a:cubicBezTo>
                  <a:pt x="423966" y="260556"/>
                  <a:pt x="427218" y="263431"/>
                  <a:pt x="427218" y="267538"/>
                </a:cubicBezTo>
                <a:cubicBezTo>
                  <a:pt x="427218" y="271235"/>
                  <a:pt x="423966" y="274520"/>
                  <a:pt x="419901" y="274520"/>
                </a:cubicBezTo>
                <a:lnTo>
                  <a:pt x="344698" y="274520"/>
                </a:lnTo>
                <a:cubicBezTo>
                  <a:pt x="340633" y="274520"/>
                  <a:pt x="337787" y="271235"/>
                  <a:pt x="337787" y="267538"/>
                </a:cubicBezTo>
                <a:cubicBezTo>
                  <a:pt x="337787" y="263431"/>
                  <a:pt x="340633" y="260556"/>
                  <a:pt x="344698" y="260556"/>
                </a:cubicBezTo>
                <a:close/>
                <a:moveTo>
                  <a:pt x="84544" y="260556"/>
                </a:moveTo>
                <a:lnTo>
                  <a:pt x="159408" y="260556"/>
                </a:lnTo>
                <a:cubicBezTo>
                  <a:pt x="163455" y="260556"/>
                  <a:pt x="166692" y="263431"/>
                  <a:pt x="166692" y="267538"/>
                </a:cubicBezTo>
                <a:cubicBezTo>
                  <a:pt x="166692" y="271235"/>
                  <a:pt x="163455" y="274520"/>
                  <a:pt x="159408" y="274520"/>
                </a:cubicBezTo>
                <a:lnTo>
                  <a:pt x="84544" y="274520"/>
                </a:lnTo>
                <a:cubicBezTo>
                  <a:pt x="80497" y="274520"/>
                  <a:pt x="77260" y="271235"/>
                  <a:pt x="77260" y="267538"/>
                </a:cubicBezTo>
                <a:cubicBezTo>
                  <a:pt x="77260" y="263431"/>
                  <a:pt x="80497" y="260556"/>
                  <a:pt x="84544" y="260556"/>
                </a:cubicBezTo>
                <a:close/>
                <a:moveTo>
                  <a:pt x="447665" y="258760"/>
                </a:moveTo>
                <a:cubicBezTo>
                  <a:pt x="452226" y="258760"/>
                  <a:pt x="455958" y="262165"/>
                  <a:pt x="455958" y="266846"/>
                </a:cubicBezTo>
                <a:cubicBezTo>
                  <a:pt x="455958" y="271102"/>
                  <a:pt x="452226" y="274506"/>
                  <a:pt x="447665" y="274506"/>
                </a:cubicBezTo>
                <a:cubicBezTo>
                  <a:pt x="443934" y="274506"/>
                  <a:pt x="440202" y="271102"/>
                  <a:pt x="440202" y="266846"/>
                </a:cubicBezTo>
                <a:cubicBezTo>
                  <a:pt x="440202" y="262165"/>
                  <a:pt x="443934" y="258760"/>
                  <a:pt x="447665" y="258760"/>
                </a:cubicBezTo>
                <a:close/>
                <a:moveTo>
                  <a:pt x="53211" y="258760"/>
                </a:moveTo>
                <a:cubicBezTo>
                  <a:pt x="57357" y="258760"/>
                  <a:pt x="60674" y="262165"/>
                  <a:pt x="60674" y="266846"/>
                </a:cubicBezTo>
                <a:cubicBezTo>
                  <a:pt x="60674" y="271102"/>
                  <a:pt x="57357" y="274506"/>
                  <a:pt x="53211" y="274506"/>
                </a:cubicBezTo>
                <a:cubicBezTo>
                  <a:pt x="48650" y="274506"/>
                  <a:pt x="44919" y="271102"/>
                  <a:pt x="44919" y="266846"/>
                </a:cubicBezTo>
                <a:cubicBezTo>
                  <a:pt x="44919" y="262165"/>
                  <a:pt x="48650" y="258760"/>
                  <a:pt x="53211" y="258760"/>
                </a:cubicBezTo>
                <a:close/>
                <a:moveTo>
                  <a:pt x="322334" y="242861"/>
                </a:moveTo>
                <a:cubicBezTo>
                  <a:pt x="320294" y="242861"/>
                  <a:pt x="318254" y="244898"/>
                  <a:pt x="318254" y="246936"/>
                </a:cubicBezTo>
                <a:lnTo>
                  <a:pt x="318254" y="285647"/>
                </a:lnTo>
                <a:cubicBezTo>
                  <a:pt x="318254" y="288092"/>
                  <a:pt x="320294" y="289722"/>
                  <a:pt x="322334" y="289722"/>
                </a:cubicBezTo>
                <a:lnTo>
                  <a:pt x="470037" y="289722"/>
                </a:lnTo>
                <a:cubicBezTo>
                  <a:pt x="472077" y="289722"/>
                  <a:pt x="474117" y="288092"/>
                  <a:pt x="474117" y="285647"/>
                </a:cubicBezTo>
                <a:lnTo>
                  <a:pt x="474117" y="246936"/>
                </a:lnTo>
                <a:cubicBezTo>
                  <a:pt x="474117" y="244898"/>
                  <a:pt x="472077" y="242861"/>
                  <a:pt x="470037" y="242861"/>
                </a:cubicBezTo>
                <a:close/>
                <a:moveTo>
                  <a:pt x="30601" y="242861"/>
                </a:moveTo>
                <a:lnTo>
                  <a:pt x="30601" y="290129"/>
                </a:lnTo>
                <a:lnTo>
                  <a:pt x="183200" y="289722"/>
                </a:lnTo>
                <a:lnTo>
                  <a:pt x="183200" y="242861"/>
                </a:lnTo>
                <a:close/>
                <a:moveTo>
                  <a:pt x="198297" y="154844"/>
                </a:moveTo>
                <a:lnTo>
                  <a:pt x="197889" y="166254"/>
                </a:lnTo>
                <a:cubicBezTo>
                  <a:pt x="197889" y="175218"/>
                  <a:pt x="190952" y="182146"/>
                  <a:pt x="181976" y="182146"/>
                </a:cubicBezTo>
                <a:lnTo>
                  <a:pt x="75891" y="182146"/>
                </a:lnTo>
                <a:lnTo>
                  <a:pt x="75891" y="193963"/>
                </a:lnTo>
                <a:cubicBezTo>
                  <a:pt x="75891" y="195593"/>
                  <a:pt x="77115" y="197223"/>
                  <a:pt x="79156" y="197223"/>
                </a:cubicBezTo>
                <a:lnTo>
                  <a:pt x="87724" y="197223"/>
                </a:lnTo>
                <a:cubicBezTo>
                  <a:pt x="97516" y="197223"/>
                  <a:pt x="105269" y="204965"/>
                  <a:pt x="105269" y="214744"/>
                </a:cubicBezTo>
                <a:lnTo>
                  <a:pt x="105269" y="228599"/>
                </a:lnTo>
                <a:lnTo>
                  <a:pt x="183200" y="228599"/>
                </a:lnTo>
                <a:cubicBezTo>
                  <a:pt x="190952" y="228599"/>
                  <a:pt x="197481" y="235119"/>
                  <a:pt x="197481" y="242861"/>
                </a:cubicBezTo>
                <a:lnTo>
                  <a:pt x="197481" y="290129"/>
                </a:lnTo>
                <a:cubicBezTo>
                  <a:pt x="197481" y="297871"/>
                  <a:pt x="190952" y="303984"/>
                  <a:pt x="183200" y="303984"/>
                </a:cubicBezTo>
                <a:lnTo>
                  <a:pt x="105269" y="303984"/>
                </a:lnTo>
                <a:lnTo>
                  <a:pt x="105269" y="319875"/>
                </a:lnTo>
                <a:cubicBezTo>
                  <a:pt x="105269" y="328433"/>
                  <a:pt x="98332" y="335360"/>
                  <a:pt x="89764" y="335360"/>
                </a:cubicBezTo>
                <a:lnTo>
                  <a:pt x="77115" y="335360"/>
                </a:lnTo>
                <a:cubicBezTo>
                  <a:pt x="76299" y="335360"/>
                  <a:pt x="75891" y="335767"/>
                  <a:pt x="75891" y="336582"/>
                </a:cubicBezTo>
                <a:lnTo>
                  <a:pt x="75891" y="350844"/>
                </a:lnTo>
                <a:lnTo>
                  <a:pt x="181160" y="350844"/>
                </a:lnTo>
                <a:cubicBezTo>
                  <a:pt x="190544" y="350844"/>
                  <a:pt x="198297" y="358587"/>
                  <a:pt x="198297" y="367959"/>
                </a:cubicBezTo>
                <a:lnTo>
                  <a:pt x="198297" y="409115"/>
                </a:lnTo>
                <a:cubicBezTo>
                  <a:pt x="198297" y="418487"/>
                  <a:pt x="190544" y="426229"/>
                  <a:pt x="181160" y="426229"/>
                </a:cubicBezTo>
                <a:lnTo>
                  <a:pt x="75075" y="426229"/>
                </a:lnTo>
                <a:lnTo>
                  <a:pt x="75075" y="442121"/>
                </a:lnTo>
                <a:lnTo>
                  <a:pt x="90580" y="442121"/>
                </a:lnTo>
                <a:cubicBezTo>
                  <a:pt x="98332" y="442121"/>
                  <a:pt x="104453" y="448233"/>
                  <a:pt x="104453" y="455976"/>
                </a:cubicBezTo>
                <a:lnTo>
                  <a:pt x="104453" y="472682"/>
                </a:lnTo>
                <a:lnTo>
                  <a:pt x="119549" y="472682"/>
                </a:lnTo>
                <a:cubicBezTo>
                  <a:pt x="128526" y="472682"/>
                  <a:pt x="135462" y="479610"/>
                  <a:pt x="136278" y="488167"/>
                </a:cubicBezTo>
                <a:lnTo>
                  <a:pt x="366808" y="488167"/>
                </a:lnTo>
                <a:cubicBezTo>
                  <a:pt x="369256" y="480017"/>
                  <a:pt x="376193" y="473905"/>
                  <a:pt x="385577" y="473905"/>
                </a:cubicBezTo>
                <a:lnTo>
                  <a:pt x="396593" y="473905"/>
                </a:lnTo>
                <a:lnTo>
                  <a:pt x="396593" y="464940"/>
                </a:lnTo>
                <a:cubicBezTo>
                  <a:pt x="396593" y="452308"/>
                  <a:pt x="406794" y="442529"/>
                  <a:pt x="419034" y="442529"/>
                </a:cubicBezTo>
                <a:cubicBezTo>
                  <a:pt x="423523" y="442529"/>
                  <a:pt x="427195" y="438861"/>
                  <a:pt x="427195" y="434379"/>
                </a:cubicBezTo>
                <a:lnTo>
                  <a:pt x="427195" y="426229"/>
                </a:lnTo>
                <a:lnTo>
                  <a:pt x="322334" y="426229"/>
                </a:lnTo>
                <a:cubicBezTo>
                  <a:pt x="312134" y="426229"/>
                  <a:pt x="303973" y="418079"/>
                  <a:pt x="303973" y="407892"/>
                </a:cubicBezTo>
                <a:lnTo>
                  <a:pt x="303973" y="369181"/>
                </a:lnTo>
                <a:cubicBezTo>
                  <a:pt x="303973" y="358994"/>
                  <a:pt x="312134" y="350844"/>
                  <a:pt x="322334" y="350844"/>
                </a:cubicBezTo>
                <a:lnTo>
                  <a:pt x="426379" y="350844"/>
                </a:lnTo>
                <a:lnTo>
                  <a:pt x="426379" y="338620"/>
                </a:lnTo>
                <a:cubicBezTo>
                  <a:pt x="426379" y="336990"/>
                  <a:pt x="425155" y="335360"/>
                  <a:pt x="423115" y="335360"/>
                </a:cubicBezTo>
                <a:lnTo>
                  <a:pt x="414954" y="335360"/>
                </a:lnTo>
                <a:cubicBezTo>
                  <a:pt x="405162" y="335360"/>
                  <a:pt x="397410" y="327618"/>
                  <a:pt x="397410" y="317838"/>
                </a:cubicBezTo>
                <a:lnTo>
                  <a:pt x="397410" y="303984"/>
                </a:lnTo>
                <a:lnTo>
                  <a:pt x="322334" y="303984"/>
                </a:lnTo>
                <a:cubicBezTo>
                  <a:pt x="312134" y="303984"/>
                  <a:pt x="303973" y="295834"/>
                  <a:pt x="303973" y="285647"/>
                </a:cubicBezTo>
                <a:lnTo>
                  <a:pt x="303973" y="246936"/>
                </a:lnTo>
                <a:cubicBezTo>
                  <a:pt x="303973" y="237156"/>
                  <a:pt x="312134" y="228599"/>
                  <a:pt x="322334" y="228599"/>
                </a:cubicBezTo>
                <a:lnTo>
                  <a:pt x="397410" y="228599"/>
                </a:lnTo>
                <a:lnTo>
                  <a:pt x="397410" y="213522"/>
                </a:lnTo>
                <a:cubicBezTo>
                  <a:pt x="397410" y="204557"/>
                  <a:pt x="404754" y="197223"/>
                  <a:pt x="413730" y="197223"/>
                </a:cubicBezTo>
                <a:lnTo>
                  <a:pt x="423931" y="197223"/>
                </a:lnTo>
                <a:cubicBezTo>
                  <a:pt x="425155" y="197223"/>
                  <a:pt x="426379" y="196000"/>
                  <a:pt x="426379" y="194778"/>
                </a:cubicBezTo>
                <a:lnTo>
                  <a:pt x="426379" y="182146"/>
                </a:lnTo>
                <a:lnTo>
                  <a:pt x="320294" y="182146"/>
                </a:lnTo>
                <a:cubicBezTo>
                  <a:pt x="311726" y="182146"/>
                  <a:pt x="303973" y="174811"/>
                  <a:pt x="303973" y="165846"/>
                </a:cubicBezTo>
                <a:lnTo>
                  <a:pt x="303973" y="154844"/>
                </a:lnTo>
                <a:cubicBezTo>
                  <a:pt x="285613" y="173181"/>
                  <a:pt x="267252" y="182553"/>
                  <a:pt x="258275" y="186220"/>
                </a:cubicBezTo>
                <a:cubicBezTo>
                  <a:pt x="255827" y="187035"/>
                  <a:pt x="253379" y="187443"/>
                  <a:pt x="251339" y="187443"/>
                </a:cubicBezTo>
                <a:cubicBezTo>
                  <a:pt x="248891" y="187443"/>
                  <a:pt x="246443" y="187035"/>
                  <a:pt x="244403" y="186220"/>
                </a:cubicBezTo>
                <a:cubicBezTo>
                  <a:pt x="235018" y="182553"/>
                  <a:pt x="216658" y="173181"/>
                  <a:pt x="198297" y="154844"/>
                </a:cubicBezTo>
                <a:close/>
                <a:moveTo>
                  <a:pt x="344698" y="138363"/>
                </a:moveTo>
                <a:lnTo>
                  <a:pt x="419901" y="138363"/>
                </a:lnTo>
                <a:cubicBezTo>
                  <a:pt x="423966" y="138363"/>
                  <a:pt x="427218" y="141557"/>
                  <a:pt x="427218" y="145550"/>
                </a:cubicBezTo>
                <a:cubicBezTo>
                  <a:pt x="427218" y="149144"/>
                  <a:pt x="423966" y="152339"/>
                  <a:pt x="419901" y="152339"/>
                </a:cubicBezTo>
                <a:lnTo>
                  <a:pt x="344698" y="152339"/>
                </a:lnTo>
                <a:cubicBezTo>
                  <a:pt x="340633" y="152339"/>
                  <a:pt x="337787" y="149144"/>
                  <a:pt x="337787" y="145550"/>
                </a:cubicBezTo>
                <a:cubicBezTo>
                  <a:pt x="337787" y="141557"/>
                  <a:pt x="340633" y="138363"/>
                  <a:pt x="344698" y="138363"/>
                </a:cubicBezTo>
                <a:close/>
                <a:moveTo>
                  <a:pt x="80951" y="138363"/>
                </a:moveTo>
                <a:lnTo>
                  <a:pt x="155815" y="138363"/>
                </a:lnTo>
                <a:cubicBezTo>
                  <a:pt x="159862" y="138363"/>
                  <a:pt x="163099" y="141557"/>
                  <a:pt x="163099" y="145550"/>
                </a:cubicBezTo>
                <a:cubicBezTo>
                  <a:pt x="163099" y="149144"/>
                  <a:pt x="159862" y="152339"/>
                  <a:pt x="155815" y="152339"/>
                </a:cubicBezTo>
                <a:lnTo>
                  <a:pt x="80951" y="152339"/>
                </a:lnTo>
                <a:cubicBezTo>
                  <a:pt x="77309" y="152339"/>
                  <a:pt x="73667" y="149144"/>
                  <a:pt x="73667" y="145550"/>
                </a:cubicBezTo>
                <a:cubicBezTo>
                  <a:pt x="73667" y="141557"/>
                  <a:pt x="77309" y="138363"/>
                  <a:pt x="80951" y="138363"/>
                </a:cubicBezTo>
                <a:close/>
                <a:moveTo>
                  <a:pt x="447665" y="136568"/>
                </a:moveTo>
                <a:cubicBezTo>
                  <a:pt x="452226" y="136568"/>
                  <a:pt x="455958" y="140300"/>
                  <a:pt x="455958" y="144447"/>
                </a:cubicBezTo>
                <a:cubicBezTo>
                  <a:pt x="455958" y="148593"/>
                  <a:pt x="452226" y="152325"/>
                  <a:pt x="447665" y="152325"/>
                </a:cubicBezTo>
                <a:cubicBezTo>
                  <a:pt x="443934" y="152325"/>
                  <a:pt x="440202" y="148593"/>
                  <a:pt x="440202" y="144447"/>
                </a:cubicBezTo>
                <a:cubicBezTo>
                  <a:pt x="440202" y="140300"/>
                  <a:pt x="443934" y="136568"/>
                  <a:pt x="447665" y="136568"/>
                </a:cubicBezTo>
                <a:close/>
                <a:moveTo>
                  <a:pt x="53211" y="136568"/>
                </a:moveTo>
                <a:cubicBezTo>
                  <a:pt x="57357" y="136568"/>
                  <a:pt x="60674" y="140300"/>
                  <a:pt x="60674" y="144447"/>
                </a:cubicBezTo>
                <a:cubicBezTo>
                  <a:pt x="60674" y="148593"/>
                  <a:pt x="57357" y="152325"/>
                  <a:pt x="53211" y="152325"/>
                </a:cubicBezTo>
                <a:cubicBezTo>
                  <a:pt x="48650" y="152325"/>
                  <a:pt x="44919" y="148593"/>
                  <a:pt x="44919" y="144447"/>
                </a:cubicBezTo>
                <a:cubicBezTo>
                  <a:pt x="44919" y="140300"/>
                  <a:pt x="48650" y="136568"/>
                  <a:pt x="53211" y="136568"/>
                </a:cubicBezTo>
                <a:close/>
                <a:moveTo>
                  <a:pt x="328863" y="121023"/>
                </a:moveTo>
                <a:cubicBezTo>
                  <a:pt x="325190" y="127543"/>
                  <a:pt x="321518" y="133247"/>
                  <a:pt x="317846" y="138137"/>
                </a:cubicBezTo>
                <a:cubicBezTo>
                  <a:pt x="318254" y="138952"/>
                  <a:pt x="318254" y="139767"/>
                  <a:pt x="318254" y="140582"/>
                </a:cubicBezTo>
                <a:lnTo>
                  <a:pt x="318254" y="165846"/>
                </a:lnTo>
                <a:cubicBezTo>
                  <a:pt x="318254" y="167069"/>
                  <a:pt x="319070" y="167884"/>
                  <a:pt x="320294" y="167884"/>
                </a:cubicBezTo>
                <a:lnTo>
                  <a:pt x="469629" y="167884"/>
                </a:lnTo>
                <a:cubicBezTo>
                  <a:pt x="470445" y="167884"/>
                  <a:pt x="471669" y="167069"/>
                  <a:pt x="471669" y="165846"/>
                </a:cubicBezTo>
                <a:lnTo>
                  <a:pt x="471669" y="123060"/>
                </a:lnTo>
                <a:cubicBezTo>
                  <a:pt x="471669" y="122245"/>
                  <a:pt x="470445" y="121023"/>
                  <a:pt x="469629" y="121023"/>
                </a:cubicBezTo>
                <a:lnTo>
                  <a:pt x="330087" y="121023"/>
                </a:lnTo>
                <a:cubicBezTo>
                  <a:pt x="329679" y="121023"/>
                  <a:pt x="328863" y="121023"/>
                  <a:pt x="328863" y="121023"/>
                </a:cubicBezTo>
                <a:close/>
                <a:moveTo>
                  <a:pt x="31825" y="121023"/>
                </a:moveTo>
                <a:cubicBezTo>
                  <a:pt x="31417" y="121023"/>
                  <a:pt x="30601" y="121838"/>
                  <a:pt x="30601" y="122653"/>
                </a:cubicBezTo>
                <a:lnTo>
                  <a:pt x="30601" y="166254"/>
                </a:lnTo>
                <a:cubicBezTo>
                  <a:pt x="30601" y="167069"/>
                  <a:pt x="31417" y="167884"/>
                  <a:pt x="31825" y="167884"/>
                </a:cubicBezTo>
                <a:lnTo>
                  <a:pt x="181976" y="167884"/>
                </a:lnTo>
                <a:cubicBezTo>
                  <a:pt x="183200" y="167884"/>
                  <a:pt x="183608" y="167069"/>
                  <a:pt x="183608" y="166254"/>
                </a:cubicBezTo>
                <a:lnTo>
                  <a:pt x="184016" y="140175"/>
                </a:lnTo>
                <a:cubicBezTo>
                  <a:pt x="184016" y="139360"/>
                  <a:pt x="184424" y="138545"/>
                  <a:pt x="184424" y="138137"/>
                </a:cubicBezTo>
                <a:cubicBezTo>
                  <a:pt x="180752" y="133247"/>
                  <a:pt x="177080" y="127543"/>
                  <a:pt x="173816" y="121023"/>
                </a:cubicBezTo>
                <a:close/>
                <a:moveTo>
                  <a:pt x="299129" y="54555"/>
                </a:moveTo>
                <a:cubicBezTo>
                  <a:pt x="302416" y="56593"/>
                  <a:pt x="303238" y="61076"/>
                  <a:pt x="300773" y="63929"/>
                </a:cubicBezTo>
                <a:lnTo>
                  <a:pt x="254339" y="125878"/>
                </a:lnTo>
                <a:cubicBezTo>
                  <a:pt x="253928" y="125878"/>
                  <a:pt x="253928" y="126285"/>
                  <a:pt x="253517" y="126693"/>
                </a:cubicBezTo>
                <a:cubicBezTo>
                  <a:pt x="251052" y="129546"/>
                  <a:pt x="247354" y="130768"/>
                  <a:pt x="243656" y="130768"/>
                </a:cubicBezTo>
                <a:cubicBezTo>
                  <a:pt x="243245" y="130768"/>
                  <a:pt x="242834" y="130768"/>
                  <a:pt x="242423" y="130768"/>
                </a:cubicBezTo>
                <a:cubicBezTo>
                  <a:pt x="238314" y="130361"/>
                  <a:pt x="234615" y="128323"/>
                  <a:pt x="232150" y="125063"/>
                </a:cubicBezTo>
                <a:lnTo>
                  <a:pt x="214481" y="101017"/>
                </a:lnTo>
                <a:cubicBezTo>
                  <a:pt x="212015" y="98164"/>
                  <a:pt x="212837" y="93681"/>
                  <a:pt x="216124" y="91235"/>
                </a:cubicBezTo>
                <a:cubicBezTo>
                  <a:pt x="219001" y="88790"/>
                  <a:pt x="223521" y="89605"/>
                  <a:pt x="225986" y="92458"/>
                </a:cubicBezTo>
                <a:lnTo>
                  <a:pt x="243656" y="116504"/>
                </a:lnTo>
                <a:lnTo>
                  <a:pt x="289267" y="55370"/>
                </a:lnTo>
                <a:cubicBezTo>
                  <a:pt x="291733" y="52110"/>
                  <a:pt x="296253" y="52110"/>
                  <a:pt x="299129" y="54555"/>
                </a:cubicBezTo>
                <a:close/>
                <a:moveTo>
                  <a:pt x="251339" y="16707"/>
                </a:moveTo>
                <a:cubicBezTo>
                  <a:pt x="233386" y="39526"/>
                  <a:pt x="191768" y="40341"/>
                  <a:pt x="167695" y="38711"/>
                </a:cubicBezTo>
                <a:cubicBezTo>
                  <a:pt x="167287" y="38711"/>
                  <a:pt x="167287" y="39119"/>
                  <a:pt x="167287" y="39526"/>
                </a:cubicBezTo>
                <a:cubicBezTo>
                  <a:pt x="171776" y="134470"/>
                  <a:pt x="231346" y="165439"/>
                  <a:pt x="250115" y="172773"/>
                </a:cubicBezTo>
                <a:cubicBezTo>
                  <a:pt x="250523" y="173181"/>
                  <a:pt x="251747" y="173181"/>
                  <a:pt x="252563" y="172773"/>
                </a:cubicBezTo>
                <a:cubicBezTo>
                  <a:pt x="270924" y="165439"/>
                  <a:pt x="330903" y="134470"/>
                  <a:pt x="335391" y="38711"/>
                </a:cubicBezTo>
                <a:cubicBezTo>
                  <a:pt x="310910" y="40341"/>
                  <a:pt x="269292" y="39526"/>
                  <a:pt x="251339" y="16707"/>
                </a:cubicBezTo>
                <a:close/>
                <a:moveTo>
                  <a:pt x="251339" y="0"/>
                </a:moveTo>
                <a:cubicBezTo>
                  <a:pt x="255011" y="0"/>
                  <a:pt x="258683" y="2445"/>
                  <a:pt x="260723" y="5705"/>
                </a:cubicBezTo>
                <a:cubicBezTo>
                  <a:pt x="273780" y="26894"/>
                  <a:pt x="320294" y="25264"/>
                  <a:pt x="334167" y="24449"/>
                </a:cubicBezTo>
                <a:cubicBezTo>
                  <a:pt x="338247" y="24042"/>
                  <a:pt x="342327" y="25672"/>
                  <a:pt x="345183" y="28524"/>
                </a:cubicBezTo>
                <a:cubicBezTo>
                  <a:pt x="348039" y="30969"/>
                  <a:pt x="350079" y="35451"/>
                  <a:pt x="349671" y="39526"/>
                </a:cubicBezTo>
                <a:cubicBezTo>
                  <a:pt x="348447" y="66420"/>
                  <a:pt x="343143" y="88424"/>
                  <a:pt x="335391" y="107168"/>
                </a:cubicBezTo>
                <a:lnTo>
                  <a:pt x="469629" y="107168"/>
                </a:lnTo>
                <a:cubicBezTo>
                  <a:pt x="478605" y="107168"/>
                  <a:pt x="485949" y="114503"/>
                  <a:pt x="485949" y="123060"/>
                </a:cubicBezTo>
                <a:lnTo>
                  <a:pt x="485949" y="165846"/>
                </a:lnTo>
                <a:cubicBezTo>
                  <a:pt x="485949" y="174811"/>
                  <a:pt x="478605" y="182146"/>
                  <a:pt x="469629" y="182146"/>
                </a:cubicBezTo>
                <a:lnTo>
                  <a:pt x="440659" y="182146"/>
                </a:lnTo>
                <a:lnTo>
                  <a:pt x="440659" y="194778"/>
                </a:lnTo>
                <a:cubicBezTo>
                  <a:pt x="440659" y="203742"/>
                  <a:pt x="433315" y="211485"/>
                  <a:pt x="423931" y="211485"/>
                </a:cubicBezTo>
                <a:lnTo>
                  <a:pt x="413730" y="211485"/>
                </a:lnTo>
                <a:cubicBezTo>
                  <a:pt x="412506" y="211485"/>
                  <a:pt x="411690" y="212299"/>
                  <a:pt x="411690" y="213522"/>
                </a:cubicBezTo>
                <a:lnTo>
                  <a:pt x="411690" y="228599"/>
                </a:lnTo>
                <a:lnTo>
                  <a:pt x="470037" y="228599"/>
                </a:lnTo>
                <a:cubicBezTo>
                  <a:pt x="480237" y="228599"/>
                  <a:pt x="487989" y="237156"/>
                  <a:pt x="487989" y="246936"/>
                </a:cubicBezTo>
                <a:lnTo>
                  <a:pt x="487989" y="285647"/>
                </a:lnTo>
                <a:cubicBezTo>
                  <a:pt x="487989" y="295834"/>
                  <a:pt x="480237" y="303984"/>
                  <a:pt x="470037" y="303984"/>
                </a:cubicBezTo>
                <a:lnTo>
                  <a:pt x="411690" y="303984"/>
                </a:lnTo>
                <a:lnTo>
                  <a:pt x="411690" y="317838"/>
                </a:lnTo>
                <a:cubicBezTo>
                  <a:pt x="411690" y="319468"/>
                  <a:pt x="412914" y="321098"/>
                  <a:pt x="414954" y="321098"/>
                </a:cubicBezTo>
                <a:lnTo>
                  <a:pt x="423115" y="321098"/>
                </a:lnTo>
                <a:cubicBezTo>
                  <a:pt x="432907" y="321098"/>
                  <a:pt x="440659" y="328840"/>
                  <a:pt x="440659" y="338620"/>
                </a:cubicBezTo>
                <a:lnTo>
                  <a:pt x="440659" y="350844"/>
                </a:lnTo>
                <a:lnTo>
                  <a:pt x="470037" y="350844"/>
                </a:lnTo>
                <a:cubicBezTo>
                  <a:pt x="480237" y="350844"/>
                  <a:pt x="487989" y="358994"/>
                  <a:pt x="487989" y="369181"/>
                </a:cubicBezTo>
                <a:lnTo>
                  <a:pt x="487989" y="407892"/>
                </a:lnTo>
                <a:cubicBezTo>
                  <a:pt x="487989" y="418079"/>
                  <a:pt x="480237" y="426229"/>
                  <a:pt x="470037" y="426229"/>
                </a:cubicBezTo>
                <a:lnTo>
                  <a:pt x="441475" y="426229"/>
                </a:lnTo>
                <a:lnTo>
                  <a:pt x="441475" y="434379"/>
                </a:lnTo>
                <a:cubicBezTo>
                  <a:pt x="441475" y="446603"/>
                  <a:pt x="431275" y="456790"/>
                  <a:pt x="419034" y="456790"/>
                </a:cubicBezTo>
                <a:cubicBezTo>
                  <a:pt x="414546" y="456790"/>
                  <a:pt x="410874" y="460458"/>
                  <a:pt x="410874" y="464940"/>
                </a:cubicBezTo>
                <a:lnTo>
                  <a:pt x="410874" y="473905"/>
                </a:lnTo>
                <a:lnTo>
                  <a:pt x="421891" y="473905"/>
                </a:lnTo>
                <a:cubicBezTo>
                  <a:pt x="430867" y="473905"/>
                  <a:pt x="438211" y="480017"/>
                  <a:pt x="440659" y="487759"/>
                </a:cubicBezTo>
                <a:lnTo>
                  <a:pt x="495334" y="487759"/>
                </a:lnTo>
                <a:cubicBezTo>
                  <a:pt x="499006" y="487759"/>
                  <a:pt x="502678" y="491019"/>
                  <a:pt x="502678" y="495094"/>
                </a:cubicBezTo>
                <a:cubicBezTo>
                  <a:pt x="502678" y="498761"/>
                  <a:pt x="499006" y="502021"/>
                  <a:pt x="495334" y="502021"/>
                </a:cubicBezTo>
                <a:lnTo>
                  <a:pt x="441475" y="502021"/>
                </a:lnTo>
                <a:lnTo>
                  <a:pt x="441475" y="518321"/>
                </a:lnTo>
                <a:lnTo>
                  <a:pt x="495334" y="518321"/>
                </a:lnTo>
                <a:cubicBezTo>
                  <a:pt x="499006" y="518321"/>
                  <a:pt x="502678" y="521581"/>
                  <a:pt x="502678" y="525248"/>
                </a:cubicBezTo>
                <a:cubicBezTo>
                  <a:pt x="502678" y="529323"/>
                  <a:pt x="499006" y="532175"/>
                  <a:pt x="495334" y="532175"/>
                </a:cubicBezTo>
                <a:lnTo>
                  <a:pt x="440659" y="532175"/>
                </a:lnTo>
                <a:cubicBezTo>
                  <a:pt x="438619" y="541140"/>
                  <a:pt x="431275" y="547660"/>
                  <a:pt x="421891" y="547660"/>
                </a:cubicBezTo>
                <a:lnTo>
                  <a:pt x="385577" y="547660"/>
                </a:lnTo>
                <a:cubicBezTo>
                  <a:pt x="376193" y="547660"/>
                  <a:pt x="369256" y="541140"/>
                  <a:pt x="366808" y="532990"/>
                </a:cubicBezTo>
                <a:lnTo>
                  <a:pt x="135870" y="532990"/>
                </a:lnTo>
                <a:cubicBezTo>
                  <a:pt x="134646" y="540732"/>
                  <a:pt x="127710" y="546437"/>
                  <a:pt x="119549" y="546437"/>
                </a:cubicBezTo>
                <a:lnTo>
                  <a:pt x="77931" y="546437"/>
                </a:lnTo>
                <a:cubicBezTo>
                  <a:pt x="69363" y="546437"/>
                  <a:pt x="62835" y="540732"/>
                  <a:pt x="61203" y="532175"/>
                </a:cubicBezTo>
                <a:lnTo>
                  <a:pt x="6936" y="532175"/>
                </a:lnTo>
                <a:cubicBezTo>
                  <a:pt x="3264" y="532175"/>
                  <a:pt x="0" y="529323"/>
                  <a:pt x="0" y="525248"/>
                </a:cubicBezTo>
                <a:cubicBezTo>
                  <a:pt x="0" y="521581"/>
                  <a:pt x="3264" y="518321"/>
                  <a:pt x="6936" y="518321"/>
                </a:cubicBezTo>
                <a:lnTo>
                  <a:pt x="60795" y="518321"/>
                </a:lnTo>
                <a:lnTo>
                  <a:pt x="60795" y="502021"/>
                </a:lnTo>
                <a:lnTo>
                  <a:pt x="8160" y="502021"/>
                </a:lnTo>
                <a:cubicBezTo>
                  <a:pt x="4080" y="502021"/>
                  <a:pt x="816" y="498761"/>
                  <a:pt x="816" y="495094"/>
                </a:cubicBezTo>
                <a:cubicBezTo>
                  <a:pt x="816" y="491019"/>
                  <a:pt x="4080" y="487759"/>
                  <a:pt x="8160" y="487759"/>
                </a:cubicBezTo>
                <a:lnTo>
                  <a:pt x="61203" y="487759"/>
                </a:lnTo>
                <a:cubicBezTo>
                  <a:pt x="62019" y="479610"/>
                  <a:pt x="68955" y="472682"/>
                  <a:pt x="77931" y="472682"/>
                </a:cubicBezTo>
                <a:lnTo>
                  <a:pt x="90172" y="472682"/>
                </a:lnTo>
                <a:lnTo>
                  <a:pt x="90172" y="455976"/>
                </a:lnTo>
                <a:lnTo>
                  <a:pt x="74667" y="455976"/>
                </a:lnTo>
                <a:cubicBezTo>
                  <a:pt x="67323" y="455976"/>
                  <a:pt x="60795" y="450271"/>
                  <a:pt x="60795" y="442529"/>
                </a:cubicBezTo>
                <a:lnTo>
                  <a:pt x="60795" y="426229"/>
                </a:lnTo>
                <a:lnTo>
                  <a:pt x="31417" y="426229"/>
                </a:lnTo>
                <a:cubicBezTo>
                  <a:pt x="22033" y="426229"/>
                  <a:pt x="14281" y="418487"/>
                  <a:pt x="14281" y="409115"/>
                </a:cubicBezTo>
                <a:lnTo>
                  <a:pt x="14281" y="367959"/>
                </a:lnTo>
                <a:cubicBezTo>
                  <a:pt x="14281" y="358587"/>
                  <a:pt x="22033" y="350844"/>
                  <a:pt x="31417" y="350844"/>
                </a:cubicBezTo>
                <a:lnTo>
                  <a:pt x="61611" y="350844"/>
                </a:lnTo>
                <a:lnTo>
                  <a:pt x="61611" y="336582"/>
                </a:lnTo>
                <a:cubicBezTo>
                  <a:pt x="61611" y="328025"/>
                  <a:pt x="68547" y="321098"/>
                  <a:pt x="77115" y="321098"/>
                </a:cubicBezTo>
                <a:lnTo>
                  <a:pt x="89764" y="321098"/>
                </a:lnTo>
                <a:cubicBezTo>
                  <a:pt x="90172" y="321098"/>
                  <a:pt x="90988" y="320283"/>
                  <a:pt x="90988" y="319875"/>
                </a:cubicBezTo>
                <a:lnTo>
                  <a:pt x="90988" y="303984"/>
                </a:lnTo>
                <a:lnTo>
                  <a:pt x="30601" y="303984"/>
                </a:lnTo>
                <a:cubicBezTo>
                  <a:pt x="22441" y="303984"/>
                  <a:pt x="16321" y="297871"/>
                  <a:pt x="16321" y="290129"/>
                </a:cubicBezTo>
                <a:lnTo>
                  <a:pt x="16321" y="242861"/>
                </a:lnTo>
                <a:cubicBezTo>
                  <a:pt x="16321" y="235119"/>
                  <a:pt x="22441" y="228599"/>
                  <a:pt x="30601" y="228599"/>
                </a:cubicBezTo>
                <a:lnTo>
                  <a:pt x="90988" y="228599"/>
                </a:lnTo>
                <a:lnTo>
                  <a:pt x="90988" y="214744"/>
                </a:lnTo>
                <a:cubicBezTo>
                  <a:pt x="90988" y="213114"/>
                  <a:pt x="89356" y="211485"/>
                  <a:pt x="87724" y="211485"/>
                </a:cubicBezTo>
                <a:lnTo>
                  <a:pt x="79156" y="211485"/>
                </a:lnTo>
                <a:cubicBezTo>
                  <a:pt x="69771" y="211485"/>
                  <a:pt x="61611" y="203742"/>
                  <a:pt x="61611" y="193963"/>
                </a:cubicBezTo>
                <a:lnTo>
                  <a:pt x="61611" y="182146"/>
                </a:lnTo>
                <a:lnTo>
                  <a:pt x="31825" y="182146"/>
                </a:lnTo>
                <a:cubicBezTo>
                  <a:pt x="23665" y="182146"/>
                  <a:pt x="16321" y="175218"/>
                  <a:pt x="16321" y="166254"/>
                </a:cubicBezTo>
                <a:lnTo>
                  <a:pt x="16321" y="122653"/>
                </a:lnTo>
                <a:cubicBezTo>
                  <a:pt x="16321" y="114096"/>
                  <a:pt x="23665" y="107168"/>
                  <a:pt x="31825" y="107168"/>
                </a:cubicBezTo>
                <a:lnTo>
                  <a:pt x="166879" y="107168"/>
                </a:lnTo>
                <a:cubicBezTo>
                  <a:pt x="159535" y="88832"/>
                  <a:pt x="154231" y="66827"/>
                  <a:pt x="152599" y="39933"/>
                </a:cubicBezTo>
                <a:cubicBezTo>
                  <a:pt x="152599" y="35859"/>
                  <a:pt x="154231" y="31376"/>
                  <a:pt x="157087" y="28524"/>
                </a:cubicBezTo>
                <a:cubicBezTo>
                  <a:pt x="160351" y="25672"/>
                  <a:pt x="164023" y="24042"/>
                  <a:pt x="168919" y="24449"/>
                </a:cubicBezTo>
                <a:cubicBezTo>
                  <a:pt x="182384" y="25264"/>
                  <a:pt x="228490" y="26894"/>
                  <a:pt x="241547" y="5705"/>
                </a:cubicBezTo>
                <a:cubicBezTo>
                  <a:pt x="243587" y="2445"/>
                  <a:pt x="247667" y="0"/>
                  <a:pt x="25133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87" name="Freeform 46">
            <a:extLst>
              <a:ext uri="{FF2B5EF4-FFF2-40B4-BE49-F238E27FC236}">
                <a16:creationId xmlns:a16="http://schemas.microsoft.com/office/drawing/2014/main" id="{D73C97CF-96FE-429E-3293-0E605752FECD}"/>
              </a:ext>
            </a:extLst>
          </p:cNvPr>
          <p:cNvSpPr>
            <a:spLocks noChangeArrowheads="1"/>
          </p:cNvSpPr>
          <p:nvPr/>
        </p:nvSpPr>
        <p:spPr bwMode="auto">
          <a:xfrm>
            <a:off x="5643421" y="2713026"/>
            <a:ext cx="232244" cy="269039"/>
          </a:xfrm>
          <a:custGeom>
            <a:avLst/>
            <a:gdLst>
              <a:gd name="connsiteX0" fmla="*/ 39325 w 454960"/>
              <a:gd name="connsiteY0" fmla="*/ 469144 h 562855"/>
              <a:gd name="connsiteX1" fmla="*/ 49770 w 454960"/>
              <a:gd name="connsiteY1" fmla="*/ 478911 h 562855"/>
              <a:gd name="connsiteX2" fmla="*/ 39325 w 454960"/>
              <a:gd name="connsiteY2" fmla="*/ 488286 h 562855"/>
              <a:gd name="connsiteX3" fmla="*/ 28880 w 454960"/>
              <a:gd name="connsiteY3" fmla="*/ 478911 h 562855"/>
              <a:gd name="connsiteX4" fmla="*/ 39325 w 454960"/>
              <a:gd name="connsiteY4" fmla="*/ 469144 h 562855"/>
              <a:gd name="connsiteX5" fmla="*/ 75440 w 454960"/>
              <a:gd name="connsiteY5" fmla="*/ 443149 h 562855"/>
              <a:gd name="connsiteX6" fmla="*/ 75440 w 454960"/>
              <a:gd name="connsiteY6" fmla="*/ 536031 h 562855"/>
              <a:gd name="connsiteX7" fmla="*/ 100431 w 454960"/>
              <a:gd name="connsiteY7" fmla="*/ 537232 h 562855"/>
              <a:gd name="connsiteX8" fmla="*/ 100431 w 454960"/>
              <a:gd name="connsiteY8" fmla="*/ 443149 h 562855"/>
              <a:gd name="connsiteX9" fmla="*/ 39325 w 454960"/>
              <a:gd name="connsiteY9" fmla="*/ 438955 h 562855"/>
              <a:gd name="connsiteX10" fmla="*/ 49770 w 454960"/>
              <a:gd name="connsiteY10" fmla="*/ 449400 h 562855"/>
              <a:gd name="connsiteX11" fmla="*/ 39325 w 454960"/>
              <a:gd name="connsiteY11" fmla="*/ 459845 h 562855"/>
              <a:gd name="connsiteX12" fmla="*/ 28880 w 454960"/>
              <a:gd name="connsiteY12" fmla="*/ 449400 h 562855"/>
              <a:gd name="connsiteX13" fmla="*/ 39325 w 454960"/>
              <a:gd name="connsiteY13" fmla="*/ 438955 h 562855"/>
              <a:gd name="connsiteX14" fmla="*/ 186285 w 454960"/>
              <a:gd name="connsiteY14" fmla="*/ 426334 h 562855"/>
              <a:gd name="connsiteX15" fmla="*/ 143963 w 454960"/>
              <a:gd name="connsiteY15" fmla="*/ 432340 h 562855"/>
              <a:gd name="connsiteX16" fmla="*/ 114942 w 454960"/>
              <a:gd name="connsiteY16" fmla="*/ 439946 h 562855"/>
              <a:gd name="connsiteX17" fmla="*/ 114942 w 454960"/>
              <a:gd name="connsiteY17" fmla="*/ 538433 h 562855"/>
              <a:gd name="connsiteX18" fmla="*/ 199990 w 454960"/>
              <a:gd name="connsiteY18" fmla="*/ 543638 h 562855"/>
              <a:gd name="connsiteX19" fmla="*/ 278589 w 454960"/>
              <a:gd name="connsiteY19" fmla="*/ 536031 h 562855"/>
              <a:gd name="connsiteX20" fmla="*/ 426113 w 454960"/>
              <a:gd name="connsiteY20" fmla="*/ 482384 h 562855"/>
              <a:gd name="connsiteX21" fmla="*/ 438608 w 454960"/>
              <a:gd name="connsiteY21" fmla="*/ 448754 h 562855"/>
              <a:gd name="connsiteX22" fmla="*/ 422888 w 454960"/>
              <a:gd name="connsiteY22" fmla="*/ 434742 h 562855"/>
              <a:gd name="connsiteX23" fmla="*/ 401929 w 454960"/>
              <a:gd name="connsiteY23" fmla="*/ 436343 h 562855"/>
              <a:gd name="connsiteX24" fmla="*/ 335422 w 454960"/>
              <a:gd name="connsiteY24" fmla="*/ 466770 h 562855"/>
              <a:gd name="connsiteX25" fmla="*/ 298339 w 454960"/>
              <a:gd name="connsiteY25" fmla="*/ 502001 h 562855"/>
              <a:gd name="connsiteX26" fmla="*/ 220949 w 454960"/>
              <a:gd name="connsiteY26" fmla="*/ 509207 h 562855"/>
              <a:gd name="connsiteX27" fmla="*/ 220546 w 454960"/>
              <a:gd name="connsiteY27" fmla="*/ 509207 h 562855"/>
              <a:gd name="connsiteX28" fmla="*/ 213694 w 454960"/>
              <a:gd name="connsiteY28" fmla="*/ 502401 h 562855"/>
              <a:gd name="connsiteX29" fmla="*/ 220546 w 454960"/>
              <a:gd name="connsiteY29" fmla="*/ 495195 h 562855"/>
              <a:gd name="connsiteX30" fmla="*/ 295921 w 454960"/>
              <a:gd name="connsiteY30" fmla="*/ 487989 h 562855"/>
              <a:gd name="connsiteX31" fmla="*/ 322120 w 454960"/>
              <a:gd name="connsiteY31" fmla="*/ 457161 h 562855"/>
              <a:gd name="connsiteX32" fmla="*/ 297130 w 454960"/>
              <a:gd name="connsiteY32" fmla="*/ 426334 h 562855"/>
              <a:gd name="connsiteX33" fmla="*/ 18607 w 454960"/>
              <a:gd name="connsiteY33" fmla="*/ 426334 h 562855"/>
              <a:gd name="connsiteX34" fmla="*/ 14576 w 454960"/>
              <a:gd name="connsiteY34" fmla="*/ 429937 h 562855"/>
              <a:gd name="connsiteX35" fmla="*/ 14576 w 454960"/>
              <a:gd name="connsiteY35" fmla="*/ 544839 h 562855"/>
              <a:gd name="connsiteX36" fmla="*/ 18607 w 454960"/>
              <a:gd name="connsiteY36" fmla="*/ 548442 h 562855"/>
              <a:gd name="connsiteX37" fmla="*/ 57705 w 454960"/>
              <a:gd name="connsiteY37" fmla="*/ 548442 h 562855"/>
              <a:gd name="connsiteX38" fmla="*/ 61333 w 454960"/>
              <a:gd name="connsiteY38" fmla="*/ 544839 h 562855"/>
              <a:gd name="connsiteX39" fmla="*/ 61333 w 454960"/>
              <a:gd name="connsiteY39" fmla="*/ 429937 h 562855"/>
              <a:gd name="connsiteX40" fmla="*/ 57705 w 454960"/>
              <a:gd name="connsiteY40" fmla="*/ 426334 h 562855"/>
              <a:gd name="connsiteX41" fmla="*/ 18607 w 454960"/>
              <a:gd name="connsiteY41" fmla="*/ 412322 h 562855"/>
              <a:gd name="connsiteX42" fmla="*/ 57705 w 454960"/>
              <a:gd name="connsiteY42" fmla="*/ 412322 h 562855"/>
              <a:gd name="connsiteX43" fmla="*/ 75440 w 454960"/>
              <a:gd name="connsiteY43" fmla="*/ 429137 h 562855"/>
              <a:gd name="connsiteX44" fmla="*/ 100431 w 454960"/>
              <a:gd name="connsiteY44" fmla="*/ 429137 h 562855"/>
              <a:gd name="connsiteX45" fmla="*/ 139932 w 454960"/>
              <a:gd name="connsiteY45" fmla="*/ 418728 h 562855"/>
              <a:gd name="connsiteX46" fmla="*/ 186285 w 454960"/>
              <a:gd name="connsiteY46" fmla="*/ 412322 h 562855"/>
              <a:gd name="connsiteX47" fmla="*/ 297130 w 454960"/>
              <a:gd name="connsiteY47" fmla="*/ 412322 h 562855"/>
              <a:gd name="connsiteX48" fmla="*/ 336228 w 454960"/>
              <a:gd name="connsiteY48" fmla="*/ 451557 h 562855"/>
              <a:gd name="connsiteX49" fmla="*/ 395076 w 454960"/>
              <a:gd name="connsiteY49" fmla="*/ 423932 h 562855"/>
              <a:gd name="connsiteX50" fmla="*/ 427322 w 454960"/>
              <a:gd name="connsiteY50" fmla="*/ 421130 h 562855"/>
              <a:gd name="connsiteX51" fmla="*/ 451910 w 454960"/>
              <a:gd name="connsiteY51" fmla="*/ 443149 h 562855"/>
              <a:gd name="connsiteX52" fmla="*/ 432965 w 454960"/>
              <a:gd name="connsiteY52" fmla="*/ 494795 h 562855"/>
              <a:gd name="connsiteX53" fmla="*/ 282216 w 454960"/>
              <a:gd name="connsiteY53" fmla="*/ 549643 h 562855"/>
              <a:gd name="connsiteX54" fmla="*/ 219337 w 454960"/>
              <a:gd name="connsiteY54" fmla="*/ 558851 h 562855"/>
              <a:gd name="connsiteX55" fmla="*/ 199184 w 454960"/>
              <a:gd name="connsiteY55" fmla="*/ 558050 h 562855"/>
              <a:gd name="connsiteX56" fmla="*/ 74634 w 454960"/>
              <a:gd name="connsiteY56" fmla="*/ 550043 h 562855"/>
              <a:gd name="connsiteX57" fmla="*/ 57705 w 454960"/>
              <a:gd name="connsiteY57" fmla="*/ 562855 h 562855"/>
              <a:gd name="connsiteX58" fmla="*/ 18607 w 454960"/>
              <a:gd name="connsiteY58" fmla="*/ 562855 h 562855"/>
              <a:gd name="connsiteX59" fmla="*/ 469 w 454960"/>
              <a:gd name="connsiteY59" fmla="*/ 544839 h 562855"/>
              <a:gd name="connsiteX60" fmla="*/ 469 w 454960"/>
              <a:gd name="connsiteY60" fmla="*/ 429937 h 562855"/>
              <a:gd name="connsiteX61" fmla="*/ 18607 w 454960"/>
              <a:gd name="connsiteY61" fmla="*/ 412322 h 562855"/>
              <a:gd name="connsiteX62" fmla="*/ 296809 w 454960"/>
              <a:gd name="connsiteY62" fmla="*/ 261389 h 562855"/>
              <a:gd name="connsiteX63" fmla="*/ 304114 w 454960"/>
              <a:gd name="connsiteY63" fmla="*/ 269063 h 562855"/>
              <a:gd name="connsiteX64" fmla="*/ 304114 w 454960"/>
              <a:gd name="connsiteY64" fmla="*/ 273910 h 562855"/>
              <a:gd name="connsiteX65" fmla="*/ 315885 w 454960"/>
              <a:gd name="connsiteY65" fmla="*/ 284816 h 562855"/>
              <a:gd name="connsiteX66" fmla="*/ 310203 w 454960"/>
              <a:gd name="connsiteY66" fmla="*/ 293702 h 562855"/>
              <a:gd name="connsiteX67" fmla="*/ 301679 w 454960"/>
              <a:gd name="connsiteY67" fmla="*/ 288451 h 562855"/>
              <a:gd name="connsiteX68" fmla="*/ 298432 w 454960"/>
              <a:gd name="connsiteY68" fmla="*/ 287643 h 562855"/>
              <a:gd name="connsiteX69" fmla="*/ 292750 w 454960"/>
              <a:gd name="connsiteY69" fmla="*/ 289259 h 562855"/>
              <a:gd name="connsiteX70" fmla="*/ 290721 w 454960"/>
              <a:gd name="connsiteY70" fmla="*/ 294106 h 562855"/>
              <a:gd name="connsiteX71" fmla="*/ 297215 w 454960"/>
              <a:gd name="connsiteY71" fmla="*/ 301780 h 562855"/>
              <a:gd name="connsiteX72" fmla="*/ 298026 w 454960"/>
              <a:gd name="connsiteY72" fmla="*/ 301780 h 562855"/>
              <a:gd name="connsiteX73" fmla="*/ 317508 w 454960"/>
              <a:gd name="connsiteY73" fmla="*/ 323995 h 562855"/>
              <a:gd name="connsiteX74" fmla="*/ 304114 w 454960"/>
              <a:gd name="connsiteY74" fmla="*/ 342979 h 562855"/>
              <a:gd name="connsiteX75" fmla="*/ 304114 w 454960"/>
              <a:gd name="connsiteY75" fmla="*/ 347826 h 562855"/>
              <a:gd name="connsiteX76" fmla="*/ 296809 w 454960"/>
              <a:gd name="connsiteY76" fmla="*/ 355096 h 562855"/>
              <a:gd name="connsiteX77" fmla="*/ 289909 w 454960"/>
              <a:gd name="connsiteY77" fmla="*/ 347826 h 562855"/>
              <a:gd name="connsiteX78" fmla="*/ 289909 w 454960"/>
              <a:gd name="connsiteY78" fmla="*/ 343787 h 562855"/>
              <a:gd name="connsiteX79" fmla="*/ 278544 w 454960"/>
              <a:gd name="connsiteY79" fmla="*/ 330861 h 562855"/>
              <a:gd name="connsiteX80" fmla="*/ 284227 w 454960"/>
              <a:gd name="connsiteY80" fmla="*/ 322379 h 562855"/>
              <a:gd name="connsiteX81" fmla="*/ 292750 w 454960"/>
              <a:gd name="connsiteY81" fmla="*/ 328034 h 562855"/>
              <a:gd name="connsiteX82" fmla="*/ 295185 w 454960"/>
              <a:gd name="connsiteY82" fmla="*/ 330458 h 562855"/>
              <a:gd name="connsiteX83" fmla="*/ 295591 w 454960"/>
              <a:gd name="connsiteY83" fmla="*/ 330458 h 562855"/>
              <a:gd name="connsiteX84" fmla="*/ 303303 w 454960"/>
              <a:gd name="connsiteY84" fmla="*/ 323187 h 562855"/>
              <a:gd name="connsiteX85" fmla="*/ 296403 w 454960"/>
              <a:gd name="connsiteY85" fmla="*/ 315917 h 562855"/>
              <a:gd name="connsiteX86" fmla="*/ 295997 w 454960"/>
              <a:gd name="connsiteY86" fmla="*/ 315917 h 562855"/>
              <a:gd name="connsiteX87" fmla="*/ 276515 w 454960"/>
              <a:gd name="connsiteY87" fmla="*/ 293702 h 562855"/>
              <a:gd name="connsiteX88" fmla="*/ 283415 w 454960"/>
              <a:gd name="connsiteY88" fmla="*/ 278757 h 562855"/>
              <a:gd name="connsiteX89" fmla="*/ 289909 w 454960"/>
              <a:gd name="connsiteY89" fmla="*/ 274718 h 562855"/>
              <a:gd name="connsiteX90" fmla="*/ 289909 w 454960"/>
              <a:gd name="connsiteY90" fmla="*/ 269063 h 562855"/>
              <a:gd name="connsiteX91" fmla="*/ 296809 w 454960"/>
              <a:gd name="connsiteY91" fmla="*/ 261389 h 562855"/>
              <a:gd name="connsiteX92" fmla="*/ 295518 w 454960"/>
              <a:gd name="connsiteY92" fmla="*/ 245721 h 562855"/>
              <a:gd name="connsiteX93" fmla="*/ 232594 w 454960"/>
              <a:gd name="connsiteY93" fmla="*/ 308241 h 562855"/>
              <a:gd name="connsiteX94" fmla="*/ 295518 w 454960"/>
              <a:gd name="connsiteY94" fmla="*/ 371165 h 562855"/>
              <a:gd name="connsiteX95" fmla="*/ 358442 w 454960"/>
              <a:gd name="connsiteY95" fmla="*/ 308241 h 562855"/>
              <a:gd name="connsiteX96" fmla="*/ 295518 w 454960"/>
              <a:gd name="connsiteY96" fmla="*/ 245721 h 562855"/>
              <a:gd name="connsiteX97" fmla="*/ 295518 w 454960"/>
              <a:gd name="connsiteY97" fmla="*/ 231200 h 562855"/>
              <a:gd name="connsiteX98" fmla="*/ 372963 w 454960"/>
              <a:gd name="connsiteY98" fmla="*/ 308241 h 562855"/>
              <a:gd name="connsiteX99" fmla="*/ 295518 w 454960"/>
              <a:gd name="connsiteY99" fmla="*/ 385283 h 562855"/>
              <a:gd name="connsiteX100" fmla="*/ 218880 w 454960"/>
              <a:gd name="connsiteY100" fmla="*/ 308241 h 562855"/>
              <a:gd name="connsiteX101" fmla="*/ 295518 w 454960"/>
              <a:gd name="connsiteY101" fmla="*/ 231200 h 562855"/>
              <a:gd name="connsiteX102" fmla="*/ 295721 w 454960"/>
              <a:gd name="connsiteY102" fmla="*/ 223971 h 562855"/>
              <a:gd name="connsiteX103" fmla="*/ 212053 w 454960"/>
              <a:gd name="connsiteY103" fmla="*/ 308041 h 562855"/>
              <a:gd name="connsiteX104" fmla="*/ 295721 w 454960"/>
              <a:gd name="connsiteY104" fmla="*/ 392112 h 562855"/>
              <a:gd name="connsiteX105" fmla="*/ 380194 w 454960"/>
              <a:gd name="connsiteY105" fmla="*/ 308041 h 562855"/>
              <a:gd name="connsiteX106" fmla="*/ 295721 w 454960"/>
              <a:gd name="connsiteY106" fmla="*/ 223971 h 562855"/>
              <a:gd name="connsiteX107" fmla="*/ 295721 w 454960"/>
              <a:gd name="connsiteY107" fmla="*/ 209892 h 562855"/>
              <a:gd name="connsiteX108" fmla="*/ 394273 w 454960"/>
              <a:gd name="connsiteY108" fmla="*/ 308041 h 562855"/>
              <a:gd name="connsiteX109" fmla="*/ 295721 w 454960"/>
              <a:gd name="connsiteY109" fmla="*/ 406593 h 562855"/>
              <a:gd name="connsiteX110" fmla="*/ 197572 w 454960"/>
              <a:gd name="connsiteY110" fmla="*/ 308041 h 562855"/>
              <a:gd name="connsiteX111" fmla="*/ 295721 w 454960"/>
              <a:gd name="connsiteY111" fmla="*/ 209892 h 562855"/>
              <a:gd name="connsiteX112" fmla="*/ 90503 w 454960"/>
              <a:gd name="connsiteY112" fmla="*/ 173004 h 562855"/>
              <a:gd name="connsiteX113" fmla="*/ 98428 w 454960"/>
              <a:gd name="connsiteY113" fmla="*/ 179026 h 562855"/>
              <a:gd name="connsiteX114" fmla="*/ 99616 w 454960"/>
              <a:gd name="connsiteY114" fmla="*/ 183844 h 562855"/>
              <a:gd name="connsiteX115" fmla="*/ 112692 w 454960"/>
              <a:gd name="connsiteY115" fmla="*/ 192275 h 562855"/>
              <a:gd name="connsiteX116" fmla="*/ 109126 w 454960"/>
              <a:gd name="connsiteY116" fmla="*/ 202311 h 562855"/>
              <a:gd name="connsiteX117" fmla="*/ 99616 w 454960"/>
              <a:gd name="connsiteY117" fmla="*/ 198698 h 562855"/>
              <a:gd name="connsiteX118" fmla="*/ 96050 w 454960"/>
              <a:gd name="connsiteY118" fmla="*/ 197895 h 562855"/>
              <a:gd name="connsiteX119" fmla="*/ 90107 w 454960"/>
              <a:gd name="connsiteY119" fmla="*/ 205924 h 562855"/>
              <a:gd name="connsiteX120" fmla="*/ 97635 w 454960"/>
              <a:gd name="connsiteY120" fmla="*/ 211946 h 562855"/>
              <a:gd name="connsiteX121" fmla="*/ 98428 w 454960"/>
              <a:gd name="connsiteY121" fmla="*/ 211946 h 562855"/>
              <a:gd name="connsiteX122" fmla="*/ 121409 w 454960"/>
              <a:gd name="connsiteY122" fmla="*/ 230413 h 562855"/>
              <a:gd name="connsiteX123" fmla="*/ 111900 w 454960"/>
              <a:gd name="connsiteY123" fmla="*/ 251289 h 562855"/>
              <a:gd name="connsiteX124" fmla="*/ 113088 w 454960"/>
              <a:gd name="connsiteY124" fmla="*/ 256107 h 562855"/>
              <a:gd name="connsiteX125" fmla="*/ 106749 w 454960"/>
              <a:gd name="connsiteY125" fmla="*/ 264538 h 562855"/>
              <a:gd name="connsiteX126" fmla="*/ 105560 w 454960"/>
              <a:gd name="connsiteY126" fmla="*/ 264538 h 562855"/>
              <a:gd name="connsiteX127" fmla="*/ 98824 w 454960"/>
              <a:gd name="connsiteY127" fmla="*/ 258516 h 562855"/>
              <a:gd name="connsiteX128" fmla="*/ 98428 w 454960"/>
              <a:gd name="connsiteY128" fmla="*/ 254902 h 562855"/>
              <a:gd name="connsiteX129" fmla="*/ 84956 w 454960"/>
              <a:gd name="connsiteY129" fmla="*/ 244063 h 562855"/>
              <a:gd name="connsiteX130" fmla="*/ 88918 w 454960"/>
              <a:gd name="connsiteY130" fmla="*/ 235231 h 562855"/>
              <a:gd name="connsiteX131" fmla="*/ 98032 w 454960"/>
              <a:gd name="connsiteY131" fmla="*/ 238844 h 562855"/>
              <a:gd name="connsiteX132" fmla="*/ 101201 w 454960"/>
              <a:gd name="connsiteY132" fmla="*/ 240450 h 562855"/>
              <a:gd name="connsiteX133" fmla="*/ 107541 w 454960"/>
              <a:gd name="connsiteY133" fmla="*/ 232421 h 562855"/>
              <a:gd name="connsiteX134" fmla="*/ 99616 w 454960"/>
              <a:gd name="connsiteY134" fmla="*/ 226399 h 562855"/>
              <a:gd name="connsiteX135" fmla="*/ 98824 w 454960"/>
              <a:gd name="connsiteY135" fmla="*/ 226399 h 562855"/>
              <a:gd name="connsiteX136" fmla="*/ 76635 w 454960"/>
              <a:gd name="connsiteY136" fmla="*/ 208333 h 562855"/>
              <a:gd name="connsiteX137" fmla="*/ 85748 w 454960"/>
              <a:gd name="connsiteY137" fmla="*/ 187056 h 562855"/>
              <a:gd name="connsiteX138" fmla="*/ 84956 w 454960"/>
              <a:gd name="connsiteY138" fmla="*/ 181435 h 562855"/>
              <a:gd name="connsiteX139" fmla="*/ 90503 w 454960"/>
              <a:gd name="connsiteY139" fmla="*/ 173004 h 562855"/>
              <a:gd name="connsiteX140" fmla="*/ 99708 w 454960"/>
              <a:gd name="connsiteY140" fmla="*/ 155692 h 562855"/>
              <a:gd name="connsiteX141" fmla="*/ 87975 w 454960"/>
              <a:gd name="connsiteY141" fmla="*/ 156894 h 562855"/>
              <a:gd name="connsiteX142" fmla="*/ 37805 w 454960"/>
              <a:gd name="connsiteY142" fmla="*/ 229415 h 562855"/>
              <a:gd name="connsiteX143" fmla="*/ 111036 w 454960"/>
              <a:gd name="connsiteY143" fmla="*/ 279499 h 562855"/>
              <a:gd name="connsiteX144" fmla="*/ 151496 w 454960"/>
              <a:gd name="connsiteY144" fmla="*/ 253455 h 562855"/>
              <a:gd name="connsiteX145" fmla="*/ 161610 w 454960"/>
              <a:gd name="connsiteY145" fmla="*/ 206978 h 562855"/>
              <a:gd name="connsiteX146" fmla="*/ 135312 w 454960"/>
              <a:gd name="connsiteY146" fmla="*/ 166510 h 562855"/>
              <a:gd name="connsiteX147" fmla="*/ 99708 w 454960"/>
              <a:gd name="connsiteY147" fmla="*/ 155692 h 562855"/>
              <a:gd name="connsiteX148" fmla="*/ 85547 w 454960"/>
              <a:gd name="connsiteY148" fmla="*/ 142871 h 562855"/>
              <a:gd name="connsiteX149" fmla="*/ 143808 w 454960"/>
              <a:gd name="connsiteY149" fmla="*/ 155291 h 562855"/>
              <a:gd name="connsiteX150" fmla="*/ 175771 w 454960"/>
              <a:gd name="connsiteY150" fmla="*/ 204173 h 562855"/>
              <a:gd name="connsiteX151" fmla="*/ 163633 w 454960"/>
              <a:gd name="connsiteY151" fmla="*/ 261869 h 562855"/>
              <a:gd name="connsiteX152" fmla="*/ 113869 w 454960"/>
              <a:gd name="connsiteY152" fmla="*/ 293522 h 562855"/>
              <a:gd name="connsiteX153" fmla="*/ 99708 w 454960"/>
              <a:gd name="connsiteY153" fmla="*/ 294724 h 562855"/>
              <a:gd name="connsiteX154" fmla="*/ 24049 w 454960"/>
              <a:gd name="connsiteY154" fmla="*/ 232220 h 562855"/>
              <a:gd name="connsiteX155" fmla="*/ 36187 w 454960"/>
              <a:gd name="connsiteY155" fmla="*/ 174924 h 562855"/>
              <a:gd name="connsiteX156" fmla="*/ 85547 w 454960"/>
              <a:gd name="connsiteY156" fmla="*/ 142871 h 562855"/>
              <a:gd name="connsiteX157" fmla="*/ 97990 w 454960"/>
              <a:gd name="connsiteY157" fmla="*/ 134846 h 562855"/>
              <a:gd name="connsiteX158" fmla="*/ 82749 w 454960"/>
              <a:gd name="connsiteY158" fmla="*/ 136057 h 562855"/>
              <a:gd name="connsiteX159" fmla="*/ 15368 w 454960"/>
              <a:gd name="connsiteY159" fmla="*/ 234605 h 562855"/>
              <a:gd name="connsiteX160" fmla="*/ 113631 w 454960"/>
              <a:gd name="connsiteY160" fmla="*/ 302457 h 562855"/>
              <a:gd name="connsiteX161" fmla="*/ 180611 w 454960"/>
              <a:gd name="connsiteY161" fmla="*/ 203910 h 562855"/>
              <a:gd name="connsiteX162" fmla="*/ 97990 w 454960"/>
              <a:gd name="connsiteY162" fmla="*/ 134846 h 562855"/>
              <a:gd name="connsiteX163" fmla="*/ 80342 w 454960"/>
              <a:gd name="connsiteY163" fmla="*/ 121921 h 562855"/>
              <a:gd name="connsiteX164" fmla="*/ 194247 w 454960"/>
              <a:gd name="connsiteY164" fmla="*/ 201486 h 562855"/>
              <a:gd name="connsiteX165" fmla="*/ 116038 w 454960"/>
              <a:gd name="connsiteY165" fmla="*/ 316593 h 562855"/>
              <a:gd name="connsiteX166" fmla="*/ 97990 w 454960"/>
              <a:gd name="connsiteY166" fmla="*/ 317805 h 562855"/>
              <a:gd name="connsiteX167" fmla="*/ 1732 w 454960"/>
              <a:gd name="connsiteY167" fmla="*/ 237432 h 562855"/>
              <a:gd name="connsiteX168" fmla="*/ 17374 w 454960"/>
              <a:gd name="connsiteY168" fmla="*/ 163521 h 562855"/>
              <a:gd name="connsiteX169" fmla="*/ 80342 w 454960"/>
              <a:gd name="connsiteY169" fmla="*/ 121921 h 562855"/>
              <a:gd name="connsiteX170" fmla="*/ 284072 w 454960"/>
              <a:gd name="connsiteY170" fmla="*/ 51855 h 562855"/>
              <a:gd name="connsiteX171" fmla="*/ 290566 w 454960"/>
              <a:gd name="connsiteY171" fmla="*/ 59562 h 562855"/>
              <a:gd name="connsiteX172" fmla="*/ 290566 w 454960"/>
              <a:gd name="connsiteY172" fmla="*/ 64836 h 562855"/>
              <a:gd name="connsiteX173" fmla="*/ 301118 w 454960"/>
              <a:gd name="connsiteY173" fmla="*/ 76600 h 562855"/>
              <a:gd name="connsiteX174" fmla="*/ 295030 w 454960"/>
              <a:gd name="connsiteY174" fmla="*/ 85118 h 562855"/>
              <a:gd name="connsiteX175" fmla="*/ 286913 w 454960"/>
              <a:gd name="connsiteY175" fmla="*/ 79034 h 562855"/>
              <a:gd name="connsiteX176" fmla="*/ 283666 w 454960"/>
              <a:gd name="connsiteY176" fmla="*/ 77817 h 562855"/>
              <a:gd name="connsiteX177" fmla="*/ 275548 w 454960"/>
              <a:gd name="connsiteY177" fmla="*/ 84307 h 562855"/>
              <a:gd name="connsiteX178" fmla="*/ 281636 w 454960"/>
              <a:gd name="connsiteY178" fmla="*/ 92014 h 562855"/>
              <a:gd name="connsiteX179" fmla="*/ 282042 w 454960"/>
              <a:gd name="connsiteY179" fmla="*/ 92014 h 562855"/>
              <a:gd name="connsiteX180" fmla="*/ 300307 w 454960"/>
              <a:gd name="connsiteY180" fmla="*/ 115948 h 562855"/>
              <a:gd name="connsiteX181" fmla="*/ 285695 w 454960"/>
              <a:gd name="connsiteY181" fmla="*/ 133796 h 562855"/>
              <a:gd name="connsiteX182" fmla="*/ 285289 w 454960"/>
              <a:gd name="connsiteY182" fmla="*/ 138664 h 562855"/>
              <a:gd name="connsiteX183" fmla="*/ 277984 w 454960"/>
              <a:gd name="connsiteY183" fmla="*/ 145560 h 562855"/>
              <a:gd name="connsiteX184" fmla="*/ 277578 w 454960"/>
              <a:gd name="connsiteY184" fmla="*/ 145560 h 562855"/>
              <a:gd name="connsiteX185" fmla="*/ 270678 w 454960"/>
              <a:gd name="connsiteY185" fmla="*/ 137447 h 562855"/>
              <a:gd name="connsiteX186" fmla="*/ 270678 w 454960"/>
              <a:gd name="connsiteY186" fmla="*/ 133796 h 562855"/>
              <a:gd name="connsiteX187" fmla="*/ 260531 w 454960"/>
              <a:gd name="connsiteY187" fmla="*/ 120004 h 562855"/>
              <a:gd name="connsiteX188" fmla="*/ 267025 w 454960"/>
              <a:gd name="connsiteY188" fmla="*/ 111891 h 562855"/>
              <a:gd name="connsiteX189" fmla="*/ 274737 w 454960"/>
              <a:gd name="connsiteY189" fmla="*/ 118382 h 562855"/>
              <a:gd name="connsiteX190" fmla="*/ 277578 w 454960"/>
              <a:gd name="connsiteY190" fmla="*/ 120816 h 562855"/>
              <a:gd name="connsiteX191" fmla="*/ 285695 w 454960"/>
              <a:gd name="connsiteY191" fmla="*/ 114325 h 562855"/>
              <a:gd name="connsiteX192" fmla="*/ 279607 w 454960"/>
              <a:gd name="connsiteY192" fmla="*/ 106212 h 562855"/>
              <a:gd name="connsiteX193" fmla="*/ 279201 w 454960"/>
              <a:gd name="connsiteY193" fmla="*/ 106212 h 562855"/>
              <a:gd name="connsiteX194" fmla="*/ 260937 w 454960"/>
              <a:gd name="connsiteY194" fmla="*/ 82684 h 562855"/>
              <a:gd name="connsiteX195" fmla="*/ 275954 w 454960"/>
              <a:gd name="connsiteY195" fmla="*/ 64430 h 562855"/>
              <a:gd name="connsiteX196" fmla="*/ 276360 w 454960"/>
              <a:gd name="connsiteY196" fmla="*/ 58345 h 562855"/>
              <a:gd name="connsiteX197" fmla="*/ 284072 w 454960"/>
              <a:gd name="connsiteY197" fmla="*/ 51855 h 562855"/>
              <a:gd name="connsiteX198" fmla="*/ 281116 w 454960"/>
              <a:gd name="connsiteY198" fmla="*/ 35639 h 562855"/>
              <a:gd name="connsiteX199" fmla="*/ 240203 w 454960"/>
              <a:gd name="connsiteY199" fmla="*/ 50983 h 562855"/>
              <a:gd name="connsiteX200" fmla="*/ 218543 w 454960"/>
              <a:gd name="connsiteY200" fmla="*/ 93783 h 562855"/>
              <a:gd name="connsiteX201" fmla="*/ 233785 w 454960"/>
              <a:gd name="connsiteY201" fmla="*/ 139409 h 562855"/>
              <a:gd name="connsiteX202" fmla="*/ 276704 w 454960"/>
              <a:gd name="connsiteY202" fmla="*/ 161213 h 562855"/>
              <a:gd name="connsiteX203" fmla="*/ 322029 w 454960"/>
              <a:gd name="connsiteY203" fmla="*/ 145870 h 562855"/>
              <a:gd name="connsiteX204" fmla="*/ 343287 w 454960"/>
              <a:gd name="connsiteY204" fmla="*/ 103070 h 562855"/>
              <a:gd name="connsiteX205" fmla="*/ 285528 w 454960"/>
              <a:gd name="connsiteY205" fmla="*/ 35639 h 562855"/>
              <a:gd name="connsiteX206" fmla="*/ 281116 w 454960"/>
              <a:gd name="connsiteY206" fmla="*/ 35639 h 562855"/>
              <a:gd name="connsiteX207" fmla="*/ 286330 w 454960"/>
              <a:gd name="connsiteY207" fmla="*/ 21507 h 562855"/>
              <a:gd name="connsiteX208" fmla="*/ 357727 w 454960"/>
              <a:gd name="connsiteY208" fmla="*/ 103877 h 562855"/>
              <a:gd name="connsiteX209" fmla="*/ 331254 w 454960"/>
              <a:gd name="connsiteY209" fmla="*/ 156772 h 562855"/>
              <a:gd name="connsiteX210" fmla="*/ 281116 w 454960"/>
              <a:gd name="connsiteY210" fmla="*/ 175749 h 562855"/>
              <a:gd name="connsiteX211" fmla="*/ 275500 w 454960"/>
              <a:gd name="connsiteY211" fmla="*/ 175345 h 562855"/>
              <a:gd name="connsiteX212" fmla="*/ 222955 w 454960"/>
              <a:gd name="connsiteY212" fmla="*/ 149100 h 562855"/>
              <a:gd name="connsiteX213" fmla="*/ 204505 w 454960"/>
              <a:gd name="connsiteY213" fmla="*/ 92975 h 562855"/>
              <a:gd name="connsiteX214" fmla="*/ 230978 w 454960"/>
              <a:gd name="connsiteY214" fmla="*/ 40081 h 562855"/>
              <a:gd name="connsiteX215" fmla="*/ 286330 w 454960"/>
              <a:gd name="connsiteY215" fmla="*/ 21507 h 562855"/>
              <a:gd name="connsiteX216" fmla="*/ 281799 w 454960"/>
              <a:gd name="connsiteY216" fmla="*/ 14686 h 562855"/>
              <a:gd name="connsiteX217" fmla="*/ 226261 w 454960"/>
              <a:gd name="connsiteY217" fmla="*/ 35218 h 562855"/>
              <a:gd name="connsiteX218" fmla="*/ 198089 w 454960"/>
              <a:gd name="connsiteY218" fmla="*/ 92386 h 562855"/>
              <a:gd name="connsiteX219" fmla="*/ 217809 w 454960"/>
              <a:gd name="connsiteY219" fmla="*/ 153579 h 562855"/>
              <a:gd name="connsiteX220" fmla="*/ 275762 w 454960"/>
              <a:gd name="connsiteY220" fmla="*/ 182565 h 562855"/>
              <a:gd name="connsiteX221" fmla="*/ 365508 w 454960"/>
              <a:gd name="connsiteY221" fmla="*/ 104463 h 562855"/>
              <a:gd name="connsiteX222" fmla="*/ 287835 w 454960"/>
              <a:gd name="connsiteY222" fmla="*/ 14686 h 562855"/>
              <a:gd name="connsiteX223" fmla="*/ 281799 w 454960"/>
              <a:gd name="connsiteY223" fmla="*/ 14686 h 562855"/>
              <a:gd name="connsiteX224" fmla="*/ 288640 w 454960"/>
              <a:gd name="connsiteY224" fmla="*/ 193 h 562855"/>
              <a:gd name="connsiteX225" fmla="*/ 379996 w 454960"/>
              <a:gd name="connsiteY225" fmla="*/ 105671 h 562855"/>
              <a:gd name="connsiteX226" fmla="*/ 281799 w 454960"/>
              <a:gd name="connsiteY226" fmla="*/ 197058 h 562855"/>
              <a:gd name="connsiteX227" fmla="*/ 274554 w 454960"/>
              <a:gd name="connsiteY227" fmla="*/ 196656 h 562855"/>
              <a:gd name="connsiteX228" fmla="*/ 207346 w 454960"/>
              <a:gd name="connsiteY228" fmla="*/ 163241 h 562855"/>
              <a:gd name="connsiteX229" fmla="*/ 183601 w 454960"/>
              <a:gd name="connsiteY229" fmla="*/ 91581 h 562855"/>
              <a:gd name="connsiteX230" fmla="*/ 217407 w 454960"/>
              <a:gd name="connsiteY230" fmla="*/ 24349 h 562855"/>
              <a:gd name="connsiteX231" fmla="*/ 288640 w 454960"/>
              <a:gd name="connsiteY231" fmla="*/ 193 h 5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54960" h="562855">
                <a:moveTo>
                  <a:pt x="39325" y="469144"/>
                </a:moveTo>
                <a:cubicBezTo>
                  <a:pt x="45174" y="469144"/>
                  <a:pt x="49770" y="473441"/>
                  <a:pt x="49770" y="478911"/>
                </a:cubicBezTo>
                <a:cubicBezTo>
                  <a:pt x="49770" y="484380"/>
                  <a:pt x="45174" y="488286"/>
                  <a:pt x="39325" y="488286"/>
                </a:cubicBezTo>
                <a:cubicBezTo>
                  <a:pt x="33476" y="488286"/>
                  <a:pt x="28880" y="484380"/>
                  <a:pt x="28880" y="478911"/>
                </a:cubicBezTo>
                <a:cubicBezTo>
                  <a:pt x="28880" y="473441"/>
                  <a:pt x="33476" y="469144"/>
                  <a:pt x="39325" y="469144"/>
                </a:cubicBezTo>
                <a:close/>
                <a:moveTo>
                  <a:pt x="75440" y="443149"/>
                </a:moveTo>
                <a:lnTo>
                  <a:pt x="75440" y="536031"/>
                </a:lnTo>
                <a:lnTo>
                  <a:pt x="100431" y="537232"/>
                </a:lnTo>
                <a:lnTo>
                  <a:pt x="100431" y="443149"/>
                </a:lnTo>
                <a:close/>
                <a:moveTo>
                  <a:pt x="39325" y="438955"/>
                </a:moveTo>
                <a:cubicBezTo>
                  <a:pt x="45174" y="438955"/>
                  <a:pt x="49770" y="443969"/>
                  <a:pt x="49770" y="449400"/>
                </a:cubicBezTo>
                <a:cubicBezTo>
                  <a:pt x="49770" y="455249"/>
                  <a:pt x="45174" y="459845"/>
                  <a:pt x="39325" y="459845"/>
                </a:cubicBezTo>
                <a:cubicBezTo>
                  <a:pt x="33476" y="459845"/>
                  <a:pt x="28880" y="455249"/>
                  <a:pt x="28880" y="449400"/>
                </a:cubicBezTo>
                <a:cubicBezTo>
                  <a:pt x="28880" y="443969"/>
                  <a:pt x="33476" y="438955"/>
                  <a:pt x="39325" y="438955"/>
                </a:cubicBezTo>
                <a:close/>
                <a:moveTo>
                  <a:pt x="186285" y="426334"/>
                </a:moveTo>
                <a:cubicBezTo>
                  <a:pt x="172178" y="426334"/>
                  <a:pt x="158070" y="428336"/>
                  <a:pt x="143963" y="432340"/>
                </a:cubicBezTo>
                <a:cubicBezTo>
                  <a:pt x="130258" y="435943"/>
                  <a:pt x="120988" y="438345"/>
                  <a:pt x="114942" y="439946"/>
                </a:cubicBezTo>
                <a:lnTo>
                  <a:pt x="114942" y="538433"/>
                </a:lnTo>
                <a:lnTo>
                  <a:pt x="199990" y="543638"/>
                </a:lnTo>
                <a:cubicBezTo>
                  <a:pt x="226996" y="546040"/>
                  <a:pt x="252792" y="543638"/>
                  <a:pt x="278589" y="536031"/>
                </a:cubicBezTo>
                <a:cubicBezTo>
                  <a:pt x="318090" y="524821"/>
                  <a:pt x="389837" y="502401"/>
                  <a:pt x="426113" y="482384"/>
                </a:cubicBezTo>
                <a:cubicBezTo>
                  <a:pt x="437802" y="476378"/>
                  <a:pt x="443848" y="460364"/>
                  <a:pt x="438608" y="448754"/>
                </a:cubicBezTo>
                <a:cubicBezTo>
                  <a:pt x="435787" y="441948"/>
                  <a:pt x="429741" y="437144"/>
                  <a:pt x="422888" y="434742"/>
                </a:cubicBezTo>
                <a:cubicBezTo>
                  <a:pt x="416036" y="432340"/>
                  <a:pt x="408378" y="433140"/>
                  <a:pt x="401929" y="436343"/>
                </a:cubicBezTo>
                <a:cubicBezTo>
                  <a:pt x="381372" y="447953"/>
                  <a:pt x="358800" y="457962"/>
                  <a:pt x="335422" y="466770"/>
                </a:cubicBezTo>
                <a:cubicBezTo>
                  <a:pt x="331794" y="484786"/>
                  <a:pt x="318090" y="498398"/>
                  <a:pt x="298339" y="502001"/>
                </a:cubicBezTo>
                <a:cubicBezTo>
                  <a:pt x="266094" y="506005"/>
                  <a:pt x="242715" y="508006"/>
                  <a:pt x="220949" y="509207"/>
                </a:cubicBezTo>
                <a:lnTo>
                  <a:pt x="220546" y="509207"/>
                </a:lnTo>
                <a:cubicBezTo>
                  <a:pt x="216919" y="509207"/>
                  <a:pt x="213694" y="506405"/>
                  <a:pt x="213694" y="502401"/>
                </a:cubicBezTo>
                <a:cubicBezTo>
                  <a:pt x="213291" y="498798"/>
                  <a:pt x="216516" y="495195"/>
                  <a:pt x="220546" y="495195"/>
                </a:cubicBezTo>
                <a:cubicBezTo>
                  <a:pt x="241506" y="493994"/>
                  <a:pt x="264884" y="491592"/>
                  <a:pt x="295921" y="487989"/>
                </a:cubicBezTo>
                <a:cubicBezTo>
                  <a:pt x="308416" y="485987"/>
                  <a:pt x="322120" y="476378"/>
                  <a:pt x="322120" y="457161"/>
                </a:cubicBezTo>
                <a:cubicBezTo>
                  <a:pt x="322120" y="440347"/>
                  <a:pt x="310834" y="426334"/>
                  <a:pt x="297130" y="426334"/>
                </a:cubicBezTo>
                <a:close/>
                <a:moveTo>
                  <a:pt x="18607" y="426334"/>
                </a:moveTo>
                <a:cubicBezTo>
                  <a:pt x="16189" y="426334"/>
                  <a:pt x="14576" y="428336"/>
                  <a:pt x="14576" y="429937"/>
                </a:cubicBezTo>
                <a:lnTo>
                  <a:pt x="14576" y="544839"/>
                </a:lnTo>
                <a:cubicBezTo>
                  <a:pt x="14576" y="546841"/>
                  <a:pt x="16189" y="548442"/>
                  <a:pt x="18607" y="548442"/>
                </a:cubicBezTo>
                <a:lnTo>
                  <a:pt x="57705" y="548442"/>
                </a:lnTo>
                <a:cubicBezTo>
                  <a:pt x="59318" y="548442"/>
                  <a:pt x="61333" y="546841"/>
                  <a:pt x="61333" y="544839"/>
                </a:cubicBezTo>
                <a:lnTo>
                  <a:pt x="61333" y="429937"/>
                </a:lnTo>
                <a:cubicBezTo>
                  <a:pt x="61333" y="428336"/>
                  <a:pt x="59318" y="426334"/>
                  <a:pt x="57705" y="426334"/>
                </a:cubicBezTo>
                <a:close/>
                <a:moveTo>
                  <a:pt x="18607" y="412322"/>
                </a:moveTo>
                <a:lnTo>
                  <a:pt x="57705" y="412322"/>
                </a:lnTo>
                <a:cubicBezTo>
                  <a:pt x="66976" y="412322"/>
                  <a:pt x="75037" y="419528"/>
                  <a:pt x="75440" y="429137"/>
                </a:cubicBezTo>
                <a:lnTo>
                  <a:pt x="100431" y="429137"/>
                </a:lnTo>
                <a:cubicBezTo>
                  <a:pt x="102043" y="428736"/>
                  <a:pt x="108492" y="427535"/>
                  <a:pt x="139932" y="418728"/>
                </a:cubicBezTo>
                <a:cubicBezTo>
                  <a:pt x="155249" y="414324"/>
                  <a:pt x="170565" y="412322"/>
                  <a:pt x="186285" y="412322"/>
                </a:cubicBezTo>
                <a:lnTo>
                  <a:pt x="297130" y="412322"/>
                </a:lnTo>
                <a:cubicBezTo>
                  <a:pt x="316881" y="412322"/>
                  <a:pt x="333810" y="429537"/>
                  <a:pt x="336228" y="451557"/>
                </a:cubicBezTo>
                <a:cubicBezTo>
                  <a:pt x="357188" y="443149"/>
                  <a:pt x="376938" y="434341"/>
                  <a:pt x="395076" y="423932"/>
                </a:cubicBezTo>
                <a:cubicBezTo>
                  <a:pt x="404750" y="418728"/>
                  <a:pt x="416439" y="417527"/>
                  <a:pt x="427322" y="421130"/>
                </a:cubicBezTo>
                <a:cubicBezTo>
                  <a:pt x="438608" y="424733"/>
                  <a:pt x="447073" y="432340"/>
                  <a:pt x="451910" y="443149"/>
                </a:cubicBezTo>
                <a:cubicBezTo>
                  <a:pt x="459971" y="461565"/>
                  <a:pt x="451507" y="484786"/>
                  <a:pt x="432965" y="494795"/>
                </a:cubicBezTo>
                <a:cubicBezTo>
                  <a:pt x="397898" y="514412"/>
                  <a:pt x="331391" y="535631"/>
                  <a:pt x="282216" y="549643"/>
                </a:cubicBezTo>
                <a:cubicBezTo>
                  <a:pt x="261660" y="555648"/>
                  <a:pt x="240700" y="558851"/>
                  <a:pt x="219337" y="558851"/>
                </a:cubicBezTo>
                <a:cubicBezTo>
                  <a:pt x="212485" y="558851"/>
                  <a:pt x="206036" y="558451"/>
                  <a:pt x="199184" y="558050"/>
                </a:cubicBezTo>
                <a:lnTo>
                  <a:pt x="74634" y="550043"/>
                </a:lnTo>
                <a:cubicBezTo>
                  <a:pt x="72216" y="557250"/>
                  <a:pt x="65767" y="562855"/>
                  <a:pt x="57705" y="562855"/>
                </a:cubicBezTo>
                <a:lnTo>
                  <a:pt x="18607" y="562855"/>
                </a:lnTo>
                <a:cubicBezTo>
                  <a:pt x="8530" y="562855"/>
                  <a:pt x="469" y="554447"/>
                  <a:pt x="469" y="544839"/>
                </a:cubicBezTo>
                <a:lnTo>
                  <a:pt x="469" y="429937"/>
                </a:lnTo>
                <a:cubicBezTo>
                  <a:pt x="469" y="420329"/>
                  <a:pt x="8530" y="412322"/>
                  <a:pt x="18607" y="412322"/>
                </a:cubicBezTo>
                <a:close/>
                <a:moveTo>
                  <a:pt x="296809" y="261389"/>
                </a:moveTo>
                <a:cubicBezTo>
                  <a:pt x="300867" y="261389"/>
                  <a:pt x="304114" y="265024"/>
                  <a:pt x="304114" y="269063"/>
                </a:cubicBezTo>
                <a:lnTo>
                  <a:pt x="304114" y="273910"/>
                </a:lnTo>
                <a:cubicBezTo>
                  <a:pt x="308985" y="275122"/>
                  <a:pt x="313855" y="278757"/>
                  <a:pt x="315885" y="284816"/>
                </a:cubicBezTo>
                <a:cubicBezTo>
                  <a:pt x="316291" y="288855"/>
                  <a:pt x="313855" y="292490"/>
                  <a:pt x="310203" y="293702"/>
                </a:cubicBezTo>
                <a:cubicBezTo>
                  <a:pt x="306550" y="294914"/>
                  <a:pt x="302897" y="292490"/>
                  <a:pt x="301679" y="288451"/>
                </a:cubicBezTo>
                <a:cubicBezTo>
                  <a:pt x="301273" y="287643"/>
                  <a:pt x="299244" y="287643"/>
                  <a:pt x="298432" y="287643"/>
                </a:cubicBezTo>
                <a:cubicBezTo>
                  <a:pt x="296403" y="287239"/>
                  <a:pt x="294373" y="288047"/>
                  <a:pt x="292750" y="289259"/>
                </a:cubicBezTo>
                <a:cubicBezTo>
                  <a:pt x="291532" y="290470"/>
                  <a:pt x="290721" y="292490"/>
                  <a:pt x="290721" y="294106"/>
                </a:cubicBezTo>
                <a:cubicBezTo>
                  <a:pt x="290721" y="298145"/>
                  <a:pt x="293562" y="301376"/>
                  <a:pt x="297215" y="301780"/>
                </a:cubicBezTo>
                <a:lnTo>
                  <a:pt x="298026" y="301780"/>
                </a:lnTo>
                <a:cubicBezTo>
                  <a:pt x="309391" y="302184"/>
                  <a:pt x="317914" y="312282"/>
                  <a:pt x="317508" y="323995"/>
                </a:cubicBezTo>
                <a:cubicBezTo>
                  <a:pt x="317508" y="332881"/>
                  <a:pt x="311826" y="340151"/>
                  <a:pt x="304114" y="342979"/>
                </a:cubicBezTo>
                <a:lnTo>
                  <a:pt x="304114" y="347826"/>
                </a:lnTo>
                <a:cubicBezTo>
                  <a:pt x="304114" y="351865"/>
                  <a:pt x="300867" y="355096"/>
                  <a:pt x="296809" y="355096"/>
                </a:cubicBezTo>
                <a:cubicBezTo>
                  <a:pt x="292750" y="355096"/>
                  <a:pt x="289909" y="351865"/>
                  <a:pt x="289909" y="347826"/>
                </a:cubicBezTo>
                <a:lnTo>
                  <a:pt x="289909" y="343787"/>
                </a:lnTo>
                <a:cubicBezTo>
                  <a:pt x="285444" y="342171"/>
                  <a:pt x="280168" y="338536"/>
                  <a:pt x="278544" y="330861"/>
                </a:cubicBezTo>
                <a:cubicBezTo>
                  <a:pt x="277733" y="326822"/>
                  <a:pt x="280574" y="323187"/>
                  <a:pt x="284227" y="322379"/>
                </a:cubicBezTo>
                <a:cubicBezTo>
                  <a:pt x="287879" y="321975"/>
                  <a:pt x="291532" y="324399"/>
                  <a:pt x="292750" y="328034"/>
                </a:cubicBezTo>
                <a:cubicBezTo>
                  <a:pt x="292750" y="330458"/>
                  <a:pt x="294779" y="330458"/>
                  <a:pt x="295185" y="330458"/>
                </a:cubicBezTo>
                <a:lnTo>
                  <a:pt x="295591" y="330458"/>
                </a:lnTo>
                <a:cubicBezTo>
                  <a:pt x="299650" y="330458"/>
                  <a:pt x="302897" y="327226"/>
                  <a:pt x="303303" y="323187"/>
                </a:cubicBezTo>
                <a:cubicBezTo>
                  <a:pt x="303303" y="319552"/>
                  <a:pt x="300462" y="316321"/>
                  <a:pt x="296403" y="315917"/>
                </a:cubicBezTo>
                <a:lnTo>
                  <a:pt x="295997" y="315917"/>
                </a:lnTo>
                <a:cubicBezTo>
                  <a:pt x="284632" y="315109"/>
                  <a:pt x="275703" y="305011"/>
                  <a:pt x="276515" y="293702"/>
                </a:cubicBezTo>
                <a:cubicBezTo>
                  <a:pt x="276921" y="288047"/>
                  <a:pt x="279356" y="282796"/>
                  <a:pt x="283415" y="278757"/>
                </a:cubicBezTo>
                <a:cubicBezTo>
                  <a:pt x="285444" y="277141"/>
                  <a:pt x="287474" y="275526"/>
                  <a:pt x="289909" y="274718"/>
                </a:cubicBezTo>
                <a:lnTo>
                  <a:pt x="289909" y="269063"/>
                </a:lnTo>
                <a:cubicBezTo>
                  <a:pt x="289909" y="265024"/>
                  <a:pt x="292750" y="261389"/>
                  <a:pt x="296809" y="261389"/>
                </a:cubicBezTo>
                <a:close/>
                <a:moveTo>
                  <a:pt x="295518" y="245721"/>
                </a:moveTo>
                <a:cubicBezTo>
                  <a:pt x="260829" y="245721"/>
                  <a:pt x="232594" y="273553"/>
                  <a:pt x="232594" y="308241"/>
                </a:cubicBezTo>
                <a:cubicBezTo>
                  <a:pt x="232594" y="342930"/>
                  <a:pt x="260829" y="371165"/>
                  <a:pt x="295518" y="371165"/>
                </a:cubicBezTo>
                <a:cubicBezTo>
                  <a:pt x="330207" y="371165"/>
                  <a:pt x="358442" y="342930"/>
                  <a:pt x="358442" y="308241"/>
                </a:cubicBezTo>
                <a:cubicBezTo>
                  <a:pt x="358442" y="273553"/>
                  <a:pt x="330207" y="245721"/>
                  <a:pt x="295518" y="245721"/>
                </a:cubicBezTo>
                <a:close/>
                <a:moveTo>
                  <a:pt x="295518" y="231200"/>
                </a:moveTo>
                <a:cubicBezTo>
                  <a:pt x="338274" y="231200"/>
                  <a:pt x="372963" y="265889"/>
                  <a:pt x="372963" y="308241"/>
                </a:cubicBezTo>
                <a:cubicBezTo>
                  <a:pt x="372963" y="350594"/>
                  <a:pt x="338274" y="385283"/>
                  <a:pt x="295518" y="385283"/>
                </a:cubicBezTo>
                <a:cubicBezTo>
                  <a:pt x="253569" y="385283"/>
                  <a:pt x="218880" y="350594"/>
                  <a:pt x="218880" y="308241"/>
                </a:cubicBezTo>
                <a:cubicBezTo>
                  <a:pt x="218880" y="265889"/>
                  <a:pt x="253569" y="231200"/>
                  <a:pt x="295518" y="231200"/>
                </a:cubicBezTo>
                <a:close/>
                <a:moveTo>
                  <a:pt x="295721" y="223971"/>
                </a:moveTo>
                <a:cubicBezTo>
                  <a:pt x="249463" y="223971"/>
                  <a:pt x="212053" y="261782"/>
                  <a:pt x="212053" y="308041"/>
                </a:cubicBezTo>
                <a:cubicBezTo>
                  <a:pt x="212053" y="354702"/>
                  <a:pt x="249463" y="392112"/>
                  <a:pt x="295721" y="392112"/>
                </a:cubicBezTo>
                <a:cubicBezTo>
                  <a:pt x="342383" y="392112"/>
                  <a:pt x="380194" y="354702"/>
                  <a:pt x="380194" y="308041"/>
                </a:cubicBezTo>
                <a:cubicBezTo>
                  <a:pt x="380194" y="261782"/>
                  <a:pt x="342383" y="223971"/>
                  <a:pt x="295721" y="223971"/>
                </a:cubicBezTo>
                <a:close/>
                <a:moveTo>
                  <a:pt x="295721" y="209892"/>
                </a:moveTo>
                <a:cubicBezTo>
                  <a:pt x="350025" y="209892"/>
                  <a:pt x="394273" y="253737"/>
                  <a:pt x="394273" y="308041"/>
                </a:cubicBezTo>
                <a:cubicBezTo>
                  <a:pt x="394273" y="362345"/>
                  <a:pt x="350025" y="406593"/>
                  <a:pt x="295721" y="406593"/>
                </a:cubicBezTo>
                <a:cubicBezTo>
                  <a:pt x="241820" y="406593"/>
                  <a:pt x="197572" y="362345"/>
                  <a:pt x="197572" y="308041"/>
                </a:cubicBezTo>
                <a:cubicBezTo>
                  <a:pt x="197572" y="253737"/>
                  <a:pt x="241820" y="209892"/>
                  <a:pt x="295721" y="209892"/>
                </a:cubicBezTo>
                <a:close/>
                <a:moveTo>
                  <a:pt x="90503" y="173004"/>
                </a:moveTo>
                <a:cubicBezTo>
                  <a:pt x="94069" y="172603"/>
                  <a:pt x="98032" y="175012"/>
                  <a:pt x="98428" y="179026"/>
                </a:cubicBezTo>
                <a:lnTo>
                  <a:pt x="99616" y="183844"/>
                </a:lnTo>
                <a:cubicBezTo>
                  <a:pt x="104371" y="184245"/>
                  <a:pt x="109918" y="186654"/>
                  <a:pt x="112692" y="192275"/>
                </a:cubicBezTo>
                <a:cubicBezTo>
                  <a:pt x="114277" y="196289"/>
                  <a:pt x="112692" y="200705"/>
                  <a:pt x="109126" y="202311"/>
                </a:cubicBezTo>
                <a:cubicBezTo>
                  <a:pt x="105560" y="203515"/>
                  <a:pt x="101201" y="202311"/>
                  <a:pt x="99616" y="198698"/>
                </a:cubicBezTo>
                <a:cubicBezTo>
                  <a:pt x="99220" y="198296"/>
                  <a:pt x="97239" y="197895"/>
                  <a:pt x="96050" y="197895"/>
                </a:cubicBezTo>
                <a:cubicBezTo>
                  <a:pt x="92484" y="198698"/>
                  <a:pt x="89711" y="202311"/>
                  <a:pt x="90107" y="205924"/>
                </a:cubicBezTo>
                <a:cubicBezTo>
                  <a:pt x="90899" y="209939"/>
                  <a:pt x="94069" y="212348"/>
                  <a:pt x="97635" y="211946"/>
                </a:cubicBezTo>
                <a:lnTo>
                  <a:pt x="98428" y="211946"/>
                </a:lnTo>
                <a:cubicBezTo>
                  <a:pt x="109522" y="210742"/>
                  <a:pt x="119824" y="218771"/>
                  <a:pt x="121409" y="230413"/>
                </a:cubicBezTo>
                <a:cubicBezTo>
                  <a:pt x="122598" y="238844"/>
                  <a:pt x="118636" y="246873"/>
                  <a:pt x="111900" y="251289"/>
                </a:cubicBezTo>
                <a:lnTo>
                  <a:pt x="113088" y="256107"/>
                </a:lnTo>
                <a:cubicBezTo>
                  <a:pt x="113485" y="259720"/>
                  <a:pt x="110711" y="263333"/>
                  <a:pt x="106749" y="264538"/>
                </a:cubicBezTo>
                <a:cubicBezTo>
                  <a:pt x="106749" y="264538"/>
                  <a:pt x="105956" y="264538"/>
                  <a:pt x="105560" y="264538"/>
                </a:cubicBezTo>
                <a:cubicBezTo>
                  <a:pt x="102390" y="264538"/>
                  <a:pt x="99616" y="262129"/>
                  <a:pt x="98824" y="258516"/>
                </a:cubicBezTo>
                <a:lnTo>
                  <a:pt x="98428" y="254902"/>
                </a:lnTo>
                <a:cubicBezTo>
                  <a:pt x="93277" y="254100"/>
                  <a:pt x="87730" y="251289"/>
                  <a:pt x="84956" y="244063"/>
                </a:cubicBezTo>
                <a:cubicBezTo>
                  <a:pt x="83371" y="240450"/>
                  <a:pt x="84956" y="236435"/>
                  <a:pt x="88918" y="235231"/>
                </a:cubicBezTo>
                <a:cubicBezTo>
                  <a:pt x="92484" y="233625"/>
                  <a:pt x="96447" y="235231"/>
                  <a:pt x="98032" y="238844"/>
                </a:cubicBezTo>
                <a:cubicBezTo>
                  <a:pt x="98428" y="239647"/>
                  <a:pt x="98824" y="241253"/>
                  <a:pt x="101201" y="240450"/>
                </a:cubicBezTo>
                <a:cubicBezTo>
                  <a:pt x="105560" y="240048"/>
                  <a:pt x="107937" y="236435"/>
                  <a:pt x="107541" y="232421"/>
                </a:cubicBezTo>
                <a:cubicBezTo>
                  <a:pt x="106749" y="228808"/>
                  <a:pt x="103183" y="225997"/>
                  <a:pt x="99616" y="226399"/>
                </a:cubicBezTo>
                <a:lnTo>
                  <a:pt x="98824" y="226399"/>
                </a:lnTo>
                <a:cubicBezTo>
                  <a:pt x="88126" y="227202"/>
                  <a:pt x="77824" y="219574"/>
                  <a:pt x="76635" y="208333"/>
                </a:cubicBezTo>
                <a:cubicBezTo>
                  <a:pt x="75050" y="199902"/>
                  <a:pt x="79012" y="191472"/>
                  <a:pt x="85748" y="187056"/>
                </a:cubicBezTo>
                <a:lnTo>
                  <a:pt x="84956" y="181435"/>
                </a:lnTo>
                <a:cubicBezTo>
                  <a:pt x="83767" y="177822"/>
                  <a:pt x="86541" y="173807"/>
                  <a:pt x="90503" y="173004"/>
                </a:cubicBezTo>
                <a:close/>
                <a:moveTo>
                  <a:pt x="99708" y="155692"/>
                </a:moveTo>
                <a:cubicBezTo>
                  <a:pt x="96067" y="155692"/>
                  <a:pt x="92021" y="156093"/>
                  <a:pt x="87975" y="156894"/>
                </a:cubicBezTo>
                <a:cubicBezTo>
                  <a:pt x="53989" y="162904"/>
                  <a:pt x="31332" y="195759"/>
                  <a:pt x="37805" y="229415"/>
                </a:cubicBezTo>
                <a:cubicBezTo>
                  <a:pt x="44279" y="263472"/>
                  <a:pt x="77051" y="285910"/>
                  <a:pt x="111036" y="279499"/>
                </a:cubicBezTo>
                <a:cubicBezTo>
                  <a:pt x="127625" y="276694"/>
                  <a:pt x="142190" y="267078"/>
                  <a:pt x="151496" y="253455"/>
                </a:cubicBezTo>
                <a:cubicBezTo>
                  <a:pt x="161206" y="239833"/>
                  <a:pt x="164847" y="223005"/>
                  <a:pt x="161610" y="206978"/>
                </a:cubicBezTo>
                <a:cubicBezTo>
                  <a:pt x="158374" y="190550"/>
                  <a:pt x="149473" y="176126"/>
                  <a:pt x="135312" y="166510"/>
                </a:cubicBezTo>
                <a:cubicBezTo>
                  <a:pt x="124793" y="159298"/>
                  <a:pt x="112655" y="155692"/>
                  <a:pt x="99708" y="155692"/>
                </a:cubicBezTo>
                <a:close/>
                <a:moveTo>
                  <a:pt x="85547" y="142871"/>
                </a:moveTo>
                <a:cubicBezTo>
                  <a:pt x="106181" y="138864"/>
                  <a:pt x="126411" y="143271"/>
                  <a:pt x="143808" y="155291"/>
                </a:cubicBezTo>
                <a:cubicBezTo>
                  <a:pt x="160801" y="166510"/>
                  <a:pt x="172130" y="184140"/>
                  <a:pt x="175771" y="204173"/>
                </a:cubicBezTo>
                <a:cubicBezTo>
                  <a:pt x="179413" y="224207"/>
                  <a:pt x="175367" y="244641"/>
                  <a:pt x="163633" y="261869"/>
                </a:cubicBezTo>
                <a:cubicBezTo>
                  <a:pt x="151496" y="278297"/>
                  <a:pt x="134098" y="289916"/>
                  <a:pt x="113869" y="293522"/>
                </a:cubicBezTo>
                <a:cubicBezTo>
                  <a:pt x="109013" y="294324"/>
                  <a:pt x="104158" y="294724"/>
                  <a:pt x="99708" y="294724"/>
                </a:cubicBezTo>
                <a:cubicBezTo>
                  <a:pt x="63295" y="294724"/>
                  <a:pt x="30523" y="269081"/>
                  <a:pt x="24049" y="232220"/>
                </a:cubicBezTo>
                <a:cubicBezTo>
                  <a:pt x="20003" y="211786"/>
                  <a:pt x="24049" y="191752"/>
                  <a:pt x="36187" y="174924"/>
                </a:cubicBezTo>
                <a:cubicBezTo>
                  <a:pt x="47515" y="158096"/>
                  <a:pt x="65317" y="146877"/>
                  <a:pt x="85547" y="142871"/>
                </a:cubicBezTo>
                <a:close/>
                <a:moveTo>
                  <a:pt x="97990" y="134846"/>
                </a:moveTo>
                <a:cubicBezTo>
                  <a:pt x="92776" y="134846"/>
                  <a:pt x="87963" y="135249"/>
                  <a:pt x="82749" y="136057"/>
                </a:cubicBezTo>
                <a:cubicBezTo>
                  <a:pt x="37428" y="144539"/>
                  <a:pt x="6946" y="188966"/>
                  <a:pt x="15368" y="234605"/>
                </a:cubicBezTo>
                <a:cubicBezTo>
                  <a:pt x="24192" y="280648"/>
                  <a:pt x="67909" y="310939"/>
                  <a:pt x="113631" y="302457"/>
                </a:cubicBezTo>
                <a:cubicBezTo>
                  <a:pt x="158953" y="293976"/>
                  <a:pt x="189033" y="249953"/>
                  <a:pt x="180611" y="203910"/>
                </a:cubicBezTo>
                <a:cubicBezTo>
                  <a:pt x="172990" y="163521"/>
                  <a:pt x="137696" y="134846"/>
                  <a:pt x="97990" y="134846"/>
                </a:cubicBezTo>
                <a:close/>
                <a:moveTo>
                  <a:pt x="80342" y="121921"/>
                </a:moveTo>
                <a:cubicBezTo>
                  <a:pt x="133284" y="112228"/>
                  <a:pt x="184621" y="147770"/>
                  <a:pt x="194247" y="201486"/>
                </a:cubicBezTo>
                <a:cubicBezTo>
                  <a:pt x="204274" y="254799"/>
                  <a:pt x="168980" y="306496"/>
                  <a:pt x="116038" y="316593"/>
                </a:cubicBezTo>
                <a:cubicBezTo>
                  <a:pt x="109621" y="317805"/>
                  <a:pt x="103605" y="317805"/>
                  <a:pt x="97990" y="317805"/>
                </a:cubicBezTo>
                <a:cubicBezTo>
                  <a:pt x="51465" y="317805"/>
                  <a:pt x="10555" y="284687"/>
                  <a:pt x="1732" y="237432"/>
                </a:cubicBezTo>
                <a:cubicBezTo>
                  <a:pt x="-3081" y="211180"/>
                  <a:pt x="2133" y="184927"/>
                  <a:pt x="17374" y="163521"/>
                </a:cubicBezTo>
                <a:cubicBezTo>
                  <a:pt x="32214" y="141308"/>
                  <a:pt x="54674" y="126768"/>
                  <a:pt x="80342" y="121921"/>
                </a:cubicBezTo>
                <a:close/>
                <a:moveTo>
                  <a:pt x="284072" y="51855"/>
                </a:moveTo>
                <a:cubicBezTo>
                  <a:pt x="288130" y="51855"/>
                  <a:pt x="290972" y="55506"/>
                  <a:pt x="290566" y="59562"/>
                </a:cubicBezTo>
                <a:lnTo>
                  <a:pt x="290566" y="64836"/>
                </a:lnTo>
                <a:cubicBezTo>
                  <a:pt x="295030" y="66458"/>
                  <a:pt x="299901" y="70109"/>
                  <a:pt x="301118" y="76600"/>
                </a:cubicBezTo>
                <a:cubicBezTo>
                  <a:pt x="301930" y="80656"/>
                  <a:pt x="299089" y="84307"/>
                  <a:pt x="295030" y="85118"/>
                </a:cubicBezTo>
                <a:cubicBezTo>
                  <a:pt x="291377" y="85524"/>
                  <a:pt x="287319" y="83090"/>
                  <a:pt x="286913" y="79034"/>
                </a:cubicBezTo>
                <a:cubicBezTo>
                  <a:pt x="286507" y="78628"/>
                  <a:pt x="284883" y="77817"/>
                  <a:pt x="283666" y="77817"/>
                </a:cubicBezTo>
                <a:cubicBezTo>
                  <a:pt x="279607" y="77411"/>
                  <a:pt x="275954" y="80251"/>
                  <a:pt x="275548" y="84307"/>
                </a:cubicBezTo>
                <a:cubicBezTo>
                  <a:pt x="275142" y="87958"/>
                  <a:pt x="277578" y="91609"/>
                  <a:pt x="281636" y="92014"/>
                </a:cubicBezTo>
                <a:lnTo>
                  <a:pt x="282042" y="92014"/>
                </a:lnTo>
                <a:cubicBezTo>
                  <a:pt x="293407" y="93637"/>
                  <a:pt x="301524" y="104184"/>
                  <a:pt x="300307" y="115948"/>
                </a:cubicBezTo>
                <a:cubicBezTo>
                  <a:pt x="299495" y="124466"/>
                  <a:pt x="293001" y="131363"/>
                  <a:pt x="285695" y="133796"/>
                </a:cubicBezTo>
                <a:lnTo>
                  <a:pt x="285289" y="138664"/>
                </a:lnTo>
                <a:cubicBezTo>
                  <a:pt x="284883" y="142721"/>
                  <a:pt x="282042" y="145560"/>
                  <a:pt x="277984" y="145560"/>
                </a:cubicBezTo>
                <a:cubicBezTo>
                  <a:pt x="277578" y="145560"/>
                  <a:pt x="277578" y="145560"/>
                  <a:pt x="277578" y="145560"/>
                </a:cubicBezTo>
                <a:cubicBezTo>
                  <a:pt x="273519" y="145155"/>
                  <a:pt x="270678" y="141504"/>
                  <a:pt x="270678" y="137447"/>
                </a:cubicBezTo>
                <a:lnTo>
                  <a:pt x="270678" y="133796"/>
                </a:lnTo>
                <a:cubicBezTo>
                  <a:pt x="266619" y="131768"/>
                  <a:pt x="261343" y="127712"/>
                  <a:pt x="260531" y="120004"/>
                </a:cubicBezTo>
                <a:cubicBezTo>
                  <a:pt x="260125" y="115948"/>
                  <a:pt x="262966" y="112703"/>
                  <a:pt x="267025" y="111891"/>
                </a:cubicBezTo>
                <a:cubicBezTo>
                  <a:pt x="270678" y="111486"/>
                  <a:pt x="274737" y="114325"/>
                  <a:pt x="274737" y="118382"/>
                </a:cubicBezTo>
                <a:cubicBezTo>
                  <a:pt x="274737" y="118787"/>
                  <a:pt x="275142" y="120410"/>
                  <a:pt x="277578" y="120816"/>
                </a:cubicBezTo>
                <a:cubicBezTo>
                  <a:pt x="282042" y="121221"/>
                  <a:pt x="285695" y="118382"/>
                  <a:pt x="285695" y="114325"/>
                </a:cubicBezTo>
                <a:cubicBezTo>
                  <a:pt x="286507" y="110269"/>
                  <a:pt x="283666" y="107023"/>
                  <a:pt x="279607" y="106212"/>
                </a:cubicBezTo>
                <a:lnTo>
                  <a:pt x="279201" y="106212"/>
                </a:lnTo>
                <a:cubicBezTo>
                  <a:pt x="267837" y="104590"/>
                  <a:pt x="259719" y="94043"/>
                  <a:pt x="260937" y="82684"/>
                </a:cubicBezTo>
                <a:cubicBezTo>
                  <a:pt x="262154" y="74166"/>
                  <a:pt x="268243" y="66864"/>
                  <a:pt x="275954" y="64430"/>
                </a:cubicBezTo>
                <a:lnTo>
                  <a:pt x="276360" y="58345"/>
                </a:lnTo>
                <a:cubicBezTo>
                  <a:pt x="276766" y="54289"/>
                  <a:pt x="280419" y="51855"/>
                  <a:pt x="284072" y="51855"/>
                </a:cubicBezTo>
                <a:close/>
                <a:moveTo>
                  <a:pt x="281116" y="35639"/>
                </a:moveTo>
                <a:cubicBezTo>
                  <a:pt x="265874" y="35639"/>
                  <a:pt x="251835" y="40888"/>
                  <a:pt x="240203" y="50983"/>
                </a:cubicBezTo>
                <a:cubicBezTo>
                  <a:pt x="227368" y="61885"/>
                  <a:pt x="219747" y="77228"/>
                  <a:pt x="218543" y="93783"/>
                </a:cubicBezTo>
                <a:cubicBezTo>
                  <a:pt x="217340" y="110338"/>
                  <a:pt x="222955" y="126892"/>
                  <a:pt x="233785" y="139409"/>
                </a:cubicBezTo>
                <a:cubicBezTo>
                  <a:pt x="244615" y="152330"/>
                  <a:pt x="259857" y="160002"/>
                  <a:pt x="276704" y="161213"/>
                </a:cubicBezTo>
                <a:cubicBezTo>
                  <a:pt x="293149" y="162021"/>
                  <a:pt x="309193" y="157176"/>
                  <a:pt x="322029" y="145870"/>
                </a:cubicBezTo>
                <a:cubicBezTo>
                  <a:pt x="334463" y="134968"/>
                  <a:pt x="342084" y="119624"/>
                  <a:pt x="343287" y="103070"/>
                </a:cubicBezTo>
                <a:cubicBezTo>
                  <a:pt x="345694" y="68345"/>
                  <a:pt x="320023" y="38062"/>
                  <a:pt x="285528" y="35639"/>
                </a:cubicBezTo>
                <a:cubicBezTo>
                  <a:pt x="283924" y="35639"/>
                  <a:pt x="282319" y="35639"/>
                  <a:pt x="281116" y="35639"/>
                </a:cubicBezTo>
                <a:close/>
                <a:moveTo>
                  <a:pt x="286330" y="21507"/>
                </a:moveTo>
                <a:cubicBezTo>
                  <a:pt x="328848" y="24334"/>
                  <a:pt x="360535" y="61481"/>
                  <a:pt x="357727" y="103877"/>
                </a:cubicBezTo>
                <a:cubicBezTo>
                  <a:pt x="355722" y="124470"/>
                  <a:pt x="346897" y="143043"/>
                  <a:pt x="331254" y="156772"/>
                </a:cubicBezTo>
                <a:cubicBezTo>
                  <a:pt x="317216" y="168885"/>
                  <a:pt x="299567" y="175749"/>
                  <a:pt x="281116" y="175749"/>
                </a:cubicBezTo>
                <a:cubicBezTo>
                  <a:pt x="279511" y="175749"/>
                  <a:pt x="277506" y="175749"/>
                  <a:pt x="275500" y="175345"/>
                </a:cubicBezTo>
                <a:cubicBezTo>
                  <a:pt x="255445" y="173730"/>
                  <a:pt x="236593" y="164443"/>
                  <a:pt x="222955" y="149100"/>
                </a:cubicBezTo>
                <a:cubicBezTo>
                  <a:pt x="209719" y="133353"/>
                  <a:pt x="202900" y="113568"/>
                  <a:pt x="204505" y="92975"/>
                </a:cubicBezTo>
                <a:cubicBezTo>
                  <a:pt x="206109" y="72383"/>
                  <a:pt x="215334" y="53405"/>
                  <a:pt x="230978" y="40081"/>
                </a:cubicBezTo>
                <a:cubicBezTo>
                  <a:pt x="246220" y="26352"/>
                  <a:pt x="266275" y="19892"/>
                  <a:pt x="286330" y="21507"/>
                </a:cubicBezTo>
                <a:close/>
                <a:moveTo>
                  <a:pt x="281799" y="14686"/>
                </a:moveTo>
                <a:cubicBezTo>
                  <a:pt x="261274" y="14686"/>
                  <a:pt x="242359" y="21530"/>
                  <a:pt x="226261" y="35218"/>
                </a:cubicBezTo>
                <a:cubicBezTo>
                  <a:pt x="209358" y="49712"/>
                  <a:pt x="199297" y="70243"/>
                  <a:pt x="198089" y="92386"/>
                </a:cubicBezTo>
                <a:cubicBezTo>
                  <a:pt x="196077" y="115333"/>
                  <a:pt x="203321" y="136670"/>
                  <a:pt x="217809" y="153579"/>
                </a:cubicBezTo>
                <a:cubicBezTo>
                  <a:pt x="232700" y="170488"/>
                  <a:pt x="253627" y="180955"/>
                  <a:pt x="275762" y="182565"/>
                </a:cubicBezTo>
                <a:cubicBezTo>
                  <a:pt x="322043" y="185786"/>
                  <a:pt x="362288" y="151163"/>
                  <a:pt x="365508" y="104463"/>
                </a:cubicBezTo>
                <a:cubicBezTo>
                  <a:pt x="369130" y="58166"/>
                  <a:pt x="334117" y="17907"/>
                  <a:pt x="287835" y="14686"/>
                </a:cubicBezTo>
                <a:cubicBezTo>
                  <a:pt x="285421" y="14686"/>
                  <a:pt x="283811" y="14686"/>
                  <a:pt x="281799" y="14686"/>
                </a:cubicBezTo>
                <a:close/>
                <a:moveTo>
                  <a:pt x="288640" y="193"/>
                </a:moveTo>
                <a:cubicBezTo>
                  <a:pt x="342971" y="4219"/>
                  <a:pt x="383618" y="51322"/>
                  <a:pt x="379996" y="105671"/>
                </a:cubicBezTo>
                <a:cubicBezTo>
                  <a:pt x="376374" y="157202"/>
                  <a:pt x="332909" y="197058"/>
                  <a:pt x="281799" y="197058"/>
                </a:cubicBezTo>
                <a:cubicBezTo>
                  <a:pt x="279384" y="197058"/>
                  <a:pt x="276969" y="197058"/>
                  <a:pt x="274554" y="196656"/>
                </a:cubicBezTo>
                <a:cubicBezTo>
                  <a:pt x="248395" y="195045"/>
                  <a:pt x="224651" y="182968"/>
                  <a:pt x="207346" y="163241"/>
                </a:cubicBezTo>
                <a:cubicBezTo>
                  <a:pt x="190041" y="143112"/>
                  <a:pt x="181589" y="117749"/>
                  <a:pt x="183601" y="91581"/>
                </a:cubicBezTo>
                <a:cubicBezTo>
                  <a:pt x="185614" y="65010"/>
                  <a:pt x="197285" y="41660"/>
                  <a:pt x="217407" y="24349"/>
                </a:cubicBezTo>
                <a:cubicBezTo>
                  <a:pt x="237127" y="7037"/>
                  <a:pt x="262481" y="-1417"/>
                  <a:pt x="288640" y="193"/>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89" name="Freeform 37">
            <a:extLst>
              <a:ext uri="{FF2B5EF4-FFF2-40B4-BE49-F238E27FC236}">
                <a16:creationId xmlns:a16="http://schemas.microsoft.com/office/drawing/2014/main" id="{44FF88E9-FC42-9560-5597-56F33E47A34E}"/>
              </a:ext>
            </a:extLst>
          </p:cNvPr>
          <p:cNvSpPr>
            <a:spLocks noChangeArrowheads="1"/>
          </p:cNvSpPr>
          <p:nvPr/>
        </p:nvSpPr>
        <p:spPr bwMode="auto">
          <a:xfrm>
            <a:off x="6893081" y="3231895"/>
            <a:ext cx="232244" cy="269039"/>
          </a:xfrm>
          <a:custGeom>
            <a:avLst/>
            <a:gdLst>
              <a:gd name="connsiteX0" fmla="*/ 177837 w 577961"/>
              <a:gd name="connsiteY0" fmla="*/ 394951 h 515678"/>
              <a:gd name="connsiteX1" fmla="*/ 151169 w 577961"/>
              <a:gd name="connsiteY1" fmla="*/ 421171 h 515678"/>
              <a:gd name="connsiteX2" fmla="*/ 151169 w 577961"/>
              <a:gd name="connsiteY2" fmla="*/ 430852 h 515678"/>
              <a:gd name="connsiteX3" fmla="*/ 177837 w 577961"/>
              <a:gd name="connsiteY3" fmla="*/ 456668 h 515678"/>
              <a:gd name="connsiteX4" fmla="*/ 430779 w 577961"/>
              <a:gd name="connsiteY4" fmla="*/ 456668 h 515678"/>
              <a:gd name="connsiteX5" fmla="*/ 457043 w 577961"/>
              <a:gd name="connsiteY5" fmla="*/ 430852 h 515678"/>
              <a:gd name="connsiteX6" fmla="*/ 457043 w 577961"/>
              <a:gd name="connsiteY6" fmla="*/ 421171 h 515678"/>
              <a:gd name="connsiteX7" fmla="*/ 430779 w 577961"/>
              <a:gd name="connsiteY7" fmla="*/ 394951 h 515678"/>
              <a:gd name="connsiteX8" fmla="*/ 177837 w 577961"/>
              <a:gd name="connsiteY8" fmla="*/ 380833 h 515678"/>
              <a:gd name="connsiteX9" fmla="*/ 430779 w 577961"/>
              <a:gd name="connsiteY9" fmla="*/ 380833 h 515678"/>
              <a:gd name="connsiteX10" fmla="*/ 471185 w 577961"/>
              <a:gd name="connsiteY10" fmla="*/ 421171 h 515678"/>
              <a:gd name="connsiteX11" fmla="*/ 471185 w 577961"/>
              <a:gd name="connsiteY11" fmla="*/ 430852 h 515678"/>
              <a:gd name="connsiteX12" fmla="*/ 430779 w 577961"/>
              <a:gd name="connsiteY12" fmla="*/ 471190 h 515678"/>
              <a:gd name="connsiteX13" fmla="*/ 177837 w 577961"/>
              <a:gd name="connsiteY13" fmla="*/ 471190 h 515678"/>
              <a:gd name="connsiteX14" fmla="*/ 137027 w 577961"/>
              <a:gd name="connsiteY14" fmla="*/ 430852 h 515678"/>
              <a:gd name="connsiteX15" fmla="*/ 137027 w 577961"/>
              <a:gd name="connsiteY15" fmla="*/ 421171 h 515678"/>
              <a:gd name="connsiteX16" fmla="*/ 177837 w 577961"/>
              <a:gd name="connsiteY16" fmla="*/ 380833 h 515678"/>
              <a:gd name="connsiteX17" fmla="*/ 395809 w 577961"/>
              <a:gd name="connsiteY17" fmla="*/ 287877 h 515678"/>
              <a:gd name="connsiteX18" fmla="*/ 365113 w 577961"/>
              <a:gd name="connsiteY18" fmla="*/ 318519 h 515678"/>
              <a:gd name="connsiteX19" fmla="*/ 395809 w 577961"/>
              <a:gd name="connsiteY19" fmla="*/ 349564 h 515678"/>
              <a:gd name="connsiteX20" fmla="*/ 532726 w 577961"/>
              <a:gd name="connsiteY20" fmla="*/ 349564 h 515678"/>
              <a:gd name="connsiteX21" fmla="*/ 563825 w 577961"/>
              <a:gd name="connsiteY21" fmla="*/ 318519 h 515678"/>
              <a:gd name="connsiteX22" fmla="*/ 532726 w 577961"/>
              <a:gd name="connsiteY22" fmla="*/ 287877 h 515678"/>
              <a:gd name="connsiteX23" fmla="*/ 283084 w 577961"/>
              <a:gd name="connsiteY23" fmla="*/ 266939 h 515678"/>
              <a:gd name="connsiteX24" fmla="*/ 289930 w 577961"/>
              <a:gd name="connsiteY24" fmla="*/ 273854 h 515678"/>
              <a:gd name="connsiteX25" fmla="*/ 289930 w 577961"/>
              <a:gd name="connsiteY25" fmla="*/ 308835 h 515678"/>
              <a:gd name="connsiteX26" fmla="*/ 293554 w 577961"/>
              <a:gd name="connsiteY26" fmla="*/ 312496 h 515678"/>
              <a:gd name="connsiteX27" fmla="*/ 299997 w 577961"/>
              <a:gd name="connsiteY27" fmla="*/ 312496 h 515678"/>
              <a:gd name="connsiteX28" fmla="*/ 299997 w 577961"/>
              <a:gd name="connsiteY28" fmla="*/ 309242 h 515678"/>
              <a:gd name="connsiteX29" fmla="*/ 308856 w 577961"/>
              <a:gd name="connsiteY29" fmla="*/ 303954 h 515678"/>
              <a:gd name="connsiteX30" fmla="*/ 326977 w 577961"/>
              <a:gd name="connsiteY30" fmla="*/ 314937 h 515678"/>
              <a:gd name="connsiteX31" fmla="*/ 326977 w 577961"/>
              <a:gd name="connsiteY31" fmla="*/ 324699 h 515678"/>
              <a:gd name="connsiteX32" fmla="*/ 308856 w 577961"/>
              <a:gd name="connsiteY32" fmla="*/ 335682 h 515678"/>
              <a:gd name="connsiteX33" fmla="*/ 299997 w 577961"/>
              <a:gd name="connsiteY33" fmla="*/ 330800 h 515678"/>
              <a:gd name="connsiteX34" fmla="*/ 299997 w 577961"/>
              <a:gd name="connsiteY34" fmla="*/ 327140 h 515678"/>
              <a:gd name="connsiteX35" fmla="*/ 293554 w 577961"/>
              <a:gd name="connsiteY35" fmla="*/ 327140 h 515678"/>
              <a:gd name="connsiteX36" fmla="*/ 275836 w 577961"/>
              <a:gd name="connsiteY36" fmla="*/ 308835 h 515678"/>
              <a:gd name="connsiteX37" fmla="*/ 275836 w 577961"/>
              <a:gd name="connsiteY37" fmla="*/ 273854 h 515678"/>
              <a:gd name="connsiteX38" fmla="*/ 283084 w 577961"/>
              <a:gd name="connsiteY38" fmla="*/ 266939 h 515678"/>
              <a:gd name="connsiteX39" fmla="*/ 177837 w 577961"/>
              <a:gd name="connsiteY39" fmla="*/ 181805 h 515678"/>
              <a:gd name="connsiteX40" fmla="*/ 151169 w 577961"/>
              <a:gd name="connsiteY40" fmla="*/ 208024 h 515678"/>
              <a:gd name="connsiteX41" fmla="*/ 151169 w 577961"/>
              <a:gd name="connsiteY41" fmla="*/ 217302 h 515678"/>
              <a:gd name="connsiteX42" fmla="*/ 177837 w 577961"/>
              <a:gd name="connsiteY42" fmla="*/ 243521 h 515678"/>
              <a:gd name="connsiteX43" fmla="*/ 430779 w 577961"/>
              <a:gd name="connsiteY43" fmla="*/ 243521 h 515678"/>
              <a:gd name="connsiteX44" fmla="*/ 457043 w 577961"/>
              <a:gd name="connsiteY44" fmla="*/ 217302 h 515678"/>
              <a:gd name="connsiteX45" fmla="*/ 457043 w 577961"/>
              <a:gd name="connsiteY45" fmla="*/ 208024 h 515678"/>
              <a:gd name="connsiteX46" fmla="*/ 430779 w 577961"/>
              <a:gd name="connsiteY46" fmla="*/ 181805 h 515678"/>
              <a:gd name="connsiteX47" fmla="*/ 177837 w 577961"/>
              <a:gd name="connsiteY47" fmla="*/ 167283 h 515678"/>
              <a:gd name="connsiteX48" fmla="*/ 430779 w 577961"/>
              <a:gd name="connsiteY48" fmla="*/ 167283 h 515678"/>
              <a:gd name="connsiteX49" fmla="*/ 471185 w 577961"/>
              <a:gd name="connsiteY49" fmla="*/ 208024 h 515678"/>
              <a:gd name="connsiteX50" fmla="*/ 471185 w 577961"/>
              <a:gd name="connsiteY50" fmla="*/ 217302 h 515678"/>
              <a:gd name="connsiteX51" fmla="*/ 430779 w 577961"/>
              <a:gd name="connsiteY51" fmla="*/ 257640 h 515678"/>
              <a:gd name="connsiteX52" fmla="*/ 177837 w 577961"/>
              <a:gd name="connsiteY52" fmla="*/ 257640 h 515678"/>
              <a:gd name="connsiteX53" fmla="*/ 137027 w 577961"/>
              <a:gd name="connsiteY53" fmla="*/ 217302 h 515678"/>
              <a:gd name="connsiteX54" fmla="*/ 137027 w 577961"/>
              <a:gd name="connsiteY54" fmla="*/ 208024 h 515678"/>
              <a:gd name="connsiteX55" fmla="*/ 177837 w 577961"/>
              <a:gd name="connsiteY55" fmla="*/ 167283 h 515678"/>
              <a:gd name="connsiteX56" fmla="*/ 83718 w 577961"/>
              <a:gd name="connsiteY56" fmla="*/ 167283 h 515678"/>
              <a:gd name="connsiteX57" fmla="*/ 90514 w 577961"/>
              <a:gd name="connsiteY57" fmla="*/ 174542 h 515678"/>
              <a:gd name="connsiteX58" fmla="*/ 90514 w 577961"/>
              <a:gd name="connsiteY58" fmla="*/ 209626 h 515678"/>
              <a:gd name="connsiteX59" fmla="*/ 94511 w 577961"/>
              <a:gd name="connsiteY59" fmla="*/ 213256 h 515678"/>
              <a:gd name="connsiteX60" fmla="*/ 100908 w 577961"/>
              <a:gd name="connsiteY60" fmla="*/ 213256 h 515678"/>
              <a:gd name="connsiteX61" fmla="*/ 100908 w 577961"/>
              <a:gd name="connsiteY61" fmla="*/ 210030 h 515678"/>
              <a:gd name="connsiteX62" fmla="*/ 109303 w 577961"/>
              <a:gd name="connsiteY62" fmla="*/ 204787 h 515678"/>
              <a:gd name="connsiteX63" fmla="*/ 127692 w 577961"/>
              <a:gd name="connsiteY63" fmla="*/ 215272 h 515678"/>
              <a:gd name="connsiteX64" fmla="*/ 127692 w 577961"/>
              <a:gd name="connsiteY64" fmla="*/ 225354 h 515678"/>
              <a:gd name="connsiteX65" fmla="*/ 109303 w 577961"/>
              <a:gd name="connsiteY65" fmla="*/ 235839 h 515678"/>
              <a:gd name="connsiteX66" fmla="*/ 100908 w 577961"/>
              <a:gd name="connsiteY66" fmla="*/ 230596 h 515678"/>
              <a:gd name="connsiteX67" fmla="*/ 100908 w 577961"/>
              <a:gd name="connsiteY67" fmla="*/ 227370 h 515678"/>
              <a:gd name="connsiteX68" fmla="*/ 94511 w 577961"/>
              <a:gd name="connsiteY68" fmla="*/ 227370 h 515678"/>
              <a:gd name="connsiteX69" fmla="*/ 90514 w 577961"/>
              <a:gd name="connsiteY69" fmla="*/ 226967 h 515678"/>
              <a:gd name="connsiteX70" fmla="*/ 90514 w 577961"/>
              <a:gd name="connsiteY70" fmla="*/ 414488 h 515678"/>
              <a:gd name="connsiteX71" fmla="*/ 94511 w 577961"/>
              <a:gd name="connsiteY71" fmla="*/ 418117 h 515678"/>
              <a:gd name="connsiteX72" fmla="*/ 100908 w 577961"/>
              <a:gd name="connsiteY72" fmla="*/ 418117 h 515678"/>
              <a:gd name="connsiteX73" fmla="*/ 100908 w 577961"/>
              <a:gd name="connsiteY73" fmla="*/ 414488 h 515678"/>
              <a:gd name="connsiteX74" fmla="*/ 109303 w 577961"/>
              <a:gd name="connsiteY74" fmla="*/ 409649 h 515678"/>
              <a:gd name="connsiteX75" fmla="*/ 127692 w 577961"/>
              <a:gd name="connsiteY75" fmla="*/ 420134 h 515678"/>
              <a:gd name="connsiteX76" fmla="*/ 127692 w 577961"/>
              <a:gd name="connsiteY76" fmla="*/ 429812 h 515678"/>
              <a:gd name="connsiteX77" fmla="*/ 109303 w 577961"/>
              <a:gd name="connsiteY77" fmla="*/ 440701 h 515678"/>
              <a:gd name="connsiteX78" fmla="*/ 100908 w 577961"/>
              <a:gd name="connsiteY78" fmla="*/ 435458 h 515678"/>
              <a:gd name="connsiteX79" fmla="*/ 100908 w 577961"/>
              <a:gd name="connsiteY79" fmla="*/ 431829 h 515678"/>
              <a:gd name="connsiteX80" fmla="*/ 94511 w 577961"/>
              <a:gd name="connsiteY80" fmla="*/ 431829 h 515678"/>
              <a:gd name="connsiteX81" fmla="*/ 76522 w 577961"/>
              <a:gd name="connsiteY81" fmla="*/ 414488 h 515678"/>
              <a:gd name="connsiteX82" fmla="*/ 76522 w 577961"/>
              <a:gd name="connsiteY82" fmla="*/ 209626 h 515678"/>
              <a:gd name="connsiteX83" fmla="*/ 76522 w 577961"/>
              <a:gd name="connsiteY83" fmla="*/ 174542 h 515678"/>
              <a:gd name="connsiteX84" fmla="*/ 83718 w 577961"/>
              <a:gd name="connsiteY84" fmla="*/ 167283 h 515678"/>
              <a:gd name="connsiteX85" fmla="*/ 38369 w 577961"/>
              <a:gd name="connsiteY85" fmla="*/ 74993 h 515678"/>
              <a:gd name="connsiteX86" fmla="*/ 14540 w 577961"/>
              <a:gd name="connsiteY86" fmla="*/ 98378 h 515678"/>
              <a:gd name="connsiteX87" fmla="*/ 14540 w 577961"/>
              <a:gd name="connsiteY87" fmla="*/ 113296 h 515678"/>
              <a:gd name="connsiteX88" fmla="*/ 38369 w 577961"/>
              <a:gd name="connsiteY88" fmla="*/ 136681 h 515678"/>
              <a:gd name="connsiteX89" fmla="*/ 250813 w 577961"/>
              <a:gd name="connsiteY89" fmla="*/ 136681 h 515678"/>
              <a:gd name="connsiteX90" fmla="*/ 274239 w 577961"/>
              <a:gd name="connsiteY90" fmla="*/ 113296 h 515678"/>
              <a:gd name="connsiteX91" fmla="*/ 274239 w 577961"/>
              <a:gd name="connsiteY91" fmla="*/ 98378 h 515678"/>
              <a:gd name="connsiteX92" fmla="*/ 250813 w 577961"/>
              <a:gd name="connsiteY92" fmla="*/ 74993 h 515678"/>
              <a:gd name="connsiteX93" fmla="*/ 50486 w 577961"/>
              <a:gd name="connsiteY93" fmla="*/ 14112 h 515678"/>
              <a:gd name="connsiteX94" fmla="*/ 45235 w 577961"/>
              <a:gd name="connsiteY94" fmla="*/ 19756 h 515678"/>
              <a:gd name="connsiteX95" fmla="*/ 45235 w 577961"/>
              <a:gd name="connsiteY95" fmla="*/ 60881 h 515678"/>
              <a:gd name="connsiteX96" fmla="*/ 250813 w 577961"/>
              <a:gd name="connsiteY96" fmla="*/ 60881 h 515678"/>
              <a:gd name="connsiteX97" fmla="*/ 288779 w 577961"/>
              <a:gd name="connsiteY97" fmla="*/ 98378 h 515678"/>
              <a:gd name="connsiteX98" fmla="*/ 288779 w 577961"/>
              <a:gd name="connsiteY98" fmla="*/ 113296 h 515678"/>
              <a:gd name="connsiteX99" fmla="*/ 250813 w 577961"/>
              <a:gd name="connsiteY99" fmla="*/ 150792 h 515678"/>
              <a:gd name="connsiteX100" fmla="*/ 45235 w 577961"/>
              <a:gd name="connsiteY100" fmla="*/ 150792 h 515678"/>
              <a:gd name="connsiteX101" fmla="*/ 45235 w 577961"/>
              <a:gd name="connsiteY101" fmla="*/ 495922 h 515678"/>
              <a:gd name="connsiteX102" fmla="*/ 50486 w 577961"/>
              <a:gd name="connsiteY102" fmla="*/ 501566 h 515678"/>
              <a:gd name="connsiteX103" fmla="*/ 527475 w 577961"/>
              <a:gd name="connsiteY103" fmla="*/ 501566 h 515678"/>
              <a:gd name="connsiteX104" fmla="*/ 533534 w 577961"/>
              <a:gd name="connsiteY104" fmla="*/ 495922 h 515678"/>
              <a:gd name="connsiteX105" fmla="*/ 533534 w 577961"/>
              <a:gd name="connsiteY105" fmla="*/ 364079 h 515678"/>
              <a:gd name="connsiteX106" fmla="*/ 532726 w 577961"/>
              <a:gd name="connsiteY106" fmla="*/ 364079 h 515678"/>
              <a:gd name="connsiteX107" fmla="*/ 395809 w 577961"/>
              <a:gd name="connsiteY107" fmla="*/ 364079 h 515678"/>
              <a:gd name="connsiteX108" fmla="*/ 350573 w 577961"/>
              <a:gd name="connsiteY108" fmla="*/ 318519 h 515678"/>
              <a:gd name="connsiteX109" fmla="*/ 395809 w 577961"/>
              <a:gd name="connsiteY109" fmla="*/ 273362 h 515678"/>
              <a:gd name="connsiteX110" fmla="*/ 532726 w 577961"/>
              <a:gd name="connsiteY110" fmla="*/ 273362 h 515678"/>
              <a:gd name="connsiteX111" fmla="*/ 533534 w 577961"/>
              <a:gd name="connsiteY111" fmla="*/ 273765 h 515678"/>
              <a:gd name="connsiteX112" fmla="*/ 533534 w 577961"/>
              <a:gd name="connsiteY112" fmla="*/ 19756 h 515678"/>
              <a:gd name="connsiteX113" fmla="*/ 527475 w 577961"/>
              <a:gd name="connsiteY113" fmla="*/ 14112 h 515678"/>
              <a:gd name="connsiteX114" fmla="*/ 50486 w 577961"/>
              <a:gd name="connsiteY114" fmla="*/ 0 h 515678"/>
              <a:gd name="connsiteX115" fmla="*/ 527475 w 577961"/>
              <a:gd name="connsiteY115" fmla="*/ 0 h 515678"/>
              <a:gd name="connsiteX116" fmla="*/ 547670 w 577961"/>
              <a:gd name="connsiteY116" fmla="*/ 19756 h 515678"/>
              <a:gd name="connsiteX117" fmla="*/ 547670 w 577961"/>
              <a:gd name="connsiteY117" fmla="*/ 276184 h 515678"/>
              <a:gd name="connsiteX118" fmla="*/ 577961 w 577961"/>
              <a:gd name="connsiteY118" fmla="*/ 318519 h 515678"/>
              <a:gd name="connsiteX119" fmla="*/ 547670 w 577961"/>
              <a:gd name="connsiteY119" fmla="*/ 361257 h 515678"/>
              <a:gd name="connsiteX120" fmla="*/ 547670 w 577961"/>
              <a:gd name="connsiteY120" fmla="*/ 495922 h 515678"/>
              <a:gd name="connsiteX121" fmla="*/ 527475 w 577961"/>
              <a:gd name="connsiteY121" fmla="*/ 515678 h 515678"/>
              <a:gd name="connsiteX122" fmla="*/ 50486 w 577961"/>
              <a:gd name="connsiteY122" fmla="*/ 515678 h 515678"/>
              <a:gd name="connsiteX123" fmla="*/ 30695 w 577961"/>
              <a:gd name="connsiteY123" fmla="*/ 495922 h 515678"/>
              <a:gd name="connsiteX124" fmla="*/ 30695 w 577961"/>
              <a:gd name="connsiteY124" fmla="*/ 149986 h 515678"/>
              <a:gd name="connsiteX125" fmla="*/ 0 w 577961"/>
              <a:gd name="connsiteY125" fmla="*/ 113296 h 515678"/>
              <a:gd name="connsiteX126" fmla="*/ 0 w 577961"/>
              <a:gd name="connsiteY126" fmla="*/ 98378 h 515678"/>
              <a:gd name="connsiteX127" fmla="*/ 30695 w 577961"/>
              <a:gd name="connsiteY127" fmla="*/ 61285 h 515678"/>
              <a:gd name="connsiteX128" fmla="*/ 30695 w 577961"/>
              <a:gd name="connsiteY128" fmla="*/ 19756 h 515678"/>
              <a:gd name="connsiteX129" fmla="*/ 50486 w 577961"/>
              <a:gd name="connsiteY129" fmla="*/ 0 h 5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7961" h="515678">
                <a:moveTo>
                  <a:pt x="177837" y="394951"/>
                </a:moveTo>
                <a:cubicBezTo>
                  <a:pt x="163291" y="394951"/>
                  <a:pt x="151169" y="406246"/>
                  <a:pt x="151169" y="421171"/>
                </a:cubicBezTo>
                <a:lnTo>
                  <a:pt x="151169" y="430852"/>
                </a:lnTo>
                <a:cubicBezTo>
                  <a:pt x="151169" y="444970"/>
                  <a:pt x="163291" y="456668"/>
                  <a:pt x="177837" y="456668"/>
                </a:cubicBezTo>
                <a:lnTo>
                  <a:pt x="430779" y="456668"/>
                </a:lnTo>
                <a:cubicBezTo>
                  <a:pt x="445325" y="456668"/>
                  <a:pt x="457043" y="444970"/>
                  <a:pt x="457043" y="430852"/>
                </a:cubicBezTo>
                <a:lnTo>
                  <a:pt x="457043" y="421171"/>
                </a:lnTo>
                <a:cubicBezTo>
                  <a:pt x="457043" y="406246"/>
                  <a:pt x="445325" y="394951"/>
                  <a:pt x="430779" y="394951"/>
                </a:cubicBezTo>
                <a:close/>
                <a:moveTo>
                  <a:pt x="177837" y="380833"/>
                </a:moveTo>
                <a:lnTo>
                  <a:pt x="430779" y="380833"/>
                </a:lnTo>
                <a:cubicBezTo>
                  <a:pt x="453002" y="380833"/>
                  <a:pt x="471185" y="398985"/>
                  <a:pt x="471185" y="421171"/>
                </a:cubicBezTo>
                <a:lnTo>
                  <a:pt x="471185" y="430852"/>
                </a:lnTo>
                <a:cubicBezTo>
                  <a:pt x="471185" y="452634"/>
                  <a:pt x="453002" y="471190"/>
                  <a:pt x="430779" y="471190"/>
                </a:cubicBezTo>
                <a:lnTo>
                  <a:pt x="177837" y="471190"/>
                </a:lnTo>
                <a:cubicBezTo>
                  <a:pt x="155210" y="471190"/>
                  <a:pt x="137027" y="452634"/>
                  <a:pt x="137027" y="430852"/>
                </a:cubicBezTo>
                <a:lnTo>
                  <a:pt x="137027" y="421171"/>
                </a:lnTo>
                <a:cubicBezTo>
                  <a:pt x="137027" y="398985"/>
                  <a:pt x="155210" y="380833"/>
                  <a:pt x="177837" y="380833"/>
                </a:cubicBezTo>
                <a:close/>
                <a:moveTo>
                  <a:pt x="395809" y="287877"/>
                </a:moveTo>
                <a:cubicBezTo>
                  <a:pt x="378441" y="287877"/>
                  <a:pt x="365113" y="301585"/>
                  <a:pt x="365113" y="318519"/>
                </a:cubicBezTo>
                <a:cubicBezTo>
                  <a:pt x="365113" y="335856"/>
                  <a:pt x="378441" y="349564"/>
                  <a:pt x="395809" y="349564"/>
                </a:cubicBezTo>
                <a:lnTo>
                  <a:pt x="532726" y="349564"/>
                </a:lnTo>
                <a:cubicBezTo>
                  <a:pt x="549689" y="349564"/>
                  <a:pt x="563825" y="335856"/>
                  <a:pt x="563825" y="318519"/>
                </a:cubicBezTo>
                <a:cubicBezTo>
                  <a:pt x="563825" y="301585"/>
                  <a:pt x="549689" y="287877"/>
                  <a:pt x="532726" y="287877"/>
                </a:cubicBezTo>
                <a:close/>
                <a:moveTo>
                  <a:pt x="283084" y="266939"/>
                </a:moveTo>
                <a:cubicBezTo>
                  <a:pt x="287111" y="266939"/>
                  <a:pt x="289930" y="269786"/>
                  <a:pt x="289930" y="273854"/>
                </a:cubicBezTo>
                <a:lnTo>
                  <a:pt x="289930" y="308835"/>
                </a:lnTo>
                <a:cubicBezTo>
                  <a:pt x="289930" y="310869"/>
                  <a:pt x="291541" y="312496"/>
                  <a:pt x="293554" y="312496"/>
                </a:cubicBezTo>
                <a:lnTo>
                  <a:pt x="299997" y="312496"/>
                </a:lnTo>
                <a:lnTo>
                  <a:pt x="299997" y="309242"/>
                </a:lnTo>
                <a:cubicBezTo>
                  <a:pt x="299997" y="304768"/>
                  <a:pt x="304830" y="301920"/>
                  <a:pt x="308856" y="303954"/>
                </a:cubicBezTo>
                <a:lnTo>
                  <a:pt x="326977" y="314937"/>
                </a:lnTo>
                <a:cubicBezTo>
                  <a:pt x="330601" y="316971"/>
                  <a:pt x="330601" y="322665"/>
                  <a:pt x="326977" y="324699"/>
                </a:cubicBezTo>
                <a:lnTo>
                  <a:pt x="308856" y="335682"/>
                </a:lnTo>
                <a:cubicBezTo>
                  <a:pt x="304830" y="337715"/>
                  <a:pt x="299997" y="334868"/>
                  <a:pt x="299997" y="330800"/>
                </a:cubicBezTo>
                <a:lnTo>
                  <a:pt x="299997" y="327140"/>
                </a:lnTo>
                <a:lnTo>
                  <a:pt x="293554" y="327140"/>
                </a:lnTo>
                <a:cubicBezTo>
                  <a:pt x="283890" y="327140"/>
                  <a:pt x="275836" y="319004"/>
                  <a:pt x="275836" y="308835"/>
                </a:cubicBezTo>
                <a:lnTo>
                  <a:pt x="275836" y="273854"/>
                </a:lnTo>
                <a:cubicBezTo>
                  <a:pt x="275836" y="269786"/>
                  <a:pt x="279058" y="266939"/>
                  <a:pt x="283084" y="266939"/>
                </a:cubicBezTo>
                <a:close/>
                <a:moveTo>
                  <a:pt x="177837" y="181805"/>
                </a:moveTo>
                <a:cubicBezTo>
                  <a:pt x="163291" y="181805"/>
                  <a:pt x="151169" y="193502"/>
                  <a:pt x="151169" y="208024"/>
                </a:cubicBezTo>
                <a:lnTo>
                  <a:pt x="151169" y="217302"/>
                </a:lnTo>
                <a:cubicBezTo>
                  <a:pt x="151169" y="231823"/>
                  <a:pt x="163291" y="243521"/>
                  <a:pt x="177837" y="243521"/>
                </a:cubicBezTo>
                <a:lnTo>
                  <a:pt x="430779" y="243521"/>
                </a:lnTo>
                <a:cubicBezTo>
                  <a:pt x="445325" y="243521"/>
                  <a:pt x="457043" y="231823"/>
                  <a:pt x="457043" y="217302"/>
                </a:cubicBezTo>
                <a:lnTo>
                  <a:pt x="457043" y="208024"/>
                </a:lnTo>
                <a:cubicBezTo>
                  <a:pt x="457043" y="193502"/>
                  <a:pt x="445325" y="181805"/>
                  <a:pt x="430779" y="181805"/>
                </a:cubicBezTo>
                <a:close/>
                <a:moveTo>
                  <a:pt x="177837" y="167283"/>
                </a:moveTo>
                <a:lnTo>
                  <a:pt x="430779" y="167283"/>
                </a:lnTo>
                <a:cubicBezTo>
                  <a:pt x="453002" y="167283"/>
                  <a:pt x="471185" y="185435"/>
                  <a:pt x="471185" y="208024"/>
                </a:cubicBezTo>
                <a:lnTo>
                  <a:pt x="471185" y="217302"/>
                </a:lnTo>
                <a:cubicBezTo>
                  <a:pt x="471185" y="239891"/>
                  <a:pt x="453002" y="257640"/>
                  <a:pt x="430779" y="257640"/>
                </a:cubicBezTo>
                <a:lnTo>
                  <a:pt x="177837" y="257640"/>
                </a:lnTo>
                <a:cubicBezTo>
                  <a:pt x="155210" y="257640"/>
                  <a:pt x="137027" y="239891"/>
                  <a:pt x="137027" y="217302"/>
                </a:cubicBezTo>
                <a:lnTo>
                  <a:pt x="137027" y="208024"/>
                </a:lnTo>
                <a:cubicBezTo>
                  <a:pt x="137027" y="185435"/>
                  <a:pt x="155210" y="167283"/>
                  <a:pt x="177837" y="167283"/>
                </a:cubicBezTo>
                <a:close/>
                <a:moveTo>
                  <a:pt x="83718" y="167283"/>
                </a:moveTo>
                <a:cubicBezTo>
                  <a:pt x="87715" y="167283"/>
                  <a:pt x="90514" y="170912"/>
                  <a:pt x="90514" y="174542"/>
                </a:cubicBezTo>
                <a:lnTo>
                  <a:pt x="90514" y="209626"/>
                </a:lnTo>
                <a:cubicBezTo>
                  <a:pt x="90514" y="211643"/>
                  <a:pt x="92513" y="213256"/>
                  <a:pt x="94511" y="213256"/>
                </a:cubicBezTo>
                <a:lnTo>
                  <a:pt x="100908" y="213256"/>
                </a:lnTo>
                <a:lnTo>
                  <a:pt x="100908" y="210030"/>
                </a:lnTo>
                <a:cubicBezTo>
                  <a:pt x="100908" y="205190"/>
                  <a:pt x="105305" y="202367"/>
                  <a:pt x="109303" y="204787"/>
                </a:cubicBezTo>
                <a:lnTo>
                  <a:pt x="127692" y="215272"/>
                </a:lnTo>
                <a:cubicBezTo>
                  <a:pt x="131290" y="217288"/>
                  <a:pt x="131290" y="223338"/>
                  <a:pt x="127692" y="225354"/>
                </a:cubicBezTo>
                <a:lnTo>
                  <a:pt x="109303" y="235839"/>
                </a:lnTo>
                <a:cubicBezTo>
                  <a:pt x="105305" y="237855"/>
                  <a:pt x="100908" y="235436"/>
                  <a:pt x="100908" y="230596"/>
                </a:cubicBezTo>
                <a:lnTo>
                  <a:pt x="100908" y="227370"/>
                </a:lnTo>
                <a:lnTo>
                  <a:pt x="94511" y="227370"/>
                </a:lnTo>
                <a:cubicBezTo>
                  <a:pt x="92912" y="227370"/>
                  <a:pt x="91713" y="226967"/>
                  <a:pt x="90514" y="226967"/>
                </a:cubicBezTo>
                <a:lnTo>
                  <a:pt x="90514" y="414488"/>
                </a:lnTo>
                <a:cubicBezTo>
                  <a:pt x="90514" y="416101"/>
                  <a:pt x="92513" y="418117"/>
                  <a:pt x="94511" y="418117"/>
                </a:cubicBezTo>
                <a:lnTo>
                  <a:pt x="100908" y="418117"/>
                </a:lnTo>
                <a:lnTo>
                  <a:pt x="100908" y="414488"/>
                </a:lnTo>
                <a:cubicBezTo>
                  <a:pt x="100908" y="410052"/>
                  <a:pt x="105305" y="407229"/>
                  <a:pt x="109303" y="409649"/>
                </a:cubicBezTo>
                <a:lnTo>
                  <a:pt x="127692" y="420134"/>
                </a:lnTo>
                <a:cubicBezTo>
                  <a:pt x="131290" y="422150"/>
                  <a:pt x="131290" y="427796"/>
                  <a:pt x="127692" y="429812"/>
                </a:cubicBezTo>
                <a:lnTo>
                  <a:pt x="109303" y="440701"/>
                </a:lnTo>
                <a:cubicBezTo>
                  <a:pt x="105305" y="442717"/>
                  <a:pt x="100908" y="439894"/>
                  <a:pt x="100908" y="435458"/>
                </a:cubicBezTo>
                <a:lnTo>
                  <a:pt x="100908" y="431829"/>
                </a:lnTo>
                <a:lnTo>
                  <a:pt x="94511" y="431829"/>
                </a:lnTo>
                <a:cubicBezTo>
                  <a:pt x="84517" y="431829"/>
                  <a:pt x="76522" y="424166"/>
                  <a:pt x="76522" y="414488"/>
                </a:cubicBezTo>
                <a:lnTo>
                  <a:pt x="76522" y="209626"/>
                </a:lnTo>
                <a:lnTo>
                  <a:pt x="76522" y="174542"/>
                </a:lnTo>
                <a:cubicBezTo>
                  <a:pt x="76522" y="170912"/>
                  <a:pt x="79720" y="167283"/>
                  <a:pt x="83718" y="167283"/>
                </a:cubicBezTo>
                <a:close/>
                <a:moveTo>
                  <a:pt x="38369" y="74993"/>
                </a:moveTo>
                <a:cubicBezTo>
                  <a:pt x="25445" y="74993"/>
                  <a:pt x="14540" y="85476"/>
                  <a:pt x="14540" y="98378"/>
                </a:cubicBezTo>
                <a:lnTo>
                  <a:pt x="14540" y="113296"/>
                </a:lnTo>
                <a:cubicBezTo>
                  <a:pt x="14540" y="126198"/>
                  <a:pt x="25445" y="136681"/>
                  <a:pt x="38369" y="136681"/>
                </a:cubicBezTo>
                <a:lnTo>
                  <a:pt x="250813" y="136681"/>
                </a:lnTo>
                <a:cubicBezTo>
                  <a:pt x="263738" y="136681"/>
                  <a:pt x="274239" y="126198"/>
                  <a:pt x="274239" y="113296"/>
                </a:cubicBezTo>
                <a:lnTo>
                  <a:pt x="274239" y="98378"/>
                </a:lnTo>
                <a:cubicBezTo>
                  <a:pt x="274239" y="85476"/>
                  <a:pt x="263738" y="74993"/>
                  <a:pt x="250813" y="74993"/>
                </a:cubicBezTo>
                <a:close/>
                <a:moveTo>
                  <a:pt x="50486" y="14112"/>
                </a:moveTo>
                <a:cubicBezTo>
                  <a:pt x="47658" y="14112"/>
                  <a:pt x="45235" y="16934"/>
                  <a:pt x="45235" y="19756"/>
                </a:cubicBezTo>
                <a:lnTo>
                  <a:pt x="45235" y="60881"/>
                </a:lnTo>
                <a:lnTo>
                  <a:pt x="250813" y="60881"/>
                </a:lnTo>
                <a:cubicBezTo>
                  <a:pt x="271411" y="60881"/>
                  <a:pt x="288779" y="77815"/>
                  <a:pt x="288779" y="98378"/>
                </a:cubicBezTo>
                <a:lnTo>
                  <a:pt x="288779" y="113296"/>
                </a:lnTo>
                <a:cubicBezTo>
                  <a:pt x="288779" y="133858"/>
                  <a:pt x="271411" y="150792"/>
                  <a:pt x="250813" y="150792"/>
                </a:cubicBezTo>
                <a:lnTo>
                  <a:pt x="45235" y="150792"/>
                </a:lnTo>
                <a:lnTo>
                  <a:pt x="45235" y="495922"/>
                </a:lnTo>
                <a:cubicBezTo>
                  <a:pt x="45235" y="499147"/>
                  <a:pt x="47658" y="501566"/>
                  <a:pt x="50486" y="501566"/>
                </a:cubicBezTo>
                <a:lnTo>
                  <a:pt x="527475" y="501566"/>
                </a:lnTo>
                <a:cubicBezTo>
                  <a:pt x="531110" y="501566"/>
                  <a:pt x="533534" y="499147"/>
                  <a:pt x="533534" y="495922"/>
                </a:cubicBezTo>
                <a:lnTo>
                  <a:pt x="533534" y="364079"/>
                </a:lnTo>
                <a:cubicBezTo>
                  <a:pt x="533130" y="364079"/>
                  <a:pt x="533130" y="364079"/>
                  <a:pt x="532726" y="364079"/>
                </a:cubicBezTo>
                <a:lnTo>
                  <a:pt x="395809" y="364079"/>
                </a:lnTo>
                <a:cubicBezTo>
                  <a:pt x="371172" y="364079"/>
                  <a:pt x="350573" y="343517"/>
                  <a:pt x="350573" y="318519"/>
                </a:cubicBezTo>
                <a:cubicBezTo>
                  <a:pt x="350573" y="293924"/>
                  <a:pt x="371172" y="273362"/>
                  <a:pt x="395809" y="273362"/>
                </a:cubicBezTo>
                <a:lnTo>
                  <a:pt x="532726" y="273362"/>
                </a:lnTo>
                <a:cubicBezTo>
                  <a:pt x="533130" y="273362"/>
                  <a:pt x="533130" y="273765"/>
                  <a:pt x="533534" y="273765"/>
                </a:cubicBezTo>
                <a:lnTo>
                  <a:pt x="533534" y="19756"/>
                </a:lnTo>
                <a:cubicBezTo>
                  <a:pt x="533534" y="16934"/>
                  <a:pt x="531110" y="14112"/>
                  <a:pt x="527475" y="14112"/>
                </a:cubicBezTo>
                <a:close/>
                <a:moveTo>
                  <a:pt x="50486" y="0"/>
                </a:moveTo>
                <a:lnTo>
                  <a:pt x="527475" y="0"/>
                </a:lnTo>
                <a:cubicBezTo>
                  <a:pt x="538380" y="0"/>
                  <a:pt x="547670" y="8870"/>
                  <a:pt x="547670" y="19756"/>
                </a:cubicBezTo>
                <a:lnTo>
                  <a:pt x="547670" y="276184"/>
                </a:lnTo>
                <a:cubicBezTo>
                  <a:pt x="565441" y="282232"/>
                  <a:pt x="577961" y="299166"/>
                  <a:pt x="577961" y="318519"/>
                </a:cubicBezTo>
                <a:cubicBezTo>
                  <a:pt x="577961" y="338678"/>
                  <a:pt x="565441" y="355209"/>
                  <a:pt x="547670" y="361257"/>
                </a:cubicBezTo>
                <a:lnTo>
                  <a:pt x="547670" y="495922"/>
                </a:lnTo>
                <a:cubicBezTo>
                  <a:pt x="547670" y="506808"/>
                  <a:pt x="538380" y="515678"/>
                  <a:pt x="527475" y="515678"/>
                </a:cubicBezTo>
                <a:lnTo>
                  <a:pt x="50486" y="515678"/>
                </a:lnTo>
                <a:cubicBezTo>
                  <a:pt x="39581" y="515678"/>
                  <a:pt x="30695" y="506808"/>
                  <a:pt x="30695" y="495922"/>
                </a:cubicBezTo>
                <a:lnTo>
                  <a:pt x="30695" y="149986"/>
                </a:lnTo>
                <a:cubicBezTo>
                  <a:pt x="13328" y="146760"/>
                  <a:pt x="0" y="131439"/>
                  <a:pt x="0" y="113296"/>
                </a:cubicBezTo>
                <a:lnTo>
                  <a:pt x="0" y="98378"/>
                </a:lnTo>
                <a:cubicBezTo>
                  <a:pt x="0" y="80234"/>
                  <a:pt x="13328" y="64913"/>
                  <a:pt x="30695" y="61285"/>
                </a:cubicBezTo>
                <a:lnTo>
                  <a:pt x="30695" y="19756"/>
                </a:lnTo>
                <a:cubicBezTo>
                  <a:pt x="30695" y="8870"/>
                  <a:pt x="39581" y="0"/>
                  <a:pt x="50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92" name="Freeform 2">
            <a:extLst>
              <a:ext uri="{FF2B5EF4-FFF2-40B4-BE49-F238E27FC236}">
                <a16:creationId xmlns:a16="http://schemas.microsoft.com/office/drawing/2014/main" id="{D09A5244-F5E6-ACD7-146E-A40617D365F0}"/>
              </a:ext>
            </a:extLst>
          </p:cNvPr>
          <p:cNvSpPr>
            <a:spLocks noChangeArrowheads="1"/>
          </p:cNvSpPr>
          <p:nvPr/>
        </p:nvSpPr>
        <p:spPr bwMode="auto">
          <a:xfrm>
            <a:off x="5677374" y="4249982"/>
            <a:ext cx="232244" cy="269039"/>
          </a:xfrm>
          <a:custGeom>
            <a:avLst/>
            <a:gdLst>
              <a:gd name="connsiteX0" fmla="*/ 96230 w 516646"/>
              <a:gd name="connsiteY0" fmla="*/ 416924 h 467488"/>
              <a:gd name="connsiteX1" fmla="*/ 473216 w 516646"/>
              <a:gd name="connsiteY1" fmla="*/ 416924 h 467488"/>
              <a:gd name="connsiteX2" fmla="*/ 480235 w 516646"/>
              <a:gd name="connsiteY2" fmla="*/ 423802 h 467488"/>
              <a:gd name="connsiteX3" fmla="*/ 473216 w 516646"/>
              <a:gd name="connsiteY3" fmla="*/ 431085 h 467488"/>
              <a:gd name="connsiteX4" fmla="*/ 96230 w 516646"/>
              <a:gd name="connsiteY4" fmla="*/ 431085 h 467488"/>
              <a:gd name="connsiteX5" fmla="*/ 89211 w 516646"/>
              <a:gd name="connsiteY5" fmla="*/ 423802 h 467488"/>
              <a:gd name="connsiteX6" fmla="*/ 96230 w 516646"/>
              <a:gd name="connsiteY6" fmla="*/ 416924 h 467488"/>
              <a:gd name="connsiteX7" fmla="*/ 365745 w 516646"/>
              <a:gd name="connsiteY7" fmla="*/ 287659 h 467488"/>
              <a:gd name="connsiteX8" fmla="*/ 374647 w 516646"/>
              <a:gd name="connsiteY8" fmla="*/ 296763 h 467488"/>
              <a:gd name="connsiteX9" fmla="*/ 365745 w 516646"/>
              <a:gd name="connsiteY9" fmla="*/ 305452 h 467488"/>
              <a:gd name="connsiteX10" fmla="*/ 356844 w 516646"/>
              <a:gd name="connsiteY10" fmla="*/ 296763 h 467488"/>
              <a:gd name="connsiteX11" fmla="*/ 365745 w 516646"/>
              <a:gd name="connsiteY11" fmla="*/ 287659 h 467488"/>
              <a:gd name="connsiteX12" fmla="*/ 167497 w 516646"/>
              <a:gd name="connsiteY12" fmla="*/ 271273 h 467488"/>
              <a:gd name="connsiteX13" fmla="*/ 176187 w 516646"/>
              <a:gd name="connsiteY13" fmla="*/ 280377 h 467488"/>
              <a:gd name="connsiteX14" fmla="*/ 167497 w 516646"/>
              <a:gd name="connsiteY14" fmla="*/ 289084 h 467488"/>
              <a:gd name="connsiteX15" fmla="*/ 158394 w 516646"/>
              <a:gd name="connsiteY15" fmla="*/ 280377 h 467488"/>
              <a:gd name="connsiteX16" fmla="*/ 167497 w 516646"/>
              <a:gd name="connsiteY16" fmla="*/ 271273 h 467488"/>
              <a:gd name="connsiteX17" fmla="*/ 132494 w 516646"/>
              <a:gd name="connsiteY17" fmla="*/ 271273 h 467488"/>
              <a:gd name="connsiteX18" fmla="*/ 141597 w 516646"/>
              <a:gd name="connsiteY18" fmla="*/ 280377 h 467488"/>
              <a:gd name="connsiteX19" fmla="*/ 132494 w 516646"/>
              <a:gd name="connsiteY19" fmla="*/ 289084 h 467488"/>
              <a:gd name="connsiteX20" fmla="*/ 123804 w 516646"/>
              <a:gd name="connsiteY20" fmla="*/ 280377 h 467488"/>
              <a:gd name="connsiteX21" fmla="*/ 132494 w 516646"/>
              <a:gd name="connsiteY21" fmla="*/ 271273 h 467488"/>
              <a:gd name="connsiteX22" fmla="*/ 96291 w 516646"/>
              <a:gd name="connsiteY22" fmla="*/ 271273 h 467488"/>
              <a:gd name="connsiteX23" fmla="*/ 105192 w 516646"/>
              <a:gd name="connsiteY23" fmla="*/ 279963 h 467488"/>
              <a:gd name="connsiteX24" fmla="*/ 96291 w 516646"/>
              <a:gd name="connsiteY24" fmla="*/ 289066 h 467488"/>
              <a:gd name="connsiteX25" fmla="*/ 87390 w 516646"/>
              <a:gd name="connsiteY25" fmla="*/ 279963 h 467488"/>
              <a:gd name="connsiteX26" fmla="*/ 96291 w 516646"/>
              <a:gd name="connsiteY26" fmla="*/ 271273 h 467488"/>
              <a:gd name="connsiteX27" fmla="*/ 365745 w 516646"/>
              <a:gd name="connsiteY27" fmla="*/ 253067 h 467488"/>
              <a:gd name="connsiteX28" fmla="*/ 374647 w 516646"/>
              <a:gd name="connsiteY28" fmla="*/ 262171 h 467488"/>
              <a:gd name="connsiteX29" fmla="*/ 365745 w 516646"/>
              <a:gd name="connsiteY29" fmla="*/ 270860 h 467488"/>
              <a:gd name="connsiteX30" fmla="*/ 356844 w 516646"/>
              <a:gd name="connsiteY30" fmla="*/ 262171 h 467488"/>
              <a:gd name="connsiteX31" fmla="*/ 365745 w 516646"/>
              <a:gd name="connsiteY31" fmla="*/ 253067 h 467488"/>
              <a:gd name="connsiteX32" fmla="*/ 427808 w 516646"/>
              <a:gd name="connsiteY32" fmla="*/ 233041 h 467488"/>
              <a:gd name="connsiteX33" fmla="*/ 427808 w 516646"/>
              <a:gd name="connsiteY33" fmla="*/ 254988 h 467488"/>
              <a:gd name="connsiteX34" fmla="*/ 461305 w 516646"/>
              <a:gd name="connsiteY34" fmla="*/ 254988 h 467488"/>
              <a:gd name="connsiteX35" fmla="*/ 474539 w 516646"/>
              <a:gd name="connsiteY35" fmla="*/ 263684 h 467488"/>
              <a:gd name="connsiteX36" fmla="*/ 471644 w 516646"/>
              <a:gd name="connsiteY36" fmla="*/ 279005 h 467488"/>
              <a:gd name="connsiteX37" fmla="*/ 379424 w 516646"/>
              <a:gd name="connsiteY37" fmla="*/ 372589 h 467488"/>
              <a:gd name="connsiteX38" fmla="*/ 367017 w 516646"/>
              <a:gd name="connsiteY38" fmla="*/ 377558 h 467488"/>
              <a:gd name="connsiteX39" fmla="*/ 354611 w 516646"/>
              <a:gd name="connsiteY39" fmla="*/ 372175 h 467488"/>
              <a:gd name="connsiteX40" fmla="*/ 265285 w 516646"/>
              <a:gd name="connsiteY40" fmla="*/ 279005 h 467488"/>
              <a:gd name="connsiteX41" fmla="*/ 262804 w 516646"/>
              <a:gd name="connsiteY41" fmla="*/ 263684 h 467488"/>
              <a:gd name="connsiteX42" fmla="*/ 275624 w 516646"/>
              <a:gd name="connsiteY42" fmla="*/ 254988 h 467488"/>
              <a:gd name="connsiteX43" fmla="*/ 305813 w 516646"/>
              <a:gd name="connsiteY43" fmla="*/ 254988 h 467488"/>
              <a:gd name="connsiteX44" fmla="*/ 305813 w 516646"/>
              <a:gd name="connsiteY44" fmla="*/ 234284 h 467488"/>
              <a:gd name="connsiteX45" fmla="*/ 72160 w 516646"/>
              <a:gd name="connsiteY45" fmla="*/ 234284 h 467488"/>
              <a:gd name="connsiteX46" fmla="*/ 68438 w 516646"/>
              <a:gd name="connsiteY46" fmla="*/ 235112 h 467488"/>
              <a:gd name="connsiteX47" fmla="*/ 67197 w 516646"/>
              <a:gd name="connsiteY47" fmla="*/ 238838 h 467488"/>
              <a:gd name="connsiteX48" fmla="*/ 67197 w 516646"/>
              <a:gd name="connsiteY48" fmla="*/ 444640 h 467488"/>
              <a:gd name="connsiteX49" fmla="*/ 65543 w 516646"/>
              <a:gd name="connsiteY49" fmla="*/ 452922 h 467488"/>
              <a:gd name="connsiteX50" fmla="*/ 499352 w 516646"/>
              <a:gd name="connsiteY50" fmla="*/ 452922 h 467488"/>
              <a:gd name="connsiteX51" fmla="*/ 503901 w 516646"/>
              <a:gd name="connsiteY51" fmla="*/ 448781 h 467488"/>
              <a:gd name="connsiteX52" fmla="*/ 503901 w 516646"/>
              <a:gd name="connsiteY52" fmla="*/ 236354 h 467488"/>
              <a:gd name="connsiteX53" fmla="*/ 502660 w 516646"/>
              <a:gd name="connsiteY53" fmla="*/ 234284 h 467488"/>
              <a:gd name="connsiteX54" fmla="*/ 500592 w 516646"/>
              <a:gd name="connsiteY54" fmla="*/ 233041 h 467488"/>
              <a:gd name="connsiteX55" fmla="*/ 493562 w 516646"/>
              <a:gd name="connsiteY55" fmla="*/ 233041 h 467488"/>
              <a:gd name="connsiteX56" fmla="*/ 492735 w 516646"/>
              <a:gd name="connsiteY56" fmla="*/ 233041 h 467488"/>
              <a:gd name="connsiteX57" fmla="*/ 492321 w 516646"/>
              <a:gd name="connsiteY57" fmla="*/ 233041 h 467488"/>
              <a:gd name="connsiteX58" fmla="*/ 365745 w 516646"/>
              <a:gd name="connsiteY58" fmla="*/ 216654 h 467488"/>
              <a:gd name="connsiteX59" fmla="*/ 374647 w 516646"/>
              <a:gd name="connsiteY59" fmla="*/ 225555 h 467488"/>
              <a:gd name="connsiteX60" fmla="*/ 365745 w 516646"/>
              <a:gd name="connsiteY60" fmla="*/ 234457 h 467488"/>
              <a:gd name="connsiteX61" fmla="*/ 356844 w 516646"/>
              <a:gd name="connsiteY61" fmla="*/ 225555 h 467488"/>
              <a:gd name="connsiteX62" fmla="*/ 365745 w 516646"/>
              <a:gd name="connsiteY62" fmla="*/ 216654 h 467488"/>
              <a:gd name="connsiteX63" fmla="*/ 426028 w 516646"/>
              <a:gd name="connsiteY63" fmla="*/ 198448 h 467488"/>
              <a:gd name="connsiteX64" fmla="*/ 426028 w 516646"/>
              <a:gd name="connsiteY64" fmla="*/ 219883 h 467488"/>
              <a:gd name="connsiteX65" fmla="*/ 483876 w 516646"/>
              <a:gd name="connsiteY65" fmla="*/ 219883 h 467488"/>
              <a:gd name="connsiteX66" fmla="*/ 483876 w 516646"/>
              <a:gd name="connsiteY66" fmla="*/ 198448 h 467488"/>
              <a:gd name="connsiteX67" fmla="*/ 89272 w 516646"/>
              <a:gd name="connsiteY67" fmla="*/ 198448 h 467488"/>
              <a:gd name="connsiteX68" fmla="*/ 85569 w 516646"/>
              <a:gd name="connsiteY68" fmla="*/ 202420 h 467488"/>
              <a:gd name="connsiteX69" fmla="*/ 85569 w 516646"/>
              <a:gd name="connsiteY69" fmla="*/ 219898 h 467488"/>
              <a:gd name="connsiteX70" fmla="*/ 303634 w 516646"/>
              <a:gd name="connsiteY70" fmla="*/ 219898 h 467488"/>
              <a:gd name="connsiteX71" fmla="*/ 303634 w 516646"/>
              <a:gd name="connsiteY71" fmla="*/ 198448 h 467488"/>
              <a:gd name="connsiteX72" fmla="*/ 365745 w 516646"/>
              <a:gd name="connsiteY72" fmla="*/ 180241 h 467488"/>
              <a:gd name="connsiteX73" fmla="*/ 374647 w 516646"/>
              <a:gd name="connsiteY73" fmla="*/ 188931 h 467488"/>
              <a:gd name="connsiteX74" fmla="*/ 365745 w 516646"/>
              <a:gd name="connsiteY74" fmla="*/ 198034 h 467488"/>
              <a:gd name="connsiteX75" fmla="*/ 356844 w 516646"/>
              <a:gd name="connsiteY75" fmla="*/ 188931 h 467488"/>
              <a:gd name="connsiteX76" fmla="*/ 365745 w 516646"/>
              <a:gd name="connsiteY76" fmla="*/ 180241 h 467488"/>
              <a:gd name="connsiteX77" fmla="*/ 426028 w 516646"/>
              <a:gd name="connsiteY77" fmla="*/ 162035 h 467488"/>
              <a:gd name="connsiteX78" fmla="*/ 426028 w 516646"/>
              <a:gd name="connsiteY78" fmla="*/ 183478 h 467488"/>
              <a:gd name="connsiteX79" fmla="*/ 482058 w 516646"/>
              <a:gd name="connsiteY79" fmla="*/ 183478 h 467488"/>
              <a:gd name="connsiteX80" fmla="*/ 455884 w 516646"/>
              <a:gd name="connsiteY80" fmla="*/ 162035 h 467488"/>
              <a:gd name="connsiteX81" fmla="*/ 363924 w 516646"/>
              <a:gd name="connsiteY81" fmla="*/ 145650 h 467488"/>
              <a:gd name="connsiteX82" fmla="*/ 372826 w 516646"/>
              <a:gd name="connsiteY82" fmla="*/ 154754 h 467488"/>
              <a:gd name="connsiteX83" fmla="*/ 363924 w 516646"/>
              <a:gd name="connsiteY83" fmla="*/ 163443 h 467488"/>
              <a:gd name="connsiteX84" fmla="*/ 355023 w 516646"/>
              <a:gd name="connsiteY84" fmla="*/ 154754 h 467488"/>
              <a:gd name="connsiteX85" fmla="*/ 363924 w 516646"/>
              <a:gd name="connsiteY85" fmla="*/ 145650 h 467488"/>
              <a:gd name="connsiteX86" fmla="*/ 365745 w 516646"/>
              <a:gd name="connsiteY86" fmla="*/ 109237 h 467488"/>
              <a:gd name="connsiteX87" fmla="*/ 374647 w 516646"/>
              <a:gd name="connsiteY87" fmla="*/ 118138 h 467488"/>
              <a:gd name="connsiteX88" fmla="*/ 365745 w 516646"/>
              <a:gd name="connsiteY88" fmla="*/ 127040 h 467488"/>
              <a:gd name="connsiteX89" fmla="*/ 356844 w 516646"/>
              <a:gd name="connsiteY89" fmla="*/ 118138 h 467488"/>
              <a:gd name="connsiteX90" fmla="*/ 365745 w 516646"/>
              <a:gd name="connsiteY90" fmla="*/ 109237 h 467488"/>
              <a:gd name="connsiteX91" fmla="*/ 17044 w 516646"/>
              <a:gd name="connsiteY91" fmla="*/ 107416 h 467488"/>
              <a:gd name="connsiteX92" fmla="*/ 14565 w 516646"/>
              <a:gd name="connsiteY92" fmla="*/ 110726 h 467488"/>
              <a:gd name="connsiteX93" fmla="*/ 14565 w 516646"/>
              <a:gd name="connsiteY93" fmla="*/ 422303 h 467488"/>
              <a:gd name="connsiteX94" fmla="*/ 42249 w 516646"/>
              <a:gd name="connsiteY94" fmla="*/ 452922 h 467488"/>
              <a:gd name="connsiteX95" fmla="*/ 42662 w 516646"/>
              <a:gd name="connsiteY95" fmla="*/ 452922 h 467488"/>
              <a:gd name="connsiteX96" fmla="*/ 43075 w 516646"/>
              <a:gd name="connsiteY96" fmla="*/ 452922 h 467488"/>
              <a:gd name="connsiteX97" fmla="*/ 52579 w 516646"/>
              <a:gd name="connsiteY97" fmla="*/ 444647 h 467488"/>
              <a:gd name="connsiteX98" fmla="*/ 52579 w 516646"/>
              <a:gd name="connsiteY98" fmla="*/ 238998 h 467488"/>
              <a:gd name="connsiteX99" fmla="*/ 58364 w 516646"/>
              <a:gd name="connsiteY99" fmla="*/ 225344 h 467488"/>
              <a:gd name="connsiteX100" fmla="*/ 71999 w 516646"/>
              <a:gd name="connsiteY100" fmla="*/ 219964 h 467488"/>
              <a:gd name="connsiteX101" fmla="*/ 71999 w 516646"/>
              <a:gd name="connsiteY101" fmla="*/ 201758 h 467488"/>
              <a:gd name="connsiteX102" fmla="*/ 90179 w 516646"/>
              <a:gd name="connsiteY102" fmla="*/ 183138 h 467488"/>
              <a:gd name="connsiteX103" fmla="*/ 305453 w 516646"/>
              <a:gd name="connsiteY103" fmla="*/ 183138 h 467488"/>
              <a:gd name="connsiteX104" fmla="*/ 305453 w 516646"/>
              <a:gd name="connsiteY104" fmla="*/ 161208 h 467488"/>
              <a:gd name="connsiteX105" fmla="*/ 165381 w 516646"/>
              <a:gd name="connsiteY105" fmla="*/ 161208 h 467488"/>
              <a:gd name="connsiteX106" fmla="*/ 147613 w 516646"/>
              <a:gd name="connsiteY106" fmla="*/ 153346 h 467488"/>
              <a:gd name="connsiteX107" fmla="*/ 105468 w 516646"/>
              <a:gd name="connsiteY107" fmla="*/ 108658 h 467488"/>
              <a:gd name="connsiteX108" fmla="*/ 102988 w 516646"/>
              <a:gd name="connsiteY108" fmla="*/ 107416 h 467488"/>
              <a:gd name="connsiteX109" fmla="*/ 365745 w 516646"/>
              <a:gd name="connsiteY109" fmla="*/ 74645 h 467488"/>
              <a:gd name="connsiteX110" fmla="*/ 374647 w 516646"/>
              <a:gd name="connsiteY110" fmla="*/ 83749 h 467488"/>
              <a:gd name="connsiteX111" fmla="*/ 365745 w 516646"/>
              <a:gd name="connsiteY111" fmla="*/ 92438 h 467488"/>
              <a:gd name="connsiteX112" fmla="*/ 356844 w 516646"/>
              <a:gd name="connsiteY112" fmla="*/ 83749 h 467488"/>
              <a:gd name="connsiteX113" fmla="*/ 365745 w 516646"/>
              <a:gd name="connsiteY113" fmla="*/ 74645 h 467488"/>
              <a:gd name="connsiteX114" fmla="*/ 366739 w 516646"/>
              <a:gd name="connsiteY114" fmla="*/ 36838 h 467488"/>
              <a:gd name="connsiteX115" fmla="*/ 374655 w 516646"/>
              <a:gd name="connsiteY115" fmla="*/ 47064 h 467488"/>
              <a:gd name="connsiteX116" fmla="*/ 365156 w 516646"/>
              <a:gd name="connsiteY116" fmla="*/ 55586 h 467488"/>
              <a:gd name="connsiteX117" fmla="*/ 357240 w 516646"/>
              <a:gd name="connsiteY117" fmla="*/ 45786 h 467488"/>
              <a:gd name="connsiteX118" fmla="*/ 366739 w 516646"/>
              <a:gd name="connsiteY118" fmla="*/ 36838 h 467488"/>
              <a:gd name="connsiteX119" fmla="*/ 312381 w 516646"/>
              <a:gd name="connsiteY119" fmla="*/ 3640 h 467488"/>
              <a:gd name="connsiteX120" fmla="*/ 319397 w 516646"/>
              <a:gd name="connsiteY120" fmla="*/ 10668 h 467488"/>
              <a:gd name="connsiteX121" fmla="*/ 319397 w 516646"/>
              <a:gd name="connsiteY121" fmla="*/ 262436 h 467488"/>
              <a:gd name="connsiteX122" fmla="*/ 312381 w 516646"/>
              <a:gd name="connsiteY122" fmla="*/ 269464 h 467488"/>
              <a:gd name="connsiteX123" fmla="*/ 274830 w 516646"/>
              <a:gd name="connsiteY123" fmla="*/ 269464 h 467488"/>
              <a:gd name="connsiteX124" fmla="*/ 363963 w 516646"/>
              <a:gd name="connsiteY124" fmla="*/ 362481 h 467488"/>
              <a:gd name="connsiteX125" fmla="*/ 366027 w 516646"/>
              <a:gd name="connsiteY125" fmla="*/ 363308 h 467488"/>
              <a:gd name="connsiteX126" fmla="*/ 368090 w 516646"/>
              <a:gd name="connsiteY126" fmla="*/ 362895 h 467488"/>
              <a:gd name="connsiteX127" fmla="*/ 460112 w 516646"/>
              <a:gd name="connsiteY127" fmla="*/ 269464 h 467488"/>
              <a:gd name="connsiteX128" fmla="*/ 420085 w 516646"/>
              <a:gd name="connsiteY128" fmla="*/ 269464 h 467488"/>
              <a:gd name="connsiteX129" fmla="*/ 412657 w 516646"/>
              <a:gd name="connsiteY129" fmla="*/ 262436 h 467488"/>
              <a:gd name="connsiteX130" fmla="*/ 412657 w 516646"/>
              <a:gd name="connsiteY130" fmla="*/ 10668 h 467488"/>
              <a:gd name="connsiteX131" fmla="*/ 420085 w 516646"/>
              <a:gd name="connsiteY131" fmla="*/ 3640 h 467488"/>
              <a:gd name="connsiteX132" fmla="*/ 426687 w 516646"/>
              <a:gd name="connsiteY132" fmla="*/ 10668 h 467488"/>
              <a:gd name="connsiteX133" fmla="*/ 426687 w 516646"/>
              <a:gd name="connsiteY133" fmla="*/ 147507 h 467488"/>
              <a:gd name="connsiteX134" fmla="*/ 456811 w 516646"/>
              <a:gd name="connsiteY134" fmla="*/ 147507 h 467488"/>
              <a:gd name="connsiteX135" fmla="*/ 498902 w 516646"/>
              <a:gd name="connsiteY135" fmla="*/ 192156 h 467488"/>
              <a:gd name="connsiteX136" fmla="*/ 498902 w 516646"/>
              <a:gd name="connsiteY136" fmla="*/ 219441 h 467488"/>
              <a:gd name="connsiteX137" fmla="*/ 499315 w 516646"/>
              <a:gd name="connsiteY137" fmla="*/ 219441 h 467488"/>
              <a:gd name="connsiteX138" fmla="*/ 511695 w 516646"/>
              <a:gd name="connsiteY138" fmla="*/ 224402 h 467488"/>
              <a:gd name="connsiteX139" fmla="*/ 516646 w 516646"/>
              <a:gd name="connsiteY139" fmla="*/ 236804 h 467488"/>
              <a:gd name="connsiteX140" fmla="*/ 516646 w 516646"/>
              <a:gd name="connsiteY140" fmla="*/ 448884 h 467488"/>
              <a:gd name="connsiteX141" fmla="*/ 498077 w 516646"/>
              <a:gd name="connsiteY141" fmla="*/ 467488 h 467488"/>
              <a:gd name="connsiteX142" fmla="*/ 42916 w 516646"/>
              <a:gd name="connsiteY142" fmla="*/ 467488 h 467488"/>
              <a:gd name="connsiteX143" fmla="*/ 42504 w 516646"/>
              <a:gd name="connsiteY143" fmla="*/ 467488 h 467488"/>
              <a:gd name="connsiteX144" fmla="*/ 42091 w 516646"/>
              <a:gd name="connsiteY144" fmla="*/ 467488 h 467488"/>
              <a:gd name="connsiteX145" fmla="*/ 0 w 516646"/>
              <a:gd name="connsiteY145" fmla="*/ 422426 h 467488"/>
              <a:gd name="connsiteX146" fmla="*/ 0 w 516646"/>
              <a:gd name="connsiteY146" fmla="*/ 111127 h 467488"/>
              <a:gd name="connsiteX147" fmla="*/ 16919 w 516646"/>
              <a:gd name="connsiteY147" fmla="*/ 93351 h 467488"/>
              <a:gd name="connsiteX148" fmla="*/ 102752 w 516646"/>
              <a:gd name="connsiteY148" fmla="*/ 93351 h 467488"/>
              <a:gd name="connsiteX149" fmla="*/ 115957 w 516646"/>
              <a:gd name="connsiteY149" fmla="*/ 99138 h 467488"/>
              <a:gd name="connsiteX150" fmla="*/ 157635 w 516646"/>
              <a:gd name="connsiteY150" fmla="*/ 143787 h 467488"/>
              <a:gd name="connsiteX151" fmla="*/ 165063 w 516646"/>
              <a:gd name="connsiteY151" fmla="*/ 147507 h 467488"/>
              <a:gd name="connsiteX152" fmla="*/ 304954 w 516646"/>
              <a:gd name="connsiteY152" fmla="*/ 147507 h 467488"/>
              <a:gd name="connsiteX153" fmla="*/ 304954 w 516646"/>
              <a:gd name="connsiteY153" fmla="*/ 10668 h 467488"/>
              <a:gd name="connsiteX154" fmla="*/ 312381 w 516646"/>
              <a:gd name="connsiteY154" fmla="*/ 3640 h 467488"/>
              <a:gd name="connsiteX155" fmla="*/ 366739 w 516646"/>
              <a:gd name="connsiteY155" fmla="*/ 0 h 467488"/>
              <a:gd name="connsiteX156" fmla="*/ 374655 w 516646"/>
              <a:gd name="connsiteY156" fmla="*/ 9499 h 467488"/>
              <a:gd name="connsiteX157" fmla="*/ 365156 w 516646"/>
              <a:gd name="connsiteY157" fmla="*/ 17415 h 467488"/>
              <a:gd name="connsiteX158" fmla="*/ 357240 w 516646"/>
              <a:gd name="connsiteY158" fmla="*/ 8312 h 467488"/>
              <a:gd name="connsiteX159" fmla="*/ 366739 w 516646"/>
              <a:gd name="connsiteY159" fmla="*/ 0 h 4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516646" h="467488">
                <a:moveTo>
                  <a:pt x="96230" y="416924"/>
                </a:moveTo>
                <a:lnTo>
                  <a:pt x="473216" y="416924"/>
                </a:lnTo>
                <a:cubicBezTo>
                  <a:pt x="476932" y="416924"/>
                  <a:pt x="480235" y="420161"/>
                  <a:pt x="480235" y="423802"/>
                </a:cubicBezTo>
                <a:cubicBezTo>
                  <a:pt x="480235" y="427848"/>
                  <a:pt x="476932" y="431085"/>
                  <a:pt x="473216" y="431085"/>
                </a:cubicBezTo>
                <a:lnTo>
                  <a:pt x="96230" y="431085"/>
                </a:lnTo>
                <a:cubicBezTo>
                  <a:pt x="92101" y="431085"/>
                  <a:pt x="89211" y="427848"/>
                  <a:pt x="89211" y="423802"/>
                </a:cubicBezTo>
                <a:cubicBezTo>
                  <a:pt x="89211" y="420161"/>
                  <a:pt x="92101" y="416924"/>
                  <a:pt x="96230" y="416924"/>
                </a:cubicBezTo>
                <a:close/>
                <a:moveTo>
                  <a:pt x="365745" y="287659"/>
                </a:moveTo>
                <a:cubicBezTo>
                  <a:pt x="370601" y="287659"/>
                  <a:pt x="374647" y="291383"/>
                  <a:pt x="374647" y="296763"/>
                </a:cubicBezTo>
                <a:cubicBezTo>
                  <a:pt x="374647" y="301314"/>
                  <a:pt x="370601" y="305452"/>
                  <a:pt x="365745" y="305452"/>
                </a:cubicBezTo>
                <a:cubicBezTo>
                  <a:pt x="360890" y="305452"/>
                  <a:pt x="356844" y="301314"/>
                  <a:pt x="356844" y="296763"/>
                </a:cubicBezTo>
                <a:cubicBezTo>
                  <a:pt x="356844" y="291383"/>
                  <a:pt x="360890" y="287659"/>
                  <a:pt x="365745" y="287659"/>
                </a:cubicBezTo>
                <a:close/>
                <a:moveTo>
                  <a:pt x="167497" y="271273"/>
                </a:moveTo>
                <a:cubicBezTo>
                  <a:pt x="172463" y="271273"/>
                  <a:pt x="176187" y="275231"/>
                  <a:pt x="176187" y="280377"/>
                </a:cubicBezTo>
                <a:cubicBezTo>
                  <a:pt x="176187" y="285126"/>
                  <a:pt x="172463" y="289084"/>
                  <a:pt x="167497" y="289084"/>
                </a:cubicBezTo>
                <a:cubicBezTo>
                  <a:pt x="162532" y="289084"/>
                  <a:pt x="158394" y="285126"/>
                  <a:pt x="158394" y="280377"/>
                </a:cubicBezTo>
                <a:cubicBezTo>
                  <a:pt x="158394" y="275231"/>
                  <a:pt x="162532" y="271273"/>
                  <a:pt x="167497" y="271273"/>
                </a:cubicBezTo>
                <a:close/>
                <a:moveTo>
                  <a:pt x="132494" y="271273"/>
                </a:moveTo>
                <a:cubicBezTo>
                  <a:pt x="137873" y="271273"/>
                  <a:pt x="141597" y="275231"/>
                  <a:pt x="141597" y="280377"/>
                </a:cubicBezTo>
                <a:cubicBezTo>
                  <a:pt x="141597" y="285126"/>
                  <a:pt x="137873" y="289084"/>
                  <a:pt x="132494" y="289084"/>
                </a:cubicBezTo>
                <a:cubicBezTo>
                  <a:pt x="127942" y="289084"/>
                  <a:pt x="123804" y="285126"/>
                  <a:pt x="123804" y="280377"/>
                </a:cubicBezTo>
                <a:cubicBezTo>
                  <a:pt x="123804" y="275231"/>
                  <a:pt x="127942" y="271273"/>
                  <a:pt x="132494" y="271273"/>
                </a:cubicBezTo>
                <a:close/>
                <a:moveTo>
                  <a:pt x="96291" y="271273"/>
                </a:moveTo>
                <a:cubicBezTo>
                  <a:pt x="100742" y="271273"/>
                  <a:pt x="105192" y="274997"/>
                  <a:pt x="105192" y="279963"/>
                </a:cubicBezTo>
                <a:cubicBezTo>
                  <a:pt x="105192" y="285342"/>
                  <a:pt x="100742" y="289066"/>
                  <a:pt x="96291" y="289066"/>
                </a:cubicBezTo>
                <a:cubicBezTo>
                  <a:pt x="91436" y="289066"/>
                  <a:pt x="87390" y="285342"/>
                  <a:pt x="87390" y="279963"/>
                </a:cubicBezTo>
                <a:cubicBezTo>
                  <a:pt x="87390" y="274997"/>
                  <a:pt x="91436" y="271273"/>
                  <a:pt x="96291" y="271273"/>
                </a:cubicBezTo>
                <a:close/>
                <a:moveTo>
                  <a:pt x="365745" y="253067"/>
                </a:moveTo>
                <a:cubicBezTo>
                  <a:pt x="370601" y="253067"/>
                  <a:pt x="374647" y="257205"/>
                  <a:pt x="374647" y="262171"/>
                </a:cubicBezTo>
                <a:cubicBezTo>
                  <a:pt x="374647" y="267136"/>
                  <a:pt x="370601" y="270860"/>
                  <a:pt x="365745" y="270860"/>
                </a:cubicBezTo>
                <a:cubicBezTo>
                  <a:pt x="360890" y="270860"/>
                  <a:pt x="356844" y="267136"/>
                  <a:pt x="356844" y="262171"/>
                </a:cubicBezTo>
                <a:cubicBezTo>
                  <a:pt x="356844" y="257205"/>
                  <a:pt x="360890" y="253067"/>
                  <a:pt x="365745" y="253067"/>
                </a:cubicBezTo>
                <a:close/>
                <a:moveTo>
                  <a:pt x="427808" y="233041"/>
                </a:moveTo>
                <a:lnTo>
                  <a:pt x="427808" y="254988"/>
                </a:lnTo>
                <a:lnTo>
                  <a:pt x="461305" y="254988"/>
                </a:lnTo>
                <a:cubicBezTo>
                  <a:pt x="467095" y="254988"/>
                  <a:pt x="472471" y="258301"/>
                  <a:pt x="474539" y="263684"/>
                </a:cubicBezTo>
                <a:cubicBezTo>
                  <a:pt x="476607" y="269067"/>
                  <a:pt x="475366" y="275278"/>
                  <a:pt x="471644" y="279005"/>
                </a:cubicBezTo>
                <a:lnTo>
                  <a:pt x="379424" y="372589"/>
                </a:lnTo>
                <a:cubicBezTo>
                  <a:pt x="376115" y="375488"/>
                  <a:pt x="371566" y="377558"/>
                  <a:pt x="367017" y="377558"/>
                </a:cubicBezTo>
                <a:cubicBezTo>
                  <a:pt x="362468" y="377558"/>
                  <a:pt x="357919" y="375488"/>
                  <a:pt x="354611" y="372175"/>
                </a:cubicBezTo>
                <a:lnTo>
                  <a:pt x="265285" y="279005"/>
                </a:lnTo>
                <a:cubicBezTo>
                  <a:pt x="261563" y="274864"/>
                  <a:pt x="260323" y="268653"/>
                  <a:pt x="262804" y="263684"/>
                </a:cubicBezTo>
                <a:cubicBezTo>
                  <a:pt x="264872" y="258301"/>
                  <a:pt x="269834" y="254988"/>
                  <a:pt x="275624" y="254988"/>
                </a:cubicBezTo>
                <a:lnTo>
                  <a:pt x="305813" y="254988"/>
                </a:lnTo>
                <a:lnTo>
                  <a:pt x="305813" y="234284"/>
                </a:lnTo>
                <a:lnTo>
                  <a:pt x="72160" y="234284"/>
                </a:lnTo>
                <a:cubicBezTo>
                  <a:pt x="70919" y="234284"/>
                  <a:pt x="69679" y="234284"/>
                  <a:pt x="68438" y="235112"/>
                </a:cubicBezTo>
                <a:cubicBezTo>
                  <a:pt x="67611" y="236354"/>
                  <a:pt x="67197" y="237596"/>
                  <a:pt x="67197" y="238838"/>
                </a:cubicBezTo>
                <a:lnTo>
                  <a:pt x="67197" y="444640"/>
                </a:lnTo>
                <a:cubicBezTo>
                  <a:pt x="67197" y="447953"/>
                  <a:pt x="66370" y="450438"/>
                  <a:pt x="65543" y="452922"/>
                </a:cubicBezTo>
                <a:lnTo>
                  <a:pt x="499352" y="452922"/>
                </a:lnTo>
                <a:cubicBezTo>
                  <a:pt x="501833" y="452922"/>
                  <a:pt x="503901" y="450852"/>
                  <a:pt x="503901" y="448781"/>
                </a:cubicBezTo>
                <a:lnTo>
                  <a:pt x="503901" y="236354"/>
                </a:lnTo>
                <a:cubicBezTo>
                  <a:pt x="503901" y="235112"/>
                  <a:pt x="503074" y="234284"/>
                  <a:pt x="502660" y="234284"/>
                </a:cubicBezTo>
                <a:cubicBezTo>
                  <a:pt x="502660" y="233869"/>
                  <a:pt x="501833" y="233041"/>
                  <a:pt x="500592" y="233041"/>
                </a:cubicBezTo>
                <a:lnTo>
                  <a:pt x="493562" y="233041"/>
                </a:lnTo>
                <a:cubicBezTo>
                  <a:pt x="493562" y="233041"/>
                  <a:pt x="493148" y="233041"/>
                  <a:pt x="492735" y="233041"/>
                </a:cubicBezTo>
                <a:cubicBezTo>
                  <a:pt x="492735" y="233041"/>
                  <a:pt x="492321" y="233041"/>
                  <a:pt x="492321" y="233041"/>
                </a:cubicBezTo>
                <a:close/>
                <a:moveTo>
                  <a:pt x="365745" y="216654"/>
                </a:moveTo>
                <a:cubicBezTo>
                  <a:pt x="370601" y="216654"/>
                  <a:pt x="374647" y="220700"/>
                  <a:pt x="374647" y="225555"/>
                </a:cubicBezTo>
                <a:cubicBezTo>
                  <a:pt x="374647" y="230411"/>
                  <a:pt x="370601" y="234457"/>
                  <a:pt x="365745" y="234457"/>
                </a:cubicBezTo>
                <a:cubicBezTo>
                  <a:pt x="360890" y="234457"/>
                  <a:pt x="356844" y="230411"/>
                  <a:pt x="356844" y="225555"/>
                </a:cubicBezTo>
                <a:cubicBezTo>
                  <a:pt x="356844" y="220700"/>
                  <a:pt x="360890" y="216654"/>
                  <a:pt x="365745" y="216654"/>
                </a:cubicBezTo>
                <a:close/>
                <a:moveTo>
                  <a:pt x="426028" y="198448"/>
                </a:moveTo>
                <a:lnTo>
                  <a:pt x="426028" y="219883"/>
                </a:lnTo>
                <a:lnTo>
                  <a:pt x="483876" y="219883"/>
                </a:lnTo>
                <a:lnTo>
                  <a:pt x="483876" y="198448"/>
                </a:lnTo>
                <a:close/>
                <a:moveTo>
                  <a:pt x="89272" y="198448"/>
                </a:moveTo>
                <a:cubicBezTo>
                  <a:pt x="87215" y="198448"/>
                  <a:pt x="85569" y="200037"/>
                  <a:pt x="85569" y="202420"/>
                </a:cubicBezTo>
                <a:lnTo>
                  <a:pt x="85569" y="219898"/>
                </a:lnTo>
                <a:lnTo>
                  <a:pt x="303634" y="219898"/>
                </a:lnTo>
                <a:lnTo>
                  <a:pt x="303634" y="198448"/>
                </a:lnTo>
                <a:close/>
                <a:moveTo>
                  <a:pt x="365745" y="180241"/>
                </a:moveTo>
                <a:cubicBezTo>
                  <a:pt x="370601" y="180241"/>
                  <a:pt x="374647" y="183965"/>
                  <a:pt x="374647" y="188931"/>
                </a:cubicBezTo>
                <a:cubicBezTo>
                  <a:pt x="374647" y="193896"/>
                  <a:pt x="370601" y="198034"/>
                  <a:pt x="365745" y="198034"/>
                </a:cubicBezTo>
                <a:cubicBezTo>
                  <a:pt x="360890" y="198034"/>
                  <a:pt x="356844" y="193896"/>
                  <a:pt x="356844" y="188931"/>
                </a:cubicBezTo>
                <a:cubicBezTo>
                  <a:pt x="356844" y="183965"/>
                  <a:pt x="360890" y="180241"/>
                  <a:pt x="365745" y="180241"/>
                </a:cubicBezTo>
                <a:close/>
                <a:moveTo>
                  <a:pt x="426028" y="162035"/>
                </a:moveTo>
                <a:lnTo>
                  <a:pt x="426028" y="183478"/>
                </a:lnTo>
                <a:lnTo>
                  <a:pt x="482058" y="183478"/>
                </a:lnTo>
                <a:cubicBezTo>
                  <a:pt x="478377" y="171340"/>
                  <a:pt x="468153" y="162035"/>
                  <a:pt x="455884" y="162035"/>
                </a:cubicBezTo>
                <a:close/>
                <a:moveTo>
                  <a:pt x="363924" y="145650"/>
                </a:moveTo>
                <a:cubicBezTo>
                  <a:pt x="369184" y="145650"/>
                  <a:pt x="372826" y="149788"/>
                  <a:pt x="372826" y="154754"/>
                </a:cubicBezTo>
                <a:cubicBezTo>
                  <a:pt x="372826" y="159719"/>
                  <a:pt x="369184" y="163443"/>
                  <a:pt x="363924" y="163443"/>
                </a:cubicBezTo>
                <a:cubicBezTo>
                  <a:pt x="359069" y="163443"/>
                  <a:pt x="355023" y="159719"/>
                  <a:pt x="355023" y="154754"/>
                </a:cubicBezTo>
                <a:cubicBezTo>
                  <a:pt x="355023" y="149788"/>
                  <a:pt x="359069" y="145650"/>
                  <a:pt x="363924" y="145650"/>
                </a:cubicBezTo>
                <a:close/>
                <a:moveTo>
                  <a:pt x="365745" y="109237"/>
                </a:moveTo>
                <a:cubicBezTo>
                  <a:pt x="370601" y="109237"/>
                  <a:pt x="374647" y="113283"/>
                  <a:pt x="374647" y="118138"/>
                </a:cubicBezTo>
                <a:cubicBezTo>
                  <a:pt x="374647" y="122994"/>
                  <a:pt x="370601" y="127040"/>
                  <a:pt x="365745" y="127040"/>
                </a:cubicBezTo>
                <a:cubicBezTo>
                  <a:pt x="360890" y="127040"/>
                  <a:pt x="356844" y="122994"/>
                  <a:pt x="356844" y="118138"/>
                </a:cubicBezTo>
                <a:cubicBezTo>
                  <a:pt x="356844" y="113283"/>
                  <a:pt x="360890" y="109237"/>
                  <a:pt x="365745" y="109237"/>
                </a:cubicBezTo>
                <a:close/>
                <a:moveTo>
                  <a:pt x="17044" y="107416"/>
                </a:moveTo>
                <a:cubicBezTo>
                  <a:pt x="15805" y="107416"/>
                  <a:pt x="14565" y="109071"/>
                  <a:pt x="14565" y="110726"/>
                </a:cubicBezTo>
                <a:lnTo>
                  <a:pt x="14565" y="422303"/>
                </a:lnTo>
                <a:cubicBezTo>
                  <a:pt x="14565" y="439268"/>
                  <a:pt x="26961" y="452922"/>
                  <a:pt x="42249" y="452922"/>
                </a:cubicBezTo>
                <a:cubicBezTo>
                  <a:pt x="42662" y="452922"/>
                  <a:pt x="42662" y="452922"/>
                  <a:pt x="42662" y="452922"/>
                </a:cubicBezTo>
                <a:cubicBezTo>
                  <a:pt x="43075" y="452922"/>
                  <a:pt x="43075" y="452922"/>
                  <a:pt x="43075" y="452922"/>
                </a:cubicBezTo>
                <a:cubicBezTo>
                  <a:pt x="48447" y="452922"/>
                  <a:pt x="52579" y="449198"/>
                  <a:pt x="52579" y="444647"/>
                </a:cubicBezTo>
                <a:lnTo>
                  <a:pt x="52579" y="238998"/>
                </a:lnTo>
                <a:cubicBezTo>
                  <a:pt x="52579" y="234033"/>
                  <a:pt x="54645" y="229068"/>
                  <a:pt x="58364" y="225344"/>
                </a:cubicBezTo>
                <a:cubicBezTo>
                  <a:pt x="62082" y="221619"/>
                  <a:pt x="67041" y="219964"/>
                  <a:pt x="71999" y="219964"/>
                </a:cubicBezTo>
                <a:lnTo>
                  <a:pt x="71999" y="201758"/>
                </a:lnTo>
                <a:cubicBezTo>
                  <a:pt x="71999" y="191414"/>
                  <a:pt x="80263" y="183138"/>
                  <a:pt x="90179" y="183138"/>
                </a:cubicBezTo>
                <a:lnTo>
                  <a:pt x="305453" y="183138"/>
                </a:lnTo>
                <a:lnTo>
                  <a:pt x="305453" y="161208"/>
                </a:lnTo>
                <a:lnTo>
                  <a:pt x="165381" y="161208"/>
                </a:lnTo>
                <a:cubicBezTo>
                  <a:pt x="158769" y="161208"/>
                  <a:pt x="152158" y="158311"/>
                  <a:pt x="147613" y="153346"/>
                </a:cubicBezTo>
                <a:lnTo>
                  <a:pt x="105468" y="108658"/>
                </a:lnTo>
                <a:cubicBezTo>
                  <a:pt x="105054" y="107830"/>
                  <a:pt x="103815" y="107416"/>
                  <a:pt x="102988" y="107416"/>
                </a:cubicBezTo>
                <a:close/>
                <a:moveTo>
                  <a:pt x="365745" y="74645"/>
                </a:moveTo>
                <a:cubicBezTo>
                  <a:pt x="370601" y="74645"/>
                  <a:pt x="374647" y="78369"/>
                  <a:pt x="374647" y="83749"/>
                </a:cubicBezTo>
                <a:cubicBezTo>
                  <a:pt x="374647" y="88300"/>
                  <a:pt x="370601" y="92438"/>
                  <a:pt x="365745" y="92438"/>
                </a:cubicBezTo>
                <a:cubicBezTo>
                  <a:pt x="360890" y="92438"/>
                  <a:pt x="356844" y="88300"/>
                  <a:pt x="356844" y="83749"/>
                </a:cubicBezTo>
                <a:cubicBezTo>
                  <a:pt x="356844" y="78369"/>
                  <a:pt x="360890" y="74645"/>
                  <a:pt x="365745" y="74645"/>
                </a:cubicBezTo>
                <a:close/>
                <a:moveTo>
                  <a:pt x="366739" y="36838"/>
                </a:moveTo>
                <a:cubicBezTo>
                  <a:pt x="371489" y="37264"/>
                  <a:pt x="374655" y="41951"/>
                  <a:pt x="374655" y="47064"/>
                </a:cubicBezTo>
                <a:cubicBezTo>
                  <a:pt x="374260" y="51751"/>
                  <a:pt x="370301" y="56012"/>
                  <a:pt x="365156" y="55586"/>
                </a:cubicBezTo>
                <a:cubicBezTo>
                  <a:pt x="360406" y="55159"/>
                  <a:pt x="356844" y="50473"/>
                  <a:pt x="357240" y="45786"/>
                </a:cubicBezTo>
                <a:cubicBezTo>
                  <a:pt x="357636" y="40673"/>
                  <a:pt x="361594" y="36412"/>
                  <a:pt x="366739" y="36838"/>
                </a:cubicBezTo>
                <a:close/>
                <a:moveTo>
                  <a:pt x="312381" y="3640"/>
                </a:moveTo>
                <a:cubicBezTo>
                  <a:pt x="316095" y="3640"/>
                  <a:pt x="319397" y="6534"/>
                  <a:pt x="319397" y="10668"/>
                </a:cubicBezTo>
                <a:lnTo>
                  <a:pt x="319397" y="262436"/>
                </a:lnTo>
                <a:cubicBezTo>
                  <a:pt x="319397" y="266570"/>
                  <a:pt x="316095" y="269464"/>
                  <a:pt x="312381" y="269464"/>
                </a:cubicBezTo>
                <a:lnTo>
                  <a:pt x="274830" y="269464"/>
                </a:lnTo>
                <a:lnTo>
                  <a:pt x="363963" y="362481"/>
                </a:lnTo>
                <a:cubicBezTo>
                  <a:pt x="364789" y="363308"/>
                  <a:pt x="366027" y="363308"/>
                  <a:pt x="366027" y="363308"/>
                </a:cubicBezTo>
                <a:cubicBezTo>
                  <a:pt x="366439" y="363308"/>
                  <a:pt x="367265" y="363308"/>
                  <a:pt x="368090" y="362895"/>
                </a:cubicBezTo>
                <a:lnTo>
                  <a:pt x="460112" y="269464"/>
                </a:lnTo>
                <a:lnTo>
                  <a:pt x="420085" y="269464"/>
                </a:lnTo>
                <a:cubicBezTo>
                  <a:pt x="415958" y="269464"/>
                  <a:pt x="412657" y="266570"/>
                  <a:pt x="412657" y="262436"/>
                </a:cubicBezTo>
                <a:lnTo>
                  <a:pt x="412657" y="10668"/>
                </a:lnTo>
                <a:cubicBezTo>
                  <a:pt x="412657" y="6534"/>
                  <a:pt x="415958" y="3640"/>
                  <a:pt x="420085" y="3640"/>
                </a:cubicBezTo>
                <a:cubicBezTo>
                  <a:pt x="423799" y="3640"/>
                  <a:pt x="426687" y="6534"/>
                  <a:pt x="426687" y="10668"/>
                </a:cubicBezTo>
                <a:lnTo>
                  <a:pt x="426687" y="147507"/>
                </a:lnTo>
                <a:lnTo>
                  <a:pt x="456811" y="147507"/>
                </a:lnTo>
                <a:cubicBezTo>
                  <a:pt x="479507" y="147507"/>
                  <a:pt x="498902" y="167351"/>
                  <a:pt x="498902" y="192156"/>
                </a:cubicBezTo>
                <a:lnTo>
                  <a:pt x="498902" y="219441"/>
                </a:lnTo>
                <a:lnTo>
                  <a:pt x="499315" y="219441"/>
                </a:lnTo>
                <a:cubicBezTo>
                  <a:pt x="503854" y="219441"/>
                  <a:pt x="507981" y="221095"/>
                  <a:pt x="511695" y="224402"/>
                </a:cubicBezTo>
                <a:cubicBezTo>
                  <a:pt x="514996" y="227709"/>
                  <a:pt x="516646" y="232257"/>
                  <a:pt x="516646" y="236804"/>
                </a:cubicBezTo>
                <a:lnTo>
                  <a:pt x="516646" y="448884"/>
                </a:lnTo>
                <a:cubicBezTo>
                  <a:pt x="516646" y="459220"/>
                  <a:pt x="507981" y="467488"/>
                  <a:pt x="498077" y="467488"/>
                </a:cubicBezTo>
                <a:lnTo>
                  <a:pt x="42916" y="467488"/>
                </a:lnTo>
                <a:cubicBezTo>
                  <a:pt x="42916" y="467488"/>
                  <a:pt x="42916" y="467488"/>
                  <a:pt x="42504" y="467488"/>
                </a:cubicBezTo>
                <a:cubicBezTo>
                  <a:pt x="42504" y="467488"/>
                  <a:pt x="42504" y="467488"/>
                  <a:pt x="42091" y="467488"/>
                </a:cubicBezTo>
                <a:cubicBezTo>
                  <a:pt x="18982" y="467488"/>
                  <a:pt x="0" y="446817"/>
                  <a:pt x="0" y="422426"/>
                </a:cubicBezTo>
                <a:lnTo>
                  <a:pt x="0" y="111127"/>
                </a:lnTo>
                <a:cubicBezTo>
                  <a:pt x="0" y="101619"/>
                  <a:pt x="7428" y="93351"/>
                  <a:pt x="16919" y="93351"/>
                </a:cubicBezTo>
                <a:lnTo>
                  <a:pt x="102752" y="93351"/>
                </a:lnTo>
                <a:cubicBezTo>
                  <a:pt x="107704" y="93351"/>
                  <a:pt x="112243" y="95831"/>
                  <a:pt x="115957" y="99138"/>
                </a:cubicBezTo>
                <a:lnTo>
                  <a:pt x="157635" y="143787"/>
                </a:lnTo>
                <a:cubicBezTo>
                  <a:pt x="159698" y="146267"/>
                  <a:pt x="162174" y="147507"/>
                  <a:pt x="165063" y="147507"/>
                </a:cubicBezTo>
                <a:lnTo>
                  <a:pt x="304954" y="147507"/>
                </a:lnTo>
                <a:lnTo>
                  <a:pt x="304954" y="10668"/>
                </a:lnTo>
                <a:cubicBezTo>
                  <a:pt x="304954" y="6534"/>
                  <a:pt x="308255" y="3640"/>
                  <a:pt x="312381" y="3640"/>
                </a:cubicBezTo>
                <a:close/>
                <a:moveTo>
                  <a:pt x="366739" y="0"/>
                </a:moveTo>
                <a:cubicBezTo>
                  <a:pt x="371489" y="396"/>
                  <a:pt x="374655" y="4749"/>
                  <a:pt x="374655" y="9499"/>
                </a:cubicBezTo>
                <a:cubicBezTo>
                  <a:pt x="374260" y="14249"/>
                  <a:pt x="370301" y="17811"/>
                  <a:pt x="365156" y="17415"/>
                </a:cubicBezTo>
                <a:cubicBezTo>
                  <a:pt x="360406" y="17415"/>
                  <a:pt x="356844" y="12665"/>
                  <a:pt x="357240" y="8312"/>
                </a:cubicBezTo>
                <a:cubicBezTo>
                  <a:pt x="357636" y="3562"/>
                  <a:pt x="361594" y="0"/>
                  <a:pt x="36673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cxnSp>
        <p:nvCxnSpPr>
          <p:cNvPr id="393" name="Straight Arrow Connector 392">
            <a:extLst>
              <a:ext uri="{FF2B5EF4-FFF2-40B4-BE49-F238E27FC236}">
                <a16:creationId xmlns:a16="http://schemas.microsoft.com/office/drawing/2014/main" id="{D664184D-7CA3-E5CF-901F-7BADBCAA22B8}"/>
              </a:ext>
            </a:extLst>
          </p:cNvPr>
          <p:cNvCxnSpPr/>
          <p:nvPr/>
        </p:nvCxnSpPr>
        <p:spPr bwMode="gray">
          <a:xfrm>
            <a:off x="7284974" y="2536912"/>
            <a:ext cx="0" cy="13769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id="{1D74EC64-2BB6-F235-88A2-463759155E28}"/>
              </a:ext>
            </a:extLst>
          </p:cNvPr>
          <p:cNvCxnSpPr/>
          <p:nvPr/>
        </p:nvCxnSpPr>
        <p:spPr bwMode="gray">
          <a:xfrm>
            <a:off x="7284974" y="3033037"/>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63A1C2D9-BA27-3B8B-F8AD-124999FFE720}"/>
              </a:ext>
            </a:extLst>
          </p:cNvPr>
          <p:cNvCxnSpPr/>
          <p:nvPr/>
        </p:nvCxnSpPr>
        <p:spPr bwMode="gray">
          <a:xfrm>
            <a:off x="7284974" y="3543671"/>
            <a:ext cx="0" cy="15220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41C1F0D0-5CB5-5E69-04AC-BF508399FCDA}"/>
              </a:ext>
            </a:extLst>
          </p:cNvPr>
          <p:cNvCxnSpPr/>
          <p:nvPr/>
        </p:nvCxnSpPr>
        <p:spPr bwMode="gray">
          <a:xfrm>
            <a:off x="7284974" y="4054307"/>
            <a:ext cx="0" cy="1522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97" name="TextBox 396">
            <a:extLst>
              <a:ext uri="{FF2B5EF4-FFF2-40B4-BE49-F238E27FC236}">
                <a16:creationId xmlns:a16="http://schemas.microsoft.com/office/drawing/2014/main" id="{EE003AC2-4FB6-8D1E-0037-0E28D5A94773}"/>
              </a:ext>
            </a:extLst>
          </p:cNvPr>
          <p:cNvSpPr txBox="1"/>
          <p:nvPr/>
        </p:nvSpPr>
        <p:spPr bwMode="gray">
          <a:xfrm>
            <a:off x="7024554" y="2678197"/>
            <a:ext cx="72319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UNHCR Representative 2nd Stage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Approval of Financial Plan Amendment</a:t>
            </a:r>
            <a:endParaRPr kumimoji="0" lang="en-GB" sz="500" b="0" i="0" u="none" strike="sngStrike" kern="1200" cap="none" spc="0" normalizeH="0" baseline="0" noProof="0">
              <a:ln>
                <a:noFill/>
              </a:ln>
              <a:solidFill>
                <a:schemeClr val="accent6"/>
              </a:solidFill>
              <a:effectLst/>
              <a:uLnTx/>
              <a:uFillTx/>
              <a:latin typeface="Proxima Nova" panose="02000506030000020004"/>
              <a:ea typeface="+mn-ea"/>
              <a:cs typeface="+mn-cs"/>
            </a:endParaRPr>
          </a:p>
        </p:txBody>
      </p:sp>
      <p:sp>
        <p:nvSpPr>
          <p:cNvPr id="398" name="TextBox 397">
            <a:extLst>
              <a:ext uri="{FF2B5EF4-FFF2-40B4-BE49-F238E27FC236}">
                <a16:creationId xmlns:a16="http://schemas.microsoft.com/office/drawing/2014/main" id="{A8C12362-73B0-F343-8E57-3C62A31C7852}"/>
              </a:ext>
            </a:extLst>
          </p:cNvPr>
          <p:cNvSpPr txBox="1"/>
          <p:nvPr/>
        </p:nvSpPr>
        <p:spPr bwMode="gray">
          <a:xfrm>
            <a:off x="7179179" y="3736508"/>
            <a:ext cx="56246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Update Purchase Order in Cloud ERP</a:t>
            </a:r>
          </a:p>
        </p:txBody>
      </p:sp>
      <p:cxnSp>
        <p:nvCxnSpPr>
          <p:cNvPr id="399" name="Straight Arrow Connector 398">
            <a:extLst>
              <a:ext uri="{FF2B5EF4-FFF2-40B4-BE49-F238E27FC236}">
                <a16:creationId xmlns:a16="http://schemas.microsoft.com/office/drawing/2014/main" id="{17D7C9AD-8128-0C94-4809-8A7D7620F6C2}"/>
              </a:ext>
            </a:extLst>
          </p:cNvPr>
          <p:cNvCxnSpPr>
            <a:stCxn id="115" idx="3"/>
            <a:endCxn id="131" idx="1"/>
          </p:cNvCxnSpPr>
          <p:nvPr/>
        </p:nvCxnSpPr>
        <p:spPr bwMode="gray">
          <a:xfrm>
            <a:off x="6571114" y="3787768"/>
            <a:ext cx="93752" cy="889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0" name="Freeform 3">
            <a:extLst>
              <a:ext uri="{FF2B5EF4-FFF2-40B4-BE49-F238E27FC236}">
                <a16:creationId xmlns:a16="http://schemas.microsoft.com/office/drawing/2014/main" id="{49270CFD-DF72-DE4F-B070-71E21B5D1D76}"/>
              </a:ext>
            </a:extLst>
          </p:cNvPr>
          <p:cNvSpPr>
            <a:spLocks noChangeArrowheads="1"/>
          </p:cNvSpPr>
          <p:nvPr/>
        </p:nvSpPr>
        <p:spPr bwMode="auto">
          <a:xfrm>
            <a:off x="5593570" y="2197228"/>
            <a:ext cx="269303" cy="208121"/>
          </a:xfrm>
          <a:custGeom>
            <a:avLst/>
            <a:gdLst>
              <a:gd name="connsiteX0" fmla="*/ 137051 w 548284"/>
              <a:gd name="connsiteY0" fmla="*/ 409913 h 516735"/>
              <a:gd name="connsiteX1" fmla="*/ 135024 w 548284"/>
              <a:gd name="connsiteY1" fmla="*/ 413959 h 516735"/>
              <a:gd name="connsiteX2" fmla="*/ 127725 w 548284"/>
              <a:gd name="connsiteY2" fmla="*/ 420029 h 516735"/>
              <a:gd name="connsiteX3" fmla="*/ 129347 w 548284"/>
              <a:gd name="connsiteY3" fmla="*/ 422052 h 516735"/>
              <a:gd name="connsiteX4" fmla="*/ 132186 w 548284"/>
              <a:gd name="connsiteY4" fmla="*/ 431763 h 516735"/>
              <a:gd name="connsiteX5" fmla="*/ 135024 w 548284"/>
              <a:gd name="connsiteY5" fmla="*/ 448757 h 516735"/>
              <a:gd name="connsiteX6" fmla="*/ 135024 w 548284"/>
              <a:gd name="connsiteY6" fmla="*/ 501763 h 516735"/>
              <a:gd name="connsiteX7" fmla="*/ 160163 w 548284"/>
              <a:gd name="connsiteY7" fmla="*/ 495289 h 516735"/>
              <a:gd name="connsiteX8" fmla="*/ 160163 w 548284"/>
              <a:gd name="connsiteY8" fmla="*/ 440665 h 516735"/>
              <a:gd name="connsiteX9" fmla="*/ 167057 w 548284"/>
              <a:gd name="connsiteY9" fmla="*/ 433381 h 516735"/>
              <a:gd name="connsiteX10" fmla="*/ 173950 w 548284"/>
              <a:gd name="connsiteY10" fmla="*/ 440665 h 516735"/>
              <a:gd name="connsiteX11" fmla="*/ 173950 w 548284"/>
              <a:gd name="connsiteY11" fmla="*/ 488815 h 516735"/>
              <a:gd name="connsiteX12" fmla="*/ 190980 w 548284"/>
              <a:gd name="connsiteY12" fmla="*/ 476676 h 516735"/>
              <a:gd name="connsiteX13" fmla="*/ 190980 w 548284"/>
              <a:gd name="connsiteY13" fmla="*/ 424075 h 516735"/>
              <a:gd name="connsiteX14" fmla="*/ 176788 w 548284"/>
              <a:gd name="connsiteY14" fmla="*/ 409913 h 516735"/>
              <a:gd name="connsiteX15" fmla="*/ 66498 w 548284"/>
              <a:gd name="connsiteY15" fmla="*/ 409913 h 516735"/>
              <a:gd name="connsiteX16" fmla="*/ 52306 w 548284"/>
              <a:gd name="connsiteY16" fmla="*/ 424075 h 516735"/>
              <a:gd name="connsiteX17" fmla="*/ 52306 w 548284"/>
              <a:gd name="connsiteY17" fmla="*/ 476676 h 516735"/>
              <a:gd name="connsiteX18" fmla="*/ 72580 w 548284"/>
              <a:gd name="connsiteY18" fmla="*/ 490434 h 516735"/>
              <a:gd name="connsiteX19" fmla="*/ 72580 w 548284"/>
              <a:gd name="connsiteY19" fmla="*/ 440665 h 516735"/>
              <a:gd name="connsiteX20" fmla="*/ 79473 w 548284"/>
              <a:gd name="connsiteY20" fmla="*/ 433381 h 516735"/>
              <a:gd name="connsiteX21" fmla="*/ 86772 w 548284"/>
              <a:gd name="connsiteY21" fmla="*/ 440665 h 516735"/>
              <a:gd name="connsiteX22" fmla="*/ 86772 w 548284"/>
              <a:gd name="connsiteY22" fmla="*/ 496503 h 516735"/>
              <a:gd name="connsiteX23" fmla="*/ 108668 w 548284"/>
              <a:gd name="connsiteY23" fmla="*/ 501763 h 516735"/>
              <a:gd name="connsiteX24" fmla="*/ 108668 w 548284"/>
              <a:gd name="connsiteY24" fmla="*/ 448757 h 516735"/>
              <a:gd name="connsiteX25" fmla="*/ 111101 w 548284"/>
              <a:gd name="connsiteY25" fmla="*/ 431763 h 516735"/>
              <a:gd name="connsiteX26" fmla="*/ 113939 w 548284"/>
              <a:gd name="connsiteY26" fmla="*/ 422052 h 516735"/>
              <a:gd name="connsiteX27" fmla="*/ 115967 w 548284"/>
              <a:gd name="connsiteY27" fmla="*/ 420029 h 516735"/>
              <a:gd name="connsiteX28" fmla="*/ 108668 w 548284"/>
              <a:gd name="connsiteY28" fmla="*/ 413959 h 516735"/>
              <a:gd name="connsiteX29" fmla="*/ 106641 w 548284"/>
              <a:gd name="connsiteY29" fmla="*/ 409913 h 516735"/>
              <a:gd name="connsiteX30" fmla="*/ 121927 w 548284"/>
              <a:gd name="connsiteY30" fmla="*/ 329669 h 516735"/>
              <a:gd name="connsiteX31" fmla="*/ 101442 w 548284"/>
              <a:gd name="connsiteY31" fmla="*/ 350155 h 516735"/>
              <a:gd name="connsiteX32" fmla="*/ 121927 w 548284"/>
              <a:gd name="connsiteY32" fmla="*/ 370231 h 516735"/>
              <a:gd name="connsiteX33" fmla="*/ 142413 w 548284"/>
              <a:gd name="connsiteY33" fmla="*/ 350155 h 516735"/>
              <a:gd name="connsiteX34" fmla="*/ 121927 w 548284"/>
              <a:gd name="connsiteY34" fmla="*/ 329669 h 516735"/>
              <a:gd name="connsiteX35" fmla="*/ 121927 w 548284"/>
              <a:gd name="connsiteY35" fmla="*/ 315329 h 516735"/>
              <a:gd name="connsiteX36" fmla="*/ 156753 w 548284"/>
              <a:gd name="connsiteY36" fmla="*/ 350155 h 516735"/>
              <a:gd name="connsiteX37" fmla="*/ 121927 w 548284"/>
              <a:gd name="connsiteY37" fmla="*/ 384572 h 516735"/>
              <a:gd name="connsiteX38" fmla="*/ 87511 w 548284"/>
              <a:gd name="connsiteY38" fmla="*/ 350155 h 516735"/>
              <a:gd name="connsiteX39" fmla="*/ 121927 w 548284"/>
              <a:gd name="connsiteY39" fmla="*/ 315329 h 516735"/>
              <a:gd name="connsiteX40" fmla="*/ 121643 w 548284"/>
              <a:gd name="connsiteY40" fmla="*/ 287715 h 516735"/>
              <a:gd name="connsiteX41" fmla="*/ 14192 w 548284"/>
              <a:gd name="connsiteY41" fmla="*/ 395346 h 516735"/>
              <a:gd name="connsiteX42" fmla="*/ 38115 w 548284"/>
              <a:gd name="connsiteY42" fmla="*/ 462110 h 516735"/>
              <a:gd name="connsiteX43" fmla="*/ 38115 w 548284"/>
              <a:gd name="connsiteY43" fmla="*/ 424075 h 516735"/>
              <a:gd name="connsiteX44" fmla="*/ 66498 w 548284"/>
              <a:gd name="connsiteY44" fmla="*/ 395751 h 516735"/>
              <a:gd name="connsiteX45" fmla="*/ 176788 w 548284"/>
              <a:gd name="connsiteY45" fmla="*/ 395751 h 516735"/>
              <a:gd name="connsiteX46" fmla="*/ 205577 w 548284"/>
              <a:gd name="connsiteY46" fmla="*/ 424075 h 516735"/>
              <a:gd name="connsiteX47" fmla="*/ 205577 w 548284"/>
              <a:gd name="connsiteY47" fmla="*/ 462110 h 516735"/>
              <a:gd name="connsiteX48" fmla="*/ 229095 w 548284"/>
              <a:gd name="connsiteY48" fmla="*/ 395346 h 516735"/>
              <a:gd name="connsiteX49" fmla="*/ 221390 w 548284"/>
              <a:gd name="connsiteY49" fmla="*/ 355288 h 516735"/>
              <a:gd name="connsiteX50" fmla="*/ 214092 w 548284"/>
              <a:gd name="connsiteY50" fmla="*/ 357311 h 516735"/>
              <a:gd name="connsiteX51" fmla="*/ 196251 w 548284"/>
              <a:gd name="connsiteY51" fmla="*/ 352051 h 516735"/>
              <a:gd name="connsiteX52" fmla="*/ 194629 w 548284"/>
              <a:gd name="connsiteY52" fmla="*/ 333843 h 516735"/>
              <a:gd name="connsiteX53" fmla="*/ 200711 w 548284"/>
              <a:gd name="connsiteY53" fmla="*/ 322513 h 516735"/>
              <a:gd name="connsiteX54" fmla="*/ 121643 w 548284"/>
              <a:gd name="connsiteY54" fmla="*/ 287715 h 516735"/>
              <a:gd name="connsiteX55" fmla="*/ 366402 w 548284"/>
              <a:gd name="connsiteY55" fmla="*/ 226593 h 516735"/>
              <a:gd name="connsiteX56" fmla="*/ 319302 w 548284"/>
              <a:gd name="connsiteY56" fmla="*/ 273419 h 516735"/>
              <a:gd name="connsiteX57" fmla="*/ 366402 w 548284"/>
              <a:gd name="connsiteY57" fmla="*/ 285126 h 516735"/>
              <a:gd name="connsiteX58" fmla="*/ 413501 w 548284"/>
              <a:gd name="connsiteY58" fmla="*/ 273419 h 516735"/>
              <a:gd name="connsiteX59" fmla="*/ 459789 w 548284"/>
              <a:gd name="connsiteY59" fmla="*/ 134556 h 516735"/>
              <a:gd name="connsiteX60" fmla="*/ 412283 w 548284"/>
              <a:gd name="connsiteY60" fmla="*/ 180979 h 516735"/>
              <a:gd name="connsiteX61" fmla="*/ 459789 w 548284"/>
              <a:gd name="connsiteY61" fmla="*/ 227804 h 516735"/>
              <a:gd name="connsiteX62" fmla="*/ 470752 w 548284"/>
              <a:gd name="connsiteY62" fmla="*/ 181382 h 516735"/>
              <a:gd name="connsiteX63" fmla="*/ 459789 w 548284"/>
              <a:gd name="connsiteY63" fmla="*/ 134556 h 516735"/>
              <a:gd name="connsiteX64" fmla="*/ 273826 w 548284"/>
              <a:gd name="connsiteY64" fmla="*/ 134556 h 516735"/>
              <a:gd name="connsiteX65" fmla="*/ 262457 w 548284"/>
              <a:gd name="connsiteY65" fmla="*/ 181382 h 516735"/>
              <a:gd name="connsiteX66" fmla="*/ 273826 w 548284"/>
              <a:gd name="connsiteY66" fmla="*/ 227804 h 516735"/>
              <a:gd name="connsiteX67" fmla="*/ 320926 w 548284"/>
              <a:gd name="connsiteY67" fmla="*/ 180979 h 516735"/>
              <a:gd name="connsiteX68" fmla="*/ 290778 w 548284"/>
              <a:gd name="connsiteY68" fmla="*/ 89850 h 516735"/>
              <a:gd name="connsiteX69" fmla="*/ 279917 w 548284"/>
              <a:gd name="connsiteY69" fmla="*/ 94997 h 516735"/>
              <a:gd name="connsiteX70" fmla="*/ 274232 w 548284"/>
              <a:gd name="connsiteY70" fmla="*/ 107914 h 516735"/>
              <a:gd name="connsiteX71" fmla="*/ 277480 w 548284"/>
              <a:gd name="connsiteY71" fmla="*/ 117199 h 516735"/>
              <a:gd name="connsiteX72" fmla="*/ 278292 w 548284"/>
              <a:gd name="connsiteY72" fmla="*/ 118410 h 516735"/>
              <a:gd name="connsiteX73" fmla="*/ 279917 w 548284"/>
              <a:gd name="connsiteY73" fmla="*/ 120024 h 516735"/>
              <a:gd name="connsiteX74" fmla="*/ 279917 w 548284"/>
              <a:gd name="connsiteY74" fmla="*/ 120428 h 516735"/>
              <a:gd name="connsiteX75" fmla="*/ 340821 w 548284"/>
              <a:gd name="connsiteY75" fmla="*/ 180979 h 516735"/>
              <a:gd name="connsiteX76" fmla="*/ 279917 w 548284"/>
              <a:gd name="connsiteY76" fmla="*/ 242337 h 516735"/>
              <a:gd name="connsiteX77" fmla="*/ 277886 w 548284"/>
              <a:gd name="connsiteY77" fmla="*/ 244355 h 516735"/>
              <a:gd name="connsiteX78" fmla="*/ 277480 w 548284"/>
              <a:gd name="connsiteY78" fmla="*/ 245162 h 516735"/>
              <a:gd name="connsiteX79" fmla="*/ 274232 w 548284"/>
              <a:gd name="connsiteY79" fmla="*/ 254850 h 516735"/>
              <a:gd name="connsiteX80" fmla="*/ 279917 w 548284"/>
              <a:gd name="connsiteY80" fmla="*/ 267364 h 516735"/>
              <a:gd name="connsiteX81" fmla="*/ 302248 w 548284"/>
              <a:gd name="connsiteY81" fmla="*/ 269786 h 516735"/>
              <a:gd name="connsiteX82" fmla="*/ 303060 w 548284"/>
              <a:gd name="connsiteY82" fmla="*/ 269383 h 516735"/>
              <a:gd name="connsiteX83" fmla="*/ 305497 w 548284"/>
              <a:gd name="connsiteY83" fmla="*/ 267364 h 516735"/>
              <a:gd name="connsiteX84" fmla="*/ 366402 w 548284"/>
              <a:gd name="connsiteY84" fmla="*/ 206814 h 516735"/>
              <a:gd name="connsiteX85" fmla="*/ 427712 w 548284"/>
              <a:gd name="connsiteY85" fmla="*/ 267364 h 516735"/>
              <a:gd name="connsiteX86" fmla="*/ 429743 w 548284"/>
              <a:gd name="connsiteY86" fmla="*/ 269383 h 516735"/>
              <a:gd name="connsiteX87" fmla="*/ 430149 w 548284"/>
              <a:gd name="connsiteY87" fmla="*/ 269383 h 516735"/>
              <a:gd name="connsiteX88" fmla="*/ 430555 w 548284"/>
              <a:gd name="connsiteY88" fmla="*/ 269786 h 516735"/>
              <a:gd name="connsiteX89" fmla="*/ 453699 w 548284"/>
              <a:gd name="connsiteY89" fmla="*/ 267364 h 516735"/>
              <a:gd name="connsiteX90" fmla="*/ 458571 w 548284"/>
              <a:gd name="connsiteY90" fmla="*/ 254850 h 516735"/>
              <a:gd name="connsiteX91" fmla="*/ 456135 w 548284"/>
              <a:gd name="connsiteY91" fmla="*/ 245162 h 516735"/>
              <a:gd name="connsiteX92" fmla="*/ 455323 w 548284"/>
              <a:gd name="connsiteY92" fmla="*/ 244355 h 516735"/>
              <a:gd name="connsiteX93" fmla="*/ 453699 w 548284"/>
              <a:gd name="connsiteY93" fmla="*/ 242337 h 516735"/>
              <a:gd name="connsiteX94" fmla="*/ 391982 w 548284"/>
              <a:gd name="connsiteY94" fmla="*/ 180979 h 516735"/>
              <a:gd name="connsiteX95" fmla="*/ 453699 w 548284"/>
              <a:gd name="connsiteY95" fmla="*/ 120428 h 516735"/>
              <a:gd name="connsiteX96" fmla="*/ 454917 w 548284"/>
              <a:gd name="connsiteY96" fmla="*/ 118410 h 516735"/>
              <a:gd name="connsiteX97" fmla="*/ 456135 w 548284"/>
              <a:gd name="connsiteY97" fmla="*/ 117199 h 516735"/>
              <a:gd name="connsiteX98" fmla="*/ 458571 w 548284"/>
              <a:gd name="connsiteY98" fmla="*/ 107914 h 516735"/>
              <a:gd name="connsiteX99" fmla="*/ 453699 w 548284"/>
              <a:gd name="connsiteY99" fmla="*/ 94997 h 516735"/>
              <a:gd name="connsiteX100" fmla="*/ 430555 w 548284"/>
              <a:gd name="connsiteY100" fmla="*/ 92575 h 516735"/>
              <a:gd name="connsiteX101" fmla="*/ 429743 w 548284"/>
              <a:gd name="connsiteY101" fmla="*/ 93382 h 516735"/>
              <a:gd name="connsiteX102" fmla="*/ 427712 w 548284"/>
              <a:gd name="connsiteY102" fmla="*/ 94997 h 516735"/>
              <a:gd name="connsiteX103" fmla="*/ 366402 w 548284"/>
              <a:gd name="connsiteY103" fmla="*/ 155547 h 516735"/>
              <a:gd name="connsiteX104" fmla="*/ 305497 w 548284"/>
              <a:gd name="connsiteY104" fmla="*/ 94997 h 516735"/>
              <a:gd name="connsiteX105" fmla="*/ 303466 w 548284"/>
              <a:gd name="connsiteY105" fmla="*/ 93382 h 516735"/>
              <a:gd name="connsiteX106" fmla="*/ 302248 w 548284"/>
              <a:gd name="connsiteY106" fmla="*/ 92575 h 516735"/>
              <a:gd name="connsiteX107" fmla="*/ 290778 w 548284"/>
              <a:gd name="connsiteY107" fmla="*/ 89850 h 516735"/>
              <a:gd name="connsiteX108" fmla="*/ 366402 w 548284"/>
              <a:gd name="connsiteY108" fmla="*/ 78042 h 516735"/>
              <a:gd name="connsiteX109" fmla="*/ 319708 w 548284"/>
              <a:gd name="connsiteY109" fmla="*/ 88942 h 516735"/>
              <a:gd name="connsiteX110" fmla="*/ 366402 w 548284"/>
              <a:gd name="connsiteY110" fmla="*/ 135767 h 516735"/>
              <a:gd name="connsiteX111" fmla="*/ 413501 w 548284"/>
              <a:gd name="connsiteY111" fmla="*/ 88942 h 516735"/>
              <a:gd name="connsiteX112" fmla="*/ 366402 w 548284"/>
              <a:gd name="connsiteY112" fmla="*/ 78042 h 516735"/>
              <a:gd name="connsiteX113" fmla="*/ 366402 w 548284"/>
              <a:gd name="connsiteY113" fmla="*/ 63510 h 516735"/>
              <a:gd name="connsiteX114" fmla="*/ 425276 w 548284"/>
              <a:gd name="connsiteY114" fmla="*/ 79253 h 516735"/>
              <a:gd name="connsiteX115" fmla="*/ 440299 w 548284"/>
              <a:gd name="connsiteY115" fmla="*/ 75620 h 516735"/>
              <a:gd name="connsiteX116" fmla="*/ 463443 w 548284"/>
              <a:gd name="connsiteY116" fmla="*/ 84905 h 516735"/>
              <a:gd name="connsiteX117" fmla="*/ 473188 w 548284"/>
              <a:gd name="connsiteY117" fmla="*/ 107914 h 516735"/>
              <a:gd name="connsiteX118" fmla="*/ 469534 w 548284"/>
              <a:gd name="connsiteY118" fmla="*/ 122446 h 516735"/>
              <a:gd name="connsiteX119" fmla="*/ 485369 w 548284"/>
              <a:gd name="connsiteY119" fmla="*/ 181382 h 516735"/>
              <a:gd name="connsiteX120" fmla="*/ 469534 w 548284"/>
              <a:gd name="connsiteY120" fmla="*/ 239915 h 516735"/>
              <a:gd name="connsiteX121" fmla="*/ 473188 w 548284"/>
              <a:gd name="connsiteY121" fmla="*/ 254850 h 516735"/>
              <a:gd name="connsiteX122" fmla="*/ 463443 w 548284"/>
              <a:gd name="connsiteY122" fmla="*/ 277456 h 516735"/>
              <a:gd name="connsiteX123" fmla="*/ 440299 w 548284"/>
              <a:gd name="connsiteY123" fmla="*/ 286740 h 516735"/>
              <a:gd name="connsiteX124" fmla="*/ 425682 w 548284"/>
              <a:gd name="connsiteY124" fmla="*/ 283107 h 516735"/>
              <a:gd name="connsiteX125" fmla="*/ 366402 w 548284"/>
              <a:gd name="connsiteY125" fmla="*/ 298851 h 516735"/>
              <a:gd name="connsiteX126" fmla="*/ 307527 w 548284"/>
              <a:gd name="connsiteY126" fmla="*/ 283107 h 516735"/>
              <a:gd name="connsiteX127" fmla="*/ 292504 w 548284"/>
              <a:gd name="connsiteY127" fmla="*/ 286740 h 516735"/>
              <a:gd name="connsiteX128" fmla="*/ 269766 w 548284"/>
              <a:gd name="connsiteY128" fmla="*/ 277456 h 516735"/>
              <a:gd name="connsiteX129" fmla="*/ 260021 w 548284"/>
              <a:gd name="connsiteY129" fmla="*/ 254850 h 516735"/>
              <a:gd name="connsiteX130" fmla="*/ 263675 w 548284"/>
              <a:gd name="connsiteY130" fmla="*/ 239915 h 516735"/>
              <a:gd name="connsiteX131" fmla="*/ 248246 w 548284"/>
              <a:gd name="connsiteY131" fmla="*/ 181382 h 516735"/>
              <a:gd name="connsiteX132" fmla="*/ 264081 w 548284"/>
              <a:gd name="connsiteY132" fmla="*/ 122446 h 516735"/>
              <a:gd name="connsiteX133" fmla="*/ 260021 w 548284"/>
              <a:gd name="connsiteY133" fmla="*/ 107914 h 516735"/>
              <a:gd name="connsiteX134" fmla="*/ 269766 w 548284"/>
              <a:gd name="connsiteY134" fmla="*/ 84905 h 516735"/>
              <a:gd name="connsiteX135" fmla="*/ 307933 w 548284"/>
              <a:gd name="connsiteY135" fmla="*/ 79253 h 516735"/>
              <a:gd name="connsiteX136" fmla="*/ 366402 w 548284"/>
              <a:gd name="connsiteY136" fmla="*/ 63510 h 516735"/>
              <a:gd name="connsiteX137" fmla="*/ 368984 w 548284"/>
              <a:gd name="connsiteY137" fmla="*/ 14187 h 516735"/>
              <a:gd name="connsiteX138" fmla="*/ 247746 w 548284"/>
              <a:gd name="connsiteY138" fmla="*/ 62742 h 516735"/>
              <a:gd name="connsiteX139" fmla="*/ 197467 w 548284"/>
              <a:gd name="connsiteY139" fmla="*/ 180893 h 516735"/>
              <a:gd name="connsiteX140" fmla="*/ 221796 w 548284"/>
              <a:gd name="connsiteY140" fmla="*/ 263842 h 516735"/>
              <a:gd name="connsiteX141" fmla="*/ 227473 w 548284"/>
              <a:gd name="connsiteY141" fmla="*/ 274362 h 516735"/>
              <a:gd name="connsiteX142" fmla="*/ 227067 w 548284"/>
              <a:gd name="connsiteY142" fmla="*/ 302686 h 516735"/>
              <a:gd name="connsiteX143" fmla="*/ 206793 w 548284"/>
              <a:gd name="connsiteY143" fmla="*/ 340722 h 516735"/>
              <a:gd name="connsiteX144" fmla="*/ 207199 w 548284"/>
              <a:gd name="connsiteY144" fmla="*/ 343149 h 516735"/>
              <a:gd name="connsiteX145" fmla="*/ 209226 w 548284"/>
              <a:gd name="connsiteY145" fmla="*/ 343554 h 516735"/>
              <a:gd name="connsiteX146" fmla="*/ 263966 w 548284"/>
              <a:gd name="connsiteY146" fmla="*/ 326964 h 516735"/>
              <a:gd name="connsiteX147" fmla="*/ 273292 w 548284"/>
              <a:gd name="connsiteY147" fmla="*/ 325751 h 516735"/>
              <a:gd name="connsiteX148" fmla="*/ 284239 w 548284"/>
              <a:gd name="connsiteY148" fmla="*/ 327774 h 516735"/>
              <a:gd name="connsiteX149" fmla="*/ 292754 w 548284"/>
              <a:gd name="connsiteY149" fmla="*/ 331415 h 516735"/>
              <a:gd name="connsiteX150" fmla="*/ 377094 w 548284"/>
              <a:gd name="connsiteY150" fmla="*/ 349624 h 516735"/>
              <a:gd name="connsiteX151" fmla="*/ 533608 w 548284"/>
              <a:gd name="connsiteY151" fmla="*/ 193437 h 516735"/>
              <a:gd name="connsiteX152" fmla="*/ 489411 w 548284"/>
              <a:gd name="connsiteY152" fmla="*/ 68407 h 516735"/>
              <a:gd name="connsiteX153" fmla="*/ 368984 w 548284"/>
              <a:gd name="connsiteY153" fmla="*/ 14187 h 516735"/>
              <a:gd name="connsiteX154" fmla="*/ 368984 w 548284"/>
              <a:gd name="connsiteY154" fmla="*/ 25 h 516735"/>
              <a:gd name="connsiteX155" fmla="*/ 500359 w 548284"/>
              <a:gd name="connsiteY155" fmla="*/ 58696 h 516735"/>
              <a:gd name="connsiteX156" fmla="*/ 547799 w 548284"/>
              <a:gd name="connsiteY156" fmla="*/ 194246 h 516735"/>
              <a:gd name="connsiteX157" fmla="*/ 377094 w 548284"/>
              <a:gd name="connsiteY157" fmla="*/ 364190 h 516735"/>
              <a:gd name="connsiteX158" fmla="*/ 287483 w 548284"/>
              <a:gd name="connsiteY158" fmla="*/ 344768 h 516735"/>
              <a:gd name="connsiteX159" fmla="*/ 279374 w 548284"/>
              <a:gd name="connsiteY159" fmla="*/ 341126 h 516735"/>
              <a:gd name="connsiteX160" fmla="*/ 268426 w 548284"/>
              <a:gd name="connsiteY160" fmla="*/ 340722 h 516735"/>
              <a:gd name="connsiteX161" fmla="*/ 235177 w 548284"/>
              <a:gd name="connsiteY161" fmla="*/ 350837 h 516735"/>
              <a:gd name="connsiteX162" fmla="*/ 243286 w 548284"/>
              <a:gd name="connsiteY162" fmla="*/ 395346 h 516735"/>
              <a:gd name="connsiteX163" fmla="*/ 205577 w 548284"/>
              <a:gd name="connsiteY163" fmla="*/ 483555 h 516735"/>
              <a:gd name="connsiteX164" fmla="*/ 205171 w 548284"/>
              <a:gd name="connsiteY164" fmla="*/ 483555 h 516735"/>
              <a:gd name="connsiteX165" fmla="*/ 121643 w 548284"/>
              <a:gd name="connsiteY165" fmla="*/ 516735 h 516735"/>
              <a:gd name="connsiteX166" fmla="*/ 0 w 548284"/>
              <a:gd name="connsiteY166" fmla="*/ 395346 h 516735"/>
              <a:gd name="connsiteX167" fmla="*/ 121643 w 548284"/>
              <a:gd name="connsiteY167" fmla="*/ 273553 h 516735"/>
              <a:gd name="connsiteX168" fmla="*/ 207604 w 548284"/>
              <a:gd name="connsiteY168" fmla="*/ 309160 h 516735"/>
              <a:gd name="connsiteX169" fmla="*/ 214497 w 548284"/>
              <a:gd name="connsiteY169" fmla="*/ 296212 h 516735"/>
              <a:gd name="connsiteX170" fmla="*/ 214497 w 548284"/>
              <a:gd name="connsiteY170" fmla="*/ 280836 h 516735"/>
              <a:gd name="connsiteX171" fmla="*/ 209226 w 548284"/>
              <a:gd name="connsiteY171" fmla="*/ 270721 h 516735"/>
              <a:gd name="connsiteX172" fmla="*/ 183276 w 548284"/>
              <a:gd name="connsiteY172" fmla="*/ 180893 h 516735"/>
              <a:gd name="connsiteX173" fmla="*/ 237610 w 548284"/>
              <a:gd name="connsiteY173" fmla="*/ 52627 h 516735"/>
              <a:gd name="connsiteX174" fmla="*/ 368984 w 548284"/>
              <a:gd name="connsiteY174" fmla="*/ 25 h 5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48284" h="516735">
                <a:moveTo>
                  <a:pt x="137051" y="409913"/>
                </a:moveTo>
                <a:cubicBezTo>
                  <a:pt x="136646" y="411531"/>
                  <a:pt x="136240" y="412745"/>
                  <a:pt x="135024" y="413959"/>
                </a:cubicBezTo>
                <a:lnTo>
                  <a:pt x="127725" y="420029"/>
                </a:lnTo>
                <a:cubicBezTo>
                  <a:pt x="128131" y="420838"/>
                  <a:pt x="128942" y="421647"/>
                  <a:pt x="129347" y="422052"/>
                </a:cubicBezTo>
                <a:lnTo>
                  <a:pt x="132186" y="431763"/>
                </a:lnTo>
                <a:cubicBezTo>
                  <a:pt x="134213" y="437428"/>
                  <a:pt x="135024" y="443092"/>
                  <a:pt x="135024" y="448757"/>
                </a:cubicBezTo>
                <a:lnTo>
                  <a:pt x="135024" y="501763"/>
                </a:lnTo>
                <a:cubicBezTo>
                  <a:pt x="143539" y="500550"/>
                  <a:pt x="152054" y="498526"/>
                  <a:pt x="160163" y="495289"/>
                </a:cubicBezTo>
                <a:lnTo>
                  <a:pt x="160163" y="440665"/>
                </a:lnTo>
                <a:cubicBezTo>
                  <a:pt x="160163" y="436618"/>
                  <a:pt x="163002" y="433381"/>
                  <a:pt x="167057" y="433381"/>
                </a:cubicBezTo>
                <a:cubicBezTo>
                  <a:pt x="171111" y="433381"/>
                  <a:pt x="173950" y="436618"/>
                  <a:pt x="173950" y="440665"/>
                </a:cubicBezTo>
                <a:lnTo>
                  <a:pt x="173950" y="488815"/>
                </a:lnTo>
                <a:cubicBezTo>
                  <a:pt x="180032" y="485174"/>
                  <a:pt x="186114" y="481532"/>
                  <a:pt x="190980" y="476676"/>
                </a:cubicBezTo>
                <a:lnTo>
                  <a:pt x="190980" y="424075"/>
                </a:lnTo>
                <a:cubicBezTo>
                  <a:pt x="190980" y="415982"/>
                  <a:pt x="184898" y="409913"/>
                  <a:pt x="176788" y="409913"/>
                </a:cubicBezTo>
                <a:close/>
                <a:moveTo>
                  <a:pt x="66498" y="409913"/>
                </a:moveTo>
                <a:cubicBezTo>
                  <a:pt x="58794" y="409913"/>
                  <a:pt x="52306" y="415982"/>
                  <a:pt x="52306" y="424075"/>
                </a:cubicBezTo>
                <a:lnTo>
                  <a:pt x="52306" y="476676"/>
                </a:lnTo>
                <a:cubicBezTo>
                  <a:pt x="58794" y="482341"/>
                  <a:pt x="65282" y="486792"/>
                  <a:pt x="72580" y="490434"/>
                </a:cubicBezTo>
                <a:lnTo>
                  <a:pt x="72580" y="440665"/>
                </a:lnTo>
                <a:cubicBezTo>
                  <a:pt x="72580" y="436618"/>
                  <a:pt x="75824" y="433381"/>
                  <a:pt x="79473" y="433381"/>
                </a:cubicBezTo>
                <a:cubicBezTo>
                  <a:pt x="83528" y="433381"/>
                  <a:pt x="86772" y="436618"/>
                  <a:pt x="86772" y="440665"/>
                </a:cubicBezTo>
                <a:lnTo>
                  <a:pt x="86772" y="496503"/>
                </a:lnTo>
                <a:cubicBezTo>
                  <a:pt x="94071" y="498931"/>
                  <a:pt x="101369" y="500954"/>
                  <a:pt x="108668" y="501763"/>
                </a:cubicBezTo>
                <a:lnTo>
                  <a:pt x="108668" y="448757"/>
                </a:lnTo>
                <a:cubicBezTo>
                  <a:pt x="108668" y="443092"/>
                  <a:pt x="109479" y="437428"/>
                  <a:pt x="111101" y="431763"/>
                </a:cubicBezTo>
                <a:lnTo>
                  <a:pt x="113939" y="422052"/>
                </a:lnTo>
                <a:cubicBezTo>
                  <a:pt x="114750" y="421647"/>
                  <a:pt x="115156" y="420838"/>
                  <a:pt x="115967" y="420029"/>
                </a:cubicBezTo>
                <a:lnTo>
                  <a:pt x="108668" y="413959"/>
                </a:lnTo>
                <a:cubicBezTo>
                  <a:pt x="107451" y="412745"/>
                  <a:pt x="106641" y="411531"/>
                  <a:pt x="106641" y="409913"/>
                </a:cubicBezTo>
                <a:close/>
                <a:moveTo>
                  <a:pt x="121927" y="329669"/>
                </a:moveTo>
                <a:cubicBezTo>
                  <a:pt x="110865" y="329669"/>
                  <a:pt x="101442" y="339093"/>
                  <a:pt x="101442" y="350155"/>
                </a:cubicBezTo>
                <a:cubicBezTo>
                  <a:pt x="101442" y="361218"/>
                  <a:pt x="110865" y="370231"/>
                  <a:pt x="121927" y="370231"/>
                </a:cubicBezTo>
                <a:cubicBezTo>
                  <a:pt x="133400" y="370231"/>
                  <a:pt x="142413" y="361218"/>
                  <a:pt x="142413" y="350155"/>
                </a:cubicBezTo>
                <a:cubicBezTo>
                  <a:pt x="142413" y="339093"/>
                  <a:pt x="133400" y="329669"/>
                  <a:pt x="121927" y="329669"/>
                </a:cubicBezTo>
                <a:close/>
                <a:moveTo>
                  <a:pt x="121927" y="315329"/>
                </a:moveTo>
                <a:cubicBezTo>
                  <a:pt x="141184" y="315329"/>
                  <a:pt x="156753" y="330899"/>
                  <a:pt x="156753" y="350155"/>
                </a:cubicBezTo>
                <a:cubicBezTo>
                  <a:pt x="156753" y="369412"/>
                  <a:pt x="141184" y="384572"/>
                  <a:pt x="121927" y="384572"/>
                </a:cubicBezTo>
                <a:cubicBezTo>
                  <a:pt x="102671" y="384572"/>
                  <a:pt x="87511" y="369412"/>
                  <a:pt x="87511" y="350155"/>
                </a:cubicBezTo>
                <a:cubicBezTo>
                  <a:pt x="87511" y="330899"/>
                  <a:pt x="102671" y="315329"/>
                  <a:pt x="121927" y="315329"/>
                </a:cubicBezTo>
                <a:close/>
                <a:moveTo>
                  <a:pt x="121643" y="287715"/>
                </a:moveTo>
                <a:cubicBezTo>
                  <a:pt x="62443" y="287715"/>
                  <a:pt x="14192" y="336271"/>
                  <a:pt x="14192" y="395346"/>
                </a:cubicBezTo>
                <a:cubicBezTo>
                  <a:pt x="14192" y="420838"/>
                  <a:pt x="23112" y="443902"/>
                  <a:pt x="38115" y="462110"/>
                </a:cubicBezTo>
                <a:lnTo>
                  <a:pt x="38115" y="424075"/>
                </a:lnTo>
                <a:cubicBezTo>
                  <a:pt x="38115" y="408294"/>
                  <a:pt x="51090" y="395751"/>
                  <a:pt x="66498" y="395751"/>
                </a:cubicBezTo>
                <a:lnTo>
                  <a:pt x="176788" y="395751"/>
                </a:lnTo>
                <a:cubicBezTo>
                  <a:pt x="192602" y="395751"/>
                  <a:pt x="205577" y="408294"/>
                  <a:pt x="205577" y="424075"/>
                </a:cubicBezTo>
                <a:lnTo>
                  <a:pt x="205577" y="462110"/>
                </a:lnTo>
                <a:cubicBezTo>
                  <a:pt x="220174" y="443902"/>
                  <a:pt x="229095" y="420838"/>
                  <a:pt x="229095" y="395346"/>
                </a:cubicBezTo>
                <a:cubicBezTo>
                  <a:pt x="229095" y="381184"/>
                  <a:pt x="226662" y="367832"/>
                  <a:pt x="221390" y="355288"/>
                </a:cubicBezTo>
                <a:lnTo>
                  <a:pt x="214092" y="357311"/>
                </a:lnTo>
                <a:cubicBezTo>
                  <a:pt x="207604" y="359335"/>
                  <a:pt x="200711" y="357311"/>
                  <a:pt x="196251" y="352051"/>
                </a:cubicBezTo>
                <a:cubicBezTo>
                  <a:pt x="192196" y="347196"/>
                  <a:pt x="191385" y="339912"/>
                  <a:pt x="194629" y="333843"/>
                </a:cubicBezTo>
                <a:lnTo>
                  <a:pt x="200711" y="322513"/>
                </a:lnTo>
                <a:cubicBezTo>
                  <a:pt x="180437" y="300259"/>
                  <a:pt x="151648" y="287715"/>
                  <a:pt x="121643" y="287715"/>
                </a:cubicBezTo>
                <a:close/>
                <a:moveTo>
                  <a:pt x="366402" y="226593"/>
                </a:moveTo>
                <a:lnTo>
                  <a:pt x="319302" y="273419"/>
                </a:lnTo>
                <a:cubicBezTo>
                  <a:pt x="333919" y="281089"/>
                  <a:pt x="350160" y="285126"/>
                  <a:pt x="366402" y="285126"/>
                </a:cubicBezTo>
                <a:cubicBezTo>
                  <a:pt x="383049" y="285126"/>
                  <a:pt x="399290" y="281089"/>
                  <a:pt x="413501" y="273419"/>
                </a:cubicBezTo>
                <a:close/>
                <a:moveTo>
                  <a:pt x="459789" y="134556"/>
                </a:moveTo>
                <a:lnTo>
                  <a:pt x="412283" y="180979"/>
                </a:lnTo>
                <a:lnTo>
                  <a:pt x="459789" y="227804"/>
                </a:lnTo>
                <a:cubicBezTo>
                  <a:pt x="467098" y="213676"/>
                  <a:pt x="470752" y="197529"/>
                  <a:pt x="470752" y="181382"/>
                </a:cubicBezTo>
                <a:cubicBezTo>
                  <a:pt x="470752" y="164832"/>
                  <a:pt x="467098" y="149089"/>
                  <a:pt x="459789" y="134556"/>
                </a:cubicBezTo>
                <a:close/>
                <a:moveTo>
                  <a:pt x="273826" y="134556"/>
                </a:moveTo>
                <a:cubicBezTo>
                  <a:pt x="266518" y="149089"/>
                  <a:pt x="262457" y="164832"/>
                  <a:pt x="262457" y="181382"/>
                </a:cubicBezTo>
                <a:cubicBezTo>
                  <a:pt x="262457" y="197529"/>
                  <a:pt x="266111" y="213676"/>
                  <a:pt x="273826" y="227804"/>
                </a:cubicBezTo>
                <a:lnTo>
                  <a:pt x="320926" y="180979"/>
                </a:lnTo>
                <a:close/>
                <a:moveTo>
                  <a:pt x="290778" y="89850"/>
                </a:moveTo>
                <a:cubicBezTo>
                  <a:pt x="286819" y="90254"/>
                  <a:pt x="282962" y="91969"/>
                  <a:pt x="279917" y="94997"/>
                </a:cubicBezTo>
                <a:cubicBezTo>
                  <a:pt x="276262" y="98226"/>
                  <a:pt x="274232" y="102666"/>
                  <a:pt x="274232" y="107914"/>
                </a:cubicBezTo>
                <a:cubicBezTo>
                  <a:pt x="274232" y="110740"/>
                  <a:pt x="275450" y="114373"/>
                  <a:pt x="277480" y="117199"/>
                </a:cubicBezTo>
                <a:lnTo>
                  <a:pt x="278292" y="118410"/>
                </a:lnTo>
                <a:cubicBezTo>
                  <a:pt x="278698" y="119217"/>
                  <a:pt x="279105" y="119621"/>
                  <a:pt x="279917" y="120024"/>
                </a:cubicBezTo>
                <a:cubicBezTo>
                  <a:pt x="279917" y="120024"/>
                  <a:pt x="279917" y="120024"/>
                  <a:pt x="279917" y="120428"/>
                </a:cubicBezTo>
                <a:lnTo>
                  <a:pt x="340821" y="180979"/>
                </a:lnTo>
                <a:lnTo>
                  <a:pt x="279917" y="242337"/>
                </a:lnTo>
                <a:cubicBezTo>
                  <a:pt x="279105" y="242740"/>
                  <a:pt x="278698" y="243548"/>
                  <a:pt x="277886" y="244355"/>
                </a:cubicBezTo>
                <a:lnTo>
                  <a:pt x="277480" y="245162"/>
                </a:lnTo>
                <a:cubicBezTo>
                  <a:pt x="275450" y="248392"/>
                  <a:pt x="274232" y="251217"/>
                  <a:pt x="274232" y="254850"/>
                </a:cubicBezTo>
                <a:cubicBezTo>
                  <a:pt x="274232" y="259291"/>
                  <a:pt x="276262" y="264135"/>
                  <a:pt x="279917" y="267364"/>
                </a:cubicBezTo>
                <a:cubicBezTo>
                  <a:pt x="286007" y="273419"/>
                  <a:pt x="295752" y="274227"/>
                  <a:pt x="302248" y="269786"/>
                </a:cubicBezTo>
                <a:lnTo>
                  <a:pt x="303060" y="269383"/>
                </a:lnTo>
                <a:cubicBezTo>
                  <a:pt x="303873" y="268575"/>
                  <a:pt x="304685" y="268172"/>
                  <a:pt x="305497" y="267364"/>
                </a:cubicBezTo>
                <a:lnTo>
                  <a:pt x="366402" y="206814"/>
                </a:lnTo>
                <a:lnTo>
                  <a:pt x="427712" y="267364"/>
                </a:lnTo>
                <a:cubicBezTo>
                  <a:pt x="428119" y="268172"/>
                  <a:pt x="429337" y="268575"/>
                  <a:pt x="429743" y="269383"/>
                </a:cubicBezTo>
                <a:lnTo>
                  <a:pt x="430149" y="269383"/>
                </a:lnTo>
                <a:lnTo>
                  <a:pt x="430555" y="269786"/>
                </a:lnTo>
                <a:cubicBezTo>
                  <a:pt x="437863" y="274227"/>
                  <a:pt x="447608" y="273419"/>
                  <a:pt x="453699" y="267364"/>
                </a:cubicBezTo>
                <a:cubicBezTo>
                  <a:pt x="456947" y="264135"/>
                  <a:pt x="458571" y="259291"/>
                  <a:pt x="458571" y="254850"/>
                </a:cubicBezTo>
                <a:cubicBezTo>
                  <a:pt x="458571" y="251217"/>
                  <a:pt x="457759" y="248392"/>
                  <a:pt x="456135" y="245162"/>
                </a:cubicBezTo>
                <a:lnTo>
                  <a:pt x="455323" y="244355"/>
                </a:lnTo>
                <a:cubicBezTo>
                  <a:pt x="454917" y="243548"/>
                  <a:pt x="454105" y="242740"/>
                  <a:pt x="453699" y="242337"/>
                </a:cubicBezTo>
                <a:lnTo>
                  <a:pt x="391982" y="180979"/>
                </a:lnTo>
                <a:lnTo>
                  <a:pt x="453699" y="120428"/>
                </a:lnTo>
                <a:cubicBezTo>
                  <a:pt x="454105" y="119621"/>
                  <a:pt x="454511" y="119217"/>
                  <a:pt x="454917" y="118410"/>
                </a:cubicBezTo>
                <a:lnTo>
                  <a:pt x="456135" y="117199"/>
                </a:lnTo>
                <a:cubicBezTo>
                  <a:pt x="457759" y="114373"/>
                  <a:pt x="458571" y="110740"/>
                  <a:pt x="458571" y="107914"/>
                </a:cubicBezTo>
                <a:cubicBezTo>
                  <a:pt x="458571" y="102666"/>
                  <a:pt x="456947" y="98226"/>
                  <a:pt x="453699" y="94997"/>
                </a:cubicBezTo>
                <a:cubicBezTo>
                  <a:pt x="447608" y="88942"/>
                  <a:pt x="437863" y="88134"/>
                  <a:pt x="430555" y="92575"/>
                </a:cubicBezTo>
                <a:lnTo>
                  <a:pt x="429743" y="93382"/>
                </a:lnTo>
                <a:cubicBezTo>
                  <a:pt x="428931" y="93786"/>
                  <a:pt x="428119" y="94189"/>
                  <a:pt x="427712" y="94997"/>
                </a:cubicBezTo>
                <a:lnTo>
                  <a:pt x="366402" y="155547"/>
                </a:lnTo>
                <a:lnTo>
                  <a:pt x="305497" y="94997"/>
                </a:lnTo>
                <a:cubicBezTo>
                  <a:pt x="305091" y="94189"/>
                  <a:pt x="304279" y="93786"/>
                  <a:pt x="303466" y="93382"/>
                </a:cubicBezTo>
                <a:lnTo>
                  <a:pt x="302248" y="92575"/>
                </a:lnTo>
                <a:cubicBezTo>
                  <a:pt x="298797" y="90355"/>
                  <a:pt x="294737" y="89446"/>
                  <a:pt x="290778" y="89850"/>
                </a:cubicBezTo>
                <a:close/>
                <a:moveTo>
                  <a:pt x="366402" y="78042"/>
                </a:moveTo>
                <a:cubicBezTo>
                  <a:pt x="350160" y="78042"/>
                  <a:pt x="334325" y="81675"/>
                  <a:pt x="319708" y="88942"/>
                </a:cubicBezTo>
                <a:lnTo>
                  <a:pt x="366402" y="135767"/>
                </a:lnTo>
                <a:lnTo>
                  <a:pt x="413501" y="88942"/>
                </a:lnTo>
                <a:cubicBezTo>
                  <a:pt x="398884" y="81675"/>
                  <a:pt x="383049" y="78042"/>
                  <a:pt x="366402" y="78042"/>
                </a:cubicBezTo>
                <a:close/>
                <a:moveTo>
                  <a:pt x="366402" y="63510"/>
                </a:moveTo>
                <a:cubicBezTo>
                  <a:pt x="387515" y="63510"/>
                  <a:pt x="407411" y="69162"/>
                  <a:pt x="425276" y="79253"/>
                </a:cubicBezTo>
                <a:cubicBezTo>
                  <a:pt x="429743" y="76831"/>
                  <a:pt x="435021" y="75620"/>
                  <a:pt x="440299" y="75620"/>
                </a:cubicBezTo>
                <a:cubicBezTo>
                  <a:pt x="449232" y="75620"/>
                  <a:pt x="457353" y="78850"/>
                  <a:pt x="463443" y="84905"/>
                </a:cubicBezTo>
                <a:cubicBezTo>
                  <a:pt x="469534" y="90960"/>
                  <a:pt x="473188" y="99033"/>
                  <a:pt x="473188" y="107914"/>
                </a:cubicBezTo>
                <a:cubicBezTo>
                  <a:pt x="473188" y="113162"/>
                  <a:pt x="471970" y="118006"/>
                  <a:pt x="469534" y="122446"/>
                </a:cubicBezTo>
                <a:cubicBezTo>
                  <a:pt x="479685" y="140611"/>
                  <a:pt x="485369" y="160795"/>
                  <a:pt x="485369" y="181382"/>
                </a:cubicBezTo>
                <a:cubicBezTo>
                  <a:pt x="485369" y="201969"/>
                  <a:pt x="479685" y="222153"/>
                  <a:pt x="469534" y="239915"/>
                </a:cubicBezTo>
                <a:cubicBezTo>
                  <a:pt x="471970" y="244759"/>
                  <a:pt x="473188" y="249603"/>
                  <a:pt x="473188" y="254850"/>
                </a:cubicBezTo>
                <a:cubicBezTo>
                  <a:pt x="473188" y="263328"/>
                  <a:pt x="469534" y="271401"/>
                  <a:pt x="463443" y="277456"/>
                </a:cubicBezTo>
                <a:cubicBezTo>
                  <a:pt x="457353" y="283511"/>
                  <a:pt x="449232" y="286740"/>
                  <a:pt x="440299" y="286740"/>
                </a:cubicBezTo>
                <a:cubicBezTo>
                  <a:pt x="435427" y="286740"/>
                  <a:pt x="430149" y="285529"/>
                  <a:pt x="425682" y="283107"/>
                </a:cubicBezTo>
                <a:cubicBezTo>
                  <a:pt x="407817" y="293603"/>
                  <a:pt x="387515" y="298851"/>
                  <a:pt x="366402" y="298851"/>
                </a:cubicBezTo>
                <a:cubicBezTo>
                  <a:pt x="345694" y="298851"/>
                  <a:pt x="325392" y="293603"/>
                  <a:pt x="307527" y="283107"/>
                </a:cubicBezTo>
                <a:cubicBezTo>
                  <a:pt x="303060" y="285529"/>
                  <a:pt x="297782" y="286740"/>
                  <a:pt x="292504" y="286740"/>
                </a:cubicBezTo>
                <a:cubicBezTo>
                  <a:pt x="283977" y="286740"/>
                  <a:pt x="275856" y="283511"/>
                  <a:pt x="269766" y="277456"/>
                </a:cubicBezTo>
                <a:cubicBezTo>
                  <a:pt x="263675" y="271401"/>
                  <a:pt x="260021" y="263328"/>
                  <a:pt x="260021" y="254850"/>
                </a:cubicBezTo>
                <a:cubicBezTo>
                  <a:pt x="260021" y="249603"/>
                  <a:pt x="261645" y="244759"/>
                  <a:pt x="263675" y="239915"/>
                </a:cubicBezTo>
                <a:cubicBezTo>
                  <a:pt x="253524" y="222153"/>
                  <a:pt x="248246" y="201969"/>
                  <a:pt x="248246" y="181382"/>
                </a:cubicBezTo>
                <a:cubicBezTo>
                  <a:pt x="248246" y="160795"/>
                  <a:pt x="253524" y="140611"/>
                  <a:pt x="264081" y="122446"/>
                </a:cubicBezTo>
                <a:cubicBezTo>
                  <a:pt x="261645" y="118006"/>
                  <a:pt x="260021" y="113162"/>
                  <a:pt x="260021" y="107914"/>
                </a:cubicBezTo>
                <a:cubicBezTo>
                  <a:pt x="260021" y="99033"/>
                  <a:pt x="263675" y="90960"/>
                  <a:pt x="269766" y="84905"/>
                </a:cubicBezTo>
                <a:cubicBezTo>
                  <a:pt x="279917" y="74409"/>
                  <a:pt x="295752" y="72795"/>
                  <a:pt x="307933" y="79253"/>
                </a:cubicBezTo>
                <a:cubicBezTo>
                  <a:pt x="325798" y="69162"/>
                  <a:pt x="345694" y="63510"/>
                  <a:pt x="366402" y="63510"/>
                </a:cubicBezTo>
                <a:close/>
                <a:moveTo>
                  <a:pt x="368984" y="14187"/>
                </a:moveTo>
                <a:cubicBezTo>
                  <a:pt x="323571" y="13378"/>
                  <a:pt x="280590" y="30372"/>
                  <a:pt x="247746" y="62742"/>
                </a:cubicBezTo>
                <a:cubicBezTo>
                  <a:pt x="215308" y="94303"/>
                  <a:pt x="197467" y="136384"/>
                  <a:pt x="197467" y="180893"/>
                </a:cubicBezTo>
                <a:cubicBezTo>
                  <a:pt x="197467" y="218524"/>
                  <a:pt x="211659" y="244825"/>
                  <a:pt x="221796" y="263842"/>
                </a:cubicBezTo>
                <a:cubicBezTo>
                  <a:pt x="223823" y="267888"/>
                  <a:pt x="225851" y="271530"/>
                  <a:pt x="227473" y="274362"/>
                </a:cubicBezTo>
                <a:cubicBezTo>
                  <a:pt x="231933" y="283669"/>
                  <a:pt x="231933" y="294189"/>
                  <a:pt x="227067" y="302686"/>
                </a:cubicBezTo>
                <a:lnTo>
                  <a:pt x="206793" y="340722"/>
                </a:lnTo>
                <a:cubicBezTo>
                  <a:pt x="206388" y="341936"/>
                  <a:pt x="206793" y="342340"/>
                  <a:pt x="207199" y="343149"/>
                </a:cubicBezTo>
                <a:cubicBezTo>
                  <a:pt x="207604" y="343554"/>
                  <a:pt x="208415" y="344363"/>
                  <a:pt x="209226" y="343554"/>
                </a:cubicBezTo>
                <a:lnTo>
                  <a:pt x="263966" y="326964"/>
                </a:lnTo>
                <a:cubicBezTo>
                  <a:pt x="267209" y="326155"/>
                  <a:pt x="270048" y="325751"/>
                  <a:pt x="273292" y="325751"/>
                </a:cubicBezTo>
                <a:cubicBezTo>
                  <a:pt x="276941" y="325751"/>
                  <a:pt x="280996" y="326560"/>
                  <a:pt x="284239" y="327774"/>
                </a:cubicBezTo>
                <a:cubicBezTo>
                  <a:pt x="287078" y="328988"/>
                  <a:pt x="289916" y="330201"/>
                  <a:pt x="292754" y="331415"/>
                </a:cubicBezTo>
                <a:cubicBezTo>
                  <a:pt x="311001" y="339103"/>
                  <a:pt x="336140" y="349624"/>
                  <a:pt x="377094" y="349624"/>
                </a:cubicBezTo>
                <a:cubicBezTo>
                  <a:pt x="457784" y="349624"/>
                  <a:pt x="528336" y="279218"/>
                  <a:pt x="533608" y="193437"/>
                </a:cubicBezTo>
                <a:cubicBezTo>
                  <a:pt x="536852" y="146500"/>
                  <a:pt x="521038" y="102396"/>
                  <a:pt x="489411" y="68407"/>
                </a:cubicBezTo>
                <a:cubicBezTo>
                  <a:pt x="457784" y="34418"/>
                  <a:pt x="415614" y="14996"/>
                  <a:pt x="368984" y="14187"/>
                </a:cubicBezTo>
                <a:close/>
                <a:moveTo>
                  <a:pt x="368984" y="25"/>
                </a:moveTo>
                <a:cubicBezTo>
                  <a:pt x="419263" y="834"/>
                  <a:pt x="465893" y="21470"/>
                  <a:pt x="500359" y="58696"/>
                </a:cubicBezTo>
                <a:cubicBezTo>
                  <a:pt x="534419" y="95517"/>
                  <a:pt x="551449" y="143668"/>
                  <a:pt x="547799" y="194246"/>
                </a:cubicBezTo>
                <a:cubicBezTo>
                  <a:pt x="541717" y="287715"/>
                  <a:pt x="465082" y="364190"/>
                  <a:pt x="377094" y="364190"/>
                </a:cubicBezTo>
                <a:cubicBezTo>
                  <a:pt x="333302" y="364190"/>
                  <a:pt x="305730" y="352051"/>
                  <a:pt x="287483" y="344768"/>
                </a:cubicBezTo>
                <a:cubicBezTo>
                  <a:pt x="284239" y="343554"/>
                  <a:pt x="281807" y="342340"/>
                  <a:pt x="279374" y="341126"/>
                </a:cubicBezTo>
                <a:cubicBezTo>
                  <a:pt x="275724" y="339912"/>
                  <a:pt x="272075" y="339508"/>
                  <a:pt x="268426" y="340722"/>
                </a:cubicBezTo>
                <a:lnTo>
                  <a:pt x="235177" y="350837"/>
                </a:lnTo>
                <a:cubicBezTo>
                  <a:pt x="240853" y="364999"/>
                  <a:pt x="243286" y="379971"/>
                  <a:pt x="243286" y="395346"/>
                </a:cubicBezTo>
                <a:cubicBezTo>
                  <a:pt x="243286" y="429740"/>
                  <a:pt x="228689" y="460896"/>
                  <a:pt x="205577" y="483555"/>
                </a:cubicBezTo>
                <a:lnTo>
                  <a:pt x="205171" y="483555"/>
                </a:lnTo>
                <a:cubicBezTo>
                  <a:pt x="183681" y="504191"/>
                  <a:pt x="154081" y="516735"/>
                  <a:pt x="121643" y="516735"/>
                </a:cubicBezTo>
                <a:cubicBezTo>
                  <a:pt x="54739" y="516735"/>
                  <a:pt x="0" y="462110"/>
                  <a:pt x="0" y="395346"/>
                </a:cubicBezTo>
                <a:cubicBezTo>
                  <a:pt x="0" y="328178"/>
                  <a:pt x="54739" y="273553"/>
                  <a:pt x="121643" y="273553"/>
                </a:cubicBezTo>
                <a:cubicBezTo>
                  <a:pt x="154081" y="273553"/>
                  <a:pt x="184898" y="286501"/>
                  <a:pt x="207604" y="309160"/>
                </a:cubicBezTo>
                <a:lnTo>
                  <a:pt x="214497" y="296212"/>
                </a:lnTo>
                <a:cubicBezTo>
                  <a:pt x="216930" y="291357"/>
                  <a:pt x="216930" y="285692"/>
                  <a:pt x="214497" y="280836"/>
                </a:cubicBezTo>
                <a:cubicBezTo>
                  <a:pt x="212875" y="278004"/>
                  <a:pt x="211659" y="274362"/>
                  <a:pt x="209226" y="270721"/>
                </a:cubicBezTo>
                <a:cubicBezTo>
                  <a:pt x="198278" y="250489"/>
                  <a:pt x="183276" y="222165"/>
                  <a:pt x="183276" y="180893"/>
                </a:cubicBezTo>
                <a:cubicBezTo>
                  <a:pt x="183276" y="132743"/>
                  <a:pt x="202333" y="87020"/>
                  <a:pt x="237610" y="52627"/>
                </a:cubicBezTo>
                <a:cubicBezTo>
                  <a:pt x="273292" y="17829"/>
                  <a:pt x="319516" y="-784"/>
                  <a:pt x="368984" y="25"/>
                </a:cubicBezTo>
                <a:close/>
              </a:path>
            </a:pathLst>
          </a:custGeom>
          <a:solidFill>
            <a:schemeClr val="accent3"/>
          </a:solidFill>
          <a:ln>
            <a:noFill/>
          </a:ln>
          <a:effectLst/>
        </p:spPr>
        <p:txBody>
          <a:bodyPr wrap="square" anchor="ctr">
            <a:noAutofit/>
          </a:bodyPr>
          <a:lstStyle/>
          <a:p>
            <a:endParaRPr lang="en-US" sz="725"/>
          </a:p>
        </p:txBody>
      </p:sp>
      <p:sp>
        <p:nvSpPr>
          <p:cNvPr id="401" name="Freeform 8">
            <a:extLst>
              <a:ext uri="{FF2B5EF4-FFF2-40B4-BE49-F238E27FC236}">
                <a16:creationId xmlns:a16="http://schemas.microsoft.com/office/drawing/2014/main" id="{F697F6B4-A194-2B94-BD91-AF8C3797F86A}"/>
              </a:ext>
            </a:extLst>
          </p:cNvPr>
          <p:cNvSpPr>
            <a:spLocks noChangeArrowheads="1"/>
          </p:cNvSpPr>
          <p:nvPr/>
        </p:nvSpPr>
        <p:spPr bwMode="auto">
          <a:xfrm>
            <a:off x="5705277" y="5235166"/>
            <a:ext cx="189268" cy="24889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endParaRPr lang="en-US" sz="725"/>
          </a:p>
        </p:txBody>
      </p:sp>
      <p:sp>
        <p:nvSpPr>
          <p:cNvPr id="402" name="Freeform 31">
            <a:extLst>
              <a:ext uri="{FF2B5EF4-FFF2-40B4-BE49-F238E27FC236}">
                <a16:creationId xmlns:a16="http://schemas.microsoft.com/office/drawing/2014/main" id="{5C527938-6505-076B-7F8F-AA76B8AA0235}"/>
              </a:ext>
            </a:extLst>
          </p:cNvPr>
          <p:cNvSpPr>
            <a:spLocks noChangeArrowheads="1"/>
          </p:cNvSpPr>
          <p:nvPr/>
        </p:nvSpPr>
        <p:spPr bwMode="auto">
          <a:xfrm>
            <a:off x="5686815" y="4775937"/>
            <a:ext cx="271161" cy="198371"/>
          </a:xfrm>
          <a:custGeom>
            <a:avLst/>
            <a:gdLst>
              <a:gd name="connsiteX0" fmla="*/ 189143 w 516470"/>
              <a:gd name="connsiteY0" fmla="*/ 396477 h 456795"/>
              <a:gd name="connsiteX1" fmla="*/ 235506 w 516470"/>
              <a:gd name="connsiteY1" fmla="*/ 396477 h 456795"/>
              <a:gd name="connsiteX2" fmla="*/ 242481 w 516470"/>
              <a:gd name="connsiteY2" fmla="*/ 403224 h 456795"/>
              <a:gd name="connsiteX3" fmla="*/ 235506 w 516470"/>
              <a:gd name="connsiteY3" fmla="*/ 410368 h 456795"/>
              <a:gd name="connsiteX4" fmla="*/ 189143 w 516470"/>
              <a:gd name="connsiteY4" fmla="*/ 410368 h 456795"/>
              <a:gd name="connsiteX5" fmla="*/ 182168 w 516470"/>
              <a:gd name="connsiteY5" fmla="*/ 403224 h 456795"/>
              <a:gd name="connsiteX6" fmla="*/ 189143 w 516470"/>
              <a:gd name="connsiteY6" fmla="*/ 396477 h 456795"/>
              <a:gd name="connsiteX7" fmla="*/ 273212 w 516470"/>
              <a:gd name="connsiteY7" fmla="*/ 380190 h 456795"/>
              <a:gd name="connsiteX8" fmla="*/ 273212 w 516470"/>
              <a:gd name="connsiteY8" fmla="*/ 411804 h 456795"/>
              <a:gd name="connsiteX9" fmla="*/ 410829 w 516470"/>
              <a:gd name="connsiteY9" fmla="*/ 411804 h 456795"/>
              <a:gd name="connsiteX10" fmla="*/ 410829 w 516470"/>
              <a:gd name="connsiteY10" fmla="*/ 380190 h 456795"/>
              <a:gd name="connsiteX11" fmla="*/ 189143 w 516470"/>
              <a:gd name="connsiteY11" fmla="*/ 366116 h 456795"/>
              <a:gd name="connsiteX12" fmla="*/ 235506 w 516470"/>
              <a:gd name="connsiteY12" fmla="*/ 366116 h 456795"/>
              <a:gd name="connsiteX13" fmla="*/ 242481 w 516470"/>
              <a:gd name="connsiteY13" fmla="*/ 373260 h 456795"/>
              <a:gd name="connsiteX14" fmla="*/ 235506 w 516470"/>
              <a:gd name="connsiteY14" fmla="*/ 380007 h 456795"/>
              <a:gd name="connsiteX15" fmla="*/ 189143 w 516470"/>
              <a:gd name="connsiteY15" fmla="*/ 380007 h 456795"/>
              <a:gd name="connsiteX16" fmla="*/ 182168 w 516470"/>
              <a:gd name="connsiteY16" fmla="*/ 373260 h 456795"/>
              <a:gd name="connsiteX17" fmla="*/ 189143 w 516470"/>
              <a:gd name="connsiteY17" fmla="*/ 366116 h 456795"/>
              <a:gd name="connsiteX18" fmla="*/ 189143 w 516470"/>
              <a:gd name="connsiteY18" fmla="*/ 319681 h 456795"/>
              <a:gd name="connsiteX19" fmla="*/ 235506 w 516470"/>
              <a:gd name="connsiteY19" fmla="*/ 319681 h 456795"/>
              <a:gd name="connsiteX20" fmla="*/ 242481 w 516470"/>
              <a:gd name="connsiteY20" fmla="*/ 326428 h 456795"/>
              <a:gd name="connsiteX21" fmla="*/ 235506 w 516470"/>
              <a:gd name="connsiteY21" fmla="*/ 333572 h 456795"/>
              <a:gd name="connsiteX22" fmla="*/ 189143 w 516470"/>
              <a:gd name="connsiteY22" fmla="*/ 333572 h 456795"/>
              <a:gd name="connsiteX23" fmla="*/ 182168 w 516470"/>
              <a:gd name="connsiteY23" fmla="*/ 326428 h 456795"/>
              <a:gd name="connsiteX24" fmla="*/ 189143 w 516470"/>
              <a:gd name="connsiteY24" fmla="*/ 319681 h 456795"/>
              <a:gd name="connsiteX25" fmla="*/ 273212 w 516470"/>
              <a:gd name="connsiteY25" fmla="*/ 303989 h 456795"/>
              <a:gd name="connsiteX26" fmla="*/ 273212 w 516470"/>
              <a:gd name="connsiteY26" fmla="*/ 335604 h 456795"/>
              <a:gd name="connsiteX27" fmla="*/ 350116 w 516470"/>
              <a:gd name="connsiteY27" fmla="*/ 335604 h 456795"/>
              <a:gd name="connsiteX28" fmla="*/ 350116 w 516470"/>
              <a:gd name="connsiteY28" fmla="*/ 303989 h 456795"/>
              <a:gd name="connsiteX29" fmla="*/ 189143 w 516470"/>
              <a:gd name="connsiteY29" fmla="*/ 289320 h 456795"/>
              <a:gd name="connsiteX30" fmla="*/ 235506 w 516470"/>
              <a:gd name="connsiteY30" fmla="*/ 289320 h 456795"/>
              <a:gd name="connsiteX31" fmla="*/ 242481 w 516470"/>
              <a:gd name="connsiteY31" fmla="*/ 296271 h 456795"/>
              <a:gd name="connsiteX32" fmla="*/ 235506 w 516470"/>
              <a:gd name="connsiteY32" fmla="*/ 303222 h 456795"/>
              <a:gd name="connsiteX33" fmla="*/ 189143 w 516470"/>
              <a:gd name="connsiteY33" fmla="*/ 303222 h 456795"/>
              <a:gd name="connsiteX34" fmla="*/ 182168 w 516470"/>
              <a:gd name="connsiteY34" fmla="*/ 296271 h 456795"/>
              <a:gd name="connsiteX35" fmla="*/ 189143 w 516470"/>
              <a:gd name="connsiteY35" fmla="*/ 289320 h 456795"/>
              <a:gd name="connsiteX36" fmla="*/ 382749 w 516470"/>
              <a:gd name="connsiteY36" fmla="*/ 288384 h 456795"/>
              <a:gd name="connsiteX37" fmla="*/ 372782 w 516470"/>
              <a:gd name="connsiteY37" fmla="*/ 292640 h 456795"/>
              <a:gd name="connsiteX38" fmla="*/ 370758 w 516470"/>
              <a:gd name="connsiteY38" fmla="*/ 294262 h 456795"/>
              <a:gd name="connsiteX39" fmla="*/ 366711 w 516470"/>
              <a:gd name="connsiteY39" fmla="*/ 304800 h 456795"/>
              <a:gd name="connsiteX40" fmla="*/ 370758 w 516470"/>
              <a:gd name="connsiteY40" fmla="*/ 314933 h 456795"/>
              <a:gd name="connsiteX41" fmla="*/ 475995 w 516470"/>
              <a:gd name="connsiteY41" fmla="*/ 419911 h 456795"/>
              <a:gd name="connsiteX42" fmla="*/ 496233 w 516470"/>
              <a:gd name="connsiteY42" fmla="*/ 419911 h 456795"/>
              <a:gd name="connsiteX43" fmla="*/ 497852 w 516470"/>
              <a:gd name="connsiteY43" fmla="*/ 417884 h 456795"/>
              <a:gd name="connsiteX44" fmla="*/ 497852 w 516470"/>
              <a:gd name="connsiteY44" fmla="*/ 397618 h 456795"/>
              <a:gd name="connsiteX45" fmla="*/ 471138 w 516470"/>
              <a:gd name="connsiteY45" fmla="*/ 370462 h 456795"/>
              <a:gd name="connsiteX46" fmla="*/ 393020 w 516470"/>
              <a:gd name="connsiteY46" fmla="*/ 292640 h 456795"/>
              <a:gd name="connsiteX47" fmla="*/ 382749 w 516470"/>
              <a:gd name="connsiteY47" fmla="*/ 288384 h 456795"/>
              <a:gd name="connsiteX48" fmla="*/ 304378 w 516470"/>
              <a:gd name="connsiteY48" fmla="*/ 248461 h 456795"/>
              <a:gd name="connsiteX49" fmla="*/ 298711 w 516470"/>
              <a:gd name="connsiteY49" fmla="*/ 252514 h 456795"/>
              <a:gd name="connsiteX50" fmla="*/ 297902 w 516470"/>
              <a:gd name="connsiteY50" fmla="*/ 252919 h 456795"/>
              <a:gd name="connsiteX51" fmla="*/ 289402 w 516470"/>
              <a:gd name="connsiteY51" fmla="*/ 258188 h 456795"/>
              <a:gd name="connsiteX52" fmla="*/ 288188 w 516470"/>
              <a:gd name="connsiteY52" fmla="*/ 258999 h 456795"/>
              <a:gd name="connsiteX53" fmla="*/ 304378 w 516470"/>
              <a:gd name="connsiteY53" fmla="*/ 258999 h 456795"/>
              <a:gd name="connsiteX54" fmla="*/ 151379 w 516470"/>
              <a:gd name="connsiteY54" fmla="*/ 244002 h 456795"/>
              <a:gd name="connsiteX55" fmla="*/ 151379 w 516470"/>
              <a:gd name="connsiteY55" fmla="*/ 440582 h 456795"/>
              <a:gd name="connsiteX56" fmla="*/ 152594 w 516470"/>
              <a:gd name="connsiteY56" fmla="*/ 442203 h 456795"/>
              <a:gd name="connsiteX57" fmla="*/ 174450 w 516470"/>
              <a:gd name="connsiteY57" fmla="*/ 442203 h 456795"/>
              <a:gd name="connsiteX58" fmla="*/ 454948 w 516470"/>
              <a:gd name="connsiteY58" fmla="*/ 442203 h 456795"/>
              <a:gd name="connsiteX59" fmla="*/ 456567 w 516470"/>
              <a:gd name="connsiteY59" fmla="*/ 440582 h 456795"/>
              <a:gd name="connsiteX60" fmla="*/ 456567 w 516470"/>
              <a:gd name="connsiteY60" fmla="*/ 421127 h 456795"/>
              <a:gd name="connsiteX61" fmla="*/ 425401 w 516470"/>
              <a:gd name="connsiteY61" fmla="*/ 389512 h 456795"/>
              <a:gd name="connsiteX62" fmla="*/ 425401 w 516470"/>
              <a:gd name="connsiteY62" fmla="*/ 419100 h 456795"/>
              <a:gd name="connsiteX63" fmla="*/ 418115 w 516470"/>
              <a:gd name="connsiteY63" fmla="*/ 425991 h 456795"/>
              <a:gd name="connsiteX64" fmla="*/ 265926 w 516470"/>
              <a:gd name="connsiteY64" fmla="*/ 425991 h 456795"/>
              <a:gd name="connsiteX65" fmla="*/ 258640 w 516470"/>
              <a:gd name="connsiteY65" fmla="*/ 419100 h 456795"/>
              <a:gd name="connsiteX66" fmla="*/ 258640 w 516470"/>
              <a:gd name="connsiteY66" fmla="*/ 373299 h 456795"/>
              <a:gd name="connsiteX67" fmla="*/ 265926 w 516470"/>
              <a:gd name="connsiteY67" fmla="*/ 366003 h 456795"/>
              <a:gd name="connsiteX68" fmla="*/ 401925 w 516470"/>
              <a:gd name="connsiteY68" fmla="*/ 366003 h 456795"/>
              <a:gd name="connsiteX69" fmla="*/ 364282 w 516470"/>
              <a:gd name="connsiteY69" fmla="*/ 328309 h 456795"/>
              <a:gd name="connsiteX70" fmla="*/ 364282 w 516470"/>
              <a:gd name="connsiteY70" fmla="*/ 342900 h 456795"/>
              <a:gd name="connsiteX71" fmla="*/ 356997 w 516470"/>
              <a:gd name="connsiteY71" fmla="*/ 349791 h 456795"/>
              <a:gd name="connsiteX72" fmla="*/ 265926 w 516470"/>
              <a:gd name="connsiteY72" fmla="*/ 349791 h 456795"/>
              <a:gd name="connsiteX73" fmla="*/ 258640 w 516470"/>
              <a:gd name="connsiteY73" fmla="*/ 342900 h 456795"/>
              <a:gd name="connsiteX74" fmla="*/ 258640 w 516470"/>
              <a:gd name="connsiteY74" fmla="*/ 296693 h 456795"/>
              <a:gd name="connsiteX75" fmla="*/ 265926 w 516470"/>
              <a:gd name="connsiteY75" fmla="*/ 289398 h 456795"/>
              <a:gd name="connsiteX76" fmla="*/ 356592 w 516470"/>
              <a:gd name="connsiteY76" fmla="*/ 289398 h 456795"/>
              <a:gd name="connsiteX77" fmla="*/ 356997 w 516470"/>
              <a:gd name="connsiteY77" fmla="*/ 288587 h 456795"/>
              <a:gd name="connsiteX78" fmla="*/ 318545 w 516470"/>
              <a:gd name="connsiteY78" fmla="*/ 250487 h 456795"/>
              <a:gd name="connsiteX79" fmla="*/ 318545 w 516470"/>
              <a:gd name="connsiteY79" fmla="*/ 266295 h 456795"/>
              <a:gd name="connsiteX80" fmla="*/ 311664 w 516470"/>
              <a:gd name="connsiteY80" fmla="*/ 273590 h 456795"/>
              <a:gd name="connsiteX81" fmla="*/ 265926 w 516470"/>
              <a:gd name="connsiteY81" fmla="*/ 273590 h 456795"/>
              <a:gd name="connsiteX82" fmla="*/ 259855 w 516470"/>
              <a:gd name="connsiteY82" fmla="*/ 269942 h 456795"/>
              <a:gd name="connsiteX83" fmla="*/ 257426 w 516470"/>
              <a:gd name="connsiteY83" fmla="*/ 270348 h 456795"/>
              <a:gd name="connsiteX84" fmla="*/ 255807 w 516470"/>
              <a:gd name="connsiteY84" fmla="*/ 270753 h 456795"/>
              <a:gd name="connsiteX85" fmla="*/ 246498 w 516470"/>
              <a:gd name="connsiteY85" fmla="*/ 272374 h 456795"/>
              <a:gd name="connsiteX86" fmla="*/ 244879 w 516470"/>
              <a:gd name="connsiteY86" fmla="*/ 272374 h 456795"/>
              <a:gd name="connsiteX87" fmla="*/ 235164 w 516470"/>
              <a:gd name="connsiteY87" fmla="*/ 273590 h 456795"/>
              <a:gd name="connsiteX88" fmla="*/ 233545 w 516470"/>
              <a:gd name="connsiteY88" fmla="*/ 273590 h 456795"/>
              <a:gd name="connsiteX89" fmla="*/ 230712 w 516470"/>
              <a:gd name="connsiteY89" fmla="*/ 273590 h 456795"/>
              <a:gd name="connsiteX90" fmla="*/ 223831 w 516470"/>
              <a:gd name="connsiteY90" fmla="*/ 273590 h 456795"/>
              <a:gd name="connsiteX91" fmla="*/ 222617 w 516470"/>
              <a:gd name="connsiteY91" fmla="*/ 273185 h 456795"/>
              <a:gd name="connsiteX92" fmla="*/ 212903 w 516470"/>
              <a:gd name="connsiteY92" fmla="*/ 272374 h 456795"/>
              <a:gd name="connsiteX93" fmla="*/ 211688 w 516470"/>
              <a:gd name="connsiteY93" fmla="*/ 271969 h 456795"/>
              <a:gd name="connsiteX94" fmla="*/ 201570 w 516470"/>
              <a:gd name="connsiteY94" fmla="*/ 269942 h 456795"/>
              <a:gd name="connsiteX95" fmla="*/ 201165 w 516470"/>
              <a:gd name="connsiteY95" fmla="*/ 269942 h 456795"/>
              <a:gd name="connsiteX96" fmla="*/ 191451 w 516470"/>
              <a:gd name="connsiteY96" fmla="*/ 267105 h 456795"/>
              <a:gd name="connsiteX97" fmla="*/ 190641 w 516470"/>
              <a:gd name="connsiteY97" fmla="*/ 266700 h 456795"/>
              <a:gd name="connsiteX98" fmla="*/ 180927 w 516470"/>
              <a:gd name="connsiteY98" fmla="*/ 262647 h 456795"/>
              <a:gd name="connsiteX99" fmla="*/ 180117 w 516470"/>
              <a:gd name="connsiteY99" fmla="*/ 262647 h 456795"/>
              <a:gd name="connsiteX100" fmla="*/ 170808 w 516470"/>
              <a:gd name="connsiteY100" fmla="*/ 257783 h 456795"/>
              <a:gd name="connsiteX101" fmla="*/ 169593 w 516470"/>
              <a:gd name="connsiteY101" fmla="*/ 256972 h 456795"/>
              <a:gd name="connsiteX102" fmla="*/ 161093 w 516470"/>
              <a:gd name="connsiteY102" fmla="*/ 251703 h 456795"/>
              <a:gd name="connsiteX103" fmla="*/ 159879 w 516470"/>
              <a:gd name="connsiteY103" fmla="*/ 250487 h 456795"/>
              <a:gd name="connsiteX104" fmla="*/ 151784 w 516470"/>
              <a:gd name="connsiteY104" fmla="*/ 244407 h 456795"/>
              <a:gd name="connsiteX105" fmla="*/ 151379 w 516470"/>
              <a:gd name="connsiteY105" fmla="*/ 244002 h 456795"/>
              <a:gd name="connsiteX106" fmla="*/ 221821 w 516470"/>
              <a:gd name="connsiteY106" fmla="*/ 166957 h 456795"/>
              <a:gd name="connsiteX107" fmla="*/ 231482 w 516470"/>
              <a:gd name="connsiteY107" fmla="*/ 182685 h 456795"/>
              <a:gd name="connsiteX108" fmla="*/ 240741 w 516470"/>
              <a:gd name="connsiteY108" fmla="*/ 166957 h 456795"/>
              <a:gd name="connsiteX109" fmla="*/ 224237 w 516470"/>
              <a:gd name="connsiteY109" fmla="*/ 150019 h 456795"/>
              <a:gd name="connsiteX110" fmla="*/ 238326 w 516470"/>
              <a:gd name="connsiteY110" fmla="*/ 150019 h 456795"/>
              <a:gd name="connsiteX111" fmla="*/ 258453 w 516470"/>
              <a:gd name="connsiteY111" fmla="*/ 153648 h 456795"/>
              <a:gd name="connsiteX112" fmla="*/ 277373 w 516470"/>
              <a:gd name="connsiteY112" fmla="*/ 161311 h 456795"/>
              <a:gd name="connsiteX113" fmla="*/ 294280 w 516470"/>
              <a:gd name="connsiteY113" fmla="*/ 187121 h 456795"/>
              <a:gd name="connsiteX114" fmla="*/ 294280 w 516470"/>
              <a:gd name="connsiteY114" fmla="*/ 205269 h 456795"/>
              <a:gd name="connsiteX115" fmla="*/ 287436 w 516470"/>
              <a:gd name="connsiteY115" fmla="*/ 212125 h 456795"/>
              <a:gd name="connsiteX116" fmla="*/ 280190 w 516470"/>
              <a:gd name="connsiteY116" fmla="*/ 205269 h 456795"/>
              <a:gd name="connsiteX117" fmla="*/ 280190 w 516470"/>
              <a:gd name="connsiteY117" fmla="*/ 187121 h 456795"/>
              <a:gd name="connsiteX118" fmla="*/ 272140 w 516470"/>
              <a:gd name="connsiteY118" fmla="*/ 174216 h 456795"/>
              <a:gd name="connsiteX119" fmla="*/ 256038 w 516470"/>
              <a:gd name="connsiteY119" fmla="*/ 168167 h 456795"/>
              <a:gd name="connsiteX120" fmla="*/ 237521 w 516470"/>
              <a:gd name="connsiteY120" fmla="*/ 200833 h 456795"/>
              <a:gd name="connsiteX121" fmla="*/ 231482 w 516470"/>
              <a:gd name="connsiteY121" fmla="*/ 204462 h 456795"/>
              <a:gd name="connsiteX122" fmla="*/ 225444 w 516470"/>
              <a:gd name="connsiteY122" fmla="*/ 200833 h 456795"/>
              <a:gd name="connsiteX123" fmla="*/ 206525 w 516470"/>
              <a:gd name="connsiteY123" fmla="*/ 168167 h 456795"/>
              <a:gd name="connsiteX124" fmla="*/ 190825 w 516470"/>
              <a:gd name="connsiteY124" fmla="*/ 174216 h 456795"/>
              <a:gd name="connsiteX125" fmla="*/ 182372 w 516470"/>
              <a:gd name="connsiteY125" fmla="*/ 187121 h 456795"/>
              <a:gd name="connsiteX126" fmla="*/ 182372 w 516470"/>
              <a:gd name="connsiteY126" fmla="*/ 205269 h 456795"/>
              <a:gd name="connsiteX127" fmla="*/ 175126 w 516470"/>
              <a:gd name="connsiteY127" fmla="*/ 212125 h 456795"/>
              <a:gd name="connsiteX128" fmla="*/ 167880 w 516470"/>
              <a:gd name="connsiteY128" fmla="*/ 205269 h 456795"/>
              <a:gd name="connsiteX129" fmla="*/ 167880 w 516470"/>
              <a:gd name="connsiteY129" fmla="*/ 187121 h 456795"/>
              <a:gd name="connsiteX130" fmla="*/ 185592 w 516470"/>
              <a:gd name="connsiteY130" fmla="*/ 161311 h 456795"/>
              <a:gd name="connsiteX131" fmla="*/ 204109 w 516470"/>
              <a:gd name="connsiteY131" fmla="*/ 153648 h 456795"/>
              <a:gd name="connsiteX132" fmla="*/ 224237 w 516470"/>
              <a:gd name="connsiteY132" fmla="*/ 150019 h 456795"/>
              <a:gd name="connsiteX133" fmla="*/ 231281 w 516470"/>
              <a:gd name="connsiteY133" fmla="*/ 78429 h 456795"/>
              <a:gd name="connsiteX134" fmla="*/ 205303 w 516470"/>
              <a:gd name="connsiteY134" fmla="*/ 104275 h 456795"/>
              <a:gd name="connsiteX135" fmla="*/ 231281 w 516470"/>
              <a:gd name="connsiteY135" fmla="*/ 129718 h 456795"/>
              <a:gd name="connsiteX136" fmla="*/ 256852 w 516470"/>
              <a:gd name="connsiteY136" fmla="*/ 104275 h 456795"/>
              <a:gd name="connsiteX137" fmla="*/ 231281 w 516470"/>
              <a:gd name="connsiteY137" fmla="*/ 78429 h 456795"/>
              <a:gd name="connsiteX138" fmla="*/ 231281 w 516470"/>
              <a:gd name="connsiteY138" fmla="*/ 64294 h 456795"/>
              <a:gd name="connsiteX139" fmla="*/ 271058 w 516470"/>
              <a:gd name="connsiteY139" fmla="*/ 104275 h 456795"/>
              <a:gd name="connsiteX140" fmla="*/ 231281 w 516470"/>
              <a:gd name="connsiteY140" fmla="*/ 144257 h 456795"/>
              <a:gd name="connsiteX141" fmla="*/ 191097 w 516470"/>
              <a:gd name="connsiteY141" fmla="*/ 104275 h 456795"/>
              <a:gd name="connsiteX142" fmla="*/ 231281 w 516470"/>
              <a:gd name="connsiteY142" fmla="*/ 64294 h 456795"/>
              <a:gd name="connsiteX143" fmla="*/ 342670 w 516470"/>
              <a:gd name="connsiteY143" fmla="*/ 46433 h 456795"/>
              <a:gd name="connsiteX144" fmla="*/ 419115 w 516470"/>
              <a:gd name="connsiteY144" fmla="*/ 46433 h 456795"/>
              <a:gd name="connsiteX145" fmla="*/ 426435 w 516470"/>
              <a:gd name="connsiteY145" fmla="*/ 53577 h 456795"/>
              <a:gd name="connsiteX146" fmla="*/ 419115 w 516470"/>
              <a:gd name="connsiteY146" fmla="*/ 60324 h 456795"/>
              <a:gd name="connsiteX147" fmla="*/ 342670 w 516470"/>
              <a:gd name="connsiteY147" fmla="*/ 60324 h 456795"/>
              <a:gd name="connsiteX148" fmla="*/ 335757 w 516470"/>
              <a:gd name="connsiteY148" fmla="*/ 53577 h 456795"/>
              <a:gd name="connsiteX149" fmla="*/ 342670 w 516470"/>
              <a:gd name="connsiteY149" fmla="*/ 46433 h 456795"/>
              <a:gd name="connsiteX150" fmla="*/ 230712 w 516470"/>
              <a:gd name="connsiteY150" fmla="*/ 44990 h 456795"/>
              <a:gd name="connsiteX151" fmla="*/ 155022 w 516470"/>
              <a:gd name="connsiteY151" fmla="*/ 76200 h 456795"/>
              <a:gd name="connsiteX152" fmla="*/ 149760 w 516470"/>
              <a:gd name="connsiteY152" fmla="*/ 82280 h 456795"/>
              <a:gd name="connsiteX153" fmla="*/ 146927 w 516470"/>
              <a:gd name="connsiteY153" fmla="*/ 85117 h 456795"/>
              <a:gd name="connsiteX154" fmla="*/ 146927 w 516470"/>
              <a:gd name="connsiteY154" fmla="*/ 219278 h 456795"/>
              <a:gd name="connsiteX155" fmla="*/ 149355 w 516470"/>
              <a:gd name="connsiteY155" fmla="*/ 221709 h 456795"/>
              <a:gd name="connsiteX156" fmla="*/ 155022 w 516470"/>
              <a:gd name="connsiteY156" fmla="*/ 227789 h 456795"/>
              <a:gd name="connsiteX157" fmla="*/ 230712 w 516470"/>
              <a:gd name="connsiteY157" fmla="*/ 259404 h 456795"/>
              <a:gd name="connsiteX158" fmla="*/ 264807 w 516470"/>
              <a:gd name="connsiteY158" fmla="*/ 252719 h 456795"/>
              <a:gd name="connsiteX159" fmla="*/ 271023 w 516470"/>
              <a:gd name="connsiteY159" fmla="*/ 251500 h 456795"/>
              <a:gd name="connsiteX160" fmla="*/ 306402 w 516470"/>
              <a:gd name="connsiteY160" fmla="*/ 227789 h 456795"/>
              <a:gd name="connsiteX161" fmla="*/ 306402 w 516470"/>
              <a:gd name="connsiteY161" fmla="*/ 76200 h 456795"/>
              <a:gd name="connsiteX162" fmla="*/ 230712 w 516470"/>
              <a:gd name="connsiteY162" fmla="*/ 44990 h 456795"/>
              <a:gd name="connsiteX163" fmla="*/ 152594 w 516470"/>
              <a:gd name="connsiteY163" fmla="*/ 14186 h 456795"/>
              <a:gd name="connsiteX164" fmla="*/ 151379 w 516470"/>
              <a:gd name="connsiteY164" fmla="*/ 16213 h 456795"/>
              <a:gd name="connsiteX165" fmla="*/ 151379 w 516470"/>
              <a:gd name="connsiteY165" fmla="*/ 59987 h 456795"/>
              <a:gd name="connsiteX166" fmla="*/ 151784 w 516470"/>
              <a:gd name="connsiteY166" fmla="*/ 59582 h 456795"/>
              <a:gd name="connsiteX167" fmla="*/ 159879 w 516470"/>
              <a:gd name="connsiteY167" fmla="*/ 53097 h 456795"/>
              <a:gd name="connsiteX168" fmla="*/ 161093 w 516470"/>
              <a:gd name="connsiteY168" fmla="*/ 52691 h 456795"/>
              <a:gd name="connsiteX169" fmla="*/ 169593 w 516470"/>
              <a:gd name="connsiteY169" fmla="*/ 47017 h 456795"/>
              <a:gd name="connsiteX170" fmla="*/ 170808 w 516470"/>
              <a:gd name="connsiteY170" fmla="*/ 46206 h 456795"/>
              <a:gd name="connsiteX171" fmla="*/ 180117 w 516470"/>
              <a:gd name="connsiteY171" fmla="*/ 41748 h 456795"/>
              <a:gd name="connsiteX172" fmla="*/ 180927 w 516470"/>
              <a:gd name="connsiteY172" fmla="*/ 41342 h 456795"/>
              <a:gd name="connsiteX173" fmla="*/ 190641 w 516470"/>
              <a:gd name="connsiteY173" fmla="*/ 37289 h 456795"/>
              <a:gd name="connsiteX174" fmla="*/ 191046 w 516470"/>
              <a:gd name="connsiteY174" fmla="*/ 37289 h 456795"/>
              <a:gd name="connsiteX175" fmla="*/ 201165 w 516470"/>
              <a:gd name="connsiteY175" fmla="*/ 34047 h 456795"/>
              <a:gd name="connsiteX176" fmla="*/ 201570 w 516470"/>
              <a:gd name="connsiteY176" fmla="*/ 34047 h 456795"/>
              <a:gd name="connsiteX177" fmla="*/ 212093 w 516470"/>
              <a:gd name="connsiteY177" fmla="*/ 32020 h 456795"/>
              <a:gd name="connsiteX178" fmla="*/ 212498 w 516470"/>
              <a:gd name="connsiteY178" fmla="*/ 32020 h 456795"/>
              <a:gd name="connsiteX179" fmla="*/ 222617 w 516470"/>
              <a:gd name="connsiteY179" fmla="*/ 31209 h 456795"/>
              <a:gd name="connsiteX180" fmla="*/ 223831 w 516470"/>
              <a:gd name="connsiteY180" fmla="*/ 30804 h 456795"/>
              <a:gd name="connsiteX181" fmla="*/ 233950 w 516470"/>
              <a:gd name="connsiteY181" fmla="*/ 30804 h 456795"/>
              <a:gd name="connsiteX182" fmla="*/ 235164 w 516470"/>
              <a:gd name="connsiteY182" fmla="*/ 30804 h 456795"/>
              <a:gd name="connsiteX183" fmla="*/ 244879 w 516470"/>
              <a:gd name="connsiteY183" fmla="*/ 31615 h 456795"/>
              <a:gd name="connsiteX184" fmla="*/ 246498 w 516470"/>
              <a:gd name="connsiteY184" fmla="*/ 31615 h 456795"/>
              <a:gd name="connsiteX185" fmla="*/ 255807 w 516470"/>
              <a:gd name="connsiteY185" fmla="*/ 33641 h 456795"/>
              <a:gd name="connsiteX186" fmla="*/ 257426 w 516470"/>
              <a:gd name="connsiteY186" fmla="*/ 33641 h 456795"/>
              <a:gd name="connsiteX187" fmla="*/ 267140 w 516470"/>
              <a:gd name="connsiteY187" fmla="*/ 36073 h 456795"/>
              <a:gd name="connsiteX188" fmla="*/ 268355 w 516470"/>
              <a:gd name="connsiteY188" fmla="*/ 36479 h 456795"/>
              <a:gd name="connsiteX189" fmla="*/ 277664 w 516470"/>
              <a:gd name="connsiteY189" fmla="*/ 40126 h 456795"/>
              <a:gd name="connsiteX190" fmla="*/ 278878 w 516470"/>
              <a:gd name="connsiteY190" fmla="*/ 40937 h 456795"/>
              <a:gd name="connsiteX191" fmla="*/ 288188 w 516470"/>
              <a:gd name="connsiteY191" fmla="*/ 44990 h 456795"/>
              <a:gd name="connsiteX192" fmla="*/ 288997 w 516470"/>
              <a:gd name="connsiteY192" fmla="*/ 45801 h 456795"/>
              <a:gd name="connsiteX193" fmla="*/ 297902 w 516470"/>
              <a:gd name="connsiteY193" fmla="*/ 51070 h 456795"/>
              <a:gd name="connsiteX194" fmla="*/ 298711 w 516470"/>
              <a:gd name="connsiteY194" fmla="*/ 51881 h 456795"/>
              <a:gd name="connsiteX195" fmla="*/ 307616 w 516470"/>
              <a:gd name="connsiteY195" fmla="*/ 57961 h 456795"/>
              <a:gd name="connsiteX196" fmla="*/ 308021 w 516470"/>
              <a:gd name="connsiteY196" fmla="*/ 58366 h 456795"/>
              <a:gd name="connsiteX197" fmla="*/ 316116 w 516470"/>
              <a:gd name="connsiteY197" fmla="*/ 66472 h 456795"/>
              <a:gd name="connsiteX198" fmla="*/ 343235 w 516470"/>
              <a:gd name="connsiteY198" fmla="*/ 106599 h 456795"/>
              <a:gd name="connsiteX199" fmla="*/ 418115 w 516470"/>
              <a:gd name="connsiteY199" fmla="*/ 106599 h 456795"/>
              <a:gd name="connsiteX200" fmla="*/ 425401 w 516470"/>
              <a:gd name="connsiteY200" fmla="*/ 113895 h 456795"/>
              <a:gd name="connsiteX201" fmla="*/ 418115 w 516470"/>
              <a:gd name="connsiteY201" fmla="*/ 120785 h 456795"/>
              <a:gd name="connsiteX202" fmla="*/ 347687 w 516470"/>
              <a:gd name="connsiteY202" fmla="*/ 120785 h 456795"/>
              <a:gd name="connsiteX203" fmla="*/ 351735 w 516470"/>
              <a:gd name="connsiteY203" fmla="*/ 152400 h 456795"/>
              <a:gd name="connsiteX204" fmla="*/ 418115 w 516470"/>
              <a:gd name="connsiteY204" fmla="*/ 152400 h 456795"/>
              <a:gd name="connsiteX205" fmla="*/ 425401 w 516470"/>
              <a:gd name="connsiteY205" fmla="*/ 159696 h 456795"/>
              <a:gd name="connsiteX206" fmla="*/ 418115 w 516470"/>
              <a:gd name="connsiteY206" fmla="*/ 166991 h 456795"/>
              <a:gd name="connsiteX207" fmla="*/ 350925 w 516470"/>
              <a:gd name="connsiteY207" fmla="*/ 166991 h 456795"/>
              <a:gd name="connsiteX208" fmla="*/ 342830 w 516470"/>
              <a:gd name="connsiteY208" fmla="*/ 198201 h 456795"/>
              <a:gd name="connsiteX209" fmla="*/ 418115 w 516470"/>
              <a:gd name="connsiteY209" fmla="*/ 198201 h 456795"/>
              <a:gd name="connsiteX210" fmla="*/ 425401 w 516470"/>
              <a:gd name="connsiteY210" fmla="*/ 205497 h 456795"/>
              <a:gd name="connsiteX211" fmla="*/ 418115 w 516470"/>
              <a:gd name="connsiteY211" fmla="*/ 212387 h 456795"/>
              <a:gd name="connsiteX212" fmla="*/ 335544 w 516470"/>
              <a:gd name="connsiteY212" fmla="*/ 212387 h 456795"/>
              <a:gd name="connsiteX213" fmla="*/ 320973 w 516470"/>
              <a:gd name="connsiteY213" fmla="*/ 232653 h 456795"/>
              <a:gd name="connsiteX214" fmla="*/ 367115 w 516470"/>
              <a:gd name="connsiteY214" fmla="*/ 278454 h 456795"/>
              <a:gd name="connsiteX215" fmla="*/ 382496 w 516470"/>
              <a:gd name="connsiteY215" fmla="*/ 273996 h 456795"/>
              <a:gd name="connsiteX216" fmla="*/ 403139 w 516470"/>
              <a:gd name="connsiteY216" fmla="*/ 282507 h 456795"/>
              <a:gd name="connsiteX217" fmla="*/ 456567 w 516470"/>
              <a:gd name="connsiteY217" fmla="*/ 336010 h 456795"/>
              <a:gd name="connsiteX218" fmla="*/ 456567 w 516470"/>
              <a:gd name="connsiteY218" fmla="*/ 16213 h 456795"/>
              <a:gd name="connsiteX219" fmla="*/ 454948 w 516470"/>
              <a:gd name="connsiteY219" fmla="*/ 14186 h 456795"/>
              <a:gd name="connsiteX220" fmla="*/ 174450 w 516470"/>
              <a:gd name="connsiteY220" fmla="*/ 14186 h 456795"/>
              <a:gd name="connsiteX221" fmla="*/ 107261 w 516470"/>
              <a:gd name="connsiteY221" fmla="*/ 14186 h 456795"/>
              <a:gd name="connsiteX222" fmla="*/ 105642 w 516470"/>
              <a:gd name="connsiteY222" fmla="*/ 16213 h 456795"/>
              <a:gd name="connsiteX223" fmla="*/ 105642 w 516470"/>
              <a:gd name="connsiteY223" fmla="*/ 440582 h 456795"/>
              <a:gd name="connsiteX224" fmla="*/ 107261 w 516470"/>
              <a:gd name="connsiteY224" fmla="*/ 442203 h 456795"/>
              <a:gd name="connsiteX225" fmla="*/ 128713 w 516470"/>
              <a:gd name="connsiteY225" fmla="*/ 442203 h 456795"/>
              <a:gd name="connsiteX226" fmla="*/ 136808 w 516470"/>
              <a:gd name="connsiteY226" fmla="*/ 442203 h 456795"/>
              <a:gd name="connsiteX227" fmla="*/ 136808 w 516470"/>
              <a:gd name="connsiteY227" fmla="*/ 440582 h 456795"/>
              <a:gd name="connsiteX228" fmla="*/ 136808 w 516470"/>
              <a:gd name="connsiteY228" fmla="*/ 229411 h 456795"/>
              <a:gd name="connsiteX229" fmla="*/ 136808 w 516470"/>
              <a:gd name="connsiteY229" fmla="*/ 74984 h 456795"/>
              <a:gd name="connsiteX230" fmla="*/ 136808 w 516470"/>
              <a:gd name="connsiteY230" fmla="*/ 16213 h 456795"/>
              <a:gd name="connsiteX231" fmla="*/ 136808 w 516470"/>
              <a:gd name="connsiteY231" fmla="*/ 14186 h 456795"/>
              <a:gd name="connsiteX232" fmla="*/ 128713 w 516470"/>
              <a:gd name="connsiteY232" fmla="*/ 14186 h 456795"/>
              <a:gd name="connsiteX233" fmla="*/ 61523 w 516470"/>
              <a:gd name="connsiteY233" fmla="*/ 14186 h 456795"/>
              <a:gd name="connsiteX234" fmla="*/ 59904 w 516470"/>
              <a:gd name="connsiteY234" fmla="*/ 16213 h 456795"/>
              <a:gd name="connsiteX235" fmla="*/ 59904 w 516470"/>
              <a:gd name="connsiteY235" fmla="*/ 440582 h 456795"/>
              <a:gd name="connsiteX236" fmla="*/ 61523 w 516470"/>
              <a:gd name="connsiteY236" fmla="*/ 442203 h 456795"/>
              <a:gd name="connsiteX237" fmla="*/ 83380 w 516470"/>
              <a:gd name="connsiteY237" fmla="*/ 442203 h 456795"/>
              <a:gd name="connsiteX238" fmla="*/ 91475 w 516470"/>
              <a:gd name="connsiteY238" fmla="*/ 442203 h 456795"/>
              <a:gd name="connsiteX239" fmla="*/ 91070 w 516470"/>
              <a:gd name="connsiteY239" fmla="*/ 440582 h 456795"/>
              <a:gd name="connsiteX240" fmla="*/ 91070 w 516470"/>
              <a:gd name="connsiteY240" fmla="*/ 16213 h 456795"/>
              <a:gd name="connsiteX241" fmla="*/ 91475 w 516470"/>
              <a:gd name="connsiteY241" fmla="*/ 14186 h 456795"/>
              <a:gd name="connsiteX242" fmla="*/ 83380 w 516470"/>
              <a:gd name="connsiteY242" fmla="*/ 14186 h 456795"/>
              <a:gd name="connsiteX243" fmla="*/ 15785 w 516470"/>
              <a:gd name="connsiteY243" fmla="*/ 14186 h 456795"/>
              <a:gd name="connsiteX244" fmla="*/ 14571 w 516470"/>
              <a:gd name="connsiteY244" fmla="*/ 16213 h 456795"/>
              <a:gd name="connsiteX245" fmla="*/ 14571 w 516470"/>
              <a:gd name="connsiteY245" fmla="*/ 440582 h 456795"/>
              <a:gd name="connsiteX246" fmla="*/ 15785 w 516470"/>
              <a:gd name="connsiteY246" fmla="*/ 442203 h 456795"/>
              <a:gd name="connsiteX247" fmla="*/ 45738 w 516470"/>
              <a:gd name="connsiteY247" fmla="*/ 442203 h 456795"/>
              <a:gd name="connsiteX248" fmla="*/ 45738 w 516470"/>
              <a:gd name="connsiteY248" fmla="*/ 440582 h 456795"/>
              <a:gd name="connsiteX249" fmla="*/ 45738 w 516470"/>
              <a:gd name="connsiteY249" fmla="*/ 16213 h 456795"/>
              <a:gd name="connsiteX250" fmla="*/ 45738 w 516470"/>
              <a:gd name="connsiteY250" fmla="*/ 14186 h 456795"/>
              <a:gd name="connsiteX251" fmla="*/ 15785 w 516470"/>
              <a:gd name="connsiteY251" fmla="*/ 0 h 456795"/>
              <a:gd name="connsiteX252" fmla="*/ 61523 w 516470"/>
              <a:gd name="connsiteY252" fmla="*/ 0 h 456795"/>
              <a:gd name="connsiteX253" fmla="*/ 83380 w 516470"/>
              <a:gd name="connsiteY253" fmla="*/ 0 h 456795"/>
              <a:gd name="connsiteX254" fmla="*/ 107261 w 516470"/>
              <a:gd name="connsiteY254" fmla="*/ 0 h 456795"/>
              <a:gd name="connsiteX255" fmla="*/ 128713 w 516470"/>
              <a:gd name="connsiteY255" fmla="*/ 0 h 456795"/>
              <a:gd name="connsiteX256" fmla="*/ 152594 w 516470"/>
              <a:gd name="connsiteY256" fmla="*/ 0 h 456795"/>
              <a:gd name="connsiteX257" fmla="*/ 174450 w 516470"/>
              <a:gd name="connsiteY257" fmla="*/ 0 h 456795"/>
              <a:gd name="connsiteX258" fmla="*/ 454948 w 516470"/>
              <a:gd name="connsiteY258" fmla="*/ 0 h 456795"/>
              <a:gd name="connsiteX259" fmla="*/ 471138 w 516470"/>
              <a:gd name="connsiteY259" fmla="*/ 16213 h 456795"/>
              <a:gd name="connsiteX260" fmla="*/ 471138 w 516470"/>
              <a:gd name="connsiteY260" fmla="*/ 350196 h 456795"/>
              <a:gd name="connsiteX261" fmla="*/ 507971 w 516470"/>
              <a:gd name="connsiteY261" fmla="*/ 387485 h 456795"/>
              <a:gd name="connsiteX262" fmla="*/ 507971 w 516470"/>
              <a:gd name="connsiteY262" fmla="*/ 428017 h 456795"/>
              <a:gd name="connsiteX263" fmla="*/ 506352 w 516470"/>
              <a:gd name="connsiteY263" fmla="*/ 430044 h 456795"/>
              <a:gd name="connsiteX264" fmla="*/ 485709 w 516470"/>
              <a:gd name="connsiteY264" fmla="*/ 438555 h 456795"/>
              <a:gd name="connsiteX265" fmla="*/ 471138 w 516470"/>
              <a:gd name="connsiteY265" fmla="*/ 434097 h 456795"/>
              <a:gd name="connsiteX266" fmla="*/ 471138 w 516470"/>
              <a:gd name="connsiteY266" fmla="*/ 440582 h 456795"/>
              <a:gd name="connsiteX267" fmla="*/ 454948 w 516470"/>
              <a:gd name="connsiteY267" fmla="*/ 456795 h 456795"/>
              <a:gd name="connsiteX268" fmla="*/ 174450 w 516470"/>
              <a:gd name="connsiteY268" fmla="*/ 456795 h 456795"/>
              <a:gd name="connsiteX269" fmla="*/ 152594 w 516470"/>
              <a:gd name="connsiteY269" fmla="*/ 456795 h 456795"/>
              <a:gd name="connsiteX270" fmla="*/ 128713 w 516470"/>
              <a:gd name="connsiteY270" fmla="*/ 456795 h 456795"/>
              <a:gd name="connsiteX271" fmla="*/ 107261 w 516470"/>
              <a:gd name="connsiteY271" fmla="*/ 456795 h 456795"/>
              <a:gd name="connsiteX272" fmla="*/ 83380 w 516470"/>
              <a:gd name="connsiteY272" fmla="*/ 456795 h 456795"/>
              <a:gd name="connsiteX273" fmla="*/ 61523 w 516470"/>
              <a:gd name="connsiteY273" fmla="*/ 456795 h 456795"/>
              <a:gd name="connsiteX274" fmla="*/ 15785 w 516470"/>
              <a:gd name="connsiteY274" fmla="*/ 456795 h 456795"/>
              <a:gd name="connsiteX275" fmla="*/ 0 w 516470"/>
              <a:gd name="connsiteY275" fmla="*/ 440582 h 456795"/>
              <a:gd name="connsiteX276" fmla="*/ 0 w 516470"/>
              <a:gd name="connsiteY276" fmla="*/ 16213 h 456795"/>
              <a:gd name="connsiteX277" fmla="*/ 15785 w 516470"/>
              <a:gd name="connsiteY277" fmla="*/ 0 h 4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516470" h="456795">
                <a:moveTo>
                  <a:pt x="189143" y="396477"/>
                </a:moveTo>
                <a:lnTo>
                  <a:pt x="235506" y="396477"/>
                </a:lnTo>
                <a:cubicBezTo>
                  <a:pt x="239609" y="396477"/>
                  <a:pt x="242481" y="399652"/>
                  <a:pt x="242481" y="403224"/>
                </a:cubicBezTo>
                <a:cubicBezTo>
                  <a:pt x="242481" y="407193"/>
                  <a:pt x="239609" y="410368"/>
                  <a:pt x="235506" y="410368"/>
                </a:cubicBezTo>
                <a:lnTo>
                  <a:pt x="189143" y="410368"/>
                </a:lnTo>
                <a:cubicBezTo>
                  <a:pt x="185040" y="410368"/>
                  <a:pt x="182168" y="407193"/>
                  <a:pt x="182168" y="403224"/>
                </a:cubicBezTo>
                <a:cubicBezTo>
                  <a:pt x="182168" y="399652"/>
                  <a:pt x="185040" y="396477"/>
                  <a:pt x="189143" y="396477"/>
                </a:cubicBezTo>
                <a:close/>
                <a:moveTo>
                  <a:pt x="273212" y="380190"/>
                </a:moveTo>
                <a:lnTo>
                  <a:pt x="273212" y="411804"/>
                </a:lnTo>
                <a:lnTo>
                  <a:pt x="410829" y="411804"/>
                </a:lnTo>
                <a:lnTo>
                  <a:pt x="410829" y="380190"/>
                </a:lnTo>
                <a:close/>
                <a:moveTo>
                  <a:pt x="189143" y="366116"/>
                </a:moveTo>
                <a:lnTo>
                  <a:pt x="235506" y="366116"/>
                </a:lnTo>
                <a:cubicBezTo>
                  <a:pt x="239609" y="366116"/>
                  <a:pt x="242481" y="369291"/>
                  <a:pt x="242481" y="373260"/>
                </a:cubicBezTo>
                <a:cubicBezTo>
                  <a:pt x="242481" y="376832"/>
                  <a:pt x="239609" y="380007"/>
                  <a:pt x="235506" y="380007"/>
                </a:cubicBezTo>
                <a:lnTo>
                  <a:pt x="189143" y="380007"/>
                </a:lnTo>
                <a:cubicBezTo>
                  <a:pt x="185040" y="380007"/>
                  <a:pt x="182168" y="376832"/>
                  <a:pt x="182168" y="373260"/>
                </a:cubicBezTo>
                <a:cubicBezTo>
                  <a:pt x="182168" y="369291"/>
                  <a:pt x="185040" y="366116"/>
                  <a:pt x="189143" y="366116"/>
                </a:cubicBezTo>
                <a:close/>
                <a:moveTo>
                  <a:pt x="189143" y="319681"/>
                </a:moveTo>
                <a:lnTo>
                  <a:pt x="235506" y="319681"/>
                </a:lnTo>
                <a:cubicBezTo>
                  <a:pt x="239609" y="319681"/>
                  <a:pt x="242481" y="322856"/>
                  <a:pt x="242481" y="326428"/>
                </a:cubicBezTo>
                <a:cubicBezTo>
                  <a:pt x="242481" y="330397"/>
                  <a:pt x="239609" y="333572"/>
                  <a:pt x="235506" y="333572"/>
                </a:cubicBezTo>
                <a:lnTo>
                  <a:pt x="189143" y="333572"/>
                </a:lnTo>
                <a:cubicBezTo>
                  <a:pt x="185040" y="333572"/>
                  <a:pt x="182168" y="330397"/>
                  <a:pt x="182168" y="326428"/>
                </a:cubicBezTo>
                <a:cubicBezTo>
                  <a:pt x="182168" y="322856"/>
                  <a:pt x="185040" y="319681"/>
                  <a:pt x="189143" y="319681"/>
                </a:cubicBezTo>
                <a:close/>
                <a:moveTo>
                  <a:pt x="273212" y="303989"/>
                </a:moveTo>
                <a:lnTo>
                  <a:pt x="273212" y="335604"/>
                </a:lnTo>
                <a:lnTo>
                  <a:pt x="350116" y="335604"/>
                </a:lnTo>
                <a:lnTo>
                  <a:pt x="350116" y="303989"/>
                </a:lnTo>
                <a:close/>
                <a:moveTo>
                  <a:pt x="189143" y="289320"/>
                </a:moveTo>
                <a:lnTo>
                  <a:pt x="235506" y="289320"/>
                </a:lnTo>
                <a:cubicBezTo>
                  <a:pt x="239609" y="289320"/>
                  <a:pt x="242481" y="292795"/>
                  <a:pt x="242481" y="296271"/>
                </a:cubicBezTo>
                <a:cubicBezTo>
                  <a:pt x="242481" y="300132"/>
                  <a:pt x="239609" y="303222"/>
                  <a:pt x="235506" y="303222"/>
                </a:cubicBezTo>
                <a:lnTo>
                  <a:pt x="189143" y="303222"/>
                </a:lnTo>
                <a:cubicBezTo>
                  <a:pt x="185040" y="303222"/>
                  <a:pt x="182168" y="300132"/>
                  <a:pt x="182168" y="296271"/>
                </a:cubicBezTo>
                <a:cubicBezTo>
                  <a:pt x="182168" y="292795"/>
                  <a:pt x="185040" y="289320"/>
                  <a:pt x="189143" y="289320"/>
                </a:cubicBezTo>
                <a:close/>
                <a:moveTo>
                  <a:pt x="382749" y="288384"/>
                </a:moveTo>
                <a:cubicBezTo>
                  <a:pt x="379056" y="288384"/>
                  <a:pt x="375413" y="289803"/>
                  <a:pt x="372782" y="292640"/>
                </a:cubicBezTo>
                <a:lnTo>
                  <a:pt x="370758" y="294262"/>
                </a:lnTo>
                <a:cubicBezTo>
                  <a:pt x="367925" y="297099"/>
                  <a:pt x="366711" y="300747"/>
                  <a:pt x="366711" y="304800"/>
                </a:cubicBezTo>
                <a:cubicBezTo>
                  <a:pt x="366711" y="308448"/>
                  <a:pt x="367925" y="312096"/>
                  <a:pt x="370758" y="314933"/>
                </a:cubicBezTo>
                <a:lnTo>
                  <a:pt x="475995" y="419911"/>
                </a:lnTo>
                <a:cubicBezTo>
                  <a:pt x="481257" y="425180"/>
                  <a:pt x="490567" y="425180"/>
                  <a:pt x="496233" y="419911"/>
                </a:cubicBezTo>
                <a:lnTo>
                  <a:pt x="497852" y="417884"/>
                </a:lnTo>
                <a:cubicBezTo>
                  <a:pt x="503519" y="412210"/>
                  <a:pt x="503519" y="403293"/>
                  <a:pt x="497852" y="397618"/>
                </a:cubicBezTo>
                <a:lnTo>
                  <a:pt x="471138" y="370462"/>
                </a:lnTo>
                <a:lnTo>
                  <a:pt x="393020" y="292640"/>
                </a:lnTo>
                <a:cubicBezTo>
                  <a:pt x="390187" y="289803"/>
                  <a:pt x="386443" y="288384"/>
                  <a:pt x="382749" y="288384"/>
                </a:cubicBezTo>
                <a:close/>
                <a:moveTo>
                  <a:pt x="304378" y="248461"/>
                </a:moveTo>
                <a:cubicBezTo>
                  <a:pt x="302759" y="249676"/>
                  <a:pt x="300735" y="251298"/>
                  <a:pt x="298711" y="252514"/>
                </a:cubicBezTo>
                <a:cubicBezTo>
                  <a:pt x="298711" y="252514"/>
                  <a:pt x="298307" y="252919"/>
                  <a:pt x="297902" y="252919"/>
                </a:cubicBezTo>
                <a:cubicBezTo>
                  <a:pt x="295069" y="255351"/>
                  <a:pt x="291831" y="256567"/>
                  <a:pt x="289402" y="258188"/>
                </a:cubicBezTo>
                <a:cubicBezTo>
                  <a:pt x="288592" y="258593"/>
                  <a:pt x="288188" y="258999"/>
                  <a:pt x="288188" y="258999"/>
                </a:cubicBezTo>
                <a:lnTo>
                  <a:pt x="304378" y="258999"/>
                </a:lnTo>
                <a:close/>
                <a:moveTo>
                  <a:pt x="151379" y="244002"/>
                </a:moveTo>
                <a:lnTo>
                  <a:pt x="151379" y="440582"/>
                </a:lnTo>
                <a:cubicBezTo>
                  <a:pt x="151379" y="441393"/>
                  <a:pt x="151784" y="442203"/>
                  <a:pt x="152594" y="442203"/>
                </a:cubicBezTo>
                <a:lnTo>
                  <a:pt x="174450" y="442203"/>
                </a:lnTo>
                <a:lnTo>
                  <a:pt x="454948" y="442203"/>
                </a:lnTo>
                <a:cubicBezTo>
                  <a:pt x="455757" y="442203"/>
                  <a:pt x="456567" y="441393"/>
                  <a:pt x="456567" y="440582"/>
                </a:cubicBezTo>
                <a:lnTo>
                  <a:pt x="456567" y="421127"/>
                </a:lnTo>
                <a:lnTo>
                  <a:pt x="425401" y="389512"/>
                </a:lnTo>
                <a:lnTo>
                  <a:pt x="425401" y="419100"/>
                </a:lnTo>
                <a:cubicBezTo>
                  <a:pt x="425401" y="422748"/>
                  <a:pt x="422163" y="425991"/>
                  <a:pt x="418115" y="425991"/>
                </a:cubicBezTo>
                <a:lnTo>
                  <a:pt x="265926" y="425991"/>
                </a:lnTo>
                <a:cubicBezTo>
                  <a:pt x="261878" y="425991"/>
                  <a:pt x="258640" y="422748"/>
                  <a:pt x="258640" y="419100"/>
                </a:cubicBezTo>
                <a:lnTo>
                  <a:pt x="258640" y="373299"/>
                </a:lnTo>
                <a:cubicBezTo>
                  <a:pt x="258640" y="369246"/>
                  <a:pt x="261878" y="366003"/>
                  <a:pt x="265926" y="366003"/>
                </a:cubicBezTo>
                <a:lnTo>
                  <a:pt x="401925" y="366003"/>
                </a:lnTo>
                <a:lnTo>
                  <a:pt x="364282" y="328309"/>
                </a:lnTo>
                <a:lnTo>
                  <a:pt x="364282" y="342900"/>
                </a:lnTo>
                <a:cubicBezTo>
                  <a:pt x="364282" y="346548"/>
                  <a:pt x="361044" y="349791"/>
                  <a:pt x="356997" y="349791"/>
                </a:cubicBezTo>
                <a:lnTo>
                  <a:pt x="265926" y="349791"/>
                </a:lnTo>
                <a:cubicBezTo>
                  <a:pt x="261878" y="349791"/>
                  <a:pt x="258640" y="346548"/>
                  <a:pt x="258640" y="342900"/>
                </a:cubicBezTo>
                <a:lnTo>
                  <a:pt x="258640" y="296693"/>
                </a:lnTo>
                <a:cubicBezTo>
                  <a:pt x="258640" y="293046"/>
                  <a:pt x="261878" y="289398"/>
                  <a:pt x="265926" y="289398"/>
                </a:cubicBezTo>
                <a:lnTo>
                  <a:pt x="356592" y="289398"/>
                </a:lnTo>
                <a:cubicBezTo>
                  <a:pt x="356592" y="289398"/>
                  <a:pt x="356997" y="288992"/>
                  <a:pt x="356997" y="288587"/>
                </a:cubicBezTo>
                <a:lnTo>
                  <a:pt x="318545" y="250487"/>
                </a:lnTo>
                <a:lnTo>
                  <a:pt x="318545" y="266295"/>
                </a:lnTo>
                <a:cubicBezTo>
                  <a:pt x="318545" y="270348"/>
                  <a:pt x="315711" y="273590"/>
                  <a:pt x="311664" y="273590"/>
                </a:cubicBezTo>
                <a:lnTo>
                  <a:pt x="265926" y="273590"/>
                </a:lnTo>
                <a:cubicBezTo>
                  <a:pt x="263093" y="273590"/>
                  <a:pt x="261069" y="272374"/>
                  <a:pt x="259855" y="269942"/>
                </a:cubicBezTo>
                <a:cubicBezTo>
                  <a:pt x="259045" y="269942"/>
                  <a:pt x="258236" y="270348"/>
                  <a:pt x="257426" y="270348"/>
                </a:cubicBezTo>
                <a:cubicBezTo>
                  <a:pt x="257021" y="270753"/>
                  <a:pt x="256617" y="270753"/>
                  <a:pt x="255807" y="270753"/>
                </a:cubicBezTo>
                <a:cubicBezTo>
                  <a:pt x="252974" y="271158"/>
                  <a:pt x="249331" y="271969"/>
                  <a:pt x="246498" y="272374"/>
                </a:cubicBezTo>
                <a:cubicBezTo>
                  <a:pt x="245688" y="272374"/>
                  <a:pt x="245283" y="272374"/>
                  <a:pt x="244879" y="272374"/>
                </a:cubicBezTo>
                <a:cubicBezTo>
                  <a:pt x="241641" y="273185"/>
                  <a:pt x="238402" y="273185"/>
                  <a:pt x="235164" y="273590"/>
                </a:cubicBezTo>
                <a:cubicBezTo>
                  <a:pt x="234760" y="273590"/>
                  <a:pt x="234355" y="273590"/>
                  <a:pt x="233545" y="273590"/>
                </a:cubicBezTo>
                <a:cubicBezTo>
                  <a:pt x="232736" y="273590"/>
                  <a:pt x="231522" y="273590"/>
                  <a:pt x="230712" y="273590"/>
                </a:cubicBezTo>
                <a:cubicBezTo>
                  <a:pt x="228284" y="273590"/>
                  <a:pt x="226260" y="273590"/>
                  <a:pt x="223831" y="273590"/>
                </a:cubicBezTo>
                <a:cubicBezTo>
                  <a:pt x="223426" y="273185"/>
                  <a:pt x="223022" y="273185"/>
                  <a:pt x="222617" y="273185"/>
                </a:cubicBezTo>
                <a:cubicBezTo>
                  <a:pt x="219379" y="273185"/>
                  <a:pt x="216141" y="272374"/>
                  <a:pt x="212903" y="272374"/>
                </a:cubicBezTo>
                <a:cubicBezTo>
                  <a:pt x="212498" y="272374"/>
                  <a:pt x="212093" y="272374"/>
                  <a:pt x="211688" y="271969"/>
                </a:cubicBezTo>
                <a:cubicBezTo>
                  <a:pt x="208046" y="271564"/>
                  <a:pt x="204808" y="270753"/>
                  <a:pt x="201570" y="269942"/>
                </a:cubicBezTo>
                <a:cubicBezTo>
                  <a:pt x="201570" y="269942"/>
                  <a:pt x="201165" y="269942"/>
                  <a:pt x="201165" y="269942"/>
                </a:cubicBezTo>
                <a:cubicBezTo>
                  <a:pt x="197927" y="269132"/>
                  <a:pt x="194689" y="267916"/>
                  <a:pt x="191451" y="267105"/>
                </a:cubicBezTo>
                <a:cubicBezTo>
                  <a:pt x="191046" y="266700"/>
                  <a:pt x="191046" y="266700"/>
                  <a:pt x="190641" y="266700"/>
                </a:cubicBezTo>
                <a:cubicBezTo>
                  <a:pt x="187403" y="265484"/>
                  <a:pt x="184165" y="264268"/>
                  <a:pt x="180927" y="262647"/>
                </a:cubicBezTo>
                <a:cubicBezTo>
                  <a:pt x="180522" y="262647"/>
                  <a:pt x="180522" y="262647"/>
                  <a:pt x="180117" y="262647"/>
                </a:cubicBezTo>
                <a:cubicBezTo>
                  <a:pt x="176879" y="261025"/>
                  <a:pt x="173641" y="259404"/>
                  <a:pt x="170808" y="257783"/>
                </a:cubicBezTo>
                <a:cubicBezTo>
                  <a:pt x="170808" y="257783"/>
                  <a:pt x="169998" y="257378"/>
                  <a:pt x="169593" y="256972"/>
                </a:cubicBezTo>
                <a:cubicBezTo>
                  <a:pt x="166760" y="255351"/>
                  <a:pt x="163927" y="253730"/>
                  <a:pt x="161093" y="251703"/>
                </a:cubicBezTo>
                <a:cubicBezTo>
                  <a:pt x="160689" y="251298"/>
                  <a:pt x="160284" y="251298"/>
                  <a:pt x="159879" y="250487"/>
                </a:cubicBezTo>
                <a:cubicBezTo>
                  <a:pt x="157451" y="248866"/>
                  <a:pt x="154617" y="246839"/>
                  <a:pt x="151784" y="244407"/>
                </a:cubicBezTo>
                <a:cubicBezTo>
                  <a:pt x="151784" y="244407"/>
                  <a:pt x="151379" y="244407"/>
                  <a:pt x="151379" y="244002"/>
                </a:cubicBezTo>
                <a:close/>
                <a:moveTo>
                  <a:pt x="221821" y="166957"/>
                </a:moveTo>
                <a:lnTo>
                  <a:pt x="231482" y="182685"/>
                </a:lnTo>
                <a:lnTo>
                  <a:pt x="240741" y="166957"/>
                </a:lnTo>
                <a:close/>
                <a:moveTo>
                  <a:pt x="224237" y="150019"/>
                </a:moveTo>
                <a:lnTo>
                  <a:pt x="238326" y="150019"/>
                </a:lnTo>
                <a:cubicBezTo>
                  <a:pt x="245169" y="150019"/>
                  <a:pt x="252012" y="151229"/>
                  <a:pt x="258453" y="153648"/>
                </a:cubicBezTo>
                <a:lnTo>
                  <a:pt x="277373" y="161311"/>
                </a:lnTo>
                <a:cubicBezTo>
                  <a:pt x="287839" y="165747"/>
                  <a:pt x="294280" y="175426"/>
                  <a:pt x="294280" y="187121"/>
                </a:cubicBezTo>
                <a:lnTo>
                  <a:pt x="294280" y="205269"/>
                </a:lnTo>
                <a:cubicBezTo>
                  <a:pt x="294280" y="209302"/>
                  <a:pt x="291462" y="212125"/>
                  <a:pt x="287436" y="212125"/>
                </a:cubicBezTo>
                <a:cubicBezTo>
                  <a:pt x="283411" y="212125"/>
                  <a:pt x="280190" y="209302"/>
                  <a:pt x="280190" y="205269"/>
                </a:cubicBezTo>
                <a:lnTo>
                  <a:pt x="280190" y="187121"/>
                </a:lnTo>
                <a:cubicBezTo>
                  <a:pt x="280190" y="181475"/>
                  <a:pt x="276970" y="176636"/>
                  <a:pt x="272140" y="174216"/>
                </a:cubicBezTo>
                <a:lnTo>
                  <a:pt x="256038" y="168167"/>
                </a:lnTo>
                <a:lnTo>
                  <a:pt x="237521" y="200833"/>
                </a:lnTo>
                <a:cubicBezTo>
                  <a:pt x="236313" y="202849"/>
                  <a:pt x="233898" y="204462"/>
                  <a:pt x="231482" y="204462"/>
                </a:cubicBezTo>
                <a:cubicBezTo>
                  <a:pt x="229067" y="204462"/>
                  <a:pt x="226652" y="202849"/>
                  <a:pt x="225444" y="200833"/>
                </a:cubicBezTo>
                <a:lnTo>
                  <a:pt x="206525" y="168167"/>
                </a:lnTo>
                <a:lnTo>
                  <a:pt x="190825" y="174216"/>
                </a:lnTo>
                <a:cubicBezTo>
                  <a:pt x="185592" y="176636"/>
                  <a:pt x="182372" y="181475"/>
                  <a:pt x="182372" y="187121"/>
                </a:cubicBezTo>
                <a:lnTo>
                  <a:pt x="182372" y="205269"/>
                </a:lnTo>
                <a:cubicBezTo>
                  <a:pt x="182372" y="209302"/>
                  <a:pt x="179151" y="212125"/>
                  <a:pt x="175126" y="212125"/>
                </a:cubicBezTo>
                <a:cubicBezTo>
                  <a:pt x="171503" y="212125"/>
                  <a:pt x="167880" y="209302"/>
                  <a:pt x="167880" y="205269"/>
                </a:cubicBezTo>
                <a:lnTo>
                  <a:pt x="167880" y="187121"/>
                </a:lnTo>
                <a:cubicBezTo>
                  <a:pt x="167880" y="175426"/>
                  <a:pt x="175126" y="165747"/>
                  <a:pt x="185592" y="161311"/>
                </a:cubicBezTo>
                <a:lnTo>
                  <a:pt x="204109" y="153648"/>
                </a:lnTo>
                <a:cubicBezTo>
                  <a:pt x="210550" y="151229"/>
                  <a:pt x="216991" y="150019"/>
                  <a:pt x="224237" y="150019"/>
                </a:cubicBezTo>
                <a:close/>
                <a:moveTo>
                  <a:pt x="231281" y="78429"/>
                </a:moveTo>
                <a:cubicBezTo>
                  <a:pt x="217074" y="78429"/>
                  <a:pt x="205303" y="90141"/>
                  <a:pt x="205303" y="104275"/>
                </a:cubicBezTo>
                <a:cubicBezTo>
                  <a:pt x="205303" y="118006"/>
                  <a:pt x="217074" y="129718"/>
                  <a:pt x="231281" y="129718"/>
                </a:cubicBezTo>
                <a:cubicBezTo>
                  <a:pt x="245081" y="129718"/>
                  <a:pt x="256852" y="118006"/>
                  <a:pt x="256852" y="104275"/>
                </a:cubicBezTo>
                <a:cubicBezTo>
                  <a:pt x="256852" y="90141"/>
                  <a:pt x="245081" y="78429"/>
                  <a:pt x="231281" y="78429"/>
                </a:cubicBezTo>
                <a:close/>
                <a:moveTo>
                  <a:pt x="231281" y="64294"/>
                </a:moveTo>
                <a:cubicBezTo>
                  <a:pt x="253605" y="64294"/>
                  <a:pt x="271058" y="82063"/>
                  <a:pt x="271058" y="104275"/>
                </a:cubicBezTo>
                <a:cubicBezTo>
                  <a:pt x="271058" y="126084"/>
                  <a:pt x="253605" y="144257"/>
                  <a:pt x="231281" y="144257"/>
                </a:cubicBezTo>
                <a:cubicBezTo>
                  <a:pt x="208956" y="144257"/>
                  <a:pt x="191097" y="126084"/>
                  <a:pt x="191097" y="104275"/>
                </a:cubicBezTo>
                <a:cubicBezTo>
                  <a:pt x="191097" y="82063"/>
                  <a:pt x="208956" y="64294"/>
                  <a:pt x="231281" y="64294"/>
                </a:cubicBezTo>
                <a:close/>
                <a:moveTo>
                  <a:pt x="342670" y="46433"/>
                </a:moveTo>
                <a:lnTo>
                  <a:pt x="419115" y="46433"/>
                </a:lnTo>
                <a:cubicBezTo>
                  <a:pt x="423182" y="46433"/>
                  <a:pt x="426435" y="49608"/>
                  <a:pt x="426435" y="53577"/>
                </a:cubicBezTo>
                <a:cubicBezTo>
                  <a:pt x="426435" y="57149"/>
                  <a:pt x="423182" y="60324"/>
                  <a:pt x="419115" y="60324"/>
                </a:cubicBezTo>
                <a:lnTo>
                  <a:pt x="342670" y="60324"/>
                </a:lnTo>
                <a:cubicBezTo>
                  <a:pt x="338604" y="60324"/>
                  <a:pt x="335757" y="57149"/>
                  <a:pt x="335757" y="53577"/>
                </a:cubicBezTo>
                <a:cubicBezTo>
                  <a:pt x="335757" y="49608"/>
                  <a:pt x="338604" y="46433"/>
                  <a:pt x="342670" y="46433"/>
                </a:cubicBezTo>
                <a:close/>
                <a:moveTo>
                  <a:pt x="230712" y="44990"/>
                </a:moveTo>
                <a:cubicBezTo>
                  <a:pt x="203189" y="44990"/>
                  <a:pt x="175665" y="55529"/>
                  <a:pt x="155022" y="76200"/>
                </a:cubicBezTo>
                <a:cubicBezTo>
                  <a:pt x="152998" y="78226"/>
                  <a:pt x="151379" y="79848"/>
                  <a:pt x="149760" y="82280"/>
                </a:cubicBezTo>
                <a:lnTo>
                  <a:pt x="146927" y="85117"/>
                </a:lnTo>
                <a:cubicBezTo>
                  <a:pt x="115761" y="124433"/>
                  <a:pt x="115761" y="179962"/>
                  <a:pt x="146927" y="219278"/>
                </a:cubicBezTo>
                <a:lnTo>
                  <a:pt x="149355" y="221709"/>
                </a:lnTo>
                <a:cubicBezTo>
                  <a:pt x="151379" y="224141"/>
                  <a:pt x="152998" y="226168"/>
                  <a:pt x="155022" y="227789"/>
                </a:cubicBezTo>
                <a:cubicBezTo>
                  <a:pt x="175867" y="248866"/>
                  <a:pt x="203290" y="259404"/>
                  <a:pt x="230712" y="259404"/>
                </a:cubicBezTo>
                <a:lnTo>
                  <a:pt x="264807" y="252719"/>
                </a:lnTo>
                <a:lnTo>
                  <a:pt x="271023" y="251500"/>
                </a:lnTo>
                <a:cubicBezTo>
                  <a:pt x="283912" y="246231"/>
                  <a:pt x="295979" y="238327"/>
                  <a:pt x="306402" y="227789"/>
                </a:cubicBezTo>
                <a:cubicBezTo>
                  <a:pt x="348092" y="186041"/>
                  <a:pt x="348092" y="117948"/>
                  <a:pt x="306402" y="76200"/>
                </a:cubicBezTo>
                <a:cubicBezTo>
                  <a:pt x="285354" y="55529"/>
                  <a:pt x="257831" y="44990"/>
                  <a:pt x="230712" y="44990"/>
                </a:cubicBezTo>
                <a:close/>
                <a:moveTo>
                  <a:pt x="152594" y="14186"/>
                </a:moveTo>
                <a:cubicBezTo>
                  <a:pt x="151784" y="14186"/>
                  <a:pt x="151379" y="14997"/>
                  <a:pt x="151379" y="16213"/>
                </a:cubicBezTo>
                <a:lnTo>
                  <a:pt x="151379" y="59987"/>
                </a:lnTo>
                <a:cubicBezTo>
                  <a:pt x="151379" y="59987"/>
                  <a:pt x="151784" y="59987"/>
                  <a:pt x="151784" y="59582"/>
                </a:cubicBezTo>
                <a:cubicBezTo>
                  <a:pt x="154617" y="57150"/>
                  <a:pt x="157451" y="55529"/>
                  <a:pt x="159879" y="53097"/>
                </a:cubicBezTo>
                <a:cubicBezTo>
                  <a:pt x="160284" y="53097"/>
                  <a:pt x="160689" y="53097"/>
                  <a:pt x="161093" y="52691"/>
                </a:cubicBezTo>
                <a:cubicBezTo>
                  <a:pt x="163927" y="50665"/>
                  <a:pt x="166760" y="48638"/>
                  <a:pt x="169593" y="47017"/>
                </a:cubicBezTo>
                <a:cubicBezTo>
                  <a:pt x="169998" y="46612"/>
                  <a:pt x="170808" y="46612"/>
                  <a:pt x="170808" y="46206"/>
                </a:cubicBezTo>
                <a:cubicBezTo>
                  <a:pt x="173641" y="44585"/>
                  <a:pt x="176879" y="42964"/>
                  <a:pt x="180117" y="41748"/>
                </a:cubicBezTo>
                <a:cubicBezTo>
                  <a:pt x="180522" y="41342"/>
                  <a:pt x="180522" y="41342"/>
                  <a:pt x="180927" y="41342"/>
                </a:cubicBezTo>
                <a:cubicBezTo>
                  <a:pt x="184165" y="39721"/>
                  <a:pt x="187403" y="38505"/>
                  <a:pt x="190641" y="37289"/>
                </a:cubicBezTo>
                <a:cubicBezTo>
                  <a:pt x="191046" y="37289"/>
                  <a:pt x="191046" y="37289"/>
                  <a:pt x="191046" y="37289"/>
                </a:cubicBezTo>
                <a:cubicBezTo>
                  <a:pt x="194689" y="36073"/>
                  <a:pt x="197927" y="34857"/>
                  <a:pt x="201165" y="34047"/>
                </a:cubicBezTo>
                <a:cubicBezTo>
                  <a:pt x="201570" y="34047"/>
                  <a:pt x="201570" y="34047"/>
                  <a:pt x="201570" y="34047"/>
                </a:cubicBezTo>
                <a:cubicBezTo>
                  <a:pt x="204808" y="33236"/>
                  <a:pt x="208450" y="32425"/>
                  <a:pt x="212093" y="32020"/>
                </a:cubicBezTo>
                <a:lnTo>
                  <a:pt x="212498" y="32020"/>
                </a:lnTo>
                <a:cubicBezTo>
                  <a:pt x="216141" y="31209"/>
                  <a:pt x="219379" y="31209"/>
                  <a:pt x="222617" y="31209"/>
                </a:cubicBezTo>
                <a:cubicBezTo>
                  <a:pt x="223426" y="31209"/>
                  <a:pt x="223426" y="30804"/>
                  <a:pt x="223831" y="30804"/>
                </a:cubicBezTo>
                <a:cubicBezTo>
                  <a:pt x="227474" y="30804"/>
                  <a:pt x="230712" y="30804"/>
                  <a:pt x="233950" y="30804"/>
                </a:cubicBezTo>
                <a:cubicBezTo>
                  <a:pt x="234355" y="30804"/>
                  <a:pt x="234760" y="30804"/>
                  <a:pt x="235164" y="30804"/>
                </a:cubicBezTo>
                <a:cubicBezTo>
                  <a:pt x="238402" y="30804"/>
                  <a:pt x="241641" y="31209"/>
                  <a:pt x="244879" y="31615"/>
                </a:cubicBezTo>
                <a:cubicBezTo>
                  <a:pt x="245688" y="31615"/>
                  <a:pt x="245688" y="31615"/>
                  <a:pt x="246498" y="31615"/>
                </a:cubicBezTo>
                <a:cubicBezTo>
                  <a:pt x="249331" y="32425"/>
                  <a:pt x="252974" y="32425"/>
                  <a:pt x="255807" y="33641"/>
                </a:cubicBezTo>
                <a:cubicBezTo>
                  <a:pt x="256617" y="33641"/>
                  <a:pt x="256617" y="33641"/>
                  <a:pt x="257426" y="33641"/>
                </a:cubicBezTo>
                <a:cubicBezTo>
                  <a:pt x="260664" y="34452"/>
                  <a:pt x="263902" y="35263"/>
                  <a:pt x="267140" y="36073"/>
                </a:cubicBezTo>
                <a:cubicBezTo>
                  <a:pt x="267545" y="36073"/>
                  <a:pt x="267950" y="36479"/>
                  <a:pt x="268355" y="36479"/>
                </a:cubicBezTo>
                <a:cubicBezTo>
                  <a:pt x="271593" y="37695"/>
                  <a:pt x="274831" y="38911"/>
                  <a:pt x="277664" y="40126"/>
                </a:cubicBezTo>
                <a:cubicBezTo>
                  <a:pt x="278069" y="40126"/>
                  <a:pt x="278473" y="40532"/>
                  <a:pt x="278878" y="40937"/>
                </a:cubicBezTo>
                <a:cubicBezTo>
                  <a:pt x="282116" y="42153"/>
                  <a:pt x="284950" y="43369"/>
                  <a:pt x="288188" y="44990"/>
                </a:cubicBezTo>
                <a:cubicBezTo>
                  <a:pt x="288188" y="45396"/>
                  <a:pt x="288592" y="45396"/>
                  <a:pt x="288997" y="45801"/>
                </a:cubicBezTo>
                <a:cubicBezTo>
                  <a:pt x="291831" y="47017"/>
                  <a:pt x="295069" y="49043"/>
                  <a:pt x="297902" y="51070"/>
                </a:cubicBezTo>
                <a:cubicBezTo>
                  <a:pt x="298307" y="51475"/>
                  <a:pt x="298711" y="51475"/>
                  <a:pt x="298711" y="51881"/>
                </a:cubicBezTo>
                <a:cubicBezTo>
                  <a:pt x="301545" y="53907"/>
                  <a:pt x="304378" y="55529"/>
                  <a:pt x="307616" y="57961"/>
                </a:cubicBezTo>
                <a:cubicBezTo>
                  <a:pt x="307616" y="58366"/>
                  <a:pt x="307616" y="58366"/>
                  <a:pt x="308021" y="58366"/>
                </a:cubicBezTo>
                <a:cubicBezTo>
                  <a:pt x="310854" y="60798"/>
                  <a:pt x="313687" y="63635"/>
                  <a:pt x="316116" y="66472"/>
                </a:cubicBezTo>
                <a:cubicBezTo>
                  <a:pt x="328259" y="78226"/>
                  <a:pt x="337163" y="91602"/>
                  <a:pt x="343235" y="106599"/>
                </a:cubicBezTo>
                <a:lnTo>
                  <a:pt x="418115" y="106599"/>
                </a:lnTo>
                <a:cubicBezTo>
                  <a:pt x="422163" y="106599"/>
                  <a:pt x="425401" y="109841"/>
                  <a:pt x="425401" y="113895"/>
                </a:cubicBezTo>
                <a:cubicBezTo>
                  <a:pt x="425401" y="117948"/>
                  <a:pt x="422163" y="120785"/>
                  <a:pt x="418115" y="120785"/>
                </a:cubicBezTo>
                <a:lnTo>
                  <a:pt x="347687" y="120785"/>
                </a:lnTo>
                <a:cubicBezTo>
                  <a:pt x="350520" y="131323"/>
                  <a:pt x="351735" y="141862"/>
                  <a:pt x="351735" y="152400"/>
                </a:cubicBezTo>
                <a:lnTo>
                  <a:pt x="418115" y="152400"/>
                </a:lnTo>
                <a:cubicBezTo>
                  <a:pt x="422163" y="152400"/>
                  <a:pt x="425401" y="155642"/>
                  <a:pt x="425401" y="159696"/>
                </a:cubicBezTo>
                <a:cubicBezTo>
                  <a:pt x="425401" y="163343"/>
                  <a:pt x="422163" y="166991"/>
                  <a:pt x="418115" y="166991"/>
                </a:cubicBezTo>
                <a:lnTo>
                  <a:pt x="350925" y="166991"/>
                </a:lnTo>
                <a:cubicBezTo>
                  <a:pt x="349711" y="177530"/>
                  <a:pt x="346878" y="188068"/>
                  <a:pt x="342830" y="198201"/>
                </a:cubicBezTo>
                <a:lnTo>
                  <a:pt x="418115" y="198201"/>
                </a:lnTo>
                <a:cubicBezTo>
                  <a:pt x="422163" y="198201"/>
                  <a:pt x="425401" y="201443"/>
                  <a:pt x="425401" y="205497"/>
                </a:cubicBezTo>
                <a:cubicBezTo>
                  <a:pt x="425401" y="209550"/>
                  <a:pt x="422163" y="212387"/>
                  <a:pt x="418115" y="212387"/>
                </a:cubicBezTo>
                <a:lnTo>
                  <a:pt x="335544" y="212387"/>
                </a:lnTo>
                <a:cubicBezTo>
                  <a:pt x="331902" y="219683"/>
                  <a:pt x="327044" y="226573"/>
                  <a:pt x="320973" y="232653"/>
                </a:cubicBezTo>
                <a:lnTo>
                  <a:pt x="367115" y="278454"/>
                </a:lnTo>
                <a:cubicBezTo>
                  <a:pt x="371568" y="275617"/>
                  <a:pt x="377234" y="273996"/>
                  <a:pt x="382496" y="273996"/>
                </a:cubicBezTo>
                <a:cubicBezTo>
                  <a:pt x="390591" y="273996"/>
                  <a:pt x="397877" y="277238"/>
                  <a:pt x="403139" y="282507"/>
                </a:cubicBezTo>
                <a:lnTo>
                  <a:pt x="456567" y="336010"/>
                </a:lnTo>
                <a:lnTo>
                  <a:pt x="456567" y="16213"/>
                </a:lnTo>
                <a:cubicBezTo>
                  <a:pt x="456567" y="14997"/>
                  <a:pt x="455757" y="14186"/>
                  <a:pt x="454948" y="14186"/>
                </a:cubicBezTo>
                <a:lnTo>
                  <a:pt x="174450" y="14186"/>
                </a:lnTo>
                <a:close/>
                <a:moveTo>
                  <a:pt x="107261" y="14186"/>
                </a:moveTo>
                <a:cubicBezTo>
                  <a:pt x="106451" y="14186"/>
                  <a:pt x="105642" y="14997"/>
                  <a:pt x="105642" y="16213"/>
                </a:cubicBezTo>
                <a:lnTo>
                  <a:pt x="105642" y="440582"/>
                </a:lnTo>
                <a:cubicBezTo>
                  <a:pt x="105642" y="441393"/>
                  <a:pt x="106451" y="442203"/>
                  <a:pt x="107261" y="442203"/>
                </a:cubicBezTo>
                <a:lnTo>
                  <a:pt x="128713" y="442203"/>
                </a:lnTo>
                <a:lnTo>
                  <a:pt x="136808" y="442203"/>
                </a:lnTo>
                <a:cubicBezTo>
                  <a:pt x="136808" y="441798"/>
                  <a:pt x="136808" y="440987"/>
                  <a:pt x="136808" y="440582"/>
                </a:cubicBezTo>
                <a:lnTo>
                  <a:pt x="136808" y="229411"/>
                </a:lnTo>
                <a:cubicBezTo>
                  <a:pt x="100380" y="184825"/>
                  <a:pt x="100380" y="119569"/>
                  <a:pt x="136808" y="74984"/>
                </a:cubicBezTo>
                <a:lnTo>
                  <a:pt x="136808" y="16213"/>
                </a:lnTo>
                <a:cubicBezTo>
                  <a:pt x="136808" y="15402"/>
                  <a:pt x="136808" y="14997"/>
                  <a:pt x="136808" y="14186"/>
                </a:cubicBezTo>
                <a:lnTo>
                  <a:pt x="128713" y="14186"/>
                </a:lnTo>
                <a:close/>
                <a:moveTo>
                  <a:pt x="61523" y="14186"/>
                </a:moveTo>
                <a:cubicBezTo>
                  <a:pt x="60714" y="14186"/>
                  <a:pt x="59904" y="14997"/>
                  <a:pt x="59904" y="16213"/>
                </a:cubicBezTo>
                <a:lnTo>
                  <a:pt x="59904" y="440582"/>
                </a:lnTo>
                <a:cubicBezTo>
                  <a:pt x="59904" y="441393"/>
                  <a:pt x="60714" y="442203"/>
                  <a:pt x="61523" y="442203"/>
                </a:cubicBezTo>
                <a:lnTo>
                  <a:pt x="83380" y="442203"/>
                </a:lnTo>
                <a:lnTo>
                  <a:pt x="91475" y="442203"/>
                </a:lnTo>
                <a:cubicBezTo>
                  <a:pt x="91475" y="441798"/>
                  <a:pt x="91070" y="440987"/>
                  <a:pt x="91070" y="440582"/>
                </a:cubicBezTo>
                <a:lnTo>
                  <a:pt x="91070" y="16213"/>
                </a:lnTo>
                <a:cubicBezTo>
                  <a:pt x="91070" y="15402"/>
                  <a:pt x="91475" y="14997"/>
                  <a:pt x="91475" y="14186"/>
                </a:cubicBezTo>
                <a:lnTo>
                  <a:pt x="83380" y="14186"/>
                </a:lnTo>
                <a:close/>
                <a:moveTo>
                  <a:pt x="15785" y="14186"/>
                </a:moveTo>
                <a:cubicBezTo>
                  <a:pt x="14976" y="14186"/>
                  <a:pt x="14571" y="14997"/>
                  <a:pt x="14571" y="16213"/>
                </a:cubicBezTo>
                <a:lnTo>
                  <a:pt x="14571" y="440582"/>
                </a:lnTo>
                <a:cubicBezTo>
                  <a:pt x="14571" y="441393"/>
                  <a:pt x="14976" y="442203"/>
                  <a:pt x="15785" y="442203"/>
                </a:cubicBezTo>
                <a:lnTo>
                  <a:pt x="45738" y="442203"/>
                </a:lnTo>
                <a:cubicBezTo>
                  <a:pt x="45738" y="441798"/>
                  <a:pt x="45738" y="440987"/>
                  <a:pt x="45738" y="440582"/>
                </a:cubicBezTo>
                <a:lnTo>
                  <a:pt x="45738" y="16213"/>
                </a:lnTo>
                <a:cubicBezTo>
                  <a:pt x="45738" y="15402"/>
                  <a:pt x="45738" y="14997"/>
                  <a:pt x="45738" y="14186"/>
                </a:cubicBezTo>
                <a:close/>
                <a:moveTo>
                  <a:pt x="15785" y="0"/>
                </a:moveTo>
                <a:lnTo>
                  <a:pt x="61523" y="0"/>
                </a:lnTo>
                <a:lnTo>
                  <a:pt x="83380" y="0"/>
                </a:lnTo>
                <a:lnTo>
                  <a:pt x="107261" y="0"/>
                </a:lnTo>
                <a:lnTo>
                  <a:pt x="128713" y="0"/>
                </a:lnTo>
                <a:lnTo>
                  <a:pt x="152594" y="0"/>
                </a:lnTo>
                <a:lnTo>
                  <a:pt x="174450" y="0"/>
                </a:lnTo>
                <a:lnTo>
                  <a:pt x="454948" y="0"/>
                </a:lnTo>
                <a:cubicBezTo>
                  <a:pt x="463853" y="0"/>
                  <a:pt x="471138" y="6890"/>
                  <a:pt x="471138" y="16213"/>
                </a:cubicBezTo>
                <a:lnTo>
                  <a:pt x="471138" y="350196"/>
                </a:lnTo>
                <a:lnTo>
                  <a:pt x="507971" y="387485"/>
                </a:lnTo>
                <a:cubicBezTo>
                  <a:pt x="519304" y="398429"/>
                  <a:pt x="519304" y="417074"/>
                  <a:pt x="507971" y="428017"/>
                </a:cubicBezTo>
                <a:lnTo>
                  <a:pt x="506352" y="430044"/>
                </a:lnTo>
                <a:cubicBezTo>
                  <a:pt x="500686" y="435313"/>
                  <a:pt x="493805" y="438555"/>
                  <a:pt x="485709" y="438555"/>
                </a:cubicBezTo>
                <a:cubicBezTo>
                  <a:pt x="480852" y="438555"/>
                  <a:pt x="475591" y="436934"/>
                  <a:pt x="471138" y="434097"/>
                </a:cubicBezTo>
                <a:lnTo>
                  <a:pt x="471138" y="440582"/>
                </a:lnTo>
                <a:cubicBezTo>
                  <a:pt x="471138" y="449499"/>
                  <a:pt x="463853" y="456795"/>
                  <a:pt x="454948" y="456795"/>
                </a:cubicBezTo>
                <a:lnTo>
                  <a:pt x="174450" y="456795"/>
                </a:lnTo>
                <a:lnTo>
                  <a:pt x="152594" y="456795"/>
                </a:lnTo>
                <a:lnTo>
                  <a:pt x="128713" y="456795"/>
                </a:lnTo>
                <a:lnTo>
                  <a:pt x="107261" y="456795"/>
                </a:lnTo>
                <a:lnTo>
                  <a:pt x="83380" y="456795"/>
                </a:lnTo>
                <a:lnTo>
                  <a:pt x="61523" y="456795"/>
                </a:lnTo>
                <a:lnTo>
                  <a:pt x="15785" y="456795"/>
                </a:lnTo>
                <a:cubicBezTo>
                  <a:pt x="7286" y="456795"/>
                  <a:pt x="0" y="449499"/>
                  <a:pt x="0" y="440582"/>
                </a:cubicBezTo>
                <a:lnTo>
                  <a:pt x="0" y="16213"/>
                </a:lnTo>
                <a:cubicBezTo>
                  <a:pt x="0" y="6890"/>
                  <a:pt x="7286" y="0"/>
                  <a:pt x="15785" y="0"/>
                </a:cubicBezTo>
                <a:close/>
              </a:path>
            </a:pathLst>
          </a:custGeom>
          <a:solidFill>
            <a:schemeClr val="accent3"/>
          </a:solidFill>
          <a:ln>
            <a:noFill/>
          </a:ln>
          <a:effectLst/>
        </p:spPr>
        <p:txBody>
          <a:bodyPr wrap="square" anchor="ctr">
            <a:noAutofit/>
          </a:bodyPr>
          <a:lstStyle/>
          <a:p>
            <a:endParaRPr lang="en-US" sz="725"/>
          </a:p>
        </p:txBody>
      </p:sp>
      <p:sp>
        <p:nvSpPr>
          <p:cNvPr id="403" name="Freeform 23">
            <a:extLst>
              <a:ext uri="{FF2B5EF4-FFF2-40B4-BE49-F238E27FC236}">
                <a16:creationId xmlns:a16="http://schemas.microsoft.com/office/drawing/2014/main" id="{4ABECD4F-1BA5-BFE6-FF5D-FC283FBD857D}"/>
              </a:ext>
            </a:extLst>
          </p:cNvPr>
          <p:cNvSpPr>
            <a:spLocks noChangeArrowheads="1"/>
          </p:cNvSpPr>
          <p:nvPr/>
        </p:nvSpPr>
        <p:spPr bwMode="auto">
          <a:xfrm>
            <a:off x="6880792" y="2207338"/>
            <a:ext cx="227767" cy="245941"/>
          </a:xfrm>
          <a:custGeom>
            <a:avLst/>
            <a:gdLst>
              <a:gd name="connsiteX0" fmla="*/ 53575 w 518965"/>
              <a:gd name="connsiteY0" fmla="*/ 315977 h 423243"/>
              <a:gd name="connsiteX1" fmla="*/ 195569 w 518965"/>
              <a:gd name="connsiteY1" fmla="*/ 315977 h 423243"/>
              <a:gd name="connsiteX2" fmla="*/ 202465 w 518965"/>
              <a:gd name="connsiteY2" fmla="*/ 322759 h 423243"/>
              <a:gd name="connsiteX3" fmla="*/ 195569 w 518965"/>
              <a:gd name="connsiteY3" fmla="*/ 329940 h 423243"/>
              <a:gd name="connsiteX4" fmla="*/ 53575 w 518965"/>
              <a:gd name="connsiteY4" fmla="*/ 329940 h 423243"/>
              <a:gd name="connsiteX5" fmla="*/ 46678 w 518965"/>
              <a:gd name="connsiteY5" fmla="*/ 322759 h 423243"/>
              <a:gd name="connsiteX6" fmla="*/ 53575 w 518965"/>
              <a:gd name="connsiteY6" fmla="*/ 315977 h 423243"/>
              <a:gd name="connsiteX7" fmla="*/ 458763 w 518965"/>
              <a:gd name="connsiteY7" fmla="*/ 313456 h 423243"/>
              <a:gd name="connsiteX8" fmla="*/ 468921 w 518965"/>
              <a:gd name="connsiteY8" fmla="*/ 313456 h 423243"/>
              <a:gd name="connsiteX9" fmla="*/ 468921 w 518965"/>
              <a:gd name="connsiteY9" fmla="*/ 323278 h 423243"/>
              <a:gd name="connsiteX10" fmla="*/ 429102 w 518965"/>
              <a:gd name="connsiteY10" fmla="*/ 363792 h 423243"/>
              <a:gd name="connsiteX11" fmla="*/ 423820 w 518965"/>
              <a:gd name="connsiteY11" fmla="*/ 365838 h 423243"/>
              <a:gd name="connsiteX12" fmla="*/ 418538 w 518965"/>
              <a:gd name="connsiteY12" fmla="*/ 363792 h 423243"/>
              <a:gd name="connsiteX13" fmla="*/ 397816 w 518965"/>
              <a:gd name="connsiteY13" fmla="*/ 342512 h 423243"/>
              <a:gd name="connsiteX14" fmla="*/ 397816 w 518965"/>
              <a:gd name="connsiteY14" fmla="*/ 332281 h 423243"/>
              <a:gd name="connsiteX15" fmla="*/ 407974 w 518965"/>
              <a:gd name="connsiteY15" fmla="*/ 332281 h 423243"/>
              <a:gd name="connsiteX16" fmla="*/ 423820 w 518965"/>
              <a:gd name="connsiteY16" fmla="*/ 348241 h 423243"/>
              <a:gd name="connsiteX17" fmla="*/ 53575 w 518965"/>
              <a:gd name="connsiteY17" fmla="*/ 283661 h 423243"/>
              <a:gd name="connsiteX18" fmla="*/ 195569 w 518965"/>
              <a:gd name="connsiteY18" fmla="*/ 283661 h 423243"/>
              <a:gd name="connsiteX19" fmla="*/ 202465 w 518965"/>
              <a:gd name="connsiteY19" fmla="*/ 290842 h 423243"/>
              <a:gd name="connsiteX20" fmla="*/ 195569 w 518965"/>
              <a:gd name="connsiteY20" fmla="*/ 297624 h 423243"/>
              <a:gd name="connsiteX21" fmla="*/ 53575 w 518965"/>
              <a:gd name="connsiteY21" fmla="*/ 297624 h 423243"/>
              <a:gd name="connsiteX22" fmla="*/ 46678 w 518965"/>
              <a:gd name="connsiteY22" fmla="*/ 290842 h 423243"/>
              <a:gd name="connsiteX23" fmla="*/ 53575 w 518965"/>
              <a:gd name="connsiteY23" fmla="*/ 283661 h 423243"/>
              <a:gd name="connsiteX24" fmla="*/ 432267 w 518965"/>
              <a:gd name="connsiteY24" fmla="*/ 267505 h 423243"/>
              <a:gd name="connsiteX25" fmla="*/ 425776 w 518965"/>
              <a:gd name="connsiteY25" fmla="*/ 272368 h 423243"/>
              <a:gd name="connsiteX26" fmla="*/ 412793 w 518965"/>
              <a:gd name="connsiteY26" fmla="*/ 285335 h 423243"/>
              <a:gd name="connsiteX27" fmla="*/ 394129 w 518965"/>
              <a:gd name="connsiteY27" fmla="*/ 283309 h 423243"/>
              <a:gd name="connsiteX28" fmla="*/ 388044 w 518965"/>
              <a:gd name="connsiteY28" fmla="*/ 282904 h 423243"/>
              <a:gd name="connsiteX29" fmla="*/ 385204 w 518965"/>
              <a:gd name="connsiteY29" fmla="*/ 285335 h 423243"/>
              <a:gd name="connsiteX30" fmla="*/ 384798 w 518965"/>
              <a:gd name="connsiteY30" fmla="*/ 285335 h 423243"/>
              <a:gd name="connsiteX31" fmla="*/ 384392 w 518965"/>
              <a:gd name="connsiteY31" fmla="*/ 285741 h 423243"/>
              <a:gd name="connsiteX32" fmla="*/ 383986 w 518965"/>
              <a:gd name="connsiteY32" fmla="*/ 286956 h 423243"/>
              <a:gd name="connsiteX33" fmla="*/ 383581 w 518965"/>
              <a:gd name="connsiteY33" fmla="*/ 288172 h 423243"/>
              <a:gd name="connsiteX34" fmla="*/ 383175 w 518965"/>
              <a:gd name="connsiteY34" fmla="*/ 288172 h 423243"/>
              <a:gd name="connsiteX35" fmla="*/ 383175 w 518965"/>
              <a:gd name="connsiteY35" fmla="*/ 289388 h 423243"/>
              <a:gd name="connsiteX36" fmla="*/ 383175 w 518965"/>
              <a:gd name="connsiteY36" fmla="*/ 290198 h 423243"/>
              <a:gd name="connsiteX37" fmla="*/ 383175 w 518965"/>
              <a:gd name="connsiteY37" fmla="*/ 290603 h 423243"/>
              <a:gd name="connsiteX38" fmla="*/ 383986 w 518965"/>
              <a:gd name="connsiteY38" fmla="*/ 292629 h 423243"/>
              <a:gd name="connsiteX39" fmla="*/ 384392 w 518965"/>
              <a:gd name="connsiteY39" fmla="*/ 306407 h 423243"/>
              <a:gd name="connsiteX40" fmla="*/ 384392 w 518965"/>
              <a:gd name="connsiteY40" fmla="*/ 306812 h 423243"/>
              <a:gd name="connsiteX41" fmla="*/ 382363 w 518965"/>
              <a:gd name="connsiteY41" fmla="*/ 310459 h 423243"/>
              <a:gd name="connsiteX42" fmla="*/ 379929 w 518965"/>
              <a:gd name="connsiteY42" fmla="*/ 314512 h 423243"/>
              <a:gd name="connsiteX43" fmla="*/ 379523 w 518965"/>
              <a:gd name="connsiteY43" fmla="*/ 314512 h 423243"/>
              <a:gd name="connsiteX44" fmla="*/ 376278 w 518965"/>
              <a:gd name="connsiteY44" fmla="*/ 317754 h 423243"/>
              <a:gd name="connsiteX45" fmla="*/ 375466 w 518965"/>
              <a:gd name="connsiteY45" fmla="*/ 317754 h 423243"/>
              <a:gd name="connsiteX46" fmla="*/ 366946 w 518965"/>
              <a:gd name="connsiteY46" fmla="*/ 321401 h 423243"/>
              <a:gd name="connsiteX47" fmla="*/ 364917 w 518965"/>
              <a:gd name="connsiteY47" fmla="*/ 321806 h 423243"/>
              <a:gd name="connsiteX48" fmla="*/ 364512 w 518965"/>
              <a:gd name="connsiteY48" fmla="*/ 322211 h 423243"/>
              <a:gd name="connsiteX49" fmla="*/ 363294 w 518965"/>
              <a:gd name="connsiteY49" fmla="*/ 323427 h 423243"/>
              <a:gd name="connsiteX50" fmla="*/ 362889 w 518965"/>
              <a:gd name="connsiteY50" fmla="*/ 323427 h 423243"/>
              <a:gd name="connsiteX51" fmla="*/ 361672 w 518965"/>
              <a:gd name="connsiteY51" fmla="*/ 325858 h 423243"/>
              <a:gd name="connsiteX52" fmla="*/ 363294 w 518965"/>
              <a:gd name="connsiteY52" fmla="*/ 333558 h 423243"/>
              <a:gd name="connsiteX53" fmla="*/ 363700 w 518965"/>
              <a:gd name="connsiteY53" fmla="*/ 333963 h 423243"/>
              <a:gd name="connsiteX54" fmla="*/ 364917 w 518965"/>
              <a:gd name="connsiteY54" fmla="*/ 334368 h 423243"/>
              <a:gd name="connsiteX55" fmla="*/ 372626 w 518965"/>
              <a:gd name="connsiteY55" fmla="*/ 341662 h 423243"/>
              <a:gd name="connsiteX56" fmla="*/ 374655 w 518965"/>
              <a:gd name="connsiteY56" fmla="*/ 343688 h 423243"/>
              <a:gd name="connsiteX57" fmla="*/ 373438 w 518965"/>
              <a:gd name="connsiteY57" fmla="*/ 343688 h 423243"/>
              <a:gd name="connsiteX58" fmla="*/ 375466 w 518965"/>
              <a:gd name="connsiteY58" fmla="*/ 349767 h 423243"/>
              <a:gd name="connsiteX59" fmla="*/ 375872 w 518965"/>
              <a:gd name="connsiteY59" fmla="*/ 354629 h 423243"/>
              <a:gd name="connsiteX60" fmla="*/ 372626 w 518965"/>
              <a:gd name="connsiteY60" fmla="*/ 364760 h 423243"/>
              <a:gd name="connsiteX61" fmla="*/ 372220 w 518965"/>
              <a:gd name="connsiteY61" fmla="*/ 365165 h 423243"/>
              <a:gd name="connsiteX62" fmla="*/ 371815 w 518965"/>
              <a:gd name="connsiteY62" fmla="*/ 365976 h 423243"/>
              <a:gd name="connsiteX63" fmla="*/ 370597 w 518965"/>
              <a:gd name="connsiteY63" fmla="*/ 367597 h 423243"/>
              <a:gd name="connsiteX64" fmla="*/ 369380 w 518965"/>
              <a:gd name="connsiteY64" fmla="*/ 368812 h 423243"/>
              <a:gd name="connsiteX65" fmla="*/ 369380 w 518965"/>
              <a:gd name="connsiteY65" fmla="*/ 369218 h 423243"/>
              <a:gd name="connsiteX66" fmla="*/ 368975 w 518965"/>
              <a:gd name="connsiteY66" fmla="*/ 371244 h 423243"/>
              <a:gd name="connsiteX67" fmla="*/ 368975 w 518965"/>
              <a:gd name="connsiteY67" fmla="*/ 371649 h 423243"/>
              <a:gd name="connsiteX68" fmla="*/ 369786 w 518965"/>
              <a:gd name="connsiteY68" fmla="*/ 375701 h 423243"/>
              <a:gd name="connsiteX69" fmla="*/ 377495 w 518965"/>
              <a:gd name="connsiteY69" fmla="*/ 379348 h 423243"/>
              <a:gd name="connsiteX70" fmla="*/ 381552 w 518965"/>
              <a:gd name="connsiteY70" fmla="*/ 378943 h 423243"/>
              <a:gd name="connsiteX71" fmla="*/ 395347 w 518965"/>
              <a:gd name="connsiteY71" fmla="*/ 383806 h 423243"/>
              <a:gd name="connsiteX72" fmla="*/ 403055 w 518965"/>
              <a:gd name="connsiteY72" fmla="*/ 400420 h 423243"/>
              <a:gd name="connsiteX73" fmla="*/ 407518 w 518965"/>
              <a:gd name="connsiteY73" fmla="*/ 407714 h 423243"/>
              <a:gd name="connsiteX74" fmla="*/ 415633 w 518965"/>
              <a:gd name="connsiteY74" fmla="*/ 405283 h 423243"/>
              <a:gd name="connsiteX75" fmla="*/ 432267 w 518965"/>
              <a:gd name="connsiteY75" fmla="*/ 397178 h 423243"/>
              <a:gd name="connsiteX76" fmla="*/ 448902 w 518965"/>
              <a:gd name="connsiteY76" fmla="*/ 405283 h 423243"/>
              <a:gd name="connsiteX77" fmla="*/ 457017 w 518965"/>
              <a:gd name="connsiteY77" fmla="*/ 407714 h 423243"/>
              <a:gd name="connsiteX78" fmla="*/ 461885 w 518965"/>
              <a:gd name="connsiteY78" fmla="*/ 400420 h 423243"/>
              <a:gd name="connsiteX79" fmla="*/ 469594 w 518965"/>
              <a:gd name="connsiteY79" fmla="*/ 383806 h 423243"/>
              <a:gd name="connsiteX80" fmla="*/ 487446 w 518965"/>
              <a:gd name="connsiteY80" fmla="*/ 379348 h 423243"/>
              <a:gd name="connsiteX81" fmla="*/ 494749 w 518965"/>
              <a:gd name="connsiteY81" fmla="*/ 375701 h 423243"/>
              <a:gd name="connsiteX82" fmla="*/ 494343 w 518965"/>
              <a:gd name="connsiteY82" fmla="*/ 367597 h 423243"/>
              <a:gd name="connsiteX83" fmla="*/ 489069 w 518965"/>
              <a:gd name="connsiteY83" fmla="*/ 349767 h 423243"/>
              <a:gd name="connsiteX84" fmla="*/ 500023 w 518965"/>
              <a:gd name="connsiteY84" fmla="*/ 334368 h 423243"/>
              <a:gd name="connsiteX85" fmla="*/ 503675 w 518965"/>
              <a:gd name="connsiteY85" fmla="*/ 327074 h 423243"/>
              <a:gd name="connsiteX86" fmla="*/ 497589 w 518965"/>
              <a:gd name="connsiteY86" fmla="*/ 321401 h 423243"/>
              <a:gd name="connsiteX87" fmla="*/ 482577 w 518965"/>
              <a:gd name="connsiteY87" fmla="*/ 310459 h 423243"/>
              <a:gd name="connsiteX88" fmla="*/ 480954 w 518965"/>
              <a:gd name="connsiteY88" fmla="*/ 292629 h 423243"/>
              <a:gd name="connsiteX89" fmla="*/ 478926 w 518965"/>
              <a:gd name="connsiteY89" fmla="*/ 284120 h 423243"/>
              <a:gd name="connsiteX90" fmla="*/ 470405 w 518965"/>
              <a:gd name="connsiteY90" fmla="*/ 283309 h 423243"/>
              <a:gd name="connsiteX91" fmla="*/ 452148 w 518965"/>
              <a:gd name="connsiteY91" fmla="*/ 285335 h 423243"/>
              <a:gd name="connsiteX92" fmla="*/ 439165 w 518965"/>
              <a:gd name="connsiteY92" fmla="*/ 272368 h 423243"/>
              <a:gd name="connsiteX93" fmla="*/ 432673 w 518965"/>
              <a:gd name="connsiteY93" fmla="*/ 267505 h 423243"/>
              <a:gd name="connsiteX94" fmla="*/ 53575 w 518965"/>
              <a:gd name="connsiteY94" fmla="*/ 253141 h 423243"/>
              <a:gd name="connsiteX95" fmla="*/ 195569 w 518965"/>
              <a:gd name="connsiteY95" fmla="*/ 253141 h 423243"/>
              <a:gd name="connsiteX96" fmla="*/ 202465 w 518965"/>
              <a:gd name="connsiteY96" fmla="*/ 259923 h 423243"/>
              <a:gd name="connsiteX97" fmla="*/ 195569 w 518965"/>
              <a:gd name="connsiteY97" fmla="*/ 267104 h 423243"/>
              <a:gd name="connsiteX98" fmla="*/ 53575 w 518965"/>
              <a:gd name="connsiteY98" fmla="*/ 267104 h 423243"/>
              <a:gd name="connsiteX99" fmla="*/ 46678 w 518965"/>
              <a:gd name="connsiteY99" fmla="*/ 259923 h 423243"/>
              <a:gd name="connsiteX100" fmla="*/ 53575 w 518965"/>
              <a:gd name="connsiteY100" fmla="*/ 253141 h 423243"/>
              <a:gd name="connsiteX101" fmla="*/ 53578 w 518965"/>
              <a:gd name="connsiteY101" fmla="*/ 220825 h 423243"/>
              <a:gd name="connsiteX102" fmla="*/ 132729 w 518965"/>
              <a:gd name="connsiteY102" fmla="*/ 220825 h 423243"/>
              <a:gd name="connsiteX103" fmla="*/ 139629 w 518965"/>
              <a:gd name="connsiteY103" fmla="*/ 228006 h 423243"/>
              <a:gd name="connsiteX104" fmla="*/ 132729 w 518965"/>
              <a:gd name="connsiteY104" fmla="*/ 234788 h 423243"/>
              <a:gd name="connsiteX105" fmla="*/ 53578 w 518965"/>
              <a:gd name="connsiteY105" fmla="*/ 234788 h 423243"/>
              <a:gd name="connsiteX106" fmla="*/ 46678 w 518965"/>
              <a:gd name="connsiteY106" fmla="*/ 228006 h 423243"/>
              <a:gd name="connsiteX107" fmla="*/ 53578 w 518965"/>
              <a:gd name="connsiteY107" fmla="*/ 220825 h 423243"/>
              <a:gd name="connsiteX108" fmla="*/ 262272 w 518965"/>
              <a:gd name="connsiteY108" fmla="*/ 219030 h 423243"/>
              <a:gd name="connsiteX109" fmla="*/ 251346 w 518965"/>
              <a:gd name="connsiteY109" fmla="*/ 230463 h 423243"/>
              <a:gd name="connsiteX110" fmla="*/ 251346 w 518965"/>
              <a:gd name="connsiteY110" fmla="*/ 308045 h 423243"/>
              <a:gd name="connsiteX111" fmla="*/ 274816 w 518965"/>
              <a:gd name="connsiteY111" fmla="*/ 331728 h 423243"/>
              <a:gd name="connsiteX112" fmla="*/ 347655 w 518965"/>
              <a:gd name="connsiteY112" fmla="*/ 331728 h 423243"/>
              <a:gd name="connsiteX113" fmla="*/ 347655 w 518965"/>
              <a:gd name="connsiteY113" fmla="*/ 330095 h 423243"/>
              <a:gd name="connsiteX114" fmla="*/ 347655 w 518965"/>
              <a:gd name="connsiteY114" fmla="*/ 328461 h 423243"/>
              <a:gd name="connsiteX115" fmla="*/ 347655 w 518965"/>
              <a:gd name="connsiteY115" fmla="*/ 326828 h 423243"/>
              <a:gd name="connsiteX116" fmla="*/ 347655 w 518965"/>
              <a:gd name="connsiteY116" fmla="*/ 325195 h 423243"/>
              <a:gd name="connsiteX117" fmla="*/ 348060 w 518965"/>
              <a:gd name="connsiteY117" fmla="*/ 324378 h 423243"/>
              <a:gd name="connsiteX118" fmla="*/ 348060 w 518965"/>
              <a:gd name="connsiteY118" fmla="*/ 323561 h 423243"/>
              <a:gd name="connsiteX119" fmla="*/ 348465 w 518965"/>
              <a:gd name="connsiteY119" fmla="*/ 321520 h 423243"/>
              <a:gd name="connsiteX120" fmla="*/ 349274 w 518965"/>
              <a:gd name="connsiteY120" fmla="*/ 319886 h 423243"/>
              <a:gd name="connsiteX121" fmla="*/ 349679 w 518965"/>
              <a:gd name="connsiteY121" fmla="*/ 318662 h 423243"/>
              <a:gd name="connsiteX122" fmla="*/ 350893 w 518965"/>
              <a:gd name="connsiteY122" fmla="*/ 316620 h 423243"/>
              <a:gd name="connsiteX123" fmla="*/ 351297 w 518965"/>
              <a:gd name="connsiteY123" fmla="*/ 315803 h 423243"/>
              <a:gd name="connsiteX124" fmla="*/ 352511 w 518965"/>
              <a:gd name="connsiteY124" fmla="*/ 314170 h 423243"/>
              <a:gd name="connsiteX125" fmla="*/ 352916 w 518965"/>
              <a:gd name="connsiteY125" fmla="*/ 313353 h 423243"/>
              <a:gd name="connsiteX126" fmla="*/ 354535 w 518965"/>
              <a:gd name="connsiteY126" fmla="*/ 312128 h 423243"/>
              <a:gd name="connsiteX127" fmla="*/ 355344 w 518965"/>
              <a:gd name="connsiteY127" fmla="*/ 311312 h 423243"/>
              <a:gd name="connsiteX128" fmla="*/ 356558 w 518965"/>
              <a:gd name="connsiteY128" fmla="*/ 310087 h 423243"/>
              <a:gd name="connsiteX129" fmla="*/ 357772 w 518965"/>
              <a:gd name="connsiteY129" fmla="*/ 309270 h 423243"/>
              <a:gd name="connsiteX130" fmla="*/ 359390 w 518965"/>
              <a:gd name="connsiteY130" fmla="*/ 308862 h 423243"/>
              <a:gd name="connsiteX131" fmla="*/ 361009 w 518965"/>
              <a:gd name="connsiteY131" fmla="*/ 308045 h 423243"/>
              <a:gd name="connsiteX132" fmla="*/ 362628 w 518965"/>
              <a:gd name="connsiteY132" fmla="*/ 307637 h 423243"/>
              <a:gd name="connsiteX133" fmla="*/ 365460 w 518965"/>
              <a:gd name="connsiteY133" fmla="*/ 306820 h 423243"/>
              <a:gd name="connsiteX134" fmla="*/ 370721 w 518965"/>
              <a:gd name="connsiteY134" fmla="*/ 303145 h 423243"/>
              <a:gd name="connsiteX135" fmla="*/ 371126 w 518965"/>
              <a:gd name="connsiteY135" fmla="*/ 297020 h 423243"/>
              <a:gd name="connsiteX136" fmla="*/ 369912 w 518965"/>
              <a:gd name="connsiteY136" fmla="*/ 293345 h 423243"/>
              <a:gd name="connsiteX137" fmla="*/ 369912 w 518965"/>
              <a:gd name="connsiteY137" fmla="*/ 292937 h 423243"/>
              <a:gd name="connsiteX138" fmla="*/ 369507 w 518965"/>
              <a:gd name="connsiteY138" fmla="*/ 290079 h 423243"/>
              <a:gd name="connsiteX139" fmla="*/ 370721 w 518965"/>
              <a:gd name="connsiteY139" fmla="*/ 282729 h 423243"/>
              <a:gd name="connsiteX140" fmla="*/ 371935 w 518965"/>
              <a:gd name="connsiteY140" fmla="*/ 279871 h 423243"/>
              <a:gd name="connsiteX141" fmla="*/ 371935 w 518965"/>
              <a:gd name="connsiteY141" fmla="*/ 279462 h 423243"/>
              <a:gd name="connsiteX142" fmla="*/ 373149 w 518965"/>
              <a:gd name="connsiteY142" fmla="*/ 277012 h 423243"/>
              <a:gd name="connsiteX143" fmla="*/ 373958 w 518965"/>
              <a:gd name="connsiteY143" fmla="*/ 276196 h 423243"/>
              <a:gd name="connsiteX144" fmla="*/ 375577 w 518965"/>
              <a:gd name="connsiteY144" fmla="*/ 274562 h 423243"/>
              <a:gd name="connsiteX145" fmla="*/ 376791 w 518965"/>
              <a:gd name="connsiteY145" fmla="*/ 273337 h 423243"/>
              <a:gd name="connsiteX146" fmla="*/ 377195 w 518965"/>
              <a:gd name="connsiteY146" fmla="*/ 272521 h 423243"/>
              <a:gd name="connsiteX147" fmla="*/ 378005 w 518965"/>
              <a:gd name="connsiteY147" fmla="*/ 272112 h 423243"/>
              <a:gd name="connsiteX148" fmla="*/ 378409 w 518965"/>
              <a:gd name="connsiteY148" fmla="*/ 271704 h 423243"/>
              <a:gd name="connsiteX149" fmla="*/ 378409 w 518965"/>
              <a:gd name="connsiteY149" fmla="*/ 230463 h 423243"/>
              <a:gd name="connsiteX150" fmla="*/ 367484 w 518965"/>
              <a:gd name="connsiteY150" fmla="*/ 219030 h 423243"/>
              <a:gd name="connsiteX151" fmla="*/ 61041 w 518965"/>
              <a:gd name="connsiteY151" fmla="*/ 77200 h 423243"/>
              <a:gd name="connsiteX152" fmla="*/ 61041 w 518965"/>
              <a:gd name="connsiteY152" fmla="*/ 172920 h 423243"/>
              <a:gd name="connsiteX153" fmla="*/ 61855 w 518965"/>
              <a:gd name="connsiteY153" fmla="*/ 173738 h 423243"/>
              <a:gd name="connsiteX154" fmla="*/ 377593 w 518965"/>
              <a:gd name="connsiteY154" fmla="*/ 173738 h 423243"/>
              <a:gd name="connsiteX155" fmla="*/ 378406 w 518965"/>
              <a:gd name="connsiteY155" fmla="*/ 172920 h 423243"/>
              <a:gd name="connsiteX156" fmla="*/ 378406 w 518965"/>
              <a:gd name="connsiteY156" fmla="*/ 77200 h 423243"/>
              <a:gd name="connsiteX157" fmla="*/ 14363 w 518965"/>
              <a:gd name="connsiteY157" fmla="*/ 77199 h 423243"/>
              <a:gd name="connsiteX158" fmla="*/ 14363 w 518965"/>
              <a:gd name="connsiteY158" fmla="*/ 353317 h 423243"/>
              <a:gd name="connsiteX159" fmla="*/ 23322 w 518965"/>
              <a:gd name="connsiteY159" fmla="*/ 362250 h 423243"/>
              <a:gd name="connsiteX160" fmla="*/ 357654 w 518965"/>
              <a:gd name="connsiteY160" fmla="*/ 362250 h 423243"/>
              <a:gd name="connsiteX161" fmla="*/ 358468 w 518965"/>
              <a:gd name="connsiteY161" fmla="*/ 361032 h 423243"/>
              <a:gd name="connsiteX162" fmla="*/ 359283 w 518965"/>
              <a:gd name="connsiteY162" fmla="*/ 359408 h 423243"/>
              <a:gd name="connsiteX163" fmla="*/ 360911 w 518965"/>
              <a:gd name="connsiteY163" fmla="*/ 356971 h 423243"/>
              <a:gd name="connsiteX164" fmla="*/ 362948 w 518965"/>
              <a:gd name="connsiteY164" fmla="*/ 351287 h 423243"/>
              <a:gd name="connsiteX165" fmla="*/ 359283 w 518965"/>
              <a:gd name="connsiteY165" fmla="*/ 346008 h 423243"/>
              <a:gd name="connsiteX166" fmla="*/ 357654 w 518965"/>
              <a:gd name="connsiteY166" fmla="*/ 345196 h 423243"/>
              <a:gd name="connsiteX167" fmla="*/ 355618 w 518965"/>
              <a:gd name="connsiteY167" fmla="*/ 345196 h 423243"/>
              <a:gd name="connsiteX168" fmla="*/ 274987 w 518965"/>
              <a:gd name="connsiteY168" fmla="*/ 345196 h 423243"/>
              <a:gd name="connsiteX169" fmla="*/ 237115 w 518965"/>
              <a:gd name="connsiteY169" fmla="*/ 307433 h 423243"/>
              <a:gd name="connsiteX170" fmla="*/ 237115 w 518965"/>
              <a:gd name="connsiteY170" fmla="*/ 230282 h 423243"/>
              <a:gd name="connsiteX171" fmla="*/ 262363 w 518965"/>
              <a:gd name="connsiteY171" fmla="*/ 204701 h 423243"/>
              <a:gd name="connsiteX172" fmla="*/ 368242 w 518965"/>
              <a:gd name="connsiteY172" fmla="*/ 204701 h 423243"/>
              <a:gd name="connsiteX173" fmla="*/ 393489 w 518965"/>
              <a:gd name="connsiteY173" fmla="*/ 230282 h 423243"/>
              <a:gd name="connsiteX174" fmla="*/ 393489 w 518965"/>
              <a:gd name="connsiteY174" fmla="*/ 267233 h 423243"/>
              <a:gd name="connsiteX175" fmla="*/ 402856 w 518965"/>
              <a:gd name="connsiteY175" fmla="*/ 270482 h 423243"/>
              <a:gd name="connsiteX176" fmla="*/ 409371 w 518965"/>
              <a:gd name="connsiteY176" fmla="*/ 270888 h 423243"/>
              <a:gd name="connsiteX177" fmla="*/ 413851 w 518965"/>
              <a:gd name="connsiteY177" fmla="*/ 266421 h 423243"/>
              <a:gd name="connsiteX178" fmla="*/ 415480 w 518965"/>
              <a:gd name="connsiteY178" fmla="*/ 262361 h 423243"/>
              <a:gd name="connsiteX179" fmla="*/ 416294 w 518965"/>
              <a:gd name="connsiteY179" fmla="*/ 261548 h 423243"/>
              <a:gd name="connsiteX180" fmla="*/ 418330 w 518965"/>
              <a:gd name="connsiteY180" fmla="*/ 258706 h 423243"/>
              <a:gd name="connsiteX181" fmla="*/ 419145 w 518965"/>
              <a:gd name="connsiteY181" fmla="*/ 258300 h 423243"/>
              <a:gd name="connsiteX182" fmla="*/ 421995 w 518965"/>
              <a:gd name="connsiteY182" fmla="*/ 255458 h 423243"/>
              <a:gd name="connsiteX183" fmla="*/ 423217 w 518965"/>
              <a:gd name="connsiteY183" fmla="*/ 255052 h 423243"/>
              <a:gd name="connsiteX184" fmla="*/ 426475 w 518965"/>
              <a:gd name="connsiteY184" fmla="*/ 253427 h 423243"/>
              <a:gd name="connsiteX185" fmla="*/ 426882 w 518965"/>
              <a:gd name="connsiteY185" fmla="*/ 253427 h 423243"/>
              <a:gd name="connsiteX186" fmla="*/ 426882 w 518965"/>
              <a:gd name="connsiteY186" fmla="*/ 77199 h 423243"/>
              <a:gd name="connsiteX187" fmla="*/ 393489 w 518965"/>
              <a:gd name="connsiteY187" fmla="*/ 77199 h 423243"/>
              <a:gd name="connsiteX188" fmla="*/ 393489 w 518965"/>
              <a:gd name="connsiteY188" fmla="*/ 172216 h 423243"/>
              <a:gd name="connsiteX189" fmla="*/ 378422 w 518965"/>
              <a:gd name="connsiteY189" fmla="*/ 187646 h 423243"/>
              <a:gd name="connsiteX190" fmla="*/ 62416 w 518965"/>
              <a:gd name="connsiteY190" fmla="*/ 187646 h 423243"/>
              <a:gd name="connsiteX191" fmla="*/ 47348 w 518965"/>
              <a:gd name="connsiteY191" fmla="*/ 172216 h 423243"/>
              <a:gd name="connsiteX192" fmla="*/ 47348 w 518965"/>
              <a:gd name="connsiteY192" fmla="*/ 77199 h 423243"/>
              <a:gd name="connsiteX193" fmla="*/ 386893 w 518965"/>
              <a:gd name="connsiteY193" fmla="*/ 30521 h 423243"/>
              <a:gd name="connsiteX194" fmla="*/ 394568 w 518965"/>
              <a:gd name="connsiteY194" fmla="*/ 37978 h 423243"/>
              <a:gd name="connsiteX195" fmla="*/ 386893 w 518965"/>
              <a:gd name="connsiteY195" fmla="*/ 46264 h 423243"/>
              <a:gd name="connsiteX196" fmla="*/ 378814 w 518965"/>
              <a:gd name="connsiteY196" fmla="*/ 37978 h 423243"/>
              <a:gd name="connsiteX197" fmla="*/ 386893 w 518965"/>
              <a:gd name="connsiteY197" fmla="*/ 30521 h 423243"/>
              <a:gd name="connsiteX198" fmla="*/ 354152 w 518965"/>
              <a:gd name="connsiteY198" fmla="*/ 30521 h 423243"/>
              <a:gd name="connsiteX199" fmla="*/ 362231 w 518965"/>
              <a:gd name="connsiteY199" fmla="*/ 37978 h 423243"/>
              <a:gd name="connsiteX200" fmla="*/ 354152 w 518965"/>
              <a:gd name="connsiteY200" fmla="*/ 46264 h 423243"/>
              <a:gd name="connsiteX201" fmla="*/ 346498 w 518965"/>
              <a:gd name="connsiteY201" fmla="*/ 37978 h 423243"/>
              <a:gd name="connsiteX202" fmla="*/ 354152 w 518965"/>
              <a:gd name="connsiteY202" fmla="*/ 30521 h 423243"/>
              <a:gd name="connsiteX203" fmla="*/ 324264 w 518965"/>
              <a:gd name="connsiteY203" fmla="*/ 30521 h 423243"/>
              <a:gd name="connsiteX204" fmla="*/ 331721 w 518965"/>
              <a:gd name="connsiteY204" fmla="*/ 37978 h 423243"/>
              <a:gd name="connsiteX205" fmla="*/ 324264 w 518965"/>
              <a:gd name="connsiteY205" fmla="*/ 46264 h 423243"/>
              <a:gd name="connsiteX206" fmla="*/ 315978 w 518965"/>
              <a:gd name="connsiteY206" fmla="*/ 37978 h 423243"/>
              <a:gd name="connsiteX207" fmla="*/ 324264 w 518965"/>
              <a:gd name="connsiteY207" fmla="*/ 30521 h 423243"/>
              <a:gd name="connsiteX208" fmla="*/ 53506 w 518965"/>
              <a:gd name="connsiteY208" fmla="*/ 30521 h 423243"/>
              <a:gd name="connsiteX209" fmla="*/ 100492 w 518965"/>
              <a:gd name="connsiteY209" fmla="*/ 30521 h 423243"/>
              <a:gd name="connsiteX210" fmla="*/ 107318 w 518965"/>
              <a:gd name="connsiteY210" fmla="*/ 37497 h 423243"/>
              <a:gd name="connsiteX211" fmla="*/ 100492 w 518965"/>
              <a:gd name="connsiteY211" fmla="*/ 44473 h 423243"/>
              <a:gd name="connsiteX212" fmla="*/ 53506 w 518965"/>
              <a:gd name="connsiteY212" fmla="*/ 44473 h 423243"/>
              <a:gd name="connsiteX213" fmla="*/ 46679 w 518965"/>
              <a:gd name="connsiteY213" fmla="*/ 37497 h 423243"/>
              <a:gd name="connsiteX214" fmla="*/ 53506 w 518965"/>
              <a:gd name="connsiteY214" fmla="*/ 30521 h 423243"/>
              <a:gd name="connsiteX215" fmla="*/ 23322 w 518965"/>
              <a:gd name="connsiteY215" fmla="*/ 14362 h 423243"/>
              <a:gd name="connsiteX216" fmla="*/ 14363 w 518965"/>
              <a:gd name="connsiteY216" fmla="*/ 23176 h 423243"/>
              <a:gd name="connsiteX217" fmla="*/ 14363 w 518965"/>
              <a:gd name="connsiteY217" fmla="*/ 62436 h 423243"/>
              <a:gd name="connsiteX218" fmla="*/ 47348 w 518965"/>
              <a:gd name="connsiteY218" fmla="*/ 62436 h 423243"/>
              <a:gd name="connsiteX219" fmla="*/ 393489 w 518965"/>
              <a:gd name="connsiteY219" fmla="*/ 62436 h 423243"/>
              <a:gd name="connsiteX220" fmla="*/ 426882 w 518965"/>
              <a:gd name="connsiteY220" fmla="*/ 62436 h 423243"/>
              <a:gd name="connsiteX221" fmla="*/ 426882 w 518965"/>
              <a:gd name="connsiteY221" fmla="*/ 23176 h 423243"/>
              <a:gd name="connsiteX222" fmla="*/ 417516 w 518965"/>
              <a:gd name="connsiteY222" fmla="*/ 14362 h 423243"/>
              <a:gd name="connsiteX223" fmla="*/ 23573 w 518965"/>
              <a:gd name="connsiteY223" fmla="*/ 0 h 423243"/>
              <a:gd name="connsiteX224" fmla="*/ 417004 w 518965"/>
              <a:gd name="connsiteY224" fmla="*/ 0 h 423243"/>
              <a:gd name="connsiteX225" fmla="*/ 440577 w 518965"/>
              <a:gd name="connsiteY225" fmla="*/ 23639 h 423243"/>
              <a:gd name="connsiteX226" fmla="*/ 440577 w 518965"/>
              <a:gd name="connsiteY226" fmla="*/ 254726 h 423243"/>
              <a:gd name="connsiteX227" fmla="*/ 453583 w 518965"/>
              <a:gd name="connsiteY227" fmla="*/ 267768 h 423243"/>
              <a:gd name="connsiteX228" fmla="*/ 458054 w 518965"/>
              <a:gd name="connsiteY228" fmla="*/ 272251 h 423243"/>
              <a:gd name="connsiteX229" fmla="*/ 464150 w 518965"/>
              <a:gd name="connsiteY229" fmla="*/ 271844 h 423243"/>
              <a:gd name="connsiteX230" fmla="*/ 488943 w 518965"/>
              <a:gd name="connsiteY230" fmla="*/ 273474 h 423243"/>
              <a:gd name="connsiteX231" fmla="*/ 495446 w 518965"/>
              <a:gd name="connsiteY231" fmla="*/ 297928 h 423243"/>
              <a:gd name="connsiteX232" fmla="*/ 495853 w 518965"/>
              <a:gd name="connsiteY232" fmla="*/ 304041 h 423243"/>
              <a:gd name="connsiteX233" fmla="*/ 500730 w 518965"/>
              <a:gd name="connsiteY233" fmla="*/ 307709 h 423243"/>
              <a:gd name="connsiteX234" fmla="*/ 518613 w 518965"/>
              <a:gd name="connsiteY234" fmla="*/ 325234 h 423243"/>
              <a:gd name="connsiteX235" fmla="*/ 507639 w 518965"/>
              <a:gd name="connsiteY235" fmla="*/ 347650 h 423243"/>
              <a:gd name="connsiteX236" fmla="*/ 504388 w 518965"/>
              <a:gd name="connsiteY236" fmla="*/ 352948 h 423243"/>
              <a:gd name="connsiteX237" fmla="*/ 506420 w 518965"/>
              <a:gd name="connsiteY237" fmla="*/ 358654 h 423243"/>
              <a:gd name="connsiteX238" fmla="*/ 508452 w 518965"/>
              <a:gd name="connsiteY238" fmla="*/ 383923 h 423243"/>
              <a:gd name="connsiteX239" fmla="*/ 485692 w 518965"/>
              <a:gd name="connsiteY239" fmla="*/ 394112 h 423243"/>
              <a:gd name="connsiteX240" fmla="*/ 479595 w 518965"/>
              <a:gd name="connsiteY240" fmla="*/ 395742 h 423243"/>
              <a:gd name="connsiteX241" fmla="*/ 477156 w 518965"/>
              <a:gd name="connsiteY241" fmla="*/ 401448 h 423243"/>
              <a:gd name="connsiteX242" fmla="*/ 462931 w 518965"/>
              <a:gd name="connsiteY242" fmla="*/ 421826 h 423243"/>
              <a:gd name="connsiteX243" fmla="*/ 438951 w 518965"/>
              <a:gd name="connsiteY243" fmla="*/ 415305 h 423243"/>
              <a:gd name="connsiteX244" fmla="*/ 427978 w 518965"/>
              <a:gd name="connsiteY244" fmla="*/ 415305 h 423243"/>
              <a:gd name="connsiteX245" fmla="*/ 411314 w 518965"/>
              <a:gd name="connsiteY245" fmla="*/ 423049 h 423243"/>
              <a:gd name="connsiteX246" fmla="*/ 403591 w 518965"/>
              <a:gd name="connsiteY246" fmla="*/ 421826 h 423243"/>
              <a:gd name="connsiteX247" fmla="*/ 389773 w 518965"/>
              <a:gd name="connsiteY247" fmla="*/ 401448 h 423243"/>
              <a:gd name="connsiteX248" fmla="*/ 386928 w 518965"/>
              <a:gd name="connsiteY248" fmla="*/ 395742 h 423243"/>
              <a:gd name="connsiteX249" fmla="*/ 380831 w 518965"/>
              <a:gd name="connsiteY249" fmla="*/ 394112 h 423243"/>
              <a:gd name="connsiteX250" fmla="*/ 358071 w 518965"/>
              <a:gd name="connsiteY250" fmla="*/ 383923 h 423243"/>
              <a:gd name="connsiteX251" fmla="*/ 356038 w 518965"/>
              <a:gd name="connsiteY251" fmla="*/ 378625 h 423243"/>
              <a:gd name="connsiteX252" fmla="*/ 23573 w 518965"/>
              <a:gd name="connsiteY252" fmla="*/ 378625 h 423243"/>
              <a:gd name="connsiteX253" fmla="*/ 0 w 518965"/>
              <a:gd name="connsiteY253" fmla="*/ 354986 h 423243"/>
              <a:gd name="connsiteX254" fmla="*/ 0 w 518965"/>
              <a:gd name="connsiteY254" fmla="*/ 23639 h 423243"/>
              <a:gd name="connsiteX255" fmla="*/ 23573 w 518965"/>
              <a:gd name="connsiteY255" fmla="*/ 0 h 42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18965" h="423243">
                <a:moveTo>
                  <a:pt x="53575" y="315977"/>
                </a:moveTo>
                <a:lnTo>
                  <a:pt x="195569" y="315977"/>
                </a:lnTo>
                <a:cubicBezTo>
                  <a:pt x="199220" y="315977"/>
                  <a:pt x="202465" y="318770"/>
                  <a:pt x="202465" y="322759"/>
                </a:cubicBezTo>
                <a:cubicBezTo>
                  <a:pt x="202465" y="326749"/>
                  <a:pt x="199220" y="329940"/>
                  <a:pt x="195569" y="329940"/>
                </a:cubicBezTo>
                <a:lnTo>
                  <a:pt x="53575" y="329940"/>
                </a:lnTo>
                <a:cubicBezTo>
                  <a:pt x="49518" y="329940"/>
                  <a:pt x="46678" y="326749"/>
                  <a:pt x="46678" y="322759"/>
                </a:cubicBezTo>
                <a:cubicBezTo>
                  <a:pt x="46678" y="318770"/>
                  <a:pt x="49518" y="315977"/>
                  <a:pt x="53575" y="315977"/>
                </a:cubicBezTo>
                <a:close/>
                <a:moveTo>
                  <a:pt x="458763" y="313456"/>
                </a:moveTo>
                <a:cubicBezTo>
                  <a:pt x="461607" y="310592"/>
                  <a:pt x="466076" y="310592"/>
                  <a:pt x="468921" y="313456"/>
                </a:cubicBezTo>
                <a:cubicBezTo>
                  <a:pt x="471765" y="315912"/>
                  <a:pt x="471765" y="320823"/>
                  <a:pt x="468921" y="323278"/>
                </a:cubicBezTo>
                <a:lnTo>
                  <a:pt x="429102" y="363792"/>
                </a:lnTo>
                <a:cubicBezTo>
                  <a:pt x="427477" y="365020"/>
                  <a:pt x="425852" y="365838"/>
                  <a:pt x="423820" y="365838"/>
                </a:cubicBezTo>
                <a:cubicBezTo>
                  <a:pt x="422195" y="365838"/>
                  <a:pt x="420163" y="365020"/>
                  <a:pt x="418538" y="363792"/>
                </a:cubicBezTo>
                <a:lnTo>
                  <a:pt x="397816" y="342512"/>
                </a:lnTo>
                <a:cubicBezTo>
                  <a:pt x="394972" y="339647"/>
                  <a:pt x="394972" y="335146"/>
                  <a:pt x="397816" y="332281"/>
                </a:cubicBezTo>
                <a:cubicBezTo>
                  <a:pt x="400660" y="329417"/>
                  <a:pt x="405130" y="329417"/>
                  <a:pt x="407974" y="332281"/>
                </a:cubicBezTo>
                <a:lnTo>
                  <a:pt x="423820" y="348241"/>
                </a:lnTo>
                <a:close/>
                <a:moveTo>
                  <a:pt x="53575" y="283661"/>
                </a:moveTo>
                <a:lnTo>
                  <a:pt x="195569" y="283661"/>
                </a:lnTo>
                <a:cubicBezTo>
                  <a:pt x="199220" y="283661"/>
                  <a:pt x="202465" y="287251"/>
                  <a:pt x="202465" y="290842"/>
                </a:cubicBezTo>
                <a:cubicBezTo>
                  <a:pt x="202465" y="294432"/>
                  <a:pt x="199220" y="297624"/>
                  <a:pt x="195569" y="297624"/>
                </a:cubicBezTo>
                <a:lnTo>
                  <a:pt x="53575" y="297624"/>
                </a:lnTo>
                <a:cubicBezTo>
                  <a:pt x="49518" y="297624"/>
                  <a:pt x="46678" y="294432"/>
                  <a:pt x="46678" y="290842"/>
                </a:cubicBezTo>
                <a:cubicBezTo>
                  <a:pt x="46678" y="287251"/>
                  <a:pt x="49518" y="283661"/>
                  <a:pt x="53575" y="283661"/>
                </a:cubicBezTo>
                <a:close/>
                <a:moveTo>
                  <a:pt x="432267" y="267505"/>
                </a:moveTo>
                <a:cubicBezTo>
                  <a:pt x="431050" y="267505"/>
                  <a:pt x="426993" y="267910"/>
                  <a:pt x="425776" y="272368"/>
                </a:cubicBezTo>
                <a:cubicBezTo>
                  <a:pt x="423341" y="278446"/>
                  <a:pt x="418879" y="283309"/>
                  <a:pt x="412793" y="285335"/>
                </a:cubicBezTo>
                <a:cubicBezTo>
                  <a:pt x="406707" y="287361"/>
                  <a:pt x="399810" y="286956"/>
                  <a:pt x="394129" y="283309"/>
                </a:cubicBezTo>
                <a:cubicBezTo>
                  <a:pt x="391695" y="282093"/>
                  <a:pt x="389666" y="282093"/>
                  <a:pt x="388044" y="282904"/>
                </a:cubicBezTo>
                <a:cubicBezTo>
                  <a:pt x="386826" y="283309"/>
                  <a:pt x="385609" y="284120"/>
                  <a:pt x="385204" y="285335"/>
                </a:cubicBezTo>
                <a:cubicBezTo>
                  <a:pt x="384798" y="285335"/>
                  <a:pt x="384798" y="285335"/>
                  <a:pt x="384798" y="285335"/>
                </a:cubicBezTo>
                <a:cubicBezTo>
                  <a:pt x="384798" y="285741"/>
                  <a:pt x="384392" y="285741"/>
                  <a:pt x="384392" y="285741"/>
                </a:cubicBezTo>
                <a:cubicBezTo>
                  <a:pt x="384392" y="286551"/>
                  <a:pt x="384392" y="286551"/>
                  <a:pt x="383986" y="286956"/>
                </a:cubicBezTo>
                <a:cubicBezTo>
                  <a:pt x="383581" y="287361"/>
                  <a:pt x="383581" y="287361"/>
                  <a:pt x="383581" y="288172"/>
                </a:cubicBezTo>
                <a:cubicBezTo>
                  <a:pt x="383581" y="288172"/>
                  <a:pt x="383581" y="288172"/>
                  <a:pt x="383175" y="288172"/>
                </a:cubicBezTo>
                <a:cubicBezTo>
                  <a:pt x="383175" y="288577"/>
                  <a:pt x="383175" y="288982"/>
                  <a:pt x="383175" y="289388"/>
                </a:cubicBezTo>
                <a:cubicBezTo>
                  <a:pt x="383175" y="289388"/>
                  <a:pt x="383175" y="289793"/>
                  <a:pt x="383175" y="290198"/>
                </a:cubicBezTo>
                <a:cubicBezTo>
                  <a:pt x="383175" y="290603"/>
                  <a:pt x="383175" y="290603"/>
                  <a:pt x="383175" y="290603"/>
                </a:cubicBezTo>
                <a:cubicBezTo>
                  <a:pt x="383581" y="291009"/>
                  <a:pt x="383581" y="291819"/>
                  <a:pt x="383986" y="292629"/>
                </a:cubicBezTo>
                <a:cubicBezTo>
                  <a:pt x="385609" y="297087"/>
                  <a:pt x="385609" y="301950"/>
                  <a:pt x="384392" y="306407"/>
                </a:cubicBezTo>
                <a:cubicBezTo>
                  <a:pt x="384392" y="306407"/>
                  <a:pt x="384392" y="306407"/>
                  <a:pt x="384392" y="306812"/>
                </a:cubicBezTo>
                <a:cubicBezTo>
                  <a:pt x="383581" y="308028"/>
                  <a:pt x="383175" y="309649"/>
                  <a:pt x="382363" y="310459"/>
                </a:cubicBezTo>
                <a:cubicBezTo>
                  <a:pt x="381552" y="312080"/>
                  <a:pt x="380741" y="313296"/>
                  <a:pt x="379929" y="314512"/>
                </a:cubicBezTo>
                <a:cubicBezTo>
                  <a:pt x="379523" y="314512"/>
                  <a:pt x="379523" y="314512"/>
                  <a:pt x="379523" y="314512"/>
                </a:cubicBezTo>
                <a:cubicBezTo>
                  <a:pt x="378712" y="315727"/>
                  <a:pt x="377495" y="316538"/>
                  <a:pt x="376278" y="317754"/>
                </a:cubicBezTo>
                <a:cubicBezTo>
                  <a:pt x="375872" y="317754"/>
                  <a:pt x="375872" y="317754"/>
                  <a:pt x="375466" y="317754"/>
                </a:cubicBezTo>
                <a:cubicBezTo>
                  <a:pt x="372626" y="319375"/>
                  <a:pt x="370192" y="320590"/>
                  <a:pt x="366946" y="321401"/>
                </a:cubicBezTo>
                <a:cubicBezTo>
                  <a:pt x="366135" y="321401"/>
                  <a:pt x="365729" y="321401"/>
                  <a:pt x="364917" y="321806"/>
                </a:cubicBezTo>
                <a:cubicBezTo>
                  <a:pt x="364512" y="321806"/>
                  <a:pt x="364512" y="321806"/>
                  <a:pt x="364512" y="322211"/>
                </a:cubicBezTo>
                <a:cubicBezTo>
                  <a:pt x="364106" y="322616"/>
                  <a:pt x="363294" y="323022"/>
                  <a:pt x="363294" y="323427"/>
                </a:cubicBezTo>
                <a:lnTo>
                  <a:pt x="362889" y="323427"/>
                </a:lnTo>
                <a:cubicBezTo>
                  <a:pt x="362077" y="324642"/>
                  <a:pt x="361672" y="325453"/>
                  <a:pt x="361672" y="325858"/>
                </a:cubicBezTo>
                <a:cubicBezTo>
                  <a:pt x="360860" y="328290"/>
                  <a:pt x="360860" y="331126"/>
                  <a:pt x="363294" y="333558"/>
                </a:cubicBezTo>
                <a:lnTo>
                  <a:pt x="363700" y="333963"/>
                </a:lnTo>
                <a:cubicBezTo>
                  <a:pt x="364106" y="334368"/>
                  <a:pt x="364512" y="334368"/>
                  <a:pt x="364917" y="334368"/>
                </a:cubicBezTo>
                <a:cubicBezTo>
                  <a:pt x="367757" y="336394"/>
                  <a:pt x="370597" y="339231"/>
                  <a:pt x="372626" y="341662"/>
                </a:cubicBezTo>
                <a:lnTo>
                  <a:pt x="374655" y="343688"/>
                </a:lnTo>
                <a:lnTo>
                  <a:pt x="373438" y="343688"/>
                </a:lnTo>
                <a:cubicBezTo>
                  <a:pt x="374655" y="345714"/>
                  <a:pt x="375060" y="347335"/>
                  <a:pt x="375466" y="349767"/>
                </a:cubicBezTo>
                <a:cubicBezTo>
                  <a:pt x="375872" y="350982"/>
                  <a:pt x="375872" y="352603"/>
                  <a:pt x="375872" y="354629"/>
                </a:cubicBezTo>
                <a:cubicBezTo>
                  <a:pt x="375872" y="357871"/>
                  <a:pt x="374655" y="361518"/>
                  <a:pt x="372626" y="364760"/>
                </a:cubicBezTo>
                <a:cubicBezTo>
                  <a:pt x="372220" y="365165"/>
                  <a:pt x="372220" y="365165"/>
                  <a:pt x="372220" y="365165"/>
                </a:cubicBezTo>
                <a:cubicBezTo>
                  <a:pt x="372220" y="365571"/>
                  <a:pt x="371815" y="365976"/>
                  <a:pt x="371815" y="365976"/>
                </a:cubicBezTo>
                <a:cubicBezTo>
                  <a:pt x="371409" y="366381"/>
                  <a:pt x="371003" y="366786"/>
                  <a:pt x="370597" y="367597"/>
                </a:cubicBezTo>
                <a:cubicBezTo>
                  <a:pt x="370192" y="367597"/>
                  <a:pt x="369786" y="368812"/>
                  <a:pt x="369380" y="368812"/>
                </a:cubicBezTo>
                <a:lnTo>
                  <a:pt x="369380" y="369218"/>
                </a:lnTo>
                <a:cubicBezTo>
                  <a:pt x="368975" y="370028"/>
                  <a:pt x="368975" y="370433"/>
                  <a:pt x="368975" y="371244"/>
                </a:cubicBezTo>
                <a:lnTo>
                  <a:pt x="368975" y="371649"/>
                </a:lnTo>
                <a:cubicBezTo>
                  <a:pt x="368975" y="373270"/>
                  <a:pt x="369380" y="374891"/>
                  <a:pt x="369786" y="375701"/>
                </a:cubicBezTo>
                <a:cubicBezTo>
                  <a:pt x="370597" y="376917"/>
                  <a:pt x="372626" y="380159"/>
                  <a:pt x="377495" y="379348"/>
                </a:cubicBezTo>
                <a:cubicBezTo>
                  <a:pt x="378712" y="378943"/>
                  <a:pt x="380335" y="378943"/>
                  <a:pt x="381552" y="378943"/>
                </a:cubicBezTo>
                <a:cubicBezTo>
                  <a:pt x="386421" y="378943"/>
                  <a:pt x="391695" y="380564"/>
                  <a:pt x="395347" y="383806"/>
                </a:cubicBezTo>
                <a:cubicBezTo>
                  <a:pt x="400215" y="387858"/>
                  <a:pt x="403055" y="393937"/>
                  <a:pt x="403055" y="400420"/>
                </a:cubicBezTo>
                <a:cubicBezTo>
                  <a:pt x="402650" y="405283"/>
                  <a:pt x="406707" y="406904"/>
                  <a:pt x="407518" y="407714"/>
                </a:cubicBezTo>
                <a:cubicBezTo>
                  <a:pt x="408735" y="407714"/>
                  <a:pt x="412793" y="408930"/>
                  <a:pt x="415633" y="405283"/>
                </a:cubicBezTo>
                <a:cubicBezTo>
                  <a:pt x="420096" y="400015"/>
                  <a:pt x="426182" y="397178"/>
                  <a:pt x="432267" y="397178"/>
                </a:cubicBezTo>
                <a:cubicBezTo>
                  <a:pt x="439165" y="397178"/>
                  <a:pt x="444845" y="400015"/>
                  <a:pt x="448902" y="405283"/>
                </a:cubicBezTo>
                <a:cubicBezTo>
                  <a:pt x="452148" y="408930"/>
                  <a:pt x="455799" y="407714"/>
                  <a:pt x="457017" y="407714"/>
                </a:cubicBezTo>
                <a:cubicBezTo>
                  <a:pt x="458234" y="406904"/>
                  <a:pt x="461885" y="405283"/>
                  <a:pt x="461885" y="400420"/>
                </a:cubicBezTo>
                <a:cubicBezTo>
                  <a:pt x="461885" y="393937"/>
                  <a:pt x="464725" y="387858"/>
                  <a:pt x="469594" y="383806"/>
                </a:cubicBezTo>
                <a:cubicBezTo>
                  <a:pt x="474463" y="379754"/>
                  <a:pt x="480954" y="378133"/>
                  <a:pt x="487446" y="379348"/>
                </a:cubicBezTo>
                <a:cubicBezTo>
                  <a:pt x="492314" y="380159"/>
                  <a:pt x="494343" y="376917"/>
                  <a:pt x="494749" y="375701"/>
                </a:cubicBezTo>
                <a:cubicBezTo>
                  <a:pt x="495560" y="374486"/>
                  <a:pt x="497183" y="370839"/>
                  <a:pt x="494343" y="367597"/>
                </a:cubicBezTo>
                <a:cubicBezTo>
                  <a:pt x="489880" y="362329"/>
                  <a:pt x="488257" y="355845"/>
                  <a:pt x="489069" y="349767"/>
                </a:cubicBezTo>
                <a:cubicBezTo>
                  <a:pt x="490286" y="343283"/>
                  <a:pt x="494343" y="338015"/>
                  <a:pt x="500023" y="334368"/>
                </a:cubicBezTo>
                <a:cubicBezTo>
                  <a:pt x="504080" y="332342"/>
                  <a:pt x="504080" y="328290"/>
                  <a:pt x="503675" y="327074"/>
                </a:cubicBezTo>
                <a:cubicBezTo>
                  <a:pt x="503269" y="325858"/>
                  <a:pt x="502458" y="321806"/>
                  <a:pt x="497589" y="321401"/>
                </a:cubicBezTo>
                <a:cubicBezTo>
                  <a:pt x="491097" y="320185"/>
                  <a:pt x="485417" y="316538"/>
                  <a:pt x="482577" y="310459"/>
                </a:cubicBezTo>
                <a:cubicBezTo>
                  <a:pt x="479331" y="305192"/>
                  <a:pt x="478520" y="298708"/>
                  <a:pt x="480954" y="292629"/>
                </a:cubicBezTo>
                <a:cubicBezTo>
                  <a:pt x="482983" y="288172"/>
                  <a:pt x="479737" y="284930"/>
                  <a:pt x="478926" y="284120"/>
                </a:cubicBezTo>
                <a:cubicBezTo>
                  <a:pt x="478114" y="283309"/>
                  <a:pt x="474463" y="281283"/>
                  <a:pt x="470405" y="283309"/>
                </a:cubicBezTo>
                <a:cubicBezTo>
                  <a:pt x="465131" y="286956"/>
                  <a:pt x="458234" y="287361"/>
                  <a:pt x="452148" y="285335"/>
                </a:cubicBezTo>
                <a:cubicBezTo>
                  <a:pt x="446062" y="283309"/>
                  <a:pt x="441599" y="278446"/>
                  <a:pt x="439165" y="272368"/>
                </a:cubicBezTo>
                <a:cubicBezTo>
                  <a:pt x="437948" y="267910"/>
                  <a:pt x="433890" y="267505"/>
                  <a:pt x="432673" y="267505"/>
                </a:cubicBezTo>
                <a:close/>
                <a:moveTo>
                  <a:pt x="53575" y="253141"/>
                </a:moveTo>
                <a:lnTo>
                  <a:pt x="195569" y="253141"/>
                </a:lnTo>
                <a:cubicBezTo>
                  <a:pt x="199220" y="253141"/>
                  <a:pt x="202465" y="255933"/>
                  <a:pt x="202465" y="259923"/>
                </a:cubicBezTo>
                <a:cubicBezTo>
                  <a:pt x="202465" y="263912"/>
                  <a:pt x="199220" y="267104"/>
                  <a:pt x="195569" y="267104"/>
                </a:cubicBezTo>
                <a:lnTo>
                  <a:pt x="53575" y="267104"/>
                </a:lnTo>
                <a:cubicBezTo>
                  <a:pt x="49518" y="267104"/>
                  <a:pt x="46678" y="263912"/>
                  <a:pt x="46678" y="259923"/>
                </a:cubicBezTo>
                <a:cubicBezTo>
                  <a:pt x="46678" y="255933"/>
                  <a:pt x="49518" y="253141"/>
                  <a:pt x="53575" y="253141"/>
                </a:cubicBezTo>
                <a:close/>
                <a:moveTo>
                  <a:pt x="53578" y="220825"/>
                </a:moveTo>
                <a:lnTo>
                  <a:pt x="132729" y="220825"/>
                </a:lnTo>
                <a:cubicBezTo>
                  <a:pt x="136382" y="220825"/>
                  <a:pt x="139629" y="224016"/>
                  <a:pt x="139629" y="228006"/>
                </a:cubicBezTo>
                <a:cubicBezTo>
                  <a:pt x="139629" y="231596"/>
                  <a:pt x="136382" y="234788"/>
                  <a:pt x="132729" y="234788"/>
                </a:cubicBezTo>
                <a:lnTo>
                  <a:pt x="53578" y="234788"/>
                </a:lnTo>
                <a:cubicBezTo>
                  <a:pt x="49519" y="234788"/>
                  <a:pt x="46678" y="231596"/>
                  <a:pt x="46678" y="228006"/>
                </a:cubicBezTo>
                <a:cubicBezTo>
                  <a:pt x="46678" y="224016"/>
                  <a:pt x="49519" y="220825"/>
                  <a:pt x="53578" y="220825"/>
                </a:cubicBezTo>
                <a:close/>
                <a:moveTo>
                  <a:pt x="262272" y="219030"/>
                </a:moveTo>
                <a:cubicBezTo>
                  <a:pt x="256202" y="219030"/>
                  <a:pt x="251346" y="224338"/>
                  <a:pt x="251346" y="230463"/>
                </a:cubicBezTo>
                <a:lnTo>
                  <a:pt x="251346" y="308045"/>
                </a:lnTo>
                <a:cubicBezTo>
                  <a:pt x="251346" y="321111"/>
                  <a:pt x="261867" y="331728"/>
                  <a:pt x="274816" y="331728"/>
                </a:cubicBezTo>
                <a:lnTo>
                  <a:pt x="347655" y="331728"/>
                </a:lnTo>
                <a:cubicBezTo>
                  <a:pt x="347655" y="330911"/>
                  <a:pt x="347655" y="330503"/>
                  <a:pt x="347655" y="330095"/>
                </a:cubicBezTo>
                <a:cubicBezTo>
                  <a:pt x="347655" y="329278"/>
                  <a:pt x="347655" y="329278"/>
                  <a:pt x="347655" y="328461"/>
                </a:cubicBezTo>
                <a:cubicBezTo>
                  <a:pt x="347655" y="328053"/>
                  <a:pt x="347655" y="327645"/>
                  <a:pt x="347655" y="326828"/>
                </a:cubicBezTo>
                <a:cubicBezTo>
                  <a:pt x="347655" y="326420"/>
                  <a:pt x="347655" y="325603"/>
                  <a:pt x="347655" y="325195"/>
                </a:cubicBezTo>
                <a:cubicBezTo>
                  <a:pt x="347655" y="324786"/>
                  <a:pt x="347655" y="324786"/>
                  <a:pt x="348060" y="324378"/>
                </a:cubicBezTo>
                <a:cubicBezTo>
                  <a:pt x="348060" y="324378"/>
                  <a:pt x="348060" y="323970"/>
                  <a:pt x="348060" y="323561"/>
                </a:cubicBezTo>
                <a:cubicBezTo>
                  <a:pt x="348465" y="323153"/>
                  <a:pt x="348465" y="322336"/>
                  <a:pt x="348465" y="321520"/>
                </a:cubicBezTo>
                <a:cubicBezTo>
                  <a:pt x="348869" y="321111"/>
                  <a:pt x="348869" y="320295"/>
                  <a:pt x="349274" y="319886"/>
                </a:cubicBezTo>
                <a:cubicBezTo>
                  <a:pt x="349679" y="319070"/>
                  <a:pt x="349679" y="318662"/>
                  <a:pt x="349679" y="318662"/>
                </a:cubicBezTo>
                <a:cubicBezTo>
                  <a:pt x="350083" y="317845"/>
                  <a:pt x="350488" y="317437"/>
                  <a:pt x="350893" y="316620"/>
                </a:cubicBezTo>
                <a:cubicBezTo>
                  <a:pt x="350893" y="316212"/>
                  <a:pt x="350893" y="316212"/>
                  <a:pt x="351297" y="315803"/>
                </a:cubicBezTo>
                <a:cubicBezTo>
                  <a:pt x="351702" y="314987"/>
                  <a:pt x="352107" y="314987"/>
                  <a:pt x="352511" y="314170"/>
                </a:cubicBezTo>
                <a:cubicBezTo>
                  <a:pt x="352511" y="313762"/>
                  <a:pt x="352916" y="313762"/>
                  <a:pt x="352916" y="313353"/>
                </a:cubicBezTo>
                <a:cubicBezTo>
                  <a:pt x="353725" y="312945"/>
                  <a:pt x="354130" y="312537"/>
                  <a:pt x="354535" y="312128"/>
                </a:cubicBezTo>
                <a:cubicBezTo>
                  <a:pt x="354939" y="311720"/>
                  <a:pt x="355344" y="311312"/>
                  <a:pt x="355344" y="311312"/>
                </a:cubicBezTo>
                <a:cubicBezTo>
                  <a:pt x="355748" y="310903"/>
                  <a:pt x="356558" y="310495"/>
                  <a:pt x="356558" y="310087"/>
                </a:cubicBezTo>
                <a:cubicBezTo>
                  <a:pt x="357367" y="310087"/>
                  <a:pt x="357772" y="309678"/>
                  <a:pt x="357772" y="309270"/>
                </a:cubicBezTo>
                <a:cubicBezTo>
                  <a:pt x="358581" y="309270"/>
                  <a:pt x="358986" y="308862"/>
                  <a:pt x="359390" y="308862"/>
                </a:cubicBezTo>
                <a:cubicBezTo>
                  <a:pt x="360200" y="308453"/>
                  <a:pt x="360604" y="308045"/>
                  <a:pt x="361009" y="308045"/>
                </a:cubicBezTo>
                <a:cubicBezTo>
                  <a:pt x="361414" y="308045"/>
                  <a:pt x="361818" y="307637"/>
                  <a:pt x="362628" y="307637"/>
                </a:cubicBezTo>
                <a:cubicBezTo>
                  <a:pt x="363437" y="307228"/>
                  <a:pt x="364246" y="306820"/>
                  <a:pt x="365460" y="306820"/>
                </a:cubicBezTo>
                <a:cubicBezTo>
                  <a:pt x="367484" y="306412"/>
                  <a:pt x="369507" y="305187"/>
                  <a:pt x="370721" y="303145"/>
                </a:cubicBezTo>
                <a:cubicBezTo>
                  <a:pt x="371530" y="301104"/>
                  <a:pt x="371935" y="299062"/>
                  <a:pt x="371126" y="297020"/>
                </a:cubicBezTo>
                <a:cubicBezTo>
                  <a:pt x="370721" y="295795"/>
                  <a:pt x="370316" y="294570"/>
                  <a:pt x="369912" y="293345"/>
                </a:cubicBezTo>
                <a:cubicBezTo>
                  <a:pt x="369912" y="293345"/>
                  <a:pt x="369912" y="293345"/>
                  <a:pt x="369912" y="292937"/>
                </a:cubicBezTo>
                <a:cubicBezTo>
                  <a:pt x="369507" y="292120"/>
                  <a:pt x="369507" y="290895"/>
                  <a:pt x="369507" y="290079"/>
                </a:cubicBezTo>
                <a:cubicBezTo>
                  <a:pt x="369507" y="287629"/>
                  <a:pt x="369912" y="285179"/>
                  <a:pt x="370721" y="282729"/>
                </a:cubicBezTo>
                <a:cubicBezTo>
                  <a:pt x="370721" y="281504"/>
                  <a:pt x="371126" y="280687"/>
                  <a:pt x="371935" y="279871"/>
                </a:cubicBezTo>
                <a:cubicBezTo>
                  <a:pt x="371935" y="279462"/>
                  <a:pt x="371935" y="279462"/>
                  <a:pt x="371935" y="279462"/>
                </a:cubicBezTo>
                <a:cubicBezTo>
                  <a:pt x="372340" y="278646"/>
                  <a:pt x="372744" y="277829"/>
                  <a:pt x="373149" y="277012"/>
                </a:cubicBezTo>
                <a:cubicBezTo>
                  <a:pt x="373554" y="277012"/>
                  <a:pt x="373958" y="276604"/>
                  <a:pt x="373958" y="276196"/>
                </a:cubicBezTo>
                <a:cubicBezTo>
                  <a:pt x="374363" y="275787"/>
                  <a:pt x="375172" y="274971"/>
                  <a:pt x="375577" y="274562"/>
                </a:cubicBezTo>
                <a:cubicBezTo>
                  <a:pt x="375577" y="274154"/>
                  <a:pt x="376386" y="273746"/>
                  <a:pt x="376791" y="273337"/>
                </a:cubicBezTo>
                <a:cubicBezTo>
                  <a:pt x="376791" y="273337"/>
                  <a:pt x="376791" y="272929"/>
                  <a:pt x="377195" y="272521"/>
                </a:cubicBezTo>
                <a:cubicBezTo>
                  <a:pt x="377600" y="272521"/>
                  <a:pt x="378005" y="272112"/>
                  <a:pt x="378005" y="272112"/>
                </a:cubicBezTo>
                <a:cubicBezTo>
                  <a:pt x="378005" y="272112"/>
                  <a:pt x="378005" y="272112"/>
                  <a:pt x="378409" y="271704"/>
                </a:cubicBezTo>
                <a:lnTo>
                  <a:pt x="378409" y="230463"/>
                </a:lnTo>
                <a:cubicBezTo>
                  <a:pt x="378409" y="224338"/>
                  <a:pt x="373554" y="219030"/>
                  <a:pt x="367484" y="219030"/>
                </a:cubicBezTo>
                <a:close/>
                <a:moveTo>
                  <a:pt x="61041" y="77200"/>
                </a:moveTo>
                <a:lnTo>
                  <a:pt x="61041" y="172920"/>
                </a:lnTo>
                <a:cubicBezTo>
                  <a:pt x="61041" y="173738"/>
                  <a:pt x="61448" y="173738"/>
                  <a:pt x="61855" y="173738"/>
                </a:cubicBezTo>
                <a:lnTo>
                  <a:pt x="377593" y="173738"/>
                </a:lnTo>
                <a:cubicBezTo>
                  <a:pt x="377999" y="173738"/>
                  <a:pt x="378406" y="173738"/>
                  <a:pt x="378406" y="172920"/>
                </a:cubicBezTo>
                <a:lnTo>
                  <a:pt x="378406" y="77200"/>
                </a:lnTo>
                <a:close/>
                <a:moveTo>
                  <a:pt x="14363" y="77199"/>
                </a:moveTo>
                <a:lnTo>
                  <a:pt x="14363" y="353317"/>
                </a:lnTo>
                <a:cubicBezTo>
                  <a:pt x="14363" y="358190"/>
                  <a:pt x="18435" y="362250"/>
                  <a:pt x="23322" y="362250"/>
                </a:cubicBezTo>
                <a:lnTo>
                  <a:pt x="357654" y="362250"/>
                </a:lnTo>
                <a:cubicBezTo>
                  <a:pt x="358061" y="361844"/>
                  <a:pt x="358061" y="361844"/>
                  <a:pt x="358468" y="361032"/>
                </a:cubicBezTo>
                <a:cubicBezTo>
                  <a:pt x="358468" y="360626"/>
                  <a:pt x="358875" y="360220"/>
                  <a:pt x="359283" y="359408"/>
                </a:cubicBezTo>
                <a:cubicBezTo>
                  <a:pt x="359690" y="358596"/>
                  <a:pt x="360504" y="358190"/>
                  <a:pt x="360911" y="356971"/>
                </a:cubicBezTo>
                <a:cubicBezTo>
                  <a:pt x="362540" y="355347"/>
                  <a:pt x="363355" y="353317"/>
                  <a:pt x="362948" y="351287"/>
                </a:cubicBezTo>
                <a:cubicBezTo>
                  <a:pt x="362133" y="348850"/>
                  <a:pt x="360911" y="347226"/>
                  <a:pt x="359283" y="346008"/>
                </a:cubicBezTo>
                <a:cubicBezTo>
                  <a:pt x="358468" y="345602"/>
                  <a:pt x="358061" y="345196"/>
                  <a:pt x="357654" y="345196"/>
                </a:cubicBezTo>
                <a:cubicBezTo>
                  <a:pt x="357246" y="345196"/>
                  <a:pt x="356432" y="345196"/>
                  <a:pt x="355618" y="345196"/>
                </a:cubicBezTo>
                <a:lnTo>
                  <a:pt x="274987" y="345196"/>
                </a:lnTo>
                <a:cubicBezTo>
                  <a:pt x="253811" y="345196"/>
                  <a:pt x="237115" y="328142"/>
                  <a:pt x="237115" y="307433"/>
                </a:cubicBezTo>
                <a:lnTo>
                  <a:pt x="237115" y="230282"/>
                </a:lnTo>
                <a:cubicBezTo>
                  <a:pt x="237115" y="216070"/>
                  <a:pt x="248517" y="204701"/>
                  <a:pt x="262363" y="204701"/>
                </a:cubicBezTo>
                <a:lnTo>
                  <a:pt x="368242" y="204701"/>
                </a:lnTo>
                <a:cubicBezTo>
                  <a:pt x="382494" y="204701"/>
                  <a:pt x="393489" y="216070"/>
                  <a:pt x="393489" y="230282"/>
                </a:cubicBezTo>
                <a:lnTo>
                  <a:pt x="393489" y="267233"/>
                </a:lnTo>
                <a:cubicBezTo>
                  <a:pt x="396747" y="267639"/>
                  <a:pt x="400005" y="268451"/>
                  <a:pt x="402856" y="270482"/>
                </a:cubicBezTo>
                <a:cubicBezTo>
                  <a:pt x="404892" y="271700"/>
                  <a:pt x="407335" y="271700"/>
                  <a:pt x="409371" y="270888"/>
                </a:cubicBezTo>
                <a:cubicBezTo>
                  <a:pt x="411000" y="270076"/>
                  <a:pt x="413036" y="268451"/>
                  <a:pt x="413851" y="266421"/>
                </a:cubicBezTo>
                <a:cubicBezTo>
                  <a:pt x="414258" y="264797"/>
                  <a:pt x="414665" y="263579"/>
                  <a:pt x="415480" y="262361"/>
                </a:cubicBezTo>
                <a:cubicBezTo>
                  <a:pt x="415480" y="262361"/>
                  <a:pt x="415887" y="261954"/>
                  <a:pt x="416294" y="261548"/>
                </a:cubicBezTo>
                <a:cubicBezTo>
                  <a:pt x="416701" y="260330"/>
                  <a:pt x="417923" y="259518"/>
                  <a:pt x="418330" y="258706"/>
                </a:cubicBezTo>
                <a:cubicBezTo>
                  <a:pt x="418737" y="258706"/>
                  <a:pt x="418737" y="258300"/>
                  <a:pt x="419145" y="258300"/>
                </a:cubicBezTo>
                <a:cubicBezTo>
                  <a:pt x="419959" y="257488"/>
                  <a:pt x="420774" y="256270"/>
                  <a:pt x="421995" y="255458"/>
                </a:cubicBezTo>
                <a:cubicBezTo>
                  <a:pt x="422402" y="255458"/>
                  <a:pt x="422810" y="255052"/>
                  <a:pt x="423217" y="255052"/>
                </a:cubicBezTo>
                <a:cubicBezTo>
                  <a:pt x="424031" y="254239"/>
                  <a:pt x="425253" y="253833"/>
                  <a:pt x="426475" y="253427"/>
                </a:cubicBezTo>
                <a:cubicBezTo>
                  <a:pt x="426475" y="253427"/>
                  <a:pt x="426475" y="253427"/>
                  <a:pt x="426882" y="253427"/>
                </a:cubicBezTo>
                <a:lnTo>
                  <a:pt x="426882" y="77199"/>
                </a:lnTo>
                <a:lnTo>
                  <a:pt x="393489" y="77199"/>
                </a:lnTo>
                <a:lnTo>
                  <a:pt x="393489" y="172216"/>
                </a:lnTo>
                <a:cubicBezTo>
                  <a:pt x="393489" y="180337"/>
                  <a:pt x="386974" y="187646"/>
                  <a:pt x="378422" y="187646"/>
                </a:cubicBezTo>
                <a:lnTo>
                  <a:pt x="62416" y="187646"/>
                </a:lnTo>
                <a:cubicBezTo>
                  <a:pt x="53864" y="187646"/>
                  <a:pt x="47348" y="180337"/>
                  <a:pt x="47348" y="172216"/>
                </a:cubicBezTo>
                <a:lnTo>
                  <a:pt x="47348" y="77199"/>
                </a:lnTo>
                <a:close/>
                <a:moveTo>
                  <a:pt x="386893" y="30521"/>
                </a:moveTo>
                <a:cubicBezTo>
                  <a:pt x="390933" y="30521"/>
                  <a:pt x="394568" y="33835"/>
                  <a:pt x="394568" y="37978"/>
                </a:cubicBezTo>
                <a:cubicBezTo>
                  <a:pt x="394568" y="42535"/>
                  <a:pt x="390933" y="46264"/>
                  <a:pt x="386893" y="46264"/>
                </a:cubicBezTo>
                <a:cubicBezTo>
                  <a:pt x="382450" y="46264"/>
                  <a:pt x="378814" y="42535"/>
                  <a:pt x="378814" y="37978"/>
                </a:cubicBezTo>
                <a:cubicBezTo>
                  <a:pt x="378814" y="33835"/>
                  <a:pt x="382450" y="30521"/>
                  <a:pt x="386893" y="30521"/>
                </a:cubicBezTo>
                <a:close/>
                <a:moveTo>
                  <a:pt x="354152" y="30521"/>
                </a:moveTo>
                <a:cubicBezTo>
                  <a:pt x="358829" y="30521"/>
                  <a:pt x="362231" y="33835"/>
                  <a:pt x="362231" y="37978"/>
                </a:cubicBezTo>
                <a:cubicBezTo>
                  <a:pt x="362231" y="42535"/>
                  <a:pt x="358829" y="46264"/>
                  <a:pt x="354152" y="46264"/>
                </a:cubicBezTo>
                <a:cubicBezTo>
                  <a:pt x="349900" y="46264"/>
                  <a:pt x="346498" y="42535"/>
                  <a:pt x="346498" y="37978"/>
                </a:cubicBezTo>
                <a:cubicBezTo>
                  <a:pt x="346498" y="33835"/>
                  <a:pt x="349900" y="30521"/>
                  <a:pt x="354152" y="30521"/>
                </a:cubicBezTo>
                <a:close/>
                <a:moveTo>
                  <a:pt x="324264" y="30521"/>
                </a:moveTo>
                <a:cubicBezTo>
                  <a:pt x="328407" y="30521"/>
                  <a:pt x="331721" y="33835"/>
                  <a:pt x="331721" y="37978"/>
                </a:cubicBezTo>
                <a:cubicBezTo>
                  <a:pt x="331721" y="42535"/>
                  <a:pt x="328407" y="46264"/>
                  <a:pt x="324264" y="46264"/>
                </a:cubicBezTo>
                <a:cubicBezTo>
                  <a:pt x="319707" y="46264"/>
                  <a:pt x="315978" y="42535"/>
                  <a:pt x="315978" y="37978"/>
                </a:cubicBezTo>
                <a:cubicBezTo>
                  <a:pt x="315978" y="33835"/>
                  <a:pt x="319707" y="30521"/>
                  <a:pt x="324264" y="30521"/>
                </a:cubicBezTo>
                <a:close/>
                <a:moveTo>
                  <a:pt x="53506" y="30521"/>
                </a:moveTo>
                <a:lnTo>
                  <a:pt x="100492" y="30521"/>
                </a:lnTo>
                <a:cubicBezTo>
                  <a:pt x="104507" y="30521"/>
                  <a:pt x="107318" y="33804"/>
                  <a:pt x="107318" y="37497"/>
                </a:cubicBezTo>
                <a:cubicBezTo>
                  <a:pt x="107318" y="41600"/>
                  <a:pt x="104507" y="44473"/>
                  <a:pt x="100492" y="44473"/>
                </a:cubicBezTo>
                <a:lnTo>
                  <a:pt x="53506" y="44473"/>
                </a:lnTo>
                <a:cubicBezTo>
                  <a:pt x="49490" y="44473"/>
                  <a:pt x="46679" y="41600"/>
                  <a:pt x="46679" y="37497"/>
                </a:cubicBezTo>
                <a:cubicBezTo>
                  <a:pt x="46679" y="33804"/>
                  <a:pt x="49490" y="30521"/>
                  <a:pt x="53506" y="30521"/>
                </a:cubicBezTo>
                <a:close/>
                <a:moveTo>
                  <a:pt x="23322" y="14362"/>
                </a:moveTo>
                <a:cubicBezTo>
                  <a:pt x="18435" y="14362"/>
                  <a:pt x="14363" y="17968"/>
                  <a:pt x="14363" y="23176"/>
                </a:cubicBezTo>
                <a:lnTo>
                  <a:pt x="14363" y="62436"/>
                </a:lnTo>
                <a:lnTo>
                  <a:pt x="47348" y="62436"/>
                </a:lnTo>
                <a:lnTo>
                  <a:pt x="393489" y="62436"/>
                </a:lnTo>
                <a:lnTo>
                  <a:pt x="426882" y="62436"/>
                </a:lnTo>
                <a:lnTo>
                  <a:pt x="426882" y="23176"/>
                </a:lnTo>
                <a:cubicBezTo>
                  <a:pt x="426882" y="17968"/>
                  <a:pt x="422810" y="14362"/>
                  <a:pt x="417516" y="14362"/>
                </a:cubicBezTo>
                <a:close/>
                <a:moveTo>
                  <a:pt x="23573" y="0"/>
                </a:moveTo>
                <a:lnTo>
                  <a:pt x="417004" y="0"/>
                </a:lnTo>
                <a:cubicBezTo>
                  <a:pt x="430010" y="0"/>
                  <a:pt x="440577" y="11004"/>
                  <a:pt x="440577" y="23639"/>
                </a:cubicBezTo>
                <a:lnTo>
                  <a:pt x="440577" y="254726"/>
                </a:lnTo>
                <a:cubicBezTo>
                  <a:pt x="446674" y="256764"/>
                  <a:pt x="451551" y="261247"/>
                  <a:pt x="453583" y="267768"/>
                </a:cubicBezTo>
                <a:cubicBezTo>
                  <a:pt x="454396" y="269806"/>
                  <a:pt x="456022" y="271436"/>
                  <a:pt x="458054" y="272251"/>
                </a:cubicBezTo>
                <a:cubicBezTo>
                  <a:pt x="460086" y="273066"/>
                  <a:pt x="462525" y="273066"/>
                  <a:pt x="464150" y="271844"/>
                </a:cubicBezTo>
                <a:cubicBezTo>
                  <a:pt x="472279" y="266953"/>
                  <a:pt x="482034" y="267768"/>
                  <a:pt x="488943" y="273474"/>
                </a:cubicBezTo>
                <a:cubicBezTo>
                  <a:pt x="495853" y="279587"/>
                  <a:pt x="498698" y="288961"/>
                  <a:pt x="495446" y="297928"/>
                </a:cubicBezTo>
                <a:cubicBezTo>
                  <a:pt x="494633" y="299965"/>
                  <a:pt x="494633" y="302003"/>
                  <a:pt x="495853" y="304041"/>
                </a:cubicBezTo>
                <a:cubicBezTo>
                  <a:pt x="497072" y="306079"/>
                  <a:pt x="498698" y="307301"/>
                  <a:pt x="500730" y="307709"/>
                </a:cubicBezTo>
                <a:cubicBezTo>
                  <a:pt x="510078" y="308932"/>
                  <a:pt x="517394" y="315860"/>
                  <a:pt x="518613" y="325234"/>
                </a:cubicBezTo>
                <a:cubicBezTo>
                  <a:pt x="520239" y="334201"/>
                  <a:pt x="516174" y="343167"/>
                  <a:pt x="507639" y="347650"/>
                </a:cubicBezTo>
                <a:cubicBezTo>
                  <a:pt x="506420" y="348873"/>
                  <a:pt x="504794" y="350503"/>
                  <a:pt x="504388" y="352948"/>
                </a:cubicBezTo>
                <a:cubicBezTo>
                  <a:pt x="503981" y="354986"/>
                  <a:pt x="504794" y="357024"/>
                  <a:pt x="506420" y="358654"/>
                </a:cubicBezTo>
                <a:cubicBezTo>
                  <a:pt x="512110" y="365990"/>
                  <a:pt x="513329" y="375364"/>
                  <a:pt x="508452" y="383923"/>
                </a:cubicBezTo>
                <a:cubicBezTo>
                  <a:pt x="503575" y="391667"/>
                  <a:pt x="494633" y="395742"/>
                  <a:pt x="485692" y="394112"/>
                </a:cubicBezTo>
                <a:cubicBezTo>
                  <a:pt x="483659" y="393704"/>
                  <a:pt x="481627" y="394520"/>
                  <a:pt x="479595" y="395742"/>
                </a:cubicBezTo>
                <a:cubicBezTo>
                  <a:pt x="477969" y="396965"/>
                  <a:pt x="477156" y="399410"/>
                  <a:pt x="477156" y="401448"/>
                </a:cubicBezTo>
                <a:cubicBezTo>
                  <a:pt x="477156" y="410414"/>
                  <a:pt x="471873" y="418566"/>
                  <a:pt x="462931" y="421826"/>
                </a:cubicBezTo>
                <a:cubicBezTo>
                  <a:pt x="454396" y="425087"/>
                  <a:pt x="444642" y="422641"/>
                  <a:pt x="438951" y="415305"/>
                </a:cubicBezTo>
                <a:cubicBezTo>
                  <a:pt x="436513" y="411637"/>
                  <a:pt x="430416" y="411637"/>
                  <a:pt x="427978" y="415305"/>
                </a:cubicBezTo>
                <a:cubicBezTo>
                  <a:pt x="423507" y="420603"/>
                  <a:pt x="417410" y="423049"/>
                  <a:pt x="411314" y="423049"/>
                </a:cubicBezTo>
                <a:cubicBezTo>
                  <a:pt x="408875" y="423049"/>
                  <a:pt x="406030" y="423049"/>
                  <a:pt x="403591" y="421826"/>
                </a:cubicBezTo>
                <a:cubicBezTo>
                  <a:pt x="395056" y="418566"/>
                  <a:pt x="389366" y="410414"/>
                  <a:pt x="389773" y="401448"/>
                </a:cubicBezTo>
                <a:cubicBezTo>
                  <a:pt x="389773" y="399410"/>
                  <a:pt x="388960" y="396965"/>
                  <a:pt x="386928" y="395742"/>
                </a:cubicBezTo>
                <a:cubicBezTo>
                  <a:pt x="385302" y="394520"/>
                  <a:pt x="383270" y="393704"/>
                  <a:pt x="380831" y="394112"/>
                </a:cubicBezTo>
                <a:cubicBezTo>
                  <a:pt x="371889" y="395742"/>
                  <a:pt x="362948" y="391667"/>
                  <a:pt x="358071" y="383923"/>
                </a:cubicBezTo>
                <a:cubicBezTo>
                  <a:pt x="357258" y="381885"/>
                  <a:pt x="356851" y="380255"/>
                  <a:pt x="356038" y="378625"/>
                </a:cubicBezTo>
                <a:lnTo>
                  <a:pt x="23573" y="378625"/>
                </a:lnTo>
                <a:cubicBezTo>
                  <a:pt x="10567" y="378625"/>
                  <a:pt x="0" y="368028"/>
                  <a:pt x="0" y="354986"/>
                </a:cubicBezTo>
                <a:lnTo>
                  <a:pt x="0" y="23639"/>
                </a:lnTo>
                <a:cubicBezTo>
                  <a:pt x="0" y="11004"/>
                  <a:pt x="10567" y="0"/>
                  <a:pt x="23573" y="0"/>
                </a:cubicBezTo>
                <a:close/>
              </a:path>
            </a:pathLst>
          </a:custGeom>
          <a:solidFill>
            <a:schemeClr val="accent3"/>
          </a:solidFill>
          <a:ln>
            <a:noFill/>
          </a:ln>
          <a:effectLst/>
        </p:spPr>
        <p:txBody>
          <a:bodyPr wrap="square" anchor="ctr">
            <a:noAutofit/>
          </a:bodyPr>
          <a:lstStyle/>
          <a:p>
            <a:endParaRPr lang="en-US"/>
          </a:p>
        </p:txBody>
      </p:sp>
      <p:sp>
        <p:nvSpPr>
          <p:cNvPr id="404" name="Freeform 38">
            <a:extLst>
              <a:ext uri="{FF2B5EF4-FFF2-40B4-BE49-F238E27FC236}">
                <a16:creationId xmlns:a16="http://schemas.microsoft.com/office/drawing/2014/main" id="{037CF40D-1511-79FF-53FD-DA980A1C8964}"/>
              </a:ext>
            </a:extLst>
          </p:cNvPr>
          <p:cNvSpPr>
            <a:spLocks noChangeArrowheads="1"/>
          </p:cNvSpPr>
          <p:nvPr/>
        </p:nvSpPr>
        <p:spPr bwMode="auto">
          <a:xfrm>
            <a:off x="6853990" y="2753172"/>
            <a:ext cx="200641" cy="226564"/>
          </a:xfrm>
          <a:custGeom>
            <a:avLst/>
            <a:gdLst>
              <a:gd name="connsiteX0" fmla="*/ 213144 w 497619"/>
              <a:gd name="connsiteY0" fmla="*/ 397755 h 486140"/>
              <a:gd name="connsiteX1" fmla="*/ 244587 w 497619"/>
              <a:gd name="connsiteY1" fmla="*/ 397755 h 486140"/>
              <a:gd name="connsiteX2" fmla="*/ 251751 w 497619"/>
              <a:gd name="connsiteY2" fmla="*/ 404666 h 486140"/>
              <a:gd name="connsiteX3" fmla="*/ 244587 w 497619"/>
              <a:gd name="connsiteY3" fmla="*/ 411577 h 486140"/>
              <a:gd name="connsiteX4" fmla="*/ 213144 w 497619"/>
              <a:gd name="connsiteY4" fmla="*/ 411577 h 486140"/>
              <a:gd name="connsiteX5" fmla="*/ 205980 w 497619"/>
              <a:gd name="connsiteY5" fmla="*/ 404666 h 486140"/>
              <a:gd name="connsiteX6" fmla="*/ 213144 w 497619"/>
              <a:gd name="connsiteY6" fmla="*/ 397755 h 486140"/>
              <a:gd name="connsiteX7" fmla="*/ 60968 w 497619"/>
              <a:gd name="connsiteY7" fmla="*/ 397755 h 486140"/>
              <a:gd name="connsiteX8" fmla="*/ 166722 w 497619"/>
              <a:gd name="connsiteY8" fmla="*/ 397755 h 486140"/>
              <a:gd name="connsiteX9" fmla="*/ 173611 w 497619"/>
              <a:gd name="connsiteY9" fmla="*/ 404666 h 486140"/>
              <a:gd name="connsiteX10" fmla="*/ 166722 w 497619"/>
              <a:gd name="connsiteY10" fmla="*/ 411577 h 486140"/>
              <a:gd name="connsiteX11" fmla="*/ 60968 w 497619"/>
              <a:gd name="connsiteY11" fmla="*/ 411577 h 486140"/>
              <a:gd name="connsiteX12" fmla="*/ 53269 w 497619"/>
              <a:gd name="connsiteY12" fmla="*/ 404666 h 486140"/>
              <a:gd name="connsiteX13" fmla="*/ 60968 w 497619"/>
              <a:gd name="connsiteY13" fmla="*/ 397755 h 486140"/>
              <a:gd name="connsiteX14" fmla="*/ 60908 w 497619"/>
              <a:gd name="connsiteY14" fmla="*/ 353364 h 486140"/>
              <a:gd name="connsiteX15" fmla="*/ 152574 w 497619"/>
              <a:gd name="connsiteY15" fmla="*/ 353364 h 486140"/>
              <a:gd name="connsiteX16" fmla="*/ 159409 w 497619"/>
              <a:gd name="connsiteY16" fmla="*/ 360467 h 486140"/>
              <a:gd name="connsiteX17" fmla="*/ 152574 w 497619"/>
              <a:gd name="connsiteY17" fmla="*/ 367176 h 486140"/>
              <a:gd name="connsiteX18" fmla="*/ 60908 w 497619"/>
              <a:gd name="connsiteY18" fmla="*/ 367176 h 486140"/>
              <a:gd name="connsiteX19" fmla="*/ 53269 w 497619"/>
              <a:gd name="connsiteY19" fmla="*/ 360467 h 486140"/>
              <a:gd name="connsiteX20" fmla="*/ 60908 w 497619"/>
              <a:gd name="connsiteY20" fmla="*/ 353364 h 486140"/>
              <a:gd name="connsiteX21" fmla="*/ 63241 w 497619"/>
              <a:gd name="connsiteY21" fmla="*/ 308166 h 486140"/>
              <a:gd name="connsiteX22" fmla="*/ 73076 w 497619"/>
              <a:gd name="connsiteY22" fmla="*/ 308166 h 486140"/>
              <a:gd name="connsiteX23" fmla="*/ 75944 w 497619"/>
              <a:gd name="connsiteY23" fmla="*/ 310910 h 486140"/>
              <a:gd name="connsiteX24" fmla="*/ 78813 w 497619"/>
              <a:gd name="connsiteY24" fmla="*/ 308166 h 486140"/>
              <a:gd name="connsiteX25" fmla="*/ 89058 w 497619"/>
              <a:gd name="connsiteY25" fmla="*/ 308166 h 486140"/>
              <a:gd name="connsiteX26" fmla="*/ 89058 w 497619"/>
              <a:gd name="connsiteY26" fmla="*/ 317967 h 486140"/>
              <a:gd name="connsiteX27" fmla="*/ 86189 w 497619"/>
              <a:gd name="connsiteY27" fmla="*/ 320711 h 486140"/>
              <a:gd name="connsiteX28" fmla="*/ 89058 w 497619"/>
              <a:gd name="connsiteY28" fmla="*/ 323455 h 486140"/>
              <a:gd name="connsiteX29" fmla="*/ 89058 w 497619"/>
              <a:gd name="connsiteY29" fmla="*/ 332864 h 486140"/>
              <a:gd name="connsiteX30" fmla="*/ 83730 w 497619"/>
              <a:gd name="connsiteY30" fmla="*/ 335216 h 486140"/>
              <a:gd name="connsiteX31" fmla="*/ 78813 w 497619"/>
              <a:gd name="connsiteY31" fmla="*/ 332864 h 486140"/>
              <a:gd name="connsiteX32" fmla="*/ 75944 w 497619"/>
              <a:gd name="connsiteY32" fmla="*/ 330512 h 486140"/>
              <a:gd name="connsiteX33" fmla="*/ 73076 w 497619"/>
              <a:gd name="connsiteY33" fmla="*/ 332864 h 486140"/>
              <a:gd name="connsiteX34" fmla="*/ 68158 w 497619"/>
              <a:gd name="connsiteY34" fmla="*/ 335216 h 486140"/>
              <a:gd name="connsiteX35" fmla="*/ 63241 w 497619"/>
              <a:gd name="connsiteY35" fmla="*/ 332864 h 486140"/>
              <a:gd name="connsiteX36" fmla="*/ 63241 w 497619"/>
              <a:gd name="connsiteY36" fmla="*/ 323455 h 486140"/>
              <a:gd name="connsiteX37" fmla="*/ 65699 w 497619"/>
              <a:gd name="connsiteY37" fmla="*/ 320711 h 486140"/>
              <a:gd name="connsiteX38" fmla="*/ 63241 w 497619"/>
              <a:gd name="connsiteY38" fmla="*/ 317967 h 486140"/>
              <a:gd name="connsiteX39" fmla="*/ 63241 w 497619"/>
              <a:gd name="connsiteY39" fmla="*/ 308166 h 486140"/>
              <a:gd name="connsiteX40" fmla="*/ 122553 w 497619"/>
              <a:gd name="connsiteY40" fmla="*/ 307194 h 486140"/>
              <a:gd name="connsiteX41" fmla="*/ 152677 w 497619"/>
              <a:gd name="connsiteY41" fmla="*/ 307194 h 486140"/>
              <a:gd name="connsiteX42" fmla="*/ 159415 w 497619"/>
              <a:gd name="connsiteY42" fmla="*/ 313903 h 486140"/>
              <a:gd name="connsiteX43" fmla="*/ 152677 w 497619"/>
              <a:gd name="connsiteY43" fmla="*/ 321006 h 486140"/>
              <a:gd name="connsiteX44" fmla="*/ 122553 w 497619"/>
              <a:gd name="connsiteY44" fmla="*/ 321006 h 486140"/>
              <a:gd name="connsiteX45" fmla="*/ 115419 w 497619"/>
              <a:gd name="connsiteY45" fmla="*/ 313903 h 486140"/>
              <a:gd name="connsiteX46" fmla="*/ 122553 w 497619"/>
              <a:gd name="connsiteY46" fmla="*/ 307194 h 486140"/>
              <a:gd name="connsiteX47" fmla="*/ 395310 w 497619"/>
              <a:gd name="connsiteY47" fmla="*/ 302642 h 486140"/>
              <a:gd name="connsiteX48" fmla="*/ 374786 w 497619"/>
              <a:gd name="connsiteY48" fmla="*/ 379499 h 486140"/>
              <a:gd name="connsiteX49" fmla="*/ 406980 w 497619"/>
              <a:gd name="connsiteY49" fmla="*/ 387949 h 486140"/>
              <a:gd name="connsiteX50" fmla="*/ 427504 w 497619"/>
              <a:gd name="connsiteY50" fmla="*/ 311092 h 486140"/>
              <a:gd name="connsiteX51" fmla="*/ 60887 w 497619"/>
              <a:gd name="connsiteY51" fmla="*/ 259253 h 486140"/>
              <a:gd name="connsiteX52" fmla="*/ 244529 w 497619"/>
              <a:gd name="connsiteY52" fmla="*/ 259253 h 486140"/>
              <a:gd name="connsiteX53" fmla="*/ 251746 w 497619"/>
              <a:gd name="connsiteY53" fmla="*/ 266356 h 486140"/>
              <a:gd name="connsiteX54" fmla="*/ 244529 w 497619"/>
              <a:gd name="connsiteY54" fmla="*/ 273064 h 486140"/>
              <a:gd name="connsiteX55" fmla="*/ 60887 w 497619"/>
              <a:gd name="connsiteY55" fmla="*/ 273064 h 486140"/>
              <a:gd name="connsiteX56" fmla="*/ 53269 w 497619"/>
              <a:gd name="connsiteY56" fmla="*/ 266356 h 486140"/>
              <a:gd name="connsiteX57" fmla="*/ 60887 w 497619"/>
              <a:gd name="connsiteY57" fmla="*/ 259253 h 486140"/>
              <a:gd name="connsiteX58" fmla="*/ 60887 w 497619"/>
              <a:gd name="connsiteY58" fmla="*/ 229064 h 486140"/>
              <a:gd name="connsiteX59" fmla="*/ 244529 w 497619"/>
              <a:gd name="connsiteY59" fmla="*/ 229064 h 486140"/>
              <a:gd name="connsiteX60" fmla="*/ 251746 w 497619"/>
              <a:gd name="connsiteY60" fmla="*/ 236167 h 486140"/>
              <a:gd name="connsiteX61" fmla="*/ 244529 w 497619"/>
              <a:gd name="connsiteY61" fmla="*/ 242875 h 486140"/>
              <a:gd name="connsiteX62" fmla="*/ 60887 w 497619"/>
              <a:gd name="connsiteY62" fmla="*/ 242875 h 486140"/>
              <a:gd name="connsiteX63" fmla="*/ 53269 w 497619"/>
              <a:gd name="connsiteY63" fmla="*/ 236167 h 486140"/>
              <a:gd name="connsiteX64" fmla="*/ 60887 w 497619"/>
              <a:gd name="connsiteY64" fmla="*/ 229064 h 486140"/>
              <a:gd name="connsiteX65" fmla="*/ 60887 w 497619"/>
              <a:gd name="connsiteY65" fmla="*/ 198878 h 486140"/>
              <a:gd name="connsiteX66" fmla="*/ 244529 w 497619"/>
              <a:gd name="connsiteY66" fmla="*/ 198878 h 486140"/>
              <a:gd name="connsiteX67" fmla="*/ 251746 w 497619"/>
              <a:gd name="connsiteY67" fmla="*/ 205981 h 486140"/>
              <a:gd name="connsiteX68" fmla="*/ 244529 w 497619"/>
              <a:gd name="connsiteY68" fmla="*/ 212689 h 486140"/>
              <a:gd name="connsiteX69" fmla="*/ 60887 w 497619"/>
              <a:gd name="connsiteY69" fmla="*/ 212689 h 486140"/>
              <a:gd name="connsiteX70" fmla="*/ 53269 w 497619"/>
              <a:gd name="connsiteY70" fmla="*/ 205981 h 486140"/>
              <a:gd name="connsiteX71" fmla="*/ 60887 w 497619"/>
              <a:gd name="connsiteY71" fmla="*/ 198878 h 486140"/>
              <a:gd name="connsiteX72" fmla="*/ 60887 w 497619"/>
              <a:gd name="connsiteY72" fmla="*/ 168691 h 486140"/>
              <a:gd name="connsiteX73" fmla="*/ 244529 w 497619"/>
              <a:gd name="connsiteY73" fmla="*/ 168691 h 486140"/>
              <a:gd name="connsiteX74" fmla="*/ 251746 w 497619"/>
              <a:gd name="connsiteY74" fmla="*/ 175399 h 486140"/>
              <a:gd name="connsiteX75" fmla="*/ 244529 w 497619"/>
              <a:gd name="connsiteY75" fmla="*/ 182502 h 486140"/>
              <a:gd name="connsiteX76" fmla="*/ 60887 w 497619"/>
              <a:gd name="connsiteY76" fmla="*/ 182502 h 486140"/>
              <a:gd name="connsiteX77" fmla="*/ 53269 w 497619"/>
              <a:gd name="connsiteY77" fmla="*/ 175399 h 486140"/>
              <a:gd name="connsiteX78" fmla="*/ 60887 w 497619"/>
              <a:gd name="connsiteY78" fmla="*/ 168691 h 486140"/>
              <a:gd name="connsiteX79" fmla="*/ 435150 w 497619"/>
              <a:gd name="connsiteY79" fmla="*/ 154561 h 486140"/>
              <a:gd name="connsiteX80" fmla="*/ 398932 w 497619"/>
              <a:gd name="connsiteY80" fmla="*/ 288558 h 486140"/>
              <a:gd name="connsiteX81" fmla="*/ 431126 w 497619"/>
              <a:gd name="connsiteY81" fmla="*/ 297410 h 486140"/>
              <a:gd name="connsiteX82" fmla="*/ 466941 w 497619"/>
              <a:gd name="connsiteY82" fmla="*/ 163011 h 486140"/>
              <a:gd name="connsiteX83" fmla="*/ 443198 w 497619"/>
              <a:gd name="connsiteY83" fmla="*/ 124783 h 486140"/>
              <a:gd name="connsiteX84" fmla="*/ 438772 w 497619"/>
              <a:gd name="connsiteY84" fmla="*/ 140879 h 486140"/>
              <a:gd name="connsiteX85" fmla="*/ 470563 w 497619"/>
              <a:gd name="connsiteY85" fmla="*/ 148927 h 486140"/>
              <a:gd name="connsiteX86" fmla="*/ 474990 w 497619"/>
              <a:gd name="connsiteY86" fmla="*/ 133234 h 486140"/>
              <a:gd name="connsiteX87" fmla="*/ 182626 w 497619"/>
              <a:gd name="connsiteY87" fmla="*/ 90561 h 486140"/>
              <a:gd name="connsiteX88" fmla="*/ 244514 w 497619"/>
              <a:gd name="connsiteY88" fmla="*/ 90561 h 486140"/>
              <a:gd name="connsiteX89" fmla="*/ 251748 w 497619"/>
              <a:gd name="connsiteY89" fmla="*/ 97664 h 486140"/>
              <a:gd name="connsiteX90" fmla="*/ 244514 w 497619"/>
              <a:gd name="connsiteY90" fmla="*/ 104372 h 486140"/>
              <a:gd name="connsiteX91" fmla="*/ 182626 w 497619"/>
              <a:gd name="connsiteY91" fmla="*/ 104372 h 486140"/>
              <a:gd name="connsiteX92" fmla="*/ 175794 w 497619"/>
              <a:gd name="connsiteY92" fmla="*/ 97664 h 486140"/>
              <a:gd name="connsiteX93" fmla="*/ 182626 w 497619"/>
              <a:gd name="connsiteY93" fmla="*/ 90561 h 486140"/>
              <a:gd name="connsiteX94" fmla="*/ 464124 w 497619"/>
              <a:gd name="connsiteY94" fmla="*/ 86556 h 486140"/>
              <a:gd name="connsiteX95" fmla="*/ 451247 w 497619"/>
              <a:gd name="connsiteY95" fmla="*/ 94201 h 486140"/>
              <a:gd name="connsiteX96" fmla="*/ 446418 w 497619"/>
              <a:gd name="connsiteY96" fmla="*/ 111102 h 486140"/>
              <a:gd name="connsiteX97" fmla="*/ 478612 w 497619"/>
              <a:gd name="connsiteY97" fmla="*/ 119552 h 486140"/>
              <a:gd name="connsiteX98" fmla="*/ 483038 w 497619"/>
              <a:gd name="connsiteY98" fmla="*/ 103054 h 486140"/>
              <a:gd name="connsiteX99" fmla="*/ 475795 w 497619"/>
              <a:gd name="connsiteY99" fmla="*/ 89775 h 486140"/>
              <a:gd name="connsiteX100" fmla="*/ 129468 w 497619"/>
              <a:gd name="connsiteY100" fmla="*/ 78553 h 486140"/>
              <a:gd name="connsiteX101" fmla="*/ 110318 w 497619"/>
              <a:gd name="connsiteY101" fmla="*/ 98245 h 486140"/>
              <a:gd name="connsiteX102" fmla="*/ 99946 w 497619"/>
              <a:gd name="connsiteY102" fmla="*/ 98245 h 486140"/>
              <a:gd name="connsiteX103" fmla="*/ 93563 w 497619"/>
              <a:gd name="connsiteY103" fmla="*/ 91413 h 486140"/>
              <a:gd name="connsiteX104" fmla="*/ 78802 w 497619"/>
              <a:gd name="connsiteY104" fmla="*/ 106283 h 486140"/>
              <a:gd name="connsiteX105" fmla="*/ 125079 w 497619"/>
              <a:gd name="connsiteY105" fmla="*/ 106283 h 486140"/>
              <a:gd name="connsiteX106" fmla="*/ 129468 w 497619"/>
              <a:gd name="connsiteY106" fmla="*/ 101460 h 486140"/>
              <a:gd name="connsiteX107" fmla="*/ 467746 w 497619"/>
              <a:gd name="connsiteY107" fmla="*/ 72875 h 486140"/>
              <a:gd name="connsiteX108" fmla="*/ 479417 w 497619"/>
              <a:gd name="connsiteY108" fmla="*/ 76094 h 486140"/>
              <a:gd name="connsiteX109" fmla="*/ 496721 w 497619"/>
              <a:gd name="connsiteY109" fmla="*/ 106273 h 486140"/>
              <a:gd name="connsiteX110" fmla="*/ 419455 w 497619"/>
              <a:gd name="connsiteY110" fmla="*/ 395997 h 486140"/>
              <a:gd name="connsiteX111" fmla="*/ 419053 w 497619"/>
              <a:gd name="connsiteY111" fmla="*/ 397607 h 486140"/>
              <a:gd name="connsiteX112" fmla="*/ 417041 w 497619"/>
              <a:gd name="connsiteY112" fmla="*/ 401631 h 486140"/>
              <a:gd name="connsiteX113" fmla="*/ 388469 w 497619"/>
              <a:gd name="connsiteY113" fmla="*/ 433822 h 486140"/>
              <a:gd name="connsiteX114" fmla="*/ 382835 w 497619"/>
              <a:gd name="connsiteY114" fmla="*/ 438248 h 486140"/>
              <a:gd name="connsiteX115" fmla="*/ 374384 w 497619"/>
              <a:gd name="connsiteY115" fmla="*/ 454344 h 486140"/>
              <a:gd name="connsiteX116" fmla="*/ 371164 w 497619"/>
              <a:gd name="connsiteY116" fmla="*/ 455149 h 486140"/>
              <a:gd name="connsiteX117" fmla="*/ 369555 w 497619"/>
              <a:gd name="connsiteY117" fmla="*/ 453137 h 486140"/>
              <a:gd name="connsiteX118" fmla="*/ 370359 w 497619"/>
              <a:gd name="connsiteY118" fmla="*/ 435029 h 486140"/>
              <a:gd name="connsiteX119" fmla="*/ 367542 w 497619"/>
              <a:gd name="connsiteY119" fmla="*/ 428189 h 486140"/>
              <a:gd name="connsiteX120" fmla="*/ 358689 w 497619"/>
              <a:gd name="connsiteY120" fmla="*/ 385937 h 486140"/>
              <a:gd name="connsiteX121" fmla="*/ 359494 w 497619"/>
              <a:gd name="connsiteY121" fmla="*/ 381511 h 486140"/>
              <a:gd name="connsiteX122" fmla="*/ 359896 w 497619"/>
              <a:gd name="connsiteY122" fmla="*/ 379901 h 486140"/>
              <a:gd name="connsiteX123" fmla="*/ 437564 w 497619"/>
              <a:gd name="connsiteY123" fmla="*/ 90580 h 486140"/>
              <a:gd name="connsiteX124" fmla="*/ 467746 w 497619"/>
              <a:gd name="connsiteY124" fmla="*/ 72875 h 486140"/>
              <a:gd name="connsiteX125" fmla="*/ 182626 w 497619"/>
              <a:gd name="connsiteY125" fmla="*/ 60375 h 486140"/>
              <a:gd name="connsiteX126" fmla="*/ 244514 w 497619"/>
              <a:gd name="connsiteY126" fmla="*/ 60375 h 486140"/>
              <a:gd name="connsiteX127" fmla="*/ 251748 w 497619"/>
              <a:gd name="connsiteY127" fmla="*/ 67478 h 486140"/>
              <a:gd name="connsiteX128" fmla="*/ 244514 w 497619"/>
              <a:gd name="connsiteY128" fmla="*/ 74186 h 486140"/>
              <a:gd name="connsiteX129" fmla="*/ 182626 w 497619"/>
              <a:gd name="connsiteY129" fmla="*/ 74186 h 486140"/>
              <a:gd name="connsiteX130" fmla="*/ 175794 w 497619"/>
              <a:gd name="connsiteY130" fmla="*/ 67478 h 486140"/>
              <a:gd name="connsiteX131" fmla="*/ 182626 w 497619"/>
              <a:gd name="connsiteY131" fmla="*/ 60375 h 486140"/>
              <a:gd name="connsiteX132" fmla="*/ 72418 w 497619"/>
              <a:gd name="connsiteY132" fmla="*/ 58460 h 486140"/>
              <a:gd name="connsiteX133" fmla="*/ 67631 w 497619"/>
              <a:gd name="connsiteY133" fmla="*/ 63282 h 486140"/>
              <a:gd name="connsiteX134" fmla="*/ 67631 w 497619"/>
              <a:gd name="connsiteY134" fmla="*/ 97040 h 486140"/>
              <a:gd name="connsiteX135" fmla="*/ 88775 w 497619"/>
              <a:gd name="connsiteY135" fmla="*/ 76142 h 486140"/>
              <a:gd name="connsiteX136" fmla="*/ 98350 w 497619"/>
              <a:gd name="connsiteY136" fmla="*/ 76142 h 486140"/>
              <a:gd name="connsiteX137" fmla="*/ 105132 w 497619"/>
              <a:gd name="connsiteY137" fmla="*/ 82974 h 486140"/>
              <a:gd name="connsiteX138" fmla="*/ 127872 w 497619"/>
              <a:gd name="connsiteY138" fmla="*/ 59665 h 486140"/>
              <a:gd name="connsiteX139" fmla="*/ 125079 w 497619"/>
              <a:gd name="connsiteY139" fmla="*/ 58460 h 486140"/>
              <a:gd name="connsiteX140" fmla="*/ 72418 w 497619"/>
              <a:gd name="connsiteY140" fmla="*/ 44394 h 486140"/>
              <a:gd name="connsiteX141" fmla="*/ 125079 w 497619"/>
              <a:gd name="connsiteY141" fmla="*/ 44394 h 486140"/>
              <a:gd name="connsiteX142" fmla="*/ 143431 w 497619"/>
              <a:gd name="connsiteY142" fmla="*/ 63282 h 486140"/>
              <a:gd name="connsiteX143" fmla="*/ 143431 w 497619"/>
              <a:gd name="connsiteY143" fmla="*/ 101460 h 486140"/>
              <a:gd name="connsiteX144" fmla="*/ 125079 w 497619"/>
              <a:gd name="connsiteY144" fmla="*/ 120348 h 486140"/>
              <a:gd name="connsiteX145" fmla="*/ 72418 w 497619"/>
              <a:gd name="connsiteY145" fmla="*/ 120348 h 486140"/>
              <a:gd name="connsiteX146" fmla="*/ 59652 w 497619"/>
              <a:gd name="connsiteY146" fmla="*/ 115526 h 486140"/>
              <a:gd name="connsiteX147" fmla="*/ 53269 w 497619"/>
              <a:gd name="connsiteY147" fmla="*/ 101460 h 486140"/>
              <a:gd name="connsiteX148" fmla="*/ 53269 w 497619"/>
              <a:gd name="connsiteY148" fmla="*/ 63282 h 486140"/>
              <a:gd name="connsiteX149" fmla="*/ 72418 w 497619"/>
              <a:gd name="connsiteY149" fmla="*/ 44394 h 486140"/>
              <a:gd name="connsiteX150" fmla="*/ 299228 w 497619"/>
              <a:gd name="connsiteY150" fmla="*/ 43463 h 486140"/>
              <a:gd name="connsiteX151" fmla="*/ 299228 w 497619"/>
              <a:gd name="connsiteY151" fmla="*/ 437848 h 486140"/>
              <a:gd name="connsiteX152" fmla="*/ 279871 w 497619"/>
              <a:gd name="connsiteY152" fmla="*/ 456360 h 486140"/>
              <a:gd name="connsiteX153" fmla="*/ 44763 w 497619"/>
              <a:gd name="connsiteY153" fmla="*/ 456360 h 486140"/>
              <a:gd name="connsiteX154" fmla="*/ 44763 w 497619"/>
              <a:gd name="connsiteY154" fmla="*/ 466823 h 486140"/>
              <a:gd name="connsiteX155" fmla="*/ 49602 w 497619"/>
              <a:gd name="connsiteY155" fmla="*/ 471652 h 486140"/>
              <a:gd name="connsiteX156" fmla="*/ 310923 w 497619"/>
              <a:gd name="connsiteY156" fmla="*/ 471652 h 486140"/>
              <a:gd name="connsiteX157" fmla="*/ 315359 w 497619"/>
              <a:gd name="connsiteY157" fmla="*/ 466823 h 486140"/>
              <a:gd name="connsiteX158" fmla="*/ 315359 w 497619"/>
              <a:gd name="connsiteY158" fmla="*/ 48694 h 486140"/>
              <a:gd name="connsiteX159" fmla="*/ 310923 w 497619"/>
              <a:gd name="connsiteY159" fmla="*/ 43463 h 486140"/>
              <a:gd name="connsiteX160" fmla="*/ 18954 w 497619"/>
              <a:gd name="connsiteY160" fmla="*/ 14085 h 486140"/>
              <a:gd name="connsiteX161" fmla="*/ 14114 w 497619"/>
              <a:gd name="connsiteY161" fmla="*/ 18914 h 486140"/>
              <a:gd name="connsiteX162" fmla="*/ 14114 w 497619"/>
              <a:gd name="connsiteY162" fmla="*/ 437848 h 486140"/>
              <a:gd name="connsiteX163" fmla="*/ 18954 w 497619"/>
              <a:gd name="connsiteY163" fmla="*/ 442274 h 486140"/>
              <a:gd name="connsiteX164" fmla="*/ 279871 w 497619"/>
              <a:gd name="connsiteY164" fmla="*/ 442274 h 486140"/>
              <a:gd name="connsiteX165" fmla="*/ 284710 w 497619"/>
              <a:gd name="connsiteY165" fmla="*/ 437848 h 486140"/>
              <a:gd name="connsiteX166" fmla="*/ 284710 w 497619"/>
              <a:gd name="connsiteY166" fmla="*/ 18914 h 486140"/>
              <a:gd name="connsiteX167" fmla="*/ 279871 w 497619"/>
              <a:gd name="connsiteY167" fmla="*/ 14085 h 486140"/>
              <a:gd name="connsiteX168" fmla="*/ 18954 w 497619"/>
              <a:gd name="connsiteY168" fmla="*/ 0 h 486140"/>
              <a:gd name="connsiteX169" fmla="*/ 279871 w 497619"/>
              <a:gd name="connsiteY169" fmla="*/ 0 h 486140"/>
              <a:gd name="connsiteX170" fmla="*/ 299228 w 497619"/>
              <a:gd name="connsiteY170" fmla="*/ 18914 h 486140"/>
              <a:gd name="connsiteX171" fmla="*/ 299228 w 497619"/>
              <a:gd name="connsiteY171" fmla="*/ 29378 h 486140"/>
              <a:gd name="connsiteX172" fmla="*/ 310923 w 497619"/>
              <a:gd name="connsiteY172" fmla="*/ 29378 h 486140"/>
              <a:gd name="connsiteX173" fmla="*/ 329877 w 497619"/>
              <a:gd name="connsiteY173" fmla="*/ 48694 h 486140"/>
              <a:gd name="connsiteX174" fmla="*/ 329877 w 497619"/>
              <a:gd name="connsiteY174" fmla="*/ 466823 h 486140"/>
              <a:gd name="connsiteX175" fmla="*/ 310923 w 497619"/>
              <a:gd name="connsiteY175" fmla="*/ 486140 h 486140"/>
              <a:gd name="connsiteX176" fmla="*/ 49602 w 497619"/>
              <a:gd name="connsiteY176" fmla="*/ 486140 h 486140"/>
              <a:gd name="connsiteX177" fmla="*/ 30649 w 497619"/>
              <a:gd name="connsiteY177" fmla="*/ 466823 h 486140"/>
              <a:gd name="connsiteX178" fmla="*/ 30649 w 497619"/>
              <a:gd name="connsiteY178" fmla="*/ 456360 h 486140"/>
              <a:gd name="connsiteX179" fmla="*/ 18954 w 497619"/>
              <a:gd name="connsiteY179" fmla="*/ 456360 h 486140"/>
              <a:gd name="connsiteX180" fmla="*/ 0 w 497619"/>
              <a:gd name="connsiteY180" fmla="*/ 437848 h 486140"/>
              <a:gd name="connsiteX181" fmla="*/ 0 w 497619"/>
              <a:gd name="connsiteY181" fmla="*/ 18914 h 486140"/>
              <a:gd name="connsiteX182" fmla="*/ 18954 w 497619"/>
              <a:gd name="connsiteY182" fmla="*/ 0 h 48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497619" h="486140">
                <a:moveTo>
                  <a:pt x="213144" y="397755"/>
                </a:moveTo>
                <a:lnTo>
                  <a:pt x="244587" y="397755"/>
                </a:lnTo>
                <a:cubicBezTo>
                  <a:pt x="248567" y="397755"/>
                  <a:pt x="251751" y="401211"/>
                  <a:pt x="251751" y="404666"/>
                </a:cubicBezTo>
                <a:cubicBezTo>
                  <a:pt x="251751" y="408122"/>
                  <a:pt x="248567" y="411577"/>
                  <a:pt x="244587" y="411577"/>
                </a:cubicBezTo>
                <a:lnTo>
                  <a:pt x="213144" y="411577"/>
                </a:lnTo>
                <a:cubicBezTo>
                  <a:pt x="209562" y="411577"/>
                  <a:pt x="205980" y="408122"/>
                  <a:pt x="205980" y="404666"/>
                </a:cubicBezTo>
                <a:cubicBezTo>
                  <a:pt x="205980" y="401211"/>
                  <a:pt x="209562" y="397755"/>
                  <a:pt x="213144" y="397755"/>
                </a:cubicBezTo>
                <a:close/>
                <a:moveTo>
                  <a:pt x="60968" y="397755"/>
                </a:moveTo>
                <a:lnTo>
                  <a:pt x="166722" y="397755"/>
                </a:lnTo>
                <a:cubicBezTo>
                  <a:pt x="170774" y="397755"/>
                  <a:pt x="173611" y="401211"/>
                  <a:pt x="173611" y="404666"/>
                </a:cubicBezTo>
                <a:cubicBezTo>
                  <a:pt x="173611" y="408122"/>
                  <a:pt x="170774" y="411577"/>
                  <a:pt x="166722" y="411577"/>
                </a:cubicBezTo>
                <a:lnTo>
                  <a:pt x="60968" y="411577"/>
                </a:lnTo>
                <a:cubicBezTo>
                  <a:pt x="56916" y="411577"/>
                  <a:pt x="53269" y="408122"/>
                  <a:pt x="53269" y="404666"/>
                </a:cubicBezTo>
                <a:cubicBezTo>
                  <a:pt x="53269" y="401211"/>
                  <a:pt x="56916" y="397755"/>
                  <a:pt x="60968" y="397755"/>
                </a:cubicBezTo>
                <a:close/>
                <a:moveTo>
                  <a:pt x="60908" y="353364"/>
                </a:moveTo>
                <a:lnTo>
                  <a:pt x="152574" y="353364"/>
                </a:lnTo>
                <a:cubicBezTo>
                  <a:pt x="156595" y="353364"/>
                  <a:pt x="159409" y="356521"/>
                  <a:pt x="159409" y="360467"/>
                </a:cubicBezTo>
                <a:cubicBezTo>
                  <a:pt x="159409" y="364019"/>
                  <a:pt x="156595" y="367176"/>
                  <a:pt x="152574" y="367176"/>
                </a:cubicBezTo>
                <a:lnTo>
                  <a:pt x="60908" y="367176"/>
                </a:lnTo>
                <a:cubicBezTo>
                  <a:pt x="56887" y="367176"/>
                  <a:pt x="53269" y="364019"/>
                  <a:pt x="53269" y="360467"/>
                </a:cubicBezTo>
                <a:cubicBezTo>
                  <a:pt x="53269" y="356521"/>
                  <a:pt x="56887" y="353364"/>
                  <a:pt x="60908" y="353364"/>
                </a:cubicBezTo>
                <a:close/>
                <a:moveTo>
                  <a:pt x="63241" y="308166"/>
                </a:moveTo>
                <a:cubicBezTo>
                  <a:pt x="65699" y="305422"/>
                  <a:pt x="70617" y="305422"/>
                  <a:pt x="73076" y="308166"/>
                </a:cubicBezTo>
                <a:lnTo>
                  <a:pt x="75944" y="310910"/>
                </a:lnTo>
                <a:lnTo>
                  <a:pt x="78813" y="308166"/>
                </a:lnTo>
                <a:cubicBezTo>
                  <a:pt x="81681" y="305422"/>
                  <a:pt x="86189" y="305422"/>
                  <a:pt x="89058" y="308166"/>
                </a:cubicBezTo>
                <a:cubicBezTo>
                  <a:pt x="91926" y="310910"/>
                  <a:pt x="91926" y="315223"/>
                  <a:pt x="89058" y="317967"/>
                </a:cubicBezTo>
                <a:lnTo>
                  <a:pt x="86189" y="320711"/>
                </a:lnTo>
                <a:lnTo>
                  <a:pt x="89058" y="323455"/>
                </a:lnTo>
                <a:cubicBezTo>
                  <a:pt x="91926" y="325807"/>
                  <a:pt x="91926" y="330512"/>
                  <a:pt x="89058" y="332864"/>
                </a:cubicBezTo>
                <a:cubicBezTo>
                  <a:pt x="87418" y="334040"/>
                  <a:pt x="85779" y="335216"/>
                  <a:pt x="83730" y="335216"/>
                </a:cubicBezTo>
                <a:cubicBezTo>
                  <a:pt x="82091" y="335216"/>
                  <a:pt x="80042" y="334040"/>
                  <a:pt x="78813" y="332864"/>
                </a:cubicBezTo>
                <a:lnTo>
                  <a:pt x="75944" y="330512"/>
                </a:lnTo>
                <a:lnTo>
                  <a:pt x="73076" y="332864"/>
                </a:lnTo>
                <a:cubicBezTo>
                  <a:pt x="71846" y="334040"/>
                  <a:pt x="69797" y="335216"/>
                  <a:pt x="68158" y="335216"/>
                </a:cubicBezTo>
                <a:cubicBezTo>
                  <a:pt x="66109" y="335216"/>
                  <a:pt x="64470" y="334040"/>
                  <a:pt x="63241" y="332864"/>
                </a:cubicBezTo>
                <a:cubicBezTo>
                  <a:pt x="60372" y="330512"/>
                  <a:pt x="60372" y="325807"/>
                  <a:pt x="63241" y="323455"/>
                </a:cubicBezTo>
                <a:lnTo>
                  <a:pt x="65699" y="320711"/>
                </a:lnTo>
                <a:lnTo>
                  <a:pt x="63241" y="317967"/>
                </a:lnTo>
                <a:cubicBezTo>
                  <a:pt x="60372" y="315223"/>
                  <a:pt x="60372" y="310910"/>
                  <a:pt x="63241" y="308166"/>
                </a:cubicBezTo>
                <a:close/>
                <a:moveTo>
                  <a:pt x="122553" y="307194"/>
                </a:moveTo>
                <a:lnTo>
                  <a:pt x="152677" y="307194"/>
                </a:lnTo>
                <a:cubicBezTo>
                  <a:pt x="156640" y="307194"/>
                  <a:pt x="159415" y="310351"/>
                  <a:pt x="159415" y="313903"/>
                </a:cubicBezTo>
                <a:cubicBezTo>
                  <a:pt x="159415" y="317849"/>
                  <a:pt x="156640" y="321006"/>
                  <a:pt x="152677" y="321006"/>
                </a:cubicBezTo>
                <a:lnTo>
                  <a:pt x="122553" y="321006"/>
                </a:lnTo>
                <a:cubicBezTo>
                  <a:pt x="118590" y="321006"/>
                  <a:pt x="115419" y="317849"/>
                  <a:pt x="115419" y="313903"/>
                </a:cubicBezTo>
                <a:cubicBezTo>
                  <a:pt x="115419" y="310351"/>
                  <a:pt x="118590" y="307194"/>
                  <a:pt x="122553" y="307194"/>
                </a:cubicBezTo>
                <a:close/>
                <a:moveTo>
                  <a:pt x="395310" y="302642"/>
                </a:moveTo>
                <a:lnTo>
                  <a:pt x="374786" y="379499"/>
                </a:lnTo>
                <a:lnTo>
                  <a:pt x="406980" y="387949"/>
                </a:lnTo>
                <a:lnTo>
                  <a:pt x="427504" y="311092"/>
                </a:lnTo>
                <a:close/>
                <a:moveTo>
                  <a:pt x="60887" y="259253"/>
                </a:moveTo>
                <a:lnTo>
                  <a:pt x="244529" y="259253"/>
                </a:lnTo>
                <a:cubicBezTo>
                  <a:pt x="248137" y="259253"/>
                  <a:pt x="251746" y="262410"/>
                  <a:pt x="251746" y="266356"/>
                </a:cubicBezTo>
                <a:cubicBezTo>
                  <a:pt x="251746" y="270302"/>
                  <a:pt x="248137" y="273064"/>
                  <a:pt x="244529" y="273064"/>
                </a:cubicBezTo>
                <a:lnTo>
                  <a:pt x="60887" y="273064"/>
                </a:lnTo>
                <a:cubicBezTo>
                  <a:pt x="56878" y="273064"/>
                  <a:pt x="53269" y="270302"/>
                  <a:pt x="53269" y="266356"/>
                </a:cubicBezTo>
                <a:cubicBezTo>
                  <a:pt x="53269" y="262410"/>
                  <a:pt x="56878" y="259253"/>
                  <a:pt x="60887" y="259253"/>
                </a:cubicBezTo>
                <a:close/>
                <a:moveTo>
                  <a:pt x="60887" y="229064"/>
                </a:moveTo>
                <a:lnTo>
                  <a:pt x="244529" y="229064"/>
                </a:lnTo>
                <a:cubicBezTo>
                  <a:pt x="248137" y="229064"/>
                  <a:pt x="251746" y="231826"/>
                  <a:pt x="251746" y="236167"/>
                </a:cubicBezTo>
                <a:cubicBezTo>
                  <a:pt x="251746" y="240113"/>
                  <a:pt x="248137" y="242875"/>
                  <a:pt x="244529" y="242875"/>
                </a:cubicBezTo>
                <a:lnTo>
                  <a:pt x="60887" y="242875"/>
                </a:lnTo>
                <a:cubicBezTo>
                  <a:pt x="56878" y="242875"/>
                  <a:pt x="53269" y="240113"/>
                  <a:pt x="53269" y="236167"/>
                </a:cubicBezTo>
                <a:cubicBezTo>
                  <a:pt x="53269" y="231826"/>
                  <a:pt x="56878" y="229064"/>
                  <a:pt x="60887" y="229064"/>
                </a:cubicBezTo>
                <a:close/>
                <a:moveTo>
                  <a:pt x="60887" y="198878"/>
                </a:moveTo>
                <a:lnTo>
                  <a:pt x="244529" y="198878"/>
                </a:lnTo>
                <a:cubicBezTo>
                  <a:pt x="248137" y="198878"/>
                  <a:pt x="251746" y="202035"/>
                  <a:pt x="251746" y="205981"/>
                </a:cubicBezTo>
                <a:cubicBezTo>
                  <a:pt x="251746" y="209533"/>
                  <a:pt x="248137" y="212689"/>
                  <a:pt x="244529" y="212689"/>
                </a:cubicBezTo>
                <a:lnTo>
                  <a:pt x="60887" y="212689"/>
                </a:lnTo>
                <a:cubicBezTo>
                  <a:pt x="56878" y="212689"/>
                  <a:pt x="53269" y="209533"/>
                  <a:pt x="53269" y="205981"/>
                </a:cubicBezTo>
                <a:cubicBezTo>
                  <a:pt x="53269" y="202035"/>
                  <a:pt x="56878" y="198878"/>
                  <a:pt x="60887" y="198878"/>
                </a:cubicBezTo>
                <a:close/>
                <a:moveTo>
                  <a:pt x="60887" y="168691"/>
                </a:moveTo>
                <a:lnTo>
                  <a:pt x="244529" y="168691"/>
                </a:lnTo>
                <a:cubicBezTo>
                  <a:pt x="248137" y="168691"/>
                  <a:pt x="251746" y="171453"/>
                  <a:pt x="251746" y="175399"/>
                </a:cubicBezTo>
                <a:cubicBezTo>
                  <a:pt x="251746" y="179346"/>
                  <a:pt x="248137" y="182502"/>
                  <a:pt x="244529" y="182502"/>
                </a:cubicBezTo>
                <a:lnTo>
                  <a:pt x="60887" y="182502"/>
                </a:lnTo>
                <a:cubicBezTo>
                  <a:pt x="56878" y="182502"/>
                  <a:pt x="53269" y="179346"/>
                  <a:pt x="53269" y="175399"/>
                </a:cubicBezTo>
                <a:cubicBezTo>
                  <a:pt x="53269" y="171453"/>
                  <a:pt x="56878" y="168691"/>
                  <a:pt x="60887" y="168691"/>
                </a:cubicBezTo>
                <a:close/>
                <a:moveTo>
                  <a:pt x="435150" y="154561"/>
                </a:moveTo>
                <a:lnTo>
                  <a:pt x="398932" y="288558"/>
                </a:lnTo>
                <a:lnTo>
                  <a:pt x="431126" y="297410"/>
                </a:lnTo>
                <a:lnTo>
                  <a:pt x="466941" y="163011"/>
                </a:lnTo>
                <a:close/>
                <a:moveTo>
                  <a:pt x="443198" y="124783"/>
                </a:moveTo>
                <a:lnTo>
                  <a:pt x="438772" y="140879"/>
                </a:lnTo>
                <a:lnTo>
                  <a:pt x="470563" y="148927"/>
                </a:lnTo>
                <a:lnTo>
                  <a:pt x="474990" y="133234"/>
                </a:lnTo>
                <a:close/>
                <a:moveTo>
                  <a:pt x="182626" y="90561"/>
                </a:moveTo>
                <a:lnTo>
                  <a:pt x="244514" y="90561"/>
                </a:lnTo>
                <a:cubicBezTo>
                  <a:pt x="248131" y="90561"/>
                  <a:pt x="251748" y="93718"/>
                  <a:pt x="251748" y="97664"/>
                </a:cubicBezTo>
                <a:cubicBezTo>
                  <a:pt x="251748" y="101610"/>
                  <a:pt x="248131" y="104372"/>
                  <a:pt x="244514" y="104372"/>
                </a:cubicBezTo>
                <a:lnTo>
                  <a:pt x="182626" y="104372"/>
                </a:lnTo>
                <a:cubicBezTo>
                  <a:pt x="178607" y="104372"/>
                  <a:pt x="175794" y="101610"/>
                  <a:pt x="175794" y="97664"/>
                </a:cubicBezTo>
                <a:cubicBezTo>
                  <a:pt x="175794" y="93718"/>
                  <a:pt x="178607" y="90561"/>
                  <a:pt x="182626" y="90561"/>
                </a:cubicBezTo>
                <a:close/>
                <a:moveTo>
                  <a:pt x="464124" y="86556"/>
                </a:moveTo>
                <a:cubicBezTo>
                  <a:pt x="458491" y="84946"/>
                  <a:pt x="452857" y="88568"/>
                  <a:pt x="451247" y="94201"/>
                </a:cubicBezTo>
                <a:lnTo>
                  <a:pt x="446418" y="111102"/>
                </a:lnTo>
                <a:lnTo>
                  <a:pt x="478612" y="119552"/>
                </a:lnTo>
                <a:lnTo>
                  <a:pt x="483038" y="103054"/>
                </a:lnTo>
                <a:cubicBezTo>
                  <a:pt x="484648" y="97421"/>
                  <a:pt x="481429" y="91385"/>
                  <a:pt x="475795" y="89775"/>
                </a:cubicBezTo>
                <a:close/>
                <a:moveTo>
                  <a:pt x="129468" y="78553"/>
                </a:moveTo>
                <a:lnTo>
                  <a:pt x="110318" y="98245"/>
                </a:lnTo>
                <a:cubicBezTo>
                  <a:pt x="107127" y="101058"/>
                  <a:pt x="103137" y="101058"/>
                  <a:pt x="99946" y="98245"/>
                </a:cubicBezTo>
                <a:lnTo>
                  <a:pt x="93563" y="91413"/>
                </a:lnTo>
                <a:lnTo>
                  <a:pt x="78802" y="106283"/>
                </a:lnTo>
                <a:lnTo>
                  <a:pt x="125079" y="106283"/>
                </a:lnTo>
                <a:cubicBezTo>
                  <a:pt x="127473" y="106283"/>
                  <a:pt x="129468" y="103871"/>
                  <a:pt x="129468" y="101460"/>
                </a:cubicBezTo>
                <a:close/>
                <a:moveTo>
                  <a:pt x="467746" y="72875"/>
                </a:moveTo>
                <a:lnTo>
                  <a:pt x="479417" y="76094"/>
                </a:lnTo>
                <a:cubicBezTo>
                  <a:pt x="492697" y="79715"/>
                  <a:pt x="500343" y="93397"/>
                  <a:pt x="496721" y="106273"/>
                </a:cubicBezTo>
                <a:lnTo>
                  <a:pt x="419455" y="395997"/>
                </a:lnTo>
                <a:cubicBezTo>
                  <a:pt x="419053" y="396399"/>
                  <a:pt x="419053" y="397204"/>
                  <a:pt x="419053" y="397607"/>
                </a:cubicBezTo>
                <a:cubicBezTo>
                  <a:pt x="418650" y="399216"/>
                  <a:pt x="417846" y="400423"/>
                  <a:pt x="417041" y="401631"/>
                </a:cubicBezTo>
                <a:lnTo>
                  <a:pt x="388469" y="433822"/>
                </a:lnTo>
                <a:cubicBezTo>
                  <a:pt x="387261" y="436236"/>
                  <a:pt x="384847" y="437444"/>
                  <a:pt x="382835" y="438248"/>
                </a:cubicBezTo>
                <a:lnTo>
                  <a:pt x="374384" y="454344"/>
                </a:lnTo>
                <a:cubicBezTo>
                  <a:pt x="373579" y="455551"/>
                  <a:pt x="372372" y="455954"/>
                  <a:pt x="371164" y="455149"/>
                </a:cubicBezTo>
                <a:cubicBezTo>
                  <a:pt x="369957" y="454747"/>
                  <a:pt x="369555" y="453942"/>
                  <a:pt x="369555" y="453137"/>
                </a:cubicBezTo>
                <a:lnTo>
                  <a:pt x="370359" y="435029"/>
                </a:lnTo>
                <a:cubicBezTo>
                  <a:pt x="368750" y="433017"/>
                  <a:pt x="367945" y="430603"/>
                  <a:pt x="367542" y="428189"/>
                </a:cubicBezTo>
                <a:lnTo>
                  <a:pt x="358689" y="385937"/>
                </a:lnTo>
                <a:cubicBezTo>
                  <a:pt x="358689" y="384730"/>
                  <a:pt x="358689" y="382718"/>
                  <a:pt x="359494" y="381511"/>
                </a:cubicBezTo>
                <a:cubicBezTo>
                  <a:pt x="359494" y="381108"/>
                  <a:pt x="359896" y="380304"/>
                  <a:pt x="359896" y="379901"/>
                </a:cubicBezTo>
                <a:lnTo>
                  <a:pt x="437564" y="90580"/>
                </a:lnTo>
                <a:cubicBezTo>
                  <a:pt x="440784" y="77301"/>
                  <a:pt x="454466" y="69253"/>
                  <a:pt x="467746" y="72875"/>
                </a:cubicBezTo>
                <a:close/>
                <a:moveTo>
                  <a:pt x="182626" y="60375"/>
                </a:moveTo>
                <a:lnTo>
                  <a:pt x="244514" y="60375"/>
                </a:lnTo>
                <a:cubicBezTo>
                  <a:pt x="248131" y="60375"/>
                  <a:pt x="251748" y="63532"/>
                  <a:pt x="251748" y="67478"/>
                </a:cubicBezTo>
                <a:cubicBezTo>
                  <a:pt x="251748" y="71030"/>
                  <a:pt x="248131" y="74186"/>
                  <a:pt x="244514" y="74186"/>
                </a:cubicBezTo>
                <a:lnTo>
                  <a:pt x="182626" y="74186"/>
                </a:lnTo>
                <a:cubicBezTo>
                  <a:pt x="178607" y="74186"/>
                  <a:pt x="175794" y="71030"/>
                  <a:pt x="175794" y="67478"/>
                </a:cubicBezTo>
                <a:cubicBezTo>
                  <a:pt x="175794" y="63532"/>
                  <a:pt x="178607" y="60375"/>
                  <a:pt x="182626" y="60375"/>
                </a:cubicBezTo>
                <a:close/>
                <a:moveTo>
                  <a:pt x="72418" y="58460"/>
                </a:moveTo>
                <a:cubicBezTo>
                  <a:pt x="69626" y="58460"/>
                  <a:pt x="67631" y="60871"/>
                  <a:pt x="67631" y="63282"/>
                </a:cubicBezTo>
                <a:lnTo>
                  <a:pt x="67631" y="97040"/>
                </a:lnTo>
                <a:lnTo>
                  <a:pt x="88775" y="76142"/>
                </a:lnTo>
                <a:cubicBezTo>
                  <a:pt x="91169" y="73329"/>
                  <a:pt x="95956" y="73329"/>
                  <a:pt x="98350" y="76142"/>
                </a:cubicBezTo>
                <a:lnTo>
                  <a:pt x="105132" y="82974"/>
                </a:lnTo>
                <a:lnTo>
                  <a:pt x="127872" y="59665"/>
                </a:lnTo>
                <a:cubicBezTo>
                  <a:pt x="127074" y="59263"/>
                  <a:pt x="126276" y="58460"/>
                  <a:pt x="125079" y="58460"/>
                </a:cubicBezTo>
                <a:close/>
                <a:moveTo>
                  <a:pt x="72418" y="44394"/>
                </a:moveTo>
                <a:lnTo>
                  <a:pt x="125079" y="44394"/>
                </a:lnTo>
                <a:cubicBezTo>
                  <a:pt x="135053" y="44394"/>
                  <a:pt x="143431" y="52833"/>
                  <a:pt x="143431" y="63282"/>
                </a:cubicBezTo>
                <a:lnTo>
                  <a:pt x="143431" y="101460"/>
                </a:lnTo>
                <a:cubicBezTo>
                  <a:pt x="143431" y="111909"/>
                  <a:pt x="135053" y="120348"/>
                  <a:pt x="125079" y="120348"/>
                </a:cubicBezTo>
                <a:lnTo>
                  <a:pt x="72418" y="120348"/>
                </a:lnTo>
                <a:cubicBezTo>
                  <a:pt x="67232" y="120348"/>
                  <a:pt x="63243" y="118741"/>
                  <a:pt x="59652" y="115526"/>
                </a:cubicBezTo>
                <a:cubicBezTo>
                  <a:pt x="55663" y="111909"/>
                  <a:pt x="53269" y="106684"/>
                  <a:pt x="53269" y="101460"/>
                </a:cubicBezTo>
                <a:lnTo>
                  <a:pt x="53269" y="63282"/>
                </a:lnTo>
                <a:cubicBezTo>
                  <a:pt x="53269" y="52833"/>
                  <a:pt x="62046" y="44394"/>
                  <a:pt x="72418" y="44394"/>
                </a:cubicBezTo>
                <a:close/>
                <a:moveTo>
                  <a:pt x="299228" y="43463"/>
                </a:moveTo>
                <a:lnTo>
                  <a:pt x="299228" y="437848"/>
                </a:lnTo>
                <a:cubicBezTo>
                  <a:pt x="299228" y="447909"/>
                  <a:pt x="290356" y="456360"/>
                  <a:pt x="279871" y="456360"/>
                </a:cubicBezTo>
                <a:lnTo>
                  <a:pt x="44763" y="456360"/>
                </a:lnTo>
                <a:lnTo>
                  <a:pt x="44763" y="466823"/>
                </a:lnTo>
                <a:cubicBezTo>
                  <a:pt x="44763" y="469640"/>
                  <a:pt x="47183" y="471652"/>
                  <a:pt x="49602" y="471652"/>
                </a:cubicBezTo>
                <a:lnTo>
                  <a:pt x="310923" y="471652"/>
                </a:lnTo>
                <a:cubicBezTo>
                  <a:pt x="313342" y="471652"/>
                  <a:pt x="315359" y="469640"/>
                  <a:pt x="315359" y="466823"/>
                </a:cubicBezTo>
                <a:lnTo>
                  <a:pt x="315359" y="48694"/>
                </a:lnTo>
                <a:cubicBezTo>
                  <a:pt x="315359" y="45877"/>
                  <a:pt x="313342" y="43463"/>
                  <a:pt x="310923" y="43463"/>
                </a:cubicBezTo>
                <a:close/>
                <a:moveTo>
                  <a:pt x="18954" y="14085"/>
                </a:moveTo>
                <a:cubicBezTo>
                  <a:pt x="16131" y="14085"/>
                  <a:pt x="14114" y="16500"/>
                  <a:pt x="14114" y="18914"/>
                </a:cubicBezTo>
                <a:lnTo>
                  <a:pt x="14114" y="437848"/>
                </a:lnTo>
                <a:cubicBezTo>
                  <a:pt x="14114" y="440665"/>
                  <a:pt x="16131" y="442274"/>
                  <a:pt x="18954" y="442274"/>
                </a:cubicBezTo>
                <a:lnTo>
                  <a:pt x="279871" y="442274"/>
                </a:lnTo>
                <a:cubicBezTo>
                  <a:pt x="282694" y="442274"/>
                  <a:pt x="284710" y="440665"/>
                  <a:pt x="284710" y="437848"/>
                </a:cubicBezTo>
                <a:lnTo>
                  <a:pt x="284710" y="18914"/>
                </a:lnTo>
                <a:cubicBezTo>
                  <a:pt x="284710" y="16500"/>
                  <a:pt x="282694" y="14085"/>
                  <a:pt x="279871" y="14085"/>
                </a:cubicBezTo>
                <a:close/>
                <a:moveTo>
                  <a:pt x="18954" y="0"/>
                </a:moveTo>
                <a:lnTo>
                  <a:pt x="279871" y="0"/>
                </a:lnTo>
                <a:cubicBezTo>
                  <a:pt x="290356" y="0"/>
                  <a:pt x="299228" y="8451"/>
                  <a:pt x="299228" y="18914"/>
                </a:cubicBezTo>
                <a:lnTo>
                  <a:pt x="299228" y="29378"/>
                </a:lnTo>
                <a:lnTo>
                  <a:pt x="310923" y="29378"/>
                </a:lnTo>
                <a:cubicBezTo>
                  <a:pt x="321408" y="29378"/>
                  <a:pt x="329877" y="37829"/>
                  <a:pt x="329877" y="48694"/>
                </a:cubicBezTo>
                <a:lnTo>
                  <a:pt x="329877" y="466823"/>
                </a:lnTo>
                <a:cubicBezTo>
                  <a:pt x="329877" y="477286"/>
                  <a:pt x="321408" y="486140"/>
                  <a:pt x="310923" y="486140"/>
                </a:cubicBezTo>
                <a:lnTo>
                  <a:pt x="49602" y="486140"/>
                </a:lnTo>
                <a:cubicBezTo>
                  <a:pt x="39521" y="486140"/>
                  <a:pt x="30649" y="477286"/>
                  <a:pt x="30649" y="466823"/>
                </a:cubicBezTo>
                <a:lnTo>
                  <a:pt x="30649" y="456360"/>
                </a:lnTo>
                <a:lnTo>
                  <a:pt x="18954" y="456360"/>
                </a:lnTo>
                <a:cubicBezTo>
                  <a:pt x="8469" y="456360"/>
                  <a:pt x="0" y="447909"/>
                  <a:pt x="0" y="437848"/>
                </a:cubicBezTo>
                <a:lnTo>
                  <a:pt x="0" y="18914"/>
                </a:lnTo>
                <a:cubicBezTo>
                  <a:pt x="0" y="8451"/>
                  <a:pt x="8469" y="0"/>
                  <a:pt x="18954" y="0"/>
                </a:cubicBezTo>
                <a:close/>
              </a:path>
            </a:pathLst>
          </a:custGeom>
          <a:solidFill>
            <a:schemeClr val="accent3"/>
          </a:solidFill>
          <a:ln>
            <a:noFill/>
          </a:ln>
          <a:effectLst/>
        </p:spPr>
        <p:txBody>
          <a:bodyPr wrap="square" anchor="ctr">
            <a:noAutofit/>
          </a:bodyPr>
          <a:lstStyle/>
          <a:p>
            <a:endParaRPr lang="en-US" sz="725"/>
          </a:p>
        </p:txBody>
      </p:sp>
      <p:sp>
        <p:nvSpPr>
          <p:cNvPr id="405" name="Freeform 6">
            <a:extLst>
              <a:ext uri="{FF2B5EF4-FFF2-40B4-BE49-F238E27FC236}">
                <a16:creationId xmlns:a16="http://schemas.microsoft.com/office/drawing/2014/main" id="{57D5BAF1-42A8-8A39-5D45-02FD206A1E20}"/>
              </a:ext>
            </a:extLst>
          </p:cNvPr>
          <p:cNvSpPr>
            <a:spLocks noChangeArrowheads="1"/>
          </p:cNvSpPr>
          <p:nvPr/>
        </p:nvSpPr>
        <p:spPr bwMode="auto">
          <a:xfrm>
            <a:off x="6898680" y="3751655"/>
            <a:ext cx="238812" cy="269039"/>
          </a:xfrm>
          <a:custGeom>
            <a:avLst/>
            <a:gdLst>
              <a:gd name="connsiteX0" fmla="*/ 400884 w 542278"/>
              <a:gd name="connsiteY0" fmla="*/ 383496 h 427001"/>
              <a:gd name="connsiteX1" fmla="*/ 400884 w 542278"/>
              <a:gd name="connsiteY1" fmla="*/ 398400 h 427001"/>
              <a:gd name="connsiteX2" fmla="*/ 463548 w 542278"/>
              <a:gd name="connsiteY2" fmla="*/ 412902 h 427001"/>
              <a:gd name="connsiteX3" fmla="*/ 528219 w 542278"/>
              <a:gd name="connsiteY3" fmla="*/ 399609 h 427001"/>
              <a:gd name="connsiteX4" fmla="*/ 528219 w 542278"/>
              <a:gd name="connsiteY4" fmla="*/ 383496 h 427001"/>
              <a:gd name="connsiteX5" fmla="*/ 464351 w 542278"/>
              <a:gd name="connsiteY5" fmla="*/ 393969 h 427001"/>
              <a:gd name="connsiteX6" fmla="*/ 400884 w 542278"/>
              <a:gd name="connsiteY6" fmla="*/ 383496 h 427001"/>
              <a:gd name="connsiteX7" fmla="*/ 400884 w 542278"/>
              <a:gd name="connsiteY7" fmla="*/ 350463 h 427001"/>
              <a:gd name="connsiteX8" fmla="*/ 400884 w 542278"/>
              <a:gd name="connsiteY8" fmla="*/ 366980 h 427001"/>
              <a:gd name="connsiteX9" fmla="*/ 464351 w 542278"/>
              <a:gd name="connsiteY9" fmla="*/ 379467 h 427001"/>
              <a:gd name="connsiteX10" fmla="*/ 528219 w 542278"/>
              <a:gd name="connsiteY10" fmla="*/ 366577 h 427001"/>
              <a:gd name="connsiteX11" fmla="*/ 528219 w 542278"/>
              <a:gd name="connsiteY11" fmla="*/ 350866 h 427001"/>
              <a:gd name="connsiteX12" fmla="*/ 463949 w 542278"/>
              <a:gd name="connsiteY12" fmla="*/ 360937 h 427001"/>
              <a:gd name="connsiteX13" fmla="*/ 400884 w 542278"/>
              <a:gd name="connsiteY13" fmla="*/ 350463 h 427001"/>
              <a:gd name="connsiteX14" fmla="*/ 528219 w 542278"/>
              <a:gd name="connsiteY14" fmla="*/ 315014 h 427001"/>
              <a:gd name="connsiteX15" fmla="*/ 464351 w 542278"/>
              <a:gd name="connsiteY15" fmla="*/ 327502 h 427001"/>
              <a:gd name="connsiteX16" fmla="*/ 400884 w 542278"/>
              <a:gd name="connsiteY16" fmla="*/ 316223 h 427001"/>
              <a:gd name="connsiteX17" fmla="*/ 400884 w 542278"/>
              <a:gd name="connsiteY17" fmla="*/ 333545 h 427001"/>
              <a:gd name="connsiteX18" fmla="*/ 463949 w 542278"/>
              <a:gd name="connsiteY18" fmla="*/ 346435 h 427001"/>
              <a:gd name="connsiteX19" fmla="*/ 527416 w 542278"/>
              <a:gd name="connsiteY19" fmla="*/ 334350 h 427001"/>
              <a:gd name="connsiteX20" fmla="*/ 528219 w 542278"/>
              <a:gd name="connsiteY20" fmla="*/ 332336 h 427001"/>
              <a:gd name="connsiteX21" fmla="*/ 211690 w 542278"/>
              <a:gd name="connsiteY21" fmla="*/ 289233 h 427001"/>
              <a:gd name="connsiteX22" fmla="*/ 211690 w 542278"/>
              <a:gd name="connsiteY22" fmla="*/ 327502 h 427001"/>
              <a:gd name="connsiteX23" fmla="*/ 204459 w 542278"/>
              <a:gd name="connsiteY23" fmla="*/ 334753 h 427001"/>
              <a:gd name="connsiteX24" fmla="*/ 189195 w 542278"/>
              <a:gd name="connsiteY24" fmla="*/ 334753 h 427001"/>
              <a:gd name="connsiteX25" fmla="*/ 136574 w 542278"/>
              <a:gd name="connsiteY25" fmla="*/ 377050 h 427001"/>
              <a:gd name="connsiteX26" fmla="*/ 137377 w 542278"/>
              <a:gd name="connsiteY26" fmla="*/ 380273 h 427001"/>
              <a:gd name="connsiteX27" fmla="*/ 140189 w 542278"/>
              <a:gd name="connsiteY27" fmla="*/ 381481 h 427001"/>
              <a:gd name="connsiteX28" fmla="*/ 314120 w 542278"/>
              <a:gd name="connsiteY28" fmla="*/ 381481 h 427001"/>
              <a:gd name="connsiteX29" fmla="*/ 316932 w 542278"/>
              <a:gd name="connsiteY29" fmla="*/ 380273 h 427001"/>
              <a:gd name="connsiteX30" fmla="*/ 317735 w 542278"/>
              <a:gd name="connsiteY30" fmla="*/ 377050 h 427001"/>
              <a:gd name="connsiteX31" fmla="*/ 265114 w 542278"/>
              <a:gd name="connsiteY31" fmla="*/ 334753 h 427001"/>
              <a:gd name="connsiteX32" fmla="*/ 249850 w 542278"/>
              <a:gd name="connsiteY32" fmla="*/ 334753 h 427001"/>
              <a:gd name="connsiteX33" fmla="*/ 243021 w 542278"/>
              <a:gd name="connsiteY33" fmla="*/ 327502 h 427001"/>
              <a:gd name="connsiteX34" fmla="*/ 243021 w 542278"/>
              <a:gd name="connsiteY34" fmla="*/ 289233 h 427001"/>
              <a:gd name="connsiteX35" fmla="*/ 528219 w 542278"/>
              <a:gd name="connsiteY35" fmla="*/ 286816 h 427001"/>
              <a:gd name="connsiteX36" fmla="*/ 463949 w 542278"/>
              <a:gd name="connsiteY36" fmla="*/ 297693 h 427001"/>
              <a:gd name="connsiteX37" fmla="*/ 400884 w 542278"/>
              <a:gd name="connsiteY37" fmla="*/ 287219 h 427001"/>
              <a:gd name="connsiteX38" fmla="*/ 400884 w 542278"/>
              <a:gd name="connsiteY38" fmla="*/ 294067 h 427001"/>
              <a:gd name="connsiteX39" fmla="*/ 402089 w 542278"/>
              <a:gd name="connsiteY39" fmla="*/ 298498 h 427001"/>
              <a:gd name="connsiteX40" fmla="*/ 464351 w 542278"/>
              <a:gd name="connsiteY40" fmla="*/ 313000 h 427001"/>
              <a:gd name="connsiteX41" fmla="*/ 527014 w 542278"/>
              <a:gd name="connsiteY41" fmla="*/ 296887 h 427001"/>
              <a:gd name="connsiteX42" fmla="*/ 528219 w 542278"/>
              <a:gd name="connsiteY42" fmla="*/ 293261 h 427001"/>
              <a:gd name="connsiteX43" fmla="*/ 463949 w 542278"/>
              <a:gd name="connsiteY43" fmla="*/ 257812 h 427001"/>
              <a:gd name="connsiteX44" fmla="*/ 400884 w 542278"/>
              <a:gd name="connsiteY44" fmla="*/ 270703 h 427001"/>
              <a:gd name="connsiteX45" fmla="*/ 463949 w 542278"/>
              <a:gd name="connsiteY45" fmla="*/ 283191 h 427001"/>
              <a:gd name="connsiteX46" fmla="*/ 527014 w 542278"/>
              <a:gd name="connsiteY46" fmla="*/ 270703 h 427001"/>
              <a:gd name="connsiteX47" fmla="*/ 463949 w 542278"/>
              <a:gd name="connsiteY47" fmla="*/ 257812 h 427001"/>
              <a:gd name="connsiteX48" fmla="*/ 61799 w 542278"/>
              <a:gd name="connsiteY48" fmla="*/ 250058 h 427001"/>
              <a:gd name="connsiteX49" fmla="*/ 102330 w 542278"/>
              <a:gd name="connsiteY49" fmla="*/ 250058 h 427001"/>
              <a:gd name="connsiteX50" fmla="*/ 109553 w 542278"/>
              <a:gd name="connsiteY50" fmla="*/ 256960 h 427001"/>
              <a:gd name="connsiteX51" fmla="*/ 102330 w 542278"/>
              <a:gd name="connsiteY51" fmla="*/ 263862 h 427001"/>
              <a:gd name="connsiteX52" fmla="*/ 61799 w 542278"/>
              <a:gd name="connsiteY52" fmla="*/ 263862 h 427001"/>
              <a:gd name="connsiteX53" fmla="*/ 54977 w 542278"/>
              <a:gd name="connsiteY53" fmla="*/ 256960 h 427001"/>
              <a:gd name="connsiteX54" fmla="*/ 61799 w 542278"/>
              <a:gd name="connsiteY54" fmla="*/ 250058 h 427001"/>
              <a:gd name="connsiteX55" fmla="*/ 189361 w 542278"/>
              <a:gd name="connsiteY55" fmla="*/ 103859 h 427001"/>
              <a:gd name="connsiteX56" fmla="*/ 208914 w 542278"/>
              <a:gd name="connsiteY56" fmla="*/ 163008 h 427001"/>
              <a:gd name="connsiteX57" fmla="*/ 210510 w 542278"/>
              <a:gd name="connsiteY57" fmla="*/ 164207 h 427001"/>
              <a:gd name="connsiteX58" fmla="*/ 212106 w 542278"/>
              <a:gd name="connsiteY58" fmla="*/ 164207 h 427001"/>
              <a:gd name="connsiteX59" fmla="*/ 223678 w 542278"/>
              <a:gd name="connsiteY59" fmla="*/ 159811 h 427001"/>
              <a:gd name="connsiteX60" fmla="*/ 236048 w 542278"/>
              <a:gd name="connsiteY60" fmla="*/ 164607 h 427001"/>
              <a:gd name="connsiteX61" fmla="*/ 259590 w 542278"/>
              <a:gd name="connsiteY61" fmla="*/ 186987 h 427001"/>
              <a:gd name="connsiteX62" fmla="*/ 263581 w 542278"/>
              <a:gd name="connsiteY62" fmla="*/ 186588 h 427001"/>
              <a:gd name="connsiteX63" fmla="*/ 268369 w 542278"/>
              <a:gd name="connsiteY63" fmla="*/ 181392 h 427001"/>
              <a:gd name="connsiteX64" fmla="*/ 267970 w 542278"/>
              <a:gd name="connsiteY64" fmla="*/ 177795 h 427001"/>
              <a:gd name="connsiteX65" fmla="*/ 247220 w 542278"/>
              <a:gd name="connsiteY65" fmla="*/ 156214 h 427001"/>
              <a:gd name="connsiteX66" fmla="*/ 242033 w 542278"/>
              <a:gd name="connsiteY66" fmla="*/ 143025 h 427001"/>
              <a:gd name="connsiteX67" fmla="*/ 247220 w 542278"/>
              <a:gd name="connsiteY67" fmla="*/ 129837 h 427001"/>
              <a:gd name="connsiteX68" fmla="*/ 248018 w 542278"/>
              <a:gd name="connsiteY68" fmla="*/ 128638 h 427001"/>
              <a:gd name="connsiteX69" fmla="*/ 246821 w 542278"/>
              <a:gd name="connsiteY69" fmla="*/ 127439 h 427001"/>
              <a:gd name="connsiteX70" fmla="*/ 194549 w 542278"/>
              <a:gd name="connsiteY70" fmla="*/ 90671 h 427001"/>
              <a:gd name="connsiteX71" fmla="*/ 252009 w 542278"/>
              <a:gd name="connsiteY71" fmla="*/ 113851 h 427001"/>
              <a:gd name="connsiteX72" fmla="*/ 261984 w 542278"/>
              <a:gd name="connsiteY72" fmla="*/ 125840 h 427001"/>
              <a:gd name="connsiteX73" fmla="*/ 257196 w 542278"/>
              <a:gd name="connsiteY73" fmla="*/ 140228 h 427001"/>
              <a:gd name="connsiteX74" fmla="*/ 255999 w 542278"/>
              <a:gd name="connsiteY74" fmla="*/ 143425 h 427001"/>
              <a:gd name="connsiteX75" fmla="*/ 257196 w 542278"/>
              <a:gd name="connsiteY75" fmla="*/ 145823 h 427001"/>
              <a:gd name="connsiteX76" fmla="*/ 278345 w 542278"/>
              <a:gd name="connsiteY76" fmla="*/ 167804 h 427001"/>
              <a:gd name="connsiteX77" fmla="*/ 278744 w 542278"/>
              <a:gd name="connsiteY77" fmla="*/ 191384 h 427001"/>
              <a:gd name="connsiteX78" fmla="*/ 273955 w 542278"/>
              <a:gd name="connsiteY78" fmla="*/ 196179 h 427001"/>
              <a:gd name="connsiteX79" fmla="*/ 261585 w 542278"/>
              <a:gd name="connsiteY79" fmla="*/ 201775 h 427001"/>
              <a:gd name="connsiteX80" fmla="*/ 250014 w 542278"/>
              <a:gd name="connsiteY80" fmla="*/ 197378 h 427001"/>
              <a:gd name="connsiteX81" fmla="*/ 226471 w 542278"/>
              <a:gd name="connsiteY81" fmla="*/ 175397 h 427001"/>
              <a:gd name="connsiteX82" fmla="*/ 220884 w 542278"/>
              <a:gd name="connsiteY82" fmla="*/ 174998 h 427001"/>
              <a:gd name="connsiteX83" fmla="*/ 206519 w 542278"/>
              <a:gd name="connsiteY83" fmla="*/ 177795 h 427001"/>
              <a:gd name="connsiteX84" fmla="*/ 195746 w 542278"/>
              <a:gd name="connsiteY84" fmla="*/ 167804 h 427001"/>
              <a:gd name="connsiteX85" fmla="*/ 175794 w 542278"/>
              <a:gd name="connsiteY85" fmla="*/ 108655 h 427001"/>
              <a:gd name="connsiteX86" fmla="*/ 179785 w 542278"/>
              <a:gd name="connsiteY86" fmla="*/ 93868 h 427001"/>
              <a:gd name="connsiteX87" fmla="*/ 194549 w 542278"/>
              <a:gd name="connsiteY87" fmla="*/ 90671 h 427001"/>
              <a:gd name="connsiteX88" fmla="*/ 65379 w 542278"/>
              <a:gd name="connsiteY88" fmla="*/ 60182 h 427001"/>
              <a:gd name="connsiteX89" fmla="*/ 60562 w 542278"/>
              <a:gd name="connsiteY89" fmla="*/ 65409 h 427001"/>
              <a:gd name="connsiteX90" fmla="*/ 60562 w 542278"/>
              <a:gd name="connsiteY90" fmla="*/ 225035 h 427001"/>
              <a:gd name="connsiteX91" fmla="*/ 65379 w 542278"/>
              <a:gd name="connsiteY91" fmla="*/ 229860 h 427001"/>
              <a:gd name="connsiteX92" fmla="*/ 396990 w 542278"/>
              <a:gd name="connsiteY92" fmla="*/ 229860 h 427001"/>
              <a:gd name="connsiteX93" fmla="*/ 396990 w 542278"/>
              <a:gd name="connsiteY93" fmla="*/ 65409 h 427001"/>
              <a:gd name="connsiteX94" fmla="*/ 392173 w 542278"/>
              <a:gd name="connsiteY94" fmla="*/ 60182 h 427001"/>
              <a:gd name="connsiteX95" fmla="*/ 65379 w 542278"/>
              <a:gd name="connsiteY95" fmla="*/ 46109 h 427001"/>
              <a:gd name="connsiteX96" fmla="*/ 392173 w 542278"/>
              <a:gd name="connsiteY96" fmla="*/ 46109 h 427001"/>
              <a:gd name="connsiteX97" fmla="*/ 411042 w 542278"/>
              <a:gd name="connsiteY97" fmla="*/ 65409 h 427001"/>
              <a:gd name="connsiteX98" fmla="*/ 411042 w 542278"/>
              <a:gd name="connsiteY98" fmla="*/ 237098 h 427001"/>
              <a:gd name="connsiteX99" fmla="*/ 404217 w 542278"/>
              <a:gd name="connsiteY99" fmla="*/ 244335 h 427001"/>
              <a:gd name="connsiteX100" fmla="*/ 65379 w 542278"/>
              <a:gd name="connsiteY100" fmla="*/ 244335 h 427001"/>
              <a:gd name="connsiteX101" fmla="*/ 46109 w 542278"/>
              <a:gd name="connsiteY101" fmla="*/ 225035 h 427001"/>
              <a:gd name="connsiteX102" fmla="*/ 46109 w 542278"/>
              <a:gd name="connsiteY102" fmla="*/ 65409 h 427001"/>
              <a:gd name="connsiteX103" fmla="*/ 65379 w 542278"/>
              <a:gd name="connsiteY103" fmla="*/ 46109 h 427001"/>
              <a:gd name="connsiteX104" fmla="*/ 29323 w 542278"/>
              <a:gd name="connsiteY104" fmla="*/ 14099 h 427001"/>
              <a:gd name="connsiteX105" fmla="*/ 14059 w 542278"/>
              <a:gd name="connsiteY105" fmla="*/ 29407 h 427001"/>
              <a:gd name="connsiteX106" fmla="*/ 14059 w 542278"/>
              <a:gd name="connsiteY106" fmla="*/ 259424 h 427001"/>
              <a:gd name="connsiteX107" fmla="*/ 29323 w 542278"/>
              <a:gd name="connsiteY107" fmla="*/ 274731 h 427001"/>
              <a:gd name="connsiteX108" fmla="*/ 204459 w 542278"/>
              <a:gd name="connsiteY108" fmla="*/ 274731 h 427001"/>
              <a:gd name="connsiteX109" fmla="*/ 249850 w 542278"/>
              <a:gd name="connsiteY109" fmla="*/ 274731 h 427001"/>
              <a:gd name="connsiteX110" fmla="*/ 386424 w 542278"/>
              <a:gd name="connsiteY110" fmla="*/ 274731 h 427001"/>
              <a:gd name="connsiteX111" fmla="*/ 386424 w 542278"/>
              <a:gd name="connsiteY111" fmla="*/ 269092 h 427001"/>
              <a:gd name="connsiteX112" fmla="*/ 387629 w 542278"/>
              <a:gd name="connsiteY112" fmla="*/ 264660 h 427001"/>
              <a:gd name="connsiteX113" fmla="*/ 441053 w 542278"/>
              <a:gd name="connsiteY113" fmla="*/ 244519 h 427001"/>
              <a:gd name="connsiteX114" fmla="*/ 441053 w 542278"/>
              <a:gd name="connsiteY114" fmla="*/ 29407 h 427001"/>
              <a:gd name="connsiteX115" fmla="*/ 426191 w 542278"/>
              <a:gd name="connsiteY115" fmla="*/ 14099 h 427001"/>
              <a:gd name="connsiteX116" fmla="*/ 29323 w 542278"/>
              <a:gd name="connsiteY116" fmla="*/ 0 h 427001"/>
              <a:gd name="connsiteX117" fmla="*/ 426191 w 542278"/>
              <a:gd name="connsiteY117" fmla="*/ 0 h 427001"/>
              <a:gd name="connsiteX118" fmla="*/ 455514 w 542278"/>
              <a:gd name="connsiteY118" fmla="*/ 29407 h 427001"/>
              <a:gd name="connsiteX119" fmla="*/ 455514 w 542278"/>
              <a:gd name="connsiteY119" fmla="*/ 243713 h 427001"/>
              <a:gd name="connsiteX120" fmla="*/ 463949 w 542278"/>
              <a:gd name="connsiteY120" fmla="*/ 243310 h 427001"/>
              <a:gd name="connsiteX121" fmla="*/ 541073 w 542278"/>
              <a:gd name="connsiteY121" fmla="*/ 269897 h 427001"/>
              <a:gd name="connsiteX122" fmla="*/ 542278 w 542278"/>
              <a:gd name="connsiteY122" fmla="*/ 273926 h 427001"/>
              <a:gd name="connsiteX123" fmla="*/ 542278 w 542278"/>
              <a:gd name="connsiteY123" fmla="*/ 403234 h 427001"/>
              <a:gd name="connsiteX124" fmla="*/ 537860 w 542278"/>
              <a:gd name="connsiteY124" fmla="*/ 409680 h 427001"/>
              <a:gd name="connsiteX125" fmla="*/ 463548 w 542278"/>
              <a:gd name="connsiteY125" fmla="*/ 427001 h 427001"/>
              <a:gd name="connsiteX126" fmla="*/ 386424 w 542278"/>
              <a:gd name="connsiteY126" fmla="*/ 400012 h 427001"/>
              <a:gd name="connsiteX127" fmla="*/ 386424 w 542278"/>
              <a:gd name="connsiteY127" fmla="*/ 398400 h 427001"/>
              <a:gd name="connsiteX128" fmla="*/ 386424 w 542278"/>
              <a:gd name="connsiteY128" fmla="*/ 289233 h 427001"/>
              <a:gd name="connsiteX129" fmla="*/ 257482 w 542278"/>
              <a:gd name="connsiteY129" fmla="*/ 289233 h 427001"/>
              <a:gd name="connsiteX130" fmla="*/ 257482 w 542278"/>
              <a:gd name="connsiteY130" fmla="*/ 320251 h 427001"/>
              <a:gd name="connsiteX131" fmla="*/ 265114 w 542278"/>
              <a:gd name="connsiteY131" fmla="*/ 320251 h 427001"/>
              <a:gd name="connsiteX132" fmla="*/ 331392 w 542278"/>
              <a:gd name="connsiteY132" fmla="*/ 373828 h 427001"/>
              <a:gd name="connsiteX133" fmla="*/ 328179 w 542278"/>
              <a:gd name="connsiteY133" fmla="*/ 389135 h 427001"/>
              <a:gd name="connsiteX134" fmla="*/ 314120 w 542278"/>
              <a:gd name="connsiteY134" fmla="*/ 395983 h 427001"/>
              <a:gd name="connsiteX135" fmla="*/ 140189 w 542278"/>
              <a:gd name="connsiteY135" fmla="*/ 395983 h 427001"/>
              <a:gd name="connsiteX136" fmla="*/ 126130 w 542278"/>
              <a:gd name="connsiteY136" fmla="*/ 389135 h 427001"/>
              <a:gd name="connsiteX137" fmla="*/ 122917 w 542278"/>
              <a:gd name="connsiteY137" fmla="*/ 373828 h 427001"/>
              <a:gd name="connsiteX138" fmla="*/ 189195 w 542278"/>
              <a:gd name="connsiteY138" fmla="*/ 320251 h 427001"/>
              <a:gd name="connsiteX139" fmla="*/ 197229 w 542278"/>
              <a:gd name="connsiteY139" fmla="*/ 320251 h 427001"/>
              <a:gd name="connsiteX140" fmla="*/ 197229 w 542278"/>
              <a:gd name="connsiteY140" fmla="*/ 289233 h 427001"/>
              <a:gd name="connsiteX141" fmla="*/ 29323 w 542278"/>
              <a:gd name="connsiteY141" fmla="*/ 289233 h 427001"/>
              <a:gd name="connsiteX142" fmla="*/ 0 w 542278"/>
              <a:gd name="connsiteY142" fmla="*/ 259424 h 427001"/>
              <a:gd name="connsiteX143" fmla="*/ 0 w 542278"/>
              <a:gd name="connsiteY143" fmla="*/ 29407 h 427001"/>
              <a:gd name="connsiteX144" fmla="*/ 29323 w 542278"/>
              <a:gd name="connsiteY144" fmla="*/ 0 h 4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2278" h="427001">
                <a:moveTo>
                  <a:pt x="400884" y="383496"/>
                </a:moveTo>
                <a:lnTo>
                  <a:pt x="400884" y="398400"/>
                </a:lnTo>
                <a:cubicBezTo>
                  <a:pt x="402089" y="402026"/>
                  <a:pt x="423379" y="412902"/>
                  <a:pt x="463548" y="412902"/>
                </a:cubicBezTo>
                <a:cubicBezTo>
                  <a:pt x="504922" y="412902"/>
                  <a:pt x="525809" y="403637"/>
                  <a:pt x="528219" y="399609"/>
                </a:cubicBezTo>
                <a:lnTo>
                  <a:pt x="528219" y="383496"/>
                </a:lnTo>
                <a:cubicBezTo>
                  <a:pt x="511349" y="391552"/>
                  <a:pt x="483632" y="393969"/>
                  <a:pt x="464351" y="393969"/>
                </a:cubicBezTo>
                <a:cubicBezTo>
                  <a:pt x="445070" y="393969"/>
                  <a:pt x="417354" y="391552"/>
                  <a:pt x="400884" y="383496"/>
                </a:cubicBezTo>
                <a:close/>
                <a:moveTo>
                  <a:pt x="400884" y="350463"/>
                </a:moveTo>
                <a:lnTo>
                  <a:pt x="400884" y="366980"/>
                </a:lnTo>
                <a:cubicBezTo>
                  <a:pt x="402491" y="371008"/>
                  <a:pt x="426191" y="379467"/>
                  <a:pt x="464351" y="379467"/>
                </a:cubicBezTo>
                <a:cubicBezTo>
                  <a:pt x="502110" y="379467"/>
                  <a:pt x="525809" y="371008"/>
                  <a:pt x="528219" y="366577"/>
                </a:cubicBezTo>
                <a:lnTo>
                  <a:pt x="528219" y="350866"/>
                </a:lnTo>
                <a:cubicBezTo>
                  <a:pt x="509340" y="359729"/>
                  <a:pt x="476000" y="360937"/>
                  <a:pt x="463949" y="360937"/>
                </a:cubicBezTo>
                <a:cubicBezTo>
                  <a:pt x="445070" y="360937"/>
                  <a:pt x="417354" y="358117"/>
                  <a:pt x="400884" y="350463"/>
                </a:cubicBezTo>
                <a:close/>
                <a:moveTo>
                  <a:pt x="528219" y="315014"/>
                </a:moveTo>
                <a:cubicBezTo>
                  <a:pt x="513357" y="323474"/>
                  <a:pt x="488452" y="327502"/>
                  <a:pt x="464351" y="327502"/>
                </a:cubicBezTo>
                <a:cubicBezTo>
                  <a:pt x="441053" y="327502"/>
                  <a:pt x="415747" y="324279"/>
                  <a:pt x="400884" y="316223"/>
                </a:cubicBezTo>
                <a:lnTo>
                  <a:pt x="400884" y="333545"/>
                </a:lnTo>
                <a:cubicBezTo>
                  <a:pt x="402491" y="337573"/>
                  <a:pt x="425789" y="346435"/>
                  <a:pt x="463949" y="346435"/>
                </a:cubicBezTo>
                <a:cubicBezTo>
                  <a:pt x="504520" y="346435"/>
                  <a:pt x="525809" y="338379"/>
                  <a:pt x="527416" y="334350"/>
                </a:cubicBezTo>
                <a:cubicBezTo>
                  <a:pt x="527416" y="333545"/>
                  <a:pt x="527818" y="332739"/>
                  <a:pt x="528219" y="332336"/>
                </a:cubicBezTo>
                <a:close/>
                <a:moveTo>
                  <a:pt x="211690" y="289233"/>
                </a:moveTo>
                <a:lnTo>
                  <a:pt x="211690" y="327502"/>
                </a:lnTo>
                <a:cubicBezTo>
                  <a:pt x="211690" y="331530"/>
                  <a:pt x="208476" y="334753"/>
                  <a:pt x="204459" y="334753"/>
                </a:cubicBezTo>
                <a:lnTo>
                  <a:pt x="189195" y="334753"/>
                </a:lnTo>
                <a:cubicBezTo>
                  <a:pt x="164290" y="334753"/>
                  <a:pt x="142198" y="352478"/>
                  <a:pt x="136574" y="377050"/>
                </a:cubicBezTo>
                <a:cubicBezTo>
                  <a:pt x="136172" y="378259"/>
                  <a:pt x="136574" y="379467"/>
                  <a:pt x="137377" y="380273"/>
                </a:cubicBezTo>
                <a:cubicBezTo>
                  <a:pt x="137779" y="380676"/>
                  <a:pt x="138582" y="381481"/>
                  <a:pt x="140189" y="381481"/>
                </a:cubicBezTo>
                <a:lnTo>
                  <a:pt x="314120" y="381481"/>
                </a:lnTo>
                <a:cubicBezTo>
                  <a:pt x="315727" y="381481"/>
                  <a:pt x="316530" y="380676"/>
                  <a:pt x="316932" y="380273"/>
                </a:cubicBezTo>
                <a:cubicBezTo>
                  <a:pt x="317735" y="379467"/>
                  <a:pt x="317735" y="378259"/>
                  <a:pt x="317735" y="377050"/>
                </a:cubicBezTo>
                <a:cubicBezTo>
                  <a:pt x="312111" y="352478"/>
                  <a:pt x="290420" y="334753"/>
                  <a:pt x="265114" y="334753"/>
                </a:cubicBezTo>
                <a:lnTo>
                  <a:pt x="249850" y="334753"/>
                </a:lnTo>
                <a:cubicBezTo>
                  <a:pt x="246235" y="334753"/>
                  <a:pt x="243021" y="331530"/>
                  <a:pt x="243021" y="327502"/>
                </a:cubicBezTo>
                <a:lnTo>
                  <a:pt x="243021" y="289233"/>
                </a:lnTo>
                <a:close/>
                <a:moveTo>
                  <a:pt x="528219" y="286816"/>
                </a:moveTo>
                <a:cubicBezTo>
                  <a:pt x="511750" y="295276"/>
                  <a:pt x="483230" y="297693"/>
                  <a:pt x="463949" y="297693"/>
                </a:cubicBezTo>
                <a:cubicBezTo>
                  <a:pt x="445070" y="297693"/>
                  <a:pt x="417354" y="295276"/>
                  <a:pt x="400884" y="287219"/>
                </a:cubicBezTo>
                <a:lnTo>
                  <a:pt x="400884" y="294067"/>
                </a:lnTo>
                <a:cubicBezTo>
                  <a:pt x="401688" y="295276"/>
                  <a:pt x="402089" y="296887"/>
                  <a:pt x="402089" y="298498"/>
                </a:cubicBezTo>
                <a:cubicBezTo>
                  <a:pt x="402089" y="302527"/>
                  <a:pt x="420969" y="313000"/>
                  <a:pt x="464351" y="313000"/>
                </a:cubicBezTo>
                <a:cubicBezTo>
                  <a:pt x="504922" y="313000"/>
                  <a:pt x="527014" y="301721"/>
                  <a:pt x="527014" y="296887"/>
                </a:cubicBezTo>
                <a:cubicBezTo>
                  <a:pt x="527014" y="295678"/>
                  <a:pt x="527416" y="294067"/>
                  <a:pt x="528219" y="293261"/>
                </a:cubicBezTo>
                <a:close/>
                <a:moveTo>
                  <a:pt x="463949" y="257812"/>
                </a:moveTo>
                <a:cubicBezTo>
                  <a:pt x="426994" y="257812"/>
                  <a:pt x="404098" y="265869"/>
                  <a:pt x="400884" y="270703"/>
                </a:cubicBezTo>
                <a:cubicBezTo>
                  <a:pt x="404098" y="275537"/>
                  <a:pt x="426994" y="283191"/>
                  <a:pt x="463949" y="283191"/>
                </a:cubicBezTo>
                <a:cubicBezTo>
                  <a:pt x="500503" y="283191"/>
                  <a:pt x="523399" y="275537"/>
                  <a:pt x="527014" y="270703"/>
                </a:cubicBezTo>
                <a:cubicBezTo>
                  <a:pt x="523399" y="265869"/>
                  <a:pt x="500503" y="257812"/>
                  <a:pt x="463949" y="257812"/>
                </a:cubicBezTo>
                <a:close/>
                <a:moveTo>
                  <a:pt x="61799" y="250058"/>
                </a:moveTo>
                <a:lnTo>
                  <a:pt x="102330" y="250058"/>
                </a:lnTo>
                <a:cubicBezTo>
                  <a:pt x="106342" y="250058"/>
                  <a:pt x="109553" y="253509"/>
                  <a:pt x="109553" y="256960"/>
                </a:cubicBezTo>
                <a:cubicBezTo>
                  <a:pt x="109553" y="260794"/>
                  <a:pt x="106342" y="263862"/>
                  <a:pt x="102330" y="263862"/>
                </a:cubicBezTo>
                <a:lnTo>
                  <a:pt x="61799" y="263862"/>
                </a:lnTo>
                <a:cubicBezTo>
                  <a:pt x="57786" y="263862"/>
                  <a:pt x="54977" y="260794"/>
                  <a:pt x="54977" y="256960"/>
                </a:cubicBezTo>
                <a:cubicBezTo>
                  <a:pt x="54977" y="253509"/>
                  <a:pt x="57786" y="250058"/>
                  <a:pt x="61799" y="250058"/>
                </a:cubicBezTo>
                <a:close/>
                <a:moveTo>
                  <a:pt x="189361" y="103859"/>
                </a:moveTo>
                <a:lnTo>
                  <a:pt x="208914" y="163008"/>
                </a:lnTo>
                <a:cubicBezTo>
                  <a:pt x="209313" y="164207"/>
                  <a:pt x="210111" y="164207"/>
                  <a:pt x="210510" y="164207"/>
                </a:cubicBezTo>
                <a:cubicBezTo>
                  <a:pt x="210909" y="164207"/>
                  <a:pt x="211707" y="164607"/>
                  <a:pt x="212106" y="164207"/>
                </a:cubicBezTo>
                <a:cubicBezTo>
                  <a:pt x="215298" y="161409"/>
                  <a:pt x="219288" y="159811"/>
                  <a:pt x="223678" y="159811"/>
                </a:cubicBezTo>
                <a:cubicBezTo>
                  <a:pt x="227668" y="159811"/>
                  <a:pt x="232456" y="161809"/>
                  <a:pt x="236048" y="164607"/>
                </a:cubicBezTo>
                <a:lnTo>
                  <a:pt x="259590" y="186987"/>
                </a:lnTo>
                <a:cubicBezTo>
                  <a:pt x="260787" y="187787"/>
                  <a:pt x="262783" y="187787"/>
                  <a:pt x="263581" y="186588"/>
                </a:cubicBezTo>
                <a:lnTo>
                  <a:pt x="268369" y="181392"/>
                </a:lnTo>
                <a:cubicBezTo>
                  <a:pt x="269167" y="180593"/>
                  <a:pt x="269167" y="178994"/>
                  <a:pt x="267970" y="177795"/>
                </a:cubicBezTo>
                <a:lnTo>
                  <a:pt x="247220" y="156214"/>
                </a:lnTo>
                <a:cubicBezTo>
                  <a:pt x="243629" y="152617"/>
                  <a:pt x="242033" y="148221"/>
                  <a:pt x="242033" y="143025"/>
                </a:cubicBezTo>
                <a:cubicBezTo>
                  <a:pt x="242033" y="138229"/>
                  <a:pt x="244028" y="133434"/>
                  <a:pt x="247220" y="129837"/>
                </a:cubicBezTo>
                <a:cubicBezTo>
                  <a:pt x="248018" y="129837"/>
                  <a:pt x="248018" y="129037"/>
                  <a:pt x="248018" y="128638"/>
                </a:cubicBezTo>
                <a:cubicBezTo>
                  <a:pt x="248018" y="128238"/>
                  <a:pt x="247619" y="127439"/>
                  <a:pt x="246821" y="127439"/>
                </a:cubicBezTo>
                <a:close/>
                <a:moveTo>
                  <a:pt x="194549" y="90671"/>
                </a:moveTo>
                <a:lnTo>
                  <a:pt x="252009" y="113851"/>
                </a:lnTo>
                <a:cubicBezTo>
                  <a:pt x="257196" y="116248"/>
                  <a:pt x="260787" y="120645"/>
                  <a:pt x="261984" y="125840"/>
                </a:cubicBezTo>
                <a:cubicBezTo>
                  <a:pt x="262783" y="131036"/>
                  <a:pt x="261186" y="136631"/>
                  <a:pt x="257196" y="140228"/>
                </a:cubicBezTo>
                <a:cubicBezTo>
                  <a:pt x="256398" y="141027"/>
                  <a:pt x="255999" y="141826"/>
                  <a:pt x="255999" y="143425"/>
                </a:cubicBezTo>
                <a:cubicBezTo>
                  <a:pt x="255999" y="144624"/>
                  <a:pt x="256398" y="145423"/>
                  <a:pt x="257196" y="145823"/>
                </a:cubicBezTo>
                <a:lnTo>
                  <a:pt x="278345" y="167804"/>
                </a:lnTo>
                <a:cubicBezTo>
                  <a:pt x="285128" y="174198"/>
                  <a:pt x="285128" y="184589"/>
                  <a:pt x="278744" y="191384"/>
                </a:cubicBezTo>
                <a:lnTo>
                  <a:pt x="273955" y="196179"/>
                </a:lnTo>
                <a:cubicBezTo>
                  <a:pt x="270364" y="199776"/>
                  <a:pt x="265975" y="201775"/>
                  <a:pt x="261585" y="201775"/>
                </a:cubicBezTo>
                <a:cubicBezTo>
                  <a:pt x="257595" y="201775"/>
                  <a:pt x="253206" y="200176"/>
                  <a:pt x="250014" y="197378"/>
                </a:cubicBezTo>
                <a:lnTo>
                  <a:pt x="226471" y="175397"/>
                </a:lnTo>
                <a:cubicBezTo>
                  <a:pt x="224875" y="173799"/>
                  <a:pt x="222481" y="173799"/>
                  <a:pt x="220884" y="174998"/>
                </a:cubicBezTo>
                <a:cubicBezTo>
                  <a:pt x="216894" y="178195"/>
                  <a:pt x="211707" y="179394"/>
                  <a:pt x="206519" y="177795"/>
                </a:cubicBezTo>
                <a:cubicBezTo>
                  <a:pt x="201731" y="176596"/>
                  <a:pt x="197342" y="172600"/>
                  <a:pt x="195746" y="167804"/>
                </a:cubicBezTo>
                <a:lnTo>
                  <a:pt x="175794" y="108655"/>
                </a:lnTo>
                <a:cubicBezTo>
                  <a:pt x="173799" y="103060"/>
                  <a:pt x="175395" y="97864"/>
                  <a:pt x="179785" y="93868"/>
                </a:cubicBezTo>
                <a:cubicBezTo>
                  <a:pt x="183376" y="89871"/>
                  <a:pt x="189361" y="88672"/>
                  <a:pt x="194549" y="90671"/>
                </a:cubicBezTo>
                <a:close/>
                <a:moveTo>
                  <a:pt x="65379" y="60182"/>
                </a:moveTo>
                <a:cubicBezTo>
                  <a:pt x="62569" y="60182"/>
                  <a:pt x="60562" y="62595"/>
                  <a:pt x="60562" y="65409"/>
                </a:cubicBezTo>
                <a:lnTo>
                  <a:pt x="60562" y="225035"/>
                </a:lnTo>
                <a:cubicBezTo>
                  <a:pt x="60562" y="227850"/>
                  <a:pt x="62569" y="229860"/>
                  <a:pt x="65379" y="229860"/>
                </a:cubicBezTo>
                <a:lnTo>
                  <a:pt x="396990" y="229860"/>
                </a:lnTo>
                <a:lnTo>
                  <a:pt x="396990" y="65409"/>
                </a:lnTo>
                <a:cubicBezTo>
                  <a:pt x="396990" y="62595"/>
                  <a:pt x="394582" y="60182"/>
                  <a:pt x="392173" y="60182"/>
                </a:cubicBezTo>
                <a:close/>
                <a:moveTo>
                  <a:pt x="65379" y="46109"/>
                </a:moveTo>
                <a:lnTo>
                  <a:pt x="392173" y="46109"/>
                </a:lnTo>
                <a:cubicBezTo>
                  <a:pt x="402611" y="46109"/>
                  <a:pt x="411042" y="54553"/>
                  <a:pt x="411042" y="65409"/>
                </a:cubicBezTo>
                <a:lnTo>
                  <a:pt x="411042" y="237098"/>
                </a:lnTo>
                <a:cubicBezTo>
                  <a:pt x="411042" y="241119"/>
                  <a:pt x="408231" y="244335"/>
                  <a:pt x="404217" y="244335"/>
                </a:cubicBezTo>
                <a:lnTo>
                  <a:pt x="65379" y="244335"/>
                </a:lnTo>
                <a:cubicBezTo>
                  <a:pt x="54941" y="244335"/>
                  <a:pt x="46109" y="235489"/>
                  <a:pt x="46109" y="225035"/>
                </a:cubicBezTo>
                <a:lnTo>
                  <a:pt x="46109" y="65409"/>
                </a:lnTo>
                <a:cubicBezTo>
                  <a:pt x="46109" y="54553"/>
                  <a:pt x="54941" y="46109"/>
                  <a:pt x="65379" y="46109"/>
                </a:cubicBezTo>
                <a:close/>
                <a:moveTo>
                  <a:pt x="29323" y="14099"/>
                </a:moveTo>
                <a:cubicBezTo>
                  <a:pt x="20888" y="14099"/>
                  <a:pt x="14059" y="21350"/>
                  <a:pt x="14059" y="29407"/>
                </a:cubicBezTo>
                <a:lnTo>
                  <a:pt x="14059" y="259424"/>
                </a:lnTo>
                <a:cubicBezTo>
                  <a:pt x="14059" y="267883"/>
                  <a:pt x="20888" y="274731"/>
                  <a:pt x="29323" y="274731"/>
                </a:cubicBezTo>
                <a:lnTo>
                  <a:pt x="204459" y="274731"/>
                </a:lnTo>
                <a:lnTo>
                  <a:pt x="249850" y="274731"/>
                </a:lnTo>
                <a:lnTo>
                  <a:pt x="386424" y="274731"/>
                </a:lnTo>
                <a:lnTo>
                  <a:pt x="386424" y="269092"/>
                </a:lnTo>
                <a:cubicBezTo>
                  <a:pt x="386424" y="267077"/>
                  <a:pt x="386825" y="265466"/>
                  <a:pt x="387629" y="264660"/>
                </a:cubicBezTo>
                <a:cubicBezTo>
                  <a:pt x="393654" y="252173"/>
                  <a:pt x="418157" y="246936"/>
                  <a:pt x="441053" y="244519"/>
                </a:cubicBezTo>
                <a:lnTo>
                  <a:pt x="441053" y="29407"/>
                </a:lnTo>
                <a:cubicBezTo>
                  <a:pt x="441053" y="21350"/>
                  <a:pt x="434224" y="14099"/>
                  <a:pt x="426191" y="14099"/>
                </a:cubicBezTo>
                <a:close/>
                <a:moveTo>
                  <a:pt x="29323" y="0"/>
                </a:moveTo>
                <a:lnTo>
                  <a:pt x="426191" y="0"/>
                </a:lnTo>
                <a:cubicBezTo>
                  <a:pt x="442258" y="0"/>
                  <a:pt x="455514" y="13294"/>
                  <a:pt x="455514" y="29407"/>
                </a:cubicBezTo>
                <a:lnTo>
                  <a:pt x="455514" y="243713"/>
                </a:lnTo>
                <a:cubicBezTo>
                  <a:pt x="458326" y="243310"/>
                  <a:pt x="461138" y="243310"/>
                  <a:pt x="463949" y="243310"/>
                </a:cubicBezTo>
                <a:cubicBezTo>
                  <a:pt x="492067" y="243310"/>
                  <a:pt x="539868" y="248950"/>
                  <a:pt x="541073" y="269897"/>
                </a:cubicBezTo>
                <a:cubicBezTo>
                  <a:pt x="541877" y="271106"/>
                  <a:pt x="542278" y="272314"/>
                  <a:pt x="542278" y="273926"/>
                </a:cubicBezTo>
                <a:lnTo>
                  <a:pt x="542278" y="403234"/>
                </a:lnTo>
                <a:cubicBezTo>
                  <a:pt x="542278" y="406054"/>
                  <a:pt x="540270" y="408471"/>
                  <a:pt x="537860" y="409680"/>
                </a:cubicBezTo>
                <a:cubicBezTo>
                  <a:pt x="525809" y="422973"/>
                  <a:pt x="487649" y="427001"/>
                  <a:pt x="463548" y="427001"/>
                </a:cubicBezTo>
                <a:cubicBezTo>
                  <a:pt x="426191" y="427001"/>
                  <a:pt x="388834" y="417736"/>
                  <a:pt x="386424" y="400012"/>
                </a:cubicBezTo>
                <a:cubicBezTo>
                  <a:pt x="386424" y="399609"/>
                  <a:pt x="386424" y="398803"/>
                  <a:pt x="386424" y="398400"/>
                </a:cubicBezTo>
                <a:lnTo>
                  <a:pt x="386424" y="289233"/>
                </a:lnTo>
                <a:lnTo>
                  <a:pt x="257482" y="289233"/>
                </a:lnTo>
                <a:lnTo>
                  <a:pt x="257482" y="320251"/>
                </a:lnTo>
                <a:lnTo>
                  <a:pt x="265114" y="320251"/>
                </a:lnTo>
                <a:cubicBezTo>
                  <a:pt x="296847" y="320251"/>
                  <a:pt x="324965" y="342810"/>
                  <a:pt x="331392" y="373828"/>
                </a:cubicBezTo>
                <a:cubicBezTo>
                  <a:pt x="332598" y="379467"/>
                  <a:pt x="331392" y="384704"/>
                  <a:pt x="328179" y="389135"/>
                </a:cubicBezTo>
                <a:cubicBezTo>
                  <a:pt x="324965" y="393164"/>
                  <a:pt x="319744" y="395983"/>
                  <a:pt x="314120" y="395983"/>
                </a:cubicBezTo>
                <a:lnTo>
                  <a:pt x="140189" y="395983"/>
                </a:lnTo>
                <a:cubicBezTo>
                  <a:pt x="134967" y="395983"/>
                  <a:pt x="129745" y="393164"/>
                  <a:pt x="126130" y="389135"/>
                </a:cubicBezTo>
                <a:cubicBezTo>
                  <a:pt x="122917" y="384704"/>
                  <a:pt x="121711" y="379467"/>
                  <a:pt x="122917" y="373828"/>
                </a:cubicBezTo>
                <a:cubicBezTo>
                  <a:pt x="129745" y="342810"/>
                  <a:pt x="157462" y="320251"/>
                  <a:pt x="189195" y="320251"/>
                </a:cubicBezTo>
                <a:lnTo>
                  <a:pt x="197229" y="320251"/>
                </a:lnTo>
                <a:lnTo>
                  <a:pt x="197229" y="289233"/>
                </a:lnTo>
                <a:lnTo>
                  <a:pt x="29323" y="289233"/>
                </a:lnTo>
                <a:cubicBezTo>
                  <a:pt x="13256" y="289233"/>
                  <a:pt x="0" y="275537"/>
                  <a:pt x="0" y="259424"/>
                </a:cubicBezTo>
                <a:lnTo>
                  <a:pt x="0" y="29407"/>
                </a:lnTo>
                <a:cubicBezTo>
                  <a:pt x="0" y="13294"/>
                  <a:pt x="13256" y="0"/>
                  <a:pt x="2932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cxnSp>
        <p:nvCxnSpPr>
          <p:cNvPr id="331" name="Straight Arrow Connector 330">
            <a:extLst>
              <a:ext uri="{FF2B5EF4-FFF2-40B4-BE49-F238E27FC236}">
                <a16:creationId xmlns:a16="http://schemas.microsoft.com/office/drawing/2014/main" id="{D0DD2D30-95D0-6576-829F-572B28EBB527}"/>
              </a:ext>
            </a:extLst>
          </p:cNvPr>
          <p:cNvCxnSpPr>
            <a:cxnSpLocks/>
            <a:stCxn id="406" idx="3"/>
            <a:endCxn id="140" idx="1"/>
          </p:cNvCxnSpPr>
          <p:nvPr/>
        </p:nvCxnSpPr>
        <p:spPr bwMode="gray">
          <a:xfrm>
            <a:off x="9163408" y="3886534"/>
            <a:ext cx="122107" cy="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6" name="Rectangle: Rounded Corners 405">
            <a:extLst>
              <a:ext uri="{FF2B5EF4-FFF2-40B4-BE49-F238E27FC236}">
                <a16:creationId xmlns:a16="http://schemas.microsoft.com/office/drawing/2014/main" id="{620D5C92-02C0-29E3-7985-9D5CF9157DD4}"/>
              </a:ext>
            </a:extLst>
          </p:cNvPr>
          <p:cNvSpPr/>
          <p:nvPr/>
        </p:nvSpPr>
        <p:spPr bwMode="gray">
          <a:xfrm>
            <a:off x="8031220" y="1366534"/>
            <a:ext cx="1132188"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409" name="Oval 408">
            <a:extLst>
              <a:ext uri="{FF2B5EF4-FFF2-40B4-BE49-F238E27FC236}">
                <a16:creationId xmlns:a16="http://schemas.microsoft.com/office/drawing/2014/main" id="{7FA798B9-4381-58AC-ED6E-D87EDE4204B6}"/>
              </a:ext>
            </a:extLst>
          </p:cNvPr>
          <p:cNvSpPr/>
          <p:nvPr/>
        </p:nvSpPr>
        <p:spPr bwMode="gray">
          <a:xfrm>
            <a:off x="8505536" y="1762574"/>
            <a:ext cx="252000" cy="252000"/>
          </a:xfrm>
          <a:prstGeom prst="ellipse">
            <a:avLst/>
          </a:prstGeom>
          <a:solidFill>
            <a:srgbClr val="0072BC"/>
          </a:solidFill>
          <a:ln w="952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00" b="0" i="0" u="none" strike="noStrike" kern="0" cap="none" spc="0" normalizeH="0" baseline="0" noProof="0">
                <a:ln>
                  <a:noFill/>
                </a:ln>
                <a:solidFill>
                  <a:srgbClr val="FFFFFF"/>
                </a:solidFill>
                <a:effectLst/>
                <a:uLnTx/>
                <a:uFillTx/>
                <a:latin typeface="Arial"/>
                <a:ea typeface="+mn-ea"/>
                <a:cs typeface="+mn-cs"/>
              </a:rPr>
              <a:t>7</a:t>
            </a:r>
            <a:endParaRPr kumimoji="0" lang="en-ZA" sz="1100" b="0" i="0" u="none" strike="noStrike" kern="0" cap="none" spc="0" normalizeH="0" baseline="0" noProof="0">
              <a:ln>
                <a:noFill/>
              </a:ln>
              <a:solidFill>
                <a:srgbClr val="FFFFFF"/>
              </a:solidFill>
              <a:effectLst/>
              <a:uLnTx/>
              <a:uFillTx/>
              <a:latin typeface="Arial"/>
              <a:ea typeface="+mn-ea"/>
              <a:cs typeface="+mn-cs"/>
            </a:endParaRPr>
          </a:p>
        </p:txBody>
      </p:sp>
      <p:sp>
        <p:nvSpPr>
          <p:cNvPr id="411" name="Rectangle: Rounded Corners 410">
            <a:extLst>
              <a:ext uri="{FF2B5EF4-FFF2-40B4-BE49-F238E27FC236}">
                <a16:creationId xmlns:a16="http://schemas.microsoft.com/office/drawing/2014/main" id="{F58FF037-F660-FB35-87F8-5F06F32088BB}"/>
              </a:ext>
            </a:extLst>
          </p:cNvPr>
          <p:cNvSpPr/>
          <p:nvPr/>
        </p:nvSpPr>
        <p:spPr bwMode="gray">
          <a:xfrm>
            <a:off x="8121073" y="2678447"/>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412" name="Ovale 10">
            <a:extLst>
              <a:ext uri="{FF2B5EF4-FFF2-40B4-BE49-F238E27FC236}">
                <a16:creationId xmlns:a16="http://schemas.microsoft.com/office/drawing/2014/main" id="{9C7F6BCD-D733-92D7-903F-7FBC7F70EA21}"/>
              </a:ext>
            </a:extLst>
          </p:cNvPr>
          <p:cNvSpPr/>
          <p:nvPr/>
        </p:nvSpPr>
        <p:spPr bwMode="gray">
          <a:xfrm>
            <a:off x="8093504" y="2630474"/>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13" name="Freeform 23">
            <a:extLst>
              <a:ext uri="{FF2B5EF4-FFF2-40B4-BE49-F238E27FC236}">
                <a16:creationId xmlns:a16="http://schemas.microsoft.com/office/drawing/2014/main" id="{9C37835B-6C39-ECBD-DCBA-5862EE3D4003}"/>
              </a:ext>
            </a:extLst>
          </p:cNvPr>
          <p:cNvSpPr>
            <a:spLocks noChangeArrowheads="1"/>
          </p:cNvSpPr>
          <p:nvPr/>
        </p:nvSpPr>
        <p:spPr bwMode="auto">
          <a:xfrm>
            <a:off x="8267072" y="2755419"/>
            <a:ext cx="180066"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rgbClr val="0072BC"/>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sp>
        <p:nvSpPr>
          <p:cNvPr id="414" name="Rectangle: Rounded Corners 413">
            <a:extLst>
              <a:ext uri="{FF2B5EF4-FFF2-40B4-BE49-F238E27FC236}">
                <a16:creationId xmlns:a16="http://schemas.microsoft.com/office/drawing/2014/main" id="{720F0897-26F2-49E7-C75C-D34AD54804BC}"/>
              </a:ext>
            </a:extLst>
          </p:cNvPr>
          <p:cNvSpPr/>
          <p:nvPr/>
        </p:nvSpPr>
        <p:spPr bwMode="gray">
          <a:xfrm>
            <a:off x="8121073" y="3253162"/>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a:ln>
                <a:noFill/>
              </a:ln>
              <a:solidFill>
                <a:prstClr val="black"/>
              </a:solidFill>
              <a:effectLst/>
              <a:uLnTx/>
              <a:uFillTx/>
              <a:latin typeface="Arial"/>
              <a:ea typeface="+mn-ea"/>
              <a:cs typeface="+mn-cs"/>
            </a:endParaRPr>
          </a:p>
        </p:txBody>
      </p:sp>
      <p:sp>
        <p:nvSpPr>
          <p:cNvPr id="415" name="Ovale 10">
            <a:extLst>
              <a:ext uri="{FF2B5EF4-FFF2-40B4-BE49-F238E27FC236}">
                <a16:creationId xmlns:a16="http://schemas.microsoft.com/office/drawing/2014/main" id="{85C44429-C3E3-68A8-0762-29039EB5AD9D}"/>
              </a:ext>
            </a:extLst>
          </p:cNvPr>
          <p:cNvSpPr/>
          <p:nvPr/>
        </p:nvSpPr>
        <p:spPr bwMode="gray">
          <a:xfrm>
            <a:off x="8093504" y="3210364"/>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16" name="Rectangle: Rounded Corners 415">
            <a:extLst>
              <a:ext uri="{FF2B5EF4-FFF2-40B4-BE49-F238E27FC236}">
                <a16:creationId xmlns:a16="http://schemas.microsoft.com/office/drawing/2014/main" id="{300DAB4E-BE4C-AE55-7D0A-BA905BD8BE04}"/>
              </a:ext>
            </a:extLst>
          </p:cNvPr>
          <p:cNvSpPr/>
          <p:nvPr/>
        </p:nvSpPr>
        <p:spPr bwMode="gray">
          <a:xfrm>
            <a:off x="8121073" y="2103732"/>
            <a:ext cx="977985" cy="403410"/>
          </a:xfrm>
          <a:prstGeom prst="roundRect">
            <a:avLst/>
          </a:prstGeom>
          <a:solidFill>
            <a:sysClr val="window" lastClr="FFFFFF">
              <a:lumMod val="85000"/>
            </a:sys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417" name="Ovale 10">
            <a:extLst>
              <a:ext uri="{FF2B5EF4-FFF2-40B4-BE49-F238E27FC236}">
                <a16:creationId xmlns:a16="http://schemas.microsoft.com/office/drawing/2014/main" id="{29DA675A-91A4-4284-5D7A-3F188AA15865}"/>
              </a:ext>
            </a:extLst>
          </p:cNvPr>
          <p:cNvSpPr/>
          <p:nvPr/>
        </p:nvSpPr>
        <p:spPr bwMode="gray">
          <a:xfrm>
            <a:off x="8093504" y="2050582"/>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18" name="TextBox 417">
            <a:extLst>
              <a:ext uri="{FF2B5EF4-FFF2-40B4-BE49-F238E27FC236}">
                <a16:creationId xmlns:a16="http://schemas.microsoft.com/office/drawing/2014/main" id="{F4EA5551-61D4-4003-8CBC-046C701988AE}"/>
              </a:ext>
            </a:extLst>
          </p:cNvPr>
          <p:cNvSpPr txBox="1"/>
          <p:nvPr/>
        </p:nvSpPr>
        <p:spPr bwMode="gray">
          <a:xfrm>
            <a:off x="8390925" y="2091542"/>
            <a:ext cx="735703" cy="457424"/>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schemeClr val="accent6"/>
                </a:solidFill>
                <a:effectLst/>
                <a:uLnTx/>
                <a:uFillTx/>
                <a:latin typeface="Proxima Nova" panose="02000506030000020004"/>
                <a:ea typeface="+mn-ea"/>
                <a:cs typeface="+mn-cs"/>
              </a:rPr>
              <a:t>Partner transmits a “Request for Liquidation / Implementation Period” via Mail module</a:t>
            </a:r>
          </a:p>
        </p:txBody>
      </p:sp>
      <p:sp>
        <p:nvSpPr>
          <p:cNvPr id="419" name="Freeform 24">
            <a:extLst>
              <a:ext uri="{FF2B5EF4-FFF2-40B4-BE49-F238E27FC236}">
                <a16:creationId xmlns:a16="http://schemas.microsoft.com/office/drawing/2014/main" id="{E3E48AED-31F1-36B2-6C2E-6B7A92CFDD8A}"/>
              </a:ext>
            </a:extLst>
          </p:cNvPr>
          <p:cNvSpPr>
            <a:spLocks noChangeArrowheads="1"/>
          </p:cNvSpPr>
          <p:nvPr/>
        </p:nvSpPr>
        <p:spPr bwMode="auto">
          <a:xfrm>
            <a:off x="8246752" y="2181269"/>
            <a:ext cx="180066"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rgbClr val="0072BC"/>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cxnSp>
        <p:nvCxnSpPr>
          <p:cNvPr id="420" name="Straight Arrow Connector 419">
            <a:extLst>
              <a:ext uri="{FF2B5EF4-FFF2-40B4-BE49-F238E27FC236}">
                <a16:creationId xmlns:a16="http://schemas.microsoft.com/office/drawing/2014/main" id="{6CDB7E23-2FAD-AD4C-CE0E-2973C34B9F56}"/>
              </a:ext>
            </a:extLst>
          </p:cNvPr>
          <p:cNvCxnSpPr>
            <a:stCxn id="416" idx="2"/>
            <a:endCxn id="411" idx="0"/>
          </p:cNvCxnSpPr>
          <p:nvPr/>
        </p:nvCxnSpPr>
        <p:spPr bwMode="gray">
          <a:xfrm>
            <a:off x="8610066" y="2507142"/>
            <a:ext cx="0" cy="171305"/>
          </a:xfrm>
          <a:prstGeom prst="straightConnector1">
            <a:avLst/>
          </a:prstGeom>
          <a:noFill/>
          <a:ln w="9525" cap="flat" cmpd="sng" algn="ctr">
            <a:solidFill>
              <a:srgbClr val="0072BC"/>
            </a:solidFill>
            <a:prstDash val="solid"/>
            <a:miter lim="800000"/>
            <a:tailEnd type="triangle"/>
          </a:ln>
          <a:effectLst/>
        </p:spPr>
      </p:cxnSp>
      <p:cxnSp>
        <p:nvCxnSpPr>
          <p:cNvPr id="421" name="Straight Arrow Connector 420">
            <a:extLst>
              <a:ext uri="{FF2B5EF4-FFF2-40B4-BE49-F238E27FC236}">
                <a16:creationId xmlns:a16="http://schemas.microsoft.com/office/drawing/2014/main" id="{7A818B5F-B22C-3EA7-E582-6EF9F0E6F850}"/>
              </a:ext>
            </a:extLst>
          </p:cNvPr>
          <p:cNvCxnSpPr>
            <a:stCxn id="411" idx="2"/>
            <a:endCxn id="414" idx="0"/>
          </p:cNvCxnSpPr>
          <p:nvPr/>
        </p:nvCxnSpPr>
        <p:spPr bwMode="gray">
          <a:xfrm>
            <a:off x="8610066" y="3081857"/>
            <a:ext cx="0" cy="171305"/>
          </a:xfrm>
          <a:prstGeom prst="straightConnector1">
            <a:avLst/>
          </a:prstGeom>
          <a:noFill/>
          <a:ln w="9525" cap="flat" cmpd="sng" algn="ctr">
            <a:solidFill>
              <a:srgbClr val="0072BC"/>
            </a:solidFill>
            <a:prstDash val="solid"/>
            <a:miter lim="800000"/>
            <a:tailEnd type="triangle"/>
          </a:ln>
          <a:effectLst/>
        </p:spPr>
      </p:cxnSp>
      <p:sp>
        <p:nvSpPr>
          <p:cNvPr id="422" name="TextBox 421">
            <a:extLst>
              <a:ext uri="{FF2B5EF4-FFF2-40B4-BE49-F238E27FC236}">
                <a16:creationId xmlns:a16="http://schemas.microsoft.com/office/drawing/2014/main" id="{B254A3B3-0896-544B-C827-25245245E8CE}"/>
              </a:ext>
            </a:extLst>
          </p:cNvPr>
          <p:cNvSpPr txBox="1"/>
          <p:nvPr/>
        </p:nvSpPr>
        <p:spPr bwMode="gray">
          <a:xfrm>
            <a:off x="8505536" y="3268448"/>
            <a:ext cx="567115" cy="380480"/>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If ready, country operation sends request to RB for review / approval</a:t>
            </a:r>
          </a:p>
        </p:txBody>
      </p:sp>
      <p:sp>
        <p:nvSpPr>
          <p:cNvPr id="423" name="TextBox 422">
            <a:extLst>
              <a:ext uri="{FF2B5EF4-FFF2-40B4-BE49-F238E27FC236}">
                <a16:creationId xmlns:a16="http://schemas.microsoft.com/office/drawing/2014/main" id="{2E977B33-3A47-107A-2ECA-26BD63340CB5}"/>
              </a:ext>
            </a:extLst>
          </p:cNvPr>
          <p:cNvSpPr txBox="1"/>
          <p:nvPr/>
        </p:nvSpPr>
        <p:spPr bwMode="gray">
          <a:xfrm>
            <a:off x="8446554" y="2664286"/>
            <a:ext cx="630230" cy="457424"/>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UNHCR reviews request and requests more information if required</a:t>
            </a:r>
          </a:p>
        </p:txBody>
      </p:sp>
      <p:sp>
        <p:nvSpPr>
          <p:cNvPr id="424" name="Rectangle: Rounded Corners 423">
            <a:extLst>
              <a:ext uri="{FF2B5EF4-FFF2-40B4-BE49-F238E27FC236}">
                <a16:creationId xmlns:a16="http://schemas.microsoft.com/office/drawing/2014/main" id="{29A2D37B-9E68-C0BB-3258-8EF5B869A785}"/>
              </a:ext>
            </a:extLst>
          </p:cNvPr>
          <p:cNvSpPr/>
          <p:nvPr/>
        </p:nvSpPr>
        <p:spPr bwMode="gray">
          <a:xfrm>
            <a:off x="8121073" y="3818026"/>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err="1">
              <a:ln>
                <a:noFill/>
              </a:ln>
              <a:solidFill>
                <a:prstClr val="black"/>
              </a:solidFill>
              <a:effectLst/>
              <a:uLnTx/>
              <a:uFillTx/>
              <a:latin typeface="Arial"/>
              <a:ea typeface="+mn-ea"/>
              <a:cs typeface="+mn-cs"/>
            </a:endParaRPr>
          </a:p>
        </p:txBody>
      </p:sp>
      <p:sp>
        <p:nvSpPr>
          <p:cNvPr id="425" name="Ovale 10">
            <a:extLst>
              <a:ext uri="{FF2B5EF4-FFF2-40B4-BE49-F238E27FC236}">
                <a16:creationId xmlns:a16="http://schemas.microsoft.com/office/drawing/2014/main" id="{5F06179F-D7DC-F58B-DC92-4E26927A080C}"/>
              </a:ext>
            </a:extLst>
          </p:cNvPr>
          <p:cNvSpPr/>
          <p:nvPr/>
        </p:nvSpPr>
        <p:spPr bwMode="gray">
          <a:xfrm>
            <a:off x="8111121" y="3775228"/>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26" name="TextBox 425">
            <a:extLst>
              <a:ext uri="{FF2B5EF4-FFF2-40B4-BE49-F238E27FC236}">
                <a16:creationId xmlns:a16="http://schemas.microsoft.com/office/drawing/2014/main" id="{9778F1F6-E7C7-A980-1136-D6F42FF90F92}"/>
              </a:ext>
            </a:extLst>
          </p:cNvPr>
          <p:cNvSpPr txBox="1"/>
          <p:nvPr/>
        </p:nvSpPr>
        <p:spPr bwMode="gray">
          <a:xfrm>
            <a:off x="8474128" y="3826714"/>
            <a:ext cx="616139" cy="380480"/>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RB informs Country Operation of approval / rejection</a:t>
            </a:r>
          </a:p>
        </p:txBody>
      </p:sp>
      <p:cxnSp>
        <p:nvCxnSpPr>
          <p:cNvPr id="427" name="Straight Arrow Connector 426">
            <a:extLst>
              <a:ext uri="{FF2B5EF4-FFF2-40B4-BE49-F238E27FC236}">
                <a16:creationId xmlns:a16="http://schemas.microsoft.com/office/drawing/2014/main" id="{F21916E5-3620-CA2B-5710-F753CC44DC09}"/>
              </a:ext>
            </a:extLst>
          </p:cNvPr>
          <p:cNvCxnSpPr>
            <a:cxnSpLocks/>
            <a:stCxn id="414" idx="2"/>
            <a:endCxn id="424" idx="0"/>
          </p:cNvCxnSpPr>
          <p:nvPr/>
        </p:nvCxnSpPr>
        <p:spPr>
          <a:xfrm>
            <a:off x="8610066" y="3656572"/>
            <a:ext cx="0" cy="161454"/>
          </a:xfrm>
          <a:prstGeom prst="straightConnector1">
            <a:avLst/>
          </a:prstGeom>
          <a:noFill/>
          <a:ln w="6350" cap="flat" cmpd="sng" algn="ctr">
            <a:solidFill>
              <a:srgbClr val="4472C4"/>
            </a:solidFill>
            <a:prstDash val="solid"/>
            <a:miter lim="800000"/>
            <a:tailEnd type="triangle"/>
          </a:ln>
          <a:effectLst/>
        </p:spPr>
      </p:cxnSp>
      <p:sp>
        <p:nvSpPr>
          <p:cNvPr id="428" name="Rectangle: Rounded Corners 427">
            <a:extLst>
              <a:ext uri="{FF2B5EF4-FFF2-40B4-BE49-F238E27FC236}">
                <a16:creationId xmlns:a16="http://schemas.microsoft.com/office/drawing/2014/main" id="{D307B718-3087-AE8A-D245-AC770F43FA43}"/>
              </a:ext>
            </a:extLst>
          </p:cNvPr>
          <p:cNvSpPr/>
          <p:nvPr/>
        </p:nvSpPr>
        <p:spPr bwMode="gray">
          <a:xfrm>
            <a:off x="8121073" y="4372931"/>
            <a:ext cx="977985" cy="403410"/>
          </a:xfrm>
          <a:prstGeom prst="roundRect">
            <a:avLst/>
          </a:prstGeom>
          <a:solidFill>
            <a:srgbClr val="777777">
              <a:lumMod val="20000"/>
              <a:lumOff val="80000"/>
            </a:srgbClr>
          </a:solidFill>
          <a:ln w="9525" cap="flat" cmpd="sng" algn="ctr">
            <a:solidFill>
              <a:srgbClr val="0072BC"/>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a:ln>
                <a:noFill/>
              </a:ln>
              <a:solidFill>
                <a:prstClr val="black"/>
              </a:solidFill>
              <a:effectLst/>
              <a:uLnTx/>
              <a:uFillTx/>
              <a:latin typeface="Arial"/>
              <a:ea typeface="+mn-ea"/>
              <a:cs typeface="+mn-cs"/>
            </a:endParaRPr>
          </a:p>
        </p:txBody>
      </p:sp>
      <p:sp>
        <p:nvSpPr>
          <p:cNvPr id="429" name="Ovale 10">
            <a:extLst>
              <a:ext uri="{FF2B5EF4-FFF2-40B4-BE49-F238E27FC236}">
                <a16:creationId xmlns:a16="http://schemas.microsoft.com/office/drawing/2014/main" id="{EACD3B9C-4F5E-F6E9-3C80-8B8E3CA0A910}"/>
              </a:ext>
            </a:extLst>
          </p:cNvPr>
          <p:cNvSpPr/>
          <p:nvPr/>
        </p:nvSpPr>
        <p:spPr bwMode="gray">
          <a:xfrm>
            <a:off x="8111121" y="4330133"/>
            <a:ext cx="144498" cy="168149"/>
          </a:xfrm>
          <a:prstGeom prst="ellipse">
            <a:avLst/>
          </a:prstGeom>
          <a:solidFill>
            <a:srgbClr val="FBF14C"/>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430" name="Freeform 40">
            <a:extLst>
              <a:ext uri="{FF2B5EF4-FFF2-40B4-BE49-F238E27FC236}">
                <a16:creationId xmlns:a16="http://schemas.microsoft.com/office/drawing/2014/main" id="{A95A9A1C-5559-AD31-25BF-8099BF2071F5}"/>
              </a:ext>
            </a:extLst>
          </p:cNvPr>
          <p:cNvSpPr>
            <a:spLocks noChangeArrowheads="1"/>
          </p:cNvSpPr>
          <p:nvPr/>
        </p:nvSpPr>
        <p:spPr bwMode="auto">
          <a:xfrm>
            <a:off x="8304155" y="4462106"/>
            <a:ext cx="180066"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rgbClr val="0072BC"/>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a:ea typeface="+mn-ea"/>
              <a:cs typeface="+mn-cs"/>
            </a:endParaRPr>
          </a:p>
        </p:txBody>
      </p:sp>
      <p:sp>
        <p:nvSpPr>
          <p:cNvPr id="431" name="TextBox 430">
            <a:extLst>
              <a:ext uri="{FF2B5EF4-FFF2-40B4-BE49-F238E27FC236}">
                <a16:creationId xmlns:a16="http://schemas.microsoft.com/office/drawing/2014/main" id="{69482C12-A99B-313F-6DAF-A0C69421F07B}"/>
              </a:ext>
            </a:extLst>
          </p:cNvPr>
          <p:cNvSpPr txBox="1"/>
          <p:nvPr/>
        </p:nvSpPr>
        <p:spPr bwMode="gray">
          <a:xfrm>
            <a:off x="8490308" y="4390528"/>
            <a:ext cx="599959" cy="30353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a:ln>
                  <a:noFill/>
                </a:ln>
                <a:solidFill>
                  <a:prstClr val="black"/>
                </a:solidFill>
                <a:effectLst/>
                <a:uLnTx/>
                <a:uFillTx/>
                <a:latin typeface="Proxima Nova" panose="02000506030000020004"/>
                <a:ea typeface="+mn-ea"/>
                <a:cs typeface="+mn-cs"/>
              </a:rPr>
              <a:t>Country Operation responds to partner’s request</a:t>
            </a:r>
          </a:p>
        </p:txBody>
      </p:sp>
      <p:sp>
        <p:nvSpPr>
          <p:cNvPr id="432" name="Freeform 42">
            <a:extLst>
              <a:ext uri="{FF2B5EF4-FFF2-40B4-BE49-F238E27FC236}">
                <a16:creationId xmlns:a16="http://schemas.microsoft.com/office/drawing/2014/main" id="{5379186A-FA4B-4EA1-A5E8-90185ED21BBF}"/>
              </a:ext>
            </a:extLst>
          </p:cNvPr>
          <p:cNvSpPr>
            <a:spLocks noChangeArrowheads="1"/>
          </p:cNvSpPr>
          <p:nvPr/>
        </p:nvSpPr>
        <p:spPr bwMode="auto">
          <a:xfrm>
            <a:off x="8251409" y="3335352"/>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433" name="Freeform 43">
            <a:extLst>
              <a:ext uri="{FF2B5EF4-FFF2-40B4-BE49-F238E27FC236}">
                <a16:creationId xmlns:a16="http://schemas.microsoft.com/office/drawing/2014/main" id="{0FED4204-476D-32AA-380A-D405A90213D9}"/>
              </a:ext>
            </a:extLst>
          </p:cNvPr>
          <p:cNvSpPr>
            <a:spLocks noChangeArrowheads="1"/>
          </p:cNvSpPr>
          <p:nvPr/>
        </p:nvSpPr>
        <p:spPr bwMode="auto">
          <a:xfrm>
            <a:off x="8277542" y="3887576"/>
            <a:ext cx="232244" cy="269039"/>
          </a:xfrm>
          <a:custGeom>
            <a:avLst/>
            <a:gdLst>
              <a:gd name="connsiteX0" fmla="*/ 252290 w 362702"/>
              <a:gd name="connsiteY0" fmla="*/ 469647 h 547344"/>
              <a:gd name="connsiteX1" fmla="*/ 270771 w 362702"/>
              <a:gd name="connsiteY1" fmla="*/ 475106 h 547344"/>
              <a:gd name="connsiteX2" fmla="*/ 265950 w 362702"/>
              <a:gd name="connsiteY2" fmla="*/ 494004 h 547344"/>
              <a:gd name="connsiteX3" fmla="*/ 247469 w 362702"/>
              <a:gd name="connsiteY3" fmla="*/ 489384 h 547344"/>
              <a:gd name="connsiteX4" fmla="*/ 252290 w 362702"/>
              <a:gd name="connsiteY4" fmla="*/ 469647 h 547344"/>
              <a:gd name="connsiteX5" fmla="*/ 310192 w 362702"/>
              <a:gd name="connsiteY5" fmla="*/ 420621 h 547344"/>
              <a:gd name="connsiteX6" fmla="*/ 226646 w 362702"/>
              <a:gd name="connsiteY6" fmla="*/ 469329 h 547344"/>
              <a:gd name="connsiteX7" fmla="*/ 262215 w 362702"/>
              <a:gd name="connsiteY7" fmla="*/ 530833 h 547344"/>
              <a:gd name="connsiteX8" fmla="*/ 345760 w 362702"/>
              <a:gd name="connsiteY8" fmla="*/ 482538 h 547344"/>
              <a:gd name="connsiteX9" fmla="*/ 14062 w 362702"/>
              <a:gd name="connsiteY9" fmla="*/ 399157 h 547344"/>
              <a:gd name="connsiteX10" fmla="*/ 14062 w 362702"/>
              <a:gd name="connsiteY10" fmla="*/ 431354 h 547344"/>
              <a:gd name="connsiteX11" fmla="*/ 36809 w 362702"/>
              <a:gd name="connsiteY11" fmla="*/ 453644 h 547344"/>
              <a:gd name="connsiteX12" fmla="*/ 169571 w 362702"/>
              <a:gd name="connsiteY12" fmla="*/ 453644 h 547344"/>
              <a:gd name="connsiteX13" fmla="*/ 132348 w 362702"/>
              <a:gd name="connsiteY13" fmla="*/ 416494 h 547344"/>
              <a:gd name="connsiteX14" fmla="*/ 131521 w 362702"/>
              <a:gd name="connsiteY14" fmla="*/ 415255 h 547344"/>
              <a:gd name="connsiteX15" fmla="*/ 124490 w 362702"/>
              <a:gd name="connsiteY15" fmla="*/ 399157 h 547344"/>
              <a:gd name="connsiteX16" fmla="*/ 101277 w 362702"/>
              <a:gd name="connsiteY16" fmla="*/ 217792 h 547344"/>
              <a:gd name="connsiteX17" fmla="*/ 92644 w 362702"/>
              <a:gd name="connsiteY17" fmla="*/ 220011 h 547344"/>
              <a:gd name="connsiteX18" fmla="*/ 86026 w 362702"/>
              <a:gd name="connsiteY18" fmla="*/ 227028 h 547344"/>
              <a:gd name="connsiteX19" fmla="*/ 85613 w 362702"/>
              <a:gd name="connsiteY19" fmla="*/ 231569 h 547344"/>
              <a:gd name="connsiteX20" fmla="*/ 137311 w 362702"/>
              <a:gd name="connsiteY20" fmla="*/ 321142 h 547344"/>
              <a:gd name="connsiteX21" fmla="*/ 167503 w 362702"/>
              <a:gd name="connsiteY21" fmla="*/ 373152 h 547344"/>
              <a:gd name="connsiteX22" fmla="*/ 164608 w 362702"/>
              <a:gd name="connsiteY22" fmla="*/ 383059 h 547344"/>
              <a:gd name="connsiteX23" fmla="*/ 155096 w 362702"/>
              <a:gd name="connsiteY23" fmla="*/ 380169 h 547344"/>
              <a:gd name="connsiteX24" fmla="*/ 121181 w 362702"/>
              <a:gd name="connsiteY24" fmla="*/ 321142 h 547344"/>
              <a:gd name="connsiteX25" fmla="*/ 117045 w 362702"/>
              <a:gd name="connsiteY25" fmla="*/ 319491 h 547344"/>
              <a:gd name="connsiteX26" fmla="*/ 107533 w 362702"/>
              <a:gd name="connsiteY26" fmla="*/ 321967 h 547344"/>
              <a:gd name="connsiteX27" fmla="*/ 100088 w 362702"/>
              <a:gd name="connsiteY27" fmla="*/ 332700 h 547344"/>
              <a:gd name="connsiteX28" fmla="*/ 129040 w 362702"/>
              <a:gd name="connsiteY28" fmla="*/ 374803 h 547344"/>
              <a:gd name="connsiteX29" fmla="*/ 144756 w 362702"/>
              <a:gd name="connsiteY29" fmla="*/ 409476 h 547344"/>
              <a:gd name="connsiteX30" fmla="*/ 205967 w 362702"/>
              <a:gd name="connsiteY30" fmla="*/ 451580 h 547344"/>
              <a:gd name="connsiteX31" fmla="*/ 212998 w 362702"/>
              <a:gd name="connsiteY31" fmla="*/ 454056 h 547344"/>
              <a:gd name="connsiteX32" fmla="*/ 215066 w 362702"/>
              <a:gd name="connsiteY32" fmla="*/ 454882 h 547344"/>
              <a:gd name="connsiteX33" fmla="*/ 217961 w 362702"/>
              <a:gd name="connsiteY33" fmla="*/ 457359 h 547344"/>
              <a:gd name="connsiteX34" fmla="*/ 303574 w 362702"/>
              <a:gd name="connsiteY34" fmla="*/ 408238 h 547344"/>
              <a:gd name="connsiteX35" fmla="*/ 303574 w 362702"/>
              <a:gd name="connsiteY35" fmla="*/ 393791 h 547344"/>
              <a:gd name="connsiteX36" fmla="*/ 296543 w 362702"/>
              <a:gd name="connsiteY36" fmla="*/ 321142 h 547344"/>
              <a:gd name="connsiteX37" fmla="*/ 263870 w 362702"/>
              <a:gd name="connsiteY37" fmla="*/ 265004 h 547344"/>
              <a:gd name="connsiteX38" fmla="*/ 260147 w 362702"/>
              <a:gd name="connsiteY38" fmla="*/ 258399 h 547344"/>
              <a:gd name="connsiteX39" fmla="*/ 256011 w 362702"/>
              <a:gd name="connsiteY39" fmla="*/ 256748 h 547344"/>
              <a:gd name="connsiteX40" fmla="*/ 246912 w 362702"/>
              <a:gd name="connsiteY40" fmla="*/ 259225 h 547344"/>
              <a:gd name="connsiteX41" fmla="*/ 239468 w 362702"/>
              <a:gd name="connsiteY41" fmla="*/ 270370 h 547344"/>
              <a:gd name="connsiteX42" fmla="*/ 249808 w 362702"/>
              <a:gd name="connsiteY42" fmla="*/ 288119 h 547344"/>
              <a:gd name="connsiteX43" fmla="*/ 254357 w 362702"/>
              <a:gd name="connsiteY43" fmla="*/ 296375 h 547344"/>
              <a:gd name="connsiteX44" fmla="*/ 252289 w 362702"/>
              <a:gd name="connsiteY44" fmla="*/ 306282 h 547344"/>
              <a:gd name="connsiteX45" fmla="*/ 248567 w 362702"/>
              <a:gd name="connsiteY45" fmla="*/ 307107 h 547344"/>
              <a:gd name="connsiteX46" fmla="*/ 241949 w 362702"/>
              <a:gd name="connsiteY46" fmla="*/ 303392 h 547344"/>
              <a:gd name="connsiteX47" fmla="*/ 227060 w 362702"/>
              <a:gd name="connsiteY47" fmla="*/ 277387 h 547344"/>
              <a:gd name="connsiteX48" fmla="*/ 223338 w 362702"/>
              <a:gd name="connsiteY48" fmla="*/ 275736 h 547344"/>
              <a:gd name="connsiteX49" fmla="*/ 213825 w 362702"/>
              <a:gd name="connsiteY49" fmla="*/ 277800 h 547344"/>
              <a:gd name="connsiteX50" fmla="*/ 206794 w 362702"/>
              <a:gd name="connsiteY50" fmla="*/ 289358 h 547344"/>
              <a:gd name="connsiteX51" fmla="*/ 217134 w 362702"/>
              <a:gd name="connsiteY51" fmla="*/ 307107 h 547344"/>
              <a:gd name="connsiteX52" fmla="*/ 221683 w 362702"/>
              <a:gd name="connsiteY52" fmla="*/ 315363 h 547344"/>
              <a:gd name="connsiteX53" fmla="*/ 219202 w 362702"/>
              <a:gd name="connsiteY53" fmla="*/ 324857 h 547344"/>
              <a:gd name="connsiteX54" fmla="*/ 209689 w 362702"/>
              <a:gd name="connsiteY54" fmla="*/ 322380 h 547344"/>
              <a:gd name="connsiteX55" fmla="*/ 194387 w 362702"/>
              <a:gd name="connsiteY55" fmla="*/ 296375 h 547344"/>
              <a:gd name="connsiteX56" fmla="*/ 190251 w 362702"/>
              <a:gd name="connsiteY56" fmla="*/ 294724 h 547344"/>
              <a:gd name="connsiteX57" fmla="*/ 180738 w 362702"/>
              <a:gd name="connsiteY57" fmla="*/ 296788 h 547344"/>
              <a:gd name="connsiteX58" fmla="*/ 173707 w 362702"/>
              <a:gd name="connsiteY58" fmla="*/ 308346 h 547344"/>
              <a:gd name="connsiteX59" fmla="*/ 174121 w 362702"/>
              <a:gd name="connsiteY59" fmla="*/ 308758 h 547344"/>
              <a:gd name="connsiteX60" fmla="*/ 189010 w 362702"/>
              <a:gd name="connsiteY60" fmla="*/ 333938 h 547344"/>
              <a:gd name="connsiteX61" fmla="*/ 186115 w 362702"/>
              <a:gd name="connsiteY61" fmla="*/ 343845 h 547344"/>
              <a:gd name="connsiteX62" fmla="*/ 182806 w 362702"/>
              <a:gd name="connsiteY62" fmla="*/ 345083 h 547344"/>
              <a:gd name="connsiteX63" fmla="*/ 176189 w 362702"/>
              <a:gd name="connsiteY63" fmla="*/ 341368 h 547344"/>
              <a:gd name="connsiteX64" fmla="*/ 161299 w 362702"/>
              <a:gd name="connsiteY64" fmla="*/ 315363 h 547344"/>
              <a:gd name="connsiteX65" fmla="*/ 105879 w 362702"/>
              <a:gd name="connsiteY65" fmla="*/ 219598 h 547344"/>
              <a:gd name="connsiteX66" fmla="*/ 101277 w 362702"/>
              <a:gd name="connsiteY66" fmla="*/ 217792 h 547344"/>
              <a:gd name="connsiteX67" fmla="*/ 105243 w 362702"/>
              <a:gd name="connsiteY67" fmla="*/ 127385 h 547344"/>
              <a:gd name="connsiteX68" fmla="*/ 203300 w 362702"/>
              <a:gd name="connsiteY68" fmla="*/ 127385 h 547344"/>
              <a:gd name="connsiteX69" fmla="*/ 210685 w 362702"/>
              <a:gd name="connsiteY69" fmla="*/ 134456 h 547344"/>
              <a:gd name="connsiteX70" fmla="*/ 203300 w 362702"/>
              <a:gd name="connsiteY70" fmla="*/ 141527 h 547344"/>
              <a:gd name="connsiteX71" fmla="*/ 105243 w 362702"/>
              <a:gd name="connsiteY71" fmla="*/ 141527 h 547344"/>
              <a:gd name="connsiteX72" fmla="*/ 98268 w 362702"/>
              <a:gd name="connsiteY72" fmla="*/ 134456 h 547344"/>
              <a:gd name="connsiteX73" fmla="*/ 105243 w 362702"/>
              <a:gd name="connsiteY73" fmla="*/ 127385 h 547344"/>
              <a:gd name="connsiteX74" fmla="*/ 103424 w 362702"/>
              <a:gd name="connsiteY74" fmla="*/ 98268 h 547344"/>
              <a:gd name="connsiteX75" fmla="*/ 201891 w 362702"/>
              <a:gd name="connsiteY75" fmla="*/ 98268 h 547344"/>
              <a:gd name="connsiteX76" fmla="*/ 208866 w 362702"/>
              <a:gd name="connsiteY76" fmla="*/ 105339 h 547344"/>
              <a:gd name="connsiteX77" fmla="*/ 201891 w 362702"/>
              <a:gd name="connsiteY77" fmla="*/ 112410 h 547344"/>
              <a:gd name="connsiteX78" fmla="*/ 103424 w 362702"/>
              <a:gd name="connsiteY78" fmla="*/ 112410 h 547344"/>
              <a:gd name="connsiteX79" fmla="*/ 96449 w 362702"/>
              <a:gd name="connsiteY79" fmla="*/ 105339 h 547344"/>
              <a:gd name="connsiteX80" fmla="*/ 103424 w 362702"/>
              <a:gd name="connsiteY80" fmla="*/ 98268 h 547344"/>
              <a:gd name="connsiteX81" fmla="*/ 36809 w 362702"/>
              <a:gd name="connsiteY81" fmla="*/ 77602 h 547344"/>
              <a:gd name="connsiteX82" fmla="*/ 14062 w 362702"/>
              <a:gd name="connsiteY82" fmla="*/ 100718 h 547344"/>
              <a:gd name="connsiteX83" fmla="*/ 14062 w 362702"/>
              <a:gd name="connsiteY83" fmla="*/ 384710 h 547344"/>
              <a:gd name="connsiteX84" fmla="*/ 117459 w 362702"/>
              <a:gd name="connsiteY84" fmla="*/ 384710 h 547344"/>
              <a:gd name="connsiteX85" fmla="*/ 116218 w 362702"/>
              <a:gd name="connsiteY85" fmla="*/ 380582 h 547344"/>
              <a:gd name="connsiteX86" fmla="*/ 89335 w 362702"/>
              <a:gd name="connsiteY86" fmla="*/ 341781 h 547344"/>
              <a:gd name="connsiteX87" fmla="*/ 88094 w 362702"/>
              <a:gd name="connsiteY87" fmla="*/ 340542 h 547344"/>
              <a:gd name="connsiteX88" fmla="*/ 100088 w 362702"/>
              <a:gd name="connsiteY88" fmla="*/ 309584 h 547344"/>
              <a:gd name="connsiteX89" fmla="*/ 111669 w 362702"/>
              <a:gd name="connsiteY89" fmla="*/ 305456 h 547344"/>
              <a:gd name="connsiteX90" fmla="*/ 73205 w 362702"/>
              <a:gd name="connsiteY90" fmla="*/ 238586 h 547344"/>
              <a:gd name="connsiteX91" fmla="*/ 72791 w 362702"/>
              <a:gd name="connsiteY91" fmla="*/ 220837 h 547344"/>
              <a:gd name="connsiteX92" fmla="*/ 85199 w 362702"/>
              <a:gd name="connsiteY92" fmla="*/ 207628 h 547344"/>
              <a:gd name="connsiteX93" fmla="*/ 118700 w 362702"/>
              <a:gd name="connsiteY93" fmla="*/ 212581 h 547344"/>
              <a:gd name="connsiteX94" fmla="*/ 164608 w 362702"/>
              <a:gd name="connsiteY94" fmla="*/ 292247 h 547344"/>
              <a:gd name="connsiteX95" fmla="*/ 173707 w 362702"/>
              <a:gd name="connsiteY95" fmla="*/ 284404 h 547344"/>
              <a:gd name="connsiteX96" fmla="*/ 191491 w 362702"/>
              <a:gd name="connsiteY96" fmla="*/ 280277 h 547344"/>
              <a:gd name="connsiteX97" fmla="*/ 193559 w 362702"/>
              <a:gd name="connsiteY97" fmla="*/ 280689 h 547344"/>
              <a:gd name="connsiteX98" fmla="*/ 206794 w 362702"/>
              <a:gd name="connsiteY98" fmla="*/ 265417 h 547344"/>
              <a:gd name="connsiteX99" fmla="*/ 224578 w 362702"/>
              <a:gd name="connsiteY99" fmla="*/ 261289 h 547344"/>
              <a:gd name="connsiteX100" fmla="*/ 226233 w 362702"/>
              <a:gd name="connsiteY100" fmla="*/ 261702 h 547344"/>
              <a:gd name="connsiteX101" fmla="*/ 239468 w 362702"/>
              <a:gd name="connsiteY101" fmla="*/ 246429 h 547344"/>
              <a:gd name="connsiteX102" fmla="*/ 252703 w 362702"/>
              <a:gd name="connsiteY102" fmla="*/ 242301 h 547344"/>
              <a:gd name="connsiteX103" fmla="*/ 252703 w 362702"/>
              <a:gd name="connsiteY103" fmla="*/ 183686 h 547344"/>
              <a:gd name="connsiteX104" fmla="*/ 212171 w 362702"/>
              <a:gd name="connsiteY104" fmla="*/ 183686 h 547344"/>
              <a:gd name="connsiteX105" fmla="*/ 202658 w 362702"/>
              <a:gd name="connsiteY105" fmla="*/ 207215 h 547344"/>
              <a:gd name="connsiteX106" fmla="*/ 190251 w 362702"/>
              <a:gd name="connsiteY106" fmla="*/ 215883 h 547344"/>
              <a:gd name="connsiteX107" fmla="*/ 189837 w 362702"/>
              <a:gd name="connsiteY107" fmla="*/ 215883 h 547344"/>
              <a:gd name="connsiteX108" fmla="*/ 177429 w 362702"/>
              <a:gd name="connsiteY108" fmla="*/ 208040 h 547344"/>
              <a:gd name="connsiteX109" fmla="*/ 165435 w 362702"/>
              <a:gd name="connsiteY109" fmla="*/ 183686 h 547344"/>
              <a:gd name="connsiteX110" fmla="*/ 121181 w 362702"/>
              <a:gd name="connsiteY110" fmla="*/ 183686 h 547344"/>
              <a:gd name="connsiteX111" fmla="*/ 74032 w 362702"/>
              <a:gd name="connsiteY111" fmla="*/ 164286 h 547344"/>
              <a:gd name="connsiteX112" fmla="*/ 54594 w 362702"/>
              <a:gd name="connsiteY112" fmla="*/ 117642 h 547344"/>
              <a:gd name="connsiteX113" fmla="*/ 54594 w 362702"/>
              <a:gd name="connsiteY113" fmla="*/ 77602 h 547344"/>
              <a:gd name="connsiteX114" fmla="*/ 103424 w 362702"/>
              <a:gd name="connsiteY114" fmla="*/ 70971 h 547344"/>
              <a:gd name="connsiteX115" fmla="*/ 201891 w 362702"/>
              <a:gd name="connsiteY115" fmla="*/ 70971 h 547344"/>
              <a:gd name="connsiteX116" fmla="*/ 208866 w 362702"/>
              <a:gd name="connsiteY116" fmla="*/ 78042 h 547344"/>
              <a:gd name="connsiteX117" fmla="*/ 201891 w 362702"/>
              <a:gd name="connsiteY117" fmla="*/ 85113 h 547344"/>
              <a:gd name="connsiteX118" fmla="*/ 103424 w 362702"/>
              <a:gd name="connsiteY118" fmla="*/ 85113 h 547344"/>
              <a:gd name="connsiteX119" fmla="*/ 96449 w 362702"/>
              <a:gd name="connsiteY119" fmla="*/ 78042 h 547344"/>
              <a:gd name="connsiteX120" fmla="*/ 103424 w 362702"/>
              <a:gd name="connsiteY120" fmla="*/ 70971 h 547344"/>
              <a:gd name="connsiteX121" fmla="*/ 271651 w 362702"/>
              <a:gd name="connsiteY121" fmla="*/ 41855 h 547344"/>
              <a:gd name="connsiteX122" fmla="*/ 278963 w 362702"/>
              <a:gd name="connsiteY122" fmla="*/ 49331 h 547344"/>
              <a:gd name="connsiteX123" fmla="*/ 278963 w 362702"/>
              <a:gd name="connsiteY123" fmla="*/ 51822 h 547344"/>
              <a:gd name="connsiteX124" fmla="*/ 294399 w 362702"/>
              <a:gd name="connsiteY124" fmla="*/ 68435 h 547344"/>
              <a:gd name="connsiteX125" fmla="*/ 294399 w 362702"/>
              <a:gd name="connsiteY125" fmla="*/ 70511 h 547344"/>
              <a:gd name="connsiteX126" fmla="*/ 287087 w 362702"/>
              <a:gd name="connsiteY126" fmla="*/ 77571 h 547344"/>
              <a:gd name="connsiteX127" fmla="*/ 280182 w 362702"/>
              <a:gd name="connsiteY127" fmla="*/ 70511 h 547344"/>
              <a:gd name="connsiteX128" fmla="*/ 280182 w 362702"/>
              <a:gd name="connsiteY128" fmla="*/ 68435 h 547344"/>
              <a:gd name="connsiteX129" fmla="*/ 271651 w 362702"/>
              <a:gd name="connsiteY129" fmla="*/ 65112 h 547344"/>
              <a:gd name="connsiteX130" fmla="*/ 263121 w 362702"/>
              <a:gd name="connsiteY130" fmla="*/ 68435 h 547344"/>
              <a:gd name="connsiteX131" fmla="*/ 263121 w 362702"/>
              <a:gd name="connsiteY131" fmla="*/ 80894 h 547344"/>
              <a:gd name="connsiteX132" fmla="*/ 271651 w 362702"/>
              <a:gd name="connsiteY132" fmla="*/ 84632 h 547344"/>
              <a:gd name="connsiteX133" fmla="*/ 294399 w 362702"/>
              <a:gd name="connsiteY133" fmla="*/ 102075 h 547344"/>
              <a:gd name="connsiteX134" fmla="*/ 294399 w 362702"/>
              <a:gd name="connsiteY134" fmla="*/ 115364 h 547344"/>
              <a:gd name="connsiteX135" fmla="*/ 278963 w 362702"/>
              <a:gd name="connsiteY135" fmla="*/ 131977 h 547344"/>
              <a:gd name="connsiteX136" fmla="*/ 278963 w 362702"/>
              <a:gd name="connsiteY136" fmla="*/ 134469 h 547344"/>
              <a:gd name="connsiteX137" fmla="*/ 271651 w 362702"/>
              <a:gd name="connsiteY137" fmla="*/ 141529 h 547344"/>
              <a:gd name="connsiteX138" fmla="*/ 264746 w 362702"/>
              <a:gd name="connsiteY138" fmla="*/ 134469 h 547344"/>
              <a:gd name="connsiteX139" fmla="*/ 264746 w 362702"/>
              <a:gd name="connsiteY139" fmla="*/ 131977 h 547344"/>
              <a:gd name="connsiteX140" fmla="*/ 249310 w 362702"/>
              <a:gd name="connsiteY140" fmla="*/ 115364 h 547344"/>
              <a:gd name="connsiteX141" fmla="*/ 249310 w 362702"/>
              <a:gd name="connsiteY141" fmla="*/ 113288 h 547344"/>
              <a:gd name="connsiteX142" fmla="*/ 256216 w 362702"/>
              <a:gd name="connsiteY142" fmla="*/ 106228 h 547344"/>
              <a:gd name="connsiteX143" fmla="*/ 263121 w 362702"/>
              <a:gd name="connsiteY143" fmla="*/ 113288 h 547344"/>
              <a:gd name="connsiteX144" fmla="*/ 263121 w 362702"/>
              <a:gd name="connsiteY144" fmla="*/ 115364 h 547344"/>
              <a:gd name="connsiteX145" fmla="*/ 271651 w 362702"/>
              <a:gd name="connsiteY145" fmla="*/ 119102 h 547344"/>
              <a:gd name="connsiteX146" fmla="*/ 280182 w 362702"/>
              <a:gd name="connsiteY146" fmla="*/ 115364 h 547344"/>
              <a:gd name="connsiteX147" fmla="*/ 280182 w 362702"/>
              <a:gd name="connsiteY147" fmla="*/ 102075 h 547344"/>
              <a:gd name="connsiteX148" fmla="*/ 271651 w 362702"/>
              <a:gd name="connsiteY148" fmla="*/ 98752 h 547344"/>
              <a:gd name="connsiteX149" fmla="*/ 249310 w 362702"/>
              <a:gd name="connsiteY149" fmla="*/ 80894 h 547344"/>
              <a:gd name="connsiteX150" fmla="*/ 249310 w 362702"/>
              <a:gd name="connsiteY150" fmla="*/ 68435 h 547344"/>
              <a:gd name="connsiteX151" fmla="*/ 264746 w 362702"/>
              <a:gd name="connsiteY151" fmla="*/ 51822 h 547344"/>
              <a:gd name="connsiteX152" fmla="*/ 264746 w 362702"/>
              <a:gd name="connsiteY152" fmla="*/ 49331 h 547344"/>
              <a:gd name="connsiteX153" fmla="*/ 271651 w 362702"/>
              <a:gd name="connsiteY153" fmla="*/ 41855 h 547344"/>
              <a:gd name="connsiteX154" fmla="*/ 103424 w 362702"/>
              <a:gd name="connsiteY154" fmla="*/ 41855 h 547344"/>
              <a:gd name="connsiteX155" fmla="*/ 201891 w 362702"/>
              <a:gd name="connsiteY155" fmla="*/ 41855 h 547344"/>
              <a:gd name="connsiteX156" fmla="*/ 208866 w 362702"/>
              <a:gd name="connsiteY156" fmla="*/ 49134 h 547344"/>
              <a:gd name="connsiteX157" fmla="*/ 201891 w 362702"/>
              <a:gd name="connsiteY157" fmla="*/ 56009 h 547344"/>
              <a:gd name="connsiteX158" fmla="*/ 103424 w 362702"/>
              <a:gd name="connsiteY158" fmla="*/ 56009 h 547344"/>
              <a:gd name="connsiteX159" fmla="*/ 96449 w 362702"/>
              <a:gd name="connsiteY159" fmla="*/ 49134 h 547344"/>
              <a:gd name="connsiteX160" fmla="*/ 103424 w 362702"/>
              <a:gd name="connsiteY160" fmla="*/ 41855 h 547344"/>
              <a:gd name="connsiteX161" fmla="*/ 121181 w 362702"/>
              <a:gd name="connsiteY161" fmla="*/ 14447 h 547344"/>
              <a:gd name="connsiteX162" fmla="*/ 69069 w 362702"/>
              <a:gd name="connsiteY162" fmla="*/ 66457 h 547344"/>
              <a:gd name="connsiteX163" fmla="*/ 69069 w 362702"/>
              <a:gd name="connsiteY163" fmla="*/ 117642 h 547344"/>
              <a:gd name="connsiteX164" fmla="*/ 84372 w 362702"/>
              <a:gd name="connsiteY164" fmla="*/ 154379 h 547344"/>
              <a:gd name="connsiteX165" fmla="*/ 121181 w 362702"/>
              <a:gd name="connsiteY165" fmla="*/ 169652 h 547344"/>
              <a:gd name="connsiteX166" fmla="*/ 169985 w 362702"/>
              <a:gd name="connsiteY166" fmla="*/ 169652 h 547344"/>
              <a:gd name="connsiteX167" fmla="*/ 176189 w 362702"/>
              <a:gd name="connsiteY167" fmla="*/ 173367 h 547344"/>
              <a:gd name="connsiteX168" fmla="*/ 189837 w 362702"/>
              <a:gd name="connsiteY168" fmla="*/ 201436 h 547344"/>
              <a:gd name="connsiteX169" fmla="*/ 201004 w 362702"/>
              <a:gd name="connsiteY169" fmla="*/ 173780 h 547344"/>
              <a:gd name="connsiteX170" fmla="*/ 207621 w 362702"/>
              <a:gd name="connsiteY170" fmla="*/ 169652 h 547344"/>
              <a:gd name="connsiteX171" fmla="*/ 260147 w 362702"/>
              <a:gd name="connsiteY171" fmla="*/ 169652 h 547344"/>
              <a:gd name="connsiteX172" fmla="*/ 272141 w 362702"/>
              <a:gd name="connsiteY172" fmla="*/ 169652 h 547344"/>
              <a:gd name="connsiteX173" fmla="*/ 308951 w 362702"/>
              <a:gd name="connsiteY173" fmla="*/ 154379 h 547344"/>
              <a:gd name="connsiteX174" fmla="*/ 324254 w 362702"/>
              <a:gd name="connsiteY174" fmla="*/ 117642 h 547344"/>
              <a:gd name="connsiteX175" fmla="*/ 324254 w 362702"/>
              <a:gd name="connsiteY175" fmla="*/ 66457 h 547344"/>
              <a:gd name="connsiteX176" fmla="*/ 272141 w 362702"/>
              <a:gd name="connsiteY176" fmla="*/ 14447 h 547344"/>
              <a:gd name="connsiteX177" fmla="*/ 121181 w 362702"/>
              <a:gd name="connsiteY177" fmla="*/ 0 h 547344"/>
              <a:gd name="connsiteX178" fmla="*/ 272141 w 362702"/>
              <a:gd name="connsiteY178" fmla="*/ 0 h 547344"/>
              <a:gd name="connsiteX179" fmla="*/ 338316 w 362702"/>
              <a:gd name="connsiteY179" fmla="*/ 66457 h 547344"/>
              <a:gd name="connsiteX180" fmla="*/ 338316 w 362702"/>
              <a:gd name="connsiteY180" fmla="*/ 117642 h 547344"/>
              <a:gd name="connsiteX181" fmla="*/ 318877 w 362702"/>
              <a:gd name="connsiteY181" fmla="*/ 164286 h 547344"/>
              <a:gd name="connsiteX182" fmla="*/ 272141 w 362702"/>
              <a:gd name="connsiteY182" fmla="*/ 183686 h 547344"/>
              <a:gd name="connsiteX183" fmla="*/ 267178 w 362702"/>
              <a:gd name="connsiteY183" fmla="*/ 183686 h 547344"/>
              <a:gd name="connsiteX184" fmla="*/ 267178 w 362702"/>
              <a:gd name="connsiteY184" fmla="*/ 245603 h 547344"/>
              <a:gd name="connsiteX185" fmla="*/ 272555 w 362702"/>
              <a:gd name="connsiteY185" fmla="*/ 251382 h 547344"/>
              <a:gd name="connsiteX186" fmla="*/ 272969 w 362702"/>
              <a:gd name="connsiteY186" fmla="*/ 251795 h 547344"/>
              <a:gd name="connsiteX187" fmla="*/ 272969 w 362702"/>
              <a:gd name="connsiteY187" fmla="*/ 252208 h 547344"/>
              <a:gd name="connsiteX188" fmla="*/ 279586 w 362702"/>
              <a:gd name="connsiteY188" fmla="*/ 263766 h 547344"/>
              <a:gd name="connsiteX189" fmla="*/ 282895 w 362702"/>
              <a:gd name="connsiteY189" fmla="*/ 269544 h 547344"/>
              <a:gd name="connsiteX190" fmla="*/ 308951 w 362702"/>
              <a:gd name="connsiteY190" fmla="*/ 314124 h 547344"/>
              <a:gd name="connsiteX191" fmla="*/ 316809 w 362702"/>
              <a:gd name="connsiteY191" fmla="*/ 398744 h 547344"/>
              <a:gd name="connsiteX192" fmla="*/ 317636 w 362702"/>
              <a:gd name="connsiteY192" fmla="*/ 404936 h 547344"/>
              <a:gd name="connsiteX193" fmla="*/ 318877 w 362702"/>
              <a:gd name="connsiteY193" fmla="*/ 407412 h 547344"/>
              <a:gd name="connsiteX194" fmla="*/ 361890 w 362702"/>
              <a:gd name="connsiteY194" fmla="*/ 481713 h 547344"/>
              <a:gd name="connsiteX195" fmla="*/ 358995 w 362702"/>
              <a:gd name="connsiteY195" fmla="*/ 491206 h 547344"/>
              <a:gd name="connsiteX196" fmla="*/ 263043 w 362702"/>
              <a:gd name="connsiteY196" fmla="*/ 546932 h 547344"/>
              <a:gd name="connsiteX197" fmla="*/ 259734 w 362702"/>
              <a:gd name="connsiteY197" fmla="*/ 547344 h 547344"/>
              <a:gd name="connsiteX198" fmla="*/ 258079 w 362702"/>
              <a:gd name="connsiteY198" fmla="*/ 547344 h 547344"/>
              <a:gd name="connsiteX199" fmla="*/ 253116 w 362702"/>
              <a:gd name="connsiteY199" fmla="*/ 544042 h 547344"/>
              <a:gd name="connsiteX200" fmla="*/ 210516 w 362702"/>
              <a:gd name="connsiteY200" fmla="*/ 470155 h 547344"/>
              <a:gd name="connsiteX201" fmla="*/ 210516 w 362702"/>
              <a:gd name="connsiteY201" fmla="*/ 469742 h 547344"/>
              <a:gd name="connsiteX202" fmla="*/ 208449 w 362702"/>
              <a:gd name="connsiteY202" fmla="*/ 468091 h 547344"/>
              <a:gd name="connsiteX203" fmla="*/ 36809 w 362702"/>
              <a:gd name="connsiteY203" fmla="*/ 468091 h 547344"/>
              <a:gd name="connsiteX204" fmla="*/ 0 w 362702"/>
              <a:gd name="connsiteY204" fmla="*/ 431354 h 547344"/>
              <a:gd name="connsiteX205" fmla="*/ 0 w 362702"/>
              <a:gd name="connsiteY205" fmla="*/ 100718 h 547344"/>
              <a:gd name="connsiteX206" fmla="*/ 36809 w 362702"/>
              <a:gd name="connsiteY206" fmla="*/ 63568 h 547344"/>
              <a:gd name="connsiteX207" fmla="*/ 55007 w 362702"/>
              <a:gd name="connsiteY207" fmla="*/ 63568 h 547344"/>
              <a:gd name="connsiteX208" fmla="*/ 121181 w 362702"/>
              <a:gd name="connsiteY208" fmla="*/ 0 h 5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2702" h="547344">
                <a:moveTo>
                  <a:pt x="252290" y="469647"/>
                </a:moveTo>
                <a:cubicBezTo>
                  <a:pt x="258718" y="465867"/>
                  <a:pt x="267155" y="468387"/>
                  <a:pt x="270771" y="475106"/>
                </a:cubicBezTo>
                <a:cubicBezTo>
                  <a:pt x="274386" y="481825"/>
                  <a:pt x="272378" y="490644"/>
                  <a:pt x="265950" y="494004"/>
                </a:cubicBezTo>
                <a:cubicBezTo>
                  <a:pt x="259522" y="498203"/>
                  <a:pt x="251085" y="495683"/>
                  <a:pt x="247469" y="489384"/>
                </a:cubicBezTo>
                <a:cubicBezTo>
                  <a:pt x="243853" y="482245"/>
                  <a:pt x="245862" y="473846"/>
                  <a:pt x="252290" y="469647"/>
                </a:cubicBezTo>
                <a:close/>
                <a:moveTo>
                  <a:pt x="310192" y="420621"/>
                </a:moveTo>
                <a:lnTo>
                  <a:pt x="226646" y="469329"/>
                </a:lnTo>
                <a:lnTo>
                  <a:pt x="262215" y="530833"/>
                </a:lnTo>
                <a:lnTo>
                  <a:pt x="345760" y="482538"/>
                </a:lnTo>
                <a:close/>
                <a:moveTo>
                  <a:pt x="14062" y="399157"/>
                </a:moveTo>
                <a:lnTo>
                  <a:pt x="14062" y="431354"/>
                </a:lnTo>
                <a:cubicBezTo>
                  <a:pt x="14062" y="443737"/>
                  <a:pt x="24402" y="453644"/>
                  <a:pt x="36809" y="453644"/>
                </a:cubicBezTo>
                <a:lnTo>
                  <a:pt x="169571" y="453644"/>
                </a:lnTo>
                <a:cubicBezTo>
                  <a:pt x="154268" y="444975"/>
                  <a:pt x="141034" y="432179"/>
                  <a:pt x="132348" y="416494"/>
                </a:cubicBezTo>
                <a:cubicBezTo>
                  <a:pt x="131935" y="416494"/>
                  <a:pt x="131935" y="415668"/>
                  <a:pt x="131521" y="415255"/>
                </a:cubicBezTo>
                <a:lnTo>
                  <a:pt x="124490" y="399157"/>
                </a:lnTo>
                <a:close/>
                <a:moveTo>
                  <a:pt x="101277" y="217792"/>
                </a:moveTo>
                <a:cubicBezTo>
                  <a:pt x="98848" y="217741"/>
                  <a:pt x="95746" y="218360"/>
                  <a:pt x="92644" y="220011"/>
                </a:cubicBezTo>
                <a:cubicBezTo>
                  <a:pt x="89749" y="222075"/>
                  <a:pt x="87267" y="224552"/>
                  <a:pt x="86026" y="227028"/>
                </a:cubicBezTo>
                <a:cubicBezTo>
                  <a:pt x="85199" y="227854"/>
                  <a:pt x="84786" y="229918"/>
                  <a:pt x="85613" y="231569"/>
                </a:cubicBezTo>
                <a:lnTo>
                  <a:pt x="137311" y="321142"/>
                </a:lnTo>
                <a:lnTo>
                  <a:pt x="167503" y="373152"/>
                </a:lnTo>
                <a:cubicBezTo>
                  <a:pt x="169158" y="376041"/>
                  <a:pt x="168330" y="380582"/>
                  <a:pt x="164608" y="383059"/>
                </a:cubicBezTo>
                <a:cubicBezTo>
                  <a:pt x="161299" y="384710"/>
                  <a:pt x="156750" y="383471"/>
                  <a:pt x="155096" y="380169"/>
                </a:cubicBezTo>
                <a:lnTo>
                  <a:pt x="121181" y="321142"/>
                </a:lnTo>
                <a:cubicBezTo>
                  <a:pt x="120354" y="319903"/>
                  <a:pt x="117873" y="319491"/>
                  <a:pt x="117045" y="319491"/>
                </a:cubicBezTo>
                <a:cubicBezTo>
                  <a:pt x="114150" y="319078"/>
                  <a:pt x="110842" y="319903"/>
                  <a:pt x="107533" y="321967"/>
                </a:cubicBezTo>
                <a:cubicBezTo>
                  <a:pt x="101743" y="324857"/>
                  <a:pt x="99675" y="330223"/>
                  <a:pt x="100088" y="332700"/>
                </a:cubicBezTo>
                <a:cubicBezTo>
                  <a:pt x="112082" y="345083"/>
                  <a:pt x="122009" y="359117"/>
                  <a:pt x="129040" y="374803"/>
                </a:cubicBezTo>
                <a:lnTo>
                  <a:pt x="144756" y="409476"/>
                </a:lnTo>
                <a:cubicBezTo>
                  <a:pt x="157991" y="432179"/>
                  <a:pt x="180325" y="447452"/>
                  <a:pt x="205967" y="451580"/>
                </a:cubicBezTo>
                <a:cubicBezTo>
                  <a:pt x="208449" y="451993"/>
                  <a:pt x="210930" y="453231"/>
                  <a:pt x="212998" y="454056"/>
                </a:cubicBezTo>
                <a:cubicBezTo>
                  <a:pt x="213825" y="454056"/>
                  <a:pt x="214239" y="454469"/>
                  <a:pt x="215066" y="454882"/>
                </a:cubicBezTo>
                <a:cubicBezTo>
                  <a:pt x="216307" y="455708"/>
                  <a:pt x="217134" y="456533"/>
                  <a:pt x="217961" y="457359"/>
                </a:cubicBezTo>
                <a:lnTo>
                  <a:pt x="303574" y="408238"/>
                </a:lnTo>
                <a:cubicBezTo>
                  <a:pt x="301920" y="403697"/>
                  <a:pt x="301506" y="398744"/>
                  <a:pt x="303574" y="393791"/>
                </a:cubicBezTo>
                <a:cubicBezTo>
                  <a:pt x="311846" y="369850"/>
                  <a:pt x="309364" y="343432"/>
                  <a:pt x="296543" y="321142"/>
                </a:cubicBezTo>
                <a:lnTo>
                  <a:pt x="263870" y="265004"/>
                </a:lnTo>
                <a:lnTo>
                  <a:pt x="260147" y="258399"/>
                </a:lnTo>
                <a:cubicBezTo>
                  <a:pt x="259320" y="257161"/>
                  <a:pt x="256839" y="256748"/>
                  <a:pt x="256011" y="256748"/>
                </a:cubicBezTo>
                <a:cubicBezTo>
                  <a:pt x="253116" y="256335"/>
                  <a:pt x="249808" y="257161"/>
                  <a:pt x="246912" y="259225"/>
                </a:cubicBezTo>
                <a:cubicBezTo>
                  <a:pt x="240708" y="262527"/>
                  <a:pt x="238227" y="268306"/>
                  <a:pt x="239468" y="270370"/>
                </a:cubicBezTo>
                <a:lnTo>
                  <a:pt x="249808" y="288119"/>
                </a:lnTo>
                <a:lnTo>
                  <a:pt x="254357" y="296375"/>
                </a:lnTo>
                <a:cubicBezTo>
                  <a:pt x="256839" y="299677"/>
                  <a:pt x="255598" y="304218"/>
                  <a:pt x="252289" y="306282"/>
                </a:cubicBezTo>
                <a:cubicBezTo>
                  <a:pt x="251048" y="306694"/>
                  <a:pt x="249808" y="307107"/>
                  <a:pt x="248567" y="307107"/>
                </a:cubicBezTo>
                <a:cubicBezTo>
                  <a:pt x="246085" y="307107"/>
                  <a:pt x="243604" y="305869"/>
                  <a:pt x="241949" y="303392"/>
                </a:cubicBezTo>
                <a:lnTo>
                  <a:pt x="227060" y="277387"/>
                </a:lnTo>
                <a:cubicBezTo>
                  <a:pt x="226646" y="276149"/>
                  <a:pt x="224165" y="275736"/>
                  <a:pt x="223338" y="275736"/>
                </a:cubicBezTo>
                <a:cubicBezTo>
                  <a:pt x="220443" y="275323"/>
                  <a:pt x="216720" y="276149"/>
                  <a:pt x="213825" y="277800"/>
                </a:cubicBezTo>
                <a:cubicBezTo>
                  <a:pt x="207621" y="281515"/>
                  <a:pt x="205553" y="287294"/>
                  <a:pt x="206794" y="289358"/>
                </a:cubicBezTo>
                <a:lnTo>
                  <a:pt x="217134" y="307107"/>
                </a:lnTo>
                <a:lnTo>
                  <a:pt x="221683" y="315363"/>
                </a:lnTo>
                <a:cubicBezTo>
                  <a:pt x="223751" y="318665"/>
                  <a:pt x="222511" y="323206"/>
                  <a:pt x="219202" y="324857"/>
                </a:cubicBezTo>
                <a:cubicBezTo>
                  <a:pt x="215480" y="326921"/>
                  <a:pt x="211344" y="325682"/>
                  <a:pt x="209689" y="322380"/>
                </a:cubicBezTo>
                <a:lnTo>
                  <a:pt x="194387" y="296375"/>
                </a:lnTo>
                <a:cubicBezTo>
                  <a:pt x="193559" y="294724"/>
                  <a:pt x="191078" y="294724"/>
                  <a:pt x="190251" y="294724"/>
                </a:cubicBezTo>
                <a:cubicBezTo>
                  <a:pt x="187356" y="294311"/>
                  <a:pt x="184047" y="295137"/>
                  <a:pt x="180738" y="296788"/>
                </a:cubicBezTo>
                <a:cubicBezTo>
                  <a:pt x="174948" y="300503"/>
                  <a:pt x="172880" y="306282"/>
                  <a:pt x="173707" y="308346"/>
                </a:cubicBezTo>
                <a:lnTo>
                  <a:pt x="174121" y="308758"/>
                </a:lnTo>
                <a:lnTo>
                  <a:pt x="189010" y="333938"/>
                </a:lnTo>
                <a:cubicBezTo>
                  <a:pt x="190664" y="337653"/>
                  <a:pt x="189837" y="341781"/>
                  <a:pt x="186115" y="343845"/>
                </a:cubicBezTo>
                <a:cubicBezTo>
                  <a:pt x="185288" y="344670"/>
                  <a:pt x="184047" y="345083"/>
                  <a:pt x="182806" y="345083"/>
                </a:cubicBezTo>
                <a:cubicBezTo>
                  <a:pt x="180325" y="345083"/>
                  <a:pt x="177843" y="343845"/>
                  <a:pt x="176189" y="341368"/>
                </a:cubicBezTo>
                <a:lnTo>
                  <a:pt x="161299" y="315363"/>
                </a:lnTo>
                <a:lnTo>
                  <a:pt x="105879" y="219598"/>
                </a:lnTo>
                <a:cubicBezTo>
                  <a:pt x="105465" y="218566"/>
                  <a:pt x="103707" y="217844"/>
                  <a:pt x="101277" y="217792"/>
                </a:cubicBezTo>
                <a:close/>
                <a:moveTo>
                  <a:pt x="105243" y="127385"/>
                </a:moveTo>
                <a:lnTo>
                  <a:pt x="203300" y="127385"/>
                </a:lnTo>
                <a:cubicBezTo>
                  <a:pt x="207402" y="127385"/>
                  <a:pt x="210685" y="130713"/>
                  <a:pt x="210685" y="134456"/>
                </a:cubicBezTo>
                <a:cubicBezTo>
                  <a:pt x="210685" y="138616"/>
                  <a:pt x="207402" y="141527"/>
                  <a:pt x="203300" y="141527"/>
                </a:cubicBezTo>
                <a:lnTo>
                  <a:pt x="105243" y="141527"/>
                </a:lnTo>
                <a:cubicBezTo>
                  <a:pt x="101550" y="141527"/>
                  <a:pt x="98268" y="138616"/>
                  <a:pt x="98268" y="134456"/>
                </a:cubicBezTo>
                <a:cubicBezTo>
                  <a:pt x="98268" y="130713"/>
                  <a:pt x="101550" y="127385"/>
                  <a:pt x="105243" y="127385"/>
                </a:cubicBezTo>
                <a:close/>
                <a:moveTo>
                  <a:pt x="103424" y="98268"/>
                </a:moveTo>
                <a:lnTo>
                  <a:pt x="201891" y="98268"/>
                </a:lnTo>
                <a:cubicBezTo>
                  <a:pt x="205583" y="98268"/>
                  <a:pt x="208866" y="101180"/>
                  <a:pt x="208866" y="105339"/>
                </a:cubicBezTo>
                <a:cubicBezTo>
                  <a:pt x="208866" y="109083"/>
                  <a:pt x="205583" y="112410"/>
                  <a:pt x="201891" y="112410"/>
                </a:cubicBezTo>
                <a:lnTo>
                  <a:pt x="103424" y="112410"/>
                </a:lnTo>
                <a:cubicBezTo>
                  <a:pt x="99321" y="112410"/>
                  <a:pt x="96449" y="109083"/>
                  <a:pt x="96449" y="105339"/>
                </a:cubicBezTo>
                <a:cubicBezTo>
                  <a:pt x="96449" y="101180"/>
                  <a:pt x="99321" y="98268"/>
                  <a:pt x="103424" y="98268"/>
                </a:cubicBezTo>
                <a:close/>
                <a:moveTo>
                  <a:pt x="36809" y="77602"/>
                </a:moveTo>
                <a:cubicBezTo>
                  <a:pt x="24402" y="77602"/>
                  <a:pt x="14062" y="87922"/>
                  <a:pt x="14062" y="100718"/>
                </a:cubicBezTo>
                <a:lnTo>
                  <a:pt x="14062" y="384710"/>
                </a:lnTo>
                <a:lnTo>
                  <a:pt x="117459" y="384710"/>
                </a:lnTo>
                <a:lnTo>
                  <a:pt x="116218" y="380582"/>
                </a:lnTo>
                <a:cubicBezTo>
                  <a:pt x="109601" y="366135"/>
                  <a:pt x="100088" y="353338"/>
                  <a:pt x="89335" y="341781"/>
                </a:cubicBezTo>
                <a:cubicBezTo>
                  <a:pt x="88921" y="341368"/>
                  <a:pt x="88508" y="340955"/>
                  <a:pt x="88094" y="340542"/>
                </a:cubicBezTo>
                <a:cubicBezTo>
                  <a:pt x="82304" y="330223"/>
                  <a:pt x="87681" y="316601"/>
                  <a:pt x="100088" y="309584"/>
                </a:cubicBezTo>
                <a:cubicBezTo>
                  <a:pt x="103811" y="307107"/>
                  <a:pt x="107947" y="306282"/>
                  <a:pt x="111669" y="305456"/>
                </a:cubicBezTo>
                <a:lnTo>
                  <a:pt x="73205" y="238586"/>
                </a:lnTo>
                <a:cubicBezTo>
                  <a:pt x="70310" y="233633"/>
                  <a:pt x="70310" y="227028"/>
                  <a:pt x="72791" y="220837"/>
                </a:cubicBezTo>
                <a:cubicBezTo>
                  <a:pt x="75273" y="215470"/>
                  <a:pt x="79409" y="210930"/>
                  <a:pt x="85199" y="207628"/>
                </a:cubicBezTo>
                <a:cubicBezTo>
                  <a:pt x="98020" y="200610"/>
                  <a:pt x="112496" y="202674"/>
                  <a:pt x="118700" y="212581"/>
                </a:cubicBezTo>
                <a:lnTo>
                  <a:pt x="164608" y="292247"/>
                </a:lnTo>
                <a:cubicBezTo>
                  <a:pt x="167090" y="289358"/>
                  <a:pt x="170398" y="286468"/>
                  <a:pt x="173707" y="284404"/>
                </a:cubicBezTo>
                <a:cubicBezTo>
                  <a:pt x="179497" y="281102"/>
                  <a:pt x="185701" y="279864"/>
                  <a:pt x="191491" y="280277"/>
                </a:cubicBezTo>
                <a:cubicBezTo>
                  <a:pt x="192319" y="280277"/>
                  <a:pt x="192732" y="280689"/>
                  <a:pt x="193559" y="280689"/>
                </a:cubicBezTo>
                <a:cubicBezTo>
                  <a:pt x="195627" y="274911"/>
                  <a:pt x="200177" y="269544"/>
                  <a:pt x="206794" y="265417"/>
                </a:cubicBezTo>
                <a:cubicBezTo>
                  <a:pt x="212584" y="262527"/>
                  <a:pt x="218788" y="260876"/>
                  <a:pt x="224578" y="261289"/>
                </a:cubicBezTo>
                <a:cubicBezTo>
                  <a:pt x="224992" y="261289"/>
                  <a:pt x="225819" y="261289"/>
                  <a:pt x="226233" y="261702"/>
                </a:cubicBezTo>
                <a:cubicBezTo>
                  <a:pt x="228301" y="255923"/>
                  <a:pt x="232850" y="250557"/>
                  <a:pt x="239468" y="246429"/>
                </a:cubicBezTo>
                <a:cubicBezTo>
                  <a:pt x="243604" y="243952"/>
                  <a:pt x="248567" y="243127"/>
                  <a:pt x="252703" y="242301"/>
                </a:cubicBezTo>
                <a:lnTo>
                  <a:pt x="252703" y="183686"/>
                </a:lnTo>
                <a:lnTo>
                  <a:pt x="212171" y="183686"/>
                </a:lnTo>
                <a:lnTo>
                  <a:pt x="202658" y="207215"/>
                </a:lnTo>
                <a:cubicBezTo>
                  <a:pt x="200590" y="212581"/>
                  <a:pt x="195627" y="215470"/>
                  <a:pt x="190251" y="215883"/>
                </a:cubicBezTo>
                <a:cubicBezTo>
                  <a:pt x="189837" y="215883"/>
                  <a:pt x="189837" y="215883"/>
                  <a:pt x="189837" y="215883"/>
                </a:cubicBezTo>
                <a:cubicBezTo>
                  <a:pt x="184460" y="215883"/>
                  <a:pt x="179497" y="212994"/>
                  <a:pt x="177429" y="208040"/>
                </a:cubicBezTo>
                <a:lnTo>
                  <a:pt x="165435" y="183686"/>
                </a:lnTo>
                <a:lnTo>
                  <a:pt x="121181" y="183686"/>
                </a:lnTo>
                <a:cubicBezTo>
                  <a:pt x="103397" y="183686"/>
                  <a:pt x="86853" y="177082"/>
                  <a:pt x="74032" y="164286"/>
                </a:cubicBezTo>
                <a:cubicBezTo>
                  <a:pt x="61625" y="151903"/>
                  <a:pt x="54594" y="134979"/>
                  <a:pt x="54594" y="117642"/>
                </a:cubicBezTo>
                <a:lnTo>
                  <a:pt x="54594" y="77602"/>
                </a:lnTo>
                <a:close/>
                <a:moveTo>
                  <a:pt x="103424" y="70971"/>
                </a:moveTo>
                <a:lnTo>
                  <a:pt x="201891" y="70971"/>
                </a:lnTo>
                <a:cubicBezTo>
                  <a:pt x="205583" y="70971"/>
                  <a:pt x="208866" y="74299"/>
                  <a:pt x="208866" y="78042"/>
                </a:cubicBezTo>
                <a:cubicBezTo>
                  <a:pt x="208866" y="82202"/>
                  <a:pt x="205583" y="85113"/>
                  <a:pt x="201891" y="85113"/>
                </a:cubicBezTo>
                <a:lnTo>
                  <a:pt x="103424" y="85113"/>
                </a:lnTo>
                <a:cubicBezTo>
                  <a:pt x="99321" y="85113"/>
                  <a:pt x="96449" y="82202"/>
                  <a:pt x="96449" y="78042"/>
                </a:cubicBezTo>
                <a:cubicBezTo>
                  <a:pt x="96449" y="74299"/>
                  <a:pt x="99321" y="70971"/>
                  <a:pt x="103424" y="70971"/>
                </a:cubicBezTo>
                <a:close/>
                <a:moveTo>
                  <a:pt x="271651" y="41855"/>
                </a:moveTo>
                <a:cubicBezTo>
                  <a:pt x="275713" y="41855"/>
                  <a:pt x="278963" y="45178"/>
                  <a:pt x="278963" y="49331"/>
                </a:cubicBezTo>
                <a:lnTo>
                  <a:pt x="278963" y="51822"/>
                </a:lnTo>
                <a:cubicBezTo>
                  <a:pt x="288306" y="53899"/>
                  <a:pt x="294399" y="60129"/>
                  <a:pt x="294399" y="68435"/>
                </a:cubicBezTo>
                <a:lnTo>
                  <a:pt x="294399" y="70511"/>
                </a:lnTo>
                <a:cubicBezTo>
                  <a:pt x="294399" y="74249"/>
                  <a:pt x="291555" y="77571"/>
                  <a:pt x="287087" y="77571"/>
                </a:cubicBezTo>
                <a:cubicBezTo>
                  <a:pt x="283838" y="77571"/>
                  <a:pt x="280182" y="74249"/>
                  <a:pt x="280182" y="70511"/>
                </a:cubicBezTo>
                <a:lnTo>
                  <a:pt x="280182" y="68435"/>
                </a:lnTo>
                <a:cubicBezTo>
                  <a:pt x="280182" y="68019"/>
                  <a:pt x="277745" y="65112"/>
                  <a:pt x="271651" y="65112"/>
                </a:cubicBezTo>
                <a:cubicBezTo>
                  <a:pt x="265965" y="65112"/>
                  <a:pt x="263121" y="68019"/>
                  <a:pt x="263121" y="68435"/>
                </a:cubicBezTo>
                <a:lnTo>
                  <a:pt x="263121" y="80894"/>
                </a:lnTo>
                <a:cubicBezTo>
                  <a:pt x="263121" y="81725"/>
                  <a:pt x="265965" y="84632"/>
                  <a:pt x="271651" y="84632"/>
                </a:cubicBezTo>
                <a:cubicBezTo>
                  <a:pt x="284650" y="84632"/>
                  <a:pt x="294399" y="92523"/>
                  <a:pt x="294399" y="102075"/>
                </a:cubicBezTo>
                <a:lnTo>
                  <a:pt x="294399" y="115364"/>
                </a:lnTo>
                <a:cubicBezTo>
                  <a:pt x="294399" y="123671"/>
                  <a:pt x="288306" y="129900"/>
                  <a:pt x="278963" y="131977"/>
                </a:cubicBezTo>
                <a:lnTo>
                  <a:pt x="278963" y="134469"/>
                </a:lnTo>
                <a:cubicBezTo>
                  <a:pt x="278963" y="138622"/>
                  <a:pt x="275713" y="141529"/>
                  <a:pt x="271651" y="141529"/>
                </a:cubicBezTo>
                <a:cubicBezTo>
                  <a:pt x="267996" y="141529"/>
                  <a:pt x="264746" y="138622"/>
                  <a:pt x="264746" y="134469"/>
                </a:cubicBezTo>
                <a:lnTo>
                  <a:pt x="264746" y="131977"/>
                </a:lnTo>
                <a:cubicBezTo>
                  <a:pt x="255403" y="129900"/>
                  <a:pt x="249310" y="123671"/>
                  <a:pt x="249310" y="115364"/>
                </a:cubicBezTo>
                <a:lnTo>
                  <a:pt x="249310" y="113288"/>
                </a:lnTo>
                <a:cubicBezTo>
                  <a:pt x="249310" y="109135"/>
                  <a:pt x="252154" y="106228"/>
                  <a:pt x="256216" y="106228"/>
                </a:cubicBezTo>
                <a:cubicBezTo>
                  <a:pt x="259871" y="106228"/>
                  <a:pt x="263121" y="109135"/>
                  <a:pt x="263121" y="113288"/>
                </a:cubicBezTo>
                <a:lnTo>
                  <a:pt x="263121" y="115364"/>
                </a:lnTo>
                <a:cubicBezTo>
                  <a:pt x="263121" y="115780"/>
                  <a:pt x="265965" y="119102"/>
                  <a:pt x="271651" y="119102"/>
                </a:cubicBezTo>
                <a:cubicBezTo>
                  <a:pt x="277745" y="119102"/>
                  <a:pt x="280182" y="115780"/>
                  <a:pt x="280182" y="115364"/>
                </a:cubicBezTo>
                <a:lnTo>
                  <a:pt x="280182" y="102075"/>
                </a:lnTo>
                <a:cubicBezTo>
                  <a:pt x="280182" y="101659"/>
                  <a:pt x="277745" y="98752"/>
                  <a:pt x="271651" y="98752"/>
                </a:cubicBezTo>
                <a:cubicBezTo>
                  <a:pt x="259059" y="98752"/>
                  <a:pt x="249310" y="90861"/>
                  <a:pt x="249310" y="80894"/>
                </a:cubicBezTo>
                <a:lnTo>
                  <a:pt x="249310" y="68435"/>
                </a:lnTo>
                <a:cubicBezTo>
                  <a:pt x="249310" y="60129"/>
                  <a:pt x="255403" y="53899"/>
                  <a:pt x="264746" y="51822"/>
                </a:cubicBezTo>
                <a:lnTo>
                  <a:pt x="264746" y="49331"/>
                </a:lnTo>
                <a:cubicBezTo>
                  <a:pt x="264746" y="45178"/>
                  <a:pt x="267996" y="41855"/>
                  <a:pt x="271651" y="41855"/>
                </a:cubicBezTo>
                <a:close/>
                <a:moveTo>
                  <a:pt x="103424" y="41855"/>
                </a:moveTo>
                <a:lnTo>
                  <a:pt x="201891" y="41855"/>
                </a:lnTo>
                <a:cubicBezTo>
                  <a:pt x="205583" y="41855"/>
                  <a:pt x="208866" y="45090"/>
                  <a:pt x="208866" y="49134"/>
                </a:cubicBezTo>
                <a:cubicBezTo>
                  <a:pt x="208866" y="53178"/>
                  <a:pt x="205583" y="56009"/>
                  <a:pt x="201891" y="56009"/>
                </a:cubicBezTo>
                <a:lnTo>
                  <a:pt x="103424" y="56009"/>
                </a:lnTo>
                <a:cubicBezTo>
                  <a:pt x="99321" y="56009"/>
                  <a:pt x="96449" y="53178"/>
                  <a:pt x="96449" y="49134"/>
                </a:cubicBezTo>
                <a:cubicBezTo>
                  <a:pt x="96449" y="45090"/>
                  <a:pt x="99321" y="41855"/>
                  <a:pt x="103424" y="41855"/>
                </a:cubicBezTo>
                <a:close/>
                <a:moveTo>
                  <a:pt x="121181" y="14447"/>
                </a:moveTo>
                <a:cubicBezTo>
                  <a:pt x="92230" y="14447"/>
                  <a:pt x="69069" y="37563"/>
                  <a:pt x="69069" y="66457"/>
                </a:cubicBezTo>
                <a:lnTo>
                  <a:pt x="69069" y="117642"/>
                </a:lnTo>
                <a:cubicBezTo>
                  <a:pt x="69069" y="131676"/>
                  <a:pt x="74446" y="144473"/>
                  <a:pt x="84372" y="154379"/>
                </a:cubicBezTo>
                <a:cubicBezTo>
                  <a:pt x="94298" y="163873"/>
                  <a:pt x="107119" y="169652"/>
                  <a:pt x="121181" y="169652"/>
                </a:cubicBezTo>
                <a:lnTo>
                  <a:pt x="169985" y="169652"/>
                </a:lnTo>
                <a:cubicBezTo>
                  <a:pt x="172880" y="169652"/>
                  <a:pt x="174948" y="170890"/>
                  <a:pt x="176189" y="173367"/>
                </a:cubicBezTo>
                <a:lnTo>
                  <a:pt x="189837" y="201436"/>
                </a:lnTo>
                <a:lnTo>
                  <a:pt x="201004" y="173780"/>
                </a:lnTo>
                <a:cubicBezTo>
                  <a:pt x="202245" y="171303"/>
                  <a:pt x="204726" y="169652"/>
                  <a:pt x="207621" y="169652"/>
                </a:cubicBezTo>
                <a:lnTo>
                  <a:pt x="260147" y="169652"/>
                </a:lnTo>
                <a:lnTo>
                  <a:pt x="272141" y="169652"/>
                </a:lnTo>
                <a:cubicBezTo>
                  <a:pt x="286203" y="169652"/>
                  <a:pt x="299438" y="163873"/>
                  <a:pt x="308951" y="154379"/>
                </a:cubicBezTo>
                <a:cubicBezTo>
                  <a:pt x="318877" y="144473"/>
                  <a:pt x="324254" y="131676"/>
                  <a:pt x="324254" y="117642"/>
                </a:cubicBezTo>
                <a:lnTo>
                  <a:pt x="324254" y="66457"/>
                </a:lnTo>
                <a:cubicBezTo>
                  <a:pt x="324254" y="37563"/>
                  <a:pt x="300679" y="14447"/>
                  <a:pt x="272141" y="14447"/>
                </a:cubicBezTo>
                <a:close/>
                <a:moveTo>
                  <a:pt x="121181" y="0"/>
                </a:moveTo>
                <a:lnTo>
                  <a:pt x="272141" y="0"/>
                </a:lnTo>
                <a:cubicBezTo>
                  <a:pt x="308537" y="0"/>
                  <a:pt x="338316" y="29720"/>
                  <a:pt x="338316" y="66457"/>
                </a:cubicBezTo>
                <a:lnTo>
                  <a:pt x="338316" y="117642"/>
                </a:lnTo>
                <a:cubicBezTo>
                  <a:pt x="338316" y="134979"/>
                  <a:pt x="331698" y="151903"/>
                  <a:pt x="318877" y="164286"/>
                </a:cubicBezTo>
                <a:cubicBezTo>
                  <a:pt x="306469" y="177082"/>
                  <a:pt x="289926" y="183686"/>
                  <a:pt x="272141" y="183686"/>
                </a:cubicBezTo>
                <a:lnTo>
                  <a:pt x="267178" y="183686"/>
                </a:lnTo>
                <a:lnTo>
                  <a:pt x="267178" y="245603"/>
                </a:lnTo>
                <a:cubicBezTo>
                  <a:pt x="269246" y="247254"/>
                  <a:pt x="271314" y="248905"/>
                  <a:pt x="272555" y="251382"/>
                </a:cubicBezTo>
                <a:lnTo>
                  <a:pt x="272969" y="251795"/>
                </a:lnTo>
                <a:cubicBezTo>
                  <a:pt x="272969" y="251795"/>
                  <a:pt x="272969" y="251795"/>
                  <a:pt x="272969" y="252208"/>
                </a:cubicBezTo>
                <a:lnTo>
                  <a:pt x="279586" y="263766"/>
                </a:lnTo>
                <a:lnTo>
                  <a:pt x="282895" y="269544"/>
                </a:lnTo>
                <a:lnTo>
                  <a:pt x="308951" y="314124"/>
                </a:lnTo>
                <a:cubicBezTo>
                  <a:pt x="323840" y="339717"/>
                  <a:pt x="326735" y="370262"/>
                  <a:pt x="316809" y="398744"/>
                </a:cubicBezTo>
                <a:cubicBezTo>
                  <a:pt x="316395" y="400808"/>
                  <a:pt x="316395" y="402872"/>
                  <a:pt x="317636" y="404936"/>
                </a:cubicBezTo>
                <a:lnTo>
                  <a:pt x="318877" y="407412"/>
                </a:lnTo>
                <a:lnTo>
                  <a:pt x="361890" y="481713"/>
                </a:lnTo>
                <a:cubicBezTo>
                  <a:pt x="363545" y="485015"/>
                  <a:pt x="362717" y="489555"/>
                  <a:pt x="358995" y="491206"/>
                </a:cubicBezTo>
                <a:lnTo>
                  <a:pt x="263043" y="546932"/>
                </a:lnTo>
                <a:cubicBezTo>
                  <a:pt x="262215" y="547344"/>
                  <a:pt x="260975" y="547344"/>
                  <a:pt x="259734" y="547344"/>
                </a:cubicBezTo>
                <a:cubicBezTo>
                  <a:pt x="258907" y="547344"/>
                  <a:pt x="258493" y="547344"/>
                  <a:pt x="258079" y="547344"/>
                </a:cubicBezTo>
                <a:cubicBezTo>
                  <a:pt x="256011" y="546932"/>
                  <a:pt x="254357" y="546106"/>
                  <a:pt x="253116" y="544042"/>
                </a:cubicBezTo>
                <a:lnTo>
                  <a:pt x="210516" y="470155"/>
                </a:lnTo>
                <a:cubicBezTo>
                  <a:pt x="210516" y="470155"/>
                  <a:pt x="210516" y="470155"/>
                  <a:pt x="210516" y="469742"/>
                </a:cubicBezTo>
                <a:cubicBezTo>
                  <a:pt x="210103" y="469329"/>
                  <a:pt x="209689" y="468504"/>
                  <a:pt x="208449" y="468091"/>
                </a:cubicBezTo>
                <a:lnTo>
                  <a:pt x="36809" y="468091"/>
                </a:lnTo>
                <a:cubicBezTo>
                  <a:pt x="16130" y="468091"/>
                  <a:pt x="0" y="451580"/>
                  <a:pt x="0" y="431354"/>
                </a:cubicBezTo>
                <a:lnTo>
                  <a:pt x="0" y="100718"/>
                </a:lnTo>
                <a:cubicBezTo>
                  <a:pt x="0" y="80079"/>
                  <a:pt x="16130" y="63568"/>
                  <a:pt x="36809" y="63568"/>
                </a:cubicBezTo>
                <a:lnTo>
                  <a:pt x="55007" y="63568"/>
                </a:lnTo>
                <a:cubicBezTo>
                  <a:pt x="56662" y="28069"/>
                  <a:pt x="85613" y="0"/>
                  <a:pt x="121181"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cxnSp>
        <p:nvCxnSpPr>
          <p:cNvPr id="434" name="Straight Arrow Connector 433">
            <a:extLst>
              <a:ext uri="{FF2B5EF4-FFF2-40B4-BE49-F238E27FC236}">
                <a16:creationId xmlns:a16="http://schemas.microsoft.com/office/drawing/2014/main" id="{0D5649C9-3C57-13F0-2351-4E2E676F7B03}"/>
              </a:ext>
            </a:extLst>
          </p:cNvPr>
          <p:cNvCxnSpPr>
            <a:stCxn id="424" idx="2"/>
            <a:endCxn id="428" idx="0"/>
          </p:cNvCxnSpPr>
          <p:nvPr/>
        </p:nvCxnSpPr>
        <p:spPr bwMode="gray">
          <a:xfrm>
            <a:off x="8610066" y="4221436"/>
            <a:ext cx="0" cy="15149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442">
            <a:extLst>
              <a:ext uri="{FF2B5EF4-FFF2-40B4-BE49-F238E27FC236}">
                <a16:creationId xmlns:a16="http://schemas.microsoft.com/office/drawing/2014/main" id="{1BC8F77E-8E1C-4147-6E31-08EB014D7DA5}"/>
              </a:ext>
            </a:extLst>
          </p:cNvPr>
          <p:cNvCxnSpPr>
            <a:stCxn id="92" idx="3"/>
            <a:endCxn id="406" idx="1"/>
          </p:cNvCxnSpPr>
          <p:nvPr/>
        </p:nvCxnSpPr>
        <p:spPr bwMode="gray">
          <a:xfrm flipV="1">
            <a:off x="7909113" y="3886534"/>
            <a:ext cx="122107" cy="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CD3D8D-BB3F-792B-9633-B8CF074F6D35}"/>
              </a:ext>
            </a:extLst>
          </p:cNvPr>
          <p:cNvSpPr txBox="1"/>
          <p:nvPr/>
        </p:nvSpPr>
        <p:spPr bwMode="gray">
          <a:xfrm>
            <a:off x="5389839" y="1439673"/>
            <a:ext cx="2557199" cy="242153"/>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Amendments</a:t>
            </a:r>
          </a:p>
        </p:txBody>
      </p:sp>
      <p:sp>
        <p:nvSpPr>
          <p:cNvPr id="3" name="TextBox 81">
            <a:extLst>
              <a:ext uri="{FF2B5EF4-FFF2-40B4-BE49-F238E27FC236}">
                <a16:creationId xmlns:a16="http://schemas.microsoft.com/office/drawing/2014/main" id="{1FF6D7C7-1AA2-C5A0-7FDE-ADD8FD9CEFFF}"/>
              </a:ext>
            </a:extLst>
          </p:cNvPr>
          <p:cNvSpPr txBox="1"/>
          <p:nvPr/>
        </p:nvSpPr>
        <p:spPr bwMode="gray">
          <a:xfrm>
            <a:off x="8034818" y="1439675"/>
            <a:ext cx="1132188" cy="23428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ZA" sz="1050" b="1">
                <a:solidFill>
                  <a:srgbClr val="0072BC"/>
                </a:solidFill>
                <a:latin typeface="Arial"/>
              </a:rPr>
              <a:t>Exceptions</a:t>
            </a:r>
            <a:endParaRPr kumimoji="0" lang="en-ZA" sz="1050" b="1" i="0" u="none" strike="noStrike" kern="1200" cap="none" spc="0" normalizeH="0" baseline="0" noProof="0">
              <a:ln>
                <a:noFill/>
              </a:ln>
              <a:solidFill>
                <a:srgbClr val="0072BC"/>
              </a:solidFill>
              <a:effectLst/>
              <a:uLnTx/>
              <a:uFillTx/>
              <a:latin typeface="Arial"/>
              <a:ea typeface="+mn-ea"/>
              <a:cs typeface="+mn-cs"/>
            </a:endParaRPr>
          </a:p>
        </p:txBody>
      </p:sp>
      <p:sp>
        <p:nvSpPr>
          <p:cNvPr id="4" name="Freeform 28">
            <a:extLst>
              <a:ext uri="{FF2B5EF4-FFF2-40B4-BE49-F238E27FC236}">
                <a16:creationId xmlns:a16="http://schemas.microsoft.com/office/drawing/2014/main" id="{1FBCC242-9EA6-2DFF-C37D-B50FB9D902A9}"/>
              </a:ext>
            </a:extLst>
          </p:cNvPr>
          <p:cNvSpPr>
            <a:spLocks noChangeArrowheads="1"/>
          </p:cNvSpPr>
          <p:nvPr/>
        </p:nvSpPr>
        <p:spPr bwMode="auto">
          <a:xfrm>
            <a:off x="6888213" y="4228352"/>
            <a:ext cx="238812" cy="269039"/>
          </a:xfrm>
          <a:custGeom>
            <a:avLst/>
            <a:gdLst>
              <a:gd name="connsiteX0" fmla="*/ 66809 w 519627"/>
              <a:gd name="connsiteY0" fmla="*/ 449415 h 577954"/>
              <a:gd name="connsiteX1" fmla="*/ 52300 w 519627"/>
              <a:gd name="connsiteY1" fmla="*/ 449834 h 577954"/>
              <a:gd name="connsiteX2" fmla="*/ 52300 w 519627"/>
              <a:gd name="connsiteY2" fmla="*/ 464496 h 577954"/>
              <a:gd name="connsiteX3" fmla="*/ 66395 w 519627"/>
              <a:gd name="connsiteY3" fmla="*/ 464077 h 577954"/>
              <a:gd name="connsiteX4" fmla="*/ 66809 w 519627"/>
              <a:gd name="connsiteY4" fmla="*/ 449415 h 577954"/>
              <a:gd name="connsiteX5" fmla="*/ 56860 w 519627"/>
              <a:gd name="connsiteY5" fmla="*/ 438524 h 577954"/>
              <a:gd name="connsiteX6" fmla="*/ 61006 w 519627"/>
              <a:gd name="connsiteY6" fmla="*/ 438524 h 577954"/>
              <a:gd name="connsiteX7" fmla="*/ 78002 w 519627"/>
              <a:gd name="connsiteY7" fmla="*/ 455280 h 577954"/>
              <a:gd name="connsiteX8" fmla="*/ 78002 w 519627"/>
              <a:gd name="connsiteY8" fmla="*/ 459469 h 577954"/>
              <a:gd name="connsiteX9" fmla="*/ 61835 w 519627"/>
              <a:gd name="connsiteY9" fmla="*/ 475388 h 577954"/>
              <a:gd name="connsiteX10" fmla="*/ 57689 w 519627"/>
              <a:gd name="connsiteY10" fmla="*/ 475388 h 577954"/>
              <a:gd name="connsiteX11" fmla="*/ 40693 w 519627"/>
              <a:gd name="connsiteY11" fmla="*/ 458631 h 577954"/>
              <a:gd name="connsiteX12" fmla="*/ 40693 w 519627"/>
              <a:gd name="connsiteY12" fmla="*/ 454023 h 577954"/>
              <a:gd name="connsiteX13" fmla="*/ 63810 w 519627"/>
              <a:gd name="connsiteY13" fmla="*/ 410644 h 577954"/>
              <a:gd name="connsiteX14" fmla="*/ 60533 w 519627"/>
              <a:gd name="connsiteY14" fmla="*/ 411875 h 577954"/>
              <a:gd name="connsiteX15" fmla="*/ 15465 w 519627"/>
              <a:gd name="connsiteY15" fmla="*/ 456983 h 577954"/>
              <a:gd name="connsiteX16" fmla="*/ 15465 w 519627"/>
              <a:gd name="connsiteY16" fmla="*/ 463134 h 577954"/>
              <a:gd name="connsiteX17" fmla="*/ 114613 w 519627"/>
              <a:gd name="connsiteY17" fmla="*/ 561961 h 577954"/>
              <a:gd name="connsiteX18" fmla="*/ 120349 w 519627"/>
              <a:gd name="connsiteY18" fmla="*/ 561961 h 577954"/>
              <a:gd name="connsiteX19" fmla="*/ 165826 w 519627"/>
              <a:gd name="connsiteY19" fmla="*/ 516853 h 577954"/>
              <a:gd name="connsiteX20" fmla="*/ 165826 w 519627"/>
              <a:gd name="connsiteY20" fmla="*/ 510702 h 577954"/>
              <a:gd name="connsiteX21" fmla="*/ 67088 w 519627"/>
              <a:gd name="connsiteY21" fmla="*/ 411875 h 577954"/>
              <a:gd name="connsiteX22" fmla="*/ 63810 w 519627"/>
              <a:gd name="connsiteY22" fmla="*/ 410644 h 577954"/>
              <a:gd name="connsiteX23" fmla="*/ 467877 w 519627"/>
              <a:gd name="connsiteY23" fmla="*/ 357027 h 577954"/>
              <a:gd name="connsiteX24" fmla="*/ 444422 w 519627"/>
              <a:gd name="connsiteY24" fmla="*/ 369227 h 577954"/>
              <a:gd name="connsiteX25" fmla="*/ 402223 w 519627"/>
              <a:gd name="connsiteY25" fmla="*/ 419256 h 577954"/>
              <a:gd name="connsiteX26" fmla="*/ 386654 w 519627"/>
              <a:gd name="connsiteY26" fmla="*/ 427457 h 577954"/>
              <a:gd name="connsiteX27" fmla="*/ 386654 w 519627"/>
              <a:gd name="connsiteY27" fmla="*/ 428277 h 577954"/>
              <a:gd name="connsiteX28" fmla="*/ 386654 w 519627"/>
              <a:gd name="connsiteY28" fmla="*/ 430738 h 577954"/>
              <a:gd name="connsiteX29" fmla="*/ 344045 w 519627"/>
              <a:gd name="connsiteY29" fmla="*/ 473796 h 577954"/>
              <a:gd name="connsiteX30" fmla="*/ 201060 w 519627"/>
              <a:gd name="connsiteY30" fmla="*/ 473796 h 577954"/>
              <a:gd name="connsiteX31" fmla="*/ 194095 w 519627"/>
              <a:gd name="connsiteY31" fmla="*/ 466414 h 577954"/>
              <a:gd name="connsiteX32" fmla="*/ 201060 w 519627"/>
              <a:gd name="connsiteY32" fmla="*/ 459443 h 577954"/>
              <a:gd name="connsiteX33" fmla="*/ 344045 w 519627"/>
              <a:gd name="connsiteY33" fmla="*/ 459443 h 577954"/>
              <a:gd name="connsiteX34" fmla="*/ 372315 w 519627"/>
              <a:gd name="connsiteY34" fmla="*/ 430738 h 577954"/>
              <a:gd name="connsiteX35" fmla="*/ 372315 w 519627"/>
              <a:gd name="connsiteY35" fmla="*/ 428277 h 577954"/>
              <a:gd name="connsiteX36" fmla="*/ 344045 w 519627"/>
              <a:gd name="connsiteY36" fmla="*/ 400393 h 577954"/>
              <a:gd name="connsiteX37" fmla="*/ 261696 w 519627"/>
              <a:gd name="connsiteY37" fmla="*/ 400393 h 577954"/>
              <a:gd name="connsiteX38" fmla="*/ 249814 w 519627"/>
              <a:gd name="connsiteY38" fmla="*/ 391371 h 577954"/>
              <a:gd name="connsiteX39" fmla="*/ 221955 w 519627"/>
              <a:gd name="connsiteY39" fmla="*/ 379479 h 577954"/>
              <a:gd name="connsiteX40" fmla="*/ 122397 w 519627"/>
              <a:gd name="connsiteY40" fmla="*/ 379479 h 577954"/>
              <a:gd name="connsiteX41" fmla="*/ 114203 w 519627"/>
              <a:gd name="connsiteY41" fmla="*/ 382349 h 577954"/>
              <a:gd name="connsiteX42" fmla="*/ 87163 w 519627"/>
              <a:gd name="connsiteY42" fmla="*/ 412285 h 577954"/>
              <a:gd name="connsiteX43" fmla="*/ 171152 w 519627"/>
              <a:gd name="connsiteY43" fmla="*/ 496350 h 577954"/>
              <a:gd name="connsiteX44" fmla="*/ 307992 w 519627"/>
              <a:gd name="connsiteY44" fmla="*/ 496350 h 577954"/>
              <a:gd name="connsiteX45" fmla="*/ 311679 w 519627"/>
              <a:gd name="connsiteY45" fmla="*/ 496350 h 577954"/>
              <a:gd name="connsiteX46" fmla="*/ 403042 w 519627"/>
              <a:gd name="connsiteY46" fmla="*/ 496350 h 577954"/>
              <a:gd name="connsiteX47" fmla="*/ 443193 w 519627"/>
              <a:gd name="connsiteY47" fmla="*/ 477486 h 577954"/>
              <a:gd name="connsiteX48" fmla="*/ 497274 w 519627"/>
              <a:gd name="connsiteY48" fmla="*/ 413105 h 577954"/>
              <a:gd name="connsiteX49" fmla="*/ 505468 w 519627"/>
              <a:gd name="connsiteY49" fmla="*/ 388090 h 577954"/>
              <a:gd name="connsiteX50" fmla="*/ 493176 w 519627"/>
              <a:gd name="connsiteY50" fmla="*/ 365126 h 577954"/>
              <a:gd name="connsiteX51" fmla="*/ 467877 w 519627"/>
              <a:gd name="connsiteY51" fmla="*/ 357027 h 577954"/>
              <a:gd name="connsiteX52" fmla="*/ 258008 w 519627"/>
              <a:gd name="connsiteY52" fmla="*/ 154759 h 577954"/>
              <a:gd name="connsiteX53" fmla="*/ 146979 w 519627"/>
              <a:gd name="connsiteY53" fmla="*/ 322069 h 577954"/>
              <a:gd name="connsiteX54" fmla="*/ 146160 w 519627"/>
              <a:gd name="connsiteY54" fmla="*/ 365126 h 577954"/>
              <a:gd name="connsiteX55" fmla="*/ 221955 w 519627"/>
              <a:gd name="connsiteY55" fmla="*/ 365126 h 577954"/>
              <a:gd name="connsiteX56" fmla="*/ 260466 w 519627"/>
              <a:gd name="connsiteY56" fmla="*/ 381939 h 577954"/>
              <a:gd name="connsiteX57" fmla="*/ 264154 w 519627"/>
              <a:gd name="connsiteY57" fmla="*/ 386040 h 577954"/>
              <a:gd name="connsiteX58" fmla="*/ 303895 w 519627"/>
              <a:gd name="connsiteY58" fmla="*/ 386040 h 577954"/>
              <a:gd name="connsiteX59" fmla="*/ 303895 w 519627"/>
              <a:gd name="connsiteY59" fmla="*/ 369227 h 577954"/>
              <a:gd name="connsiteX60" fmla="*/ 296520 w 519627"/>
              <a:gd name="connsiteY60" fmla="*/ 369227 h 577954"/>
              <a:gd name="connsiteX61" fmla="*/ 273167 w 519627"/>
              <a:gd name="connsiteY61" fmla="*/ 345443 h 577954"/>
              <a:gd name="connsiteX62" fmla="*/ 280132 w 519627"/>
              <a:gd name="connsiteY62" fmla="*/ 338472 h 577954"/>
              <a:gd name="connsiteX63" fmla="*/ 287507 w 519627"/>
              <a:gd name="connsiteY63" fmla="*/ 345443 h 577954"/>
              <a:gd name="connsiteX64" fmla="*/ 296520 w 519627"/>
              <a:gd name="connsiteY64" fmla="*/ 354875 h 577954"/>
              <a:gd name="connsiteX65" fmla="*/ 314547 w 519627"/>
              <a:gd name="connsiteY65" fmla="*/ 354875 h 577954"/>
              <a:gd name="connsiteX66" fmla="*/ 334213 w 519627"/>
              <a:gd name="connsiteY66" fmla="*/ 335191 h 577954"/>
              <a:gd name="connsiteX67" fmla="*/ 323970 w 519627"/>
              <a:gd name="connsiteY67" fmla="*/ 320018 h 577954"/>
              <a:gd name="connsiteX68" fmla="*/ 292013 w 519627"/>
              <a:gd name="connsiteY68" fmla="*/ 306076 h 577954"/>
              <a:gd name="connsiteX69" fmla="*/ 273167 w 519627"/>
              <a:gd name="connsiteY69" fmla="*/ 277781 h 577954"/>
              <a:gd name="connsiteX70" fmla="*/ 303895 w 519627"/>
              <a:gd name="connsiteY70" fmla="*/ 245385 h 577954"/>
              <a:gd name="connsiteX71" fmla="*/ 303895 w 519627"/>
              <a:gd name="connsiteY71" fmla="*/ 225292 h 577954"/>
              <a:gd name="connsiteX72" fmla="*/ 310860 w 519627"/>
              <a:gd name="connsiteY72" fmla="*/ 217911 h 577954"/>
              <a:gd name="connsiteX73" fmla="*/ 317825 w 519627"/>
              <a:gd name="connsiteY73" fmla="*/ 225292 h 577954"/>
              <a:gd name="connsiteX74" fmla="*/ 317825 w 519627"/>
              <a:gd name="connsiteY74" fmla="*/ 245385 h 577954"/>
              <a:gd name="connsiteX75" fmla="*/ 325199 w 519627"/>
              <a:gd name="connsiteY75" fmla="*/ 245385 h 577954"/>
              <a:gd name="connsiteX76" fmla="*/ 348552 w 519627"/>
              <a:gd name="connsiteY76" fmla="*/ 268759 h 577954"/>
              <a:gd name="connsiteX77" fmla="*/ 341178 w 519627"/>
              <a:gd name="connsiteY77" fmla="*/ 275731 h 577954"/>
              <a:gd name="connsiteX78" fmla="*/ 334213 w 519627"/>
              <a:gd name="connsiteY78" fmla="*/ 268759 h 577954"/>
              <a:gd name="connsiteX79" fmla="*/ 325199 w 519627"/>
              <a:gd name="connsiteY79" fmla="*/ 259328 h 577954"/>
              <a:gd name="connsiteX80" fmla="*/ 305943 w 519627"/>
              <a:gd name="connsiteY80" fmla="*/ 259328 h 577954"/>
              <a:gd name="connsiteX81" fmla="*/ 287507 w 519627"/>
              <a:gd name="connsiteY81" fmla="*/ 277781 h 577954"/>
              <a:gd name="connsiteX82" fmla="*/ 297749 w 519627"/>
              <a:gd name="connsiteY82" fmla="*/ 292954 h 577954"/>
              <a:gd name="connsiteX83" fmla="*/ 329706 w 519627"/>
              <a:gd name="connsiteY83" fmla="*/ 306486 h 577954"/>
              <a:gd name="connsiteX84" fmla="*/ 348552 w 519627"/>
              <a:gd name="connsiteY84" fmla="*/ 335191 h 577954"/>
              <a:gd name="connsiteX85" fmla="*/ 317825 w 519627"/>
              <a:gd name="connsiteY85" fmla="*/ 368817 h 577954"/>
              <a:gd name="connsiteX86" fmla="*/ 317825 w 519627"/>
              <a:gd name="connsiteY86" fmla="*/ 386040 h 577954"/>
              <a:gd name="connsiteX87" fmla="*/ 344045 w 519627"/>
              <a:gd name="connsiteY87" fmla="*/ 386040 h 577954"/>
              <a:gd name="connsiteX88" fmla="*/ 383786 w 519627"/>
              <a:gd name="connsiteY88" fmla="*/ 413105 h 577954"/>
              <a:gd name="connsiteX89" fmla="*/ 385016 w 519627"/>
              <a:gd name="connsiteY89" fmla="*/ 413105 h 577954"/>
              <a:gd name="connsiteX90" fmla="*/ 391161 w 519627"/>
              <a:gd name="connsiteY90" fmla="*/ 410234 h 577954"/>
              <a:gd name="connsiteX91" fmla="*/ 433770 w 519627"/>
              <a:gd name="connsiteY91" fmla="*/ 360206 h 577954"/>
              <a:gd name="connsiteX92" fmla="*/ 470233 w 519627"/>
              <a:gd name="connsiteY92" fmla="*/ 342572 h 577954"/>
              <a:gd name="connsiteX93" fmla="*/ 469824 w 519627"/>
              <a:gd name="connsiteY93" fmla="*/ 321249 h 577954"/>
              <a:gd name="connsiteX94" fmla="*/ 357975 w 519627"/>
              <a:gd name="connsiteY94" fmla="*/ 154759 h 577954"/>
              <a:gd name="connsiteX95" fmla="*/ 274908 w 519627"/>
              <a:gd name="connsiteY95" fmla="*/ 14207 h 577954"/>
              <a:gd name="connsiteX96" fmla="*/ 236294 w 519627"/>
              <a:gd name="connsiteY96" fmla="*/ 17385 h 577954"/>
              <a:gd name="connsiteX97" fmla="*/ 234246 w 519627"/>
              <a:gd name="connsiteY97" fmla="*/ 18616 h 577954"/>
              <a:gd name="connsiteX98" fmla="*/ 234246 w 519627"/>
              <a:gd name="connsiteY98" fmla="*/ 21486 h 577954"/>
              <a:gd name="connsiteX99" fmla="*/ 276035 w 519627"/>
              <a:gd name="connsiteY99" fmla="*/ 124004 h 577954"/>
              <a:gd name="connsiteX100" fmla="*/ 290375 w 519627"/>
              <a:gd name="connsiteY100" fmla="*/ 124004 h 577954"/>
              <a:gd name="connsiteX101" fmla="*/ 270709 w 519627"/>
              <a:gd name="connsiteY101" fmla="*/ 47321 h 577954"/>
              <a:gd name="connsiteX102" fmla="*/ 275625 w 519627"/>
              <a:gd name="connsiteY102" fmla="*/ 38709 h 577954"/>
              <a:gd name="connsiteX103" fmla="*/ 284229 w 519627"/>
              <a:gd name="connsiteY103" fmla="*/ 43630 h 577954"/>
              <a:gd name="connsiteX104" fmla="*/ 305124 w 519627"/>
              <a:gd name="connsiteY104" fmla="*/ 124004 h 577954"/>
              <a:gd name="connsiteX105" fmla="*/ 307172 w 519627"/>
              <a:gd name="connsiteY105" fmla="*/ 124004 h 577954"/>
              <a:gd name="connsiteX106" fmla="*/ 330935 w 519627"/>
              <a:gd name="connsiteY106" fmla="*/ 66184 h 577954"/>
              <a:gd name="connsiteX107" fmla="*/ 340358 w 519627"/>
              <a:gd name="connsiteY107" fmla="*/ 62493 h 577954"/>
              <a:gd name="connsiteX108" fmla="*/ 344455 w 519627"/>
              <a:gd name="connsiteY108" fmla="*/ 71515 h 577954"/>
              <a:gd name="connsiteX109" fmla="*/ 322331 w 519627"/>
              <a:gd name="connsiteY109" fmla="*/ 124004 h 577954"/>
              <a:gd name="connsiteX110" fmla="*/ 339539 w 519627"/>
              <a:gd name="connsiteY110" fmla="*/ 124004 h 577954"/>
              <a:gd name="connsiteX111" fmla="*/ 389522 w 519627"/>
              <a:gd name="connsiteY111" fmla="*/ 25997 h 577954"/>
              <a:gd name="connsiteX112" fmla="*/ 389522 w 519627"/>
              <a:gd name="connsiteY112" fmla="*/ 22716 h 577954"/>
              <a:gd name="connsiteX113" fmla="*/ 386654 w 519627"/>
              <a:gd name="connsiteY113" fmla="*/ 21486 h 577954"/>
              <a:gd name="connsiteX114" fmla="*/ 316595 w 519627"/>
              <a:gd name="connsiteY114" fmla="*/ 17795 h 577954"/>
              <a:gd name="connsiteX115" fmla="*/ 274908 w 519627"/>
              <a:gd name="connsiteY115" fmla="*/ 14207 h 577954"/>
              <a:gd name="connsiteX116" fmla="*/ 274755 w 519627"/>
              <a:gd name="connsiteY116" fmla="*/ 60 h 577954"/>
              <a:gd name="connsiteX117" fmla="*/ 318234 w 519627"/>
              <a:gd name="connsiteY117" fmla="*/ 3443 h 577954"/>
              <a:gd name="connsiteX118" fmla="*/ 386245 w 519627"/>
              <a:gd name="connsiteY118" fmla="*/ 7134 h 577954"/>
              <a:gd name="connsiteX119" fmla="*/ 401404 w 519627"/>
              <a:gd name="connsiteY119" fmla="*/ 15335 h 577954"/>
              <a:gd name="connsiteX120" fmla="*/ 402223 w 519627"/>
              <a:gd name="connsiteY120" fmla="*/ 32558 h 577954"/>
              <a:gd name="connsiteX121" fmla="*/ 355517 w 519627"/>
              <a:gd name="connsiteY121" fmla="*/ 124004 h 577954"/>
              <a:gd name="connsiteX122" fmla="*/ 371495 w 519627"/>
              <a:gd name="connsiteY122" fmla="*/ 124004 h 577954"/>
              <a:gd name="connsiteX123" fmla="*/ 378870 w 519627"/>
              <a:gd name="connsiteY123" fmla="*/ 130975 h 577954"/>
              <a:gd name="connsiteX124" fmla="*/ 372315 w 519627"/>
              <a:gd name="connsiteY124" fmla="*/ 137947 h 577954"/>
              <a:gd name="connsiteX125" fmla="*/ 372725 w 519627"/>
              <a:gd name="connsiteY125" fmla="*/ 139997 h 577954"/>
              <a:gd name="connsiteX126" fmla="*/ 372315 w 519627"/>
              <a:gd name="connsiteY126" fmla="*/ 140407 h 577954"/>
              <a:gd name="connsiteX127" fmla="*/ 373544 w 519627"/>
              <a:gd name="connsiteY127" fmla="*/ 140407 h 577954"/>
              <a:gd name="connsiteX128" fmla="*/ 380919 w 519627"/>
              <a:gd name="connsiteY128" fmla="*/ 147788 h 577954"/>
              <a:gd name="connsiteX129" fmla="*/ 377231 w 519627"/>
              <a:gd name="connsiteY129" fmla="*/ 154349 h 577954"/>
              <a:gd name="connsiteX130" fmla="*/ 484163 w 519627"/>
              <a:gd name="connsiteY130" fmla="*/ 320018 h 577954"/>
              <a:gd name="connsiteX131" fmla="*/ 484573 w 519627"/>
              <a:gd name="connsiteY131" fmla="*/ 344623 h 577954"/>
              <a:gd name="connsiteX132" fmla="*/ 502190 w 519627"/>
              <a:gd name="connsiteY132" fmla="*/ 354054 h 577954"/>
              <a:gd name="connsiteX133" fmla="*/ 519397 w 519627"/>
              <a:gd name="connsiteY133" fmla="*/ 386860 h 577954"/>
              <a:gd name="connsiteX134" fmla="*/ 508335 w 519627"/>
              <a:gd name="connsiteY134" fmla="*/ 422536 h 577954"/>
              <a:gd name="connsiteX135" fmla="*/ 453845 w 519627"/>
              <a:gd name="connsiteY135" fmla="*/ 486918 h 577954"/>
              <a:gd name="connsiteX136" fmla="*/ 403042 w 519627"/>
              <a:gd name="connsiteY136" fmla="*/ 510702 h 577954"/>
              <a:gd name="connsiteX137" fmla="*/ 311679 w 519627"/>
              <a:gd name="connsiteY137" fmla="*/ 510702 h 577954"/>
              <a:gd name="connsiteX138" fmla="*/ 306763 w 519627"/>
              <a:gd name="connsiteY138" fmla="*/ 510292 h 577954"/>
              <a:gd name="connsiteX139" fmla="*/ 180985 w 519627"/>
              <a:gd name="connsiteY139" fmla="*/ 510292 h 577954"/>
              <a:gd name="connsiteX140" fmla="*/ 180985 w 519627"/>
              <a:gd name="connsiteY140" fmla="*/ 513573 h 577954"/>
              <a:gd name="connsiteX141" fmla="*/ 175658 w 519627"/>
              <a:gd name="connsiteY141" fmla="*/ 527105 h 577954"/>
              <a:gd name="connsiteX142" fmla="*/ 130591 w 519627"/>
              <a:gd name="connsiteY142" fmla="*/ 572213 h 577954"/>
              <a:gd name="connsiteX143" fmla="*/ 117481 w 519627"/>
              <a:gd name="connsiteY143" fmla="*/ 577954 h 577954"/>
              <a:gd name="connsiteX144" fmla="*/ 104371 w 519627"/>
              <a:gd name="connsiteY144" fmla="*/ 572213 h 577954"/>
              <a:gd name="connsiteX145" fmla="*/ 5223 w 519627"/>
              <a:gd name="connsiteY145" fmla="*/ 472976 h 577954"/>
              <a:gd name="connsiteX146" fmla="*/ 5223 w 519627"/>
              <a:gd name="connsiteY146" fmla="*/ 447141 h 577954"/>
              <a:gd name="connsiteX147" fmla="*/ 50700 w 519627"/>
              <a:gd name="connsiteY147" fmla="*/ 401623 h 577954"/>
              <a:gd name="connsiteX148" fmla="*/ 76921 w 519627"/>
              <a:gd name="connsiteY148" fmla="*/ 401623 h 577954"/>
              <a:gd name="connsiteX149" fmla="*/ 77330 w 519627"/>
              <a:gd name="connsiteY149" fmla="*/ 401623 h 577954"/>
              <a:gd name="connsiteX150" fmla="*/ 104371 w 519627"/>
              <a:gd name="connsiteY150" fmla="*/ 372508 h 577954"/>
              <a:gd name="connsiteX151" fmla="*/ 122397 w 519627"/>
              <a:gd name="connsiteY151" fmla="*/ 365126 h 577954"/>
              <a:gd name="connsiteX152" fmla="*/ 131820 w 519627"/>
              <a:gd name="connsiteY152" fmla="*/ 365126 h 577954"/>
              <a:gd name="connsiteX153" fmla="*/ 132640 w 519627"/>
              <a:gd name="connsiteY153" fmla="*/ 319608 h 577954"/>
              <a:gd name="connsiteX154" fmla="*/ 239981 w 519627"/>
              <a:gd name="connsiteY154" fmla="*/ 153119 h 577954"/>
              <a:gd name="connsiteX155" fmla="*/ 237523 w 519627"/>
              <a:gd name="connsiteY155" fmla="*/ 147788 h 577954"/>
              <a:gd name="connsiteX156" fmla="*/ 244898 w 519627"/>
              <a:gd name="connsiteY156" fmla="*/ 140407 h 577954"/>
              <a:gd name="connsiteX157" fmla="*/ 246127 w 519627"/>
              <a:gd name="connsiteY157" fmla="*/ 140407 h 577954"/>
              <a:gd name="connsiteX158" fmla="*/ 246127 w 519627"/>
              <a:gd name="connsiteY158" fmla="*/ 139997 h 577954"/>
              <a:gd name="connsiteX159" fmla="*/ 246537 w 519627"/>
              <a:gd name="connsiteY159" fmla="*/ 137947 h 577954"/>
              <a:gd name="connsiteX160" fmla="*/ 239981 w 519627"/>
              <a:gd name="connsiteY160" fmla="*/ 130975 h 577954"/>
              <a:gd name="connsiteX161" fmla="*/ 246946 w 519627"/>
              <a:gd name="connsiteY161" fmla="*/ 124004 h 577954"/>
              <a:gd name="connsiteX162" fmla="*/ 260876 w 519627"/>
              <a:gd name="connsiteY162" fmla="*/ 124004 h 577954"/>
              <a:gd name="connsiteX163" fmla="*/ 221135 w 519627"/>
              <a:gd name="connsiteY163" fmla="*/ 26817 h 577954"/>
              <a:gd name="connsiteX164" fmla="*/ 221955 w 519627"/>
              <a:gd name="connsiteY164" fmla="*/ 12054 h 577954"/>
              <a:gd name="connsiteX165" fmla="*/ 233426 w 519627"/>
              <a:gd name="connsiteY165" fmla="*/ 3443 h 577954"/>
              <a:gd name="connsiteX166" fmla="*/ 274755 w 519627"/>
              <a:gd name="connsiteY166" fmla="*/ 60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19627" h="577954">
                <a:moveTo>
                  <a:pt x="66809" y="449415"/>
                </a:moveTo>
                <a:cubicBezTo>
                  <a:pt x="62249" y="451510"/>
                  <a:pt x="56860" y="451510"/>
                  <a:pt x="52300" y="449834"/>
                </a:cubicBezTo>
                <a:cubicBezTo>
                  <a:pt x="53958" y="454442"/>
                  <a:pt x="53958" y="459888"/>
                  <a:pt x="52300" y="464496"/>
                </a:cubicBezTo>
                <a:cubicBezTo>
                  <a:pt x="56860" y="462401"/>
                  <a:pt x="61420" y="462401"/>
                  <a:pt x="66395" y="464077"/>
                </a:cubicBezTo>
                <a:cubicBezTo>
                  <a:pt x="64737" y="459469"/>
                  <a:pt x="65151" y="454023"/>
                  <a:pt x="66809" y="449415"/>
                </a:cubicBezTo>
                <a:close/>
                <a:moveTo>
                  <a:pt x="56860" y="438524"/>
                </a:moveTo>
                <a:cubicBezTo>
                  <a:pt x="58104" y="437267"/>
                  <a:pt x="60177" y="437267"/>
                  <a:pt x="61006" y="438524"/>
                </a:cubicBezTo>
                <a:lnTo>
                  <a:pt x="78002" y="455280"/>
                </a:lnTo>
                <a:cubicBezTo>
                  <a:pt x="79246" y="456537"/>
                  <a:pt x="79246" y="458631"/>
                  <a:pt x="78002" y="459469"/>
                </a:cubicBezTo>
                <a:lnTo>
                  <a:pt x="61835" y="475388"/>
                </a:lnTo>
                <a:cubicBezTo>
                  <a:pt x="60591" y="476644"/>
                  <a:pt x="58933" y="476644"/>
                  <a:pt x="57689" y="475388"/>
                </a:cubicBezTo>
                <a:lnTo>
                  <a:pt x="40693" y="458631"/>
                </a:lnTo>
                <a:cubicBezTo>
                  <a:pt x="39864" y="457793"/>
                  <a:pt x="39864" y="455280"/>
                  <a:pt x="40693" y="454023"/>
                </a:cubicBezTo>
                <a:close/>
                <a:moveTo>
                  <a:pt x="63810" y="410644"/>
                </a:moveTo>
                <a:cubicBezTo>
                  <a:pt x="62581" y="410644"/>
                  <a:pt x="61352" y="411054"/>
                  <a:pt x="60533" y="411875"/>
                </a:cubicBezTo>
                <a:lnTo>
                  <a:pt x="15465" y="456983"/>
                </a:lnTo>
                <a:cubicBezTo>
                  <a:pt x="13827" y="458623"/>
                  <a:pt x="13827" y="461494"/>
                  <a:pt x="15465" y="463134"/>
                </a:cubicBezTo>
                <a:lnTo>
                  <a:pt x="114613" y="561961"/>
                </a:lnTo>
                <a:cubicBezTo>
                  <a:pt x="115842" y="564012"/>
                  <a:pt x="118710" y="564012"/>
                  <a:pt x="120349" y="561961"/>
                </a:cubicBezTo>
                <a:lnTo>
                  <a:pt x="165826" y="516853"/>
                </a:lnTo>
                <a:cubicBezTo>
                  <a:pt x="167055" y="515213"/>
                  <a:pt x="167055" y="512343"/>
                  <a:pt x="165826" y="510702"/>
                </a:cubicBezTo>
                <a:lnTo>
                  <a:pt x="67088" y="411875"/>
                </a:lnTo>
                <a:cubicBezTo>
                  <a:pt x="65859" y="411054"/>
                  <a:pt x="64630" y="410644"/>
                  <a:pt x="63810" y="410644"/>
                </a:cubicBezTo>
                <a:close/>
                <a:moveTo>
                  <a:pt x="467877" y="357027"/>
                </a:moveTo>
                <a:cubicBezTo>
                  <a:pt x="459069" y="357848"/>
                  <a:pt x="450568" y="362051"/>
                  <a:pt x="444422" y="369227"/>
                </a:cubicBezTo>
                <a:lnTo>
                  <a:pt x="402223" y="419256"/>
                </a:lnTo>
                <a:cubicBezTo>
                  <a:pt x="398126" y="423767"/>
                  <a:pt x="392800" y="427047"/>
                  <a:pt x="386654" y="427457"/>
                </a:cubicBezTo>
                <a:cubicBezTo>
                  <a:pt x="386654" y="427867"/>
                  <a:pt x="386654" y="428277"/>
                  <a:pt x="386654" y="428277"/>
                </a:cubicBezTo>
                <a:lnTo>
                  <a:pt x="386654" y="430738"/>
                </a:lnTo>
                <a:cubicBezTo>
                  <a:pt x="386654" y="454522"/>
                  <a:pt x="367808" y="473796"/>
                  <a:pt x="344045" y="473796"/>
                </a:cubicBezTo>
                <a:lnTo>
                  <a:pt x="201060" y="473796"/>
                </a:lnTo>
                <a:cubicBezTo>
                  <a:pt x="197373" y="473796"/>
                  <a:pt x="194095" y="470515"/>
                  <a:pt x="194095" y="466414"/>
                </a:cubicBezTo>
                <a:cubicBezTo>
                  <a:pt x="194095" y="462314"/>
                  <a:pt x="197373" y="459443"/>
                  <a:pt x="201060" y="459443"/>
                </a:cubicBezTo>
                <a:lnTo>
                  <a:pt x="344045" y="459443"/>
                </a:lnTo>
                <a:cubicBezTo>
                  <a:pt x="359614" y="459443"/>
                  <a:pt x="372315" y="446321"/>
                  <a:pt x="372315" y="430738"/>
                </a:cubicBezTo>
                <a:lnTo>
                  <a:pt x="372315" y="428277"/>
                </a:lnTo>
                <a:cubicBezTo>
                  <a:pt x="372315" y="413105"/>
                  <a:pt x="359614" y="400393"/>
                  <a:pt x="344045" y="400393"/>
                </a:cubicBezTo>
                <a:lnTo>
                  <a:pt x="261696" y="400393"/>
                </a:lnTo>
                <a:cubicBezTo>
                  <a:pt x="258008" y="400393"/>
                  <a:pt x="255960" y="397932"/>
                  <a:pt x="249814" y="391371"/>
                </a:cubicBezTo>
                <a:cubicBezTo>
                  <a:pt x="242849" y="383580"/>
                  <a:pt x="232607" y="379479"/>
                  <a:pt x="221955" y="379479"/>
                </a:cubicBezTo>
                <a:lnTo>
                  <a:pt x="122397" y="379479"/>
                </a:lnTo>
                <a:cubicBezTo>
                  <a:pt x="119529" y="379479"/>
                  <a:pt x="116252" y="380299"/>
                  <a:pt x="114203" y="382349"/>
                </a:cubicBezTo>
                <a:lnTo>
                  <a:pt x="87163" y="412285"/>
                </a:lnTo>
                <a:lnTo>
                  <a:pt x="171152" y="496350"/>
                </a:lnTo>
                <a:lnTo>
                  <a:pt x="307992" y="496350"/>
                </a:lnTo>
                <a:cubicBezTo>
                  <a:pt x="309221" y="496350"/>
                  <a:pt x="310450" y="496350"/>
                  <a:pt x="311679" y="496350"/>
                </a:cubicBezTo>
                <a:lnTo>
                  <a:pt x="403042" y="496350"/>
                </a:lnTo>
                <a:cubicBezTo>
                  <a:pt x="419021" y="496350"/>
                  <a:pt x="433360" y="489379"/>
                  <a:pt x="443193" y="477486"/>
                </a:cubicBezTo>
                <a:lnTo>
                  <a:pt x="497274" y="413105"/>
                </a:lnTo>
                <a:cubicBezTo>
                  <a:pt x="503009" y="406134"/>
                  <a:pt x="506287" y="397522"/>
                  <a:pt x="505468" y="388090"/>
                </a:cubicBezTo>
                <a:cubicBezTo>
                  <a:pt x="504238" y="379069"/>
                  <a:pt x="500141" y="370867"/>
                  <a:pt x="493176" y="365126"/>
                </a:cubicBezTo>
                <a:cubicBezTo>
                  <a:pt x="485802" y="358770"/>
                  <a:pt x="476686" y="356207"/>
                  <a:pt x="467877" y="357027"/>
                </a:cubicBezTo>
                <a:close/>
                <a:moveTo>
                  <a:pt x="258008" y="154759"/>
                </a:moveTo>
                <a:cubicBezTo>
                  <a:pt x="224413" y="190436"/>
                  <a:pt x="154764" y="269580"/>
                  <a:pt x="146979" y="322069"/>
                </a:cubicBezTo>
                <a:cubicBezTo>
                  <a:pt x="144521" y="336831"/>
                  <a:pt x="144521" y="351184"/>
                  <a:pt x="146160" y="365126"/>
                </a:cubicBezTo>
                <a:lnTo>
                  <a:pt x="221955" y="365126"/>
                </a:lnTo>
                <a:cubicBezTo>
                  <a:pt x="236704" y="365126"/>
                  <a:pt x="250634" y="371277"/>
                  <a:pt x="260466" y="381939"/>
                </a:cubicBezTo>
                <a:cubicBezTo>
                  <a:pt x="262105" y="383990"/>
                  <a:pt x="263334" y="385220"/>
                  <a:pt x="264154" y="386040"/>
                </a:cubicBezTo>
                <a:lnTo>
                  <a:pt x="303895" y="386040"/>
                </a:lnTo>
                <a:lnTo>
                  <a:pt x="303895" y="369227"/>
                </a:lnTo>
                <a:lnTo>
                  <a:pt x="296520" y="369227"/>
                </a:lnTo>
                <a:cubicBezTo>
                  <a:pt x="283819" y="369227"/>
                  <a:pt x="273167" y="358565"/>
                  <a:pt x="273167" y="345443"/>
                </a:cubicBezTo>
                <a:cubicBezTo>
                  <a:pt x="273167" y="341752"/>
                  <a:pt x="276445" y="338472"/>
                  <a:pt x="280132" y="338472"/>
                </a:cubicBezTo>
                <a:cubicBezTo>
                  <a:pt x="284229" y="338472"/>
                  <a:pt x="287507" y="341752"/>
                  <a:pt x="287507" y="345443"/>
                </a:cubicBezTo>
                <a:cubicBezTo>
                  <a:pt x="287507" y="350774"/>
                  <a:pt x="291604" y="354875"/>
                  <a:pt x="296520" y="354875"/>
                </a:cubicBezTo>
                <a:lnTo>
                  <a:pt x="314547" y="354875"/>
                </a:lnTo>
                <a:cubicBezTo>
                  <a:pt x="325609" y="354875"/>
                  <a:pt x="334213" y="345853"/>
                  <a:pt x="334213" y="335191"/>
                </a:cubicBezTo>
                <a:cubicBezTo>
                  <a:pt x="334213" y="328220"/>
                  <a:pt x="330525" y="322069"/>
                  <a:pt x="323970" y="320018"/>
                </a:cubicBezTo>
                <a:lnTo>
                  <a:pt x="292013" y="306076"/>
                </a:lnTo>
                <a:cubicBezTo>
                  <a:pt x="280542" y="301155"/>
                  <a:pt x="273167" y="290083"/>
                  <a:pt x="273167" y="277781"/>
                </a:cubicBezTo>
                <a:cubicBezTo>
                  <a:pt x="273167" y="260558"/>
                  <a:pt x="287097" y="246206"/>
                  <a:pt x="303895" y="245385"/>
                </a:cubicBezTo>
                <a:lnTo>
                  <a:pt x="303895" y="225292"/>
                </a:lnTo>
                <a:cubicBezTo>
                  <a:pt x="303895" y="221191"/>
                  <a:pt x="307172" y="217911"/>
                  <a:pt x="310860" y="217911"/>
                </a:cubicBezTo>
                <a:cubicBezTo>
                  <a:pt x="314957" y="217911"/>
                  <a:pt x="317825" y="221191"/>
                  <a:pt x="317825" y="225292"/>
                </a:cubicBezTo>
                <a:lnTo>
                  <a:pt x="317825" y="245385"/>
                </a:lnTo>
                <a:lnTo>
                  <a:pt x="325199" y="245385"/>
                </a:lnTo>
                <a:cubicBezTo>
                  <a:pt x="338310" y="245385"/>
                  <a:pt x="348552" y="255637"/>
                  <a:pt x="348552" y="268759"/>
                </a:cubicBezTo>
                <a:cubicBezTo>
                  <a:pt x="348552" y="272450"/>
                  <a:pt x="345684" y="275731"/>
                  <a:pt x="341178" y="275731"/>
                </a:cubicBezTo>
                <a:cubicBezTo>
                  <a:pt x="337490" y="275731"/>
                  <a:pt x="334213" y="272450"/>
                  <a:pt x="334213" y="268759"/>
                </a:cubicBezTo>
                <a:cubicBezTo>
                  <a:pt x="334213" y="263429"/>
                  <a:pt x="330116" y="259328"/>
                  <a:pt x="325199" y="259328"/>
                </a:cubicBezTo>
                <a:lnTo>
                  <a:pt x="305943" y="259328"/>
                </a:lnTo>
                <a:cubicBezTo>
                  <a:pt x="295701" y="259328"/>
                  <a:pt x="287507" y="267529"/>
                  <a:pt x="287507" y="277781"/>
                </a:cubicBezTo>
                <a:cubicBezTo>
                  <a:pt x="287507" y="284342"/>
                  <a:pt x="291604" y="290493"/>
                  <a:pt x="297749" y="292954"/>
                </a:cubicBezTo>
                <a:lnTo>
                  <a:pt x="329706" y="306486"/>
                </a:lnTo>
                <a:cubicBezTo>
                  <a:pt x="341178" y="311407"/>
                  <a:pt x="348552" y="322889"/>
                  <a:pt x="348552" y="335191"/>
                </a:cubicBezTo>
                <a:cubicBezTo>
                  <a:pt x="348552" y="352414"/>
                  <a:pt x="335032" y="367177"/>
                  <a:pt x="317825" y="368817"/>
                </a:cubicBezTo>
                <a:lnTo>
                  <a:pt x="317825" y="386040"/>
                </a:lnTo>
                <a:lnTo>
                  <a:pt x="344045" y="386040"/>
                </a:lnTo>
                <a:cubicBezTo>
                  <a:pt x="362072" y="386040"/>
                  <a:pt x="377231" y="397112"/>
                  <a:pt x="383786" y="413105"/>
                </a:cubicBezTo>
                <a:lnTo>
                  <a:pt x="385016" y="413105"/>
                </a:lnTo>
                <a:cubicBezTo>
                  <a:pt x="387064" y="413105"/>
                  <a:pt x="389932" y="412285"/>
                  <a:pt x="391161" y="410234"/>
                </a:cubicBezTo>
                <a:lnTo>
                  <a:pt x="433770" y="360206"/>
                </a:lnTo>
                <a:cubicBezTo>
                  <a:pt x="443193" y="348724"/>
                  <a:pt x="456713" y="342983"/>
                  <a:pt x="470233" y="342572"/>
                </a:cubicBezTo>
                <a:cubicBezTo>
                  <a:pt x="470643" y="335601"/>
                  <a:pt x="470233" y="328630"/>
                  <a:pt x="469824" y="321249"/>
                </a:cubicBezTo>
                <a:cubicBezTo>
                  <a:pt x="464907" y="269170"/>
                  <a:pt x="393210" y="190436"/>
                  <a:pt x="357975" y="154759"/>
                </a:cubicBezTo>
                <a:close/>
                <a:moveTo>
                  <a:pt x="274908" y="14207"/>
                </a:moveTo>
                <a:cubicBezTo>
                  <a:pt x="261696" y="13797"/>
                  <a:pt x="248995" y="14515"/>
                  <a:pt x="236294" y="17385"/>
                </a:cubicBezTo>
                <a:cubicBezTo>
                  <a:pt x="235065" y="17795"/>
                  <a:pt x="234655" y="18205"/>
                  <a:pt x="234246" y="18616"/>
                </a:cubicBezTo>
                <a:cubicBezTo>
                  <a:pt x="234246" y="19436"/>
                  <a:pt x="233426" y="20256"/>
                  <a:pt x="234246" y="21486"/>
                </a:cubicBezTo>
                <a:lnTo>
                  <a:pt x="276035" y="124004"/>
                </a:lnTo>
                <a:lnTo>
                  <a:pt x="290375" y="124004"/>
                </a:lnTo>
                <a:lnTo>
                  <a:pt x="270709" y="47321"/>
                </a:lnTo>
                <a:cubicBezTo>
                  <a:pt x="269480" y="43220"/>
                  <a:pt x="271938" y="39939"/>
                  <a:pt x="275625" y="38709"/>
                </a:cubicBezTo>
                <a:cubicBezTo>
                  <a:pt x="279313" y="37479"/>
                  <a:pt x="283410" y="39939"/>
                  <a:pt x="284229" y="43630"/>
                </a:cubicBezTo>
                <a:lnTo>
                  <a:pt x="305124" y="124004"/>
                </a:lnTo>
                <a:lnTo>
                  <a:pt x="307172" y="124004"/>
                </a:lnTo>
                <a:lnTo>
                  <a:pt x="330935" y="66184"/>
                </a:lnTo>
                <a:cubicBezTo>
                  <a:pt x="332574" y="62493"/>
                  <a:pt x="336671" y="60853"/>
                  <a:pt x="340358" y="62493"/>
                </a:cubicBezTo>
                <a:cubicBezTo>
                  <a:pt x="344045" y="64134"/>
                  <a:pt x="345684" y="67824"/>
                  <a:pt x="344455" y="71515"/>
                </a:cubicBezTo>
                <a:lnTo>
                  <a:pt x="322331" y="124004"/>
                </a:lnTo>
                <a:lnTo>
                  <a:pt x="339539" y="124004"/>
                </a:lnTo>
                <a:lnTo>
                  <a:pt x="389522" y="25997"/>
                </a:lnTo>
                <a:cubicBezTo>
                  <a:pt x="390342" y="24767"/>
                  <a:pt x="389932" y="23536"/>
                  <a:pt x="389522" y="22716"/>
                </a:cubicBezTo>
                <a:cubicBezTo>
                  <a:pt x="389113" y="22306"/>
                  <a:pt x="388293" y="21486"/>
                  <a:pt x="386654" y="21486"/>
                </a:cubicBezTo>
                <a:cubicBezTo>
                  <a:pt x="361663" y="22306"/>
                  <a:pt x="338719" y="19846"/>
                  <a:pt x="316595" y="17795"/>
                </a:cubicBezTo>
                <a:cubicBezTo>
                  <a:pt x="301846" y="16155"/>
                  <a:pt x="288121" y="14617"/>
                  <a:pt x="274908" y="14207"/>
                </a:cubicBezTo>
                <a:close/>
                <a:moveTo>
                  <a:pt x="274755" y="60"/>
                </a:moveTo>
                <a:cubicBezTo>
                  <a:pt x="288838" y="367"/>
                  <a:pt x="303280" y="1803"/>
                  <a:pt x="318234" y="3443"/>
                </a:cubicBezTo>
                <a:cubicBezTo>
                  <a:pt x="339539" y="5493"/>
                  <a:pt x="362072" y="7954"/>
                  <a:pt x="386245" y="7134"/>
                </a:cubicBezTo>
                <a:cubicBezTo>
                  <a:pt x="392390" y="7134"/>
                  <a:pt x="398126" y="10004"/>
                  <a:pt x="401404" y="15335"/>
                </a:cubicBezTo>
                <a:cubicBezTo>
                  <a:pt x="404681" y="20666"/>
                  <a:pt x="405091" y="26817"/>
                  <a:pt x="402223" y="32558"/>
                </a:cubicBezTo>
                <a:lnTo>
                  <a:pt x="355517" y="124004"/>
                </a:lnTo>
                <a:lnTo>
                  <a:pt x="371495" y="124004"/>
                </a:lnTo>
                <a:cubicBezTo>
                  <a:pt x="375592" y="124004"/>
                  <a:pt x="378870" y="127285"/>
                  <a:pt x="378870" y="130975"/>
                </a:cubicBezTo>
                <a:cubicBezTo>
                  <a:pt x="378870" y="134666"/>
                  <a:pt x="376002" y="137947"/>
                  <a:pt x="372315" y="137947"/>
                </a:cubicBezTo>
                <a:cubicBezTo>
                  <a:pt x="372315" y="138767"/>
                  <a:pt x="372725" y="139177"/>
                  <a:pt x="372725" y="139997"/>
                </a:cubicBezTo>
                <a:lnTo>
                  <a:pt x="372315" y="140407"/>
                </a:lnTo>
                <a:lnTo>
                  <a:pt x="373544" y="140407"/>
                </a:lnTo>
                <a:cubicBezTo>
                  <a:pt x="377641" y="140407"/>
                  <a:pt x="380919" y="143688"/>
                  <a:pt x="380919" y="147788"/>
                </a:cubicBezTo>
                <a:cubicBezTo>
                  <a:pt x="380919" y="150659"/>
                  <a:pt x="379280" y="153119"/>
                  <a:pt x="377231" y="154349"/>
                </a:cubicBezTo>
                <a:cubicBezTo>
                  <a:pt x="415333" y="193716"/>
                  <a:pt x="479247" y="267119"/>
                  <a:pt x="484163" y="320018"/>
                </a:cubicBezTo>
                <a:cubicBezTo>
                  <a:pt x="484573" y="328220"/>
                  <a:pt x="484982" y="336421"/>
                  <a:pt x="484573" y="344623"/>
                </a:cubicBezTo>
                <a:cubicBezTo>
                  <a:pt x="490718" y="346673"/>
                  <a:pt x="496864" y="349544"/>
                  <a:pt x="502190" y="354054"/>
                </a:cubicBezTo>
                <a:cubicBezTo>
                  <a:pt x="512432" y="362256"/>
                  <a:pt x="518168" y="374148"/>
                  <a:pt x="519397" y="386860"/>
                </a:cubicBezTo>
                <a:cubicBezTo>
                  <a:pt x="520626" y="399983"/>
                  <a:pt x="516939" y="412695"/>
                  <a:pt x="508335" y="422536"/>
                </a:cubicBezTo>
                <a:lnTo>
                  <a:pt x="453845" y="486918"/>
                </a:lnTo>
                <a:cubicBezTo>
                  <a:pt x="441554" y="502091"/>
                  <a:pt x="423118" y="510702"/>
                  <a:pt x="403042" y="510702"/>
                </a:cubicBezTo>
                <a:lnTo>
                  <a:pt x="311679" y="510702"/>
                </a:lnTo>
                <a:cubicBezTo>
                  <a:pt x="310040" y="510702"/>
                  <a:pt x="308401" y="510292"/>
                  <a:pt x="306763" y="510292"/>
                </a:cubicBezTo>
                <a:lnTo>
                  <a:pt x="180985" y="510292"/>
                </a:lnTo>
                <a:cubicBezTo>
                  <a:pt x="180985" y="511522"/>
                  <a:pt x="180985" y="512343"/>
                  <a:pt x="180985" y="513573"/>
                </a:cubicBezTo>
                <a:cubicBezTo>
                  <a:pt x="180985" y="518904"/>
                  <a:pt x="179346" y="523415"/>
                  <a:pt x="175658" y="527105"/>
                </a:cubicBezTo>
                <a:lnTo>
                  <a:pt x="130591" y="572213"/>
                </a:lnTo>
                <a:cubicBezTo>
                  <a:pt x="126904" y="575494"/>
                  <a:pt x="122397" y="577954"/>
                  <a:pt x="117481" y="577954"/>
                </a:cubicBezTo>
                <a:cubicBezTo>
                  <a:pt x="112565" y="577954"/>
                  <a:pt x="107648" y="575494"/>
                  <a:pt x="104371" y="572213"/>
                </a:cubicBezTo>
                <a:lnTo>
                  <a:pt x="5223" y="472976"/>
                </a:lnTo>
                <a:cubicBezTo>
                  <a:pt x="-1742" y="466004"/>
                  <a:pt x="-1742" y="454112"/>
                  <a:pt x="5223" y="447141"/>
                </a:cubicBezTo>
                <a:lnTo>
                  <a:pt x="50700" y="401623"/>
                </a:lnTo>
                <a:cubicBezTo>
                  <a:pt x="57665" y="394652"/>
                  <a:pt x="69956" y="394652"/>
                  <a:pt x="76921" y="401623"/>
                </a:cubicBezTo>
                <a:lnTo>
                  <a:pt x="77330" y="401623"/>
                </a:lnTo>
                <a:lnTo>
                  <a:pt x="104371" y="372508"/>
                </a:lnTo>
                <a:cubicBezTo>
                  <a:pt x="108877" y="367587"/>
                  <a:pt x="115432" y="365126"/>
                  <a:pt x="122397" y="365126"/>
                </a:cubicBezTo>
                <a:lnTo>
                  <a:pt x="131820" y="365126"/>
                </a:lnTo>
                <a:cubicBezTo>
                  <a:pt x="129772" y="350364"/>
                  <a:pt x="130591" y="335191"/>
                  <a:pt x="132640" y="319608"/>
                </a:cubicBezTo>
                <a:cubicBezTo>
                  <a:pt x="140834" y="267119"/>
                  <a:pt x="203518" y="192896"/>
                  <a:pt x="239981" y="153119"/>
                </a:cubicBezTo>
                <a:cubicBezTo>
                  <a:pt x="238752" y="151889"/>
                  <a:pt x="237523" y="149839"/>
                  <a:pt x="237523" y="147788"/>
                </a:cubicBezTo>
                <a:cubicBezTo>
                  <a:pt x="237523" y="143688"/>
                  <a:pt x="240801" y="140407"/>
                  <a:pt x="244898" y="140407"/>
                </a:cubicBezTo>
                <a:lnTo>
                  <a:pt x="246127" y="140407"/>
                </a:lnTo>
                <a:lnTo>
                  <a:pt x="246127" y="139997"/>
                </a:lnTo>
                <a:cubicBezTo>
                  <a:pt x="246127" y="139177"/>
                  <a:pt x="246127" y="138767"/>
                  <a:pt x="246537" y="137947"/>
                </a:cubicBezTo>
                <a:cubicBezTo>
                  <a:pt x="242849" y="137947"/>
                  <a:pt x="239981" y="134666"/>
                  <a:pt x="239981" y="130975"/>
                </a:cubicBezTo>
                <a:cubicBezTo>
                  <a:pt x="239981" y="127285"/>
                  <a:pt x="242849" y="124004"/>
                  <a:pt x="246946" y="124004"/>
                </a:cubicBezTo>
                <a:lnTo>
                  <a:pt x="260876" y="124004"/>
                </a:lnTo>
                <a:lnTo>
                  <a:pt x="221135" y="26817"/>
                </a:lnTo>
                <a:cubicBezTo>
                  <a:pt x="219087" y="22306"/>
                  <a:pt x="219496" y="16565"/>
                  <a:pt x="221955" y="12054"/>
                </a:cubicBezTo>
                <a:cubicBezTo>
                  <a:pt x="224413" y="7544"/>
                  <a:pt x="228510" y="4263"/>
                  <a:pt x="233426" y="3443"/>
                </a:cubicBezTo>
                <a:cubicBezTo>
                  <a:pt x="246946" y="572"/>
                  <a:pt x="260671" y="-248"/>
                  <a:pt x="274755" y="6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340" name="TextBox 339">
            <a:extLst>
              <a:ext uri="{FF2B5EF4-FFF2-40B4-BE49-F238E27FC236}">
                <a16:creationId xmlns:a16="http://schemas.microsoft.com/office/drawing/2014/main" id="{30FD58D4-C233-6434-9415-2CEDB5F74F4E}"/>
              </a:ext>
            </a:extLst>
          </p:cNvPr>
          <p:cNvSpPr txBox="1"/>
          <p:nvPr/>
        </p:nvSpPr>
        <p:spPr bwMode="gray">
          <a:xfrm>
            <a:off x="4516052" y="4587435"/>
            <a:ext cx="61161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Validate and Release Subsequent Prepayment</a:t>
            </a:r>
          </a:p>
        </p:txBody>
      </p:sp>
      <p:sp>
        <p:nvSpPr>
          <p:cNvPr id="6" name="Rectangle: Rounded Corners 5">
            <a:extLst>
              <a:ext uri="{FF2B5EF4-FFF2-40B4-BE49-F238E27FC236}">
                <a16:creationId xmlns:a16="http://schemas.microsoft.com/office/drawing/2014/main" id="{49328C7A-2A4F-2ADA-1843-816C382E3FEF}"/>
              </a:ext>
            </a:extLst>
          </p:cNvPr>
          <p:cNvSpPr/>
          <p:nvPr/>
        </p:nvSpPr>
        <p:spPr bwMode="gray">
          <a:xfrm>
            <a:off x="4039703" y="1145677"/>
            <a:ext cx="3870504" cy="526085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600" b="0" i="0" u="none" strike="noStrike" kern="1200" cap="none" spc="0" normalizeH="0" baseline="0" noProof="0" err="1">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5961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859A-C76B-9333-2239-A198707E9454}"/>
            </a:ext>
          </a:extLst>
        </p:cNvPr>
        <p:cNvGrpSpPr/>
        <p:nvPr/>
      </p:nvGrpSpPr>
      <p:grpSpPr>
        <a:xfrm>
          <a:off x="0" y="0"/>
          <a:ext cx="0" cy="0"/>
          <a:chOff x="0" y="0"/>
          <a:chExt cx="0" cy="0"/>
        </a:xfrm>
      </p:grpSpPr>
      <p:sp>
        <p:nvSpPr>
          <p:cNvPr id="367" name="Rectangle: Rounded Corners 366">
            <a:extLst>
              <a:ext uri="{FF2B5EF4-FFF2-40B4-BE49-F238E27FC236}">
                <a16:creationId xmlns:a16="http://schemas.microsoft.com/office/drawing/2014/main" id="{E648E2E6-E936-D686-38D0-16C79E14E0A8}"/>
              </a:ext>
            </a:extLst>
          </p:cNvPr>
          <p:cNvSpPr/>
          <p:nvPr/>
        </p:nvSpPr>
        <p:spPr bwMode="gray">
          <a:xfrm>
            <a:off x="4164749" y="5572839"/>
            <a:ext cx="982412" cy="400396"/>
          </a:xfrm>
          <a:prstGeom prst="roundRect">
            <a:avLst/>
          </a:prstGeom>
          <a:solidFill>
            <a:schemeClr val="bg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5" name="Rettangolo 4">
            <a:extLst>
              <a:ext uri="{FF2B5EF4-FFF2-40B4-BE49-F238E27FC236}">
                <a16:creationId xmlns:a16="http://schemas.microsoft.com/office/drawing/2014/main" id="{6D32BDDE-3C3A-0890-15EA-FA561965700C}"/>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1200" cap="none" spc="0" normalizeH="0" baseline="0" noProof="0">
              <a:ln>
                <a:noFill/>
              </a:ln>
              <a:solidFill>
                <a:srgbClr val="0072BC"/>
              </a:solidFill>
              <a:effectLst/>
              <a:uLnTx/>
              <a:uFillTx/>
              <a:latin typeface="Arial"/>
              <a:ea typeface="+mn-ea"/>
              <a:cs typeface="+mn-cs"/>
            </a:endParaRPr>
          </a:p>
        </p:txBody>
      </p:sp>
      <p:sp>
        <p:nvSpPr>
          <p:cNvPr id="31" name="Title 1">
            <a:extLst>
              <a:ext uri="{FF2B5EF4-FFF2-40B4-BE49-F238E27FC236}">
                <a16:creationId xmlns:a16="http://schemas.microsoft.com/office/drawing/2014/main" id="{197C7E21-AD2C-3F61-DD5B-B738FE986082}"/>
              </a:ext>
            </a:extLst>
          </p:cNvPr>
          <p:cNvSpPr txBox="1">
            <a:spLocks/>
          </p:cNvSpPr>
          <p:nvPr/>
        </p:nvSpPr>
        <p:spPr>
          <a:xfrm>
            <a:off x="330137" y="711476"/>
            <a:ext cx="994676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rPr>
              <a:t>BIG PICTURE – PROMS FUNCTIONALITY</a:t>
            </a:r>
          </a:p>
        </p:txBody>
      </p:sp>
      <p:sp>
        <p:nvSpPr>
          <p:cNvPr id="39" name="Title 1">
            <a:extLst>
              <a:ext uri="{FF2B5EF4-FFF2-40B4-BE49-F238E27FC236}">
                <a16:creationId xmlns:a16="http://schemas.microsoft.com/office/drawing/2014/main" id="{0A62D706-F6E4-B904-DF5B-02860F5B95A9}"/>
              </a:ext>
            </a:extLst>
          </p:cNvPr>
          <p:cNvSpPr txBox="1">
            <a:spLocks/>
          </p:cNvSpPr>
          <p:nvPr/>
        </p:nvSpPr>
        <p:spPr>
          <a:xfrm>
            <a:off x="274252" y="237256"/>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300" normalizeH="0" baseline="0" noProof="0">
                <a:ln>
                  <a:noFill/>
                </a:ln>
                <a:solidFill>
                  <a:srgbClr val="0072BC"/>
                </a:solidFill>
                <a:effectLst/>
                <a:uLnTx/>
                <a:uFillTx/>
                <a:latin typeface="Proxima Nova Extrabold" panose="02000506030000020004" pitchFamily="2" charset="0"/>
                <a:ea typeface="+mj-ea"/>
                <a:cs typeface="+mj-cs"/>
              </a:rPr>
              <a:t>PROMS IN PRACTICE</a:t>
            </a:r>
          </a:p>
        </p:txBody>
      </p:sp>
      <p:grpSp>
        <p:nvGrpSpPr>
          <p:cNvPr id="94" name="Group 93">
            <a:extLst>
              <a:ext uri="{FF2B5EF4-FFF2-40B4-BE49-F238E27FC236}">
                <a16:creationId xmlns:a16="http://schemas.microsoft.com/office/drawing/2014/main" id="{72A65644-60FD-0BF0-42E9-329E86104216}"/>
              </a:ext>
            </a:extLst>
          </p:cNvPr>
          <p:cNvGrpSpPr/>
          <p:nvPr/>
        </p:nvGrpSpPr>
        <p:grpSpPr>
          <a:xfrm>
            <a:off x="9215574" y="792535"/>
            <a:ext cx="2244324" cy="265127"/>
            <a:chOff x="9215574" y="792535"/>
            <a:chExt cx="2244324" cy="265127"/>
          </a:xfrm>
        </p:grpSpPr>
        <p:sp>
          <p:nvSpPr>
            <p:cNvPr id="136" name="Rectangle: Rounded Corners 135">
              <a:extLst>
                <a:ext uri="{FF2B5EF4-FFF2-40B4-BE49-F238E27FC236}">
                  <a16:creationId xmlns:a16="http://schemas.microsoft.com/office/drawing/2014/main" id="{5217A2B0-3356-1B45-3486-68642C484535}"/>
                </a:ext>
              </a:extLst>
            </p:cNvPr>
            <p:cNvSpPr/>
            <p:nvPr/>
          </p:nvSpPr>
          <p:spPr bwMode="gray">
            <a:xfrm>
              <a:off x="9215574" y="801867"/>
              <a:ext cx="1080000" cy="255795"/>
            </a:xfrm>
            <a:prstGeom prst="roundRect">
              <a:avLst/>
            </a:prstGeom>
            <a:solidFill>
              <a:schemeClr val="accent4">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prstClr val="black"/>
                  </a:solidFill>
                  <a:effectLst/>
                  <a:uLnTx/>
                  <a:uFillTx/>
                  <a:latin typeface="Proxima Nova" panose="02000506030000020004"/>
                  <a:ea typeface="+mn-ea"/>
                  <a:cs typeface="+mn-cs"/>
                </a:rPr>
                <a:t>PROMS</a:t>
              </a:r>
            </a:p>
          </p:txBody>
        </p:sp>
        <p:sp>
          <p:nvSpPr>
            <p:cNvPr id="162" name="Rectangle: Rounded Corners 161">
              <a:extLst>
                <a:ext uri="{FF2B5EF4-FFF2-40B4-BE49-F238E27FC236}">
                  <a16:creationId xmlns:a16="http://schemas.microsoft.com/office/drawing/2014/main" id="{2085F3F9-8506-AA99-01E4-23F4F1816B4D}"/>
                </a:ext>
              </a:extLst>
            </p:cNvPr>
            <p:cNvSpPr/>
            <p:nvPr/>
          </p:nvSpPr>
          <p:spPr bwMode="gray">
            <a:xfrm>
              <a:off x="10379898" y="792535"/>
              <a:ext cx="1080000" cy="255795"/>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prstClr val="black"/>
                  </a:solidFill>
                  <a:effectLst/>
                  <a:uLnTx/>
                  <a:uFillTx/>
                  <a:latin typeface="Proxima Nova" panose="02000506030000020004"/>
                  <a:ea typeface="+mn-ea"/>
                  <a:cs typeface="+mn-cs"/>
                </a:rPr>
                <a:t>Other Systems</a:t>
              </a:r>
            </a:p>
          </p:txBody>
        </p:sp>
      </p:grpSp>
      <p:sp>
        <p:nvSpPr>
          <p:cNvPr id="8" name="Rectangle: Rounded Corners 7">
            <a:extLst>
              <a:ext uri="{FF2B5EF4-FFF2-40B4-BE49-F238E27FC236}">
                <a16:creationId xmlns:a16="http://schemas.microsoft.com/office/drawing/2014/main" id="{6B95985D-A9D3-79AB-99D7-B45B9D8EDEEE}"/>
              </a:ext>
            </a:extLst>
          </p:cNvPr>
          <p:cNvSpPr/>
          <p:nvPr/>
        </p:nvSpPr>
        <p:spPr bwMode="gray">
          <a:xfrm>
            <a:off x="226142" y="2589744"/>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9" name="Ovale 10">
            <a:extLst>
              <a:ext uri="{FF2B5EF4-FFF2-40B4-BE49-F238E27FC236}">
                <a16:creationId xmlns:a16="http://schemas.microsoft.com/office/drawing/2014/main" id="{05A68808-54B7-B7EA-8B9A-C611B77C1EF5}"/>
              </a:ext>
            </a:extLst>
          </p:cNvPr>
          <p:cNvSpPr/>
          <p:nvPr/>
        </p:nvSpPr>
        <p:spPr bwMode="gray">
          <a:xfrm>
            <a:off x="198447" y="2541771"/>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0" name="TextBox 9">
            <a:extLst>
              <a:ext uri="{FF2B5EF4-FFF2-40B4-BE49-F238E27FC236}">
                <a16:creationId xmlns:a16="http://schemas.microsoft.com/office/drawing/2014/main" id="{8B605121-071F-6082-AC79-21A34238668E}"/>
              </a:ext>
            </a:extLst>
          </p:cNvPr>
          <p:cNvSpPr txBox="1"/>
          <p:nvPr/>
        </p:nvSpPr>
        <p:spPr bwMode="gray">
          <a:xfrm>
            <a:off x="553683" y="2617719"/>
            <a:ext cx="69372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created as a  “Supplier” in Cloud ERP and available in COMPASS</a:t>
            </a:r>
          </a:p>
        </p:txBody>
      </p:sp>
      <p:sp>
        <p:nvSpPr>
          <p:cNvPr id="11" name="Freeform 23">
            <a:extLst>
              <a:ext uri="{FF2B5EF4-FFF2-40B4-BE49-F238E27FC236}">
                <a16:creationId xmlns:a16="http://schemas.microsoft.com/office/drawing/2014/main" id="{7C44F49B-F2EC-69FE-05FB-CF44AD3AFC79}"/>
              </a:ext>
            </a:extLst>
          </p:cNvPr>
          <p:cNvSpPr>
            <a:spLocks noChangeArrowheads="1"/>
          </p:cNvSpPr>
          <p:nvPr/>
        </p:nvSpPr>
        <p:spPr bwMode="auto">
          <a:xfrm>
            <a:off x="372802" y="2666716"/>
            <a:ext cx="180881" cy="251270"/>
          </a:xfrm>
          <a:custGeom>
            <a:avLst/>
            <a:gdLst>
              <a:gd name="connsiteX0" fmla="*/ 197205 w 517052"/>
              <a:gd name="connsiteY0" fmla="*/ 201008 h 445235"/>
              <a:gd name="connsiteX1" fmla="*/ 197205 w 517052"/>
              <a:gd name="connsiteY1" fmla="*/ 376737 h 445235"/>
              <a:gd name="connsiteX2" fmla="*/ 189871 w 517052"/>
              <a:gd name="connsiteY2" fmla="*/ 384076 h 445235"/>
              <a:gd name="connsiteX3" fmla="*/ 176425 w 517052"/>
              <a:gd name="connsiteY3" fmla="*/ 384076 h 445235"/>
              <a:gd name="connsiteX4" fmla="*/ 220429 w 517052"/>
              <a:gd name="connsiteY4" fmla="*/ 430556 h 445235"/>
              <a:gd name="connsiteX5" fmla="*/ 264841 w 517052"/>
              <a:gd name="connsiteY5" fmla="*/ 384076 h 445235"/>
              <a:gd name="connsiteX6" fmla="*/ 250988 w 517052"/>
              <a:gd name="connsiteY6" fmla="*/ 384076 h 445235"/>
              <a:gd name="connsiteX7" fmla="*/ 243654 w 517052"/>
              <a:gd name="connsiteY7" fmla="*/ 376737 h 445235"/>
              <a:gd name="connsiteX8" fmla="*/ 243654 w 517052"/>
              <a:gd name="connsiteY8" fmla="*/ 201008 h 445235"/>
              <a:gd name="connsiteX9" fmla="*/ 357332 w 517052"/>
              <a:gd name="connsiteY9" fmla="*/ 189184 h 445235"/>
              <a:gd name="connsiteX10" fmla="*/ 313327 w 517052"/>
              <a:gd name="connsiteY10" fmla="*/ 235665 h 445235"/>
              <a:gd name="connsiteX11" fmla="*/ 327181 w 517052"/>
              <a:gd name="connsiteY11" fmla="*/ 235665 h 445235"/>
              <a:gd name="connsiteX12" fmla="*/ 334515 w 517052"/>
              <a:gd name="connsiteY12" fmla="*/ 243004 h 445235"/>
              <a:gd name="connsiteX13" fmla="*/ 334515 w 517052"/>
              <a:gd name="connsiteY13" fmla="*/ 418732 h 445235"/>
              <a:gd name="connsiteX14" fmla="*/ 380964 w 517052"/>
              <a:gd name="connsiteY14" fmla="*/ 418732 h 445235"/>
              <a:gd name="connsiteX15" fmla="*/ 380964 w 517052"/>
              <a:gd name="connsiteY15" fmla="*/ 243004 h 445235"/>
              <a:gd name="connsiteX16" fmla="*/ 388298 w 517052"/>
              <a:gd name="connsiteY16" fmla="*/ 235665 h 445235"/>
              <a:gd name="connsiteX17" fmla="*/ 401744 w 517052"/>
              <a:gd name="connsiteY17" fmla="*/ 235665 h 445235"/>
              <a:gd name="connsiteX18" fmla="*/ 371730 w 517052"/>
              <a:gd name="connsiteY18" fmla="*/ 109615 h 445235"/>
              <a:gd name="connsiteX19" fmla="*/ 378723 w 517052"/>
              <a:gd name="connsiteY19" fmla="*/ 116608 h 445235"/>
              <a:gd name="connsiteX20" fmla="*/ 371730 w 517052"/>
              <a:gd name="connsiteY20" fmla="*/ 123602 h 445235"/>
              <a:gd name="connsiteX21" fmla="*/ 364738 w 517052"/>
              <a:gd name="connsiteY21" fmla="*/ 116608 h 445235"/>
              <a:gd name="connsiteX22" fmla="*/ 371730 w 517052"/>
              <a:gd name="connsiteY22" fmla="*/ 109615 h 445235"/>
              <a:gd name="connsiteX23" fmla="*/ 341853 w 517052"/>
              <a:gd name="connsiteY23" fmla="*/ 109615 h 445235"/>
              <a:gd name="connsiteX24" fmla="*/ 349939 w 517052"/>
              <a:gd name="connsiteY24" fmla="*/ 116608 h 445235"/>
              <a:gd name="connsiteX25" fmla="*/ 341853 w 517052"/>
              <a:gd name="connsiteY25" fmla="*/ 123602 h 445235"/>
              <a:gd name="connsiteX26" fmla="*/ 334193 w 517052"/>
              <a:gd name="connsiteY26" fmla="*/ 116608 h 445235"/>
              <a:gd name="connsiteX27" fmla="*/ 341853 w 517052"/>
              <a:gd name="connsiteY27" fmla="*/ 109615 h 445235"/>
              <a:gd name="connsiteX28" fmla="*/ 310436 w 517052"/>
              <a:gd name="connsiteY28" fmla="*/ 109615 h 445235"/>
              <a:gd name="connsiteX29" fmla="*/ 317623 w 517052"/>
              <a:gd name="connsiteY29" fmla="*/ 117276 h 445235"/>
              <a:gd name="connsiteX30" fmla="*/ 310436 w 517052"/>
              <a:gd name="connsiteY30" fmla="*/ 125362 h 445235"/>
              <a:gd name="connsiteX31" fmla="*/ 303649 w 517052"/>
              <a:gd name="connsiteY31" fmla="*/ 117276 h 445235"/>
              <a:gd name="connsiteX32" fmla="*/ 310436 w 517052"/>
              <a:gd name="connsiteY32" fmla="*/ 109615 h 445235"/>
              <a:gd name="connsiteX33" fmla="*/ 371730 w 517052"/>
              <a:gd name="connsiteY33" fmla="*/ 79066 h 445235"/>
              <a:gd name="connsiteX34" fmla="*/ 378723 w 517052"/>
              <a:gd name="connsiteY34" fmla="*/ 86727 h 445235"/>
              <a:gd name="connsiteX35" fmla="*/ 371730 w 517052"/>
              <a:gd name="connsiteY35" fmla="*/ 94814 h 445235"/>
              <a:gd name="connsiteX36" fmla="*/ 364738 w 517052"/>
              <a:gd name="connsiteY36" fmla="*/ 86727 h 445235"/>
              <a:gd name="connsiteX37" fmla="*/ 371730 w 517052"/>
              <a:gd name="connsiteY37" fmla="*/ 79066 h 445235"/>
              <a:gd name="connsiteX38" fmla="*/ 341853 w 517052"/>
              <a:gd name="connsiteY38" fmla="*/ 79066 h 445235"/>
              <a:gd name="connsiteX39" fmla="*/ 349939 w 517052"/>
              <a:gd name="connsiteY39" fmla="*/ 86727 h 445235"/>
              <a:gd name="connsiteX40" fmla="*/ 341853 w 517052"/>
              <a:gd name="connsiteY40" fmla="*/ 94814 h 445235"/>
              <a:gd name="connsiteX41" fmla="*/ 334193 w 517052"/>
              <a:gd name="connsiteY41" fmla="*/ 86727 h 445235"/>
              <a:gd name="connsiteX42" fmla="*/ 341853 w 517052"/>
              <a:gd name="connsiteY42" fmla="*/ 79066 h 445235"/>
              <a:gd name="connsiteX43" fmla="*/ 310641 w 517052"/>
              <a:gd name="connsiteY43" fmla="*/ 79066 h 445235"/>
              <a:gd name="connsiteX44" fmla="*/ 317633 w 517052"/>
              <a:gd name="connsiteY44" fmla="*/ 86727 h 445235"/>
              <a:gd name="connsiteX45" fmla="*/ 310641 w 517052"/>
              <a:gd name="connsiteY45" fmla="*/ 94814 h 445235"/>
              <a:gd name="connsiteX46" fmla="*/ 303649 w 517052"/>
              <a:gd name="connsiteY46" fmla="*/ 86727 h 445235"/>
              <a:gd name="connsiteX47" fmla="*/ 310641 w 517052"/>
              <a:gd name="connsiteY47" fmla="*/ 79066 h 445235"/>
              <a:gd name="connsiteX48" fmla="*/ 372824 w 517052"/>
              <a:gd name="connsiteY48" fmla="*/ 48519 h 445235"/>
              <a:gd name="connsiteX49" fmla="*/ 380484 w 517052"/>
              <a:gd name="connsiteY49" fmla="*/ 56180 h 445235"/>
              <a:gd name="connsiteX50" fmla="*/ 372824 w 517052"/>
              <a:gd name="connsiteY50" fmla="*/ 64266 h 445235"/>
              <a:gd name="connsiteX51" fmla="*/ 364739 w 517052"/>
              <a:gd name="connsiteY51" fmla="*/ 56180 h 445235"/>
              <a:gd name="connsiteX52" fmla="*/ 372824 w 517052"/>
              <a:gd name="connsiteY52" fmla="*/ 48519 h 445235"/>
              <a:gd name="connsiteX53" fmla="*/ 341853 w 517052"/>
              <a:gd name="connsiteY53" fmla="*/ 48519 h 445235"/>
              <a:gd name="connsiteX54" fmla="*/ 349939 w 517052"/>
              <a:gd name="connsiteY54" fmla="*/ 55901 h 445235"/>
              <a:gd name="connsiteX55" fmla="*/ 341853 w 517052"/>
              <a:gd name="connsiteY55" fmla="*/ 62506 h 445235"/>
              <a:gd name="connsiteX56" fmla="*/ 334193 w 517052"/>
              <a:gd name="connsiteY56" fmla="*/ 55901 h 445235"/>
              <a:gd name="connsiteX57" fmla="*/ 341853 w 517052"/>
              <a:gd name="connsiteY57" fmla="*/ 48519 h 445235"/>
              <a:gd name="connsiteX58" fmla="*/ 310436 w 517052"/>
              <a:gd name="connsiteY58" fmla="*/ 48519 h 445235"/>
              <a:gd name="connsiteX59" fmla="*/ 317623 w 517052"/>
              <a:gd name="connsiteY59" fmla="*/ 55901 h 445235"/>
              <a:gd name="connsiteX60" fmla="*/ 310436 w 517052"/>
              <a:gd name="connsiteY60" fmla="*/ 62506 h 445235"/>
              <a:gd name="connsiteX61" fmla="*/ 303649 w 517052"/>
              <a:gd name="connsiteY61" fmla="*/ 55901 h 445235"/>
              <a:gd name="connsiteX62" fmla="*/ 310436 w 517052"/>
              <a:gd name="connsiteY62" fmla="*/ 48519 h 445235"/>
              <a:gd name="connsiteX63" fmla="*/ 342256 w 517052"/>
              <a:gd name="connsiteY63" fmla="*/ 14270 h 445235"/>
              <a:gd name="connsiteX64" fmla="*/ 228171 w 517052"/>
              <a:gd name="connsiteY64" fmla="*/ 103562 h 445235"/>
              <a:gd name="connsiteX65" fmla="*/ 216762 w 517052"/>
              <a:gd name="connsiteY65" fmla="*/ 116201 h 445235"/>
              <a:gd name="connsiteX66" fmla="*/ 200057 w 517052"/>
              <a:gd name="connsiteY66" fmla="*/ 113347 h 445235"/>
              <a:gd name="connsiteX67" fmla="*/ 151978 w 517052"/>
              <a:gd name="connsiteY67" fmla="*/ 97038 h 445235"/>
              <a:gd name="connsiteX68" fmla="*/ 72118 w 517052"/>
              <a:gd name="connsiteY68" fmla="*/ 169206 h 445235"/>
              <a:gd name="connsiteX69" fmla="*/ 65599 w 517052"/>
              <a:gd name="connsiteY69" fmla="*/ 174914 h 445235"/>
              <a:gd name="connsiteX70" fmla="*/ 60302 w 517052"/>
              <a:gd name="connsiteY70" fmla="*/ 175321 h 445235"/>
              <a:gd name="connsiteX71" fmla="*/ 14668 w 517052"/>
              <a:gd name="connsiteY71" fmla="*/ 218948 h 445235"/>
              <a:gd name="connsiteX72" fmla="*/ 59895 w 517052"/>
              <a:gd name="connsiteY72" fmla="*/ 262982 h 445235"/>
              <a:gd name="connsiteX73" fmla="*/ 61932 w 517052"/>
              <a:gd name="connsiteY73" fmla="*/ 263390 h 445235"/>
              <a:gd name="connsiteX74" fmla="*/ 182944 w 517052"/>
              <a:gd name="connsiteY74" fmla="*/ 262982 h 445235"/>
              <a:gd name="connsiteX75" fmla="*/ 182944 w 517052"/>
              <a:gd name="connsiteY75" fmla="*/ 199785 h 445235"/>
              <a:gd name="connsiteX76" fmla="*/ 195575 w 517052"/>
              <a:gd name="connsiteY76" fmla="*/ 186330 h 445235"/>
              <a:gd name="connsiteX77" fmla="*/ 245284 w 517052"/>
              <a:gd name="connsiteY77" fmla="*/ 186330 h 445235"/>
              <a:gd name="connsiteX78" fmla="*/ 257915 w 517052"/>
              <a:gd name="connsiteY78" fmla="*/ 199785 h 445235"/>
              <a:gd name="connsiteX79" fmla="*/ 257915 w 517052"/>
              <a:gd name="connsiteY79" fmla="*/ 262982 h 445235"/>
              <a:gd name="connsiteX80" fmla="*/ 319847 w 517052"/>
              <a:gd name="connsiteY80" fmla="*/ 262982 h 445235"/>
              <a:gd name="connsiteX81" fmla="*/ 319847 w 517052"/>
              <a:gd name="connsiteY81" fmla="*/ 249935 h 445235"/>
              <a:gd name="connsiteX82" fmla="*/ 310475 w 517052"/>
              <a:gd name="connsiteY82" fmla="*/ 249935 h 445235"/>
              <a:gd name="connsiteX83" fmla="*/ 298252 w 517052"/>
              <a:gd name="connsiteY83" fmla="*/ 242188 h 445235"/>
              <a:gd name="connsiteX84" fmla="*/ 301104 w 517052"/>
              <a:gd name="connsiteY84" fmla="*/ 228326 h 445235"/>
              <a:gd name="connsiteX85" fmla="*/ 347961 w 517052"/>
              <a:gd name="connsiteY85" fmla="*/ 178175 h 445235"/>
              <a:gd name="connsiteX86" fmla="*/ 366703 w 517052"/>
              <a:gd name="connsiteY86" fmla="*/ 178175 h 445235"/>
              <a:gd name="connsiteX87" fmla="*/ 414375 w 517052"/>
              <a:gd name="connsiteY87" fmla="*/ 228326 h 445235"/>
              <a:gd name="connsiteX88" fmla="*/ 416819 w 517052"/>
              <a:gd name="connsiteY88" fmla="*/ 242188 h 445235"/>
              <a:gd name="connsiteX89" fmla="*/ 405003 w 517052"/>
              <a:gd name="connsiteY89" fmla="*/ 249935 h 445235"/>
              <a:gd name="connsiteX90" fmla="*/ 395225 w 517052"/>
              <a:gd name="connsiteY90" fmla="*/ 249935 h 445235"/>
              <a:gd name="connsiteX91" fmla="*/ 395225 w 517052"/>
              <a:gd name="connsiteY91" fmla="*/ 262982 h 445235"/>
              <a:gd name="connsiteX92" fmla="*/ 457564 w 517052"/>
              <a:gd name="connsiteY92" fmla="*/ 262982 h 445235"/>
              <a:gd name="connsiteX93" fmla="*/ 502791 w 517052"/>
              <a:gd name="connsiteY93" fmla="*/ 218948 h 445235"/>
              <a:gd name="connsiteX94" fmla="*/ 502791 w 517052"/>
              <a:gd name="connsiteY94" fmla="*/ 211609 h 445235"/>
              <a:gd name="connsiteX95" fmla="*/ 501569 w 517052"/>
              <a:gd name="connsiteY95" fmla="*/ 197339 h 445235"/>
              <a:gd name="connsiteX96" fmla="*/ 475899 w 517052"/>
              <a:gd name="connsiteY96" fmla="*/ 162274 h 445235"/>
              <a:gd name="connsiteX97" fmla="*/ 460416 w 517052"/>
              <a:gd name="connsiteY97" fmla="*/ 138219 h 445235"/>
              <a:gd name="connsiteX98" fmla="*/ 460416 w 517052"/>
              <a:gd name="connsiteY98" fmla="*/ 136588 h 445235"/>
              <a:gd name="connsiteX99" fmla="*/ 342256 w 517052"/>
              <a:gd name="connsiteY99" fmla="*/ 14270 h 445235"/>
              <a:gd name="connsiteX100" fmla="*/ 342256 w 517052"/>
              <a:gd name="connsiteY100" fmla="*/ 0 h 445235"/>
              <a:gd name="connsiteX101" fmla="*/ 475085 w 517052"/>
              <a:gd name="connsiteY101" fmla="*/ 136588 h 445235"/>
              <a:gd name="connsiteX102" fmla="*/ 474677 w 517052"/>
              <a:gd name="connsiteY102" fmla="*/ 138626 h 445235"/>
              <a:gd name="connsiteX103" fmla="*/ 481196 w 517052"/>
              <a:gd name="connsiteY103" fmla="*/ 149227 h 445235"/>
              <a:gd name="connsiteX104" fmla="*/ 515829 w 517052"/>
              <a:gd name="connsiteY104" fmla="*/ 194892 h 445235"/>
              <a:gd name="connsiteX105" fmla="*/ 517052 w 517052"/>
              <a:gd name="connsiteY105" fmla="*/ 211609 h 445235"/>
              <a:gd name="connsiteX106" fmla="*/ 517052 w 517052"/>
              <a:gd name="connsiteY106" fmla="*/ 218948 h 445235"/>
              <a:gd name="connsiteX107" fmla="*/ 457564 w 517052"/>
              <a:gd name="connsiteY107" fmla="*/ 277252 h 445235"/>
              <a:gd name="connsiteX108" fmla="*/ 395225 w 517052"/>
              <a:gd name="connsiteY108" fmla="*/ 277252 h 445235"/>
              <a:gd name="connsiteX109" fmla="*/ 395225 w 517052"/>
              <a:gd name="connsiteY109" fmla="*/ 419956 h 445235"/>
              <a:gd name="connsiteX110" fmla="*/ 382186 w 517052"/>
              <a:gd name="connsiteY110" fmla="*/ 433003 h 445235"/>
              <a:gd name="connsiteX111" fmla="*/ 332885 w 517052"/>
              <a:gd name="connsiteY111" fmla="*/ 433003 h 445235"/>
              <a:gd name="connsiteX112" fmla="*/ 319847 w 517052"/>
              <a:gd name="connsiteY112" fmla="*/ 419956 h 445235"/>
              <a:gd name="connsiteX113" fmla="*/ 319847 w 517052"/>
              <a:gd name="connsiteY113" fmla="*/ 277252 h 445235"/>
              <a:gd name="connsiteX114" fmla="*/ 257915 w 517052"/>
              <a:gd name="connsiteY114" fmla="*/ 277252 h 445235"/>
              <a:gd name="connsiteX115" fmla="*/ 257915 w 517052"/>
              <a:gd name="connsiteY115" fmla="*/ 369806 h 445235"/>
              <a:gd name="connsiteX116" fmla="*/ 267693 w 517052"/>
              <a:gd name="connsiteY116" fmla="*/ 369806 h 445235"/>
              <a:gd name="connsiteX117" fmla="*/ 279917 w 517052"/>
              <a:gd name="connsiteY117" fmla="*/ 377552 h 445235"/>
              <a:gd name="connsiteX118" fmla="*/ 277065 w 517052"/>
              <a:gd name="connsiteY118" fmla="*/ 391823 h 445235"/>
              <a:gd name="connsiteX119" fmla="*/ 230208 w 517052"/>
              <a:gd name="connsiteY119" fmla="*/ 441565 h 445235"/>
              <a:gd name="connsiteX120" fmla="*/ 220429 w 517052"/>
              <a:gd name="connsiteY120" fmla="*/ 445235 h 445235"/>
              <a:gd name="connsiteX121" fmla="*/ 211058 w 517052"/>
              <a:gd name="connsiteY121" fmla="*/ 441565 h 445235"/>
              <a:gd name="connsiteX122" fmla="*/ 163794 w 517052"/>
              <a:gd name="connsiteY122" fmla="*/ 391823 h 445235"/>
              <a:gd name="connsiteX123" fmla="*/ 161349 w 517052"/>
              <a:gd name="connsiteY123" fmla="*/ 377552 h 445235"/>
              <a:gd name="connsiteX124" fmla="*/ 173573 w 517052"/>
              <a:gd name="connsiteY124" fmla="*/ 369806 h 445235"/>
              <a:gd name="connsiteX125" fmla="*/ 182944 w 517052"/>
              <a:gd name="connsiteY125" fmla="*/ 369806 h 445235"/>
              <a:gd name="connsiteX126" fmla="*/ 182944 w 517052"/>
              <a:gd name="connsiteY126" fmla="*/ 277252 h 445235"/>
              <a:gd name="connsiteX127" fmla="*/ 100232 w 517052"/>
              <a:gd name="connsiteY127" fmla="*/ 278068 h 445235"/>
              <a:gd name="connsiteX128" fmla="*/ 59895 w 517052"/>
              <a:gd name="connsiteY128" fmla="*/ 277252 h 445235"/>
              <a:gd name="connsiteX129" fmla="*/ 0 w 517052"/>
              <a:gd name="connsiteY129" fmla="*/ 218948 h 445235"/>
              <a:gd name="connsiteX130" fmla="*/ 59487 w 517052"/>
              <a:gd name="connsiteY130" fmla="*/ 161051 h 445235"/>
              <a:gd name="connsiteX131" fmla="*/ 151978 w 517052"/>
              <a:gd name="connsiteY131" fmla="*/ 82360 h 445235"/>
              <a:gd name="connsiteX132" fmla="*/ 208613 w 517052"/>
              <a:gd name="connsiteY132" fmla="*/ 101931 h 445235"/>
              <a:gd name="connsiteX133" fmla="*/ 212280 w 517052"/>
              <a:gd name="connsiteY133" fmla="*/ 102339 h 445235"/>
              <a:gd name="connsiteX134" fmla="*/ 214725 w 517052"/>
              <a:gd name="connsiteY134" fmla="*/ 99893 h 445235"/>
              <a:gd name="connsiteX135" fmla="*/ 342256 w 517052"/>
              <a:gd name="connsiteY135" fmla="*/ 0 h 44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7052" h="445235">
                <a:moveTo>
                  <a:pt x="197205" y="201008"/>
                </a:moveTo>
                <a:lnTo>
                  <a:pt x="197205" y="376737"/>
                </a:lnTo>
                <a:cubicBezTo>
                  <a:pt x="197205" y="380814"/>
                  <a:pt x="193945" y="384076"/>
                  <a:pt x="189871" y="384076"/>
                </a:cubicBezTo>
                <a:lnTo>
                  <a:pt x="176425" y="384076"/>
                </a:lnTo>
                <a:lnTo>
                  <a:pt x="220429" y="430556"/>
                </a:lnTo>
                <a:lnTo>
                  <a:pt x="264841" y="384076"/>
                </a:lnTo>
                <a:lnTo>
                  <a:pt x="250988" y="384076"/>
                </a:lnTo>
                <a:cubicBezTo>
                  <a:pt x="246913" y="384076"/>
                  <a:pt x="243654" y="380814"/>
                  <a:pt x="243654" y="376737"/>
                </a:cubicBezTo>
                <a:lnTo>
                  <a:pt x="243654" y="201008"/>
                </a:lnTo>
                <a:close/>
                <a:moveTo>
                  <a:pt x="357332" y="189184"/>
                </a:moveTo>
                <a:lnTo>
                  <a:pt x="313327" y="235665"/>
                </a:lnTo>
                <a:lnTo>
                  <a:pt x="327181" y="235665"/>
                </a:lnTo>
                <a:cubicBezTo>
                  <a:pt x="331255" y="235665"/>
                  <a:pt x="334515" y="238926"/>
                  <a:pt x="334515" y="243004"/>
                </a:cubicBezTo>
                <a:lnTo>
                  <a:pt x="334515" y="418732"/>
                </a:lnTo>
                <a:lnTo>
                  <a:pt x="380964" y="418732"/>
                </a:lnTo>
                <a:lnTo>
                  <a:pt x="380964" y="243004"/>
                </a:lnTo>
                <a:cubicBezTo>
                  <a:pt x="380964" y="238926"/>
                  <a:pt x="384224" y="235665"/>
                  <a:pt x="388298" y="235665"/>
                </a:cubicBezTo>
                <a:lnTo>
                  <a:pt x="401744" y="235665"/>
                </a:lnTo>
                <a:close/>
                <a:moveTo>
                  <a:pt x="371730" y="109615"/>
                </a:moveTo>
                <a:cubicBezTo>
                  <a:pt x="375615" y="109615"/>
                  <a:pt x="378723" y="112723"/>
                  <a:pt x="378723" y="116608"/>
                </a:cubicBezTo>
                <a:cubicBezTo>
                  <a:pt x="378723" y="120494"/>
                  <a:pt x="375615" y="123602"/>
                  <a:pt x="371730" y="123602"/>
                </a:cubicBezTo>
                <a:cubicBezTo>
                  <a:pt x="367846" y="123602"/>
                  <a:pt x="364738" y="120494"/>
                  <a:pt x="364738" y="116608"/>
                </a:cubicBezTo>
                <a:cubicBezTo>
                  <a:pt x="364738" y="112723"/>
                  <a:pt x="367846" y="109615"/>
                  <a:pt x="371730" y="109615"/>
                </a:cubicBezTo>
                <a:close/>
                <a:moveTo>
                  <a:pt x="341853" y="109615"/>
                </a:moveTo>
                <a:cubicBezTo>
                  <a:pt x="346534" y="109615"/>
                  <a:pt x="349939" y="112723"/>
                  <a:pt x="349939" y="116608"/>
                </a:cubicBezTo>
                <a:cubicBezTo>
                  <a:pt x="349939" y="120494"/>
                  <a:pt x="346534" y="123602"/>
                  <a:pt x="341853" y="123602"/>
                </a:cubicBezTo>
                <a:cubicBezTo>
                  <a:pt x="337598" y="123602"/>
                  <a:pt x="334193" y="120494"/>
                  <a:pt x="334193" y="116608"/>
                </a:cubicBezTo>
                <a:cubicBezTo>
                  <a:pt x="334193" y="112723"/>
                  <a:pt x="337598" y="109615"/>
                  <a:pt x="341853" y="109615"/>
                </a:cubicBezTo>
                <a:close/>
                <a:moveTo>
                  <a:pt x="310436" y="109615"/>
                </a:moveTo>
                <a:cubicBezTo>
                  <a:pt x="314429" y="109615"/>
                  <a:pt x="317623" y="113445"/>
                  <a:pt x="317623" y="117276"/>
                </a:cubicBezTo>
                <a:cubicBezTo>
                  <a:pt x="317623" y="121957"/>
                  <a:pt x="314429" y="125362"/>
                  <a:pt x="310436" y="125362"/>
                </a:cubicBezTo>
                <a:cubicBezTo>
                  <a:pt x="306444" y="125362"/>
                  <a:pt x="303649" y="121957"/>
                  <a:pt x="303649" y="117276"/>
                </a:cubicBezTo>
                <a:cubicBezTo>
                  <a:pt x="303649" y="113445"/>
                  <a:pt x="306444" y="109615"/>
                  <a:pt x="310436" y="109615"/>
                </a:cubicBezTo>
                <a:close/>
                <a:moveTo>
                  <a:pt x="371730" y="79066"/>
                </a:moveTo>
                <a:cubicBezTo>
                  <a:pt x="375615" y="79066"/>
                  <a:pt x="378723" y="82471"/>
                  <a:pt x="378723" y="86727"/>
                </a:cubicBezTo>
                <a:cubicBezTo>
                  <a:pt x="378723" y="90983"/>
                  <a:pt x="375615" y="94814"/>
                  <a:pt x="371730" y="94814"/>
                </a:cubicBezTo>
                <a:cubicBezTo>
                  <a:pt x="367846" y="94814"/>
                  <a:pt x="364738" y="90983"/>
                  <a:pt x="364738" y="86727"/>
                </a:cubicBezTo>
                <a:cubicBezTo>
                  <a:pt x="364738" y="82471"/>
                  <a:pt x="367846" y="79066"/>
                  <a:pt x="371730" y="79066"/>
                </a:cubicBezTo>
                <a:close/>
                <a:moveTo>
                  <a:pt x="341853" y="79066"/>
                </a:moveTo>
                <a:cubicBezTo>
                  <a:pt x="346534" y="79066"/>
                  <a:pt x="349939" y="82471"/>
                  <a:pt x="349939" y="86727"/>
                </a:cubicBezTo>
                <a:cubicBezTo>
                  <a:pt x="349939" y="90983"/>
                  <a:pt x="346534" y="94814"/>
                  <a:pt x="341853" y="94814"/>
                </a:cubicBezTo>
                <a:cubicBezTo>
                  <a:pt x="337598" y="94814"/>
                  <a:pt x="334193" y="90983"/>
                  <a:pt x="334193" y="86727"/>
                </a:cubicBezTo>
                <a:cubicBezTo>
                  <a:pt x="334193" y="82471"/>
                  <a:pt x="337598" y="79066"/>
                  <a:pt x="341853" y="79066"/>
                </a:cubicBezTo>
                <a:close/>
                <a:moveTo>
                  <a:pt x="310641" y="79066"/>
                </a:moveTo>
                <a:cubicBezTo>
                  <a:pt x="314137" y="79066"/>
                  <a:pt x="317633" y="82471"/>
                  <a:pt x="317633" y="86727"/>
                </a:cubicBezTo>
                <a:cubicBezTo>
                  <a:pt x="317633" y="90983"/>
                  <a:pt x="314137" y="94814"/>
                  <a:pt x="310641" y="94814"/>
                </a:cubicBezTo>
                <a:cubicBezTo>
                  <a:pt x="306757" y="94814"/>
                  <a:pt x="303649" y="90983"/>
                  <a:pt x="303649" y="86727"/>
                </a:cubicBezTo>
                <a:cubicBezTo>
                  <a:pt x="303649" y="82471"/>
                  <a:pt x="306757" y="79066"/>
                  <a:pt x="310641" y="79066"/>
                </a:cubicBezTo>
                <a:close/>
                <a:moveTo>
                  <a:pt x="372824" y="48519"/>
                </a:moveTo>
                <a:cubicBezTo>
                  <a:pt x="376654" y="48519"/>
                  <a:pt x="380484" y="51924"/>
                  <a:pt x="380484" y="56180"/>
                </a:cubicBezTo>
                <a:cubicBezTo>
                  <a:pt x="380484" y="60435"/>
                  <a:pt x="376654" y="64266"/>
                  <a:pt x="372824" y="64266"/>
                </a:cubicBezTo>
                <a:cubicBezTo>
                  <a:pt x="368143" y="64266"/>
                  <a:pt x="364739" y="60435"/>
                  <a:pt x="364739" y="56180"/>
                </a:cubicBezTo>
                <a:cubicBezTo>
                  <a:pt x="364739" y="51924"/>
                  <a:pt x="368143" y="48519"/>
                  <a:pt x="372824" y="48519"/>
                </a:cubicBezTo>
                <a:close/>
                <a:moveTo>
                  <a:pt x="341853" y="48519"/>
                </a:moveTo>
                <a:cubicBezTo>
                  <a:pt x="346534" y="48519"/>
                  <a:pt x="349939" y="52016"/>
                  <a:pt x="349939" y="55901"/>
                </a:cubicBezTo>
                <a:cubicBezTo>
                  <a:pt x="349939" y="59398"/>
                  <a:pt x="346534" y="62506"/>
                  <a:pt x="341853" y="62506"/>
                </a:cubicBezTo>
                <a:cubicBezTo>
                  <a:pt x="337598" y="62506"/>
                  <a:pt x="334193" y="59398"/>
                  <a:pt x="334193" y="55901"/>
                </a:cubicBezTo>
                <a:cubicBezTo>
                  <a:pt x="334193" y="52016"/>
                  <a:pt x="337598" y="48519"/>
                  <a:pt x="341853" y="48519"/>
                </a:cubicBezTo>
                <a:close/>
                <a:moveTo>
                  <a:pt x="310436" y="48519"/>
                </a:moveTo>
                <a:cubicBezTo>
                  <a:pt x="314429" y="48519"/>
                  <a:pt x="317623" y="52016"/>
                  <a:pt x="317623" y="55901"/>
                </a:cubicBezTo>
                <a:cubicBezTo>
                  <a:pt x="317623" y="59398"/>
                  <a:pt x="314429" y="62506"/>
                  <a:pt x="310436" y="62506"/>
                </a:cubicBezTo>
                <a:cubicBezTo>
                  <a:pt x="306444" y="62506"/>
                  <a:pt x="303649" y="59398"/>
                  <a:pt x="303649" y="55901"/>
                </a:cubicBezTo>
                <a:cubicBezTo>
                  <a:pt x="303649" y="52016"/>
                  <a:pt x="306444" y="48519"/>
                  <a:pt x="310436" y="48519"/>
                </a:cubicBezTo>
                <a:close/>
                <a:moveTo>
                  <a:pt x="342256" y="14270"/>
                </a:moveTo>
                <a:cubicBezTo>
                  <a:pt x="289288" y="14270"/>
                  <a:pt x="242432" y="50966"/>
                  <a:pt x="228171" y="103562"/>
                </a:cubicBezTo>
                <a:cubicBezTo>
                  <a:pt x="226541" y="109270"/>
                  <a:pt x="222467" y="114163"/>
                  <a:pt x="216762" y="116201"/>
                </a:cubicBezTo>
                <a:cubicBezTo>
                  <a:pt x="211058" y="117832"/>
                  <a:pt x="204539" y="117017"/>
                  <a:pt x="200057" y="113347"/>
                </a:cubicBezTo>
                <a:cubicBezTo>
                  <a:pt x="185796" y="102339"/>
                  <a:pt x="169498" y="97038"/>
                  <a:pt x="151978" y="97038"/>
                </a:cubicBezTo>
                <a:cubicBezTo>
                  <a:pt x="112456" y="97038"/>
                  <a:pt x="79860" y="126395"/>
                  <a:pt x="72118" y="169206"/>
                </a:cubicBezTo>
                <a:cubicBezTo>
                  <a:pt x="71711" y="172060"/>
                  <a:pt x="68859" y="174506"/>
                  <a:pt x="65599" y="174914"/>
                </a:cubicBezTo>
                <a:lnTo>
                  <a:pt x="60302" y="175321"/>
                </a:lnTo>
                <a:cubicBezTo>
                  <a:pt x="34633" y="175321"/>
                  <a:pt x="14668" y="194892"/>
                  <a:pt x="14668" y="218948"/>
                </a:cubicBezTo>
                <a:cubicBezTo>
                  <a:pt x="14668" y="243411"/>
                  <a:pt x="34633" y="262982"/>
                  <a:pt x="59895" y="262982"/>
                </a:cubicBezTo>
                <a:cubicBezTo>
                  <a:pt x="60710" y="262982"/>
                  <a:pt x="61117" y="262982"/>
                  <a:pt x="61932" y="263390"/>
                </a:cubicBezTo>
                <a:cubicBezTo>
                  <a:pt x="68044" y="264205"/>
                  <a:pt x="136495" y="263797"/>
                  <a:pt x="182944" y="262982"/>
                </a:cubicBezTo>
                <a:lnTo>
                  <a:pt x="182944" y="199785"/>
                </a:lnTo>
                <a:cubicBezTo>
                  <a:pt x="182944" y="192446"/>
                  <a:pt x="188648" y="186330"/>
                  <a:pt x="195575" y="186330"/>
                </a:cubicBezTo>
                <a:lnTo>
                  <a:pt x="245284" y="186330"/>
                </a:lnTo>
                <a:cubicBezTo>
                  <a:pt x="252210" y="186330"/>
                  <a:pt x="257915" y="192446"/>
                  <a:pt x="257915" y="199785"/>
                </a:cubicBezTo>
                <a:lnTo>
                  <a:pt x="257915" y="262982"/>
                </a:lnTo>
                <a:lnTo>
                  <a:pt x="319847" y="262982"/>
                </a:lnTo>
                <a:lnTo>
                  <a:pt x="319847" y="249935"/>
                </a:lnTo>
                <a:lnTo>
                  <a:pt x="310475" y="249935"/>
                </a:lnTo>
                <a:cubicBezTo>
                  <a:pt x="305178" y="249935"/>
                  <a:pt x="300697" y="247081"/>
                  <a:pt x="298252" y="242188"/>
                </a:cubicBezTo>
                <a:cubicBezTo>
                  <a:pt x="296622" y="237703"/>
                  <a:pt x="297437" y="231587"/>
                  <a:pt x="301104" y="228326"/>
                </a:cubicBezTo>
                <a:lnTo>
                  <a:pt x="347961" y="178175"/>
                </a:lnTo>
                <a:cubicBezTo>
                  <a:pt x="352850" y="173283"/>
                  <a:pt x="362221" y="173283"/>
                  <a:pt x="366703" y="178175"/>
                </a:cubicBezTo>
                <a:lnTo>
                  <a:pt x="414375" y="228326"/>
                </a:lnTo>
                <a:cubicBezTo>
                  <a:pt x="418042" y="231587"/>
                  <a:pt x="418857" y="237703"/>
                  <a:pt x="416819" y="242188"/>
                </a:cubicBezTo>
                <a:cubicBezTo>
                  <a:pt x="414375" y="247081"/>
                  <a:pt x="409893" y="249935"/>
                  <a:pt x="405003" y="249935"/>
                </a:cubicBezTo>
                <a:lnTo>
                  <a:pt x="395225" y="249935"/>
                </a:lnTo>
                <a:lnTo>
                  <a:pt x="395225" y="262982"/>
                </a:lnTo>
                <a:lnTo>
                  <a:pt x="457564" y="262982"/>
                </a:lnTo>
                <a:cubicBezTo>
                  <a:pt x="482419" y="262982"/>
                  <a:pt x="502791" y="243411"/>
                  <a:pt x="502791" y="218948"/>
                </a:cubicBezTo>
                <a:lnTo>
                  <a:pt x="502791" y="211609"/>
                </a:lnTo>
                <a:cubicBezTo>
                  <a:pt x="502791" y="205493"/>
                  <a:pt x="502384" y="201416"/>
                  <a:pt x="501569" y="197339"/>
                </a:cubicBezTo>
                <a:cubicBezTo>
                  <a:pt x="497902" y="179806"/>
                  <a:pt x="488938" y="167575"/>
                  <a:pt x="475899" y="162274"/>
                </a:cubicBezTo>
                <a:cubicBezTo>
                  <a:pt x="466528" y="159012"/>
                  <a:pt x="460416" y="149227"/>
                  <a:pt x="460416" y="138219"/>
                </a:cubicBezTo>
                <a:lnTo>
                  <a:pt x="460416" y="136588"/>
                </a:lnTo>
                <a:cubicBezTo>
                  <a:pt x="460416" y="69313"/>
                  <a:pt x="407448" y="14270"/>
                  <a:pt x="342256" y="14270"/>
                </a:cubicBezTo>
                <a:close/>
                <a:moveTo>
                  <a:pt x="342256" y="0"/>
                </a:moveTo>
                <a:cubicBezTo>
                  <a:pt x="415597" y="0"/>
                  <a:pt x="475085" y="61159"/>
                  <a:pt x="475085" y="136588"/>
                </a:cubicBezTo>
                <a:lnTo>
                  <a:pt x="474677" y="138626"/>
                </a:lnTo>
                <a:cubicBezTo>
                  <a:pt x="474677" y="143519"/>
                  <a:pt x="477122" y="147596"/>
                  <a:pt x="481196" y="149227"/>
                </a:cubicBezTo>
                <a:cubicBezTo>
                  <a:pt x="499124" y="156158"/>
                  <a:pt x="511347" y="172060"/>
                  <a:pt x="515829" y="194892"/>
                </a:cubicBezTo>
                <a:cubicBezTo>
                  <a:pt x="516644" y="199785"/>
                  <a:pt x="517052" y="204678"/>
                  <a:pt x="517052" y="211609"/>
                </a:cubicBezTo>
                <a:lnTo>
                  <a:pt x="517052" y="218948"/>
                </a:lnTo>
                <a:cubicBezTo>
                  <a:pt x="517052" y="251158"/>
                  <a:pt x="490160" y="277252"/>
                  <a:pt x="457564" y="277252"/>
                </a:cubicBezTo>
                <a:lnTo>
                  <a:pt x="395225" y="277252"/>
                </a:lnTo>
                <a:lnTo>
                  <a:pt x="395225" y="419956"/>
                </a:lnTo>
                <a:cubicBezTo>
                  <a:pt x="395225" y="427295"/>
                  <a:pt x="389520" y="433003"/>
                  <a:pt x="382186" y="433003"/>
                </a:cubicBezTo>
                <a:lnTo>
                  <a:pt x="332885" y="433003"/>
                </a:lnTo>
                <a:cubicBezTo>
                  <a:pt x="325551" y="433003"/>
                  <a:pt x="319847" y="427295"/>
                  <a:pt x="319847" y="419956"/>
                </a:cubicBezTo>
                <a:lnTo>
                  <a:pt x="319847" y="277252"/>
                </a:lnTo>
                <a:lnTo>
                  <a:pt x="257915" y="277252"/>
                </a:lnTo>
                <a:lnTo>
                  <a:pt x="257915" y="369806"/>
                </a:lnTo>
                <a:lnTo>
                  <a:pt x="267693" y="369806"/>
                </a:lnTo>
                <a:cubicBezTo>
                  <a:pt x="272990" y="369806"/>
                  <a:pt x="277472" y="372660"/>
                  <a:pt x="279917" y="377552"/>
                </a:cubicBezTo>
                <a:cubicBezTo>
                  <a:pt x="281547" y="382445"/>
                  <a:pt x="280732" y="387745"/>
                  <a:pt x="277065" y="391823"/>
                </a:cubicBezTo>
                <a:lnTo>
                  <a:pt x="230208" y="441565"/>
                </a:lnTo>
                <a:cubicBezTo>
                  <a:pt x="227763" y="444011"/>
                  <a:pt x="224096" y="445235"/>
                  <a:pt x="220429" y="445235"/>
                </a:cubicBezTo>
                <a:cubicBezTo>
                  <a:pt x="216762" y="445235"/>
                  <a:pt x="213503" y="444011"/>
                  <a:pt x="211058" y="441565"/>
                </a:cubicBezTo>
                <a:lnTo>
                  <a:pt x="163794" y="391823"/>
                </a:lnTo>
                <a:cubicBezTo>
                  <a:pt x="160127" y="387745"/>
                  <a:pt x="159312" y="382445"/>
                  <a:pt x="161349" y="377552"/>
                </a:cubicBezTo>
                <a:cubicBezTo>
                  <a:pt x="163387" y="372660"/>
                  <a:pt x="168276" y="369806"/>
                  <a:pt x="173573" y="369806"/>
                </a:cubicBezTo>
                <a:lnTo>
                  <a:pt x="182944" y="369806"/>
                </a:lnTo>
                <a:lnTo>
                  <a:pt x="182944" y="277252"/>
                </a:lnTo>
                <a:cubicBezTo>
                  <a:pt x="160534" y="277660"/>
                  <a:pt x="126716" y="278068"/>
                  <a:pt x="100232" y="278068"/>
                </a:cubicBezTo>
                <a:cubicBezTo>
                  <a:pt x="80267" y="278068"/>
                  <a:pt x="64377" y="278068"/>
                  <a:pt x="59895" y="277252"/>
                </a:cubicBezTo>
                <a:cubicBezTo>
                  <a:pt x="26484" y="276845"/>
                  <a:pt x="0" y="250750"/>
                  <a:pt x="0" y="218948"/>
                </a:cubicBezTo>
                <a:cubicBezTo>
                  <a:pt x="0" y="187145"/>
                  <a:pt x="26484" y="161459"/>
                  <a:pt x="59487" y="161051"/>
                </a:cubicBezTo>
                <a:cubicBezTo>
                  <a:pt x="70081" y="114571"/>
                  <a:pt x="107566" y="82360"/>
                  <a:pt x="151978" y="82360"/>
                </a:cubicBezTo>
                <a:cubicBezTo>
                  <a:pt x="172758" y="82360"/>
                  <a:pt x="191908" y="88884"/>
                  <a:pt x="208613" y="101931"/>
                </a:cubicBezTo>
                <a:cubicBezTo>
                  <a:pt x="209836" y="102747"/>
                  <a:pt x="211465" y="102747"/>
                  <a:pt x="212280" y="102339"/>
                </a:cubicBezTo>
                <a:cubicBezTo>
                  <a:pt x="212688" y="102339"/>
                  <a:pt x="213910" y="101523"/>
                  <a:pt x="214725" y="99893"/>
                </a:cubicBezTo>
                <a:cubicBezTo>
                  <a:pt x="230208" y="41180"/>
                  <a:pt x="282769" y="0"/>
                  <a:pt x="34225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5CE8F4D9-EAC1-FDD4-D3EB-C7B1246352BA}"/>
              </a:ext>
            </a:extLst>
          </p:cNvPr>
          <p:cNvSpPr/>
          <p:nvPr/>
        </p:nvSpPr>
        <p:spPr bwMode="gray">
          <a:xfrm>
            <a:off x="226142" y="3120720"/>
            <a:ext cx="982413" cy="40341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 name="Ovale 10">
            <a:extLst>
              <a:ext uri="{FF2B5EF4-FFF2-40B4-BE49-F238E27FC236}">
                <a16:creationId xmlns:a16="http://schemas.microsoft.com/office/drawing/2014/main" id="{F1016EBF-8B17-0FE5-3899-DA4A0BCA8B49}"/>
              </a:ext>
            </a:extLst>
          </p:cNvPr>
          <p:cNvSpPr/>
          <p:nvPr/>
        </p:nvSpPr>
        <p:spPr bwMode="gray">
          <a:xfrm>
            <a:off x="198447" y="3077922"/>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9" name="TextBox 18">
            <a:extLst>
              <a:ext uri="{FF2B5EF4-FFF2-40B4-BE49-F238E27FC236}">
                <a16:creationId xmlns:a16="http://schemas.microsoft.com/office/drawing/2014/main" id="{1337D9C9-AC2E-A911-CE54-0EF202670425}"/>
              </a:ext>
            </a:extLst>
          </p:cNvPr>
          <p:cNvSpPr txBox="1"/>
          <p:nvPr/>
        </p:nvSpPr>
        <p:spPr bwMode="gray">
          <a:xfrm>
            <a:off x="571538" y="3212518"/>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registers in Aconex</a:t>
            </a:r>
          </a:p>
        </p:txBody>
      </p:sp>
      <p:sp>
        <p:nvSpPr>
          <p:cNvPr id="24" name="Freeform 40">
            <a:extLst>
              <a:ext uri="{FF2B5EF4-FFF2-40B4-BE49-F238E27FC236}">
                <a16:creationId xmlns:a16="http://schemas.microsoft.com/office/drawing/2014/main" id="{ABC4E2E1-33B1-F0EF-DE66-7B13DF88C884}"/>
              </a:ext>
            </a:extLst>
          </p:cNvPr>
          <p:cNvSpPr>
            <a:spLocks noChangeArrowheads="1"/>
          </p:cNvSpPr>
          <p:nvPr/>
        </p:nvSpPr>
        <p:spPr bwMode="auto">
          <a:xfrm>
            <a:off x="392355" y="3209895"/>
            <a:ext cx="180881" cy="251270"/>
          </a:xfrm>
          <a:custGeom>
            <a:avLst/>
            <a:gdLst>
              <a:gd name="connsiteX0" fmla="*/ 303549 w 517052"/>
              <a:gd name="connsiteY0" fmla="*/ 415605 h 459610"/>
              <a:gd name="connsiteX1" fmla="*/ 303956 w 517052"/>
              <a:gd name="connsiteY1" fmla="*/ 421716 h 459610"/>
              <a:gd name="connsiteX2" fmla="*/ 302326 w 517052"/>
              <a:gd name="connsiteY2" fmla="*/ 431903 h 459610"/>
              <a:gd name="connsiteX3" fmla="*/ 377297 w 517052"/>
              <a:gd name="connsiteY3" fmla="*/ 431903 h 459610"/>
              <a:gd name="connsiteX4" fmla="*/ 380964 w 517052"/>
              <a:gd name="connsiteY4" fmla="*/ 427828 h 459610"/>
              <a:gd name="connsiteX5" fmla="*/ 380964 w 517052"/>
              <a:gd name="connsiteY5" fmla="*/ 419679 h 459610"/>
              <a:gd name="connsiteX6" fmla="*/ 377297 w 517052"/>
              <a:gd name="connsiteY6" fmla="*/ 415605 h 459610"/>
              <a:gd name="connsiteX7" fmla="*/ 155645 w 517052"/>
              <a:gd name="connsiteY7" fmla="*/ 415605 h 459610"/>
              <a:gd name="connsiteX8" fmla="*/ 151571 w 517052"/>
              <a:gd name="connsiteY8" fmla="*/ 419679 h 459610"/>
              <a:gd name="connsiteX9" fmla="*/ 151571 w 517052"/>
              <a:gd name="connsiteY9" fmla="*/ 427828 h 459610"/>
              <a:gd name="connsiteX10" fmla="*/ 155645 w 517052"/>
              <a:gd name="connsiteY10" fmla="*/ 431903 h 459610"/>
              <a:gd name="connsiteX11" fmla="*/ 230208 w 517052"/>
              <a:gd name="connsiteY11" fmla="*/ 431903 h 459610"/>
              <a:gd name="connsiteX12" fmla="*/ 228578 w 517052"/>
              <a:gd name="connsiteY12" fmla="*/ 421716 h 459610"/>
              <a:gd name="connsiteX13" fmla="*/ 229393 w 517052"/>
              <a:gd name="connsiteY13" fmla="*/ 415605 h 459610"/>
              <a:gd name="connsiteX14" fmla="*/ 266471 w 517052"/>
              <a:gd name="connsiteY14" fmla="*/ 398491 h 459610"/>
              <a:gd name="connsiteX15" fmla="*/ 242839 w 517052"/>
              <a:gd name="connsiteY15" fmla="*/ 421716 h 459610"/>
              <a:gd name="connsiteX16" fmla="*/ 266471 w 517052"/>
              <a:gd name="connsiteY16" fmla="*/ 445349 h 459610"/>
              <a:gd name="connsiteX17" fmla="*/ 289288 w 517052"/>
              <a:gd name="connsiteY17" fmla="*/ 421716 h 459610"/>
              <a:gd name="connsiteX18" fmla="*/ 266471 w 517052"/>
              <a:gd name="connsiteY18" fmla="*/ 398491 h 459610"/>
              <a:gd name="connsiteX19" fmla="*/ 258322 w 517052"/>
              <a:gd name="connsiteY19" fmla="*/ 349189 h 459610"/>
              <a:gd name="connsiteX20" fmla="*/ 258322 w 517052"/>
              <a:gd name="connsiteY20" fmla="*/ 385045 h 459610"/>
              <a:gd name="connsiteX21" fmla="*/ 266471 w 517052"/>
              <a:gd name="connsiteY21" fmla="*/ 384230 h 459610"/>
              <a:gd name="connsiteX22" fmla="*/ 274213 w 517052"/>
              <a:gd name="connsiteY22" fmla="*/ 385045 h 459610"/>
              <a:gd name="connsiteX23" fmla="*/ 274213 w 517052"/>
              <a:gd name="connsiteY23" fmla="*/ 349189 h 459610"/>
              <a:gd name="connsiteX24" fmla="*/ 445748 w 517052"/>
              <a:gd name="connsiteY24" fmla="*/ 288071 h 459610"/>
              <a:gd name="connsiteX25" fmla="*/ 442489 w 517052"/>
              <a:gd name="connsiteY25" fmla="*/ 291738 h 459610"/>
              <a:gd name="connsiteX26" fmla="*/ 442489 w 517052"/>
              <a:gd name="connsiteY26" fmla="*/ 299887 h 459610"/>
              <a:gd name="connsiteX27" fmla="*/ 445748 w 517052"/>
              <a:gd name="connsiteY27" fmla="*/ 303147 h 459610"/>
              <a:gd name="connsiteX28" fmla="*/ 502791 w 517052"/>
              <a:gd name="connsiteY28" fmla="*/ 303147 h 459610"/>
              <a:gd name="connsiteX29" fmla="*/ 502791 w 517052"/>
              <a:gd name="connsiteY29" fmla="*/ 288071 h 459610"/>
              <a:gd name="connsiteX30" fmla="*/ 461231 w 517052"/>
              <a:gd name="connsiteY30" fmla="*/ 227360 h 459610"/>
              <a:gd name="connsiteX31" fmla="*/ 456342 w 517052"/>
              <a:gd name="connsiteY31" fmla="*/ 232250 h 459610"/>
              <a:gd name="connsiteX32" fmla="*/ 456342 w 517052"/>
              <a:gd name="connsiteY32" fmla="*/ 238769 h 459610"/>
              <a:gd name="connsiteX33" fmla="*/ 461231 w 517052"/>
              <a:gd name="connsiteY33" fmla="*/ 243658 h 459610"/>
              <a:gd name="connsiteX34" fmla="*/ 502791 w 517052"/>
              <a:gd name="connsiteY34" fmla="*/ 243658 h 459610"/>
              <a:gd name="connsiteX35" fmla="*/ 502791 w 517052"/>
              <a:gd name="connsiteY35" fmla="*/ 227360 h 459610"/>
              <a:gd name="connsiteX36" fmla="*/ 299910 w 517052"/>
              <a:gd name="connsiteY36" fmla="*/ 167058 h 459610"/>
              <a:gd name="connsiteX37" fmla="*/ 246988 w 517052"/>
              <a:gd name="connsiteY37" fmla="*/ 207555 h 459610"/>
              <a:gd name="connsiteX38" fmla="*/ 240881 w 517052"/>
              <a:gd name="connsiteY38" fmla="*/ 212464 h 459610"/>
              <a:gd name="connsiteX39" fmla="*/ 233961 w 517052"/>
              <a:gd name="connsiteY39" fmla="*/ 209601 h 459610"/>
              <a:gd name="connsiteX40" fmla="*/ 204243 w 517052"/>
              <a:gd name="connsiteY40" fmla="*/ 193647 h 459610"/>
              <a:gd name="connsiteX41" fmla="*/ 168419 w 517052"/>
              <a:gd name="connsiteY41" fmla="*/ 230054 h 459610"/>
              <a:gd name="connsiteX42" fmla="*/ 168419 w 517052"/>
              <a:gd name="connsiteY42" fmla="*/ 231281 h 459610"/>
              <a:gd name="connsiteX43" fmla="*/ 165976 w 517052"/>
              <a:gd name="connsiteY43" fmla="*/ 236599 h 459610"/>
              <a:gd name="connsiteX44" fmla="*/ 160684 w 517052"/>
              <a:gd name="connsiteY44" fmla="*/ 239053 h 459610"/>
              <a:gd name="connsiteX45" fmla="*/ 159463 w 517052"/>
              <a:gd name="connsiteY45" fmla="*/ 238644 h 459610"/>
              <a:gd name="connsiteX46" fmla="*/ 134630 w 517052"/>
              <a:gd name="connsiteY46" fmla="*/ 264006 h 459610"/>
              <a:gd name="connsiteX47" fmla="*/ 159463 w 517052"/>
              <a:gd name="connsiteY47" fmla="*/ 288550 h 459610"/>
              <a:gd name="connsiteX48" fmla="*/ 160684 w 517052"/>
              <a:gd name="connsiteY48" fmla="*/ 288550 h 459610"/>
              <a:gd name="connsiteX49" fmla="*/ 161905 w 517052"/>
              <a:gd name="connsiteY49" fmla="*/ 288550 h 459610"/>
              <a:gd name="connsiteX50" fmla="*/ 371965 w 517052"/>
              <a:gd name="connsiteY50" fmla="*/ 288550 h 459610"/>
              <a:gd name="connsiteX51" fmla="*/ 396798 w 517052"/>
              <a:gd name="connsiteY51" fmla="*/ 264006 h 459610"/>
              <a:gd name="connsiteX52" fmla="*/ 371965 w 517052"/>
              <a:gd name="connsiteY52" fmla="*/ 238644 h 459610"/>
              <a:gd name="connsiteX53" fmla="*/ 363416 w 517052"/>
              <a:gd name="connsiteY53" fmla="*/ 239871 h 459610"/>
              <a:gd name="connsiteX54" fmla="*/ 356496 w 517052"/>
              <a:gd name="connsiteY54" fmla="*/ 239053 h 459610"/>
              <a:gd name="connsiteX55" fmla="*/ 354053 w 517052"/>
              <a:gd name="connsiteY55" fmla="*/ 232099 h 459610"/>
              <a:gd name="connsiteX56" fmla="*/ 355274 w 517052"/>
              <a:gd name="connsiteY56" fmla="*/ 222282 h 459610"/>
              <a:gd name="connsiteX57" fmla="*/ 299910 w 517052"/>
              <a:gd name="connsiteY57" fmla="*/ 167058 h 459610"/>
              <a:gd name="connsiteX58" fmla="*/ 477529 w 517052"/>
              <a:gd name="connsiteY58" fmla="*/ 166649 h 459610"/>
              <a:gd name="connsiteX59" fmla="*/ 471417 w 517052"/>
              <a:gd name="connsiteY59" fmla="*/ 172761 h 459610"/>
              <a:gd name="connsiteX60" fmla="*/ 471417 w 517052"/>
              <a:gd name="connsiteY60" fmla="*/ 176428 h 459610"/>
              <a:gd name="connsiteX61" fmla="*/ 477529 w 517052"/>
              <a:gd name="connsiteY61" fmla="*/ 182540 h 459610"/>
              <a:gd name="connsiteX62" fmla="*/ 502791 w 517052"/>
              <a:gd name="connsiteY62" fmla="*/ 182540 h 459610"/>
              <a:gd name="connsiteX63" fmla="*/ 502791 w 517052"/>
              <a:gd name="connsiteY63" fmla="*/ 166649 h 459610"/>
              <a:gd name="connsiteX64" fmla="*/ 299910 w 517052"/>
              <a:gd name="connsiteY64" fmla="*/ 152741 h 459610"/>
              <a:gd name="connsiteX65" fmla="*/ 369523 w 517052"/>
              <a:gd name="connsiteY65" fmla="*/ 222282 h 459610"/>
              <a:gd name="connsiteX66" fmla="*/ 369523 w 517052"/>
              <a:gd name="connsiteY66" fmla="*/ 224327 h 459610"/>
              <a:gd name="connsiteX67" fmla="*/ 371965 w 517052"/>
              <a:gd name="connsiteY67" fmla="*/ 224327 h 459610"/>
              <a:gd name="connsiteX68" fmla="*/ 411046 w 517052"/>
              <a:gd name="connsiteY68" fmla="*/ 264006 h 459610"/>
              <a:gd name="connsiteX69" fmla="*/ 371965 w 517052"/>
              <a:gd name="connsiteY69" fmla="*/ 303276 h 459610"/>
              <a:gd name="connsiteX70" fmla="*/ 161091 w 517052"/>
              <a:gd name="connsiteY70" fmla="*/ 303276 h 459610"/>
              <a:gd name="connsiteX71" fmla="*/ 160277 w 517052"/>
              <a:gd name="connsiteY71" fmla="*/ 303276 h 459610"/>
              <a:gd name="connsiteX72" fmla="*/ 159463 w 517052"/>
              <a:gd name="connsiteY72" fmla="*/ 303276 h 459610"/>
              <a:gd name="connsiteX73" fmla="*/ 120382 w 517052"/>
              <a:gd name="connsiteY73" fmla="*/ 264006 h 459610"/>
              <a:gd name="connsiteX74" fmla="*/ 154171 w 517052"/>
              <a:gd name="connsiteY74" fmla="*/ 224736 h 459610"/>
              <a:gd name="connsiteX75" fmla="*/ 204243 w 517052"/>
              <a:gd name="connsiteY75" fmla="*/ 179330 h 459610"/>
              <a:gd name="connsiteX76" fmla="*/ 237625 w 517052"/>
              <a:gd name="connsiteY76" fmla="*/ 192420 h 459610"/>
              <a:gd name="connsiteX77" fmla="*/ 299910 w 517052"/>
              <a:gd name="connsiteY77" fmla="*/ 152741 h 459610"/>
              <a:gd name="connsiteX78" fmla="*/ 14261 w 517052"/>
              <a:gd name="connsiteY78" fmla="*/ 120607 h 459610"/>
              <a:gd name="connsiteX79" fmla="*/ 14261 w 517052"/>
              <a:gd name="connsiteY79" fmla="*/ 326779 h 459610"/>
              <a:gd name="connsiteX80" fmla="*/ 22817 w 517052"/>
              <a:gd name="connsiteY80" fmla="*/ 334928 h 459610"/>
              <a:gd name="connsiteX81" fmla="*/ 251395 w 517052"/>
              <a:gd name="connsiteY81" fmla="*/ 334928 h 459610"/>
              <a:gd name="connsiteX82" fmla="*/ 281547 w 517052"/>
              <a:gd name="connsiteY82" fmla="*/ 334928 h 459610"/>
              <a:gd name="connsiteX83" fmla="*/ 497494 w 517052"/>
              <a:gd name="connsiteY83" fmla="*/ 334928 h 459610"/>
              <a:gd name="connsiteX84" fmla="*/ 502791 w 517052"/>
              <a:gd name="connsiteY84" fmla="*/ 329631 h 459610"/>
              <a:gd name="connsiteX85" fmla="*/ 502791 w 517052"/>
              <a:gd name="connsiteY85" fmla="*/ 317408 h 459610"/>
              <a:gd name="connsiteX86" fmla="*/ 445748 w 517052"/>
              <a:gd name="connsiteY86" fmla="*/ 317408 h 459610"/>
              <a:gd name="connsiteX87" fmla="*/ 428228 w 517052"/>
              <a:gd name="connsiteY87" fmla="*/ 299887 h 459610"/>
              <a:gd name="connsiteX88" fmla="*/ 428228 w 517052"/>
              <a:gd name="connsiteY88" fmla="*/ 291738 h 459610"/>
              <a:gd name="connsiteX89" fmla="*/ 445748 w 517052"/>
              <a:gd name="connsiteY89" fmla="*/ 273810 h 459610"/>
              <a:gd name="connsiteX90" fmla="*/ 502791 w 517052"/>
              <a:gd name="connsiteY90" fmla="*/ 273810 h 459610"/>
              <a:gd name="connsiteX91" fmla="*/ 502791 w 517052"/>
              <a:gd name="connsiteY91" fmla="*/ 257919 h 459610"/>
              <a:gd name="connsiteX92" fmla="*/ 461231 w 517052"/>
              <a:gd name="connsiteY92" fmla="*/ 257919 h 459610"/>
              <a:gd name="connsiteX93" fmla="*/ 441674 w 517052"/>
              <a:gd name="connsiteY93" fmla="*/ 238769 h 459610"/>
              <a:gd name="connsiteX94" fmla="*/ 441674 w 517052"/>
              <a:gd name="connsiteY94" fmla="*/ 232250 h 459610"/>
              <a:gd name="connsiteX95" fmla="*/ 461231 w 517052"/>
              <a:gd name="connsiteY95" fmla="*/ 213099 h 459610"/>
              <a:gd name="connsiteX96" fmla="*/ 502791 w 517052"/>
              <a:gd name="connsiteY96" fmla="*/ 213099 h 459610"/>
              <a:gd name="connsiteX97" fmla="*/ 502791 w 517052"/>
              <a:gd name="connsiteY97" fmla="*/ 196801 h 459610"/>
              <a:gd name="connsiteX98" fmla="*/ 477529 w 517052"/>
              <a:gd name="connsiteY98" fmla="*/ 196801 h 459610"/>
              <a:gd name="connsiteX99" fmla="*/ 457157 w 517052"/>
              <a:gd name="connsiteY99" fmla="*/ 176428 h 459610"/>
              <a:gd name="connsiteX100" fmla="*/ 457157 w 517052"/>
              <a:gd name="connsiteY100" fmla="*/ 172761 h 459610"/>
              <a:gd name="connsiteX101" fmla="*/ 477529 w 517052"/>
              <a:gd name="connsiteY101" fmla="*/ 152388 h 459610"/>
              <a:gd name="connsiteX102" fmla="*/ 502791 w 517052"/>
              <a:gd name="connsiteY102" fmla="*/ 152388 h 459610"/>
              <a:gd name="connsiteX103" fmla="*/ 502791 w 517052"/>
              <a:gd name="connsiteY103" fmla="*/ 120607 h 459610"/>
              <a:gd name="connsiteX104" fmla="*/ 19558 w 517052"/>
              <a:gd name="connsiteY104" fmla="*/ 14261 h 459610"/>
              <a:gd name="connsiteX105" fmla="*/ 14261 w 517052"/>
              <a:gd name="connsiteY105" fmla="*/ 19150 h 459610"/>
              <a:gd name="connsiteX106" fmla="*/ 14261 w 517052"/>
              <a:gd name="connsiteY106" fmla="*/ 106346 h 459610"/>
              <a:gd name="connsiteX107" fmla="*/ 502791 w 517052"/>
              <a:gd name="connsiteY107" fmla="*/ 106346 h 459610"/>
              <a:gd name="connsiteX108" fmla="*/ 502791 w 517052"/>
              <a:gd name="connsiteY108" fmla="*/ 65600 h 459610"/>
              <a:gd name="connsiteX109" fmla="*/ 497087 w 517052"/>
              <a:gd name="connsiteY109" fmla="*/ 59896 h 459610"/>
              <a:gd name="connsiteX110" fmla="*/ 184574 w 517052"/>
              <a:gd name="connsiteY110" fmla="*/ 59896 h 459610"/>
              <a:gd name="connsiteX111" fmla="*/ 169091 w 517052"/>
              <a:gd name="connsiteY111" fmla="*/ 53784 h 459610"/>
              <a:gd name="connsiteX112" fmla="*/ 135273 w 517052"/>
              <a:gd name="connsiteY112" fmla="*/ 22410 h 459610"/>
              <a:gd name="connsiteX113" fmla="*/ 114493 w 517052"/>
              <a:gd name="connsiteY113" fmla="*/ 14261 h 459610"/>
              <a:gd name="connsiteX114" fmla="*/ 19558 w 517052"/>
              <a:gd name="connsiteY114" fmla="*/ 0 h 459610"/>
              <a:gd name="connsiteX115" fmla="*/ 114493 w 517052"/>
              <a:gd name="connsiteY115" fmla="*/ 0 h 459610"/>
              <a:gd name="connsiteX116" fmla="*/ 145052 w 517052"/>
              <a:gd name="connsiteY116" fmla="*/ 11816 h 459610"/>
              <a:gd name="connsiteX117" fmla="*/ 178870 w 517052"/>
              <a:gd name="connsiteY117" fmla="*/ 43190 h 459610"/>
              <a:gd name="connsiteX118" fmla="*/ 184574 w 517052"/>
              <a:gd name="connsiteY118" fmla="*/ 45228 h 459610"/>
              <a:gd name="connsiteX119" fmla="*/ 497087 w 517052"/>
              <a:gd name="connsiteY119" fmla="*/ 45228 h 459610"/>
              <a:gd name="connsiteX120" fmla="*/ 517052 w 517052"/>
              <a:gd name="connsiteY120" fmla="*/ 65600 h 459610"/>
              <a:gd name="connsiteX121" fmla="*/ 517052 w 517052"/>
              <a:gd name="connsiteY121" fmla="*/ 159315 h 459610"/>
              <a:gd name="connsiteX122" fmla="*/ 517052 w 517052"/>
              <a:gd name="connsiteY122" fmla="*/ 189874 h 459610"/>
              <a:gd name="connsiteX123" fmla="*/ 517052 w 517052"/>
              <a:gd name="connsiteY123" fmla="*/ 220433 h 459610"/>
              <a:gd name="connsiteX124" fmla="*/ 517052 w 517052"/>
              <a:gd name="connsiteY124" fmla="*/ 250585 h 459610"/>
              <a:gd name="connsiteX125" fmla="*/ 517052 w 517052"/>
              <a:gd name="connsiteY125" fmla="*/ 281144 h 459610"/>
              <a:gd name="connsiteX126" fmla="*/ 517052 w 517052"/>
              <a:gd name="connsiteY126" fmla="*/ 310074 h 459610"/>
              <a:gd name="connsiteX127" fmla="*/ 517052 w 517052"/>
              <a:gd name="connsiteY127" fmla="*/ 329631 h 459610"/>
              <a:gd name="connsiteX128" fmla="*/ 497494 w 517052"/>
              <a:gd name="connsiteY128" fmla="*/ 349189 h 459610"/>
              <a:gd name="connsiteX129" fmla="*/ 288881 w 517052"/>
              <a:gd name="connsiteY129" fmla="*/ 349189 h 459610"/>
              <a:gd name="connsiteX130" fmla="*/ 288881 w 517052"/>
              <a:gd name="connsiteY130" fmla="*/ 391565 h 459610"/>
              <a:gd name="connsiteX131" fmla="*/ 297845 w 517052"/>
              <a:gd name="connsiteY131" fmla="*/ 401344 h 459610"/>
              <a:gd name="connsiteX132" fmla="*/ 377297 w 517052"/>
              <a:gd name="connsiteY132" fmla="*/ 401344 h 459610"/>
              <a:gd name="connsiteX133" fmla="*/ 395225 w 517052"/>
              <a:gd name="connsiteY133" fmla="*/ 419679 h 459610"/>
              <a:gd name="connsiteX134" fmla="*/ 395225 w 517052"/>
              <a:gd name="connsiteY134" fmla="*/ 427828 h 459610"/>
              <a:gd name="connsiteX135" fmla="*/ 377297 w 517052"/>
              <a:gd name="connsiteY135" fmla="*/ 446164 h 459610"/>
              <a:gd name="connsiteX136" fmla="*/ 294992 w 517052"/>
              <a:gd name="connsiteY136" fmla="*/ 446164 h 459610"/>
              <a:gd name="connsiteX137" fmla="*/ 266471 w 517052"/>
              <a:gd name="connsiteY137" fmla="*/ 459610 h 459610"/>
              <a:gd name="connsiteX138" fmla="*/ 237950 w 517052"/>
              <a:gd name="connsiteY138" fmla="*/ 446164 h 459610"/>
              <a:gd name="connsiteX139" fmla="*/ 155645 w 517052"/>
              <a:gd name="connsiteY139" fmla="*/ 446164 h 459610"/>
              <a:gd name="connsiteX140" fmla="*/ 137310 w 517052"/>
              <a:gd name="connsiteY140" fmla="*/ 427828 h 459610"/>
              <a:gd name="connsiteX141" fmla="*/ 137310 w 517052"/>
              <a:gd name="connsiteY141" fmla="*/ 419679 h 459610"/>
              <a:gd name="connsiteX142" fmla="*/ 155645 w 517052"/>
              <a:gd name="connsiteY142" fmla="*/ 401344 h 459610"/>
              <a:gd name="connsiteX143" fmla="*/ 234690 w 517052"/>
              <a:gd name="connsiteY143" fmla="*/ 401344 h 459610"/>
              <a:gd name="connsiteX144" fmla="*/ 244061 w 517052"/>
              <a:gd name="connsiteY144" fmla="*/ 391565 h 459610"/>
              <a:gd name="connsiteX145" fmla="*/ 244061 w 517052"/>
              <a:gd name="connsiteY145" fmla="*/ 349189 h 459610"/>
              <a:gd name="connsiteX146" fmla="*/ 22817 w 517052"/>
              <a:gd name="connsiteY146" fmla="*/ 349189 h 459610"/>
              <a:gd name="connsiteX147" fmla="*/ 0 w 517052"/>
              <a:gd name="connsiteY147" fmla="*/ 326779 h 459610"/>
              <a:gd name="connsiteX148" fmla="*/ 0 w 517052"/>
              <a:gd name="connsiteY148" fmla="*/ 19150 h 459610"/>
              <a:gd name="connsiteX149" fmla="*/ 19558 w 517052"/>
              <a:gd name="connsiteY149" fmla="*/ 0 h 4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17052" h="459610">
                <a:moveTo>
                  <a:pt x="303549" y="415605"/>
                </a:moveTo>
                <a:cubicBezTo>
                  <a:pt x="303549" y="417642"/>
                  <a:pt x="303956" y="419679"/>
                  <a:pt x="303956" y="421716"/>
                </a:cubicBezTo>
                <a:cubicBezTo>
                  <a:pt x="303956" y="424976"/>
                  <a:pt x="303549" y="428643"/>
                  <a:pt x="302326" y="431903"/>
                </a:cubicBezTo>
                <a:lnTo>
                  <a:pt x="377297" y="431903"/>
                </a:lnTo>
                <a:cubicBezTo>
                  <a:pt x="379334" y="431903"/>
                  <a:pt x="380964" y="429865"/>
                  <a:pt x="380964" y="427828"/>
                </a:cubicBezTo>
                <a:lnTo>
                  <a:pt x="380964" y="419679"/>
                </a:lnTo>
                <a:cubicBezTo>
                  <a:pt x="380964" y="417642"/>
                  <a:pt x="379334" y="415605"/>
                  <a:pt x="377297" y="415605"/>
                </a:cubicBezTo>
                <a:close/>
                <a:moveTo>
                  <a:pt x="155645" y="415605"/>
                </a:moveTo>
                <a:cubicBezTo>
                  <a:pt x="153608" y="415605"/>
                  <a:pt x="151571" y="417642"/>
                  <a:pt x="151571" y="419679"/>
                </a:cubicBezTo>
                <a:lnTo>
                  <a:pt x="151571" y="427828"/>
                </a:lnTo>
                <a:cubicBezTo>
                  <a:pt x="151571" y="429865"/>
                  <a:pt x="153608" y="431903"/>
                  <a:pt x="155645" y="431903"/>
                </a:cubicBezTo>
                <a:lnTo>
                  <a:pt x="230208" y="431903"/>
                </a:lnTo>
                <a:cubicBezTo>
                  <a:pt x="229393" y="428643"/>
                  <a:pt x="228578" y="424976"/>
                  <a:pt x="228578" y="421716"/>
                </a:cubicBezTo>
                <a:cubicBezTo>
                  <a:pt x="228578" y="419679"/>
                  <a:pt x="228986" y="417642"/>
                  <a:pt x="229393" y="415605"/>
                </a:cubicBezTo>
                <a:close/>
                <a:moveTo>
                  <a:pt x="266471" y="398491"/>
                </a:moveTo>
                <a:cubicBezTo>
                  <a:pt x="253840" y="398491"/>
                  <a:pt x="242839" y="408678"/>
                  <a:pt x="242839" y="421716"/>
                </a:cubicBezTo>
                <a:cubicBezTo>
                  <a:pt x="242839" y="434755"/>
                  <a:pt x="253840" y="445349"/>
                  <a:pt x="266471" y="445349"/>
                </a:cubicBezTo>
                <a:cubicBezTo>
                  <a:pt x="279102" y="445349"/>
                  <a:pt x="289288" y="434755"/>
                  <a:pt x="289288" y="421716"/>
                </a:cubicBezTo>
                <a:cubicBezTo>
                  <a:pt x="289288" y="408678"/>
                  <a:pt x="279102" y="398491"/>
                  <a:pt x="266471" y="398491"/>
                </a:cubicBezTo>
                <a:close/>
                <a:moveTo>
                  <a:pt x="258322" y="349189"/>
                </a:moveTo>
                <a:lnTo>
                  <a:pt x="258322" y="385045"/>
                </a:lnTo>
                <a:cubicBezTo>
                  <a:pt x="260767" y="384638"/>
                  <a:pt x="263619" y="384230"/>
                  <a:pt x="266471" y="384230"/>
                </a:cubicBezTo>
                <a:cubicBezTo>
                  <a:pt x="269323" y="384230"/>
                  <a:pt x="271768" y="384638"/>
                  <a:pt x="274213" y="385045"/>
                </a:cubicBezTo>
                <a:lnTo>
                  <a:pt x="274213" y="349189"/>
                </a:lnTo>
                <a:close/>
                <a:moveTo>
                  <a:pt x="445748" y="288071"/>
                </a:moveTo>
                <a:cubicBezTo>
                  <a:pt x="444118" y="288071"/>
                  <a:pt x="442489" y="289701"/>
                  <a:pt x="442489" y="291738"/>
                </a:cubicBezTo>
                <a:lnTo>
                  <a:pt x="442489" y="299887"/>
                </a:lnTo>
                <a:cubicBezTo>
                  <a:pt x="442489" y="301517"/>
                  <a:pt x="444118" y="303147"/>
                  <a:pt x="445748" y="303147"/>
                </a:cubicBezTo>
                <a:lnTo>
                  <a:pt x="502791" y="303147"/>
                </a:lnTo>
                <a:lnTo>
                  <a:pt x="502791" y="288071"/>
                </a:lnTo>
                <a:close/>
                <a:moveTo>
                  <a:pt x="461231" y="227360"/>
                </a:moveTo>
                <a:cubicBezTo>
                  <a:pt x="458379" y="227360"/>
                  <a:pt x="456342" y="229805"/>
                  <a:pt x="456342" y="232250"/>
                </a:cubicBezTo>
                <a:lnTo>
                  <a:pt x="456342" y="238769"/>
                </a:lnTo>
                <a:cubicBezTo>
                  <a:pt x="456342" y="241621"/>
                  <a:pt x="458379" y="243658"/>
                  <a:pt x="461231" y="243658"/>
                </a:cubicBezTo>
                <a:lnTo>
                  <a:pt x="502791" y="243658"/>
                </a:lnTo>
                <a:lnTo>
                  <a:pt x="502791" y="227360"/>
                </a:lnTo>
                <a:close/>
                <a:moveTo>
                  <a:pt x="299910" y="167058"/>
                </a:moveTo>
                <a:cubicBezTo>
                  <a:pt x="275077" y="167058"/>
                  <a:pt x="253501" y="183830"/>
                  <a:pt x="246988" y="207555"/>
                </a:cubicBezTo>
                <a:cubicBezTo>
                  <a:pt x="246174" y="210419"/>
                  <a:pt x="243731" y="212464"/>
                  <a:pt x="240881" y="212464"/>
                </a:cubicBezTo>
                <a:cubicBezTo>
                  <a:pt x="238439" y="213282"/>
                  <a:pt x="235589" y="212055"/>
                  <a:pt x="233961" y="209601"/>
                </a:cubicBezTo>
                <a:cubicBezTo>
                  <a:pt x="227040" y="199374"/>
                  <a:pt x="216049" y="193647"/>
                  <a:pt x="204243" y="193647"/>
                </a:cubicBezTo>
                <a:cubicBezTo>
                  <a:pt x="184296" y="193647"/>
                  <a:pt x="168419" y="210010"/>
                  <a:pt x="168419" y="230054"/>
                </a:cubicBezTo>
                <a:lnTo>
                  <a:pt x="168419" y="231281"/>
                </a:lnTo>
                <a:cubicBezTo>
                  <a:pt x="168419" y="233326"/>
                  <a:pt x="167198" y="235372"/>
                  <a:pt x="165976" y="236599"/>
                </a:cubicBezTo>
                <a:cubicBezTo>
                  <a:pt x="164755" y="237826"/>
                  <a:pt x="162720" y="239053"/>
                  <a:pt x="160684" y="239053"/>
                </a:cubicBezTo>
                <a:lnTo>
                  <a:pt x="159463" y="238644"/>
                </a:lnTo>
                <a:cubicBezTo>
                  <a:pt x="146029" y="238644"/>
                  <a:pt x="134630" y="249689"/>
                  <a:pt x="134630" y="264006"/>
                </a:cubicBezTo>
                <a:cubicBezTo>
                  <a:pt x="134630" y="277505"/>
                  <a:pt x="146029" y="288550"/>
                  <a:pt x="159463" y="288550"/>
                </a:cubicBezTo>
                <a:lnTo>
                  <a:pt x="160684" y="288550"/>
                </a:lnTo>
                <a:cubicBezTo>
                  <a:pt x="161091" y="288550"/>
                  <a:pt x="161498" y="288550"/>
                  <a:pt x="161905" y="288550"/>
                </a:cubicBezTo>
                <a:lnTo>
                  <a:pt x="371965" y="288550"/>
                </a:lnTo>
                <a:cubicBezTo>
                  <a:pt x="385399" y="288550"/>
                  <a:pt x="396798" y="277505"/>
                  <a:pt x="396798" y="264006"/>
                </a:cubicBezTo>
                <a:cubicBezTo>
                  <a:pt x="396798" y="249689"/>
                  <a:pt x="385399" y="238644"/>
                  <a:pt x="371965" y="238644"/>
                </a:cubicBezTo>
                <a:cubicBezTo>
                  <a:pt x="369115" y="238644"/>
                  <a:pt x="366266" y="239053"/>
                  <a:pt x="363416" y="239871"/>
                </a:cubicBezTo>
                <a:cubicBezTo>
                  <a:pt x="360974" y="241099"/>
                  <a:pt x="358531" y="240280"/>
                  <a:pt x="356496" y="239053"/>
                </a:cubicBezTo>
                <a:cubicBezTo>
                  <a:pt x="354460" y="237008"/>
                  <a:pt x="353646" y="234554"/>
                  <a:pt x="354053" y="232099"/>
                </a:cubicBezTo>
                <a:cubicBezTo>
                  <a:pt x="354867" y="228418"/>
                  <a:pt x="355274" y="225554"/>
                  <a:pt x="355274" y="222282"/>
                </a:cubicBezTo>
                <a:cubicBezTo>
                  <a:pt x="355274" y="192011"/>
                  <a:pt x="330035" y="167058"/>
                  <a:pt x="299910" y="167058"/>
                </a:cubicBezTo>
                <a:close/>
                <a:moveTo>
                  <a:pt x="477529" y="166649"/>
                </a:moveTo>
                <a:cubicBezTo>
                  <a:pt x="474270" y="166649"/>
                  <a:pt x="471417" y="169094"/>
                  <a:pt x="471417" y="172761"/>
                </a:cubicBezTo>
                <a:lnTo>
                  <a:pt x="471417" y="176428"/>
                </a:lnTo>
                <a:cubicBezTo>
                  <a:pt x="471417" y="179688"/>
                  <a:pt x="474270" y="182540"/>
                  <a:pt x="477529" y="182540"/>
                </a:cubicBezTo>
                <a:lnTo>
                  <a:pt x="502791" y="182540"/>
                </a:lnTo>
                <a:lnTo>
                  <a:pt x="502791" y="166649"/>
                </a:lnTo>
                <a:close/>
                <a:moveTo>
                  <a:pt x="299910" y="152741"/>
                </a:moveTo>
                <a:cubicBezTo>
                  <a:pt x="338176" y="152741"/>
                  <a:pt x="369523" y="183830"/>
                  <a:pt x="369523" y="222282"/>
                </a:cubicBezTo>
                <a:cubicBezTo>
                  <a:pt x="369523" y="223100"/>
                  <a:pt x="369523" y="223509"/>
                  <a:pt x="369523" y="224327"/>
                </a:cubicBezTo>
                <a:cubicBezTo>
                  <a:pt x="370337" y="224327"/>
                  <a:pt x="370744" y="224327"/>
                  <a:pt x="371965" y="224327"/>
                </a:cubicBezTo>
                <a:cubicBezTo>
                  <a:pt x="393134" y="224327"/>
                  <a:pt x="411046" y="241917"/>
                  <a:pt x="411046" y="264006"/>
                </a:cubicBezTo>
                <a:cubicBezTo>
                  <a:pt x="411046" y="285277"/>
                  <a:pt x="393134" y="303276"/>
                  <a:pt x="371965" y="303276"/>
                </a:cubicBezTo>
                <a:lnTo>
                  <a:pt x="161091" y="303276"/>
                </a:lnTo>
                <a:cubicBezTo>
                  <a:pt x="160684" y="303276"/>
                  <a:pt x="160277" y="303276"/>
                  <a:pt x="160277" y="303276"/>
                </a:cubicBezTo>
                <a:cubicBezTo>
                  <a:pt x="160277" y="303276"/>
                  <a:pt x="159870" y="303276"/>
                  <a:pt x="159463" y="303276"/>
                </a:cubicBezTo>
                <a:cubicBezTo>
                  <a:pt x="137887" y="303276"/>
                  <a:pt x="120382" y="285277"/>
                  <a:pt x="120382" y="264006"/>
                </a:cubicBezTo>
                <a:cubicBezTo>
                  <a:pt x="120382" y="243553"/>
                  <a:pt x="135037" y="227190"/>
                  <a:pt x="154171" y="224736"/>
                </a:cubicBezTo>
                <a:cubicBezTo>
                  <a:pt x="156613" y="199374"/>
                  <a:pt x="178189" y="179330"/>
                  <a:pt x="204243" y="179330"/>
                </a:cubicBezTo>
                <a:cubicBezTo>
                  <a:pt x="216456" y="179330"/>
                  <a:pt x="228261" y="183830"/>
                  <a:pt x="237625" y="192420"/>
                </a:cubicBezTo>
                <a:cubicBezTo>
                  <a:pt x="249023" y="168285"/>
                  <a:pt x="273042" y="152741"/>
                  <a:pt x="299910" y="152741"/>
                </a:cubicBezTo>
                <a:close/>
                <a:moveTo>
                  <a:pt x="14261" y="120607"/>
                </a:moveTo>
                <a:lnTo>
                  <a:pt x="14261" y="326779"/>
                </a:lnTo>
                <a:cubicBezTo>
                  <a:pt x="14261" y="331261"/>
                  <a:pt x="17928" y="334928"/>
                  <a:pt x="22817" y="334928"/>
                </a:cubicBezTo>
                <a:lnTo>
                  <a:pt x="251395" y="334928"/>
                </a:lnTo>
                <a:lnTo>
                  <a:pt x="281547" y="334928"/>
                </a:lnTo>
                <a:lnTo>
                  <a:pt x="497494" y="334928"/>
                </a:lnTo>
                <a:cubicBezTo>
                  <a:pt x="500754" y="334928"/>
                  <a:pt x="502791" y="332891"/>
                  <a:pt x="502791" y="329631"/>
                </a:cubicBezTo>
                <a:lnTo>
                  <a:pt x="502791" y="317408"/>
                </a:lnTo>
                <a:lnTo>
                  <a:pt x="445748" y="317408"/>
                </a:lnTo>
                <a:cubicBezTo>
                  <a:pt x="435969" y="317408"/>
                  <a:pt x="428228" y="309666"/>
                  <a:pt x="428228" y="299887"/>
                </a:cubicBezTo>
                <a:lnTo>
                  <a:pt x="428228" y="291738"/>
                </a:lnTo>
                <a:cubicBezTo>
                  <a:pt x="428228" y="281959"/>
                  <a:pt x="435969" y="273810"/>
                  <a:pt x="445748" y="273810"/>
                </a:cubicBezTo>
                <a:lnTo>
                  <a:pt x="502791" y="273810"/>
                </a:lnTo>
                <a:lnTo>
                  <a:pt x="502791" y="257919"/>
                </a:lnTo>
                <a:lnTo>
                  <a:pt x="461231" y="257919"/>
                </a:lnTo>
                <a:cubicBezTo>
                  <a:pt x="450638" y="257919"/>
                  <a:pt x="441674" y="249363"/>
                  <a:pt x="441674" y="238769"/>
                </a:cubicBezTo>
                <a:lnTo>
                  <a:pt x="441674" y="232250"/>
                </a:lnTo>
                <a:cubicBezTo>
                  <a:pt x="441674" y="221656"/>
                  <a:pt x="450638" y="213099"/>
                  <a:pt x="461231" y="213099"/>
                </a:cubicBezTo>
                <a:lnTo>
                  <a:pt x="502791" y="213099"/>
                </a:lnTo>
                <a:lnTo>
                  <a:pt x="502791" y="196801"/>
                </a:lnTo>
                <a:lnTo>
                  <a:pt x="477529" y="196801"/>
                </a:lnTo>
                <a:cubicBezTo>
                  <a:pt x="466528" y="196801"/>
                  <a:pt x="457157" y="187837"/>
                  <a:pt x="457157" y="176428"/>
                </a:cubicBezTo>
                <a:lnTo>
                  <a:pt x="457157" y="172761"/>
                </a:lnTo>
                <a:cubicBezTo>
                  <a:pt x="457157" y="161352"/>
                  <a:pt x="466528" y="152388"/>
                  <a:pt x="477529" y="152388"/>
                </a:cubicBezTo>
                <a:lnTo>
                  <a:pt x="502791" y="152388"/>
                </a:lnTo>
                <a:lnTo>
                  <a:pt x="502791" y="120607"/>
                </a:lnTo>
                <a:close/>
                <a:moveTo>
                  <a:pt x="19558" y="14261"/>
                </a:moveTo>
                <a:cubicBezTo>
                  <a:pt x="16705" y="14261"/>
                  <a:pt x="14261" y="16298"/>
                  <a:pt x="14261" y="19150"/>
                </a:cubicBezTo>
                <a:lnTo>
                  <a:pt x="14261" y="106346"/>
                </a:lnTo>
                <a:lnTo>
                  <a:pt x="502791" y="106346"/>
                </a:lnTo>
                <a:lnTo>
                  <a:pt x="502791" y="65600"/>
                </a:lnTo>
                <a:cubicBezTo>
                  <a:pt x="502791" y="62748"/>
                  <a:pt x="500346" y="59896"/>
                  <a:pt x="497087" y="59896"/>
                </a:cubicBezTo>
                <a:lnTo>
                  <a:pt x="184574" y="59896"/>
                </a:lnTo>
                <a:cubicBezTo>
                  <a:pt x="178870" y="59896"/>
                  <a:pt x="173573" y="57859"/>
                  <a:pt x="169091" y="53784"/>
                </a:cubicBezTo>
                <a:lnTo>
                  <a:pt x="135273" y="22410"/>
                </a:lnTo>
                <a:cubicBezTo>
                  <a:pt x="129568" y="17113"/>
                  <a:pt x="122234" y="14261"/>
                  <a:pt x="114493" y="14261"/>
                </a:cubicBezTo>
                <a:close/>
                <a:moveTo>
                  <a:pt x="19558" y="0"/>
                </a:moveTo>
                <a:lnTo>
                  <a:pt x="114493" y="0"/>
                </a:lnTo>
                <a:cubicBezTo>
                  <a:pt x="125901" y="0"/>
                  <a:pt x="136903" y="4075"/>
                  <a:pt x="145052" y="11816"/>
                </a:cubicBezTo>
                <a:lnTo>
                  <a:pt x="178870" y="43190"/>
                </a:lnTo>
                <a:cubicBezTo>
                  <a:pt x="180500" y="44820"/>
                  <a:pt x="182537" y="45228"/>
                  <a:pt x="184574" y="45228"/>
                </a:cubicBezTo>
                <a:lnTo>
                  <a:pt x="497087" y="45228"/>
                </a:lnTo>
                <a:cubicBezTo>
                  <a:pt x="508495" y="45228"/>
                  <a:pt x="517052" y="55007"/>
                  <a:pt x="517052" y="65600"/>
                </a:cubicBezTo>
                <a:lnTo>
                  <a:pt x="517052" y="159315"/>
                </a:lnTo>
                <a:lnTo>
                  <a:pt x="517052" y="189874"/>
                </a:lnTo>
                <a:lnTo>
                  <a:pt x="517052" y="220433"/>
                </a:lnTo>
                <a:lnTo>
                  <a:pt x="517052" y="250585"/>
                </a:lnTo>
                <a:lnTo>
                  <a:pt x="517052" y="281144"/>
                </a:lnTo>
                <a:lnTo>
                  <a:pt x="517052" y="310074"/>
                </a:lnTo>
                <a:lnTo>
                  <a:pt x="517052" y="329631"/>
                </a:lnTo>
                <a:cubicBezTo>
                  <a:pt x="517052" y="340633"/>
                  <a:pt x="508495" y="349189"/>
                  <a:pt x="497494" y="349189"/>
                </a:cubicBezTo>
                <a:lnTo>
                  <a:pt x="288881" y="349189"/>
                </a:lnTo>
                <a:lnTo>
                  <a:pt x="288881" y="391565"/>
                </a:lnTo>
                <a:cubicBezTo>
                  <a:pt x="292140" y="394009"/>
                  <a:pt x="295400" y="397676"/>
                  <a:pt x="297845" y="401344"/>
                </a:cubicBezTo>
                <a:lnTo>
                  <a:pt x="377297" y="401344"/>
                </a:lnTo>
                <a:cubicBezTo>
                  <a:pt x="387076" y="401344"/>
                  <a:pt x="395225" y="409493"/>
                  <a:pt x="395225" y="419679"/>
                </a:cubicBezTo>
                <a:lnTo>
                  <a:pt x="395225" y="427828"/>
                </a:lnTo>
                <a:cubicBezTo>
                  <a:pt x="395225" y="438015"/>
                  <a:pt x="387076" y="446164"/>
                  <a:pt x="377297" y="446164"/>
                </a:cubicBezTo>
                <a:lnTo>
                  <a:pt x="294992" y="446164"/>
                </a:lnTo>
                <a:cubicBezTo>
                  <a:pt x="288066" y="454313"/>
                  <a:pt x="277880" y="459610"/>
                  <a:pt x="266471" y="459610"/>
                </a:cubicBezTo>
                <a:cubicBezTo>
                  <a:pt x="254655" y="459610"/>
                  <a:pt x="244469" y="454313"/>
                  <a:pt x="237950" y="446164"/>
                </a:cubicBezTo>
                <a:lnTo>
                  <a:pt x="155645" y="446164"/>
                </a:lnTo>
                <a:cubicBezTo>
                  <a:pt x="145459" y="446164"/>
                  <a:pt x="137310" y="438015"/>
                  <a:pt x="137310" y="427828"/>
                </a:cubicBezTo>
                <a:lnTo>
                  <a:pt x="137310" y="419679"/>
                </a:lnTo>
                <a:cubicBezTo>
                  <a:pt x="137310" y="409493"/>
                  <a:pt x="145459" y="401344"/>
                  <a:pt x="155645" y="401344"/>
                </a:cubicBezTo>
                <a:lnTo>
                  <a:pt x="234690" y="401344"/>
                </a:lnTo>
                <a:cubicBezTo>
                  <a:pt x="237135" y="397676"/>
                  <a:pt x="240394" y="394009"/>
                  <a:pt x="244061" y="391565"/>
                </a:cubicBezTo>
                <a:lnTo>
                  <a:pt x="244061" y="349189"/>
                </a:lnTo>
                <a:lnTo>
                  <a:pt x="22817" y="349189"/>
                </a:lnTo>
                <a:cubicBezTo>
                  <a:pt x="10594" y="349189"/>
                  <a:pt x="0" y="339410"/>
                  <a:pt x="0" y="326779"/>
                </a:cubicBezTo>
                <a:lnTo>
                  <a:pt x="0" y="19150"/>
                </a:lnTo>
                <a:cubicBezTo>
                  <a:pt x="0" y="8557"/>
                  <a:pt x="8964" y="0"/>
                  <a:pt x="19558"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A4572AEC-A9F4-060E-291A-8B240E80FBD9}"/>
              </a:ext>
            </a:extLst>
          </p:cNvPr>
          <p:cNvSpPr/>
          <p:nvPr/>
        </p:nvSpPr>
        <p:spPr bwMode="gray">
          <a:xfrm>
            <a:off x="226142" y="2053593"/>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51" name="Ovale 10">
            <a:extLst>
              <a:ext uri="{FF2B5EF4-FFF2-40B4-BE49-F238E27FC236}">
                <a16:creationId xmlns:a16="http://schemas.microsoft.com/office/drawing/2014/main" id="{138F6AA4-CA6B-E2BA-6EF7-AA20EE49A707}"/>
              </a:ext>
            </a:extLst>
          </p:cNvPr>
          <p:cNvSpPr/>
          <p:nvPr/>
        </p:nvSpPr>
        <p:spPr bwMode="gray">
          <a:xfrm>
            <a:off x="198447" y="200044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67" name="TextBox 66">
            <a:extLst>
              <a:ext uri="{FF2B5EF4-FFF2-40B4-BE49-F238E27FC236}">
                <a16:creationId xmlns:a16="http://schemas.microsoft.com/office/drawing/2014/main" id="{6966D819-4132-B301-A2CD-D42C27E2A270}"/>
              </a:ext>
            </a:extLst>
          </p:cNvPr>
          <p:cNvSpPr txBox="1"/>
          <p:nvPr/>
        </p:nvSpPr>
        <p:spPr bwMode="gray">
          <a:xfrm>
            <a:off x="573167" y="2142356"/>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registration in UNPP</a:t>
            </a:r>
          </a:p>
        </p:txBody>
      </p:sp>
      <p:sp>
        <p:nvSpPr>
          <p:cNvPr id="88" name="Freeform 24">
            <a:extLst>
              <a:ext uri="{FF2B5EF4-FFF2-40B4-BE49-F238E27FC236}">
                <a16:creationId xmlns:a16="http://schemas.microsoft.com/office/drawing/2014/main" id="{208A026B-C707-A288-824F-D8B55EF52644}"/>
              </a:ext>
            </a:extLst>
          </p:cNvPr>
          <p:cNvSpPr>
            <a:spLocks noChangeArrowheads="1"/>
          </p:cNvSpPr>
          <p:nvPr/>
        </p:nvSpPr>
        <p:spPr bwMode="auto">
          <a:xfrm>
            <a:off x="372802" y="2131130"/>
            <a:ext cx="180881" cy="251270"/>
          </a:xfrm>
          <a:custGeom>
            <a:avLst/>
            <a:gdLst>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31205 w 2733675"/>
              <a:gd name="connsiteY10" fmla="*/ 2290995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172302 w 2733675"/>
              <a:gd name="connsiteY24" fmla="*/ 1396562 h 2688225"/>
              <a:gd name="connsiteX25" fmla="*/ 1172302 w 2733675"/>
              <a:gd name="connsiteY25" fmla="*/ 1480488 h 2688225"/>
              <a:gd name="connsiteX26" fmla="*/ 1261433 w 2733675"/>
              <a:gd name="connsiteY26" fmla="*/ 1480488 h 2688225"/>
              <a:gd name="connsiteX27" fmla="*/ 1261433 w 2733675"/>
              <a:gd name="connsiteY27" fmla="*/ 1396562 h 2688225"/>
              <a:gd name="connsiteX28" fmla="*/ 1443255 w 2733675"/>
              <a:gd name="connsiteY28" fmla="*/ 1326964 h 2688225"/>
              <a:gd name="connsiteX29" fmla="*/ 1597438 w 2733675"/>
              <a:gd name="connsiteY29" fmla="*/ 1326964 h 2688225"/>
              <a:gd name="connsiteX30" fmla="*/ 1633957 w 2733675"/>
              <a:gd name="connsiteY30" fmla="*/ 1361760 h 2688225"/>
              <a:gd name="connsiteX31" fmla="*/ 1633957 w 2733675"/>
              <a:gd name="connsiteY31" fmla="*/ 1515284 h 2688225"/>
              <a:gd name="connsiteX32" fmla="*/ 1597438 w 2733675"/>
              <a:gd name="connsiteY32" fmla="*/ 1552133 h 2688225"/>
              <a:gd name="connsiteX33" fmla="*/ 1443255 w 2733675"/>
              <a:gd name="connsiteY33" fmla="*/ 1552133 h 2688225"/>
              <a:gd name="connsiteX34" fmla="*/ 1408763 w 2733675"/>
              <a:gd name="connsiteY34" fmla="*/ 1515284 h 2688225"/>
              <a:gd name="connsiteX35" fmla="*/ 1408763 w 2733675"/>
              <a:gd name="connsiteY35" fmla="*/ 1361760 h 2688225"/>
              <a:gd name="connsiteX36" fmla="*/ 1443255 w 2733675"/>
              <a:gd name="connsiteY36" fmla="*/ 1326964 h 2688225"/>
              <a:gd name="connsiteX37" fmla="*/ 1137062 w 2733675"/>
              <a:gd name="connsiteY37" fmla="*/ 1326964 h 2688225"/>
              <a:gd name="connsiteX38" fmla="*/ 1298746 w 2733675"/>
              <a:gd name="connsiteY38" fmla="*/ 1326964 h 2688225"/>
              <a:gd name="connsiteX39" fmla="*/ 1333987 w 2733675"/>
              <a:gd name="connsiteY39" fmla="*/ 1361760 h 2688225"/>
              <a:gd name="connsiteX40" fmla="*/ 1333987 w 2733675"/>
              <a:gd name="connsiteY40" fmla="*/ 1515284 h 2688225"/>
              <a:gd name="connsiteX41" fmla="*/ 1298746 w 2733675"/>
              <a:gd name="connsiteY41" fmla="*/ 1552133 h 2688225"/>
              <a:gd name="connsiteX42" fmla="*/ 1137062 w 2733675"/>
              <a:gd name="connsiteY42" fmla="*/ 1552133 h 2688225"/>
              <a:gd name="connsiteX43" fmla="*/ 1099748 w 2733675"/>
              <a:gd name="connsiteY43" fmla="*/ 1515284 h 2688225"/>
              <a:gd name="connsiteX44" fmla="*/ 1099748 w 2733675"/>
              <a:gd name="connsiteY44" fmla="*/ 1361760 h 2688225"/>
              <a:gd name="connsiteX45" fmla="*/ 1137062 w 2733675"/>
              <a:gd name="connsiteY45" fmla="*/ 1326964 h 2688225"/>
              <a:gd name="connsiteX46" fmla="*/ 589173 w 2733675"/>
              <a:gd name="connsiteY46" fmla="*/ 1155336 h 2688225"/>
              <a:gd name="connsiteX47" fmla="*/ 545911 w 2733675"/>
              <a:gd name="connsiteY47" fmla="*/ 1175968 h 2688225"/>
              <a:gd name="connsiteX48" fmla="*/ 545911 w 2733675"/>
              <a:gd name="connsiteY48" fmla="*/ 1636039 h 2688225"/>
              <a:gd name="connsiteX49" fmla="*/ 545911 w 2733675"/>
              <a:gd name="connsiteY49" fmla="*/ 1638102 h 2688225"/>
              <a:gd name="connsiteX50" fmla="*/ 545911 w 2733675"/>
              <a:gd name="connsiteY50" fmla="*/ 1761889 h 2688225"/>
              <a:gd name="connsiteX51" fmla="*/ 508832 w 2733675"/>
              <a:gd name="connsiteY51" fmla="*/ 1796965 h 2688225"/>
              <a:gd name="connsiteX52" fmla="*/ 473811 w 2733675"/>
              <a:gd name="connsiteY52" fmla="*/ 1761889 h 2688225"/>
              <a:gd name="connsiteX53" fmla="*/ 473811 w 2733675"/>
              <a:gd name="connsiteY53" fmla="*/ 1638102 h 2688225"/>
              <a:gd name="connsiteX54" fmla="*/ 473811 w 2733675"/>
              <a:gd name="connsiteY54" fmla="*/ 1636039 h 2688225"/>
              <a:gd name="connsiteX55" fmla="*/ 430550 w 2733675"/>
              <a:gd name="connsiteY55" fmla="*/ 1615407 h 2688225"/>
              <a:gd name="connsiteX56" fmla="*/ 387288 w 2733675"/>
              <a:gd name="connsiteY56" fmla="*/ 1636039 h 2688225"/>
              <a:gd name="connsiteX57" fmla="*/ 387288 w 2733675"/>
              <a:gd name="connsiteY57" fmla="*/ 1722693 h 2688225"/>
              <a:gd name="connsiteX58" fmla="*/ 387288 w 2733675"/>
              <a:gd name="connsiteY58" fmla="*/ 1761889 h 2688225"/>
              <a:gd name="connsiteX59" fmla="*/ 352267 w 2733675"/>
              <a:gd name="connsiteY59" fmla="*/ 1796965 h 2688225"/>
              <a:gd name="connsiteX60" fmla="*/ 317246 w 2733675"/>
              <a:gd name="connsiteY60" fmla="*/ 1761889 h 2688225"/>
              <a:gd name="connsiteX61" fmla="*/ 317246 w 2733675"/>
              <a:gd name="connsiteY61" fmla="*/ 1722693 h 2688225"/>
              <a:gd name="connsiteX62" fmla="*/ 317246 w 2733675"/>
              <a:gd name="connsiteY62" fmla="*/ 1636039 h 2688225"/>
              <a:gd name="connsiteX63" fmla="*/ 280167 w 2733675"/>
              <a:gd name="connsiteY63" fmla="*/ 1617470 h 2688225"/>
              <a:gd name="connsiteX64" fmla="*/ 273984 w 2733675"/>
              <a:gd name="connsiteY64" fmla="*/ 1615407 h 2688225"/>
              <a:gd name="connsiteX65" fmla="*/ 230723 w 2733675"/>
              <a:gd name="connsiteY65" fmla="*/ 1636039 h 2688225"/>
              <a:gd name="connsiteX66" fmla="*/ 230723 w 2733675"/>
              <a:gd name="connsiteY66" fmla="*/ 1722693 h 2688225"/>
              <a:gd name="connsiteX67" fmla="*/ 230723 w 2733675"/>
              <a:gd name="connsiteY67" fmla="*/ 1761889 h 2688225"/>
              <a:gd name="connsiteX68" fmla="*/ 193644 w 2733675"/>
              <a:gd name="connsiteY68" fmla="*/ 1796965 h 2688225"/>
              <a:gd name="connsiteX69" fmla="*/ 158623 w 2733675"/>
              <a:gd name="connsiteY69" fmla="*/ 1761889 h 2688225"/>
              <a:gd name="connsiteX70" fmla="*/ 158623 w 2733675"/>
              <a:gd name="connsiteY70" fmla="*/ 1722693 h 2688225"/>
              <a:gd name="connsiteX71" fmla="*/ 158623 w 2733675"/>
              <a:gd name="connsiteY71" fmla="*/ 1636039 h 2688225"/>
              <a:gd name="connsiteX72" fmla="*/ 115361 w 2733675"/>
              <a:gd name="connsiteY72" fmla="*/ 1615407 h 2688225"/>
              <a:gd name="connsiteX73" fmla="*/ 72100 w 2733675"/>
              <a:gd name="connsiteY73" fmla="*/ 1636039 h 2688225"/>
              <a:gd name="connsiteX74" fmla="*/ 72100 w 2733675"/>
              <a:gd name="connsiteY74" fmla="*/ 1638102 h 2688225"/>
              <a:gd name="connsiteX75" fmla="*/ 72100 w 2733675"/>
              <a:gd name="connsiteY75" fmla="*/ 1722693 h 2688225"/>
              <a:gd name="connsiteX76" fmla="*/ 72100 w 2733675"/>
              <a:gd name="connsiteY76" fmla="*/ 1939316 h 2688225"/>
              <a:gd name="connsiteX77" fmla="*/ 195702 w 2733675"/>
              <a:gd name="connsiteY77" fmla="*/ 2209584 h 2688225"/>
              <a:gd name="connsiteX78" fmla="*/ 226602 w 2733675"/>
              <a:gd name="connsiteY78" fmla="*/ 2259099 h 2688225"/>
              <a:gd name="connsiteX79" fmla="*/ 628314 w 2733675"/>
              <a:gd name="connsiteY79" fmla="*/ 2259099 h 2688225"/>
              <a:gd name="connsiteX80" fmla="*/ 657152 w 2733675"/>
              <a:gd name="connsiteY80" fmla="*/ 2215772 h 2688225"/>
              <a:gd name="connsiteX81" fmla="*/ 645467 w 2733675"/>
              <a:gd name="connsiteY81" fmla="*/ 2249647 h 2688225"/>
              <a:gd name="connsiteX82" fmla="*/ 655094 w 2733675"/>
              <a:gd name="connsiteY82" fmla="*/ 2236810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481322 w 2733675"/>
              <a:gd name="connsiteY151" fmla="*/ 1087542 h 2688225"/>
              <a:gd name="connsiteX152" fmla="*/ 1481322 w 2733675"/>
              <a:gd name="connsiteY152" fmla="*/ 1171468 h 2688225"/>
              <a:gd name="connsiteX153" fmla="*/ 1570453 w 2733675"/>
              <a:gd name="connsiteY153" fmla="*/ 1171468 h 2688225"/>
              <a:gd name="connsiteX154" fmla="*/ 1570453 w 2733675"/>
              <a:gd name="connsiteY154" fmla="*/ 1087542 h 2688225"/>
              <a:gd name="connsiteX155" fmla="*/ 1172302 w 2733675"/>
              <a:gd name="connsiteY155" fmla="*/ 1087542 h 2688225"/>
              <a:gd name="connsiteX156" fmla="*/ 1172302 w 2733675"/>
              <a:gd name="connsiteY156" fmla="*/ 1171468 h 2688225"/>
              <a:gd name="connsiteX157" fmla="*/ 1261433 w 2733675"/>
              <a:gd name="connsiteY157" fmla="*/ 1171468 h 2688225"/>
              <a:gd name="connsiteX158" fmla="*/ 1261433 w 2733675"/>
              <a:gd name="connsiteY158" fmla="*/ 1087542 h 2688225"/>
              <a:gd name="connsiteX159" fmla="*/ 852739 w 2733675"/>
              <a:gd name="connsiteY159" fmla="*/ 1087542 h 2688225"/>
              <a:gd name="connsiteX160" fmla="*/ 852739 w 2733675"/>
              <a:gd name="connsiteY160" fmla="*/ 1171468 h 2688225"/>
              <a:gd name="connsiteX161" fmla="*/ 944756 w 2733675"/>
              <a:gd name="connsiteY161" fmla="*/ 1171468 h 2688225"/>
              <a:gd name="connsiteX162" fmla="*/ 944756 w 2733675"/>
              <a:gd name="connsiteY162" fmla="*/ 1087542 h 2688225"/>
              <a:gd name="connsiteX163" fmla="*/ 1753339 w 2733675"/>
              <a:gd name="connsiteY163" fmla="*/ 1017944 h 2688225"/>
              <a:gd name="connsiteX164" fmla="*/ 1916457 w 2733675"/>
              <a:gd name="connsiteY164" fmla="*/ 1017944 h 2688225"/>
              <a:gd name="connsiteX165" fmla="*/ 1952007 w 2733675"/>
              <a:gd name="connsiteY165" fmla="*/ 1052740 h 2688225"/>
              <a:gd name="connsiteX166" fmla="*/ 1952007 w 2733675"/>
              <a:gd name="connsiteY166" fmla="*/ 1208312 h 2688225"/>
              <a:gd name="connsiteX167" fmla="*/ 1916457 w 2733675"/>
              <a:gd name="connsiteY167" fmla="*/ 1243113 h 2688225"/>
              <a:gd name="connsiteX168" fmla="*/ 1753339 w 2733675"/>
              <a:gd name="connsiteY168" fmla="*/ 1243113 h 2688225"/>
              <a:gd name="connsiteX169" fmla="*/ 1717789 w 2733675"/>
              <a:gd name="connsiteY169" fmla="*/ 1208312 h 2688225"/>
              <a:gd name="connsiteX170" fmla="*/ 1717789 w 2733675"/>
              <a:gd name="connsiteY170" fmla="*/ 1052740 h 2688225"/>
              <a:gd name="connsiteX171" fmla="*/ 1753339 w 2733675"/>
              <a:gd name="connsiteY171" fmla="*/ 1017944 h 2688225"/>
              <a:gd name="connsiteX172" fmla="*/ 1446082 w 2733675"/>
              <a:gd name="connsiteY172" fmla="*/ 1017944 h 2688225"/>
              <a:gd name="connsiteX173" fmla="*/ 1607766 w 2733675"/>
              <a:gd name="connsiteY173" fmla="*/ 1017944 h 2688225"/>
              <a:gd name="connsiteX174" fmla="*/ 1643007 w 2733675"/>
              <a:gd name="connsiteY174" fmla="*/ 1052740 h 2688225"/>
              <a:gd name="connsiteX175" fmla="*/ 1643007 w 2733675"/>
              <a:gd name="connsiteY175" fmla="*/ 1208312 h 2688225"/>
              <a:gd name="connsiteX176" fmla="*/ 1607766 w 2733675"/>
              <a:gd name="connsiteY176" fmla="*/ 1243113 h 2688225"/>
              <a:gd name="connsiteX177" fmla="*/ 1446082 w 2733675"/>
              <a:gd name="connsiteY177" fmla="*/ 1243113 h 2688225"/>
              <a:gd name="connsiteX178" fmla="*/ 1408768 w 2733675"/>
              <a:gd name="connsiteY178" fmla="*/ 1208312 h 2688225"/>
              <a:gd name="connsiteX179" fmla="*/ 1408768 w 2733675"/>
              <a:gd name="connsiteY179" fmla="*/ 1052740 h 2688225"/>
              <a:gd name="connsiteX180" fmla="*/ 1446082 w 2733675"/>
              <a:gd name="connsiteY180" fmla="*/ 1017944 h 2688225"/>
              <a:gd name="connsiteX181" fmla="*/ 1137062 w 2733675"/>
              <a:gd name="connsiteY181" fmla="*/ 1017944 h 2688225"/>
              <a:gd name="connsiteX182" fmla="*/ 1298746 w 2733675"/>
              <a:gd name="connsiteY182" fmla="*/ 1017944 h 2688225"/>
              <a:gd name="connsiteX183" fmla="*/ 1333987 w 2733675"/>
              <a:gd name="connsiteY183" fmla="*/ 1052740 h 2688225"/>
              <a:gd name="connsiteX184" fmla="*/ 1333987 w 2733675"/>
              <a:gd name="connsiteY184" fmla="*/ 1208312 h 2688225"/>
              <a:gd name="connsiteX185" fmla="*/ 1298746 w 2733675"/>
              <a:gd name="connsiteY185" fmla="*/ 1243113 h 2688225"/>
              <a:gd name="connsiteX186" fmla="*/ 1137062 w 2733675"/>
              <a:gd name="connsiteY186" fmla="*/ 1243113 h 2688225"/>
              <a:gd name="connsiteX187" fmla="*/ 1099748 w 2733675"/>
              <a:gd name="connsiteY187" fmla="*/ 1208312 h 2688225"/>
              <a:gd name="connsiteX188" fmla="*/ 1099748 w 2733675"/>
              <a:gd name="connsiteY188" fmla="*/ 1052740 h 2688225"/>
              <a:gd name="connsiteX189" fmla="*/ 1137062 w 2733675"/>
              <a:gd name="connsiteY189" fmla="*/ 1017944 h 2688225"/>
              <a:gd name="connsiteX190" fmla="*/ 817188 w 2733675"/>
              <a:gd name="connsiteY190" fmla="*/ 1017944 h 2688225"/>
              <a:gd name="connsiteX191" fmla="*/ 980306 w 2733675"/>
              <a:gd name="connsiteY191" fmla="*/ 1017944 h 2688225"/>
              <a:gd name="connsiteX192" fmla="*/ 1015857 w 2733675"/>
              <a:gd name="connsiteY192" fmla="*/ 1052740 h 2688225"/>
              <a:gd name="connsiteX193" fmla="*/ 1015857 w 2733675"/>
              <a:gd name="connsiteY193" fmla="*/ 1208312 h 2688225"/>
              <a:gd name="connsiteX194" fmla="*/ 980306 w 2733675"/>
              <a:gd name="connsiteY194" fmla="*/ 1243113 h 2688225"/>
              <a:gd name="connsiteX195" fmla="*/ 817188 w 2733675"/>
              <a:gd name="connsiteY195" fmla="*/ 1243113 h 2688225"/>
              <a:gd name="connsiteX196" fmla="*/ 781638 w 2733675"/>
              <a:gd name="connsiteY196" fmla="*/ 1208312 h 2688225"/>
              <a:gd name="connsiteX197" fmla="*/ 781638 w 2733675"/>
              <a:gd name="connsiteY197" fmla="*/ 1052740 h 2688225"/>
              <a:gd name="connsiteX198" fmla="*/ 817188 w 2733675"/>
              <a:gd name="connsiteY198" fmla="*/ 1017944 h 2688225"/>
              <a:gd name="connsiteX199" fmla="*/ 2106375 w 2733675"/>
              <a:gd name="connsiteY199" fmla="*/ 770835 h 2688225"/>
              <a:gd name="connsiteX200" fmla="*/ 2106375 w 2733675"/>
              <a:gd name="connsiteY200" fmla="*/ 854012 h 2688225"/>
              <a:gd name="connsiteX201" fmla="*/ 2197583 w 2733675"/>
              <a:gd name="connsiteY201" fmla="*/ 854012 h 2688225"/>
              <a:gd name="connsiteX202" fmla="*/ 2197583 w 2733675"/>
              <a:gd name="connsiteY202" fmla="*/ 770835 h 2688225"/>
              <a:gd name="connsiteX203" fmla="*/ 1788889 w 2733675"/>
              <a:gd name="connsiteY203" fmla="*/ 770835 h 2688225"/>
              <a:gd name="connsiteX204" fmla="*/ 1788889 w 2733675"/>
              <a:gd name="connsiteY204" fmla="*/ 854012 h 2688225"/>
              <a:gd name="connsiteX205" fmla="*/ 1880907 w 2733675"/>
              <a:gd name="connsiteY205" fmla="*/ 854012 h 2688225"/>
              <a:gd name="connsiteX206" fmla="*/ 1880907 w 2733675"/>
              <a:gd name="connsiteY206" fmla="*/ 770835 h 2688225"/>
              <a:gd name="connsiteX207" fmla="*/ 1479769 w 2733675"/>
              <a:gd name="connsiteY207" fmla="*/ 770835 h 2688225"/>
              <a:gd name="connsiteX208" fmla="*/ 1479769 w 2733675"/>
              <a:gd name="connsiteY208" fmla="*/ 854012 h 2688225"/>
              <a:gd name="connsiteX209" fmla="*/ 1564979 w 2733675"/>
              <a:gd name="connsiteY209" fmla="*/ 854012 h 2688225"/>
              <a:gd name="connsiteX210" fmla="*/ 1564979 w 2733675"/>
              <a:gd name="connsiteY210" fmla="*/ 770835 h 2688225"/>
              <a:gd name="connsiteX211" fmla="*/ 1169341 w 2733675"/>
              <a:gd name="connsiteY211" fmla="*/ 770835 h 2688225"/>
              <a:gd name="connsiteX212" fmla="*/ 1169341 w 2733675"/>
              <a:gd name="connsiteY212" fmla="*/ 854012 h 2688225"/>
              <a:gd name="connsiteX213" fmla="*/ 1253272 w 2733675"/>
              <a:gd name="connsiteY213" fmla="*/ 854012 h 2688225"/>
              <a:gd name="connsiteX214" fmla="*/ 1253272 w 2733675"/>
              <a:gd name="connsiteY214" fmla="*/ 770835 h 2688225"/>
              <a:gd name="connsiteX215" fmla="*/ 862373 w 2733675"/>
              <a:gd name="connsiteY215" fmla="*/ 770835 h 2688225"/>
              <a:gd name="connsiteX216" fmla="*/ 862373 w 2733675"/>
              <a:gd name="connsiteY216" fmla="*/ 854012 h 2688225"/>
              <a:gd name="connsiteX217" fmla="*/ 944257 w 2733675"/>
              <a:gd name="connsiteY217" fmla="*/ 854012 h 2688225"/>
              <a:gd name="connsiteX218" fmla="*/ 944257 w 2733675"/>
              <a:gd name="connsiteY218" fmla="*/ 770835 h 2688225"/>
              <a:gd name="connsiteX219" fmla="*/ 545172 w 2733675"/>
              <a:gd name="connsiteY219" fmla="*/ 770835 h 2688225"/>
              <a:gd name="connsiteX220" fmla="*/ 545172 w 2733675"/>
              <a:gd name="connsiteY220" fmla="*/ 854012 h 2688225"/>
              <a:gd name="connsiteX221" fmla="*/ 634302 w 2733675"/>
              <a:gd name="connsiteY221" fmla="*/ 854012 h 2688225"/>
              <a:gd name="connsiteX222" fmla="*/ 634302 w 2733675"/>
              <a:gd name="connsiteY222" fmla="*/ 770835 h 2688225"/>
              <a:gd name="connsiteX223" fmla="*/ 2071134 w 2733675"/>
              <a:gd name="connsiteY223" fmla="*/ 699829 h 2688225"/>
              <a:gd name="connsiteX224" fmla="*/ 2232819 w 2733675"/>
              <a:gd name="connsiteY224" fmla="*/ 699829 h 2688225"/>
              <a:gd name="connsiteX225" fmla="*/ 2270132 w 2733675"/>
              <a:gd name="connsiteY225" fmla="*/ 736343 h 2688225"/>
              <a:gd name="connsiteX226" fmla="*/ 2270132 w 2733675"/>
              <a:gd name="connsiteY226" fmla="*/ 890531 h 2688225"/>
              <a:gd name="connsiteX227" fmla="*/ 2232819 w 2733675"/>
              <a:gd name="connsiteY227" fmla="*/ 925023 h 2688225"/>
              <a:gd name="connsiteX228" fmla="*/ 2071134 w 2733675"/>
              <a:gd name="connsiteY228" fmla="*/ 925023 h 2688225"/>
              <a:gd name="connsiteX229" fmla="*/ 2035894 w 2733675"/>
              <a:gd name="connsiteY229" fmla="*/ 890531 h 2688225"/>
              <a:gd name="connsiteX230" fmla="*/ 2035894 w 2733675"/>
              <a:gd name="connsiteY230" fmla="*/ 736343 h 2688225"/>
              <a:gd name="connsiteX231" fmla="*/ 2071134 w 2733675"/>
              <a:gd name="connsiteY231" fmla="*/ 699829 h 2688225"/>
              <a:gd name="connsiteX232" fmla="*/ 1753339 w 2733675"/>
              <a:gd name="connsiteY232" fmla="*/ 699829 h 2688225"/>
              <a:gd name="connsiteX233" fmla="*/ 1916457 w 2733675"/>
              <a:gd name="connsiteY233" fmla="*/ 699829 h 2688225"/>
              <a:gd name="connsiteX234" fmla="*/ 1952007 w 2733675"/>
              <a:gd name="connsiteY234" fmla="*/ 736343 h 2688225"/>
              <a:gd name="connsiteX235" fmla="*/ 1952007 w 2733675"/>
              <a:gd name="connsiteY235" fmla="*/ 890531 h 2688225"/>
              <a:gd name="connsiteX236" fmla="*/ 1916457 w 2733675"/>
              <a:gd name="connsiteY236" fmla="*/ 925023 h 2688225"/>
              <a:gd name="connsiteX237" fmla="*/ 1753339 w 2733675"/>
              <a:gd name="connsiteY237" fmla="*/ 925023 h 2688225"/>
              <a:gd name="connsiteX238" fmla="*/ 1717789 w 2733675"/>
              <a:gd name="connsiteY238" fmla="*/ 890531 h 2688225"/>
              <a:gd name="connsiteX239" fmla="*/ 1717789 w 2733675"/>
              <a:gd name="connsiteY239" fmla="*/ 736343 h 2688225"/>
              <a:gd name="connsiteX240" fmla="*/ 1753339 w 2733675"/>
              <a:gd name="connsiteY240" fmla="*/ 699829 h 2688225"/>
              <a:gd name="connsiteX241" fmla="*/ 1443255 w 2733675"/>
              <a:gd name="connsiteY241" fmla="*/ 699829 h 2688225"/>
              <a:gd name="connsiteX242" fmla="*/ 1599466 w 2733675"/>
              <a:gd name="connsiteY242" fmla="*/ 699829 h 2688225"/>
              <a:gd name="connsiteX243" fmla="*/ 1633957 w 2733675"/>
              <a:gd name="connsiteY243" fmla="*/ 736343 h 2688225"/>
              <a:gd name="connsiteX244" fmla="*/ 1633957 w 2733675"/>
              <a:gd name="connsiteY244" fmla="*/ 890531 h 2688225"/>
              <a:gd name="connsiteX245" fmla="*/ 1599466 w 2733675"/>
              <a:gd name="connsiteY245" fmla="*/ 925023 h 2688225"/>
              <a:gd name="connsiteX246" fmla="*/ 1443255 w 2733675"/>
              <a:gd name="connsiteY246" fmla="*/ 925023 h 2688225"/>
              <a:gd name="connsiteX247" fmla="*/ 1408763 w 2733675"/>
              <a:gd name="connsiteY247" fmla="*/ 890531 h 2688225"/>
              <a:gd name="connsiteX248" fmla="*/ 1408763 w 2733675"/>
              <a:gd name="connsiteY248" fmla="*/ 736343 h 2688225"/>
              <a:gd name="connsiteX249" fmla="*/ 1443255 w 2733675"/>
              <a:gd name="connsiteY249" fmla="*/ 699829 h 2688225"/>
              <a:gd name="connsiteX250" fmla="*/ 1134544 w 2733675"/>
              <a:gd name="connsiteY250" fmla="*/ 699829 h 2688225"/>
              <a:gd name="connsiteX251" fmla="*/ 1290116 w 2733675"/>
              <a:gd name="connsiteY251" fmla="*/ 699829 h 2688225"/>
              <a:gd name="connsiteX252" fmla="*/ 1324917 w 2733675"/>
              <a:gd name="connsiteY252" fmla="*/ 736343 h 2688225"/>
              <a:gd name="connsiteX253" fmla="*/ 1324917 w 2733675"/>
              <a:gd name="connsiteY253" fmla="*/ 890531 h 2688225"/>
              <a:gd name="connsiteX254" fmla="*/ 1290116 w 2733675"/>
              <a:gd name="connsiteY254" fmla="*/ 925023 h 2688225"/>
              <a:gd name="connsiteX255" fmla="*/ 1134544 w 2733675"/>
              <a:gd name="connsiteY255" fmla="*/ 925023 h 2688225"/>
              <a:gd name="connsiteX256" fmla="*/ 1099743 w 2733675"/>
              <a:gd name="connsiteY256" fmla="*/ 890531 h 2688225"/>
              <a:gd name="connsiteX257" fmla="*/ 1099743 w 2733675"/>
              <a:gd name="connsiteY257" fmla="*/ 736343 h 2688225"/>
              <a:gd name="connsiteX258" fmla="*/ 1134544 w 2733675"/>
              <a:gd name="connsiteY258" fmla="*/ 699829 h 2688225"/>
              <a:gd name="connsiteX259" fmla="*/ 825529 w 2733675"/>
              <a:gd name="connsiteY259" fmla="*/ 699829 h 2688225"/>
              <a:gd name="connsiteX260" fmla="*/ 981100 w 2733675"/>
              <a:gd name="connsiteY260" fmla="*/ 699829 h 2688225"/>
              <a:gd name="connsiteX261" fmla="*/ 1015902 w 2733675"/>
              <a:gd name="connsiteY261" fmla="*/ 736343 h 2688225"/>
              <a:gd name="connsiteX262" fmla="*/ 1015902 w 2733675"/>
              <a:gd name="connsiteY262" fmla="*/ 890531 h 2688225"/>
              <a:gd name="connsiteX263" fmla="*/ 981100 w 2733675"/>
              <a:gd name="connsiteY263" fmla="*/ 925023 h 2688225"/>
              <a:gd name="connsiteX264" fmla="*/ 825529 w 2733675"/>
              <a:gd name="connsiteY264" fmla="*/ 925023 h 2688225"/>
              <a:gd name="connsiteX265" fmla="*/ 790728 w 2733675"/>
              <a:gd name="connsiteY265" fmla="*/ 890531 h 2688225"/>
              <a:gd name="connsiteX266" fmla="*/ 790728 w 2733675"/>
              <a:gd name="connsiteY266" fmla="*/ 736343 h 2688225"/>
              <a:gd name="connsiteX267" fmla="*/ 825529 w 2733675"/>
              <a:gd name="connsiteY267" fmla="*/ 699829 h 2688225"/>
              <a:gd name="connsiteX268" fmla="*/ 507858 w 2733675"/>
              <a:gd name="connsiteY268" fmla="*/ 699829 h 2688225"/>
              <a:gd name="connsiteX269" fmla="*/ 669543 w 2733675"/>
              <a:gd name="connsiteY269" fmla="*/ 699829 h 2688225"/>
              <a:gd name="connsiteX270" fmla="*/ 706856 w 2733675"/>
              <a:gd name="connsiteY270" fmla="*/ 736343 h 2688225"/>
              <a:gd name="connsiteX271" fmla="*/ 706856 w 2733675"/>
              <a:gd name="connsiteY271" fmla="*/ 890531 h 2688225"/>
              <a:gd name="connsiteX272" fmla="*/ 669543 w 2733675"/>
              <a:gd name="connsiteY272" fmla="*/ 925023 h 2688225"/>
              <a:gd name="connsiteX273" fmla="*/ 507858 w 2733675"/>
              <a:gd name="connsiteY273" fmla="*/ 925023 h 2688225"/>
              <a:gd name="connsiteX274" fmla="*/ 472618 w 2733675"/>
              <a:gd name="connsiteY274" fmla="*/ 890531 h 2688225"/>
              <a:gd name="connsiteX275" fmla="*/ 472618 w 2733675"/>
              <a:gd name="connsiteY275" fmla="*/ 736343 h 2688225"/>
              <a:gd name="connsiteX276" fmla="*/ 507858 w 2733675"/>
              <a:gd name="connsiteY276" fmla="*/ 699829 h 2688225"/>
              <a:gd name="connsiteX277" fmla="*/ 364628 w 2733675"/>
              <a:gd name="connsiteY277" fmla="*/ 616867 h 2688225"/>
              <a:gd name="connsiteX278" fmla="*/ 313126 w 2733675"/>
              <a:gd name="connsiteY278" fmla="*/ 674632 h 2688225"/>
              <a:gd name="connsiteX279" fmla="*/ 313126 w 2733675"/>
              <a:gd name="connsiteY279" fmla="*/ 1551454 h 2688225"/>
              <a:gd name="connsiteX280" fmla="*/ 352267 w 2733675"/>
              <a:gd name="connsiteY280" fmla="*/ 1570023 h 2688225"/>
              <a:gd name="connsiteX281" fmla="*/ 430550 w 2733675"/>
              <a:gd name="connsiteY281" fmla="*/ 1545266 h 2688225"/>
              <a:gd name="connsiteX282" fmla="*/ 473811 w 2733675"/>
              <a:gd name="connsiteY282" fmla="*/ 1551454 h 2688225"/>
              <a:gd name="connsiteX283" fmla="*/ 473811 w 2733675"/>
              <a:gd name="connsiteY283" fmla="*/ 1175968 h 2688225"/>
              <a:gd name="connsiteX284" fmla="*/ 589173 w 2733675"/>
              <a:gd name="connsiteY284" fmla="*/ 1083126 h 2688225"/>
              <a:gd name="connsiteX285" fmla="*/ 702476 w 2733675"/>
              <a:gd name="connsiteY285" fmla="*/ 1175968 h 2688225"/>
              <a:gd name="connsiteX286" fmla="*/ 702476 w 2733675"/>
              <a:gd name="connsiteY286" fmla="*/ 1487495 h 2688225"/>
              <a:gd name="connsiteX287" fmla="*/ 745733 w 2733675"/>
              <a:gd name="connsiteY287" fmla="*/ 1481307 h 2688225"/>
              <a:gd name="connsiteX288" fmla="*/ 861099 w 2733675"/>
              <a:gd name="connsiteY288" fmla="*/ 1572086 h 2688225"/>
              <a:gd name="connsiteX289" fmla="*/ 859037 w 2733675"/>
              <a:gd name="connsiteY289" fmla="*/ 1582399 h 2688225"/>
              <a:gd name="connsiteX290" fmla="*/ 848738 w 2733675"/>
              <a:gd name="connsiteY290" fmla="*/ 1636039 h 2688225"/>
              <a:gd name="connsiteX291" fmla="*/ 1891115 w 2733675"/>
              <a:gd name="connsiteY291" fmla="*/ 1636039 h 2688225"/>
              <a:gd name="connsiteX292" fmla="*/ 1874639 w 2733675"/>
              <a:gd name="connsiteY292" fmla="*/ 1522571 h 2688225"/>
              <a:gd name="connsiteX293" fmla="*/ 1874639 w 2733675"/>
              <a:gd name="connsiteY293" fmla="*/ 1514315 h 2688225"/>
              <a:gd name="connsiteX294" fmla="*/ 1987937 w 2733675"/>
              <a:gd name="connsiteY294" fmla="*/ 1423542 h 2688225"/>
              <a:gd name="connsiteX295" fmla="*/ 2033262 w 2733675"/>
              <a:gd name="connsiteY295" fmla="*/ 1429730 h 2688225"/>
              <a:gd name="connsiteX296" fmla="*/ 2033262 w 2733675"/>
              <a:gd name="connsiteY296" fmla="*/ 1116140 h 2688225"/>
              <a:gd name="connsiteX297" fmla="*/ 2146560 w 2733675"/>
              <a:gd name="connsiteY297" fmla="*/ 1025361 h 2688225"/>
              <a:gd name="connsiteX298" fmla="*/ 2261926 w 2733675"/>
              <a:gd name="connsiteY298" fmla="*/ 1116140 h 2688225"/>
              <a:gd name="connsiteX299" fmla="*/ 2261926 w 2733675"/>
              <a:gd name="connsiteY299" fmla="*/ 1491626 h 2688225"/>
              <a:gd name="connsiteX300" fmla="*/ 2303125 w 2733675"/>
              <a:gd name="connsiteY300" fmla="*/ 1485432 h 2688225"/>
              <a:gd name="connsiteX301" fmla="*/ 2383466 w 2733675"/>
              <a:gd name="connsiteY301" fmla="*/ 1510190 h 2688225"/>
              <a:gd name="connsiteX302" fmla="*/ 2426728 w 2733675"/>
              <a:gd name="connsiteY302" fmla="*/ 1491626 h 2688225"/>
              <a:gd name="connsiteX303" fmla="*/ 2426728 w 2733675"/>
              <a:gd name="connsiteY303" fmla="*/ 674632 h 2688225"/>
              <a:gd name="connsiteX304" fmla="*/ 2375225 w 2733675"/>
              <a:gd name="connsiteY304" fmla="*/ 616867 h 2688225"/>
              <a:gd name="connsiteX305" fmla="*/ 1287524 w 2733675"/>
              <a:gd name="connsiteY305" fmla="*/ 0 h 2688225"/>
              <a:gd name="connsiteX306" fmla="*/ 1322545 w 2733675"/>
              <a:gd name="connsiteY306" fmla="*/ 35071 h 2688225"/>
              <a:gd name="connsiteX307" fmla="*/ 1365806 w 2733675"/>
              <a:gd name="connsiteY307" fmla="*/ 78398 h 2688225"/>
              <a:gd name="connsiteX308" fmla="*/ 1522372 w 2733675"/>
              <a:gd name="connsiteY308" fmla="*/ 78398 h 2688225"/>
              <a:gd name="connsiteX309" fmla="*/ 1637733 w 2733675"/>
              <a:gd name="connsiteY309" fmla="*/ 191866 h 2688225"/>
              <a:gd name="connsiteX310" fmla="*/ 1522372 w 2733675"/>
              <a:gd name="connsiteY310" fmla="*/ 305339 h 2688225"/>
              <a:gd name="connsiteX311" fmla="*/ 1054738 w 2733675"/>
              <a:gd name="connsiteY311" fmla="*/ 305339 h 2688225"/>
              <a:gd name="connsiteX312" fmla="*/ 1023838 w 2733675"/>
              <a:gd name="connsiteY312" fmla="*/ 317716 h 2688225"/>
              <a:gd name="connsiteX313" fmla="*/ 1013539 w 2733675"/>
              <a:gd name="connsiteY313" fmla="*/ 348661 h 2688225"/>
              <a:gd name="connsiteX314" fmla="*/ 1054738 w 2733675"/>
              <a:gd name="connsiteY314" fmla="*/ 389925 h 2688225"/>
              <a:gd name="connsiteX315" fmla="*/ 1289586 w 2733675"/>
              <a:gd name="connsiteY315" fmla="*/ 389925 h 2688225"/>
              <a:gd name="connsiteX316" fmla="*/ 1402890 w 2733675"/>
              <a:gd name="connsiteY316" fmla="*/ 503398 h 2688225"/>
              <a:gd name="connsiteX317" fmla="*/ 1402890 w 2733675"/>
              <a:gd name="connsiteY317" fmla="*/ 544657 h 2688225"/>
              <a:gd name="connsiteX318" fmla="*/ 2375225 w 2733675"/>
              <a:gd name="connsiteY318" fmla="*/ 544657 h 2688225"/>
              <a:gd name="connsiteX319" fmla="*/ 2496769 w 2733675"/>
              <a:gd name="connsiteY319" fmla="*/ 674632 h 2688225"/>
              <a:gd name="connsiteX320" fmla="*/ 2496769 w 2733675"/>
              <a:gd name="connsiteY320" fmla="*/ 1491626 h 2688225"/>
              <a:gd name="connsiteX321" fmla="*/ 2540031 w 2733675"/>
              <a:gd name="connsiteY321" fmla="*/ 1510190 h 2688225"/>
              <a:gd name="connsiteX322" fmla="*/ 2620372 w 2733675"/>
              <a:gd name="connsiteY322" fmla="*/ 1485432 h 2688225"/>
              <a:gd name="connsiteX323" fmla="*/ 2733675 w 2733675"/>
              <a:gd name="connsiteY323" fmla="*/ 1578274 h 2688225"/>
              <a:gd name="connsiteX324" fmla="*/ 2733675 w 2733675"/>
              <a:gd name="connsiteY324" fmla="*/ 1580337 h 2688225"/>
              <a:gd name="connsiteX325" fmla="*/ 2733675 w 2733675"/>
              <a:gd name="connsiteY325" fmla="*/ 1662859 h 2688225"/>
              <a:gd name="connsiteX326" fmla="*/ 2733675 w 2733675"/>
              <a:gd name="connsiteY326" fmla="*/ 1879488 h 2688225"/>
              <a:gd name="connsiteX327" fmla="*/ 2585351 w 2733675"/>
              <a:gd name="connsiteY327" fmla="*/ 2205459 h 2688225"/>
              <a:gd name="connsiteX328" fmla="*/ 2577110 w 2733675"/>
              <a:gd name="connsiteY328" fmla="*/ 2224023 h 2688225"/>
              <a:gd name="connsiteX329" fmla="*/ 2577110 w 2733675"/>
              <a:gd name="connsiteY329" fmla="*/ 2236404 h 2688225"/>
              <a:gd name="connsiteX330" fmla="*/ 2577110 w 2733675"/>
              <a:gd name="connsiteY330" fmla="*/ 2593321 h 2688225"/>
              <a:gd name="connsiteX331" fmla="*/ 2540031 w 2733675"/>
              <a:gd name="connsiteY331" fmla="*/ 2628397 h 2688225"/>
              <a:gd name="connsiteX332" fmla="*/ 2080639 w 2733675"/>
              <a:gd name="connsiteY332" fmla="*/ 2628397 h 2688225"/>
              <a:gd name="connsiteX333" fmla="*/ 2043560 w 2733675"/>
              <a:gd name="connsiteY333" fmla="*/ 2593321 h 2688225"/>
              <a:gd name="connsiteX334" fmla="*/ 2043560 w 2733675"/>
              <a:gd name="connsiteY334" fmla="*/ 2236404 h 2688225"/>
              <a:gd name="connsiteX335" fmla="*/ 2031199 w 2733675"/>
              <a:gd name="connsiteY335" fmla="*/ 2211647 h 2688225"/>
              <a:gd name="connsiteX336" fmla="*/ 1874639 w 2733675"/>
              <a:gd name="connsiteY336" fmla="*/ 1879488 h 2688225"/>
              <a:gd name="connsiteX337" fmla="*/ 1874639 w 2733675"/>
              <a:gd name="connsiteY337" fmla="*/ 1875362 h 2688225"/>
              <a:gd name="connsiteX338" fmla="*/ 1889058 w 2733675"/>
              <a:gd name="connsiteY338" fmla="*/ 1716500 h 2688225"/>
              <a:gd name="connsiteX339" fmla="*/ 1891115 w 2733675"/>
              <a:gd name="connsiteY339" fmla="*/ 1706186 h 2688225"/>
              <a:gd name="connsiteX340" fmla="*/ 842555 w 2733675"/>
              <a:gd name="connsiteY340" fmla="*/ 1706186 h 2688225"/>
              <a:gd name="connsiteX341" fmla="*/ 844618 w 2733675"/>
              <a:gd name="connsiteY341" fmla="*/ 1776333 h 2688225"/>
              <a:gd name="connsiteX342" fmla="*/ 861099 w 2733675"/>
              <a:gd name="connsiteY342" fmla="*/ 1933128 h 2688225"/>
              <a:gd name="connsiteX343" fmla="*/ 861099 w 2733675"/>
              <a:gd name="connsiteY343" fmla="*/ 1939316 h 2688225"/>
              <a:gd name="connsiteX344" fmla="*/ 702476 w 2733675"/>
              <a:gd name="connsiteY344" fmla="*/ 2271475 h 2688225"/>
              <a:gd name="connsiteX345" fmla="*/ 690115 w 2733675"/>
              <a:gd name="connsiteY345" fmla="*/ 2296233 h 2688225"/>
              <a:gd name="connsiteX346" fmla="*/ 690115 w 2733675"/>
              <a:gd name="connsiteY346" fmla="*/ 2651092 h 2688225"/>
              <a:gd name="connsiteX347" fmla="*/ 655094 w 2733675"/>
              <a:gd name="connsiteY347" fmla="*/ 2688225 h 2688225"/>
              <a:gd name="connsiteX348" fmla="*/ 193644 w 2733675"/>
              <a:gd name="connsiteY348" fmla="*/ 2688225 h 2688225"/>
              <a:gd name="connsiteX349" fmla="*/ 158623 w 2733675"/>
              <a:gd name="connsiteY349" fmla="*/ 2651092 h 2688225"/>
              <a:gd name="connsiteX350" fmla="*/ 158623 w 2733675"/>
              <a:gd name="connsiteY350" fmla="*/ 2296233 h 2688225"/>
              <a:gd name="connsiteX351" fmla="*/ 158623 w 2733675"/>
              <a:gd name="connsiteY351" fmla="*/ 2283856 h 2688225"/>
              <a:gd name="connsiteX352" fmla="*/ 150382 w 2733675"/>
              <a:gd name="connsiteY352" fmla="*/ 2263224 h 2688225"/>
              <a:gd name="connsiteX353" fmla="*/ 0 w 2733675"/>
              <a:gd name="connsiteY353" fmla="*/ 1939316 h 2688225"/>
              <a:gd name="connsiteX354" fmla="*/ 0 w 2733675"/>
              <a:gd name="connsiteY354" fmla="*/ 1722693 h 2688225"/>
              <a:gd name="connsiteX355" fmla="*/ 0 w 2733675"/>
              <a:gd name="connsiteY355" fmla="*/ 1638102 h 2688225"/>
              <a:gd name="connsiteX356" fmla="*/ 0 w 2733675"/>
              <a:gd name="connsiteY356" fmla="*/ 1636039 h 2688225"/>
              <a:gd name="connsiteX357" fmla="*/ 115361 w 2733675"/>
              <a:gd name="connsiteY357" fmla="*/ 1545266 h 2688225"/>
              <a:gd name="connsiteX358" fmla="*/ 193644 w 2733675"/>
              <a:gd name="connsiteY358" fmla="*/ 1570023 h 2688225"/>
              <a:gd name="connsiteX359" fmla="*/ 243084 w 2733675"/>
              <a:gd name="connsiteY359" fmla="*/ 1549391 h 2688225"/>
              <a:gd name="connsiteX360" fmla="*/ 243084 w 2733675"/>
              <a:gd name="connsiteY360" fmla="*/ 674632 h 2688225"/>
              <a:gd name="connsiteX361" fmla="*/ 364628 w 2733675"/>
              <a:gd name="connsiteY361" fmla="*/ 544657 h 2688225"/>
              <a:gd name="connsiteX362" fmla="*/ 1330785 w 2733675"/>
              <a:gd name="connsiteY362" fmla="*/ 544657 h 2688225"/>
              <a:gd name="connsiteX363" fmla="*/ 1330785 w 2733675"/>
              <a:gd name="connsiteY363" fmla="*/ 503398 h 2688225"/>
              <a:gd name="connsiteX364" fmla="*/ 1289586 w 2733675"/>
              <a:gd name="connsiteY364" fmla="*/ 460072 h 2688225"/>
              <a:gd name="connsiteX365" fmla="*/ 1054738 w 2733675"/>
              <a:gd name="connsiteY365" fmla="*/ 460072 h 2688225"/>
              <a:gd name="connsiteX366" fmla="*/ 941440 w 2733675"/>
              <a:gd name="connsiteY366" fmla="*/ 350729 h 2688225"/>
              <a:gd name="connsiteX367" fmla="*/ 974398 w 2733675"/>
              <a:gd name="connsiteY367" fmla="*/ 268201 h 2688225"/>
              <a:gd name="connsiteX368" fmla="*/ 1054738 w 2733675"/>
              <a:gd name="connsiteY368" fmla="*/ 233130 h 2688225"/>
              <a:gd name="connsiteX369" fmla="*/ 1522372 w 2733675"/>
              <a:gd name="connsiteY369" fmla="*/ 233130 h 2688225"/>
              <a:gd name="connsiteX370" fmla="*/ 1565628 w 2733675"/>
              <a:gd name="connsiteY370" fmla="*/ 191866 h 2688225"/>
              <a:gd name="connsiteX371" fmla="*/ 1522372 w 2733675"/>
              <a:gd name="connsiteY371" fmla="*/ 148544 h 2688225"/>
              <a:gd name="connsiteX372" fmla="*/ 1365806 w 2733675"/>
              <a:gd name="connsiteY372" fmla="*/ 148544 h 2688225"/>
              <a:gd name="connsiteX373" fmla="*/ 1252503 w 2733675"/>
              <a:gd name="connsiteY373" fmla="*/ 35071 h 2688225"/>
              <a:gd name="connsiteX374" fmla="*/ 1287524 w 2733675"/>
              <a:gd name="connsiteY374"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24192 w 2733675"/>
              <a:gd name="connsiteY10" fmla="*/ 2552808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624192 w 2733675"/>
              <a:gd name="connsiteY15" fmla="*/ 2552808 h 2688225"/>
              <a:gd name="connsiteX16" fmla="*/ 2115660 w 2733675"/>
              <a:gd name="connsiteY16" fmla="*/ 2273538 h 2688225"/>
              <a:gd name="connsiteX17" fmla="*/ 2115660 w 2733675"/>
              <a:gd name="connsiteY17" fmla="*/ 2558250 h 2688225"/>
              <a:gd name="connsiteX18" fmla="*/ 2505010 w 2733675"/>
              <a:gd name="connsiteY18" fmla="*/ 2558250 h 2688225"/>
              <a:gd name="connsiteX19" fmla="*/ 2505010 w 2733675"/>
              <a:gd name="connsiteY19" fmla="*/ 2273538 h 2688225"/>
              <a:gd name="connsiteX20" fmla="*/ 2115660 w 2733675"/>
              <a:gd name="connsiteY20" fmla="*/ 2273538 h 2688225"/>
              <a:gd name="connsiteX21" fmla="*/ 1479769 w 2733675"/>
              <a:gd name="connsiteY21" fmla="*/ 1396562 h 2688225"/>
              <a:gd name="connsiteX22" fmla="*/ 1479769 w 2733675"/>
              <a:gd name="connsiteY22" fmla="*/ 1480488 h 2688225"/>
              <a:gd name="connsiteX23" fmla="*/ 1562951 w 2733675"/>
              <a:gd name="connsiteY23" fmla="*/ 1480488 h 2688225"/>
              <a:gd name="connsiteX24" fmla="*/ 1562951 w 2733675"/>
              <a:gd name="connsiteY24" fmla="*/ 1396562 h 2688225"/>
              <a:gd name="connsiteX25" fmla="*/ 1479769 w 2733675"/>
              <a:gd name="connsiteY25" fmla="*/ 1396562 h 2688225"/>
              <a:gd name="connsiteX26" fmla="*/ 1172302 w 2733675"/>
              <a:gd name="connsiteY26" fmla="*/ 1396562 h 2688225"/>
              <a:gd name="connsiteX27" fmla="*/ 1172302 w 2733675"/>
              <a:gd name="connsiteY27" fmla="*/ 1480488 h 2688225"/>
              <a:gd name="connsiteX28" fmla="*/ 1261433 w 2733675"/>
              <a:gd name="connsiteY28" fmla="*/ 1480488 h 2688225"/>
              <a:gd name="connsiteX29" fmla="*/ 1261433 w 2733675"/>
              <a:gd name="connsiteY29" fmla="*/ 1396562 h 2688225"/>
              <a:gd name="connsiteX30" fmla="*/ 1172302 w 2733675"/>
              <a:gd name="connsiteY30" fmla="*/ 1396562 h 2688225"/>
              <a:gd name="connsiteX31" fmla="*/ 1443255 w 2733675"/>
              <a:gd name="connsiteY31" fmla="*/ 1326964 h 2688225"/>
              <a:gd name="connsiteX32" fmla="*/ 1597438 w 2733675"/>
              <a:gd name="connsiteY32" fmla="*/ 1326964 h 2688225"/>
              <a:gd name="connsiteX33" fmla="*/ 1633957 w 2733675"/>
              <a:gd name="connsiteY33" fmla="*/ 1361760 h 2688225"/>
              <a:gd name="connsiteX34" fmla="*/ 1633957 w 2733675"/>
              <a:gd name="connsiteY34" fmla="*/ 1515284 h 2688225"/>
              <a:gd name="connsiteX35" fmla="*/ 1597438 w 2733675"/>
              <a:gd name="connsiteY35" fmla="*/ 1552133 h 2688225"/>
              <a:gd name="connsiteX36" fmla="*/ 1443255 w 2733675"/>
              <a:gd name="connsiteY36" fmla="*/ 1552133 h 2688225"/>
              <a:gd name="connsiteX37" fmla="*/ 1408763 w 2733675"/>
              <a:gd name="connsiteY37" fmla="*/ 1515284 h 2688225"/>
              <a:gd name="connsiteX38" fmla="*/ 1408763 w 2733675"/>
              <a:gd name="connsiteY38" fmla="*/ 1361760 h 2688225"/>
              <a:gd name="connsiteX39" fmla="*/ 1443255 w 2733675"/>
              <a:gd name="connsiteY39" fmla="*/ 1326964 h 2688225"/>
              <a:gd name="connsiteX40" fmla="*/ 1137062 w 2733675"/>
              <a:gd name="connsiteY40" fmla="*/ 1326964 h 2688225"/>
              <a:gd name="connsiteX41" fmla="*/ 1298746 w 2733675"/>
              <a:gd name="connsiteY41" fmla="*/ 1326964 h 2688225"/>
              <a:gd name="connsiteX42" fmla="*/ 1333987 w 2733675"/>
              <a:gd name="connsiteY42" fmla="*/ 1361760 h 2688225"/>
              <a:gd name="connsiteX43" fmla="*/ 1333987 w 2733675"/>
              <a:gd name="connsiteY43" fmla="*/ 1515284 h 2688225"/>
              <a:gd name="connsiteX44" fmla="*/ 1298746 w 2733675"/>
              <a:gd name="connsiteY44" fmla="*/ 1552133 h 2688225"/>
              <a:gd name="connsiteX45" fmla="*/ 1137062 w 2733675"/>
              <a:gd name="connsiteY45" fmla="*/ 1552133 h 2688225"/>
              <a:gd name="connsiteX46" fmla="*/ 1099748 w 2733675"/>
              <a:gd name="connsiteY46" fmla="*/ 1515284 h 2688225"/>
              <a:gd name="connsiteX47" fmla="*/ 1099748 w 2733675"/>
              <a:gd name="connsiteY47" fmla="*/ 1361760 h 2688225"/>
              <a:gd name="connsiteX48" fmla="*/ 1137062 w 2733675"/>
              <a:gd name="connsiteY48" fmla="*/ 1326964 h 2688225"/>
              <a:gd name="connsiteX49" fmla="*/ 589173 w 2733675"/>
              <a:gd name="connsiteY49" fmla="*/ 1155336 h 2688225"/>
              <a:gd name="connsiteX50" fmla="*/ 545911 w 2733675"/>
              <a:gd name="connsiteY50" fmla="*/ 1175968 h 2688225"/>
              <a:gd name="connsiteX51" fmla="*/ 545911 w 2733675"/>
              <a:gd name="connsiteY51" fmla="*/ 1636039 h 2688225"/>
              <a:gd name="connsiteX52" fmla="*/ 545911 w 2733675"/>
              <a:gd name="connsiteY52" fmla="*/ 1638102 h 2688225"/>
              <a:gd name="connsiteX53" fmla="*/ 545911 w 2733675"/>
              <a:gd name="connsiteY53" fmla="*/ 1761889 h 2688225"/>
              <a:gd name="connsiteX54" fmla="*/ 508832 w 2733675"/>
              <a:gd name="connsiteY54" fmla="*/ 1796965 h 2688225"/>
              <a:gd name="connsiteX55" fmla="*/ 473811 w 2733675"/>
              <a:gd name="connsiteY55" fmla="*/ 1761889 h 2688225"/>
              <a:gd name="connsiteX56" fmla="*/ 473811 w 2733675"/>
              <a:gd name="connsiteY56" fmla="*/ 1638102 h 2688225"/>
              <a:gd name="connsiteX57" fmla="*/ 473811 w 2733675"/>
              <a:gd name="connsiteY57" fmla="*/ 1636039 h 2688225"/>
              <a:gd name="connsiteX58" fmla="*/ 430550 w 2733675"/>
              <a:gd name="connsiteY58" fmla="*/ 1615407 h 2688225"/>
              <a:gd name="connsiteX59" fmla="*/ 387288 w 2733675"/>
              <a:gd name="connsiteY59" fmla="*/ 1636039 h 2688225"/>
              <a:gd name="connsiteX60" fmla="*/ 387288 w 2733675"/>
              <a:gd name="connsiteY60" fmla="*/ 1722693 h 2688225"/>
              <a:gd name="connsiteX61" fmla="*/ 387288 w 2733675"/>
              <a:gd name="connsiteY61" fmla="*/ 1761889 h 2688225"/>
              <a:gd name="connsiteX62" fmla="*/ 352267 w 2733675"/>
              <a:gd name="connsiteY62" fmla="*/ 1796965 h 2688225"/>
              <a:gd name="connsiteX63" fmla="*/ 317246 w 2733675"/>
              <a:gd name="connsiteY63" fmla="*/ 1761889 h 2688225"/>
              <a:gd name="connsiteX64" fmla="*/ 317246 w 2733675"/>
              <a:gd name="connsiteY64" fmla="*/ 1722693 h 2688225"/>
              <a:gd name="connsiteX65" fmla="*/ 317246 w 2733675"/>
              <a:gd name="connsiteY65" fmla="*/ 1636039 h 2688225"/>
              <a:gd name="connsiteX66" fmla="*/ 280167 w 2733675"/>
              <a:gd name="connsiteY66" fmla="*/ 1617470 h 2688225"/>
              <a:gd name="connsiteX67" fmla="*/ 273984 w 2733675"/>
              <a:gd name="connsiteY67" fmla="*/ 1615407 h 2688225"/>
              <a:gd name="connsiteX68" fmla="*/ 230723 w 2733675"/>
              <a:gd name="connsiteY68" fmla="*/ 1636039 h 2688225"/>
              <a:gd name="connsiteX69" fmla="*/ 230723 w 2733675"/>
              <a:gd name="connsiteY69" fmla="*/ 1722693 h 2688225"/>
              <a:gd name="connsiteX70" fmla="*/ 230723 w 2733675"/>
              <a:gd name="connsiteY70" fmla="*/ 1761889 h 2688225"/>
              <a:gd name="connsiteX71" fmla="*/ 193644 w 2733675"/>
              <a:gd name="connsiteY71" fmla="*/ 1796965 h 2688225"/>
              <a:gd name="connsiteX72" fmla="*/ 158623 w 2733675"/>
              <a:gd name="connsiteY72" fmla="*/ 1761889 h 2688225"/>
              <a:gd name="connsiteX73" fmla="*/ 158623 w 2733675"/>
              <a:gd name="connsiteY73" fmla="*/ 1722693 h 2688225"/>
              <a:gd name="connsiteX74" fmla="*/ 158623 w 2733675"/>
              <a:gd name="connsiteY74" fmla="*/ 1636039 h 2688225"/>
              <a:gd name="connsiteX75" fmla="*/ 115361 w 2733675"/>
              <a:gd name="connsiteY75" fmla="*/ 1615407 h 2688225"/>
              <a:gd name="connsiteX76" fmla="*/ 72100 w 2733675"/>
              <a:gd name="connsiteY76" fmla="*/ 1636039 h 2688225"/>
              <a:gd name="connsiteX77" fmla="*/ 72100 w 2733675"/>
              <a:gd name="connsiteY77" fmla="*/ 1638102 h 2688225"/>
              <a:gd name="connsiteX78" fmla="*/ 72100 w 2733675"/>
              <a:gd name="connsiteY78" fmla="*/ 1722693 h 2688225"/>
              <a:gd name="connsiteX79" fmla="*/ 72100 w 2733675"/>
              <a:gd name="connsiteY79" fmla="*/ 1939316 h 2688225"/>
              <a:gd name="connsiteX80" fmla="*/ 195702 w 2733675"/>
              <a:gd name="connsiteY80" fmla="*/ 2209584 h 2688225"/>
              <a:gd name="connsiteX81" fmla="*/ 226602 w 2733675"/>
              <a:gd name="connsiteY81" fmla="*/ 2259099 h 2688225"/>
              <a:gd name="connsiteX82" fmla="*/ 628314 w 2733675"/>
              <a:gd name="connsiteY82" fmla="*/ 2259099 h 2688225"/>
              <a:gd name="connsiteX83" fmla="*/ 657152 w 2733675"/>
              <a:gd name="connsiteY83" fmla="*/ 2215772 h 2688225"/>
              <a:gd name="connsiteX84" fmla="*/ 645467 w 2733675"/>
              <a:gd name="connsiteY84" fmla="*/ 2249647 h 2688225"/>
              <a:gd name="connsiteX85" fmla="*/ 655094 w 2733675"/>
              <a:gd name="connsiteY85" fmla="*/ 2236810 h 2688225"/>
              <a:gd name="connsiteX86" fmla="*/ 657152 w 2733675"/>
              <a:gd name="connsiteY86" fmla="*/ 2215772 h 2688225"/>
              <a:gd name="connsiteX87" fmla="*/ 788995 w 2733675"/>
              <a:gd name="connsiteY87" fmla="*/ 1939316 h 2688225"/>
              <a:gd name="connsiteX88" fmla="*/ 774576 w 2733675"/>
              <a:gd name="connsiteY88" fmla="*/ 1784584 h 2688225"/>
              <a:gd name="connsiteX89" fmla="*/ 772513 w 2733675"/>
              <a:gd name="connsiteY89" fmla="*/ 1671115 h 2688225"/>
              <a:gd name="connsiteX90" fmla="*/ 772513 w 2733675"/>
              <a:gd name="connsiteY90" fmla="*/ 1669053 h 2688225"/>
              <a:gd name="connsiteX91" fmla="*/ 774576 w 2733675"/>
              <a:gd name="connsiteY91" fmla="*/ 1662859 h 2688225"/>
              <a:gd name="connsiteX92" fmla="*/ 788995 w 2733675"/>
              <a:gd name="connsiteY92" fmla="*/ 1572086 h 2688225"/>
              <a:gd name="connsiteX93" fmla="*/ 745733 w 2733675"/>
              <a:gd name="connsiteY93" fmla="*/ 1553516 h 2688225"/>
              <a:gd name="connsiteX94" fmla="*/ 702476 w 2733675"/>
              <a:gd name="connsiteY94" fmla="*/ 1572086 h 2688225"/>
              <a:gd name="connsiteX95" fmla="*/ 702476 w 2733675"/>
              <a:gd name="connsiteY95" fmla="*/ 1607157 h 2688225"/>
              <a:gd name="connsiteX96" fmla="*/ 702476 w 2733675"/>
              <a:gd name="connsiteY96" fmla="*/ 1856793 h 2688225"/>
              <a:gd name="connsiteX97" fmla="*/ 667455 w 2733675"/>
              <a:gd name="connsiteY97" fmla="*/ 1891864 h 2688225"/>
              <a:gd name="connsiteX98" fmla="*/ 632434 w 2733675"/>
              <a:gd name="connsiteY98" fmla="*/ 1856793 h 2688225"/>
              <a:gd name="connsiteX99" fmla="*/ 632434 w 2733675"/>
              <a:gd name="connsiteY99" fmla="*/ 1607157 h 2688225"/>
              <a:gd name="connsiteX100" fmla="*/ 632434 w 2733675"/>
              <a:gd name="connsiteY100" fmla="*/ 1572086 h 2688225"/>
              <a:gd name="connsiteX101" fmla="*/ 632434 w 2733675"/>
              <a:gd name="connsiteY101" fmla="*/ 1175968 h 2688225"/>
              <a:gd name="connsiteX102" fmla="*/ 589173 w 2733675"/>
              <a:gd name="connsiteY102" fmla="*/ 1155336 h 2688225"/>
              <a:gd name="connsiteX103" fmla="*/ 2146560 w 2733675"/>
              <a:gd name="connsiteY103" fmla="*/ 1095508 h 2688225"/>
              <a:gd name="connsiteX104" fmla="*/ 2103303 w 2733675"/>
              <a:gd name="connsiteY104" fmla="*/ 1116140 h 2688225"/>
              <a:gd name="connsiteX105" fmla="*/ 2103303 w 2733675"/>
              <a:gd name="connsiteY105" fmla="*/ 1514315 h 2688225"/>
              <a:gd name="connsiteX106" fmla="*/ 2103303 w 2733675"/>
              <a:gd name="connsiteY106" fmla="*/ 1547328 h 2688225"/>
              <a:gd name="connsiteX107" fmla="*/ 2103303 w 2733675"/>
              <a:gd name="connsiteY107" fmla="*/ 1796965 h 2688225"/>
              <a:gd name="connsiteX108" fmla="*/ 2066220 w 2733675"/>
              <a:gd name="connsiteY108" fmla="*/ 1832036 h 2688225"/>
              <a:gd name="connsiteX109" fmla="*/ 2033262 w 2733675"/>
              <a:gd name="connsiteY109" fmla="*/ 1796965 h 2688225"/>
              <a:gd name="connsiteX110" fmla="*/ 2033262 w 2733675"/>
              <a:gd name="connsiteY110" fmla="*/ 1547328 h 2688225"/>
              <a:gd name="connsiteX111" fmla="*/ 2033262 w 2733675"/>
              <a:gd name="connsiteY111" fmla="*/ 1514315 h 2688225"/>
              <a:gd name="connsiteX112" fmla="*/ 1987937 w 2733675"/>
              <a:gd name="connsiteY112" fmla="*/ 1493688 h 2688225"/>
              <a:gd name="connsiteX113" fmla="*/ 1946738 w 2733675"/>
              <a:gd name="connsiteY113" fmla="*/ 1512253 h 2688225"/>
              <a:gd name="connsiteX114" fmla="*/ 1961157 w 2733675"/>
              <a:gd name="connsiteY114" fmla="*/ 1724755 h 2688225"/>
              <a:gd name="connsiteX115" fmla="*/ 1946738 w 2733675"/>
              <a:gd name="connsiteY115" fmla="*/ 1881550 h 2688225"/>
              <a:gd name="connsiteX116" fmla="*/ 2076523 w 2733675"/>
              <a:gd name="connsiteY116" fmla="*/ 2158007 h 2688225"/>
              <a:gd name="connsiteX117" fmla="*/ 2107424 w 2733675"/>
              <a:gd name="connsiteY117" fmla="*/ 2201333 h 2688225"/>
              <a:gd name="connsiteX118" fmla="*/ 2509131 w 2733675"/>
              <a:gd name="connsiteY118" fmla="*/ 2201333 h 2688225"/>
              <a:gd name="connsiteX119" fmla="*/ 2537968 w 2733675"/>
              <a:gd name="connsiteY119" fmla="*/ 2151819 h 2688225"/>
              <a:gd name="connsiteX120" fmla="*/ 2663633 w 2733675"/>
              <a:gd name="connsiteY120" fmla="*/ 1879488 h 2688225"/>
              <a:gd name="connsiteX121" fmla="*/ 2663633 w 2733675"/>
              <a:gd name="connsiteY121" fmla="*/ 1662859 h 2688225"/>
              <a:gd name="connsiteX122" fmla="*/ 2663633 w 2733675"/>
              <a:gd name="connsiteY122" fmla="*/ 1580337 h 2688225"/>
              <a:gd name="connsiteX123" fmla="*/ 2663633 w 2733675"/>
              <a:gd name="connsiteY123" fmla="*/ 1578274 h 2688225"/>
              <a:gd name="connsiteX124" fmla="*/ 2620372 w 2733675"/>
              <a:gd name="connsiteY124" fmla="*/ 1557642 h 2688225"/>
              <a:gd name="connsiteX125" fmla="*/ 2577110 w 2733675"/>
              <a:gd name="connsiteY125" fmla="*/ 1578274 h 2688225"/>
              <a:gd name="connsiteX126" fmla="*/ 2577110 w 2733675"/>
              <a:gd name="connsiteY126" fmla="*/ 1662859 h 2688225"/>
              <a:gd name="connsiteX127" fmla="*/ 2577110 w 2733675"/>
              <a:gd name="connsiteY127" fmla="*/ 1702061 h 2688225"/>
              <a:gd name="connsiteX128" fmla="*/ 2540031 w 2733675"/>
              <a:gd name="connsiteY128" fmla="*/ 1737132 h 2688225"/>
              <a:gd name="connsiteX129" fmla="*/ 2505010 w 2733675"/>
              <a:gd name="connsiteY129" fmla="*/ 1702061 h 2688225"/>
              <a:gd name="connsiteX130" fmla="*/ 2505010 w 2733675"/>
              <a:gd name="connsiteY130" fmla="*/ 1662859 h 2688225"/>
              <a:gd name="connsiteX131" fmla="*/ 2505010 w 2733675"/>
              <a:gd name="connsiteY131" fmla="*/ 1578274 h 2688225"/>
              <a:gd name="connsiteX132" fmla="*/ 2461749 w 2733675"/>
              <a:gd name="connsiteY132" fmla="*/ 1557642 h 2688225"/>
              <a:gd name="connsiteX133" fmla="*/ 2418487 w 2733675"/>
              <a:gd name="connsiteY133" fmla="*/ 1578274 h 2688225"/>
              <a:gd name="connsiteX134" fmla="*/ 2418487 w 2733675"/>
              <a:gd name="connsiteY134" fmla="*/ 1662859 h 2688225"/>
              <a:gd name="connsiteX135" fmla="*/ 2418487 w 2733675"/>
              <a:gd name="connsiteY135" fmla="*/ 1702061 h 2688225"/>
              <a:gd name="connsiteX136" fmla="*/ 2383466 w 2733675"/>
              <a:gd name="connsiteY136" fmla="*/ 1737132 h 2688225"/>
              <a:gd name="connsiteX137" fmla="*/ 2348445 w 2733675"/>
              <a:gd name="connsiteY137" fmla="*/ 1702061 h 2688225"/>
              <a:gd name="connsiteX138" fmla="*/ 2348445 w 2733675"/>
              <a:gd name="connsiteY138" fmla="*/ 1662859 h 2688225"/>
              <a:gd name="connsiteX139" fmla="*/ 2348445 w 2733675"/>
              <a:gd name="connsiteY139" fmla="*/ 1578274 h 2688225"/>
              <a:gd name="connsiteX140" fmla="*/ 2303125 w 2733675"/>
              <a:gd name="connsiteY140" fmla="*/ 1557642 h 2688225"/>
              <a:gd name="connsiteX141" fmla="*/ 2261926 w 2733675"/>
              <a:gd name="connsiteY141" fmla="*/ 1578274 h 2688225"/>
              <a:gd name="connsiteX142" fmla="*/ 2261926 w 2733675"/>
              <a:gd name="connsiteY142" fmla="*/ 1580337 h 2688225"/>
              <a:gd name="connsiteX143" fmla="*/ 2261926 w 2733675"/>
              <a:gd name="connsiteY143" fmla="*/ 1702061 h 2688225"/>
              <a:gd name="connsiteX144" fmla="*/ 2224843 w 2733675"/>
              <a:gd name="connsiteY144" fmla="*/ 1737132 h 2688225"/>
              <a:gd name="connsiteX145" fmla="*/ 2189822 w 2733675"/>
              <a:gd name="connsiteY145" fmla="*/ 1702061 h 2688225"/>
              <a:gd name="connsiteX146" fmla="*/ 2189822 w 2733675"/>
              <a:gd name="connsiteY146" fmla="*/ 1580337 h 2688225"/>
              <a:gd name="connsiteX147" fmla="*/ 2189822 w 2733675"/>
              <a:gd name="connsiteY147" fmla="*/ 1578274 h 2688225"/>
              <a:gd name="connsiteX148" fmla="*/ 2189822 w 2733675"/>
              <a:gd name="connsiteY148" fmla="*/ 1116140 h 2688225"/>
              <a:gd name="connsiteX149" fmla="*/ 2146560 w 2733675"/>
              <a:gd name="connsiteY149" fmla="*/ 1095508 h 2688225"/>
              <a:gd name="connsiteX150" fmla="*/ 1788889 w 2733675"/>
              <a:gd name="connsiteY150" fmla="*/ 1087542 h 2688225"/>
              <a:gd name="connsiteX151" fmla="*/ 1788889 w 2733675"/>
              <a:gd name="connsiteY151" fmla="*/ 1171468 h 2688225"/>
              <a:gd name="connsiteX152" fmla="*/ 1880907 w 2733675"/>
              <a:gd name="connsiteY152" fmla="*/ 1171468 h 2688225"/>
              <a:gd name="connsiteX153" fmla="*/ 1880907 w 2733675"/>
              <a:gd name="connsiteY153" fmla="*/ 1087542 h 2688225"/>
              <a:gd name="connsiteX154" fmla="*/ 1788889 w 2733675"/>
              <a:gd name="connsiteY154" fmla="*/ 1087542 h 2688225"/>
              <a:gd name="connsiteX155" fmla="*/ 1481322 w 2733675"/>
              <a:gd name="connsiteY155" fmla="*/ 1087542 h 2688225"/>
              <a:gd name="connsiteX156" fmla="*/ 1481322 w 2733675"/>
              <a:gd name="connsiteY156" fmla="*/ 1171468 h 2688225"/>
              <a:gd name="connsiteX157" fmla="*/ 1570453 w 2733675"/>
              <a:gd name="connsiteY157" fmla="*/ 1171468 h 2688225"/>
              <a:gd name="connsiteX158" fmla="*/ 1570453 w 2733675"/>
              <a:gd name="connsiteY158" fmla="*/ 1087542 h 2688225"/>
              <a:gd name="connsiteX159" fmla="*/ 1481322 w 2733675"/>
              <a:gd name="connsiteY159" fmla="*/ 1087542 h 2688225"/>
              <a:gd name="connsiteX160" fmla="*/ 1172302 w 2733675"/>
              <a:gd name="connsiteY160" fmla="*/ 1087542 h 2688225"/>
              <a:gd name="connsiteX161" fmla="*/ 1172302 w 2733675"/>
              <a:gd name="connsiteY161" fmla="*/ 1171468 h 2688225"/>
              <a:gd name="connsiteX162" fmla="*/ 1261433 w 2733675"/>
              <a:gd name="connsiteY162" fmla="*/ 1171468 h 2688225"/>
              <a:gd name="connsiteX163" fmla="*/ 1261433 w 2733675"/>
              <a:gd name="connsiteY163" fmla="*/ 1087542 h 2688225"/>
              <a:gd name="connsiteX164" fmla="*/ 1172302 w 2733675"/>
              <a:gd name="connsiteY164" fmla="*/ 1087542 h 2688225"/>
              <a:gd name="connsiteX165" fmla="*/ 852739 w 2733675"/>
              <a:gd name="connsiteY165" fmla="*/ 1087542 h 2688225"/>
              <a:gd name="connsiteX166" fmla="*/ 852739 w 2733675"/>
              <a:gd name="connsiteY166" fmla="*/ 1171468 h 2688225"/>
              <a:gd name="connsiteX167" fmla="*/ 944756 w 2733675"/>
              <a:gd name="connsiteY167" fmla="*/ 1171468 h 2688225"/>
              <a:gd name="connsiteX168" fmla="*/ 944756 w 2733675"/>
              <a:gd name="connsiteY168" fmla="*/ 1087542 h 2688225"/>
              <a:gd name="connsiteX169" fmla="*/ 852739 w 2733675"/>
              <a:gd name="connsiteY169" fmla="*/ 1087542 h 2688225"/>
              <a:gd name="connsiteX170" fmla="*/ 1753339 w 2733675"/>
              <a:gd name="connsiteY170" fmla="*/ 1017944 h 2688225"/>
              <a:gd name="connsiteX171" fmla="*/ 1916457 w 2733675"/>
              <a:gd name="connsiteY171" fmla="*/ 1017944 h 2688225"/>
              <a:gd name="connsiteX172" fmla="*/ 1952007 w 2733675"/>
              <a:gd name="connsiteY172" fmla="*/ 1052740 h 2688225"/>
              <a:gd name="connsiteX173" fmla="*/ 1952007 w 2733675"/>
              <a:gd name="connsiteY173" fmla="*/ 1208312 h 2688225"/>
              <a:gd name="connsiteX174" fmla="*/ 1916457 w 2733675"/>
              <a:gd name="connsiteY174" fmla="*/ 1243113 h 2688225"/>
              <a:gd name="connsiteX175" fmla="*/ 1753339 w 2733675"/>
              <a:gd name="connsiteY175" fmla="*/ 1243113 h 2688225"/>
              <a:gd name="connsiteX176" fmla="*/ 1717789 w 2733675"/>
              <a:gd name="connsiteY176" fmla="*/ 1208312 h 2688225"/>
              <a:gd name="connsiteX177" fmla="*/ 1717789 w 2733675"/>
              <a:gd name="connsiteY177" fmla="*/ 1052740 h 2688225"/>
              <a:gd name="connsiteX178" fmla="*/ 1753339 w 2733675"/>
              <a:gd name="connsiteY178" fmla="*/ 1017944 h 2688225"/>
              <a:gd name="connsiteX179" fmla="*/ 1446082 w 2733675"/>
              <a:gd name="connsiteY179" fmla="*/ 1017944 h 2688225"/>
              <a:gd name="connsiteX180" fmla="*/ 1607766 w 2733675"/>
              <a:gd name="connsiteY180" fmla="*/ 1017944 h 2688225"/>
              <a:gd name="connsiteX181" fmla="*/ 1643007 w 2733675"/>
              <a:gd name="connsiteY181" fmla="*/ 1052740 h 2688225"/>
              <a:gd name="connsiteX182" fmla="*/ 1643007 w 2733675"/>
              <a:gd name="connsiteY182" fmla="*/ 1208312 h 2688225"/>
              <a:gd name="connsiteX183" fmla="*/ 1607766 w 2733675"/>
              <a:gd name="connsiteY183" fmla="*/ 1243113 h 2688225"/>
              <a:gd name="connsiteX184" fmla="*/ 1446082 w 2733675"/>
              <a:gd name="connsiteY184" fmla="*/ 1243113 h 2688225"/>
              <a:gd name="connsiteX185" fmla="*/ 1408768 w 2733675"/>
              <a:gd name="connsiteY185" fmla="*/ 1208312 h 2688225"/>
              <a:gd name="connsiteX186" fmla="*/ 1408768 w 2733675"/>
              <a:gd name="connsiteY186" fmla="*/ 1052740 h 2688225"/>
              <a:gd name="connsiteX187" fmla="*/ 1446082 w 2733675"/>
              <a:gd name="connsiteY187" fmla="*/ 1017944 h 2688225"/>
              <a:gd name="connsiteX188" fmla="*/ 1137062 w 2733675"/>
              <a:gd name="connsiteY188" fmla="*/ 1017944 h 2688225"/>
              <a:gd name="connsiteX189" fmla="*/ 1298746 w 2733675"/>
              <a:gd name="connsiteY189" fmla="*/ 1017944 h 2688225"/>
              <a:gd name="connsiteX190" fmla="*/ 1333987 w 2733675"/>
              <a:gd name="connsiteY190" fmla="*/ 1052740 h 2688225"/>
              <a:gd name="connsiteX191" fmla="*/ 1333987 w 2733675"/>
              <a:gd name="connsiteY191" fmla="*/ 1208312 h 2688225"/>
              <a:gd name="connsiteX192" fmla="*/ 1298746 w 2733675"/>
              <a:gd name="connsiteY192" fmla="*/ 1243113 h 2688225"/>
              <a:gd name="connsiteX193" fmla="*/ 1137062 w 2733675"/>
              <a:gd name="connsiteY193" fmla="*/ 1243113 h 2688225"/>
              <a:gd name="connsiteX194" fmla="*/ 1099748 w 2733675"/>
              <a:gd name="connsiteY194" fmla="*/ 1208312 h 2688225"/>
              <a:gd name="connsiteX195" fmla="*/ 1099748 w 2733675"/>
              <a:gd name="connsiteY195" fmla="*/ 1052740 h 2688225"/>
              <a:gd name="connsiteX196" fmla="*/ 1137062 w 2733675"/>
              <a:gd name="connsiteY196" fmla="*/ 1017944 h 2688225"/>
              <a:gd name="connsiteX197" fmla="*/ 817188 w 2733675"/>
              <a:gd name="connsiteY197" fmla="*/ 1017944 h 2688225"/>
              <a:gd name="connsiteX198" fmla="*/ 980306 w 2733675"/>
              <a:gd name="connsiteY198" fmla="*/ 1017944 h 2688225"/>
              <a:gd name="connsiteX199" fmla="*/ 1015857 w 2733675"/>
              <a:gd name="connsiteY199" fmla="*/ 1052740 h 2688225"/>
              <a:gd name="connsiteX200" fmla="*/ 1015857 w 2733675"/>
              <a:gd name="connsiteY200" fmla="*/ 1208312 h 2688225"/>
              <a:gd name="connsiteX201" fmla="*/ 980306 w 2733675"/>
              <a:gd name="connsiteY201" fmla="*/ 1243113 h 2688225"/>
              <a:gd name="connsiteX202" fmla="*/ 817188 w 2733675"/>
              <a:gd name="connsiteY202" fmla="*/ 1243113 h 2688225"/>
              <a:gd name="connsiteX203" fmla="*/ 781638 w 2733675"/>
              <a:gd name="connsiteY203" fmla="*/ 1208312 h 2688225"/>
              <a:gd name="connsiteX204" fmla="*/ 781638 w 2733675"/>
              <a:gd name="connsiteY204" fmla="*/ 1052740 h 2688225"/>
              <a:gd name="connsiteX205" fmla="*/ 817188 w 2733675"/>
              <a:gd name="connsiteY205" fmla="*/ 1017944 h 2688225"/>
              <a:gd name="connsiteX206" fmla="*/ 2106375 w 2733675"/>
              <a:gd name="connsiteY206" fmla="*/ 770835 h 2688225"/>
              <a:gd name="connsiteX207" fmla="*/ 2106375 w 2733675"/>
              <a:gd name="connsiteY207" fmla="*/ 854012 h 2688225"/>
              <a:gd name="connsiteX208" fmla="*/ 2197583 w 2733675"/>
              <a:gd name="connsiteY208" fmla="*/ 854012 h 2688225"/>
              <a:gd name="connsiteX209" fmla="*/ 2197583 w 2733675"/>
              <a:gd name="connsiteY209" fmla="*/ 770835 h 2688225"/>
              <a:gd name="connsiteX210" fmla="*/ 2106375 w 2733675"/>
              <a:gd name="connsiteY210" fmla="*/ 770835 h 2688225"/>
              <a:gd name="connsiteX211" fmla="*/ 1788889 w 2733675"/>
              <a:gd name="connsiteY211" fmla="*/ 770835 h 2688225"/>
              <a:gd name="connsiteX212" fmla="*/ 1788889 w 2733675"/>
              <a:gd name="connsiteY212" fmla="*/ 854012 h 2688225"/>
              <a:gd name="connsiteX213" fmla="*/ 1880907 w 2733675"/>
              <a:gd name="connsiteY213" fmla="*/ 854012 h 2688225"/>
              <a:gd name="connsiteX214" fmla="*/ 1880907 w 2733675"/>
              <a:gd name="connsiteY214" fmla="*/ 770835 h 2688225"/>
              <a:gd name="connsiteX215" fmla="*/ 1788889 w 2733675"/>
              <a:gd name="connsiteY215" fmla="*/ 770835 h 2688225"/>
              <a:gd name="connsiteX216" fmla="*/ 1479769 w 2733675"/>
              <a:gd name="connsiteY216" fmla="*/ 770835 h 2688225"/>
              <a:gd name="connsiteX217" fmla="*/ 1479769 w 2733675"/>
              <a:gd name="connsiteY217" fmla="*/ 854012 h 2688225"/>
              <a:gd name="connsiteX218" fmla="*/ 1564979 w 2733675"/>
              <a:gd name="connsiteY218" fmla="*/ 854012 h 2688225"/>
              <a:gd name="connsiteX219" fmla="*/ 1564979 w 2733675"/>
              <a:gd name="connsiteY219" fmla="*/ 770835 h 2688225"/>
              <a:gd name="connsiteX220" fmla="*/ 1479769 w 2733675"/>
              <a:gd name="connsiteY220" fmla="*/ 770835 h 2688225"/>
              <a:gd name="connsiteX221" fmla="*/ 1169341 w 2733675"/>
              <a:gd name="connsiteY221" fmla="*/ 770835 h 2688225"/>
              <a:gd name="connsiteX222" fmla="*/ 1169341 w 2733675"/>
              <a:gd name="connsiteY222" fmla="*/ 854012 h 2688225"/>
              <a:gd name="connsiteX223" fmla="*/ 1253272 w 2733675"/>
              <a:gd name="connsiteY223" fmla="*/ 854012 h 2688225"/>
              <a:gd name="connsiteX224" fmla="*/ 1253272 w 2733675"/>
              <a:gd name="connsiteY224" fmla="*/ 770835 h 2688225"/>
              <a:gd name="connsiteX225" fmla="*/ 1169341 w 2733675"/>
              <a:gd name="connsiteY225" fmla="*/ 770835 h 2688225"/>
              <a:gd name="connsiteX226" fmla="*/ 862373 w 2733675"/>
              <a:gd name="connsiteY226" fmla="*/ 770835 h 2688225"/>
              <a:gd name="connsiteX227" fmla="*/ 862373 w 2733675"/>
              <a:gd name="connsiteY227" fmla="*/ 854012 h 2688225"/>
              <a:gd name="connsiteX228" fmla="*/ 944257 w 2733675"/>
              <a:gd name="connsiteY228" fmla="*/ 854012 h 2688225"/>
              <a:gd name="connsiteX229" fmla="*/ 944257 w 2733675"/>
              <a:gd name="connsiteY229" fmla="*/ 770835 h 2688225"/>
              <a:gd name="connsiteX230" fmla="*/ 862373 w 2733675"/>
              <a:gd name="connsiteY230" fmla="*/ 770835 h 2688225"/>
              <a:gd name="connsiteX231" fmla="*/ 545172 w 2733675"/>
              <a:gd name="connsiteY231" fmla="*/ 770835 h 2688225"/>
              <a:gd name="connsiteX232" fmla="*/ 545172 w 2733675"/>
              <a:gd name="connsiteY232" fmla="*/ 854012 h 2688225"/>
              <a:gd name="connsiteX233" fmla="*/ 634302 w 2733675"/>
              <a:gd name="connsiteY233" fmla="*/ 854012 h 2688225"/>
              <a:gd name="connsiteX234" fmla="*/ 634302 w 2733675"/>
              <a:gd name="connsiteY234" fmla="*/ 770835 h 2688225"/>
              <a:gd name="connsiteX235" fmla="*/ 545172 w 2733675"/>
              <a:gd name="connsiteY235" fmla="*/ 770835 h 2688225"/>
              <a:gd name="connsiteX236" fmla="*/ 2071134 w 2733675"/>
              <a:gd name="connsiteY236" fmla="*/ 699829 h 2688225"/>
              <a:gd name="connsiteX237" fmla="*/ 2232819 w 2733675"/>
              <a:gd name="connsiteY237" fmla="*/ 699829 h 2688225"/>
              <a:gd name="connsiteX238" fmla="*/ 2270132 w 2733675"/>
              <a:gd name="connsiteY238" fmla="*/ 736343 h 2688225"/>
              <a:gd name="connsiteX239" fmla="*/ 2270132 w 2733675"/>
              <a:gd name="connsiteY239" fmla="*/ 890531 h 2688225"/>
              <a:gd name="connsiteX240" fmla="*/ 2232819 w 2733675"/>
              <a:gd name="connsiteY240" fmla="*/ 925023 h 2688225"/>
              <a:gd name="connsiteX241" fmla="*/ 2071134 w 2733675"/>
              <a:gd name="connsiteY241" fmla="*/ 925023 h 2688225"/>
              <a:gd name="connsiteX242" fmla="*/ 2035894 w 2733675"/>
              <a:gd name="connsiteY242" fmla="*/ 890531 h 2688225"/>
              <a:gd name="connsiteX243" fmla="*/ 2035894 w 2733675"/>
              <a:gd name="connsiteY243" fmla="*/ 736343 h 2688225"/>
              <a:gd name="connsiteX244" fmla="*/ 2071134 w 2733675"/>
              <a:gd name="connsiteY244" fmla="*/ 699829 h 2688225"/>
              <a:gd name="connsiteX245" fmla="*/ 1753339 w 2733675"/>
              <a:gd name="connsiteY245" fmla="*/ 699829 h 2688225"/>
              <a:gd name="connsiteX246" fmla="*/ 1916457 w 2733675"/>
              <a:gd name="connsiteY246" fmla="*/ 699829 h 2688225"/>
              <a:gd name="connsiteX247" fmla="*/ 1952007 w 2733675"/>
              <a:gd name="connsiteY247" fmla="*/ 736343 h 2688225"/>
              <a:gd name="connsiteX248" fmla="*/ 1952007 w 2733675"/>
              <a:gd name="connsiteY248" fmla="*/ 890531 h 2688225"/>
              <a:gd name="connsiteX249" fmla="*/ 1916457 w 2733675"/>
              <a:gd name="connsiteY249" fmla="*/ 925023 h 2688225"/>
              <a:gd name="connsiteX250" fmla="*/ 1753339 w 2733675"/>
              <a:gd name="connsiteY250" fmla="*/ 925023 h 2688225"/>
              <a:gd name="connsiteX251" fmla="*/ 1717789 w 2733675"/>
              <a:gd name="connsiteY251" fmla="*/ 890531 h 2688225"/>
              <a:gd name="connsiteX252" fmla="*/ 1717789 w 2733675"/>
              <a:gd name="connsiteY252" fmla="*/ 736343 h 2688225"/>
              <a:gd name="connsiteX253" fmla="*/ 1753339 w 2733675"/>
              <a:gd name="connsiteY253" fmla="*/ 699829 h 2688225"/>
              <a:gd name="connsiteX254" fmla="*/ 1443255 w 2733675"/>
              <a:gd name="connsiteY254" fmla="*/ 699829 h 2688225"/>
              <a:gd name="connsiteX255" fmla="*/ 1599466 w 2733675"/>
              <a:gd name="connsiteY255" fmla="*/ 699829 h 2688225"/>
              <a:gd name="connsiteX256" fmla="*/ 1633957 w 2733675"/>
              <a:gd name="connsiteY256" fmla="*/ 736343 h 2688225"/>
              <a:gd name="connsiteX257" fmla="*/ 1633957 w 2733675"/>
              <a:gd name="connsiteY257" fmla="*/ 890531 h 2688225"/>
              <a:gd name="connsiteX258" fmla="*/ 1599466 w 2733675"/>
              <a:gd name="connsiteY258" fmla="*/ 925023 h 2688225"/>
              <a:gd name="connsiteX259" fmla="*/ 1443255 w 2733675"/>
              <a:gd name="connsiteY259" fmla="*/ 925023 h 2688225"/>
              <a:gd name="connsiteX260" fmla="*/ 1408763 w 2733675"/>
              <a:gd name="connsiteY260" fmla="*/ 890531 h 2688225"/>
              <a:gd name="connsiteX261" fmla="*/ 1408763 w 2733675"/>
              <a:gd name="connsiteY261" fmla="*/ 736343 h 2688225"/>
              <a:gd name="connsiteX262" fmla="*/ 1443255 w 2733675"/>
              <a:gd name="connsiteY262" fmla="*/ 699829 h 2688225"/>
              <a:gd name="connsiteX263" fmla="*/ 1134544 w 2733675"/>
              <a:gd name="connsiteY263" fmla="*/ 699829 h 2688225"/>
              <a:gd name="connsiteX264" fmla="*/ 1290116 w 2733675"/>
              <a:gd name="connsiteY264" fmla="*/ 699829 h 2688225"/>
              <a:gd name="connsiteX265" fmla="*/ 1324917 w 2733675"/>
              <a:gd name="connsiteY265" fmla="*/ 736343 h 2688225"/>
              <a:gd name="connsiteX266" fmla="*/ 1324917 w 2733675"/>
              <a:gd name="connsiteY266" fmla="*/ 890531 h 2688225"/>
              <a:gd name="connsiteX267" fmla="*/ 1290116 w 2733675"/>
              <a:gd name="connsiteY267" fmla="*/ 925023 h 2688225"/>
              <a:gd name="connsiteX268" fmla="*/ 1134544 w 2733675"/>
              <a:gd name="connsiteY268" fmla="*/ 925023 h 2688225"/>
              <a:gd name="connsiteX269" fmla="*/ 1099743 w 2733675"/>
              <a:gd name="connsiteY269" fmla="*/ 890531 h 2688225"/>
              <a:gd name="connsiteX270" fmla="*/ 1099743 w 2733675"/>
              <a:gd name="connsiteY270" fmla="*/ 736343 h 2688225"/>
              <a:gd name="connsiteX271" fmla="*/ 1134544 w 2733675"/>
              <a:gd name="connsiteY271" fmla="*/ 699829 h 2688225"/>
              <a:gd name="connsiteX272" fmla="*/ 825529 w 2733675"/>
              <a:gd name="connsiteY272" fmla="*/ 699829 h 2688225"/>
              <a:gd name="connsiteX273" fmla="*/ 981100 w 2733675"/>
              <a:gd name="connsiteY273" fmla="*/ 699829 h 2688225"/>
              <a:gd name="connsiteX274" fmla="*/ 1015902 w 2733675"/>
              <a:gd name="connsiteY274" fmla="*/ 736343 h 2688225"/>
              <a:gd name="connsiteX275" fmla="*/ 1015902 w 2733675"/>
              <a:gd name="connsiteY275" fmla="*/ 890531 h 2688225"/>
              <a:gd name="connsiteX276" fmla="*/ 981100 w 2733675"/>
              <a:gd name="connsiteY276" fmla="*/ 925023 h 2688225"/>
              <a:gd name="connsiteX277" fmla="*/ 825529 w 2733675"/>
              <a:gd name="connsiteY277" fmla="*/ 925023 h 2688225"/>
              <a:gd name="connsiteX278" fmla="*/ 790728 w 2733675"/>
              <a:gd name="connsiteY278" fmla="*/ 890531 h 2688225"/>
              <a:gd name="connsiteX279" fmla="*/ 790728 w 2733675"/>
              <a:gd name="connsiteY279" fmla="*/ 736343 h 2688225"/>
              <a:gd name="connsiteX280" fmla="*/ 825529 w 2733675"/>
              <a:gd name="connsiteY280" fmla="*/ 699829 h 2688225"/>
              <a:gd name="connsiteX281" fmla="*/ 507858 w 2733675"/>
              <a:gd name="connsiteY281" fmla="*/ 699829 h 2688225"/>
              <a:gd name="connsiteX282" fmla="*/ 669543 w 2733675"/>
              <a:gd name="connsiteY282" fmla="*/ 699829 h 2688225"/>
              <a:gd name="connsiteX283" fmla="*/ 706856 w 2733675"/>
              <a:gd name="connsiteY283" fmla="*/ 736343 h 2688225"/>
              <a:gd name="connsiteX284" fmla="*/ 706856 w 2733675"/>
              <a:gd name="connsiteY284" fmla="*/ 890531 h 2688225"/>
              <a:gd name="connsiteX285" fmla="*/ 669543 w 2733675"/>
              <a:gd name="connsiteY285" fmla="*/ 925023 h 2688225"/>
              <a:gd name="connsiteX286" fmla="*/ 507858 w 2733675"/>
              <a:gd name="connsiteY286" fmla="*/ 925023 h 2688225"/>
              <a:gd name="connsiteX287" fmla="*/ 472618 w 2733675"/>
              <a:gd name="connsiteY287" fmla="*/ 890531 h 2688225"/>
              <a:gd name="connsiteX288" fmla="*/ 472618 w 2733675"/>
              <a:gd name="connsiteY288" fmla="*/ 736343 h 2688225"/>
              <a:gd name="connsiteX289" fmla="*/ 507858 w 2733675"/>
              <a:gd name="connsiteY289" fmla="*/ 699829 h 2688225"/>
              <a:gd name="connsiteX290" fmla="*/ 364628 w 2733675"/>
              <a:gd name="connsiteY290" fmla="*/ 616867 h 2688225"/>
              <a:gd name="connsiteX291" fmla="*/ 313126 w 2733675"/>
              <a:gd name="connsiteY291" fmla="*/ 674632 h 2688225"/>
              <a:gd name="connsiteX292" fmla="*/ 313126 w 2733675"/>
              <a:gd name="connsiteY292" fmla="*/ 1551454 h 2688225"/>
              <a:gd name="connsiteX293" fmla="*/ 352267 w 2733675"/>
              <a:gd name="connsiteY293" fmla="*/ 1570023 h 2688225"/>
              <a:gd name="connsiteX294" fmla="*/ 430550 w 2733675"/>
              <a:gd name="connsiteY294" fmla="*/ 1545266 h 2688225"/>
              <a:gd name="connsiteX295" fmla="*/ 473811 w 2733675"/>
              <a:gd name="connsiteY295" fmla="*/ 1551454 h 2688225"/>
              <a:gd name="connsiteX296" fmla="*/ 473811 w 2733675"/>
              <a:gd name="connsiteY296" fmla="*/ 1175968 h 2688225"/>
              <a:gd name="connsiteX297" fmla="*/ 589173 w 2733675"/>
              <a:gd name="connsiteY297" fmla="*/ 1083126 h 2688225"/>
              <a:gd name="connsiteX298" fmla="*/ 702476 w 2733675"/>
              <a:gd name="connsiteY298" fmla="*/ 1175968 h 2688225"/>
              <a:gd name="connsiteX299" fmla="*/ 702476 w 2733675"/>
              <a:gd name="connsiteY299" fmla="*/ 1487495 h 2688225"/>
              <a:gd name="connsiteX300" fmla="*/ 745733 w 2733675"/>
              <a:gd name="connsiteY300" fmla="*/ 1481307 h 2688225"/>
              <a:gd name="connsiteX301" fmla="*/ 861099 w 2733675"/>
              <a:gd name="connsiteY301" fmla="*/ 1572086 h 2688225"/>
              <a:gd name="connsiteX302" fmla="*/ 859037 w 2733675"/>
              <a:gd name="connsiteY302" fmla="*/ 1582399 h 2688225"/>
              <a:gd name="connsiteX303" fmla="*/ 848738 w 2733675"/>
              <a:gd name="connsiteY303" fmla="*/ 1636039 h 2688225"/>
              <a:gd name="connsiteX304" fmla="*/ 1891115 w 2733675"/>
              <a:gd name="connsiteY304" fmla="*/ 1636039 h 2688225"/>
              <a:gd name="connsiteX305" fmla="*/ 1874639 w 2733675"/>
              <a:gd name="connsiteY305" fmla="*/ 1522571 h 2688225"/>
              <a:gd name="connsiteX306" fmla="*/ 1874639 w 2733675"/>
              <a:gd name="connsiteY306" fmla="*/ 1514315 h 2688225"/>
              <a:gd name="connsiteX307" fmla="*/ 1987937 w 2733675"/>
              <a:gd name="connsiteY307" fmla="*/ 1423542 h 2688225"/>
              <a:gd name="connsiteX308" fmla="*/ 2033262 w 2733675"/>
              <a:gd name="connsiteY308" fmla="*/ 1429730 h 2688225"/>
              <a:gd name="connsiteX309" fmla="*/ 2033262 w 2733675"/>
              <a:gd name="connsiteY309" fmla="*/ 1116140 h 2688225"/>
              <a:gd name="connsiteX310" fmla="*/ 2146560 w 2733675"/>
              <a:gd name="connsiteY310" fmla="*/ 1025361 h 2688225"/>
              <a:gd name="connsiteX311" fmla="*/ 2261926 w 2733675"/>
              <a:gd name="connsiteY311" fmla="*/ 1116140 h 2688225"/>
              <a:gd name="connsiteX312" fmla="*/ 2261926 w 2733675"/>
              <a:gd name="connsiteY312" fmla="*/ 1491626 h 2688225"/>
              <a:gd name="connsiteX313" fmla="*/ 2303125 w 2733675"/>
              <a:gd name="connsiteY313" fmla="*/ 1485432 h 2688225"/>
              <a:gd name="connsiteX314" fmla="*/ 2383466 w 2733675"/>
              <a:gd name="connsiteY314" fmla="*/ 1510190 h 2688225"/>
              <a:gd name="connsiteX315" fmla="*/ 2426728 w 2733675"/>
              <a:gd name="connsiteY315" fmla="*/ 1491626 h 2688225"/>
              <a:gd name="connsiteX316" fmla="*/ 2426728 w 2733675"/>
              <a:gd name="connsiteY316" fmla="*/ 674632 h 2688225"/>
              <a:gd name="connsiteX317" fmla="*/ 2375225 w 2733675"/>
              <a:gd name="connsiteY317" fmla="*/ 616867 h 2688225"/>
              <a:gd name="connsiteX318" fmla="*/ 364628 w 2733675"/>
              <a:gd name="connsiteY318" fmla="*/ 616867 h 2688225"/>
              <a:gd name="connsiteX319" fmla="*/ 1287524 w 2733675"/>
              <a:gd name="connsiteY319" fmla="*/ 0 h 2688225"/>
              <a:gd name="connsiteX320" fmla="*/ 1322545 w 2733675"/>
              <a:gd name="connsiteY320" fmla="*/ 35071 h 2688225"/>
              <a:gd name="connsiteX321" fmla="*/ 1365806 w 2733675"/>
              <a:gd name="connsiteY321" fmla="*/ 78398 h 2688225"/>
              <a:gd name="connsiteX322" fmla="*/ 1522372 w 2733675"/>
              <a:gd name="connsiteY322" fmla="*/ 78398 h 2688225"/>
              <a:gd name="connsiteX323" fmla="*/ 1637733 w 2733675"/>
              <a:gd name="connsiteY323" fmla="*/ 191866 h 2688225"/>
              <a:gd name="connsiteX324" fmla="*/ 1522372 w 2733675"/>
              <a:gd name="connsiteY324" fmla="*/ 305339 h 2688225"/>
              <a:gd name="connsiteX325" fmla="*/ 1054738 w 2733675"/>
              <a:gd name="connsiteY325" fmla="*/ 305339 h 2688225"/>
              <a:gd name="connsiteX326" fmla="*/ 1023838 w 2733675"/>
              <a:gd name="connsiteY326" fmla="*/ 317716 h 2688225"/>
              <a:gd name="connsiteX327" fmla="*/ 1013539 w 2733675"/>
              <a:gd name="connsiteY327" fmla="*/ 348661 h 2688225"/>
              <a:gd name="connsiteX328" fmla="*/ 1054738 w 2733675"/>
              <a:gd name="connsiteY328" fmla="*/ 389925 h 2688225"/>
              <a:gd name="connsiteX329" fmla="*/ 1289586 w 2733675"/>
              <a:gd name="connsiteY329" fmla="*/ 389925 h 2688225"/>
              <a:gd name="connsiteX330" fmla="*/ 1402890 w 2733675"/>
              <a:gd name="connsiteY330" fmla="*/ 503398 h 2688225"/>
              <a:gd name="connsiteX331" fmla="*/ 1402890 w 2733675"/>
              <a:gd name="connsiteY331" fmla="*/ 544657 h 2688225"/>
              <a:gd name="connsiteX332" fmla="*/ 2375225 w 2733675"/>
              <a:gd name="connsiteY332" fmla="*/ 544657 h 2688225"/>
              <a:gd name="connsiteX333" fmla="*/ 2496769 w 2733675"/>
              <a:gd name="connsiteY333" fmla="*/ 674632 h 2688225"/>
              <a:gd name="connsiteX334" fmla="*/ 2496769 w 2733675"/>
              <a:gd name="connsiteY334" fmla="*/ 1491626 h 2688225"/>
              <a:gd name="connsiteX335" fmla="*/ 2540031 w 2733675"/>
              <a:gd name="connsiteY335" fmla="*/ 1510190 h 2688225"/>
              <a:gd name="connsiteX336" fmla="*/ 2620372 w 2733675"/>
              <a:gd name="connsiteY336" fmla="*/ 1485432 h 2688225"/>
              <a:gd name="connsiteX337" fmla="*/ 2733675 w 2733675"/>
              <a:gd name="connsiteY337" fmla="*/ 1578274 h 2688225"/>
              <a:gd name="connsiteX338" fmla="*/ 2733675 w 2733675"/>
              <a:gd name="connsiteY338" fmla="*/ 1580337 h 2688225"/>
              <a:gd name="connsiteX339" fmla="*/ 2733675 w 2733675"/>
              <a:gd name="connsiteY339" fmla="*/ 1662859 h 2688225"/>
              <a:gd name="connsiteX340" fmla="*/ 2733675 w 2733675"/>
              <a:gd name="connsiteY340" fmla="*/ 1879488 h 2688225"/>
              <a:gd name="connsiteX341" fmla="*/ 2585351 w 2733675"/>
              <a:gd name="connsiteY341" fmla="*/ 2205459 h 2688225"/>
              <a:gd name="connsiteX342" fmla="*/ 2577110 w 2733675"/>
              <a:gd name="connsiteY342" fmla="*/ 2224023 h 2688225"/>
              <a:gd name="connsiteX343" fmla="*/ 2577110 w 2733675"/>
              <a:gd name="connsiteY343" fmla="*/ 2236404 h 2688225"/>
              <a:gd name="connsiteX344" fmla="*/ 2577110 w 2733675"/>
              <a:gd name="connsiteY344" fmla="*/ 2593321 h 2688225"/>
              <a:gd name="connsiteX345" fmla="*/ 2540031 w 2733675"/>
              <a:gd name="connsiteY345" fmla="*/ 2628397 h 2688225"/>
              <a:gd name="connsiteX346" fmla="*/ 2080639 w 2733675"/>
              <a:gd name="connsiteY346" fmla="*/ 2628397 h 2688225"/>
              <a:gd name="connsiteX347" fmla="*/ 2043560 w 2733675"/>
              <a:gd name="connsiteY347" fmla="*/ 2593321 h 2688225"/>
              <a:gd name="connsiteX348" fmla="*/ 2043560 w 2733675"/>
              <a:gd name="connsiteY348" fmla="*/ 2236404 h 2688225"/>
              <a:gd name="connsiteX349" fmla="*/ 2031199 w 2733675"/>
              <a:gd name="connsiteY349" fmla="*/ 2211647 h 2688225"/>
              <a:gd name="connsiteX350" fmla="*/ 1874639 w 2733675"/>
              <a:gd name="connsiteY350" fmla="*/ 1879488 h 2688225"/>
              <a:gd name="connsiteX351" fmla="*/ 1874639 w 2733675"/>
              <a:gd name="connsiteY351" fmla="*/ 1875362 h 2688225"/>
              <a:gd name="connsiteX352" fmla="*/ 1889058 w 2733675"/>
              <a:gd name="connsiteY352" fmla="*/ 1716500 h 2688225"/>
              <a:gd name="connsiteX353" fmla="*/ 1891115 w 2733675"/>
              <a:gd name="connsiteY353" fmla="*/ 1706186 h 2688225"/>
              <a:gd name="connsiteX354" fmla="*/ 842555 w 2733675"/>
              <a:gd name="connsiteY354" fmla="*/ 1706186 h 2688225"/>
              <a:gd name="connsiteX355" fmla="*/ 844618 w 2733675"/>
              <a:gd name="connsiteY355" fmla="*/ 1776333 h 2688225"/>
              <a:gd name="connsiteX356" fmla="*/ 861099 w 2733675"/>
              <a:gd name="connsiteY356" fmla="*/ 1933128 h 2688225"/>
              <a:gd name="connsiteX357" fmla="*/ 861099 w 2733675"/>
              <a:gd name="connsiteY357" fmla="*/ 1939316 h 2688225"/>
              <a:gd name="connsiteX358" fmla="*/ 702476 w 2733675"/>
              <a:gd name="connsiteY358" fmla="*/ 2271475 h 2688225"/>
              <a:gd name="connsiteX359" fmla="*/ 690115 w 2733675"/>
              <a:gd name="connsiteY359" fmla="*/ 2296233 h 2688225"/>
              <a:gd name="connsiteX360" fmla="*/ 690115 w 2733675"/>
              <a:gd name="connsiteY360" fmla="*/ 2651092 h 2688225"/>
              <a:gd name="connsiteX361" fmla="*/ 655094 w 2733675"/>
              <a:gd name="connsiteY361" fmla="*/ 2688225 h 2688225"/>
              <a:gd name="connsiteX362" fmla="*/ 193644 w 2733675"/>
              <a:gd name="connsiteY362" fmla="*/ 2688225 h 2688225"/>
              <a:gd name="connsiteX363" fmla="*/ 158623 w 2733675"/>
              <a:gd name="connsiteY363" fmla="*/ 2651092 h 2688225"/>
              <a:gd name="connsiteX364" fmla="*/ 158623 w 2733675"/>
              <a:gd name="connsiteY364" fmla="*/ 2296233 h 2688225"/>
              <a:gd name="connsiteX365" fmla="*/ 158623 w 2733675"/>
              <a:gd name="connsiteY365" fmla="*/ 2283856 h 2688225"/>
              <a:gd name="connsiteX366" fmla="*/ 150382 w 2733675"/>
              <a:gd name="connsiteY366" fmla="*/ 2263224 h 2688225"/>
              <a:gd name="connsiteX367" fmla="*/ 0 w 2733675"/>
              <a:gd name="connsiteY367" fmla="*/ 1939316 h 2688225"/>
              <a:gd name="connsiteX368" fmla="*/ 0 w 2733675"/>
              <a:gd name="connsiteY368" fmla="*/ 1722693 h 2688225"/>
              <a:gd name="connsiteX369" fmla="*/ 0 w 2733675"/>
              <a:gd name="connsiteY369" fmla="*/ 1638102 h 2688225"/>
              <a:gd name="connsiteX370" fmla="*/ 0 w 2733675"/>
              <a:gd name="connsiteY370" fmla="*/ 1636039 h 2688225"/>
              <a:gd name="connsiteX371" fmla="*/ 115361 w 2733675"/>
              <a:gd name="connsiteY371" fmla="*/ 1545266 h 2688225"/>
              <a:gd name="connsiteX372" fmla="*/ 193644 w 2733675"/>
              <a:gd name="connsiteY372" fmla="*/ 1570023 h 2688225"/>
              <a:gd name="connsiteX373" fmla="*/ 243084 w 2733675"/>
              <a:gd name="connsiteY373" fmla="*/ 1549391 h 2688225"/>
              <a:gd name="connsiteX374" fmla="*/ 243084 w 2733675"/>
              <a:gd name="connsiteY374" fmla="*/ 674632 h 2688225"/>
              <a:gd name="connsiteX375" fmla="*/ 364628 w 2733675"/>
              <a:gd name="connsiteY375" fmla="*/ 544657 h 2688225"/>
              <a:gd name="connsiteX376" fmla="*/ 1330785 w 2733675"/>
              <a:gd name="connsiteY376" fmla="*/ 544657 h 2688225"/>
              <a:gd name="connsiteX377" fmla="*/ 1330785 w 2733675"/>
              <a:gd name="connsiteY377" fmla="*/ 503398 h 2688225"/>
              <a:gd name="connsiteX378" fmla="*/ 1289586 w 2733675"/>
              <a:gd name="connsiteY378" fmla="*/ 460072 h 2688225"/>
              <a:gd name="connsiteX379" fmla="*/ 1054738 w 2733675"/>
              <a:gd name="connsiteY379" fmla="*/ 460072 h 2688225"/>
              <a:gd name="connsiteX380" fmla="*/ 941440 w 2733675"/>
              <a:gd name="connsiteY380" fmla="*/ 350729 h 2688225"/>
              <a:gd name="connsiteX381" fmla="*/ 974398 w 2733675"/>
              <a:gd name="connsiteY381" fmla="*/ 268201 h 2688225"/>
              <a:gd name="connsiteX382" fmla="*/ 1054738 w 2733675"/>
              <a:gd name="connsiteY382" fmla="*/ 233130 h 2688225"/>
              <a:gd name="connsiteX383" fmla="*/ 1522372 w 2733675"/>
              <a:gd name="connsiteY383" fmla="*/ 233130 h 2688225"/>
              <a:gd name="connsiteX384" fmla="*/ 1565628 w 2733675"/>
              <a:gd name="connsiteY384" fmla="*/ 191866 h 2688225"/>
              <a:gd name="connsiteX385" fmla="*/ 1522372 w 2733675"/>
              <a:gd name="connsiteY385" fmla="*/ 148544 h 2688225"/>
              <a:gd name="connsiteX386" fmla="*/ 1365806 w 2733675"/>
              <a:gd name="connsiteY386" fmla="*/ 148544 h 2688225"/>
              <a:gd name="connsiteX387" fmla="*/ 1252503 w 2733675"/>
              <a:gd name="connsiteY387" fmla="*/ 35071 h 2688225"/>
              <a:gd name="connsiteX388" fmla="*/ 1287524 w 2733675"/>
              <a:gd name="connsiteY388"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45467 w 2733675"/>
              <a:gd name="connsiteY83" fmla="*/ 2249647 h 2688225"/>
              <a:gd name="connsiteX84" fmla="*/ 655094 w 2733675"/>
              <a:gd name="connsiteY84" fmla="*/ 2236810 h 2688225"/>
              <a:gd name="connsiteX85" fmla="*/ 657152 w 2733675"/>
              <a:gd name="connsiteY85" fmla="*/ 2215772 h 2688225"/>
              <a:gd name="connsiteX86" fmla="*/ 788995 w 2733675"/>
              <a:gd name="connsiteY86" fmla="*/ 1939316 h 2688225"/>
              <a:gd name="connsiteX87" fmla="*/ 774576 w 2733675"/>
              <a:gd name="connsiteY87" fmla="*/ 1784584 h 2688225"/>
              <a:gd name="connsiteX88" fmla="*/ 772513 w 2733675"/>
              <a:gd name="connsiteY88" fmla="*/ 1671115 h 2688225"/>
              <a:gd name="connsiteX89" fmla="*/ 772513 w 2733675"/>
              <a:gd name="connsiteY89" fmla="*/ 1669053 h 2688225"/>
              <a:gd name="connsiteX90" fmla="*/ 774576 w 2733675"/>
              <a:gd name="connsiteY90" fmla="*/ 1662859 h 2688225"/>
              <a:gd name="connsiteX91" fmla="*/ 788995 w 2733675"/>
              <a:gd name="connsiteY91" fmla="*/ 1572086 h 2688225"/>
              <a:gd name="connsiteX92" fmla="*/ 745733 w 2733675"/>
              <a:gd name="connsiteY92" fmla="*/ 1553516 h 2688225"/>
              <a:gd name="connsiteX93" fmla="*/ 702476 w 2733675"/>
              <a:gd name="connsiteY93" fmla="*/ 1572086 h 2688225"/>
              <a:gd name="connsiteX94" fmla="*/ 702476 w 2733675"/>
              <a:gd name="connsiteY94" fmla="*/ 1607157 h 2688225"/>
              <a:gd name="connsiteX95" fmla="*/ 702476 w 2733675"/>
              <a:gd name="connsiteY95" fmla="*/ 1856793 h 2688225"/>
              <a:gd name="connsiteX96" fmla="*/ 667455 w 2733675"/>
              <a:gd name="connsiteY96" fmla="*/ 1891864 h 2688225"/>
              <a:gd name="connsiteX97" fmla="*/ 632434 w 2733675"/>
              <a:gd name="connsiteY97" fmla="*/ 1856793 h 2688225"/>
              <a:gd name="connsiteX98" fmla="*/ 632434 w 2733675"/>
              <a:gd name="connsiteY98" fmla="*/ 1607157 h 2688225"/>
              <a:gd name="connsiteX99" fmla="*/ 632434 w 2733675"/>
              <a:gd name="connsiteY99" fmla="*/ 1572086 h 2688225"/>
              <a:gd name="connsiteX100" fmla="*/ 632434 w 2733675"/>
              <a:gd name="connsiteY100" fmla="*/ 1175968 h 2688225"/>
              <a:gd name="connsiteX101" fmla="*/ 589173 w 2733675"/>
              <a:gd name="connsiteY101" fmla="*/ 1155336 h 2688225"/>
              <a:gd name="connsiteX102" fmla="*/ 2146560 w 2733675"/>
              <a:gd name="connsiteY102" fmla="*/ 1095508 h 2688225"/>
              <a:gd name="connsiteX103" fmla="*/ 2103303 w 2733675"/>
              <a:gd name="connsiteY103" fmla="*/ 1116140 h 2688225"/>
              <a:gd name="connsiteX104" fmla="*/ 2103303 w 2733675"/>
              <a:gd name="connsiteY104" fmla="*/ 1514315 h 2688225"/>
              <a:gd name="connsiteX105" fmla="*/ 2103303 w 2733675"/>
              <a:gd name="connsiteY105" fmla="*/ 1547328 h 2688225"/>
              <a:gd name="connsiteX106" fmla="*/ 2103303 w 2733675"/>
              <a:gd name="connsiteY106" fmla="*/ 1796965 h 2688225"/>
              <a:gd name="connsiteX107" fmla="*/ 2066220 w 2733675"/>
              <a:gd name="connsiteY107" fmla="*/ 1832036 h 2688225"/>
              <a:gd name="connsiteX108" fmla="*/ 2033262 w 2733675"/>
              <a:gd name="connsiteY108" fmla="*/ 1796965 h 2688225"/>
              <a:gd name="connsiteX109" fmla="*/ 2033262 w 2733675"/>
              <a:gd name="connsiteY109" fmla="*/ 1547328 h 2688225"/>
              <a:gd name="connsiteX110" fmla="*/ 2033262 w 2733675"/>
              <a:gd name="connsiteY110" fmla="*/ 1514315 h 2688225"/>
              <a:gd name="connsiteX111" fmla="*/ 1987937 w 2733675"/>
              <a:gd name="connsiteY111" fmla="*/ 1493688 h 2688225"/>
              <a:gd name="connsiteX112" fmla="*/ 1946738 w 2733675"/>
              <a:gd name="connsiteY112" fmla="*/ 1512253 h 2688225"/>
              <a:gd name="connsiteX113" fmla="*/ 1961157 w 2733675"/>
              <a:gd name="connsiteY113" fmla="*/ 1724755 h 2688225"/>
              <a:gd name="connsiteX114" fmla="*/ 1946738 w 2733675"/>
              <a:gd name="connsiteY114" fmla="*/ 1881550 h 2688225"/>
              <a:gd name="connsiteX115" fmla="*/ 2076523 w 2733675"/>
              <a:gd name="connsiteY115" fmla="*/ 2158007 h 2688225"/>
              <a:gd name="connsiteX116" fmla="*/ 2107424 w 2733675"/>
              <a:gd name="connsiteY116" fmla="*/ 2201333 h 2688225"/>
              <a:gd name="connsiteX117" fmla="*/ 2509131 w 2733675"/>
              <a:gd name="connsiteY117" fmla="*/ 2201333 h 2688225"/>
              <a:gd name="connsiteX118" fmla="*/ 2537968 w 2733675"/>
              <a:gd name="connsiteY118" fmla="*/ 2151819 h 2688225"/>
              <a:gd name="connsiteX119" fmla="*/ 2663633 w 2733675"/>
              <a:gd name="connsiteY119" fmla="*/ 1879488 h 2688225"/>
              <a:gd name="connsiteX120" fmla="*/ 2663633 w 2733675"/>
              <a:gd name="connsiteY120" fmla="*/ 1662859 h 2688225"/>
              <a:gd name="connsiteX121" fmla="*/ 2663633 w 2733675"/>
              <a:gd name="connsiteY121" fmla="*/ 1580337 h 2688225"/>
              <a:gd name="connsiteX122" fmla="*/ 2663633 w 2733675"/>
              <a:gd name="connsiteY122" fmla="*/ 1578274 h 2688225"/>
              <a:gd name="connsiteX123" fmla="*/ 2620372 w 2733675"/>
              <a:gd name="connsiteY123" fmla="*/ 1557642 h 2688225"/>
              <a:gd name="connsiteX124" fmla="*/ 2577110 w 2733675"/>
              <a:gd name="connsiteY124" fmla="*/ 1578274 h 2688225"/>
              <a:gd name="connsiteX125" fmla="*/ 2577110 w 2733675"/>
              <a:gd name="connsiteY125" fmla="*/ 1662859 h 2688225"/>
              <a:gd name="connsiteX126" fmla="*/ 2577110 w 2733675"/>
              <a:gd name="connsiteY126" fmla="*/ 1702061 h 2688225"/>
              <a:gd name="connsiteX127" fmla="*/ 2540031 w 2733675"/>
              <a:gd name="connsiteY127" fmla="*/ 1737132 h 2688225"/>
              <a:gd name="connsiteX128" fmla="*/ 2505010 w 2733675"/>
              <a:gd name="connsiteY128" fmla="*/ 1702061 h 2688225"/>
              <a:gd name="connsiteX129" fmla="*/ 2505010 w 2733675"/>
              <a:gd name="connsiteY129" fmla="*/ 1662859 h 2688225"/>
              <a:gd name="connsiteX130" fmla="*/ 2505010 w 2733675"/>
              <a:gd name="connsiteY130" fmla="*/ 1578274 h 2688225"/>
              <a:gd name="connsiteX131" fmla="*/ 2461749 w 2733675"/>
              <a:gd name="connsiteY131" fmla="*/ 1557642 h 2688225"/>
              <a:gd name="connsiteX132" fmla="*/ 2418487 w 2733675"/>
              <a:gd name="connsiteY132" fmla="*/ 1578274 h 2688225"/>
              <a:gd name="connsiteX133" fmla="*/ 2418487 w 2733675"/>
              <a:gd name="connsiteY133" fmla="*/ 1662859 h 2688225"/>
              <a:gd name="connsiteX134" fmla="*/ 2418487 w 2733675"/>
              <a:gd name="connsiteY134" fmla="*/ 1702061 h 2688225"/>
              <a:gd name="connsiteX135" fmla="*/ 2383466 w 2733675"/>
              <a:gd name="connsiteY135" fmla="*/ 1737132 h 2688225"/>
              <a:gd name="connsiteX136" fmla="*/ 2348445 w 2733675"/>
              <a:gd name="connsiteY136" fmla="*/ 1702061 h 2688225"/>
              <a:gd name="connsiteX137" fmla="*/ 2348445 w 2733675"/>
              <a:gd name="connsiteY137" fmla="*/ 1662859 h 2688225"/>
              <a:gd name="connsiteX138" fmla="*/ 2348445 w 2733675"/>
              <a:gd name="connsiteY138" fmla="*/ 1578274 h 2688225"/>
              <a:gd name="connsiteX139" fmla="*/ 2303125 w 2733675"/>
              <a:gd name="connsiteY139" fmla="*/ 1557642 h 2688225"/>
              <a:gd name="connsiteX140" fmla="*/ 2261926 w 2733675"/>
              <a:gd name="connsiteY140" fmla="*/ 1578274 h 2688225"/>
              <a:gd name="connsiteX141" fmla="*/ 2261926 w 2733675"/>
              <a:gd name="connsiteY141" fmla="*/ 1580337 h 2688225"/>
              <a:gd name="connsiteX142" fmla="*/ 2261926 w 2733675"/>
              <a:gd name="connsiteY142" fmla="*/ 1702061 h 2688225"/>
              <a:gd name="connsiteX143" fmla="*/ 2224843 w 2733675"/>
              <a:gd name="connsiteY143" fmla="*/ 1737132 h 2688225"/>
              <a:gd name="connsiteX144" fmla="*/ 2189822 w 2733675"/>
              <a:gd name="connsiteY144" fmla="*/ 1702061 h 2688225"/>
              <a:gd name="connsiteX145" fmla="*/ 2189822 w 2733675"/>
              <a:gd name="connsiteY145" fmla="*/ 1580337 h 2688225"/>
              <a:gd name="connsiteX146" fmla="*/ 2189822 w 2733675"/>
              <a:gd name="connsiteY146" fmla="*/ 1578274 h 2688225"/>
              <a:gd name="connsiteX147" fmla="*/ 2189822 w 2733675"/>
              <a:gd name="connsiteY147" fmla="*/ 1116140 h 2688225"/>
              <a:gd name="connsiteX148" fmla="*/ 2146560 w 2733675"/>
              <a:gd name="connsiteY148" fmla="*/ 1095508 h 2688225"/>
              <a:gd name="connsiteX149" fmla="*/ 1788889 w 2733675"/>
              <a:gd name="connsiteY149" fmla="*/ 1087542 h 2688225"/>
              <a:gd name="connsiteX150" fmla="*/ 1788889 w 2733675"/>
              <a:gd name="connsiteY150" fmla="*/ 1171468 h 2688225"/>
              <a:gd name="connsiteX151" fmla="*/ 1880907 w 2733675"/>
              <a:gd name="connsiteY151" fmla="*/ 1171468 h 2688225"/>
              <a:gd name="connsiteX152" fmla="*/ 1880907 w 2733675"/>
              <a:gd name="connsiteY152" fmla="*/ 1087542 h 2688225"/>
              <a:gd name="connsiteX153" fmla="*/ 1788889 w 2733675"/>
              <a:gd name="connsiteY153" fmla="*/ 1087542 h 2688225"/>
              <a:gd name="connsiteX154" fmla="*/ 1481322 w 2733675"/>
              <a:gd name="connsiteY154" fmla="*/ 1087542 h 2688225"/>
              <a:gd name="connsiteX155" fmla="*/ 1481322 w 2733675"/>
              <a:gd name="connsiteY155" fmla="*/ 1171468 h 2688225"/>
              <a:gd name="connsiteX156" fmla="*/ 1570453 w 2733675"/>
              <a:gd name="connsiteY156" fmla="*/ 1171468 h 2688225"/>
              <a:gd name="connsiteX157" fmla="*/ 1570453 w 2733675"/>
              <a:gd name="connsiteY157" fmla="*/ 1087542 h 2688225"/>
              <a:gd name="connsiteX158" fmla="*/ 1481322 w 2733675"/>
              <a:gd name="connsiteY158" fmla="*/ 1087542 h 2688225"/>
              <a:gd name="connsiteX159" fmla="*/ 1172302 w 2733675"/>
              <a:gd name="connsiteY159" fmla="*/ 1087542 h 2688225"/>
              <a:gd name="connsiteX160" fmla="*/ 1172302 w 2733675"/>
              <a:gd name="connsiteY160" fmla="*/ 1171468 h 2688225"/>
              <a:gd name="connsiteX161" fmla="*/ 1261433 w 2733675"/>
              <a:gd name="connsiteY161" fmla="*/ 1171468 h 2688225"/>
              <a:gd name="connsiteX162" fmla="*/ 1261433 w 2733675"/>
              <a:gd name="connsiteY162" fmla="*/ 1087542 h 2688225"/>
              <a:gd name="connsiteX163" fmla="*/ 1172302 w 2733675"/>
              <a:gd name="connsiteY163" fmla="*/ 1087542 h 2688225"/>
              <a:gd name="connsiteX164" fmla="*/ 852739 w 2733675"/>
              <a:gd name="connsiteY164" fmla="*/ 1087542 h 2688225"/>
              <a:gd name="connsiteX165" fmla="*/ 852739 w 2733675"/>
              <a:gd name="connsiteY165" fmla="*/ 1171468 h 2688225"/>
              <a:gd name="connsiteX166" fmla="*/ 944756 w 2733675"/>
              <a:gd name="connsiteY166" fmla="*/ 1171468 h 2688225"/>
              <a:gd name="connsiteX167" fmla="*/ 944756 w 2733675"/>
              <a:gd name="connsiteY167" fmla="*/ 1087542 h 2688225"/>
              <a:gd name="connsiteX168" fmla="*/ 852739 w 2733675"/>
              <a:gd name="connsiteY168" fmla="*/ 1087542 h 2688225"/>
              <a:gd name="connsiteX169" fmla="*/ 1753339 w 2733675"/>
              <a:gd name="connsiteY169" fmla="*/ 1017944 h 2688225"/>
              <a:gd name="connsiteX170" fmla="*/ 1916457 w 2733675"/>
              <a:gd name="connsiteY170" fmla="*/ 1017944 h 2688225"/>
              <a:gd name="connsiteX171" fmla="*/ 1952007 w 2733675"/>
              <a:gd name="connsiteY171" fmla="*/ 1052740 h 2688225"/>
              <a:gd name="connsiteX172" fmla="*/ 1952007 w 2733675"/>
              <a:gd name="connsiteY172" fmla="*/ 1208312 h 2688225"/>
              <a:gd name="connsiteX173" fmla="*/ 1916457 w 2733675"/>
              <a:gd name="connsiteY173" fmla="*/ 1243113 h 2688225"/>
              <a:gd name="connsiteX174" fmla="*/ 1753339 w 2733675"/>
              <a:gd name="connsiteY174" fmla="*/ 1243113 h 2688225"/>
              <a:gd name="connsiteX175" fmla="*/ 1717789 w 2733675"/>
              <a:gd name="connsiteY175" fmla="*/ 1208312 h 2688225"/>
              <a:gd name="connsiteX176" fmla="*/ 1717789 w 2733675"/>
              <a:gd name="connsiteY176" fmla="*/ 1052740 h 2688225"/>
              <a:gd name="connsiteX177" fmla="*/ 1753339 w 2733675"/>
              <a:gd name="connsiteY177" fmla="*/ 1017944 h 2688225"/>
              <a:gd name="connsiteX178" fmla="*/ 1446082 w 2733675"/>
              <a:gd name="connsiteY178" fmla="*/ 1017944 h 2688225"/>
              <a:gd name="connsiteX179" fmla="*/ 1607766 w 2733675"/>
              <a:gd name="connsiteY179" fmla="*/ 1017944 h 2688225"/>
              <a:gd name="connsiteX180" fmla="*/ 1643007 w 2733675"/>
              <a:gd name="connsiteY180" fmla="*/ 1052740 h 2688225"/>
              <a:gd name="connsiteX181" fmla="*/ 1643007 w 2733675"/>
              <a:gd name="connsiteY181" fmla="*/ 1208312 h 2688225"/>
              <a:gd name="connsiteX182" fmla="*/ 1607766 w 2733675"/>
              <a:gd name="connsiteY182" fmla="*/ 1243113 h 2688225"/>
              <a:gd name="connsiteX183" fmla="*/ 1446082 w 2733675"/>
              <a:gd name="connsiteY183" fmla="*/ 1243113 h 2688225"/>
              <a:gd name="connsiteX184" fmla="*/ 1408768 w 2733675"/>
              <a:gd name="connsiteY184" fmla="*/ 1208312 h 2688225"/>
              <a:gd name="connsiteX185" fmla="*/ 1408768 w 2733675"/>
              <a:gd name="connsiteY185" fmla="*/ 1052740 h 2688225"/>
              <a:gd name="connsiteX186" fmla="*/ 1446082 w 2733675"/>
              <a:gd name="connsiteY186" fmla="*/ 1017944 h 2688225"/>
              <a:gd name="connsiteX187" fmla="*/ 1137062 w 2733675"/>
              <a:gd name="connsiteY187" fmla="*/ 1017944 h 2688225"/>
              <a:gd name="connsiteX188" fmla="*/ 1298746 w 2733675"/>
              <a:gd name="connsiteY188" fmla="*/ 1017944 h 2688225"/>
              <a:gd name="connsiteX189" fmla="*/ 1333987 w 2733675"/>
              <a:gd name="connsiteY189" fmla="*/ 1052740 h 2688225"/>
              <a:gd name="connsiteX190" fmla="*/ 1333987 w 2733675"/>
              <a:gd name="connsiteY190" fmla="*/ 1208312 h 2688225"/>
              <a:gd name="connsiteX191" fmla="*/ 1298746 w 2733675"/>
              <a:gd name="connsiteY191" fmla="*/ 1243113 h 2688225"/>
              <a:gd name="connsiteX192" fmla="*/ 1137062 w 2733675"/>
              <a:gd name="connsiteY192" fmla="*/ 1243113 h 2688225"/>
              <a:gd name="connsiteX193" fmla="*/ 1099748 w 2733675"/>
              <a:gd name="connsiteY193" fmla="*/ 1208312 h 2688225"/>
              <a:gd name="connsiteX194" fmla="*/ 1099748 w 2733675"/>
              <a:gd name="connsiteY194" fmla="*/ 1052740 h 2688225"/>
              <a:gd name="connsiteX195" fmla="*/ 1137062 w 2733675"/>
              <a:gd name="connsiteY195" fmla="*/ 1017944 h 2688225"/>
              <a:gd name="connsiteX196" fmla="*/ 817188 w 2733675"/>
              <a:gd name="connsiteY196" fmla="*/ 1017944 h 2688225"/>
              <a:gd name="connsiteX197" fmla="*/ 980306 w 2733675"/>
              <a:gd name="connsiteY197" fmla="*/ 1017944 h 2688225"/>
              <a:gd name="connsiteX198" fmla="*/ 1015857 w 2733675"/>
              <a:gd name="connsiteY198" fmla="*/ 1052740 h 2688225"/>
              <a:gd name="connsiteX199" fmla="*/ 1015857 w 2733675"/>
              <a:gd name="connsiteY199" fmla="*/ 1208312 h 2688225"/>
              <a:gd name="connsiteX200" fmla="*/ 980306 w 2733675"/>
              <a:gd name="connsiteY200" fmla="*/ 1243113 h 2688225"/>
              <a:gd name="connsiteX201" fmla="*/ 817188 w 2733675"/>
              <a:gd name="connsiteY201" fmla="*/ 1243113 h 2688225"/>
              <a:gd name="connsiteX202" fmla="*/ 781638 w 2733675"/>
              <a:gd name="connsiteY202" fmla="*/ 1208312 h 2688225"/>
              <a:gd name="connsiteX203" fmla="*/ 781638 w 2733675"/>
              <a:gd name="connsiteY203" fmla="*/ 1052740 h 2688225"/>
              <a:gd name="connsiteX204" fmla="*/ 817188 w 2733675"/>
              <a:gd name="connsiteY204" fmla="*/ 1017944 h 2688225"/>
              <a:gd name="connsiteX205" fmla="*/ 2106375 w 2733675"/>
              <a:gd name="connsiteY205" fmla="*/ 770835 h 2688225"/>
              <a:gd name="connsiteX206" fmla="*/ 2106375 w 2733675"/>
              <a:gd name="connsiteY206" fmla="*/ 854012 h 2688225"/>
              <a:gd name="connsiteX207" fmla="*/ 2197583 w 2733675"/>
              <a:gd name="connsiteY207" fmla="*/ 854012 h 2688225"/>
              <a:gd name="connsiteX208" fmla="*/ 2197583 w 2733675"/>
              <a:gd name="connsiteY208" fmla="*/ 770835 h 2688225"/>
              <a:gd name="connsiteX209" fmla="*/ 2106375 w 2733675"/>
              <a:gd name="connsiteY209" fmla="*/ 770835 h 2688225"/>
              <a:gd name="connsiteX210" fmla="*/ 1788889 w 2733675"/>
              <a:gd name="connsiteY210" fmla="*/ 770835 h 2688225"/>
              <a:gd name="connsiteX211" fmla="*/ 1788889 w 2733675"/>
              <a:gd name="connsiteY211" fmla="*/ 854012 h 2688225"/>
              <a:gd name="connsiteX212" fmla="*/ 1880907 w 2733675"/>
              <a:gd name="connsiteY212" fmla="*/ 854012 h 2688225"/>
              <a:gd name="connsiteX213" fmla="*/ 1880907 w 2733675"/>
              <a:gd name="connsiteY213" fmla="*/ 770835 h 2688225"/>
              <a:gd name="connsiteX214" fmla="*/ 1788889 w 2733675"/>
              <a:gd name="connsiteY214" fmla="*/ 770835 h 2688225"/>
              <a:gd name="connsiteX215" fmla="*/ 1479769 w 2733675"/>
              <a:gd name="connsiteY215" fmla="*/ 770835 h 2688225"/>
              <a:gd name="connsiteX216" fmla="*/ 1479769 w 2733675"/>
              <a:gd name="connsiteY216" fmla="*/ 854012 h 2688225"/>
              <a:gd name="connsiteX217" fmla="*/ 1564979 w 2733675"/>
              <a:gd name="connsiteY217" fmla="*/ 854012 h 2688225"/>
              <a:gd name="connsiteX218" fmla="*/ 1564979 w 2733675"/>
              <a:gd name="connsiteY218" fmla="*/ 770835 h 2688225"/>
              <a:gd name="connsiteX219" fmla="*/ 1479769 w 2733675"/>
              <a:gd name="connsiteY219" fmla="*/ 770835 h 2688225"/>
              <a:gd name="connsiteX220" fmla="*/ 1169341 w 2733675"/>
              <a:gd name="connsiteY220" fmla="*/ 770835 h 2688225"/>
              <a:gd name="connsiteX221" fmla="*/ 1169341 w 2733675"/>
              <a:gd name="connsiteY221" fmla="*/ 854012 h 2688225"/>
              <a:gd name="connsiteX222" fmla="*/ 1253272 w 2733675"/>
              <a:gd name="connsiteY222" fmla="*/ 854012 h 2688225"/>
              <a:gd name="connsiteX223" fmla="*/ 1253272 w 2733675"/>
              <a:gd name="connsiteY223" fmla="*/ 770835 h 2688225"/>
              <a:gd name="connsiteX224" fmla="*/ 1169341 w 2733675"/>
              <a:gd name="connsiteY224" fmla="*/ 770835 h 2688225"/>
              <a:gd name="connsiteX225" fmla="*/ 862373 w 2733675"/>
              <a:gd name="connsiteY225" fmla="*/ 770835 h 2688225"/>
              <a:gd name="connsiteX226" fmla="*/ 862373 w 2733675"/>
              <a:gd name="connsiteY226" fmla="*/ 854012 h 2688225"/>
              <a:gd name="connsiteX227" fmla="*/ 944257 w 2733675"/>
              <a:gd name="connsiteY227" fmla="*/ 854012 h 2688225"/>
              <a:gd name="connsiteX228" fmla="*/ 944257 w 2733675"/>
              <a:gd name="connsiteY228" fmla="*/ 770835 h 2688225"/>
              <a:gd name="connsiteX229" fmla="*/ 862373 w 2733675"/>
              <a:gd name="connsiteY229" fmla="*/ 770835 h 2688225"/>
              <a:gd name="connsiteX230" fmla="*/ 545172 w 2733675"/>
              <a:gd name="connsiteY230" fmla="*/ 770835 h 2688225"/>
              <a:gd name="connsiteX231" fmla="*/ 545172 w 2733675"/>
              <a:gd name="connsiteY231" fmla="*/ 854012 h 2688225"/>
              <a:gd name="connsiteX232" fmla="*/ 634302 w 2733675"/>
              <a:gd name="connsiteY232" fmla="*/ 854012 h 2688225"/>
              <a:gd name="connsiteX233" fmla="*/ 634302 w 2733675"/>
              <a:gd name="connsiteY233" fmla="*/ 770835 h 2688225"/>
              <a:gd name="connsiteX234" fmla="*/ 545172 w 2733675"/>
              <a:gd name="connsiteY234" fmla="*/ 770835 h 2688225"/>
              <a:gd name="connsiteX235" fmla="*/ 2071134 w 2733675"/>
              <a:gd name="connsiteY235" fmla="*/ 699829 h 2688225"/>
              <a:gd name="connsiteX236" fmla="*/ 2232819 w 2733675"/>
              <a:gd name="connsiteY236" fmla="*/ 699829 h 2688225"/>
              <a:gd name="connsiteX237" fmla="*/ 2270132 w 2733675"/>
              <a:gd name="connsiteY237" fmla="*/ 736343 h 2688225"/>
              <a:gd name="connsiteX238" fmla="*/ 2270132 w 2733675"/>
              <a:gd name="connsiteY238" fmla="*/ 890531 h 2688225"/>
              <a:gd name="connsiteX239" fmla="*/ 2232819 w 2733675"/>
              <a:gd name="connsiteY239" fmla="*/ 925023 h 2688225"/>
              <a:gd name="connsiteX240" fmla="*/ 2071134 w 2733675"/>
              <a:gd name="connsiteY240" fmla="*/ 925023 h 2688225"/>
              <a:gd name="connsiteX241" fmla="*/ 2035894 w 2733675"/>
              <a:gd name="connsiteY241" fmla="*/ 890531 h 2688225"/>
              <a:gd name="connsiteX242" fmla="*/ 2035894 w 2733675"/>
              <a:gd name="connsiteY242" fmla="*/ 736343 h 2688225"/>
              <a:gd name="connsiteX243" fmla="*/ 2071134 w 2733675"/>
              <a:gd name="connsiteY243" fmla="*/ 699829 h 2688225"/>
              <a:gd name="connsiteX244" fmla="*/ 1753339 w 2733675"/>
              <a:gd name="connsiteY244" fmla="*/ 699829 h 2688225"/>
              <a:gd name="connsiteX245" fmla="*/ 1916457 w 2733675"/>
              <a:gd name="connsiteY245" fmla="*/ 699829 h 2688225"/>
              <a:gd name="connsiteX246" fmla="*/ 1952007 w 2733675"/>
              <a:gd name="connsiteY246" fmla="*/ 736343 h 2688225"/>
              <a:gd name="connsiteX247" fmla="*/ 1952007 w 2733675"/>
              <a:gd name="connsiteY247" fmla="*/ 890531 h 2688225"/>
              <a:gd name="connsiteX248" fmla="*/ 1916457 w 2733675"/>
              <a:gd name="connsiteY248" fmla="*/ 925023 h 2688225"/>
              <a:gd name="connsiteX249" fmla="*/ 1753339 w 2733675"/>
              <a:gd name="connsiteY249" fmla="*/ 925023 h 2688225"/>
              <a:gd name="connsiteX250" fmla="*/ 1717789 w 2733675"/>
              <a:gd name="connsiteY250" fmla="*/ 890531 h 2688225"/>
              <a:gd name="connsiteX251" fmla="*/ 1717789 w 2733675"/>
              <a:gd name="connsiteY251" fmla="*/ 736343 h 2688225"/>
              <a:gd name="connsiteX252" fmla="*/ 1753339 w 2733675"/>
              <a:gd name="connsiteY252" fmla="*/ 699829 h 2688225"/>
              <a:gd name="connsiteX253" fmla="*/ 1443255 w 2733675"/>
              <a:gd name="connsiteY253" fmla="*/ 699829 h 2688225"/>
              <a:gd name="connsiteX254" fmla="*/ 1599466 w 2733675"/>
              <a:gd name="connsiteY254" fmla="*/ 699829 h 2688225"/>
              <a:gd name="connsiteX255" fmla="*/ 1633957 w 2733675"/>
              <a:gd name="connsiteY255" fmla="*/ 736343 h 2688225"/>
              <a:gd name="connsiteX256" fmla="*/ 1633957 w 2733675"/>
              <a:gd name="connsiteY256" fmla="*/ 890531 h 2688225"/>
              <a:gd name="connsiteX257" fmla="*/ 1599466 w 2733675"/>
              <a:gd name="connsiteY257" fmla="*/ 925023 h 2688225"/>
              <a:gd name="connsiteX258" fmla="*/ 1443255 w 2733675"/>
              <a:gd name="connsiteY258" fmla="*/ 925023 h 2688225"/>
              <a:gd name="connsiteX259" fmla="*/ 1408763 w 2733675"/>
              <a:gd name="connsiteY259" fmla="*/ 890531 h 2688225"/>
              <a:gd name="connsiteX260" fmla="*/ 1408763 w 2733675"/>
              <a:gd name="connsiteY260" fmla="*/ 736343 h 2688225"/>
              <a:gd name="connsiteX261" fmla="*/ 1443255 w 2733675"/>
              <a:gd name="connsiteY261" fmla="*/ 699829 h 2688225"/>
              <a:gd name="connsiteX262" fmla="*/ 1134544 w 2733675"/>
              <a:gd name="connsiteY262" fmla="*/ 699829 h 2688225"/>
              <a:gd name="connsiteX263" fmla="*/ 1290116 w 2733675"/>
              <a:gd name="connsiteY263" fmla="*/ 699829 h 2688225"/>
              <a:gd name="connsiteX264" fmla="*/ 1324917 w 2733675"/>
              <a:gd name="connsiteY264" fmla="*/ 736343 h 2688225"/>
              <a:gd name="connsiteX265" fmla="*/ 1324917 w 2733675"/>
              <a:gd name="connsiteY265" fmla="*/ 890531 h 2688225"/>
              <a:gd name="connsiteX266" fmla="*/ 1290116 w 2733675"/>
              <a:gd name="connsiteY266" fmla="*/ 925023 h 2688225"/>
              <a:gd name="connsiteX267" fmla="*/ 1134544 w 2733675"/>
              <a:gd name="connsiteY267" fmla="*/ 925023 h 2688225"/>
              <a:gd name="connsiteX268" fmla="*/ 1099743 w 2733675"/>
              <a:gd name="connsiteY268" fmla="*/ 890531 h 2688225"/>
              <a:gd name="connsiteX269" fmla="*/ 1099743 w 2733675"/>
              <a:gd name="connsiteY269" fmla="*/ 736343 h 2688225"/>
              <a:gd name="connsiteX270" fmla="*/ 1134544 w 2733675"/>
              <a:gd name="connsiteY270" fmla="*/ 699829 h 2688225"/>
              <a:gd name="connsiteX271" fmla="*/ 825529 w 2733675"/>
              <a:gd name="connsiteY271" fmla="*/ 699829 h 2688225"/>
              <a:gd name="connsiteX272" fmla="*/ 981100 w 2733675"/>
              <a:gd name="connsiteY272" fmla="*/ 699829 h 2688225"/>
              <a:gd name="connsiteX273" fmla="*/ 1015902 w 2733675"/>
              <a:gd name="connsiteY273" fmla="*/ 736343 h 2688225"/>
              <a:gd name="connsiteX274" fmla="*/ 1015902 w 2733675"/>
              <a:gd name="connsiteY274" fmla="*/ 890531 h 2688225"/>
              <a:gd name="connsiteX275" fmla="*/ 981100 w 2733675"/>
              <a:gd name="connsiteY275" fmla="*/ 925023 h 2688225"/>
              <a:gd name="connsiteX276" fmla="*/ 825529 w 2733675"/>
              <a:gd name="connsiteY276" fmla="*/ 925023 h 2688225"/>
              <a:gd name="connsiteX277" fmla="*/ 790728 w 2733675"/>
              <a:gd name="connsiteY277" fmla="*/ 890531 h 2688225"/>
              <a:gd name="connsiteX278" fmla="*/ 790728 w 2733675"/>
              <a:gd name="connsiteY278" fmla="*/ 736343 h 2688225"/>
              <a:gd name="connsiteX279" fmla="*/ 825529 w 2733675"/>
              <a:gd name="connsiteY279" fmla="*/ 699829 h 2688225"/>
              <a:gd name="connsiteX280" fmla="*/ 507858 w 2733675"/>
              <a:gd name="connsiteY280" fmla="*/ 699829 h 2688225"/>
              <a:gd name="connsiteX281" fmla="*/ 669543 w 2733675"/>
              <a:gd name="connsiteY281" fmla="*/ 699829 h 2688225"/>
              <a:gd name="connsiteX282" fmla="*/ 706856 w 2733675"/>
              <a:gd name="connsiteY282" fmla="*/ 736343 h 2688225"/>
              <a:gd name="connsiteX283" fmla="*/ 706856 w 2733675"/>
              <a:gd name="connsiteY283" fmla="*/ 890531 h 2688225"/>
              <a:gd name="connsiteX284" fmla="*/ 669543 w 2733675"/>
              <a:gd name="connsiteY284" fmla="*/ 925023 h 2688225"/>
              <a:gd name="connsiteX285" fmla="*/ 507858 w 2733675"/>
              <a:gd name="connsiteY285" fmla="*/ 925023 h 2688225"/>
              <a:gd name="connsiteX286" fmla="*/ 472618 w 2733675"/>
              <a:gd name="connsiteY286" fmla="*/ 890531 h 2688225"/>
              <a:gd name="connsiteX287" fmla="*/ 472618 w 2733675"/>
              <a:gd name="connsiteY287" fmla="*/ 736343 h 2688225"/>
              <a:gd name="connsiteX288" fmla="*/ 507858 w 2733675"/>
              <a:gd name="connsiteY288" fmla="*/ 699829 h 2688225"/>
              <a:gd name="connsiteX289" fmla="*/ 364628 w 2733675"/>
              <a:gd name="connsiteY289" fmla="*/ 616867 h 2688225"/>
              <a:gd name="connsiteX290" fmla="*/ 313126 w 2733675"/>
              <a:gd name="connsiteY290" fmla="*/ 674632 h 2688225"/>
              <a:gd name="connsiteX291" fmla="*/ 313126 w 2733675"/>
              <a:gd name="connsiteY291" fmla="*/ 1551454 h 2688225"/>
              <a:gd name="connsiteX292" fmla="*/ 352267 w 2733675"/>
              <a:gd name="connsiteY292" fmla="*/ 1570023 h 2688225"/>
              <a:gd name="connsiteX293" fmla="*/ 430550 w 2733675"/>
              <a:gd name="connsiteY293" fmla="*/ 1545266 h 2688225"/>
              <a:gd name="connsiteX294" fmla="*/ 473811 w 2733675"/>
              <a:gd name="connsiteY294" fmla="*/ 1551454 h 2688225"/>
              <a:gd name="connsiteX295" fmla="*/ 473811 w 2733675"/>
              <a:gd name="connsiteY295" fmla="*/ 1175968 h 2688225"/>
              <a:gd name="connsiteX296" fmla="*/ 589173 w 2733675"/>
              <a:gd name="connsiteY296" fmla="*/ 1083126 h 2688225"/>
              <a:gd name="connsiteX297" fmla="*/ 702476 w 2733675"/>
              <a:gd name="connsiteY297" fmla="*/ 1175968 h 2688225"/>
              <a:gd name="connsiteX298" fmla="*/ 702476 w 2733675"/>
              <a:gd name="connsiteY298" fmla="*/ 1487495 h 2688225"/>
              <a:gd name="connsiteX299" fmla="*/ 745733 w 2733675"/>
              <a:gd name="connsiteY299" fmla="*/ 1481307 h 2688225"/>
              <a:gd name="connsiteX300" fmla="*/ 861099 w 2733675"/>
              <a:gd name="connsiteY300" fmla="*/ 1572086 h 2688225"/>
              <a:gd name="connsiteX301" fmla="*/ 859037 w 2733675"/>
              <a:gd name="connsiteY301" fmla="*/ 1582399 h 2688225"/>
              <a:gd name="connsiteX302" fmla="*/ 848738 w 2733675"/>
              <a:gd name="connsiteY302" fmla="*/ 1636039 h 2688225"/>
              <a:gd name="connsiteX303" fmla="*/ 1891115 w 2733675"/>
              <a:gd name="connsiteY303" fmla="*/ 1636039 h 2688225"/>
              <a:gd name="connsiteX304" fmla="*/ 1874639 w 2733675"/>
              <a:gd name="connsiteY304" fmla="*/ 1522571 h 2688225"/>
              <a:gd name="connsiteX305" fmla="*/ 1874639 w 2733675"/>
              <a:gd name="connsiteY305" fmla="*/ 1514315 h 2688225"/>
              <a:gd name="connsiteX306" fmla="*/ 1987937 w 2733675"/>
              <a:gd name="connsiteY306" fmla="*/ 1423542 h 2688225"/>
              <a:gd name="connsiteX307" fmla="*/ 2033262 w 2733675"/>
              <a:gd name="connsiteY307" fmla="*/ 1429730 h 2688225"/>
              <a:gd name="connsiteX308" fmla="*/ 2033262 w 2733675"/>
              <a:gd name="connsiteY308" fmla="*/ 1116140 h 2688225"/>
              <a:gd name="connsiteX309" fmla="*/ 2146560 w 2733675"/>
              <a:gd name="connsiteY309" fmla="*/ 1025361 h 2688225"/>
              <a:gd name="connsiteX310" fmla="*/ 2261926 w 2733675"/>
              <a:gd name="connsiteY310" fmla="*/ 1116140 h 2688225"/>
              <a:gd name="connsiteX311" fmla="*/ 2261926 w 2733675"/>
              <a:gd name="connsiteY311" fmla="*/ 1491626 h 2688225"/>
              <a:gd name="connsiteX312" fmla="*/ 2303125 w 2733675"/>
              <a:gd name="connsiteY312" fmla="*/ 1485432 h 2688225"/>
              <a:gd name="connsiteX313" fmla="*/ 2383466 w 2733675"/>
              <a:gd name="connsiteY313" fmla="*/ 1510190 h 2688225"/>
              <a:gd name="connsiteX314" fmla="*/ 2426728 w 2733675"/>
              <a:gd name="connsiteY314" fmla="*/ 1491626 h 2688225"/>
              <a:gd name="connsiteX315" fmla="*/ 2426728 w 2733675"/>
              <a:gd name="connsiteY315" fmla="*/ 674632 h 2688225"/>
              <a:gd name="connsiteX316" fmla="*/ 2375225 w 2733675"/>
              <a:gd name="connsiteY316" fmla="*/ 616867 h 2688225"/>
              <a:gd name="connsiteX317" fmla="*/ 364628 w 2733675"/>
              <a:gd name="connsiteY317" fmla="*/ 616867 h 2688225"/>
              <a:gd name="connsiteX318" fmla="*/ 1287524 w 2733675"/>
              <a:gd name="connsiteY318" fmla="*/ 0 h 2688225"/>
              <a:gd name="connsiteX319" fmla="*/ 1322545 w 2733675"/>
              <a:gd name="connsiteY319" fmla="*/ 35071 h 2688225"/>
              <a:gd name="connsiteX320" fmla="*/ 1365806 w 2733675"/>
              <a:gd name="connsiteY320" fmla="*/ 78398 h 2688225"/>
              <a:gd name="connsiteX321" fmla="*/ 1522372 w 2733675"/>
              <a:gd name="connsiteY321" fmla="*/ 78398 h 2688225"/>
              <a:gd name="connsiteX322" fmla="*/ 1637733 w 2733675"/>
              <a:gd name="connsiteY322" fmla="*/ 191866 h 2688225"/>
              <a:gd name="connsiteX323" fmla="*/ 1522372 w 2733675"/>
              <a:gd name="connsiteY323" fmla="*/ 305339 h 2688225"/>
              <a:gd name="connsiteX324" fmla="*/ 1054738 w 2733675"/>
              <a:gd name="connsiteY324" fmla="*/ 305339 h 2688225"/>
              <a:gd name="connsiteX325" fmla="*/ 1023838 w 2733675"/>
              <a:gd name="connsiteY325" fmla="*/ 317716 h 2688225"/>
              <a:gd name="connsiteX326" fmla="*/ 1013539 w 2733675"/>
              <a:gd name="connsiteY326" fmla="*/ 348661 h 2688225"/>
              <a:gd name="connsiteX327" fmla="*/ 1054738 w 2733675"/>
              <a:gd name="connsiteY327" fmla="*/ 389925 h 2688225"/>
              <a:gd name="connsiteX328" fmla="*/ 1289586 w 2733675"/>
              <a:gd name="connsiteY328" fmla="*/ 389925 h 2688225"/>
              <a:gd name="connsiteX329" fmla="*/ 1402890 w 2733675"/>
              <a:gd name="connsiteY329" fmla="*/ 503398 h 2688225"/>
              <a:gd name="connsiteX330" fmla="*/ 1402890 w 2733675"/>
              <a:gd name="connsiteY330" fmla="*/ 544657 h 2688225"/>
              <a:gd name="connsiteX331" fmla="*/ 2375225 w 2733675"/>
              <a:gd name="connsiteY331" fmla="*/ 544657 h 2688225"/>
              <a:gd name="connsiteX332" fmla="*/ 2496769 w 2733675"/>
              <a:gd name="connsiteY332" fmla="*/ 674632 h 2688225"/>
              <a:gd name="connsiteX333" fmla="*/ 2496769 w 2733675"/>
              <a:gd name="connsiteY333" fmla="*/ 1491626 h 2688225"/>
              <a:gd name="connsiteX334" fmla="*/ 2540031 w 2733675"/>
              <a:gd name="connsiteY334" fmla="*/ 1510190 h 2688225"/>
              <a:gd name="connsiteX335" fmla="*/ 2620372 w 2733675"/>
              <a:gd name="connsiteY335" fmla="*/ 1485432 h 2688225"/>
              <a:gd name="connsiteX336" fmla="*/ 2733675 w 2733675"/>
              <a:gd name="connsiteY336" fmla="*/ 1578274 h 2688225"/>
              <a:gd name="connsiteX337" fmla="*/ 2733675 w 2733675"/>
              <a:gd name="connsiteY337" fmla="*/ 1580337 h 2688225"/>
              <a:gd name="connsiteX338" fmla="*/ 2733675 w 2733675"/>
              <a:gd name="connsiteY338" fmla="*/ 1662859 h 2688225"/>
              <a:gd name="connsiteX339" fmla="*/ 2733675 w 2733675"/>
              <a:gd name="connsiteY339" fmla="*/ 1879488 h 2688225"/>
              <a:gd name="connsiteX340" fmla="*/ 2585351 w 2733675"/>
              <a:gd name="connsiteY340" fmla="*/ 2205459 h 2688225"/>
              <a:gd name="connsiteX341" fmla="*/ 2577110 w 2733675"/>
              <a:gd name="connsiteY341" fmla="*/ 2224023 h 2688225"/>
              <a:gd name="connsiteX342" fmla="*/ 2577110 w 2733675"/>
              <a:gd name="connsiteY342" fmla="*/ 2236404 h 2688225"/>
              <a:gd name="connsiteX343" fmla="*/ 2577110 w 2733675"/>
              <a:gd name="connsiteY343" fmla="*/ 2593321 h 2688225"/>
              <a:gd name="connsiteX344" fmla="*/ 2540031 w 2733675"/>
              <a:gd name="connsiteY344" fmla="*/ 2628397 h 2688225"/>
              <a:gd name="connsiteX345" fmla="*/ 2080639 w 2733675"/>
              <a:gd name="connsiteY345" fmla="*/ 2628397 h 2688225"/>
              <a:gd name="connsiteX346" fmla="*/ 2043560 w 2733675"/>
              <a:gd name="connsiteY346" fmla="*/ 2593321 h 2688225"/>
              <a:gd name="connsiteX347" fmla="*/ 2043560 w 2733675"/>
              <a:gd name="connsiteY347" fmla="*/ 2236404 h 2688225"/>
              <a:gd name="connsiteX348" fmla="*/ 2031199 w 2733675"/>
              <a:gd name="connsiteY348" fmla="*/ 2211647 h 2688225"/>
              <a:gd name="connsiteX349" fmla="*/ 1874639 w 2733675"/>
              <a:gd name="connsiteY349" fmla="*/ 1879488 h 2688225"/>
              <a:gd name="connsiteX350" fmla="*/ 1874639 w 2733675"/>
              <a:gd name="connsiteY350" fmla="*/ 1875362 h 2688225"/>
              <a:gd name="connsiteX351" fmla="*/ 1889058 w 2733675"/>
              <a:gd name="connsiteY351" fmla="*/ 1716500 h 2688225"/>
              <a:gd name="connsiteX352" fmla="*/ 1891115 w 2733675"/>
              <a:gd name="connsiteY352" fmla="*/ 1706186 h 2688225"/>
              <a:gd name="connsiteX353" fmla="*/ 842555 w 2733675"/>
              <a:gd name="connsiteY353" fmla="*/ 1706186 h 2688225"/>
              <a:gd name="connsiteX354" fmla="*/ 844618 w 2733675"/>
              <a:gd name="connsiteY354" fmla="*/ 1776333 h 2688225"/>
              <a:gd name="connsiteX355" fmla="*/ 861099 w 2733675"/>
              <a:gd name="connsiteY355" fmla="*/ 1933128 h 2688225"/>
              <a:gd name="connsiteX356" fmla="*/ 861099 w 2733675"/>
              <a:gd name="connsiteY356" fmla="*/ 1939316 h 2688225"/>
              <a:gd name="connsiteX357" fmla="*/ 702476 w 2733675"/>
              <a:gd name="connsiteY357" fmla="*/ 2271475 h 2688225"/>
              <a:gd name="connsiteX358" fmla="*/ 690115 w 2733675"/>
              <a:gd name="connsiteY358" fmla="*/ 2296233 h 2688225"/>
              <a:gd name="connsiteX359" fmla="*/ 690115 w 2733675"/>
              <a:gd name="connsiteY359" fmla="*/ 2651092 h 2688225"/>
              <a:gd name="connsiteX360" fmla="*/ 655094 w 2733675"/>
              <a:gd name="connsiteY360" fmla="*/ 2688225 h 2688225"/>
              <a:gd name="connsiteX361" fmla="*/ 193644 w 2733675"/>
              <a:gd name="connsiteY361" fmla="*/ 2688225 h 2688225"/>
              <a:gd name="connsiteX362" fmla="*/ 158623 w 2733675"/>
              <a:gd name="connsiteY362" fmla="*/ 2651092 h 2688225"/>
              <a:gd name="connsiteX363" fmla="*/ 158623 w 2733675"/>
              <a:gd name="connsiteY363" fmla="*/ 2296233 h 2688225"/>
              <a:gd name="connsiteX364" fmla="*/ 158623 w 2733675"/>
              <a:gd name="connsiteY364" fmla="*/ 2283856 h 2688225"/>
              <a:gd name="connsiteX365" fmla="*/ 150382 w 2733675"/>
              <a:gd name="connsiteY365" fmla="*/ 2263224 h 2688225"/>
              <a:gd name="connsiteX366" fmla="*/ 0 w 2733675"/>
              <a:gd name="connsiteY366" fmla="*/ 1939316 h 2688225"/>
              <a:gd name="connsiteX367" fmla="*/ 0 w 2733675"/>
              <a:gd name="connsiteY367" fmla="*/ 1722693 h 2688225"/>
              <a:gd name="connsiteX368" fmla="*/ 0 w 2733675"/>
              <a:gd name="connsiteY368" fmla="*/ 1638102 h 2688225"/>
              <a:gd name="connsiteX369" fmla="*/ 0 w 2733675"/>
              <a:gd name="connsiteY369" fmla="*/ 1636039 h 2688225"/>
              <a:gd name="connsiteX370" fmla="*/ 115361 w 2733675"/>
              <a:gd name="connsiteY370" fmla="*/ 1545266 h 2688225"/>
              <a:gd name="connsiteX371" fmla="*/ 193644 w 2733675"/>
              <a:gd name="connsiteY371" fmla="*/ 1570023 h 2688225"/>
              <a:gd name="connsiteX372" fmla="*/ 243084 w 2733675"/>
              <a:gd name="connsiteY372" fmla="*/ 1549391 h 2688225"/>
              <a:gd name="connsiteX373" fmla="*/ 243084 w 2733675"/>
              <a:gd name="connsiteY373" fmla="*/ 674632 h 2688225"/>
              <a:gd name="connsiteX374" fmla="*/ 364628 w 2733675"/>
              <a:gd name="connsiteY374" fmla="*/ 544657 h 2688225"/>
              <a:gd name="connsiteX375" fmla="*/ 1330785 w 2733675"/>
              <a:gd name="connsiteY375" fmla="*/ 544657 h 2688225"/>
              <a:gd name="connsiteX376" fmla="*/ 1330785 w 2733675"/>
              <a:gd name="connsiteY376" fmla="*/ 503398 h 2688225"/>
              <a:gd name="connsiteX377" fmla="*/ 1289586 w 2733675"/>
              <a:gd name="connsiteY377" fmla="*/ 460072 h 2688225"/>
              <a:gd name="connsiteX378" fmla="*/ 1054738 w 2733675"/>
              <a:gd name="connsiteY378" fmla="*/ 460072 h 2688225"/>
              <a:gd name="connsiteX379" fmla="*/ 941440 w 2733675"/>
              <a:gd name="connsiteY379" fmla="*/ 350729 h 2688225"/>
              <a:gd name="connsiteX380" fmla="*/ 974398 w 2733675"/>
              <a:gd name="connsiteY380" fmla="*/ 268201 h 2688225"/>
              <a:gd name="connsiteX381" fmla="*/ 1054738 w 2733675"/>
              <a:gd name="connsiteY381" fmla="*/ 233130 h 2688225"/>
              <a:gd name="connsiteX382" fmla="*/ 1522372 w 2733675"/>
              <a:gd name="connsiteY382" fmla="*/ 233130 h 2688225"/>
              <a:gd name="connsiteX383" fmla="*/ 1565628 w 2733675"/>
              <a:gd name="connsiteY383" fmla="*/ 191866 h 2688225"/>
              <a:gd name="connsiteX384" fmla="*/ 1522372 w 2733675"/>
              <a:gd name="connsiteY384" fmla="*/ 148544 h 2688225"/>
              <a:gd name="connsiteX385" fmla="*/ 1365806 w 2733675"/>
              <a:gd name="connsiteY385" fmla="*/ 148544 h 2688225"/>
              <a:gd name="connsiteX386" fmla="*/ 1252503 w 2733675"/>
              <a:gd name="connsiteY386" fmla="*/ 35071 h 2688225"/>
              <a:gd name="connsiteX387" fmla="*/ 1287524 w 2733675"/>
              <a:gd name="connsiteY387"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5094 w 2733675"/>
              <a:gd name="connsiteY83" fmla="*/ 2236810 h 2688225"/>
              <a:gd name="connsiteX84" fmla="*/ 657152 w 2733675"/>
              <a:gd name="connsiteY84" fmla="*/ 2215772 h 2688225"/>
              <a:gd name="connsiteX85" fmla="*/ 788995 w 2733675"/>
              <a:gd name="connsiteY85" fmla="*/ 1939316 h 2688225"/>
              <a:gd name="connsiteX86" fmla="*/ 774576 w 2733675"/>
              <a:gd name="connsiteY86" fmla="*/ 1784584 h 2688225"/>
              <a:gd name="connsiteX87" fmla="*/ 772513 w 2733675"/>
              <a:gd name="connsiteY87" fmla="*/ 1671115 h 2688225"/>
              <a:gd name="connsiteX88" fmla="*/ 772513 w 2733675"/>
              <a:gd name="connsiteY88" fmla="*/ 1669053 h 2688225"/>
              <a:gd name="connsiteX89" fmla="*/ 774576 w 2733675"/>
              <a:gd name="connsiteY89" fmla="*/ 1662859 h 2688225"/>
              <a:gd name="connsiteX90" fmla="*/ 788995 w 2733675"/>
              <a:gd name="connsiteY90" fmla="*/ 1572086 h 2688225"/>
              <a:gd name="connsiteX91" fmla="*/ 745733 w 2733675"/>
              <a:gd name="connsiteY91" fmla="*/ 1553516 h 2688225"/>
              <a:gd name="connsiteX92" fmla="*/ 702476 w 2733675"/>
              <a:gd name="connsiteY92" fmla="*/ 1572086 h 2688225"/>
              <a:gd name="connsiteX93" fmla="*/ 702476 w 2733675"/>
              <a:gd name="connsiteY93" fmla="*/ 1607157 h 2688225"/>
              <a:gd name="connsiteX94" fmla="*/ 702476 w 2733675"/>
              <a:gd name="connsiteY94" fmla="*/ 1856793 h 2688225"/>
              <a:gd name="connsiteX95" fmla="*/ 667455 w 2733675"/>
              <a:gd name="connsiteY95" fmla="*/ 1891864 h 2688225"/>
              <a:gd name="connsiteX96" fmla="*/ 632434 w 2733675"/>
              <a:gd name="connsiteY96" fmla="*/ 1856793 h 2688225"/>
              <a:gd name="connsiteX97" fmla="*/ 632434 w 2733675"/>
              <a:gd name="connsiteY97" fmla="*/ 1607157 h 2688225"/>
              <a:gd name="connsiteX98" fmla="*/ 632434 w 2733675"/>
              <a:gd name="connsiteY98" fmla="*/ 1572086 h 2688225"/>
              <a:gd name="connsiteX99" fmla="*/ 632434 w 2733675"/>
              <a:gd name="connsiteY99" fmla="*/ 1175968 h 2688225"/>
              <a:gd name="connsiteX100" fmla="*/ 589173 w 2733675"/>
              <a:gd name="connsiteY100" fmla="*/ 1155336 h 2688225"/>
              <a:gd name="connsiteX101" fmla="*/ 2146560 w 2733675"/>
              <a:gd name="connsiteY101" fmla="*/ 1095508 h 2688225"/>
              <a:gd name="connsiteX102" fmla="*/ 2103303 w 2733675"/>
              <a:gd name="connsiteY102" fmla="*/ 1116140 h 2688225"/>
              <a:gd name="connsiteX103" fmla="*/ 2103303 w 2733675"/>
              <a:gd name="connsiteY103" fmla="*/ 1514315 h 2688225"/>
              <a:gd name="connsiteX104" fmla="*/ 2103303 w 2733675"/>
              <a:gd name="connsiteY104" fmla="*/ 1547328 h 2688225"/>
              <a:gd name="connsiteX105" fmla="*/ 2103303 w 2733675"/>
              <a:gd name="connsiteY105" fmla="*/ 1796965 h 2688225"/>
              <a:gd name="connsiteX106" fmla="*/ 2066220 w 2733675"/>
              <a:gd name="connsiteY106" fmla="*/ 1832036 h 2688225"/>
              <a:gd name="connsiteX107" fmla="*/ 2033262 w 2733675"/>
              <a:gd name="connsiteY107" fmla="*/ 1796965 h 2688225"/>
              <a:gd name="connsiteX108" fmla="*/ 2033262 w 2733675"/>
              <a:gd name="connsiteY108" fmla="*/ 1547328 h 2688225"/>
              <a:gd name="connsiteX109" fmla="*/ 2033262 w 2733675"/>
              <a:gd name="connsiteY109" fmla="*/ 1514315 h 2688225"/>
              <a:gd name="connsiteX110" fmla="*/ 1987937 w 2733675"/>
              <a:gd name="connsiteY110" fmla="*/ 1493688 h 2688225"/>
              <a:gd name="connsiteX111" fmla="*/ 1946738 w 2733675"/>
              <a:gd name="connsiteY111" fmla="*/ 1512253 h 2688225"/>
              <a:gd name="connsiteX112" fmla="*/ 1961157 w 2733675"/>
              <a:gd name="connsiteY112" fmla="*/ 1724755 h 2688225"/>
              <a:gd name="connsiteX113" fmla="*/ 1946738 w 2733675"/>
              <a:gd name="connsiteY113" fmla="*/ 1881550 h 2688225"/>
              <a:gd name="connsiteX114" fmla="*/ 2076523 w 2733675"/>
              <a:gd name="connsiteY114" fmla="*/ 2158007 h 2688225"/>
              <a:gd name="connsiteX115" fmla="*/ 2107424 w 2733675"/>
              <a:gd name="connsiteY115" fmla="*/ 2201333 h 2688225"/>
              <a:gd name="connsiteX116" fmla="*/ 2509131 w 2733675"/>
              <a:gd name="connsiteY116" fmla="*/ 2201333 h 2688225"/>
              <a:gd name="connsiteX117" fmla="*/ 2537968 w 2733675"/>
              <a:gd name="connsiteY117" fmla="*/ 2151819 h 2688225"/>
              <a:gd name="connsiteX118" fmla="*/ 2663633 w 2733675"/>
              <a:gd name="connsiteY118" fmla="*/ 1879488 h 2688225"/>
              <a:gd name="connsiteX119" fmla="*/ 2663633 w 2733675"/>
              <a:gd name="connsiteY119" fmla="*/ 1662859 h 2688225"/>
              <a:gd name="connsiteX120" fmla="*/ 2663633 w 2733675"/>
              <a:gd name="connsiteY120" fmla="*/ 1580337 h 2688225"/>
              <a:gd name="connsiteX121" fmla="*/ 2663633 w 2733675"/>
              <a:gd name="connsiteY121" fmla="*/ 1578274 h 2688225"/>
              <a:gd name="connsiteX122" fmla="*/ 2620372 w 2733675"/>
              <a:gd name="connsiteY122" fmla="*/ 1557642 h 2688225"/>
              <a:gd name="connsiteX123" fmla="*/ 2577110 w 2733675"/>
              <a:gd name="connsiteY123" fmla="*/ 1578274 h 2688225"/>
              <a:gd name="connsiteX124" fmla="*/ 2577110 w 2733675"/>
              <a:gd name="connsiteY124" fmla="*/ 1662859 h 2688225"/>
              <a:gd name="connsiteX125" fmla="*/ 2577110 w 2733675"/>
              <a:gd name="connsiteY125" fmla="*/ 1702061 h 2688225"/>
              <a:gd name="connsiteX126" fmla="*/ 2540031 w 2733675"/>
              <a:gd name="connsiteY126" fmla="*/ 1737132 h 2688225"/>
              <a:gd name="connsiteX127" fmla="*/ 2505010 w 2733675"/>
              <a:gd name="connsiteY127" fmla="*/ 1702061 h 2688225"/>
              <a:gd name="connsiteX128" fmla="*/ 2505010 w 2733675"/>
              <a:gd name="connsiteY128" fmla="*/ 1662859 h 2688225"/>
              <a:gd name="connsiteX129" fmla="*/ 2505010 w 2733675"/>
              <a:gd name="connsiteY129" fmla="*/ 1578274 h 2688225"/>
              <a:gd name="connsiteX130" fmla="*/ 2461749 w 2733675"/>
              <a:gd name="connsiteY130" fmla="*/ 1557642 h 2688225"/>
              <a:gd name="connsiteX131" fmla="*/ 2418487 w 2733675"/>
              <a:gd name="connsiteY131" fmla="*/ 1578274 h 2688225"/>
              <a:gd name="connsiteX132" fmla="*/ 2418487 w 2733675"/>
              <a:gd name="connsiteY132" fmla="*/ 1662859 h 2688225"/>
              <a:gd name="connsiteX133" fmla="*/ 2418487 w 2733675"/>
              <a:gd name="connsiteY133" fmla="*/ 1702061 h 2688225"/>
              <a:gd name="connsiteX134" fmla="*/ 2383466 w 2733675"/>
              <a:gd name="connsiteY134" fmla="*/ 1737132 h 2688225"/>
              <a:gd name="connsiteX135" fmla="*/ 2348445 w 2733675"/>
              <a:gd name="connsiteY135" fmla="*/ 1702061 h 2688225"/>
              <a:gd name="connsiteX136" fmla="*/ 2348445 w 2733675"/>
              <a:gd name="connsiteY136" fmla="*/ 1662859 h 2688225"/>
              <a:gd name="connsiteX137" fmla="*/ 2348445 w 2733675"/>
              <a:gd name="connsiteY137" fmla="*/ 1578274 h 2688225"/>
              <a:gd name="connsiteX138" fmla="*/ 2303125 w 2733675"/>
              <a:gd name="connsiteY138" fmla="*/ 1557642 h 2688225"/>
              <a:gd name="connsiteX139" fmla="*/ 2261926 w 2733675"/>
              <a:gd name="connsiteY139" fmla="*/ 1578274 h 2688225"/>
              <a:gd name="connsiteX140" fmla="*/ 2261926 w 2733675"/>
              <a:gd name="connsiteY140" fmla="*/ 1580337 h 2688225"/>
              <a:gd name="connsiteX141" fmla="*/ 2261926 w 2733675"/>
              <a:gd name="connsiteY141" fmla="*/ 1702061 h 2688225"/>
              <a:gd name="connsiteX142" fmla="*/ 2224843 w 2733675"/>
              <a:gd name="connsiteY142" fmla="*/ 1737132 h 2688225"/>
              <a:gd name="connsiteX143" fmla="*/ 2189822 w 2733675"/>
              <a:gd name="connsiteY143" fmla="*/ 1702061 h 2688225"/>
              <a:gd name="connsiteX144" fmla="*/ 2189822 w 2733675"/>
              <a:gd name="connsiteY144" fmla="*/ 1580337 h 2688225"/>
              <a:gd name="connsiteX145" fmla="*/ 2189822 w 2733675"/>
              <a:gd name="connsiteY145" fmla="*/ 1578274 h 2688225"/>
              <a:gd name="connsiteX146" fmla="*/ 2189822 w 2733675"/>
              <a:gd name="connsiteY146" fmla="*/ 1116140 h 2688225"/>
              <a:gd name="connsiteX147" fmla="*/ 2146560 w 2733675"/>
              <a:gd name="connsiteY147" fmla="*/ 1095508 h 2688225"/>
              <a:gd name="connsiteX148" fmla="*/ 1788889 w 2733675"/>
              <a:gd name="connsiteY148" fmla="*/ 1087542 h 2688225"/>
              <a:gd name="connsiteX149" fmla="*/ 1788889 w 2733675"/>
              <a:gd name="connsiteY149" fmla="*/ 1171468 h 2688225"/>
              <a:gd name="connsiteX150" fmla="*/ 1880907 w 2733675"/>
              <a:gd name="connsiteY150" fmla="*/ 1171468 h 2688225"/>
              <a:gd name="connsiteX151" fmla="*/ 1880907 w 2733675"/>
              <a:gd name="connsiteY151" fmla="*/ 1087542 h 2688225"/>
              <a:gd name="connsiteX152" fmla="*/ 1788889 w 2733675"/>
              <a:gd name="connsiteY152" fmla="*/ 1087542 h 2688225"/>
              <a:gd name="connsiteX153" fmla="*/ 1481322 w 2733675"/>
              <a:gd name="connsiteY153" fmla="*/ 1087542 h 2688225"/>
              <a:gd name="connsiteX154" fmla="*/ 1481322 w 2733675"/>
              <a:gd name="connsiteY154" fmla="*/ 1171468 h 2688225"/>
              <a:gd name="connsiteX155" fmla="*/ 1570453 w 2733675"/>
              <a:gd name="connsiteY155" fmla="*/ 1171468 h 2688225"/>
              <a:gd name="connsiteX156" fmla="*/ 1570453 w 2733675"/>
              <a:gd name="connsiteY156" fmla="*/ 1087542 h 2688225"/>
              <a:gd name="connsiteX157" fmla="*/ 1481322 w 2733675"/>
              <a:gd name="connsiteY157" fmla="*/ 1087542 h 2688225"/>
              <a:gd name="connsiteX158" fmla="*/ 1172302 w 2733675"/>
              <a:gd name="connsiteY158" fmla="*/ 1087542 h 2688225"/>
              <a:gd name="connsiteX159" fmla="*/ 1172302 w 2733675"/>
              <a:gd name="connsiteY159" fmla="*/ 1171468 h 2688225"/>
              <a:gd name="connsiteX160" fmla="*/ 1261433 w 2733675"/>
              <a:gd name="connsiteY160" fmla="*/ 1171468 h 2688225"/>
              <a:gd name="connsiteX161" fmla="*/ 1261433 w 2733675"/>
              <a:gd name="connsiteY161" fmla="*/ 1087542 h 2688225"/>
              <a:gd name="connsiteX162" fmla="*/ 1172302 w 2733675"/>
              <a:gd name="connsiteY162" fmla="*/ 1087542 h 2688225"/>
              <a:gd name="connsiteX163" fmla="*/ 852739 w 2733675"/>
              <a:gd name="connsiteY163" fmla="*/ 1087542 h 2688225"/>
              <a:gd name="connsiteX164" fmla="*/ 852739 w 2733675"/>
              <a:gd name="connsiteY164" fmla="*/ 1171468 h 2688225"/>
              <a:gd name="connsiteX165" fmla="*/ 944756 w 2733675"/>
              <a:gd name="connsiteY165" fmla="*/ 1171468 h 2688225"/>
              <a:gd name="connsiteX166" fmla="*/ 944756 w 2733675"/>
              <a:gd name="connsiteY166" fmla="*/ 1087542 h 2688225"/>
              <a:gd name="connsiteX167" fmla="*/ 852739 w 2733675"/>
              <a:gd name="connsiteY167" fmla="*/ 1087542 h 2688225"/>
              <a:gd name="connsiteX168" fmla="*/ 1753339 w 2733675"/>
              <a:gd name="connsiteY168" fmla="*/ 1017944 h 2688225"/>
              <a:gd name="connsiteX169" fmla="*/ 1916457 w 2733675"/>
              <a:gd name="connsiteY169" fmla="*/ 1017944 h 2688225"/>
              <a:gd name="connsiteX170" fmla="*/ 1952007 w 2733675"/>
              <a:gd name="connsiteY170" fmla="*/ 1052740 h 2688225"/>
              <a:gd name="connsiteX171" fmla="*/ 1952007 w 2733675"/>
              <a:gd name="connsiteY171" fmla="*/ 1208312 h 2688225"/>
              <a:gd name="connsiteX172" fmla="*/ 1916457 w 2733675"/>
              <a:gd name="connsiteY172" fmla="*/ 1243113 h 2688225"/>
              <a:gd name="connsiteX173" fmla="*/ 1753339 w 2733675"/>
              <a:gd name="connsiteY173" fmla="*/ 1243113 h 2688225"/>
              <a:gd name="connsiteX174" fmla="*/ 1717789 w 2733675"/>
              <a:gd name="connsiteY174" fmla="*/ 1208312 h 2688225"/>
              <a:gd name="connsiteX175" fmla="*/ 1717789 w 2733675"/>
              <a:gd name="connsiteY175" fmla="*/ 1052740 h 2688225"/>
              <a:gd name="connsiteX176" fmla="*/ 1753339 w 2733675"/>
              <a:gd name="connsiteY176" fmla="*/ 1017944 h 2688225"/>
              <a:gd name="connsiteX177" fmla="*/ 1446082 w 2733675"/>
              <a:gd name="connsiteY177" fmla="*/ 1017944 h 2688225"/>
              <a:gd name="connsiteX178" fmla="*/ 1607766 w 2733675"/>
              <a:gd name="connsiteY178" fmla="*/ 1017944 h 2688225"/>
              <a:gd name="connsiteX179" fmla="*/ 1643007 w 2733675"/>
              <a:gd name="connsiteY179" fmla="*/ 1052740 h 2688225"/>
              <a:gd name="connsiteX180" fmla="*/ 1643007 w 2733675"/>
              <a:gd name="connsiteY180" fmla="*/ 1208312 h 2688225"/>
              <a:gd name="connsiteX181" fmla="*/ 1607766 w 2733675"/>
              <a:gd name="connsiteY181" fmla="*/ 1243113 h 2688225"/>
              <a:gd name="connsiteX182" fmla="*/ 1446082 w 2733675"/>
              <a:gd name="connsiteY182" fmla="*/ 1243113 h 2688225"/>
              <a:gd name="connsiteX183" fmla="*/ 1408768 w 2733675"/>
              <a:gd name="connsiteY183" fmla="*/ 1208312 h 2688225"/>
              <a:gd name="connsiteX184" fmla="*/ 1408768 w 2733675"/>
              <a:gd name="connsiteY184" fmla="*/ 1052740 h 2688225"/>
              <a:gd name="connsiteX185" fmla="*/ 1446082 w 2733675"/>
              <a:gd name="connsiteY185" fmla="*/ 1017944 h 2688225"/>
              <a:gd name="connsiteX186" fmla="*/ 1137062 w 2733675"/>
              <a:gd name="connsiteY186" fmla="*/ 1017944 h 2688225"/>
              <a:gd name="connsiteX187" fmla="*/ 1298746 w 2733675"/>
              <a:gd name="connsiteY187" fmla="*/ 1017944 h 2688225"/>
              <a:gd name="connsiteX188" fmla="*/ 1333987 w 2733675"/>
              <a:gd name="connsiteY188" fmla="*/ 1052740 h 2688225"/>
              <a:gd name="connsiteX189" fmla="*/ 1333987 w 2733675"/>
              <a:gd name="connsiteY189" fmla="*/ 1208312 h 2688225"/>
              <a:gd name="connsiteX190" fmla="*/ 1298746 w 2733675"/>
              <a:gd name="connsiteY190" fmla="*/ 1243113 h 2688225"/>
              <a:gd name="connsiteX191" fmla="*/ 1137062 w 2733675"/>
              <a:gd name="connsiteY191" fmla="*/ 1243113 h 2688225"/>
              <a:gd name="connsiteX192" fmla="*/ 1099748 w 2733675"/>
              <a:gd name="connsiteY192" fmla="*/ 1208312 h 2688225"/>
              <a:gd name="connsiteX193" fmla="*/ 1099748 w 2733675"/>
              <a:gd name="connsiteY193" fmla="*/ 1052740 h 2688225"/>
              <a:gd name="connsiteX194" fmla="*/ 1137062 w 2733675"/>
              <a:gd name="connsiteY194" fmla="*/ 1017944 h 2688225"/>
              <a:gd name="connsiteX195" fmla="*/ 817188 w 2733675"/>
              <a:gd name="connsiteY195" fmla="*/ 1017944 h 2688225"/>
              <a:gd name="connsiteX196" fmla="*/ 980306 w 2733675"/>
              <a:gd name="connsiteY196" fmla="*/ 1017944 h 2688225"/>
              <a:gd name="connsiteX197" fmla="*/ 1015857 w 2733675"/>
              <a:gd name="connsiteY197" fmla="*/ 1052740 h 2688225"/>
              <a:gd name="connsiteX198" fmla="*/ 1015857 w 2733675"/>
              <a:gd name="connsiteY198" fmla="*/ 1208312 h 2688225"/>
              <a:gd name="connsiteX199" fmla="*/ 980306 w 2733675"/>
              <a:gd name="connsiteY199" fmla="*/ 1243113 h 2688225"/>
              <a:gd name="connsiteX200" fmla="*/ 817188 w 2733675"/>
              <a:gd name="connsiteY200" fmla="*/ 1243113 h 2688225"/>
              <a:gd name="connsiteX201" fmla="*/ 781638 w 2733675"/>
              <a:gd name="connsiteY201" fmla="*/ 1208312 h 2688225"/>
              <a:gd name="connsiteX202" fmla="*/ 781638 w 2733675"/>
              <a:gd name="connsiteY202" fmla="*/ 1052740 h 2688225"/>
              <a:gd name="connsiteX203" fmla="*/ 817188 w 2733675"/>
              <a:gd name="connsiteY203" fmla="*/ 1017944 h 2688225"/>
              <a:gd name="connsiteX204" fmla="*/ 2106375 w 2733675"/>
              <a:gd name="connsiteY204" fmla="*/ 770835 h 2688225"/>
              <a:gd name="connsiteX205" fmla="*/ 2106375 w 2733675"/>
              <a:gd name="connsiteY205" fmla="*/ 854012 h 2688225"/>
              <a:gd name="connsiteX206" fmla="*/ 2197583 w 2733675"/>
              <a:gd name="connsiteY206" fmla="*/ 854012 h 2688225"/>
              <a:gd name="connsiteX207" fmla="*/ 2197583 w 2733675"/>
              <a:gd name="connsiteY207" fmla="*/ 770835 h 2688225"/>
              <a:gd name="connsiteX208" fmla="*/ 2106375 w 2733675"/>
              <a:gd name="connsiteY208" fmla="*/ 770835 h 2688225"/>
              <a:gd name="connsiteX209" fmla="*/ 1788889 w 2733675"/>
              <a:gd name="connsiteY209" fmla="*/ 770835 h 2688225"/>
              <a:gd name="connsiteX210" fmla="*/ 1788889 w 2733675"/>
              <a:gd name="connsiteY210" fmla="*/ 854012 h 2688225"/>
              <a:gd name="connsiteX211" fmla="*/ 1880907 w 2733675"/>
              <a:gd name="connsiteY211" fmla="*/ 854012 h 2688225"/>
              <a:gd name="connsiteX212" fmla="*/ 1880907 w 2733675"/>
              <a:gd name="connsiteY212" fmla="*/ 770835 h 2688225"/>
              <a:gd name="connsiteX213" fmla="*/ 1788889 w 2733675"/>
              <a:gd name="connsiteY213" fmla="*/ 770835 h 2688225"/>
              <a:gd name="connsiteX214" fmla="*/ 1479769 w 2733675"/>
              <a:gd name="connsiteY214" fmla="*/ 770835 h 2688225"/>
              <a:gd name="connsiteX215" fmla="*/ 1479769 w 2733675"/>
              <a:gd name="connsiteY215" fmla="*/ 854012 h 2688225"/>
              <a:gd name="connsiteX216" fmla="*/ 1564979 w 2733675"/>
              <a:gd name="connsiteY216" fmla="*/ 854012 h 2688225"/>
              <a:gd name="connsiteX217" fmla="*/ 1564979 w 2733675"/>
              <a:gd name="connsiteY217" fmla="*/ 770835 h 2688225"/>
              <a:gd name="connsiteX218" fmla="*/ 1479769 w 2733675"/>
              <a:gd name="connsiteY218" fmla="*/ 770835 h 2688225"/>
              <a:gd name="connsiteX219" fmla="*/ 1169341 w 2733675"/>
              <a:gd name="connsiteY219" fmla="*/ 770835 h 2688225"/>
              <a:gd name="connsiteX220" fmla="*/ 1169341 w 2733675"/>
              <a:gd name="connsiteY220" fmla="*/ 854012 h 2688225"/>
              <a:gd name="connsiteX221" fmla="*/ 1253272 w 2733675"/>
              <a:gd name="connsiteY221" fmla="*/ 854012 h 2688225"/>
              <a:gd name="connsiteX222" fmla="*/ 1253272 w 2733675"/>
              <a:gd name="connsiteY222" fmla="*/ 770835 h 2688225"/>
              <a:gd name="connsiteX223" fmla="*/ 1169341 w 2733675"/>
              <a:gd name="connsiteY223" fmla="*/ 770835 h 2688225"/>
              <a:gd name="connsiteX224" fmla="*/ 862373 w 2733675"/>
              <a:gd name="connsiteY224" fmla="*/ 770835 h 2688225"/>
              <a:gd name="connsiteX225" fmla="*/ 862373 w 2733675"/>
              <a:gd name="connsiteY225" fmla="*/ 854012 h 2688225"/>
              <a:gd name="connsiteX226" fmla="*/ 944257 w 2733675"/>
              <a:gd name="connsiteY226" fmla="*/ 854012 h 2688225"/>
              <a:gd name="connsiteX227" fmla="*/ 944257 w 2733675"/>
              <a:gd name="connsiteY227" fmla="*/ 770835 h 2688225"/>
              <a:gd name="connsiteX228" fmla="*/ 862373 w 2733675"/>
              <a:gd name="connsiteY228" fmla="*/ 770835 h 2688225"/>
              <a:gd name="connsiteX229" fmla="*/ 545172 w 2733675"/>
              <a:gd name="connsiteY229" fmla="*/ 770835 h 2688225"/>
              <a:gd name="connsiteX230" fmla="*/ 545172 w 2733675"/>
              <a:gd name="connsiteY230" fmla="*/ 854012 h 2688225"/>
              <a:gd name="connsiteX231" fmla="*/ 634302 w 2733675"/>
              <a:gd name="connsiteY231" fmla="*/ 854012 h 2688225"/>
              <a:gd name="connsiteX232" fmla="*/ 634302 w 2733675"/>
              <a:gd name="connsiteY232" fmla="*/ 770835 h 2688225"/>
              <a:gd name="connsiteX233" fmla="*/ 545172 w 2733675"/>
              <a:gd name="connsiteY233" fmla="*/ 770835 h 2688225"/>
              <a:gd name="connsiteX234" fmla="*/ 2071134 w 2733675"/>
              <a:gd name="connsiteY234" fmla="*/ 699829 h 2688225"/>
              <a:gd name="connsiteX235" fmla="*/ 2232819 w 2733675"/>
              <a:gd name="connsiteY235" fmla="*/ 699829 h 2688225"/>
              <a:gd name="connsiteX236" fmla="*/ 2270132 w 2733675"/>
              <a:gd name="connsiteY236" fmla="*/ 736343 h 2688225"/>
              <a:gd name="connsiteX237" fmla="*/ 2270132 w 2733675"/>
              <a:gd name="connsiteY237" fmla="*/ 890531 h 2688225"/>
              <a:gd name="connsiteX238" fmla="*/ 2232819 w 2733675"/>
              <a:gd name="connsiteY238" fmla="*/ 925023 h 2688225"/>
              <a:gd name="connsiteX239" fmla="*/ 2071134 w 2733675"/>
              <a:gd name="connsiteY239" fmla="*/ 925023 h 2688225"/>
              <a:gd name="connsiteX240" fmla="*/ 2035894 w 2733675"/>
              <a:gd name="connsiteY240" fmla="*/ 890531 h 2688225"/>
              <a:gd name="connsiteX241" fmla="*/ 2035894 w 2733675"/>
              <a:gd name="connsiteY241" fmla="*/ 736343 h 2688225"/>
              <a:gd name="connsiteX242" fmla="*/ 2071134 w 2733675"/>
              <a:gd name="connsiteY242" fmla="*/ 699829 h 2688225"/>
              <a:gd name="connsiteX243" fmla="*/ 1753339 w 2733675"/>
              <a:gd name="connsiteY243" fmla="*/ 699829 h 2688225"/>
              <a:gd name="connsiteX244" fmla="*/ 1916457 w 2733675"/>
              <a:gd name="connsiteY244" fmla="*/ 699829 h 2688225"/>
              <a:gd name="connsiteX245" fmla="*/ 1952007 w 2733675"/>
              <a:gd name="connsiteY245" fmla="*/ 736343 h 2688225"/>
              <a:gd name="connsiteX246" fmla="*/ 1952007 w 2733675"/>
              <a:gd name="connsiteY246" fmla="*/ 890531 h 2688225"/>
              <a:gd name="connsiteX247" fmla="*/ 1916457 w 2733675"/>
              <a:gd name="connsiteY247" fmla="*/ 925023 h 2688225"/>
              <a:gd name="connsiteX248" fmla="*/ 1753339 w 2733675"/>
              <a:gd name="connsiteY248" fmla="*/ 925023 h 2688225"/>
              <a:gd name="connsiteX249" fmla="*/ 1717789 w 2733675"/>
              <a:gd name="connsiteY249" fmla="*/ 890531 h 2688225"/>
              <a:gd name="connsiteX250" fmla="*/ 1717789 w 2733675"/>
              <a:gd name="connsiteY250" fmla="*/ 736343 h 2688225"/>
              <a:gd name="connsiteX251" fmla="*/ 1753339 w 2733675"/>
              <a:gd name="connsiteY251" fmla="*/ 699829 h 2688225"/>
              <a:gd name="connsiteX252" fmla="*/ 1443255 w 2733675"/>
              <a:gd name="connsiteY252" fmla="*/ 699829 h 2688225"/>
              <a:gd name="connsiteX253" fmla="*/ 1599466 w 2733675"/>
              <a:gd name="connsiteY253" fmla="*/ 699829 h 2688225"/>
              <a:gd name="connsiteX254" fmla="*/ 1633957 w 2733675"/>
              <a:gd name="connsiteY254" fmla="*/ 736343 h 2688225"/>
              <a:gd name="connsiteX255" fmla="*/ 1633957 w 2733675"/>
              <a:gd name="connsiteY255" fmla="*/ 890531 h 2688225"/>
              <a:gd name="connsiteX256" fmla="*/ 1599466 w 2733675"/>
              <a:gd name="connsiteY256" fmla="*/ 925023 h 2688225"/>
              <a:gd name="connsiteX257" fmla="*/ 1443255 w 2733675"/>
              <a:gd name="connsiteY257" fmla="*/ 925023 h 2688225"/>
              <a:gd name="connsiteX258" fmla="*/ 1408763 w 2733675"/>
              <a:gd name="connsiteY258" fmla="*/ 890531 h 2688225"/>
              <a:gd name="connsiteX259" fmla="*/ 1408763 w 2733675"/>
              <a:gd name="connsiteY259" fmla="*/ 736343 h 2688225"/>
              <a:gd name="connsiteX260" fmla="*/ 1443255 w 2733675"/>
              <a:gd name="connsiteY260" fmla="*/ 699829 h 2688225"/>
              <a:gd name="connsiteX261" fmla="*/ 1134544 w 2733675"/>
              <a:gd name="connsiteY261" fmla="*/ 699829 h 2688225"/>
              <a:gd name="connsiteX262" fmla="*/ 1290116 w 2733675"/>
              <a:gd name="connsiteY262" fmla="*/ 699829 h 2688225"/>
              <a:gd name="connsiteX263" fmla="*/ 1324917 w 2733675"/>
              <a:gd name="connsiteY263" fmla="*/ 736343 h 2688225"/>
              <a:gd name="connsiteX264" fmla="*/ 1324917 w 2733675"/>
              <a:gd name="connsiteY264" fmla="*/ 890531 h 2688225"/>
              <a:gd name="connsiteX265" fmla="*/ 1290116 w 2733675"/>
              <a:gd name="connsiteY265" fmla="*/ 925023 h 2688225"/>
              <a:gd name="connsiteX266" fmla="*/ 1134544 w 2733675"/>
              <a:gd name="connsiteY266" fmla="*/ 925023 h 2688225"/>
              <a:gd name="connsiteX267" fmla="*/ 1099743 w 2733675"/>
              <a:gd name="connsiteY267" fmla="*/ 890531 h 2688225"/>
              <a:gd name="connsiteX268" fmla="*/ 1099743 w 2733675"/>
              <a:gd name="connsiteY268" fmla="*/ 736343 h 2688225"/>
              <a:gd name="connsiteX269" fmla="*/ 1134544 w 2733675"/>
              <a:gd name="connsiteY269" fmla="*/ 699829 h 2688225"/>
              <a:gd name="connsiteX270" fmla="*/ 825529 w 2733675"/>
              <a:gd name="connsiteY270" fmla="*/ 699829 h 2688225"/>
              <a:gd name="connsiteX271" fmla="*/ 981100 w 2733675"/>
              <a:gd name="connsiteY271" fmla="*/ 699829 h 2688225"/>
              <a:gd name="connsiteX272" fmla="*/ 1015902 w 2733675"/>
              <a:gd name="connsiteY272" fmla="*/ 736343 h 2688225"/>
              <a:gd name="connsiteX273" fmla="*/ 1015902 w 2733675"/>
              <a:gd name="connsiteY273" fmla="*/ 890531 h 2688225"/>
              <a:gd name="connsiteX274" fmla="*/ 981100 w 2733675"/>
              <a:gd name="connsiteY274" fmla="*/ 925023 h 2688225"/>
              <a:gd name="connsiteX275" fmla="*/ 825529 w 2733675"/>
              <a:gd name="connsiteY275" fmla="*/ 925023 h 2688225"/>
              <a:gd name="connsiteX276" fmla="*/ 790728 w 2733675"/>
              <a:gd name="connsiteY276" fmla="*/ 890531 h 2688225"/>
              <a:gd name="connsiteX277" fmla="*/ 790728 w 2733675"/>
              <a:gd name="connsiteY277" fmla="*/ 736343 h 2688225"/>
              <a:gd name="connsiteX278" fmla="*/ 825529 w 2733675"/>
              <a:gd name="connsiteY278" fmla="*/ 699829 h 2688225"/>
              <a:gd name="connsiteX279" fmla="*/ 507858 w 2733675"/>
              <a:gd name="connsiteY279" fmla="*/ 699829 h 2688225"/>
              <a:gd name="connsiteX280" fmla="*/ 669543 w 2733675"/>
              <a:gd name="connsiteY280" fmla="*/ 699829 h 2688225"/>
              <a:gd name="connsiteX281" fmla="*/ 706856 w 2733675"/>
              <a:gd name="connsiteY281" fmla="*/ 736343 h 2688225"/>
              <a:gd name="connsiteX282" fmla="*/ 706856 w 2733675"/>
              <a:gd name="connsiteY282" fmla="*/ 890531 h 2688225"/>
              <a:gd name="connsiteX283" fmla="*/ 669543 w 2733675"/>
              <a:gd name="connsiteY283" fmla="*/ 925023 h 2688225"/>
              <a:gd name="connsiteX284" fmla="*/ 507858 w 2733675"/>
              <a:gd name="connsiteY284" fmla="*/ 925023 h 2688225"/>
              <a:gd name="connsiteX285" fmla="*/ 472618 w 2733675"/>
              <a:gd name="connsiteY285" fmla="*/ 890531 h 2688225"/>
              <a:gd name="connsiteX286" fmla="*/ 472618 w 2733675"/>
              <a:gd name="connsiteY286" fmla="*/ 736343 h 2688225"/>
              <a:gd name="connsiteX287" fmla="*/ 507858 w 2733675"/>
              <a:gd name="connsiteY287" fmla="*/ 699829 h 2688225"/>
              <a:gd name="connsiteX288" fmla="*/ 364628 w 2733675"/>
              <a:gd name="connsiteY288" fmla="*/ 616867 h 2688225"/>
              <a:gd name="connsiteX289" fmla="*/ 313126 w 2733675"/>
              <a:gd name="connsiteY289" fmla="*/ 674632 h 2688225"/>
              <a:gd name="connsiteX290" fmla="*/ 313126 w 2733675"/>
              <a:gd name="connsiteY290" fmla="*/ 1551454 h 2688225"/>
              <a:gd name="connsiteX291" fmla="*/ 352267 w 2733675"/>
              <a:gd name="connsiteY291" fmla="*/ 1570023 h 2688225"/>
              <a:gd name="connsiteX292" fmla="*/ 430550 w 2733675"/>
              <a:gd name="connsiteY292" fmla="*/ 1545266 h 2688225"/>
              <a:gd name="connsiteX293" fmla="*/ 473811 w 2733675"/>
              <a:gd name="connsiteY293" fmla="*/ 1551454 h 2688225"/>
              <a:gd name="connsiteX294" fmla="*/ 473811 w 2733675"/>
              <a:gd name="connsiteY294" fmla="*/ 1175968 h 2688225"/>
              <a:gd name="connsiteX295" fmla="*/ 589173 w 2733675"/>
              <a:gd name="connsiteY295" fmla="*/ 1083126 h 2688225"/>
              <a:gd name="connsiteX296" fmla="*/ 702476 w 2733675"/>
              <a:gd name="connsiteY296" fmla="*/ 1175968 h 2688225"/>
              <a:gd name="connsiteX297" fmla="*/ 702476 w 2733675"/>
              <a:gd name="connsiteY297" fmla="*/ 1487495 h 2688225"/>
              <a:gd name="connsiteX298" fmla="*/ 745733 w 2733675"/>
              <a:gd name="connsiteY298" fmla="*/ 1481307 h 2688225"/>
              <a:gd name="connsiteX299" fmla="*/ 861099 w 2733675"/>
              <a:gd name="connsiteY299" fmla="*/ 1572086 h 2688225"/>
              <a:gd name="connsiteX300" fmla="*/ 859037 w 2733675"/>
              <a:gd name="connsiteY300" fmla="*/ 1582399 h 2688225"/>
              <a:gd name="connsiteX301" fmla="*/ 848738 w 2733675"/>
              <a:gd name="connsiteY301" fmla="*/ 1636039 h 2688225"/>
              <a:gd name="connsiteX302" fmla="*/ 1891115 w 2733675"/>
              <a:gd name="connsiteY302" fmla="*/ 1636039 h 2688225"/>
              <a:gd name="connsiteX303" fmla="*/ 1874639 w 2733675"/>
              <a:gd name="connsiteY303" fmla="*/ 1522571 h 2688225"/>
              <a:gd name="connsiteX304" fmla="*/ 1874639 w 2733675"/>
              <a:gd name="connsiteY304" fmla="*/ 1514315 h 2688225"/>
              <a:gd name="connsiteX305" fmla="*/ 1987937 w 2733675"/>
              <a:gd name="connsiteY305" fmla="*/ 1423542 h 2688225"/>
              <a:gd name="connsiteX306" fmla="*/ 2033262 w 2733675"/>
              <a:gd name="connsiteY306" fmla="*/ 1429730 h 2688225"/>
              <a:gd name="connsiteX307" fmla="*/ 2033262 w 2733675"/>
              <a:gd name="connsiteY307" fmla="*/ 1116140 h 2688225"/>
              <a:gd name="connsiteX308" fmla="*/ 2146560 w 2733675"/>
              <a:gd name="connsiteY308" fmla="*/ 1025361 h 2688225"/>
              <a:gd name="connsiteX309" fmla="*/ 2261926 w 2733675"/>
              <a:gd name="connsiteY309" fmla="*/ 1116140 h 2688225"/>
              <a:gd name="connsiteX310" fmla="*/ 2261926 w 2733675"/>
              <a:gd name="connsiteY310" fmla="*/ 1491626 h 2688225"/>
              <a:gd name="connsiteX311" fmla="*/ 2303125 w 2733675"/>
              <a:gd name="connsiteY311" fmla="*/ 1485432 h 2688225"/>
              <a:gd name="connsiteX312" fmla="*/ 2383466 w 2733675"/>
              <a:gd name="connsiteY312" fmla="*/ 1510190 h 2688225"/>
              <a:gd name="connsiteX313" fmla="*/ 2426728 w 2733675"/>
              <a:gd name="connsiteY313" fmla="*/ 1491626 h 2688225"/>
              <a:gd name="connsiteX314" fmla="*/ 2426728 w 2733675"/>
              <a:gd name="connsiteY314" fmla="*/ 674632 h 2688225"/>
              <a:gd name="connsiteX315" fmla="*/ 2375225 w 2733675"/>
              <a:gd name="connsiteY315" fmla="*/ 616867 h 2688225"/>
              <a:gd name="connsiteX316" fmla="*/ 364628 w 2733675"/>
              <a:gd name="connsiteY316" fmla="*/ 616867 h 2688225"/>
              <a:gd name="connsiteX317" fmla="*/ 1287524 w 2733675"/>
              <a:gd name="connsiteY317" fmla="*/ 0 h 2688225"/>
              <a:gd name="connsiteX318" fmla="*/ 1322545 w 2733675"/>
              <a:gd name="connsiteY318" fmla="*/ 35071 h 2688225"/>
              <a:gd name="connsiteX319" fmla="*/ 1365806 w 2733675"/>
              <a:gd name="connsiteY319" fmla="*/ 78398 h 2688225"/>
              <a:gd name="connsiteX320" fmla="*/ 1522372 w 2733675"/>
              <a:gd name="connsiteY320" fmla="*/ 78398 h 2688225"/>
              <a:gd name="connsiteX321" fmla="*/ 1637733 w 2733675"/>
              <a:gd name="connsiteY321" fmla="*/ 191866 h 2688225"/>
              <a:gd name="connsiteX322" fmla="*/ 1522372 w 2733675"/>
              <a:gd name="connsiteY322" fmla="*/ 305339 h 2688225"/>
              <a:gd name="connsiteX323" fmla="*/ 1054738 w 2733675"/>
              <a:gd name="connsiteY323" fmla="*/ 305339 h 2688225"/>
              <a:gd name="connsiteX324" fmla="*/ 1023838 w 2733675"/>
              <a:gd name="connsiteY324" fmla="*/ 317716 h 2688225"/>
              <a:gd name="connsiteX325" fmla="*/ 1013539 w 2733675"/>
              <a:gd name="connsiteY325" fmla="*/ 348661 h 2688225"/>
              <a:gd name="connsiteX326" fmla="*/ 1054738 w 2733675"/>
              <a:gd name="connsiteY326" fmla="*/ 389925 h 2688225"/>
              <a:gd name="connsiteX327" fmla="*/ 1289586 w 2733675"/>
              <a:gd name="connsiteY327" fmla="*/ 389925 h 2688225"/>
              <a:gd name="connsiteX328" fmla="*/ 1402890 w 2733675"/>
              <a:gd name="connsiteY328" fmla="*/ 503398 h 2688225"/>
              <a:gd name="connsiteX329" fmla="*/ 1402890 w 2733675"/>
              <a:gd name="connsiteY329" fmla="*/ 544657 h 2688225"/>
              <a:gd name="connsiteX330" fmla="*/ 2375225 w 2733675"/>
              <a:gd name="connsiteY330" fmla="*/ 544657 h 2688225"/>
              <a:gd name="connsiteX331" fmla="*/ 2496769 w 2733675"/>
              <a:gd name="connsiteY331" fmla="*/ 674632 h 2688225"/>
              <a:gd name="connsiteX332" fmla="*/ 2496769 w 2733675"/>
              <a:gd name="connsiteY332" fmla="*/ 1491626 h 2688225"/>
              <a:gd name="connsiteX333" fmla="*/ 2540031 w 2733675"/>
              <a:gd name="connsiteY333" fmla="*/ 1510190 h 2688225"/>
              <a:gd name="connsiteX334" fmla="*/ 2620372 w 2733675"/>
              <a:gd name="connsiteY334" fmla="*/ 1485432 h 2688225"/>
              <a:gd name="connsiteX335" fmla="*/ 2733675 w 2733675"/>
              <a:gd name="connsiteY335" fmla="*/ 1578274 h 2688225"/>
              <a:gd name="connsiteX336" fmla="*/ 2733675 w 2733675"/>
              <a:gd name="connsiteY336" fmla="*/ 1580337 h 2688225"/>
              <a:gd name="connsiteX337" fmla="*/ 2733675 w 2733675"/>
              <a:gd name="connsiteY337" fmla="*/ 1662859 h 2688225"/>
              <a:gd name="connsiteX338" fmla="*/ 2733675 w 2733675"/>
              <a:gd name="connsiteY338" fmla="*/ 1879488 h 2688225"/>
              <a:gd name="connsiteX339" fmla="*/ 2585351 w 2733675"/>
              <a:gd name="connsiteY339" fmla="*/ 2205459 h 2688225"/>
              <a:gd name="connsiteX340" fmla="*/ 2577110 w 2733675"/>
              <a:gd name="connsiteY340" fmla="*/ 2224023 h 2688225"/>
              <a:gd name="connsiteX341" fmla="*/ 2577110 w 2733675"/>
              <a:gd name="connsiteY341" fmla="*/ 2236404 h 2688225"/>
              <a:gd name="connsiteX342" fmla="*/ 2577110 w 2733675"/>
              <a:gd name="connsiteY342" fmla="*/ 2593321 h 2688225"/>
              <a:gd name="connsiteX343" fmla="*/ 2540031 w 2733675"/>
              <a:gd name="connsiteY343" fmla="*/ 2628397 h 2688225"/>
              <a:gd name="connsiteX344" fmla="*/ 2080639 w 2733675"/>
              <a:gd name="connsiteY344" fmla="*/ 2628397 h 2688225"/>
              <a:gd name="connsiteX345" fmla="*/ 2043560 w 2733675"/>
              <a:gd name="connsiteY345" fmla="*/ 2593321 h 2688225"/>
              <a:gd name="connsiteX346" fmla="*/ 2043560 w 2733675"/>
              <a:gd name="connsiteY346" fmla="*/ 2236404 h 2688225"/>
              <a:gd name="connsiteX347" fmla="*/ 2031199 w 2733675"/>
              <a:gd name="connsiteY347" fmla="*/ 2211647 h 2688225"/>
              <a:gd name="connsiteX348" fmla="*/ 1874639 w 2733675"/>
              <a:gd name="connsiteY348" fmla="*/ 1879488 h 2688225"/>
              <a:gd name="connsiteX349" fmla="*/ 1874639 w 2733675"/>
              <a:gd name="connsiteY349" fmla="*/ 1875362 h 2688225"/>
              <a:gd name="connsiteX350" fmla="*/ 1889058 w 2733675"/>
              <a:gd name="connsiteY350" fmla="*/ 1716500 h 2688225"/>
              <a:gd name="connsiteX351" fmla="*/ 1891115 w 2733675"/>
              <a:gd name="connsiteY351" fmla="*/ 1706186 h 2688225"/>
              <a:gd name="connsiteX352" fmla="*/ 842555 w 2733675"/>
              <a:gd name="connsiteY352" fmla="*/ 1706186 h 2688225"/>
              <a:gd name="connsiteX353" fmla="*/ 844618 w 2733675"/>
              <a:gd name="connsiteY353" fmla="*/ 1776333 h 2688225"/>
              <a:gd name="connsiteX354" fmla="*/ 861099 w 2733675"/>
              <a:gd name="connsiteY354" fmla="*/ 1933128 h 2688225"/>
              <a:gd name="connsiteX355" fmla="*/ 861099 w 2733675"/>
              <a:gd name="connsiteY355" fmla="*/ 1939316 h 2688225"/>
              <a:gd name="connsiteX356" fmla="*/ 702476 w 2733675"/>
              <a:gd name="connsiteY356" fmla="*/ 2271475 h 2688225"/>
              <a:gd name="connsiteX357" fmla="*/ 690115 w 2733675"/>
              <a:gd name="connsiteY357" fmla="*/ 2296233 h 2688225"/>
              <a:gd name="connsiteX358" fmla="*/ 690115 w 2733675"/>
              <a:gd name="connsiteY358" fmla="*/ 2651092 h 2688225"/>
              <a:gd name="connsiteX359" fmla="*/ 655094 w 2733675"/>
              <a:gd name="connsiteY359" fmla="*/ 2688225 h 2688225"/>
              <a:gd name="connsiteX360" fmla="*/ 193644 w 2733675"/>
              <a:gd name="connsiteY360" fmla="*/ 2688225 h 2688225"/>
              <a:gd name="connsiteX361" fmla="*/ 158623 w 2733675"/>
              <a:gd name="connsiteY361" fmla="*/ 2651092 h 2688225"/>
              <a:gd name="connsiteX362" fmla="*/ 158623 w 2733675"/>
              <a:gd name="connsiteY362" fmla="*/ 2296233 h 2688225"/>
              <a:gd name="connsiteX363" fmla="*/ 158623 w 2733675"/>
              <a:gd name="connsiteY363" fmla="*/ 2283856 h 2688225"/>
              <a:gd name="connsiteX364" fmla="*/ 150382 w 2733675"/>
              <a:gd name="connsiteY364" fmla="*/ 2263224 h 2688225"/>
              <a:gd name="connsiteX365" fmla="*/ 0 w 2733675"/>
              <a:gd name="connsiteY365" fmla="*/ 1939316 h 2688225"/>
              <a:gd name="connsiteX366" fmla="*/ 0 w 2733675"/>
              <a:gd name="connsiteY366" fmla="*/ 1722693 h 2688225"/>
              <a:gd name="connsiteX367" fmla="*/ 0 w 2733675"/>
              <a:gd name="connsiteY367" fmla="*/ 1638102 h 2688225"/>
              <a:gd name="connsiteX368" fmla="*/ 0 w 2733675"/>
              <a:gd name="connsiteY368" fmla="*/ 1636039 h 2688225"/>
              <a:gd name="connsiteX369" fmla="*/ 115361 w 2733675"/>
              <a:gd name="connsiteY369" fmla="*/ 1545266 h 2688225"/>
              <a:gd name="connsiteX370" fmla="*/ 193644 w 2733675"/>
              <a:gd name="connsiteY370" fmla="*/ 1570023 h 2688225"/>
              <a:gd name="connsiteX371" fmla="*/ 243084 w 2733675"/>
              <a:gd name="connsiteY371" fmla="*/ 1549391 h 2688225"/>
              <a:gd name="connsiteX372" fmla="*/ 243084 w 2733675"/>
              <a:gd name="connsiteY372" fmla="*/ 674632 h 2688225"/>
              <a:gd name="connsiteX373" fmla="*/ 364628 w 2733675"/>
              <a:gd name="connsiteY373" fmla="*/ 544657 h 2688225"/>
              <a:gd name="connsiteX374" fmla="*/ 1330785 w 2733675"/>
              <a:gd name="connsiteY374" fmla="*/ 544657 h 2688225"/>
              <a:gd name="connsiteX375" fmla="*/ 1330785 w 2733675"/>
              <a:gd name="connsiteY375" fmla="*/ 503398 h 2688225"/>
              <a:gd name="connsiteX376" fmla="*/ 1289586 w 2733675"/>
              <a:gd name="connsiteY376" fmla="*/ 460072 h 2688225"/>
              <a:gd name="connsiteX377" fmla="*/ 1054738 w 2733675"/>
              <a:gd name="connsiteY377" fmla="*/ 460072 h 2688225"/>
              <a:gd name="connsiteX378" fmla="*/ 941440 w 2733675"/>
              <a:gd name="connsiteY378" fmla="*/ 350729 h 2688225"/>
              <a:gd name="connsiteX379" fmla="*/ 974398 w 2733675"/>
              <a:gd name="connsiteY379" fmla="*/ 268201 h 2688225"/>
              <a:gd name="connsiteX380" fmla="*/ 1054738 w 2733675"/>
              <a:gd name="connsiteY380" fmla="*/ 233130 h 2688225"/>
              <a:gd name="connsiteX381" fmla="*/ 1522372 w 2733675"/>
              <a:gd name="connsiteY381" fmla="*/ 233130 h 2688225"/>
              <a:gd name="connsiteX382" fmla="*/ 1565628 w 2733675"/>
              <a:gd name="connsiteY382" fmla="*/ 191866 h 2688225"/>
              <a:gd name="connsiteX383" fmla="*/ 1522372 w 2733675"/>
              <a:gd name="connsiteY383" fmla="*/ 148544 h 2688225"/>
              <a:gd name="connsiteX384" fmla="*/ 1365806 w 2733675"/>
              <a:gd name="connsiteY384" fmla="*/ 148544 h 2688225"/>
              <a:gd name="connsiteX385" fmla="*/ 1252503 w 2733675"/>
              <a:gd name="connsiteY385" fmla="*/ 35071 h 2688225"/>
              <a:gd name="connsiteX386" fmla="*/ 1287524 w 2733675"/>
              <a:gd name="connsiteY386" fmla="*/ 0 h 2688225"/>
              <a:gd name="connsiteX0" fmla="*/ 530658 w 2733675"/>
              <a:gd name="connsiteY0" fmla="*/ 2381263 h 2688225"/>
              <a:gd name="connsiteX1" fmla="*/ 588698 w 2733675"/>
              <a:gd name="connsiteY1" fmla="*/ 2439303 h 2688225"/>
              <a:gd name="connsiteX2" fmla="*/ 530658 w 2733675"/>
              <a:gd name="connsiteY2" fmla="*/ 2497343 h 2688225"/>
              <a:gd name="connsiteX3" fmla="*/ 472618 w 2733675"/>
              <a:gd name="connsiteY3" fmla="*/ 2439303 h 2688225"/>
              <a:gd name="connsiteX4" fmla="*/ 530658 w 2733675"/>
              <a:gd name="connsiteY4" fmla="*/ 2381263 h 2688225"/>
              <a:gd name="connsiteX5" fmla="*/ 2212092 w 2733675"/>
              <a:gd name="connsiteY5" fmla="*/ 2326734 h 2688225"/>
              <a:gd name="connsiteX6" fmla="*/ 2270132 w 2733675"/>
              <a:gd name="connsiteY6" fmla="*/ 2384774 h 2688225"/>
              <a:gd name="connsiteX7" fmla="*/ 2212092 w 2733675"/>
              <a:gd name="connsiteY7" fmla="*/ 2442814 h 2688225"/>
              <a:gd name="connsiteX8" fmla="*/ 2154047 w 2733675"/>
              <a:gd name="connsiteY8" fmla="*/ 2384774 h 2688225"/>
              <a:gd name="connsiteX9" fmla="*/ 2212092 w 2733675"/>
              <a:gd name="connsiteY9" fmla="*/ 2326734 h 2688225"/>
              <a:gd name="connsiteX10" fmla="*/ 618011 w 2733675"/>
              <a:gd name="connsiteY10" fmla="*/ 2616016 h 2688225"/>
              <a:gd name="connsiteX11" fmla="*/ 618011 w 2733675"/>
              <a:gd name="connsiteY11" fmla="*/ 2329246 h 2688225"/>
              <a:gd name="connsiteX12" fmla="*/ 228665 w 2733675"/>
              <a:gd name="connsiteY12" fmla="*/ 2329246 h 2688225"/>
              <a:gd name="connsiteX13" fmla="*/ 228665 w 2733675"/>
              <a:gd name="connsiteY13" fmla="*/ 2616016 h 2688225"/>
              <a:gd name="connsiteX14" fmla="*/ 618011 w 2733675"/>
              <a:gd name="connsiteY14" fmla="*/ 2616016 h 2688225"/>
              <a:gd name="connsiteX15" fmla="*/ 2115660 w 2733675"/>
              <a:gd name="connsiteY15" fmla="*/ 2273538 h 2688225"/>
              <a:gd name="connsiteX16" fmla="*/ 2115660 w 2733675"/>
              <a:gd name="connsiteY16" fmla="*/ 2558250 h 2688225"/>
              <a:gd name="connsiteX17" fmla="*/ 2505010 w 2733675"/>
              <a:gd name="connsiteY17" fmla="*/ 2558250 h 2688225"/>
              <a:gd name="connsiteX18" fmla="*/ 2505010 w 2733675"/>
              <a:gd name="connsiteY18" fmla="*/ 2273538 h 2688225"/>
              <a:gd name="connsiteX19" fmla="*/ 2115660 w 2733675"/>
              <a:gd name="connsiteY19" fmla="*/ 2273538 h 2688225"/>
              <a:gd name="connsiteX20" fmla="*/ 1479769 w 2733675"/>
              <a:gd name="connsiteY20" fmla="*/ 1396562 h 2688225"/>
              <a:gd name="connsiteX21" fmla="*/ 1479769 w 2733675"/>
              <a:gd name="connsiteY21" fmla="*/ 1480488 h 2688225"/>
              <a:gd name="connsiteX22" fmla="*/ 1562951 w 2733675"/>
              <a:gd name="connsiteY22" fmla="*/ 1480488 h 2688225"/>
              <a:gd name="connsiteX23" fmla="*/ 1562951 w 2733675"/>
              <a:gd name="connsiteY23" fmla="*/ 1396562 h 2688225"/>
              <a:gd name="connsiteX24" fmla="*/ 1479769 w 2733675"/>
              <a:gd name="connsiteY24" fmla="*/ 1396562 h 2688225"/>
              <a:gd name="connsiteX25" fmla="*/ 1172302 w 2733675"/>
              <a:gd name="connsiteY25" fmla="*/ 1396562 h 2688225"/>
              <a:gd name="connsiteX26" fmla="*/ 1172302 w 2733675"/>
              <a:gd name="connsiteY26" fmla="*/ 1480488 h 2688225"/>
              <a:gd name="connsiteX27" fmla="*/ 1261433 w 2733675"/>
              <a:gd name="connsiteY27" fmla="*/ 1480488 h 2688225"/>
              <a:gd name="connsiteX28" fmla="*/ 1261433 w 2733675"/>
              <a:gd name="connsiteY28" fmla="*/ 1396562 h 2688225"/>
              <a:gd name="connsiteX29" fmla="*/ 1172302 w 2733675"/>
              <a:gd name="connsiteY29" fmla="*/ 1396562 h 2688225"/>
              <a:gd name="connsiteX30" fmla="*/ 1443255 w 2733675"/>
              <a:gd name="connsiteY30" fmla="*/ 1326964 h 2688225"/>
              <a:gd name="connsiteX31" fmla="*/ 1597438 w 2733675"/>
              <a:gd name="connsiteY31" fmla="*/ 1326964 h 2688225"/>
              <a:gd name="connsiteX32" fmla="*/ 1633957 w 2733675"/>
              <a:gd name="connsiteY32" fmla="*/ 1361760 h 2688225"/>
              <a:gd name="connsiteX33" fmla="*/ 1633957 w 2733675"/>
              <a:gd name="connsiteY33" fmla="*/ 1515284 h 2688225"/>
              <a:gd name="connsiteX34" fmla="*/ 1597438 w 2733675"/>
              <a:gd name="connsiteY34" fmla="*/ 1552133 h 2688225"/>
              <a:gd name="connsiteX35" fmla="*/ 1443255 w 2733675"/>
              <a:gd name="connsiteY35" fmla="*/ 1552133 h 2688225"/>
              <a:gd name="connsiteX36" fmla="*/ 1408763 w 2733675"/>
              <a:gd name="connsiteY36" fmla="*/ 1515284 h 2688225"/>
              <a:gd name="connsiteX37" fmla="*/ 1408763 w 2733675"/>
              <a:gd name="connsiteY37" fmla="*/ 1361760 h 2688225"/>
              <a:gd name="connsiteX38" fmla="*/ 1443255 w 2733675"/>
              <a:gd name="connsiteY38" fmla="*/ 1326964 h 2688225"/>
              <a:gd name="connsiteX39" fmla="*/ 1137062 w 2733675"/>
              <a:gd name="connsiteY39" fmla="*/ 1326964 h 2688225"/>
              <a:gd name="connsiteX40" fmla="*/ 1298746 w 2733675"/>
              <a:gd name="connsiteY40" fmla="*/ 1326964 h 2688225"/>
              <a:gd name="connsiteX41" fmla="*/ 1333987 w 2733675"/>
              <a:gd name="connsiteY41" fmla="*/ 1361760 h 2688225"/>
              <a:gd name="connsiteX42" fmla="*/ 1333987 w 2733675"/>
              <a:gd name="connsiteY42" fmla="*/ 1515284 h 2688225"/>
              <a:gd name="connsiteX43" fmla="*/ 1298746 w 2733675"/>
              <a:gd name="connsiteY43" fmla="*/ 1552133 h 2688225"/>
              <a:gd name="connsiteX44" fmla="*/ 1137062 w 2733675"/>
              <a:gd name="connsiteY44" fmla="*/ 1552133 h 2688225"/>
              <a:gd name="connsiteX45" fmla="*/ 1099748 w 2733675"/>
              <a:gd name="connsiteY45" fmla="*/ 1515284 h 2688225"/>
              <a:gd name="connsiteX46" fmla="*/ 1099748 w 2733675"/>
              <a:gd name="connsiteY46" fmla="*/ 1361760 h 2688225"/>
              <a:gd name="connsiteX47" fmla="*/ 1137062 w 2733675"/>
              <a:gd name="connsiteY47" fmla="*/ 1326964 h 2688225"/>
              <a:gd name="connsiteX48" fmla="*/ 589173 w 2733675"/>
              <a:gd name="connsiteY48" fmla="*/ 1155336 h 2688225"/>
              <a:gd name="connsiteX49" fmla="*/ 545911 w 2733675"/>
              <a:gd name="connsiteY49" fmla="*/ 1175968 h 2688225"/>
              <a:gd name="connsiteX50" fmla="*/ 545911 w 2733675"/>
              <a:gd name="connsiteY50" fmla="*/ 1636039 h 2688225"/>
              <a:gd name="connsiteX51" fmla="*/ 545911 w 2733675"/>
              <a:gd name="connsiteY51" fmla="*/ 1638102 h 2688225"/>
              <a:gd name="connsiteX52" fmla="*/ 545911 w 2733675"/>
              <a:gd name="connsiteY52" fmla="*/ 1761889 h 2688225"/>
              <a:gd name="connsiteX53" fmla="*/ 508832 w 2733675"/>
              <a:gd name="connsiteY53" fmla="*/ 1796965 h 2688225"/>
              <a:gd name="connsiteX54" fmla="*/ 473811 w 2733675"/>
              <a:gd name="connsiteY54" fmla="*/ 1761889 h 2688225"/>
              <a:gd name="connsiteX55" fmla="*/ 473811 w 2733675"/>
              <a:gd name="connsiteY55" fmla="*/ 1638102 h 2688225"/>
              <a:gd name="connsiteX56" fmla="*/ 473811 w 2733675"/>
              <a:gd name="connsiteY56" fmla="*/ 1636039 h 2688225"/>
              <a:gd name="connsiteX57" fmla="*/ 430550 w 2733675"/>
              <a:gd name="connsiteY57" fmla="*/ 1615407 h 2688225"/>
              <a:gd name="connsiteX58" fmla="*/ 387288 w 2733675"/>
              <a:gd name="connsiteY58" fmla="*/ 1636039 h 2688225"/>
              <a:gd name="connsiteX59" fmla="*/ 387288 w 2733675"/>
              <a:gd name="connsiteY59" fmla="*/ 1722693 h 2688225"/>
              <a:gd name="connsiteX60" fmla="*/ 387288 w 2733675"/>
              <a:gd name="connsiteY60" fmla="*/ 1761889 h 2688225"/>
              <a:gd name="connsiteX61" fmla="*/ 352267 w 2733675"/>
              <a:gd name="connsiteY61" fmla="*/ 1796965 h 2688225"/>
              <a:gd name="connsiteX62" fmla="*/ 317246 w 2733675"/>
              <a:gd name="connsiteY62" fmla="*/ 1761889 h 2688225"/>
              <a:gd name="connsiteX63" fmla="*/ 317246 w 2733675"/>
              <a:gd name="connsiteY63" fmla="*/ 1722693 h 2688225"/>
              <a:gd name="connsiteX64" fmla="*/ 317246 w 2733675"/>
              <a:gd name="connsiteY64" fmla="*/ 1636039 h 2688225"/>
              <a:gd name="connsiteX65" fmla="*/ 280167 w 2733675"/>
              <a:gd name="connsiteY65" fmla="*/ 1617470 h 2688225"/>
              <a:gd name="connsiteX66" fmla="*/ 273984 w 2733675"/>
              <a:gd name="connsiteY66" fmla="*/ 1615407 h 2688225"/>
              <a:gd name="connsiteX67" fmla="*/ 230723 w 2733675"/>
              <a:gd name="connsiteY67" fmla="*/ 1636039 h 2688225"/>
              <a:gd name="connsiteX68" fmla="*/ 230723 w 2733675"/>
              <a:gd name="connsiteY68" fmla="*/ 1722693 h 2688225"/>
              <a:gd name="connsiteX69" fmla="*/ 230723 w 2733675"/>
              <a:gd name="connsiteY69" fmla="*/ 1761889 h 2688225"/>
              <a:gd name="connsiteX70" fmla="*/ 193644 w 2733675"/>
              <a:gd name="connsiteY70" fmla="*/ 1796965 h 2688225"/>
              <a:gd name="connsiteX71" fmla="*/ 158623 w 2733675"/>
              <a:gd name="connsiteY71" fmla="*/ 1761889 h 2688225"/>
              <a:gd name="connsiteX72" fmla="*/ 158623 w 2733675"/>
              <a:gd name="connsiteY72" fmla="*/ 1722693 h 2688225"/>
              <a:gd name="connsiteX73" fmla="*/ 158623 w 2733675"/>
              <a:gd name="connsiteY73" fmla="*/ 1636039 h 2688225"/>
              <a:gd name="connsiteX74" fmla="*/ 115361 w 2733675"/>
              <a:gd name="connsiteY74" fmla="*/ 1615407 h 2688225"/>
              <a:gd name="connsiteX75" fmla="*/ 72100 w 2733675"/>
              <a:gd name="connsiteY75" fmla="*/ 1636039 h 2688225"/>
              <a:gd name="connsiteX76" fmla="*/ 72100 w 2733675"/>
              <a:gd name="connsiteY76" fmla="*/ 1638102 h 2688225"/>
              <a:gd name="connsiteX77" fmla="*/ 72100 w 2733675"/>
              <a:gd name="connsiteY77" fmla="*/ 1722693 h 2688225"/>
              <a:gd name="connsiteX78" fmla="*/ 72100 w 2733675"/>
              <a:gd name="connsiteY78" fmla="*/ 1939316 h 2688225"/>
              <a:gd name="connsiteX79" fmla="*/ 195702 w 2733675"/>
              <a:gd name="connsiteY79" fmla="*/ 2209584 h 2688225"/>
              <a:gd name="connsiteX80" fmla="*/ 226602 w 2733675"/>
              <a:gd name="connsiteY80" fmla="*/ 2259099 h 2688225"/>
              <a:gd name="connsiteX81" fmla="*/ 628314 w 2733675"/>
              <a:gd name="connsiteY81" fmla="*/ 2259099 h 2688225"/>
              <a:gd name="connsiteX82" fmla="*/ 657152 w 2733675"/>
              <a:gd name="connsiteY82" fmla="*/ 2215772 h 2688225"/>
              <a:gd name="connsiteX83" fmla="*/ 657152 w 2733675"/>
              <a:gd name="connsiteY83" fmla="*/ 2215772 h 2688225"/>
              <a:gd name="connsiteX84" fmla="*/ 788995 w 2733675"/>
              <a:gd name="connsiteY84" fmla="*/ 1939316 h 2688225"/>
              <a:gd name="connsiteX85" fmla="*/ 774576 w 2733675"/>
              <a:gd name="connsiteY85" fmla="*/ 1784584 h 2688225"/>
              <a:gd name="connsiteX86" fmla="*/ 772513 w 2733675"/>
              <a:gd name="connsiteY86" fmla="*/ 1671115 h 2688225"/>
              <a:gd name="connsiteX87" fmla="*/ 772513 w 2733675"/>
              <a:gd name="connsiteY87" fmla="*/ 1669053 h 2688225"/>
              <a:gd name="connsiteX88" fmla="*/ 774576 w 2733675"/>
              <a:gd name="connsiteY88" fmla="*/ 1662859 h 2688225"/>
              <a:gd name="connsiteX89" fmla="*/ 788995 w 2733675"/>
              <a:gd name="connsiteY89" fmla="*/ 1572086 h 2688225"/>
              <a:gd name="connsiteX90" fmla="*/ 745733 w 2733675"/>
              <a:gd name="connsiteY90" fmla="*/ 1553516 h 2688225"/>
              <a:gd name="connsiteX91" fmla="*/ 702476 w 2733675"/>
              <a:gd name="connsiteY91" fmla="*/ 1572086 h 2688225"/>
              <a:gd name="connsiteX92" fmla="*/ 702476 w 2733675"/>
              <a:gd name="connsiteY92" fmla="*/ 1607157 h 2688225"/>
              <a:gd name="connsiteX93" fmla="*/ 702476 w 2733675"/>
              <a:gd name="connsiteY93" fmla="*/ 1856793 h 2688225"/>
              <a:gd name="connsiteX94" fmla="*/ 667455 w 2733675"/>
              <a:gd name="connsiteY94" fmla="*/ 1891864 h 2688225"/>
              <a:gd name="connsiteX95" fmla="*/ 632434 w 2733675"/>
              <a:gd name="connsiteY95" fmla="*/ 1856793 h 2688225"/>
              <a:gd name="connsiteX96" fmla="*/ 632434 w 2733675"/>
              <a:gd name="connsiteY96" fmla="*/ 1607157 h 2688225"/>
              <a:gd name="connsiteX97" fmla="*/ 632434 w 2733675"/>
              <a:gd name="connsiteY97" fmla="*/ 1572086 h 2688225"/>
              <a:gd name="connsiteX98" fmla="*/ 632434 w 2733675"/>
              <a:gd name="connsiteY98" fmla="*/ 1175968 h 2688225"/>
              <a:gd name="connsiteX99" fmla="*/ 589173 w 2733675"/>
              <a:gd name="connsiteY99" fmla="*/ 1155336 h 2688225"/>
              <a:gd name="connsiteX100" fmla="*/ 2146560 w 2733675"/>
              <a:gd name="connsiteY100" fmla="*/ 1095508 h 2688225"/>
              <a:gd name="connsiteX101" fmla="*/ 2103303 w 2733675"/>
              <a:gd name="connsiteY101" fmla="*/ 1116140 h 2688225"/>
              <a:gd name="connsiteX102" fmla="*/ 2103303 w 2733675"/>
              <a:gd name="connsiteY102" fmla="*/ 1514315 h 2688225"/>
              <a:gd name="connsiteX103" fmla="*/ 2103303 w 2733675"/>
              <a:gd name="connsiteY103" fmla="*/ 1547328 h 2688225"/>
              <a:gd name="connsiteX104" fmla="*/ 2103303 w 2733675"/>
              <a:gd name="connsiteY104" fmla="*/ 1796965 h 2688225"/>
              <a:gd name="connsiteX105" fmla="*/ 2066220 w 2733675"/>
              <a:gd name="connsiteY105" fmla="*/ 1832036 h 2688225"/>
              <a:gd name="connsiteX106" fmla="*/ 2033262 w 2733675"/>
              <a:gd name="connsiteY106" fmla="*/ 1796965 h 2688225"/>
              <a:gd name="connsiteX107" fmla="*/ 2033262 w 2733675"/>
              <a:gd name="connsiteY107" fmla="*/ 1547328 h 2688225"/>
              <a:gd name="connsiteX108" fmla="*/ 2033262 w 2733675"/>
              <a:gd name="connsiteY108" fmla="*/ 1514315 h 2688225"/>
              <a:gd name="connsiteX109" fmla="*/ 1987937 w 2733675"/>
              <a:gd name="connsiteY109" fmla="*/ 1493688 h 2688225"/>
              <a:gd name="connsiteX110" fmla="*/ 1946738 w 2733675"/>
              <a:gd name="connsiteY110" fmla="*/ 1512253 h 2688225"/>
              <a:gd name="connsiteX111" fmla="*/ 1961157 w 2733675"/>
              <a:gd name="connsiteY111" fmla="*/ 1724755 h 2688225"/>
              <a:gd name="connsiteX112" fmla="*/ 1946738 w 2733675"/>
              <a:gd name="connsiteY112" fmla="*/ 1881550 h 2688225"/>
              <a:gd name="connsiteX113" fmla="*/ 2076523 w 2733675"/>
              <a:gd name="connsiteY113" fmla="*/ 2158007 h 2688225"/>
              <a:gd name="connsiteX114" fmla="*/ 2107424 w 2733675"/>
              <a:gd name="connsiteY114" fmla="*/ 2201333 h 2688225"/>
              <a:gd name="connsiteX115" fmla="*/ 2509131 w 2733675"/>
              <a:gd name="connsiteY115" fmla="*/ 2201333 h 2688225"/>
              <a:gd name="connsiteX116" fmla="*/ 2537968 w 2733675"/>
              <a:gd name="connsiteY116" fmla="*/ 2151819 h 2688225"/>
              <a:gd name="connsiteX117" fmla="*/ 2663633 w 2733675"/>
              <a:gd name="connsiteY117" fmla="*/ 1879488 h 2688225"/>
              <a:gd name="connsiteX118" fmla="*/ 2663633 w 2733675"/>
              <a:gd name="connsiteY118" fmla="*/ 1662859 h 2688225"/>
              <a:gd name="connsiteX119" fmla="*/ 2663633 w 2733675"/>
              <a:gd name="connsiteY119" fmla="*/ 1580337 h 2688225"/>
              <a:gd name="connsiteX120" fmla="*/ 2663633 w 2733675"/>
              <a:gd name="connsiteY120" fmla="*/ 1578274 h 2688225"/>
              <a:gd name="connsiteX121" fmla="*/ 2620372 w 2733675"/>
              <a:gd name="connsiteY121" fmla="*/ 1557642 h 2688225"/>
              <a:gd name="connsiteX122" fmla="*/ 2577110 w 2733675"/>
              <a:gd name="connsiteY122" fmla="*/ 1578274 h 2688225"/>
              <a:gd name="connsiteX123" fmla="*/ 2577110 w 2733675"/>
              <a:gd name="connsiteY123" fmla="*/ 1662859 h 2688225"/>
              <a:gd name="connsiteX124" fmla="*/ 2577110 w 2733675"/>
              <a:gd name="connsiteY124" fmla="*/ 1702061 h 2688225"/>
              <a:gd name="connsiteX125" fmla="*/ 2540031 w 2733675"/>
              <a:gd name="connsiteY125" fmla="*/ 1737132 h 2688225"/>
              <a:gd name="connsiteX126" fmla="*/ 2505010 w 2733675"/>
              <a:gd name="connsiteY126" fmla="*/ 1702061 h 2688225"/>
              <a:gd name="connsiteX127" fmla="*/ 2505010 w 2733675"/>
              <a:gd name="connsiteY127" fmla="*/ 1662859 h 2688225"/>
              <a:gd name="connsiteX128" fmla="*/ 2505010 w 2733675"/>
              <a:gd name="connsiteY128" fmla="*/ 1578274 h 2688225"/>
              <a:gd name="connsiteX129" fmla="*/ 2461749 w 2733675"/>
              <a:gd name="connsiteY129" fmla="*/ 1557642 h 2688225"/>
              <a:gd name="connsiteX130" fmla="*/ 2418487 w 2733675"/>
              <a:gd name="connsiteY130" fmla="*/ 1578274 h 2688225"/>
              <a:gd name="connsiteX131" fmla="*/ 2418487 w 2733675"/>
              <a:gd name="connsiteY131" fmla="*/ 1662859 h 2688225"/>
              <a:gd name="connsiteX132" fmla="*/ 2418487 w 2733675"/>
              <a:gd name="connsiteY132" fmla="*/ 1702061 h 2688225"/>
              <a:gd name="connsiteX133" fmla="*/ 2383466 w 2733675"/>
              <a:gd name="connsiteY133" fmla="*/ 1737132 h 2688225"/>
              <a:gd name="connsiteX134" fmla="*/ 2348445 w 2733675"/>
              <a:gd name="connsiteY134" fmla="*/ 1702061 h 2688225"/>
              <a:gd name="connsiteX135" fmla="*/ 2348445 w 2733675"/>
              <a:gd name="connsiteY135" fmla="*/ 1662859 h 2688225"/>
              <a:gd name="connsiteX136" fmla="*/ 2348445 w 2733675"/>
              <a:gd name="connsiteY136" fmla="*/ 1578274 h 2688225"/>
              <a:gd name="connsiteX137" fmla="*/ 2303125 w 2733675"/>
              <a:gd name="connsiteY137" fmla="*/ 1557642 h 2688225"/>
              <a:gd name="connsiteX138" fmla="*/ 2261926 w 2733675"/>
              <a:gd name="connsiteY138" fmla="*/ 1578274 h 2688225"/>
              <a:gd name="connsiteX139" fmla="*/ 2261926 w 2733675"/>
              <a:gd name="connsiteY139" fmla="*/ 1580337 h 2688225"/>
              <a:gd name="connsiteX140" fmla="*/ 2261926 w 2733675"/>
              <a:gd name="connsiteY140" fmla="*/ 1702061 h 2688225"/>
              <a:gd name="connsiteX141" fmla="*/ 2224843 w 2733675"/>
              <a:gd name="connsiteY141" fmla="*/ 1737132 h 2688225"/>
              <a:gd name="connsiteX142" fmla="*/ 2189822 w 2733675"/>
              <a:gd name="connsiteY142" fmla="*/ 1702061 h 2688225"/>
              <a:gd name="connsiteX143" fmla="*/ 2189822 w 2733675"/>
              <a:gd name="connsiteY143" fmla="*/ 1580337 h 2688225"/>
              <a:gd name="connsiteX144" fmla="*/ 2189822 w 2733675"/>
              <a:gd name="connsiteY144" fmla="*/ 1578274 h 2688225"/>
              <a:gd name="connsiteX145" fmla="*/ 2189822 w 2733675"/>
              <a:gd name="connsiteY145" fmla="*/ 1116140 h 2688225"/>
              <a:gd name="connsiteX146" fmla="*/ 2146560 w 2733675"/>
              <a:gd name="connsiteY146" fmla="*/ 1095508 h 2688225"/>
              <a:gd name="connsiteX147" fmla="*/ 1788889 w 2733675"/>
              <a:gd name="connsiteY147" fmla="*/ 1087542 h 2688225"/>
              <a:gd name="connsiteX148" fmla="*/ 1788889 w 2733675"/>
              <a:gd name="connsiteY148" fmla="*/ 1171468 h 2688225"/>
              <a:gd name="connsiteX149" fmla="*/ 1880907 w 2733675"/>
              <a:gd name="connsiteY149" fmla="*/ 1171468 h 2688225"/>
              <a:gd name="connsiteX150" fmla="*/ 1880907 w 2733675"/>
              <a:gd name="connsiteY150" fmla="*/ 1087542 h 2688225"/>
              <a:gd name="connsiteX151" fmla="*/ 1788889 w 2733675"/>
              <a:gd name="connsiteY151" fmla="*/ 1087542 h 2688225"/>
              <a:gd name="connsiteX152" fmla="*/ 1481322 w 2733675"/>
              <a:gd name="connsiteY152" fmla="*/ 1087542 h 2688225"/>
              <a:gd name="connsiteX153" fmla="*/ 1481322 w 2733675"/>
              <a:gd name="connsiteY153" fmla="*/ 1171468 h 2688225"/>
              <a:gd name="connsiteX154" fmla="*/ 1570453 w 2733675"/>
              <a:gd name="connsiteY154" fmla="*/ 1171468 h 2688225"/>
              <a:gd name="connsiteX155" fmla="*/ 1570453 w 2733675"/>
              <a:gd name="connsiteY155" fmla="*/ 1087542 h 2688225"/>
              <a:gd name="connsiteX156" fmla="*/ 1481322 w 2733675"/>
              <a:gd name="connsiteY156" fmla="*/ 1087542 h 2688225"/>
              <a:gd name="connsiteX157" fmla="*/ 1172302 w 2733675"/>
              <a:gd name="connsiteY157" fmla="*/ 1087542 h 2688225"/>
              <a:gd name="connsiteX158" fmla="*/ 1172302 w 2733675"/>
              <a:gd name="connsiteY158" fmla="*/ 1171468 h 2688225"/>
              <a:gd name="connsiteX159" fmla="*/ 1261433 w 2733675"/>
              <a:gd name="connsiteY159" fmla="*/ 1171468 h 2688225"/>
              <a:gd name="connsiteX160" fmla="*/ 1261433 w 2733675"/>
              <a:gd name="connsiteY160" fmla="*/ 1087542 h 2688225"/>
              <a:gd name="connsiteX161" fmla="*/ 1172302 w 2733675"/>
              <a:gd name="connsiteY161" fmla="*/ 1087542 h 2688225"/>
              <a:gd name="connsiteX162" fmla="*/ 852739 w 2733675"/>
              <a:gd name="connsiteY162" fmla="*/ 1087542 h 2688225"/>
              <a:gd name="connsiteX163" fmla="*/ 852739 w 2733675"/>
              <a:gd name="connsiteY163" fmla="*/ 1171468 h 2688225"/>
              <a:gd name="connsiteX164" fmla="*/ 944756 w 2733675"/>
              <a:gd name="connsiteY164" fmla="*/ 1171468 h 2688225"/>
              <a:gd name="connsiteX165" fmla="*/ 944756 w 2733675"/>
              <a:gd name="connsiteY165" fmla="*/ 1087542 h 2688225"/>
              <a:gd name="connsiteX166" fmla="*/ 852739 w 2733675"/>
              <a:gd name="connsiteY166" fmla="*/ 1087542 h 2688225"/>
              <a:gd name="connsiteX167" fmla="*/ 1753339 w 2733675"/>
              <a:gd name="connsiteY167" fmla="*/ 1017944 h 2688225"/>
              <a:gd name="connsiteX168" fmla="*/ 1916457 w 2733675"/>
              <a:gd name="connsiteY168" fmla="*/ 1017944 h 2688225"/>
              <a:gd name="connsiteX169" fmla="*/ 1952007 w 2733675"/>
              <a:gd name="connsiteY169" fmla="*/ 1052740 h 2688225"/>
              <a:gd name="connsiteX170" fmla="*/ 1952007 w 2733675"/>
              <a:gd name="connsiteY170" fmla="*/ 1208312 h 2688225"/>
              <a:gd name="connsiteX171" fmla="*/ 1916457 w 2733675"/>
              <a:gd name="connsiteY171" fmla="*/ 1243113 h 2688225"/>
              <a:gd name="connsiteX172" fmla="*/ 1753339 w 2733675"/>
              <a:gd name="connsiteY172" fmla="*/ 1243113 h 2688225"/>
              <a:gd name="connsiteX173" fmla="*/ 1717789 w 2733675"/>
              <a:gd name="connsiteY173" fmla="*/ 1208312 h 2688225"/>
              <a:gd name="connsiteX174" fmla="*/ 1717789 w 2733675"/>
              <a:gd name="connsiteY174" fmla="*/ 1052740 h 2688225"/>
              <a:gd name="connsiteX175" fmla="*/ 1753339 w 2733675"/>
              <a:gd name="connsiteY175" fmla="*/ 1017944 h 2688225"/>
              <a:gd name="connsiteX176" fmla="*/ 1446082 w 2733675"/>
              <a:gd name="connsiteY176" fmla="*/ 1017944 h 2688225"/>
              <a:gd name="connsiteX177" fmla="*/ 1607766 w 2733675"/>
              <a:gd name="connsiteY177" fmla="*/ 1017944 h 2688225"/>
              <a:gd name="connsiteX178" fmla="*/ 1643007 w 2733675"/>
              <a:gd name="connsiteY178" fmla="*/ 1052740 h 2688225"/>
              <a:gd name="connsiteX179" fmla="*/ 1643007 w 2733675"/>
              <a:gd name="connsiteY179" fmla="*/ 1208312 h 2688225"/>
              <a:gd name="connsiteX180" fmla="*/ 1607766 w 2733675"/>
              <a:gd name="connsiteY180" fmla="*/ 1243113 h 2688225"/>
              <a:gd name="connsiteX181" fmla="*/ 1446082 w 2733675"/>
              <a:gd name="connsiteY181" fmla="*/ 1243113 h 2688225"/>
              <a:gd name="connsiteX182" fmla="*/ 1408768 w 2733675"/>
              <a:gd name="connsiteY182" fmla="*/ 1208312 h 2688225"/>
              <a:gd name="connsiteX183" fmla="*/ 1408768 w 2733675"/>
              <a:gd name="connsiteY183" fmla="*/ 1052740 h 2688225"/>
              <a:gd name="connsiteX184" fmla="*/ 1446082 w 2733675"/>
              <a:gd name="connsiteY184" fmla="*/ 1017944 h 2688225"/>
              <a:gd name="connsiteX185" fmla="*/ 1137062 w 2733675"/>
              <a:gd name="connsiteY185" fmla="*/ 1017944 h 2688225"/>
              <a:gd name="connsiteX186" fmla="*/ 1298746 w 2733675"/>
              <a:gd name="connsiteY186" fmla="*/ 1017944 h 2688225"/>
              <a:gd name="connsiteX187" fmla="*/ 1333987 w 2733675"/>
              <a:gd name="connsiteY187" fmla="*/ 1052740 h 2688225"/>
              <a:gd name="connsiteX188" fmla="*/ 1333987 w 2733675"/>
              <a:gd name="connsiteY188" fmla="*/ 1208312 h 2688225"/>
              <a:gd name="connsiteX189" fmla="*/ 1298746 w 2733675"/>
              <a:gd name="connsiteY189" fmla="*/ 1243113 h 2688225"/>
              <a:gd name="connsiteX190" fmla="*/ 1137062 w 2733675"/>
              <a:gd name="connsiteY190" fmla="*/ 1243113 h 2688225"/>
              <a:gd name="connsiteX191" fmla="*/ 1099748 w 2733675"/>
              <a:gd name="connsiteY191" fmla="*/ 1208312 h 2688225"/>
              <a:gd name="connsiteX192" fmla="*/ 1099748 w 2733675"/>
              <a:gd name="connsiteY192" fmla="*/ 1052740 h 2688225"/>
              <a:gd name="connsiteX193" fmla="*/ 1137062 w 2733675"/>
              <a:gd name="connsiteY193" fmla="*/ 1017944 h 2688225"/>
              <a:gd name="connsiteX194" fmla="*/ 817188 w 2733675"/>
              <a:gd name="connsiteY194" fmla="*/ 1017944 h 2688225"/>
              <a:gd name="connsiteX195" fmla="*/ 980306 w 2733675"/>
              <a:gd name="connsiteY195" fmla="*/ 1017944 h 2688225"/>
              <a:gd name="connsiteX196" fmla="*/ 1015857 w 2733675"/>
              <a:gd name="connsiteY196" fmla="*/ 1052740 h 2688225"/>
              <a:gd name="connsiteX197" fmla="*/ 1015857 w 2733675"/>
              <a:gd name="connsiteY197" fmla="*/ 1208312 h 2688225"/>
              <a:gd name="connsiteX198" fmla="*/ 980306 w 2733675"/>
              <a:gd name="connsiteY198" fmla="*/ 1243113 h 2688225"/>
              <a:gd name="connsiteX199" fmla="*/ 817188 w 2733675"/>
              <a:gd name="connsiteY199" fmla="*/ 1243113 h 2688225"/>
              <a:gd name="connsiteX200" fmla="*/ 781638 w 2733675"/>
              <a:gd name="connsiteY200" fmla="*/ 1208312 h 2688225"/>
              <a:gd name="connsiteX201" fmla="*/ 781638 w 2733675"/>
              <a:gd name="connsiteY201" fmla="*/ 1052740 h 2688225"/>
              <a:gd name="connsiteX202" fmla="*/ 817188 w 2733675"/>
              <a:gd name="connsiteY202" fmla="*/ 1017944 h 2688225"/>
              <a:gd name="connsiteX203" fmla="*/ 2106375 w 2733675"/>
              <a:gd name="connsiteY203" fmla="*/ 770835 h 2688225"/>
              <a:gd name="connsiteX204" fmla="*/ 2106375 w 2733675"/>
              <a:gd name="connsiteY204" fmla="*/ 854012 h 2688225"/>
              <a:gd name="connsiteX205" fmla="*/ 2197583 w 2733675"/>
              <a:gd name="connsiteY205" fmla="*/ 854012 h 2688225"/>
              <a:gd name="connsiteX206" fmla="*/ 2197583 w 2733675"/>
              <a:gd name="connsiteY206" fmla="*/ 770835 h 2688225"/>
              <a:gd name="connsiteX207" fmla="*/ 2106375 w 2733675"/>
              <a:gd name="connsiteY207" fmla="*/ 770835 h 2688225"/>
              <a:gd name="connsiteX208" fmla="*/ 1788889 w 2733675"/>
              <a:gd name="connsiteY208" fmla="*/ 770835 h 2688225"/>
              <a:gd name="connsiteX209" fmla="*/ 1788889 w 2733675"/>
              <a:gd name="connsiteY209" fmla="*/ 854012 h 2688225"/>
              <a:gd name="connsiteX210" fmla="*/ 1880907 w 2733675"/>
              <a:gd name="connsiteY210" fmla="*/ 854012 h 2688225"/>
              <a:gd name="connsiteX211" fmla="*/ 1880907 w 2733675"/>
              <a:gd name="connsiteY211" fmla="*/ 770835 h 2688225"/>
              <a:gd name="connsiteX212" fmla="*/ 1788889 w 2733675"/>
              <a:gd name="connsiteY212" fmla="*/ 770835 h 2688225"/>
              <a:gd name="connsiteX213" fmla="*/ 1479769 w 2733675"/>
              <a:gd name="connsiteY213" fmla="*/ 770835 h 2688225"/>
              <a:gd name="connsiteX214" fmla="*/ 1479769 w 2733675"/>
              <a:gd name="connsiteY214" fmla="*/ 854012 h 2688225"/>
              <a:gd name="connsiteX215" fmla="*/ 1564979 w 2733675"/>
              <a:gd name="connsiteY215" fmla="*/ 854012 h 2688225"/>
              <a:gd name="connsiteX216" fmla="*/ 1564979 w 2733675"/>
              <a:gd name="connsiteY216" fmla="*/ 770835 h 2688225"/>
              <a:gd name="connsiteX217" fmla="*/ 1479769 w 2733675"/>
              <a:gd name="connsiteY217" fmla="*/ 770835 h 2688225"/>
              <a:gd name="connsiteX218" fmla="*/ 1169341 w 2733675"/>
              <a:gd name="connsiteY218" fmla="*/ 770835 h 2688225"/>
              <a:gd name="connsiteX219" fmla="*/ 1169341 w 2733675"/>
              <a:gd name="connsiteY219" fmla="*/ 854012 h 2688225"/>
              <a:gd name="connsiteX220" fmla="*/ 1253272 w 2733675"/>
              <a:gd name="connsiteY220" fmla="*/ 854012 h 2688225"/>
              <a:gd name="connsiteX221" fmla="*/ 1253272 w 2733675"/>
              <a:gd name="connsiteY221" fmla="*/ 770835 h 2688225"/>
              <a:gd name="connsiteX222" fmla="*/ 1169341 w 2733675"/>
              <a:gd name="connsiteY222" fmla="*/ 770835 h 2688225"/>
              <a:gd name="connsiteX223" fmla="*/ 862373 w 2733675"/>
              <a:gd name="connsiteY223" fmla="*/ 770835 h 2688225"/>
              <a:gd name="connsiteX224" fmla="*/ 862373 w 2733675"/>
              <a:gd name="connsiteY224" fmla="*/ 854012 h 2688225"/>
              <a:gd name="connsiteX225" fmla="*/ 944257 w 2733675"/>
              <a:gd name="connsiteY225" fmla="*/ 854012 h 2688225"/>
              <a:gd name="connsiteX226" fmla="*/ 944257 w 2733675"/>
              <a:gd name="connsiteY226" fmla="*/ 770835 h 2688225"/>
              <a:gd name="connsiteX227" fmla="*/ 862373 w 2733675"/>
              <a:gd name="connsiteY227" fmla="*/ 770835 h 2688225"/>
              <a:gd name="connsiteX228" fmla="*/ 545172 w 2733675"/>
              <a:gd name="connsiteY228" fmla="*/ 770835 h 2688225"/>
              <a:gd name="connsiteX229" fmla="*/ 545172 w 2733675"/>
              <a:gd name="connsiteY229" fmla="*/ 854012 h 2688225"/>
              <a:gd name="connsiteX230" fmla="*/ 634302 w 2733675"/>
              <a:gd name="connsiteY230" fmla="*/ 854012 h 2688225"/>
              <a:gd name="connsiteX231" fmla="*/ 634302 w 2733675"/>
              <a:gd name="connsiteY231" fmla="*/ 770835 h 2688225"/>
              <a:gd name="connsiteX232" fmla="*/ 545172 w 2733675"/>
              <a:gd name="connsiteY232" fmla="*/ 770835 h 2688225"/>
              <a:gd name="connsiteX233" fmla="*/ 2071134 w 2733675"/>
              <a:gd name="connsiteY233" fmla="*/ 699829 h 2688225"/>
              <a:gd name="connsiteX234" fmla="*/ 2232819 w 2733675"/>
              <a:gd name="connsiteY234" fmla="*/ 699829 h 2688225"/>
              <a:gd name="connsiteX235" fmla="*/ 2270132 w 2733675"/>
              <a:gd name="connsiteY235" fmla="*/ 736343 h 2688225"/>
              <a:gd name="connsiteX236" fmla="*/ 2270132 w 2733675"/>
              <a:gd name="connsiteY236" fmla="*/ 890531 h 2688225"/>
              <a:gd name="connsiteX237" fmla="*/ 2232819 w 2733675"/>
              <a:gd name="connsiteY237" fmla="*/ 925023 h 2688225"/>
              <a:gd name="connsiteX238" fmla="*/ 2071134 w 2733675"/>
              <a:gd name="connsiteY238" fmla="*/ 925023 h 2688225"/>
              <a:gd name="connsiteX239" fmla="*/ 2035894 w 2733675"/>
              <a:gd name="connsiteY239" fmla="*/ 890531 h 2688225"/>
              <a:gd name="connsiteX240" fmla="*/ 2035894 w 2733675"/>
              <a:gd name="connsiteY240" fmla="*/ 736343 h 2688225"/>
              <a:gd name="connsiteX241" fmla="*/ 2071134 w 2733675"/>
              <a:gd name="connsiteY241" fmla="*/ 699829 h 2688225"/>
              <a:gd name="connsiteX242" fmla="*/ 1753339 w 2733675"/>
              <a:gd name="connsiteY242" fmla="*/ 699829 h 2688225"/>
              <a:gd name="connsiteX243" fmla="*/ 1916457 w 2733675"/>
              <a:gd name="connsiteY243" fmla="*/ 699829 h 2688225"/>
              <a:gd name="connsiteX244" fmla="*/ 1952007 w 2733675"/>
              <a:gd name="connsiteY244" fmla="*/ 736343 h 2688225"/>
              <a:gd name="connsiteX245" fmla="*/ 1952007 w 2733675"/>
              <a:gd name="connsiteY245" fmla="*/ 890531 h 2688225"/>
              <a:gd name="connsiteX246" fmla="*/ 1916457 w 2733675"/>
              <a:gd name="connsiteY246" fmla="*/ 925023 h 2688225"/>
              <a:gd name="connsiteX247" fmla="*/ 1753339 w 2733675"/>
              <a:gd name="connsiteY247" fmla="*/ 925023 h 2688225"/>
              <a:gd name="connsiteX248" fmla="*/ 1717789 w 2733675"/>
              <a:gd name="connsiteY248" fmla="*/ 890531 h 2688225"/>
              <a:gd name="connsiteX249" fmla="*/ 1717789 w 2733675"/>
              <a:gd name="connsiteY249" fmla="*/ 736343 h 2688225"/>
              <a:gd name="connsiteX250" fmla="*/ 1753339 w 2733675"/>
              <a:gd name="connsiteY250" fmla="*/ 699829 h 2688225"/>
              <a:gd name="connsiteX251" fmla="*/ 1443255 w 2733675"/>
              <a:gd name="connsiteY251" fmla="*/ 699829 h 2688225"/>
              <a:gd name="connsiteX252" fmla="*/ 1599466 w 2733675"/>
              <a:gd name="connsiteY252" fmla="*/ 699829 h 2688225"/>
              <a:gd name="connsiteX253" fmla="*/ 1633957 w 2733675"/>
              <a:gd name="connsiteY253" fmla="*/ 736343 h 2688225"/>
              <a:gd name="connsiteX254" fmla="*/ 1633957 w 2733675"/>
              <a:gd name="connsiteY254" fmla="*/ 890531 h 2688225"/>
              <a:gd name="connsiteX255" fmla="*/ 1599466 w 2733675"/>
              <a:gd name="connsiteY255" fmla="*/ 925023 h 2688225"/>
              <a:gd name="connsiteX256" fmla="*/ 1443255 w 2733675"/>
              <a:gd name="connsiteY256" fmla="*/ 925023 h 2688225"/>
              <a:gd name="connsiteX257" fmla="*/ 1408763 w 2733675"/>
              <a:gd name="connsiteY257" fmla="*/ 890531 h 2688225"/>
              <a:gd name="connsiteX258" fmla="*/ 1408763 w 2733675"/>
              <a:gd name="connsiteY258" fmla="*/ 736343 h 2688225"/>
              <a:gd name="connsiteX259" fmla="*/ 1443255 w 2733675"/>
              <a:gd name="connsiteY259" fmla="*/ 699829 h 2688225"/>
              <a:gd name="connsiteX260" fmla="*/ 1134544 w 2733675"/>
              <a:gd name="connsiteY260" fmla="*/ 699829 h 2688225"/>
              <a:gd name="connsiteX261" fmla="*/ 1290116 w 2733675"/>
              <a:gd name="connsiteY261" fmla="*/ 699829 h 2688225"/>
              <a:gd name="connsiteX262" fmla="*/ 1324917 w 2733675"/>
              <a:gd name="connsiteY262" fmla="*/ 736343 h 2688225"/>
              <a:gd name="connsiteX263" fmla="*/ 1324917 w 2733675"/>
              <a:gd name="connsiteY263" fmla="*/ 890531 h 2688225"/>
              <a:gd name="connsiteX264" fmla="*/ 1290116 w 2733675"/>
              <a:gd name="connsiteY264" fmla="*/ 925023 h 2688225"/>
              <a:gd name="connsiteX265" fmla="*/ 1134544 w 2733675"/>
              <a:gd name="connsiteY265" fmla="*/ 925023 h 2688225"/>
              <a:gd name="connsiteX266" fmla="*/ 1099743 w 2733675"/>
              <a:gd name="connsiteY266" fmla="*/ 890531 h 2688225"/>
              <a:gd name="connsiteX267" fmla="*/ 1099743 w 2733675"/>
              <a:gd name="connsiteY267" fmla="*/ 736343 h 2688225"/>
              <a:gd name="connsiteX268" fmla="*/ 1134544 w 2733675"/>
              <a:gd name="connsiteY268" fmla="*/ 699829 h 2688225"/>
              <a:gd name="connsiteX269" fmla="*/ 825529 w 2733675"/>
              <a:gd name="connsiteY269" fmla="*/ 699829 h 2688225"/>
              <a:gd name="connsiteX270" fmla="*/ 981100 w 2733675"/>
              <a:gd name="connsiteY270" fmla="*/ 699829 h 2688225"/>
              <a:gd name="connsiteX271" fmla="*/ 1015902 w 2733675"/>
              <a:gd name="connsiteY271" fmla="*/ 736343 h 2688225"/>
              <a:gd name="connsiteX272" fmla="*/ 1015902 w 2733675"/>
              <a:gd name="connsiteY272" fmla="*/ 890531 h 2688225"/>
              <a:gd name="connsiteX273" fmla="*/ 981100 w 2733675"/>
              <a:gd name="connsiteY273" fmla="*/ 925023 h 2688225"/>
              <a:gd name="connsiteX274" fmla="*/ 825529 w 2733675"/>
              <a:gd name="connsiteY274" fmla="*/ 925023 h 2688225"/>
              <a:gd name="connsiteX275" fmla="*/ 790728 w 2733675"/>
              <a:gd name="connsiteY275" fmla="*/ 890531 h 2688225"/>
              <a:gd name="connsiteX276" fmla="*/ 790728 w 2733675"/>
              <a:gd name="connsiteY276" fmla="*/ 736343 h 2688225"/>
              <a:gd name="connsiteX277" fmla="*/ 825529 w 2733675"/>
              <a:gd name="connsiteY277" fmla="*/ 699829 h 2688225"/>
              <a:gd name="connsiteX278" fmla="*/ 507858 w 2733675"/>
              <a:gd name="connsiteY278" fmla="*/ 699829 h 2688225"/>
              <a:gd name="connsiteX279" fmla="*/ 669543 w 2733675"/>
              <a:gd name="connsiteY279" fmla="*/ 699829 h 2688225"/>
              <a:gd name="connsiteX280" fmla="*/ 706856 w 2733675"/>
              <a:gd name="connsiteY280" fmla="*/ 736343 h 2688225"/>
              <a:gd name="connsiteX281" fmla="*/ 706856 w 2733675"/>
              <a:gd name="connsiteY281" fmla="*/ 890531 h 2688225"/>
              <a:gd name="connsiteX282" fmla="*/ 669543 w 2733675"/>
              <a:gd name="connsiteY282" fmla="*/ 925023 h 2688225"/>
              <a:gd name="connsiteX283" fmla="*/ 507858 w 2733675"/>
              <a:gd name="connsiteY283" fmla="*/ 925023 h 2688225"/>
              <a:gd name="connsiteX284" fmla="*/ 472618 w 2733675"/>
              <a:gd name="connsiteY284" fmla="*/ 890531 h 2688225"/>
              <a:gd name="connsiteX285" fmla="*/ 472618 w 2733675"/>
              <a:gd name="connsiteY285" fmla="*/ 736343 h 2688225"/>
              <a:gd name="connsiteX286" fmla="*/ 507858 w 2733675"/>
              <a:gd name="connsiteY286" fmla="*/ 699829 h 2688225"/>
              <a:gd name="connsiteX287" fmla="*/ 364628 w 2733675"/>
              <a:gd name="connsiteY287" fmla="*/ 616867 h 2688225"/>
              <a:gd name="connsiteX288" fmla="*/ 313126 w 2733675"/>
              <a:gd name="connsiteY288" fmla="*/ 674632 h 2688225"/>
              <a:gd name="connsiteX289" fmla="*/ 313126 w 2733675"/>
              <a:gd name="connsiteY289" fmla="*/ 1551454 h 2688225"/>
              <a:gd name="connsiteX290" fmla="*/ 352267 w 2733675"/>
              <a:gd name="connsiteY290" fmla="*/ 1570023 h 2688225"/>
              <a:gd name="connsiteX291" fmla="*/ 430550 w 2733675"/>
              <a:gd name="connsiteY291" fmla="*/ 1545266 h 2688225"/>
              <a:gd name="connsiteX292" fmla="*/ 473811 w 2733675"/>
              <a:gd name="connsiteY292" fmla="*/ 1551454 h 2688225"/>
              <a:gd name="connsiteX293" fmla="*/ 473811 w 2733675"/>
              <a:gd name="connsiteY293" fmla="*/ 1175968 h 2688225"/>
              <a:gd name="connsiteX294" fmla="*/ 589173 w 2733675"/>
              <a:gd name="connsiteY294" fmla="*/ 1083126 h 2688225"/>
              <a:gd name="connsiteX295" fmla="*/ 702476 w 2733675"/>
              <a:gd name="connsiteY295" fmla="*/ 1175968 h 2688225"/>
              <a:gd name="connsiteX296" fmla="*/ 702476 w 2733675"/>
              <a:gd name="connsiteY296" fmla="*/ 1487495 h 2688225"/>
              <a:gd name="connsiteX297" fmla="*/ 745733 w 2733675"/>
              <a:gd name="connsiteY297" fmla="*/ 1481307 h 2688225"/>
              <a:gd name="connsiteX298" fmla="*/ 861099 w 2733675"/>
              <a:gd name="connsiteY298" fmla="*/ 1572086 h 2688225"/>
              <a:gd name="connsiteX299" fmla="*/ 859037 w 2733675"/>
              <a:gd name="connsiteY299" fmla="*/ 1582399 h 2688225"/>
              <a:gd name="connsiteX300" fmla="*/ 848738 w 2733675"/>
              <a:gd name="connsiteY300" fmla="*/ 1636039 h 2688225"/>
              <a:gd name="connsiteX301" fmla="*/ 1891115 w 2733675"/>
              <a:gd name="connsiteY301" fmla="*/ 1636039 h 2688225"/>
              <a:gd name="connsiteX302" fmla="*/ 1874639 w 2733675"/>
              <a:gd name="connsiteY302" fmla="*/ 1522571 h 2688225"/>
              <a:gd name="connsiteX303" fmla="*/ 1874639 w 2733675"/>
              <a:gd name="connsiteY303" fmla="*/ 1514315 h 2688225"/>
              <a:gd name="connsiteX304" fmla="*/ 1987937 w 2733675"/>
              <a:gd name="connsiteY304" fmla="*/ 1423542 h 2688225"/>
              <a:gd name="connsiteX305" fmla="*/ 2033262 w 2733675"/>
              <a:gd name="connsiteY305" fmla="*/ 1429730 h 2688225"/>
              <a:gd name="connsiteX306" fmla="*/ 2033262 w 2733675"/>
              <a:gd name="connsiteY306" fmla="*/ 1116140 h 2688225"/>
              <a:gd name="connsiteX307" fmla="*/ 2146560 w 2733675"/>
              <a:gd name="connsiteY307" fmla="*/ 1025361 h 2688225"/>
              <a:gd name="connsiteX308" fmla="*/ 2261926 w 2733675"/>
              <a:gd name="connsiteY308" fmla="*/ 1116140 h 2688225"/>
              <a:gd name="connsiteX309" fmla="*/ 2261926 w 2733675"/>
              <a:gd name="connsiteY309" fmla="*/ 1491626 h 2688225"/>
              <a:gd name="connsiteX310" fmla="*/ 2303125 w 2733675"/>
              <a:gd name="connsiteY310" fmla="*/ 1485432 h 2688225"/>
              <a:gd name="connsiteX311" fmla="*/ 2383466 w 2733675"/>
              <a:gd name="connsiteY311" fmla="*/ 1510190 h 2688225"/>
              <a:gd name="connsiteX312" fmla="*/ 2426728 w 2733675"/>
              <a:gd name="connsiteY312" fmla="*/ 1491626 h 2688225"/>
              <a:gd name="connsiteX313" fmla="*/ 2426728 w 2733675"/>
              <a:gd name="connsiteY313" fmla="*/ 674632 h 2688225"/>
              <a:gd name="connsiteX314" fmla="*/ 2375225 w 2733675"/>
              <a:gd name="connsiteY314" fmla="*/ 616867 h 2688225"/>
              <a:gd name="connsiteX315" fmla="*/ 364628 w 2733675"/>
              <a:gd name="connsiteY315" fmla="*/ 616867 h 2688225"/>
              <a:gd name="connsiteX316" fmla="*/ 1287524 w 2733675"/>
              <a:gd name="connsiteY316" fmla="*/ 0 h 2688225"/>
              <a:gd name="connsiteX317" fmla="*/ 1322545 w 2733675"/>
              <a:gd name="connsiteY317" fmla="*/ 35071 h 2688225"/>
              <a:gd name="connsiteX318" fmla="*/ 1365806 w 2733675"/>
              <a:gd name="connsiteY318" fmla="*/ 78398 h 2688225"/>
              <a:gd name="connsiteX319" fmla="*/ 1522372 w 2733675"/>
              <a:gd name="connsiteY319" fmla="*/ 78398 h 2688225"/>
              <a:gd name="connsiteX320" fmla="*/ 1637733 w 2733675"/>
              <a:gd name="connsiteY320" fmla="*/ 191866 h 2688225"/>
              <a:gd name="connsiteX321" fmla="*/ 1522372 w 2733675"/>
              <a:gd name="connsiteY321" fmla="*/ 305339 h 2688225"/>
              <a:gd name="connsiteX322" fmla="*/ 1054738 w 2733675"/>
              <a:gd name="connsiteY322" fmla="*/ 305339 h 2688225"/>
              <a:gd name="connsiteX323" fmla="*/ 1023838 w 2733675"/>
              <a:gd name="connsiteY323" fmla="*/ 317716 h 2688225"/>
              <a:gd name="connsiteX324" fmla="*/ 1013539 w 2733675"/>
              <a:gd name="connsiteY324" fmla="*/ 348661 h 2688225"/>
              <a:gd name="connsiteX325" fmla="*/ 1054738 w 2733675"/>
              <a:gd name="connsiteY325" fmla="*/ 389925 h 2688225"/>
              <a:gd name="connsiteX326" fmla="*/ 1289586 w 2733675"/>
              <a:gd name="connsiteY326" fmla="*/ 389925 h 2688225"/>
              <a:gd name="connsiteX327" fmla="*/ 1402890 w 2733675"/>
              <a:gd name="connsiteY327" fmla="*/ 503398 h 2688225"/>
              <a:gd name="connsiteX328" fmla="*/ 1402890 w 2733675"/>
              <a:gd name="connsiteY328" fmla="*/ 544657 h 2688225"/>
              <a:gd name="connsiteX329" fmla="*/ 2375225 w 2733675"/>
              <a:gd name="connsiteY329" fmla="*/ 544657 h 2688225"/>
              <a:gd name="connsiteX330" fmla="*/ 2496769 w 2733675"/>
              <a:gd name="connsiteY330" fmla="*/ 674632 h 2688225"/>
              <a:gd name="connsiteX331" fmla="*/ 2496769 w 2733675"/>
              <a:gd name="connsiteY331" fmla="*/ 1491626 h 2688225"/>
              <a:gd name="connsiteX332" fmla="*/ 2540031 w 2733675"/>
              <a:gd name="connsiteY332" fmla="*/ 1510190 h 2688225"/>
              <a:gd name="connsiteX333" fmla="*/ 2620372 w 2733675"/>
              <a:gd name="connsiteY333" fmla="*/ 1485432 h 2688225"/>
              <a:gd name="connsiteX334" fmla="*/ 2733675 w 2733675"/>
              <a:gd name="connsiteY334" fmla="*/ 1578274 h 2688225"/>
              <a:gd name="connsiteX335" fmla="*/ 2733675 w 2733675"/>
              <a:gd name="connsiteY335" fmla="*/ 1580337 h 2688225"/>
              <a:gd name="connsiteX336" fmla="*/ 2733675 w 2733675"/>
              <a:gd name="connsiteY336" fmla="*/ 1662859 h 2688225"/>
              <a:gd name="connsiteX337" fmla="*/ 2733675 w 2733675"/>
              <a:gd name="connsiteY337" fmla="*/ 1879488 h 2688225"/>
              <a:gd name="connsiteX338" fmla="*/ 2585351 w 2733675"/>
              <a:gd name="connsiteY338" fmla="*/ 2205459 h 2688225"/>
              <a:gd name="connsiteX339" fmla="*/ 2577110 w 2733675"/>
              <a:gd name="connsiteY339" fmla="*/ 2224023 h 2688225"/>
              <a:gd name="connsiteX340" fmla="*/ 2577110 w 2733675"/>
              <a:gd name="connsiteY340" fmla="*/ 2236404 h 2688225"/>
              <a:gd name="connsiteX341" fmla="*/ 2577110 w 2733675"/>
              <a:gd name="connsiteY341" fmla="*/ 2593321 h 2688225"/>
              <a:gd name="connsiteX342" fmla="*/ 2540031 w 2733675"/>
              <a:gd name="connsiteY342" fmla="*/ 2628397 h 2688225"/>
              <a:gd name="connsiteX343" fmla="*/ 2080639 w 2733675"/>
              <a:gd name="connsiteY343" fmla="*/ 2628397 h 2688225"/>
              <a:gd name="connsiteX344" fmla="*/ 2043560 w 2733675"/>
              <a:gd name="connsiteY344" fmla="*/ 2593321 h 2688225"/>
              <a:gd name="connsiteX345" fmla="*/ 2043560 w 2733675"/>
              <a:gd name="connsiteY345" fmla="*/ 2236404 h 2688225"/>
              <a:gd name="connsiteX346" fmla="*/ 2031199 w 2733675"/>
              <a:gd name="connsiteY346" fmla="*/ 2211647 h 2688225"/>
              <a:gd name="connsiteX347" fmla="*/ 1874639 w 2733675"/>
              <a:gd name="connsiteY347" fmla="*/ 1879488 h 2688225"/>
              <a:gd name="connsiteX348" fmla="*/ 1874639 w 2733675"/>
              <a:gd name="connsiteY348" fmla="*/ 1875362 h 2688225"/>
              <a:gd name="connsiteX349" fmla="*/ 1889058 w 2733675"/>
              <a:gd name="connsiteY349" fmla="*/ 1716500 h 2688225"/>
              <a:gd name="connsiteX350" fmla="*/ 1891115 w 2733675"/>
              <a:gd name="connsiteY350" fmla="*/ 1706186 h 2688225"/>
              <a:gd name="connsiteX351" fmla="*/ 842555 w 2733675"/>
              <a:gd name="connsiteY351" fmla="*/ 1706186 h 2688225"/>
              <a:gd name="connsiteX352" fmla="*/ 844618 w 2733675"/>
              <a:gd name="connsiteY352" fmla="*/ 1776333 h 2688225"/>
              <a:gd name="connsiteX353" fmla="*/ 861099 w 2733675"/>
              <a:gd name="connsiteY353" fmla="*/ 1933128 h 2688225"/>
              <a:gd name="connsiteX354" fmla="*/ 861099 w 2733675"/>
              <a:gd name="connsiteY354" fmla="*/ 1939316 h 2688225"/>
              <a:gd name="connsiteX355" fmla="*/ 702476 w 2733675"/>
              <a:gd name="connsiteY355" fmla="*/ 2271475 h 2688225"/>
              <a:gd name="connsiteX356" fmla="*/ 690115 w 2733675"/>
              <a:gd name="connsiteY356" fmla="*/ 2296233 h 2688225"/>
              <a:gd name="connsiteX357" fmla="*/ 690115 w 2733675"/>
              <a:gd name="connsiteY357" fmla="*/ 2651092 h 2688225"/>
              <a:gd name="connsiteX358" fmla="*/ 655094 w 2733675"/>
              <a:gd name="connsiteY358" fmla="*/ 2688225 h 2688225"/>
              <a:gd name="connsiteX359" fmla="*/ 193644 w 2733675"/>
              <a:gd name="connsiteY359" fmla="*/ 2688225 h 2688225"/>
              <a:gd name="connsiteX360" fmla="*/ 158623 w 2733675"/>
              <a:gd name="connsiteY360" fmla="*/ 2651092 h 2688225"/>
              <a:gd name="connsiteX361" fmla="*/ 158623 w 2733675"/>
              <a:gd name="connsiteY361" fmla="*/ 2296233 h 2688225"/>
              <a:gd name="connsiteX362" fmla="*/ 158623 w 2733675"/>
              <a:gd name="connsiteY362" fmla="*/ 2283856 h 2688225"/>
              <a:gd name="connsiteX363" fmla="*/ 150382 w 2733675"/>
              <a:gd name="connsiteY363" fmla="*/ 2263224 h 2688225"/>
              <a:gd name="connsiteX364" fmla="*/ 0 w 2733675"/>
              <a:gd name="connsiteY364" fmla="*/ 1939316 h 2688225"/>
              <a:gd name="connsiteX365" fmla="*/ 0 w 2733675"/>
              <a:gd name="connsiteY365" fmla="*/ 1722693 h 2688225"/>
              <a:gd name="connsiteX366" fmla="*/ 0 w 2733675"/>
              <a:gd name="connsiteY366" fmla="*/ 1638102 h 2688225"/>
              <a:gd name="connsiteX367" fmla="*/ 0 w 2733675"/>
              <a:gd name="connsiteY367" fmla="*/ 1636039 h 2688225"/>
              <a:gd name="connsiteX368" fmla="*/ 115361 w 2733675"/>
              <a:gd name="connsiteY368" fmla="*/ 1545266 h 2688225"/>
              <a:gd name="connsiteX369" fmla="*/ 193644 w 2733675"/>
              <a:gd name="connsiteY369" fmla="*/ 1570023 h 2688225"/>
              <a:gd name="connsiteX370" fmla="*/ 243084 w 2733675"/>
              <a:gd name="connsiteY370" fmla="*/ 1549391 h 2688225"/>
              <a:gd name="connsiteX371" fmla="*/ 243084 w 2733675"/>
              <a:gd name="connsiteY371" fmla="*/ 674632 h 2688225"/>
              <a:gd name="connsiteX372" fmla="*/ 364628 w 2733675"/>
              <a:gd name="connsiteY372" fmla="*/ 544657 h 2688225"/>
              <a:gd name="connsiteX373" fmla="*/ 1330785 w 2733675"/>
              <a:gd name="connsiteY373" fmla="*/ 544657 h 2688225"/>
              <a:gd name="connsiteX374" fmla="*/ 1330785 w 2733675"/>
              <a:gd name="connsiteY374" fmla="*/ 503398 h 2688225"/>
              <a:gd name="connsiteX375" fmla="*/ 1289586 w 2733675"/>
              <a:gd name="connsiteY375" fmla="*/ 460072 h 2688225"/>
              <a:gd name="connsiteX376" fmla="*/ 1054738 w 2733675"/>
              <a:gd name="connsiteY376" fmla="*/ 460072 h 2688225"/>
              <a:gd name="connsiteX377" fmla="*/ 941440 w 2733675"/>
              <a:gd name="connsiteY377" fmla="*/ 350729 h 2688225"/>
              <a:gd name="connsiteX378" fmla="*/ 974398 w 2733675"/>
              <a:gd name="connsiteY378" fmla="*/ 268201 h 2688225"/>
              <a:gd name="connsiteX379" fmla="*/ 1054738 w 2733675"/>
              <a:gd name="connsiteY379" fmla="*/ 233130 h 2688225"/>
              <a:gd name="connsiteX380" fmla="*/ 1522372 w 2733675"/>
              <a:gd name="connsiteY380" fmla="*/ 233130 h 2688225"/>
              <a:gd name="connsiteX381" fmla="*/ 1565628 w 2733675"/>
              <a:gd name="connsiteY381" fmla="*/ 191866 h 2688225"/>
              <a:gd name="connsiteX382" fmla="*/ 1522372 w 2733675"/>
              <a:gd name="connsiteY382" fmla="*/ 148544 h 2688225"/>
              <a:gd name="connsiteX383" fmla="*/ 1365806 w 2733675"/>
              <a:gd name="connsiteY383" fmla="*/ 148544 h 2688225"/>
              <a:gd name="connsiteX384" fmla="*/ 1252503 w 2733675"/>
              <a:gd name="connsiteY384" fmla="*/ 35071 h 2688225"/>
              <a:gd name="connsiteX385" fmla="*/ 1287524 w 2733675"/>
              <a:gd name="connsiteY385" fmla="*/ 0 h 26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2733675" h="2688225">
                <a:moveTo>
                  <a:pt x="530658" y="2381263"/>
                </a:moveTo>
                <a:cubicBezTo>
                  <a:pt x="563826" y="2381263"/>
                  <a:pt x="588698" y="2408213"/>
                  <a:pt x="588698" y="2439303"/>
                </a:cubicBezTo>
                <a:cubicBezTo>
                  <a:pt x="588698" y="2472471"/>
                  <a:pt x="563826" y="2497343"/>
                  <a:pt x="530658" y="2497343"/>
                </a:cubicBezTo>
                <a:cubicBezTo>
                  <a:pt x="499568" y="2497343"/>
                  <a:pt x="472618" y="2472471"/>
                  <a:pt x="472618" y="2439303"/>
                </a:cubicBezTo>
                <a:cubicBezTo>
                  <a:pt x="472618" y="2408213"/>
                  <a:pt x="499568" y="2381263"/>
                  <a:pt x="530658" y="2381263"/>
                </a:cubicBezTo>
                <a:close/>
                <a:moveTo>
                  <a:pt x="2212092" y="2326734"/>
                </a:moveTo>
                <a:cubicBezTo>
                  <a:pt x="2243182" y="2326734"/>
                  <a:pt x="2270132" y="2351606"/>
                  <a:pt x="2270132" y="2384774"/>
                </a:cubicBezTo>
                <a:cubicBezTo>
                  <a:pt x="2270132" y="2415869"/>
                  <a:pt x="2243182" y="2442814"/>
                  <a:pt x="2212092" y="2442814"/>
                </a:cubicBezTo>
                <a:cubicBezTo>
                  <a:pt x="2178924" y="2442814"/>
                  <a:pt x="2154047" y="2415869"/>
                  <a:pt x="2154047" y="2384774"/>
                </a:cubicBezTo>
                <a:cubicBezTo>
                  <a:pt x="2154047" y="2351606"/>
                  <a:pt x="2178924" y="2326734"/>
                  <a:pt x="2212092" y="2326734"/>
                </a:cubicBezTo>
                <a:close/>
                <a:moveTo>
                  <a:pt x="618011" y="2616016"/>
                </a:moveTo>
                <a:lnTo>
                  <a:pt x="618011" y="2329246"/>
                </a:lnTo>
                <a:lnTo>
                  <a:pt x="228665" y="2329246"/>
                </a:lnTo>
                <a:lnTo>
                  <a:pt x="228665" y="2616016"/>
                </a:lnTo>
                <a:lnTo>
                  <a:pt x="618011" y="2616016"/>
                </a:lnTo>
                <a:close/>
                <a:moveTo>
                  <a:pt x="2115660" y="2273538"/>
                </a:moveTo>
                <a:lnTo>
                  <a:pt x="2115660" y="2558250"/>
                </a:lnTo>
                <a:lnTo>
                  <a:pt x="2505010" y="2558250"/>
                </a:lnTo>
                <a:lnTo>
                  <a:pt x="2505010" y="2273538"/>
                </a:lnTo>
                <a:lnTo>
                  <a:pt x="2115660" y="2273538"/>
                </a:lnTo>
                <a:close/>
                <a:moveTo>
                  <a:pt x="1479769" y="1396562"/>
                </a:moveTo>
                <a:lnTo>
                  <a:pt x="1479769" y="1480488"/>
                </a:lnTo>
                <a:lnTo>
                  <a:pt x="1562951" y="1480488"/>
                </a:lnTo>
                <a:lnTo>
                  <a:pt x="1562951" y="1396562"/>
                </a:lnTo>
                <a:lnTo>
                  <a:pt x="1479769" y="1396562"/>
                </a:lnTo>
                <a:close/>
                <a:moveTo>
                  <a:pt x="1172302" y="1396562"/>
                </a:moveTo>
                <a:lnTo>
                  <a:pt x="1172302" y="1480488"/>
                </a:lnTo>
                <a:lnTo>
                  <a:pt x="1261433" y="1480488"/>
                </a:lnTo>
                <a:lnTo>
                  <a:pt x="1261433" y="1396562"/>
                </a:lnTo>
                <a:lnTo>
                  <a:pt x="1172302" y="1396562"/>
                </a:lnTo>
                <a:close/>
                <a:moveTo>
                  <a:pt x="1443255" y="1326964"/>
                </a:moveTo>
                <a:lnTo>
                  <a:pt x="1597438" y="1326964"/>
                </a:lnTo>
                <a:cubicBezTo>
                  <a:pt x="1615698" y="1326964"/>
                  <a:pt x="1633957" y="1341293"/>
                  <a:pt x="1633957" y="1361760"/>
                </a:cubicBezTo>
                <a:lnTo>
                  <a:pt x="1633957" y="1515284"/>
                </a:lnTo>
                <a:cubicBezTo>
                  <a:pt x="1633957" y="1535756"/>
                  <a:pt x="1615698" y="1552133"/>
                  <a:pt x="1597438" y="1552133"/>
                </a:cubicBezTo>
                <a:lnTo>
                  <a:pt x="1443255" y="1552133"/>
                </a:lnTo>
                <a:cubicBezTo>
                  <a:pt x="1424995" y="1552133"/>
                  <a:pt x="1408763" y="1535756"/>
                  <a:pt x="1408763" y="1515284"/>
                </a:cubicBezTo>
                <a:lnTo>
                  <a:pt x="1408763" y="1361760"/>
                </a:lnTo>
                <a:cubicBezTo>
                  <a:pt x="1408763" y="1341293"/>
                  <a:pt x="1424995" y="1326964"/>
                  <a:pt x="1443255" y="1326964"/>
                </a:cubicBezTo>
                <a:close/>
                <a:moveTo>
                  <a:pt x="1137062" y="1326964"/>
                </a:moveTo>
                <a:lnTo>
                  <a:pt x="1298746" y="1326964"/>
                </a:lnTo>
                <a:cubicBezTo>
                  <a:pt x="1315333" y="1326964"/>
                  <a:pt x="1333987" y="1341293"/>
                  <a:pt x="1333987" y="1361760"/>
                </a:cubicBezTo>
                <a:lnTo>
                  <a:pt x="1333987" y="1515284"/>
                </a:lnTo>
                <a:cubicBezTo>
                  <a:pt x="1333987" y="1535756"/>
                  <a:pt x="1315333" y="1552133"/>
                  <a:pt x="1298746" y="1552133"/>
                </a:cubicBezTo>
                <a:lnTo>
                  <a:pt x="1137062" y="1552133"/>
                </a:lnTo>
                <a:cubicBezTo>
                  <a:pt x="1116330" y="1552133"/>
                  <a:pt x="1099748" y="1535756"/>
                  <a:pt x="1099748" y="1515284"/>
                </a:cubicBezTo>
                <a:lnTo>
                  <a:pt x="1099748" y="1361760"/>
                </a:lnTo>
                <a:cubicBezTo>
                  <a:pt x="1099748" y="1341293"/>
                  <a:pt x="1116330" y="1326964"/>
                  <a:pt x="1137062" y="1326964"/>
                </a:cubicBezTo>
                <a:close/>
                <a:moveTo>
                  <a:pt x="589173" y="1155336"/>
                </a:moveTo>
                <a:cubicBezTo>
                  <a:pt x="562393" y="1155336"/>
                  <a:pt x="545911" y="1167717"/>
                  <a:pt x="545911" y="1175968"/>
                </a:cubicBezTo>
                <a:lnTo>
                  <a:pt x="545911" y="1636039"/>
                </a:lnTo>
                <a:lnTo>
                  <a:pt x="545911" y="1638102"/>
                </a:lnTo>
                <a:lnTo>
                  <a:pt x="545911" y="1761889"/>
                </a:lnTo>
                <a:cubicBezTo>
                  <a:pt x="545911" y="1780458"/>
                  <a:pt x="529429" y="1796965"/>
                  <a:pt x="508832" y="1796965"/>
                </a:cubicBezTo>
                <a:cubicBezTo>
                  <a:pt x="490288" y="1796965"/>
                  <a:pt x="473811" y="1780458"/>
                  <a:pt x="473811" y="1761889"/>
                </a:cubicBezTo>
                <a:lnTo>
                  <a:pt x="473811" y="1638102"/>
                </a:lnTo>
                <a:lnTo>
                  <a:pt x="473811" y="1636039"/>
                </a:lnTo>
                <a:cubicBezTo>
                  <a:pt x="473811" y="1629851"/>
                  <a:pt x="457330" y="1615407"/>
                  <a:pt x="430550" y="1615407"/>
                </a:cubicBezTo>
                <a:cubicBezTo>
                  <a:pt x="405827" y="1615407"/>
                  <a:pt x="387288" y="1629851"/>
                  <a:pt x="387288" y="1636039"/>
                </a:cubicBezTo>
                <a:lnTo>
                  <a:pt x="387288" y="1722693"/>
                </a:lnTo>
                <a:lnTo>
                  <a:pt x="387288" y="1761889"/>
                </a:lnTo>
                <a:cubicBezTo>
                  <a:pt x="387288" y="1780458"/>
                  <a:pt x="370806" y="1796965"/>
                  <a:pt x="352267" y="1796965"/>
                </a:cubicBezTo>
                <a:cubicBezTo>
                  <a:pt x="331665" y="1796965"/>
                  <a:pt x="317246" y="1780458"/>
                  <a:pt x="317246" y="1761889"/>
                </a:cubicBezTo>
                <a:lnTo>
                  <a:pt x="317246" y="1722693"/>
                </a:lnTo>
                <a:lnTo>
                  <a:pt x="317246" y="1636039"/>
                </a:lnTo>
                <a:cubicBezTo>
                  <a:pt x="317246" y="1629851"/>
                  <a:pt x="302827" y="1617470"/>
                  <a:pt x="280167" y="1617470"/>
                </a:cubicBezTo>
                <a:cubicBezTo>
                  <a:pt x="278105" y="1617470"/>
                  <a:pt x="273984" y="1617470"/>
                  <a:pt x="273984" y="1615407"/>
                </a:cubicBezTo>
                <a:cubicBezTo>
                  <a:pt x="245147" y="1617470"/>
                  <a:pt x="230723" y="1629851"/>
                  <a:pt x="230723" y="1636039"/>
                </a:cubicBezTo>
                <a:lnTo>
                  <a:pt x="230723" y="1722693"/>
                </a:lnTo>
                <a:lnTo>
                  <a:pt x="230723" y="1761889"/>
                </a:lnTo>
                <a:cubicBezTo>
                  <a:pt x="230723" y="1780458"/>
                  <a:pt x="214246" y="1796965"/>
                  <a:pt x="193644" y="1796965"/>
                </a:cubicBezTo>
                <a:cubicBezTo>
                  <a:pt x="175105" y="1796965"/>
                  <a:pt x="158623" y="1780458"/>
                  <a:pt x="158623" y="1761889"/>
                </a:cubicBezTo>
                <a:lnTo>
                  <a:pt x="158623" y="1722693"/>
                </a:lnTo>
                <a:lnTo>
                  <a:pt x="158623" y="1636039"/>
                </a:lnTo>
                <a:cubicBezTo>
                  <a:pt x="158623" y="1629851"/>
                  <a:pt x="142141" y="1615407"/>
                  <a:pt x="115361" y="1615407"/>
                </a:cubicBezTo>
                <a:cubicBezTo>
                  <a:pt x="90644" y="1615407"/>
                  <a:pt x="72100" y="1629851"/>
                  <a:pt x="72100" y="1636039"/>
                </a:cubicBezTo>
                <a:lnTo>
                  <a:pt x="72100" y="1638102"/>
                </a:lnTo>
                <a:lnTo>
                  <a:pt x="72100" y="1722693"/>
                </a:lnTo>
                <a:lnTo>
                  <a:pt x="72100" y="1939316"/>
                </a:lnTo>
                <a:cubicBezTo>
                  <a:pt x="72100" y="2042471"/>
                  <a:pt x="117424" y="2141500"/>
                  <a:pt x="195702" y="2209584"/>
                </a:cubicBezTo>
                <a:cubicBezTo>
                  <a:pt x="210126" y="2221960"/>
                  <a:pt x="222482" y="2240530"/>
                  <a:pt x="226602" y="2259099"/>
                </a:cubicBezTo>
                <a:lnTo>
                  <a:pt x="628314" y="2259099"/>
                </a:lnTo>
                <a:cubicBezTo>
                  <a:pt x="634492" y="2244655"/>
                  <a:pt x="644791" y="2226086"/>
                  <a:pt x="657152" y="2215772"/>
                </a:cubicBezTo>
                <a:lnTo>
                  <a:pt x="657152" y="2215772"/>
                </a:lnTo>
                <a:cubicBezTo>
                  <a:pt x="741613" y="2147688"/>
                  <a:pt x="788995" y="2046596"/>
                  <a:pt x="788995" y="1939316"/>
                </a:cubicBezTo>
                <a:lnTo>
                  <a:pt x="774576" y="1784584"/>
                </a:lnTo>
                <a:cubicBezTo>
                  <a:pt x="770455" y="1745387"/>
                  <a:pt x="770455" y="1710312"/>
                  <a:pt x="772513" y="1671115"/>
                </a:cubicBezTo>
                <a:lnTo>
                  <a:pt x="772513" y="1669053"/>
                </a:lnTo>
                <a:cubicBezTo>
                  <a:pt x="772513" y="1669053"/>
                  <a:pt x="772513" y="1664922"/>
                  <a:pt x="774576" y="1662859"/>
                </a:cubicBezTo>
                <a:cubicBezTo>
                  <a:pt x="776634" y="1631914"/>
                  <a:pt x="782817" y="1600969"/>
                  <a:pt x="788995" y="1572086"/>
                </a:cubicBezTo>
                <a:cubicBezTo>
                  <a:pt x="784874" y="1563830"/>
                  <a:pt x="770455" y="1553516"/>
                  <a:pt x="745733" y="1553516"/>
                </a:cubicBezTo>
                <a:cubicBezTo>
                  <a:pt x="721016" y="1553516"/>
                  <a:pt x="702476" y="1565893"/>
                  <a:pt x="702476" y="1572086"/>
                </a:cubicBezTo>
                <a:lnTo>
                  <a:pt x="702476" y="1607157"/>
                </a:lnTo>
                <a:lnTo>
                  <a:pt x="702476" y="1856793"/>
                </a:lnTo>
                <a:cubicBezTo>
                  <a:pt x="702476" y="1875362"/>
                  <a:pt x="688052" y="1891864"/>
                  <a:pt x="667455" y="1891864"/>
                </a:cubicBezTo>
                <a:cubicBezTo>
                  <a:pt x="646853" y="1891864"/>
                  <a:pt x="632434" y="1875362"/>
                  <a:pt x="632434" y="1856793"/>
                </a:cubicBezTo>
                <a:lnTo>
                  <a:pt x="632434" y="1607157"/>
                </a:lnTo>
                <a:lnTo>
                  <a:pt x="632434" y="1572086"/>
                </a:lnTo>
                <a:lnTo>
                  <a:pt x="632434" y="1175968"/>
                </a:lnTo>
                <a:cubicBezTo>
                  <a:pt x="632434" y="1167717"/>
                  <a:pt x="615953" y="1155336"/>
                  <a:pt x="589173" y="1155336"/>
                </a:cubicBezTo>
                <a:close/>
                <a:moveTo>
                  <a:pt x="2146560" y="1095508"/>
                </a:moveTo>
                <a:cubicBezTo>
                  <a:pt x="2119780" y="1095508"/>
                  <a:pt x="2103303" y="1107884"/>
                  <a:pt x="2103303" y="1116140"/>
                </a:cubicBezTo>
                <a:lnTo>
                  <a:pt x="2103303" y="1514315"/>
                </a:lnTo>
                <a:lnTo>
                  <a:pt x="2103303" y="1547328"/>
                </a:lnTo>
                <a:lnTo>
                  <a:pt x="2103303" y="1796965"/>
                </a:lnTo>
                <a:cubicBezTo>
                  <a:pt x="2103303" y="1817592"/>
                  <a:pt x="2086822" y="1832036"/>
                  <a:pt x="2066220" y="1832036"/>
                </a:cubicBezTo>
                <a:cubicBezTo>
                  <a:pt x="2047681" y="1832036"/>
                  <a:pt x="2033262" y="1817592"/>
                  <a:pt x="2033262" y="1796965"/>
                </a:cubicBezTo>
                <a:lnTo>
                  <a:pt x="2033262" y="1547328"/>
                </a:lnTo>
                <a:lnTo>
                  <a:pt x="2033262" y="1514315"/>
                </a:lnTo>
                <a:cubicBezTo>
                  <a:pt x="2033262" y="1508127"/>
                  <a:pt x="2014717" y="1493688"/>
                  <a:pt x="1987937" y="1493688"/>
                </a:cubicBezTo>
                <a:cubicBezTo>
                  <a:pt x="1963220" y="1493688"/>
                  <a:pt x="1948801" y="1504002"/>
                  <a:pt x="1946738" y="1512253"/>
                </a:cubicBezTo>
                <a:cubicBezTo>
                  <a:pt x="1963220" y="1582399"/>
                  <a:pt x="1969398" y="1652546"/>
                  <a:pt x="1961157" y="1724755"/>
                </a:cubicBezTo>
                <a:lnTo>
                  <a:pt x="1946738" y="1881550"/>
                </a:lnTo>
                <a:cubicBezTo>
                  <a:pt x="1946738" y="1988831"/>
                  <a:pt x="1994120" y="2089923"/>
                  <a:pt x="2076523" y="2158007"/>
                </a:cubicBezTo>
                <a:cubicBezTo>
                  <a:pt x="2090942" y="2168320"/>
                  <a:pt x="2101241" y="2184827"/>
                  <a:pt x="2107424" y="2201333"/>
                </a:cubicBezTo>
                <a:lnTo>
                  <a:pt x="2509131" y="2201333"/>
                </a:lnTo>
                <a:cubicBezTo>
                  <a:pt x="2513251" y="2180702"/>
                  <a:pt x="2523550" y="2164195"/>
                  <a:pt x="2537968" y="2151819"/>
                </a:cubicBezTo>
                <a:cubicBezTo>
                  <a:pt x="2616251" y="2083735"/>
                  <a:pt x="2663633" y="1984705"/>
                  <a:pt x="2663633" y="1879488"/>
                </a:cubicBezTo>
                <a:lnTo>
                  <a:pt x="2663633" y="1662859"/>
                </a:lnTo>
                <a:lnTo>
                  <a:pt x="2663633" y="1580337"/>
                </a:lnTo>
                <a:lnTo>
                  <a:pt x="2663633" y="1578274"/>
                </a:lnTo>
                <a:cubicBezTo>
                  <a:pt x="2663633" y="1572086"/>
                  <a:pt x="2645094" y="1557642"/>
                  <a:pt x="2620372" y="1557642"/>
                </a:cubicBezTo>
                <a:cubicBezTo>
                  <a:pt x="2593591" y="1557642"/>
                  <a:pt x="2577110" y="1572086"/>
                  <a:pt x="2577110" y="1578274"/>
                </a:cubicBezTo>
                <a:lnTo>
                  <a:pt x="2577110" y="1662859"/>
                </a:lnTo>
                <a:lnTo>
                  <a:pt x="2577110" y="1702061"/>
                </a:lnTo>
                <a:cubicBezTo>
                  <a:pt x="2577110" y="1722693"/>
                  <a:pt x="2560628" y="1737132"/>
                  <a:pt x="2540031" y="1737132"/>
                </a:cubicBezTo>
                <a:cubicBezTo>
                  <a:pt x="2519429" y="1737132"/>
                  <a:pt x="2505010" y="1722693"/>
                  <a:pt x="2505010" y="1702061"/>
                </a:cubicBezTo>
                <a:lnTo>
                  <a:pt x="2505010" y="1662859"/>
                </a:lnTo>
                <a:lnTo>
                  <a:pt x="2505010" y="1578274"/>
                </a:lnTo>
                <a:cubicBezTo>
                  <a:pt x="2505010" y="1572086"/>
                  <a:pt x="2488529" y="1557642"/>
                  <a:pt x="2461749" y="1557642"/>
                </a:cubicBezTo>
                <a:cubicBezTo>
                  <a:pt x="2434968" y="1557642"/>
                  <a:pt x="2418487" y="1572086"/>
                  <a:pt x="2418487" y="1578274"/>
                </a:cubicBezTo>
                <a:lnTo>
                  <a:pt x="2418487" y="1662859"/>
                </a:lnTo>
                <a:lnTo>
                  <a:pt x="2418487" y="1702061"/>
                </a:lnTo>
                <a:cubicBezTo>
                  <a:pt x="2418487" y="1722693"/>
                  <a:pt x="2404068" y="1737132"/>
                  <a:pt x="2383466" y="1737132"/>
                </a:cubicBezTo>
                <a:cubicBezTo>
                  <a:pt x="2364927" y="1737132"/>
                  <a:pt x="2348445" y="1722693"/>
                  <a:pt x="2348445" y="1702061"/>
                </a:cubicBezTo>
                <a:lnTo>
                  <a:pt x="2348445" y="1662859"/>
                </a:lnTo>
                <a:lnTo>
                  <a:pt x="2348445" y="1578274"/>
                </a:lnTo>
                <a:cubicBezTo>
                  <a:pt x="2348445" y="1572086"/>
                  <a:pt x="2329906" y="1557642"/>
                  <a:pt x="2303125" y="1557642"/>
                </a:cubicBezTo>
                <a:cubicBezTo>
                  <a:pt x="2278403" y="1557642"/>
                  <a:pt x="2261926" y="1572086"/>
                  <a:pt x="2261926" y="1578274"/>
                </a:cubicBezTo>
                <a:lnTo>
                  <a:pt x="2261926" y="1580337"/>
                </a:lnTo>
                <a:lnTo>
                  <a:pt x="2261926" y="1702061"/>
                </a:lnTo>
                <a:cubicBezTo>
                  <a:pt x="2261926" y="1722693"/>
                  <a:pt x="2245445" y="1737132"/>
                  <a:pt x="2224843" y="1737132"/>
                </a:cubicBezTo>
                <a:cubicBezTo>
                  <a:pt x="2204241" y="1737132"/>
                  <a:pt x="2189822" y="1722693"/>
                  <a:pt x="2189822" y="1702061"/>
                </a:cubicBezTo>
                <a:lnTo>
                  <a:pt x="2189822" y="1580337"/>
                </a:lnTo>
                <a:lnTo>
                  <a:pt x="2189822" y="1578274"/>
                </a:lnTo>
                <a:lnTo>
                  <a:pt x="2189822" y="1116140"/>
                </a:lnTo>
                <a:cubicBezTo>
                  <a:pt x="2189822" y="1107884"/>
                  <a:pt x="2171283" y="1095508"/>
                  <a:pt x="2146560" y="1095508"/>
                </a:cubicBezTo>
                <a:close/>
                <a:moveTo>
                  <a:pt x="1788889" y="1087542"/>
                </a:moveTo>
                <a:lnTo>
                  <a:pt x="1788889" y="1171468"/>
                </a:lnTo>
                <a:lnTo>
                  <a:pt x="1880907" y="1171468"/>
                </a:lnTo>
                <a:lnTo>
                  <a:pt x="1880907" y="1087542"/>
                </a:lnTo>
                <a:lnTo>
                  <a:pt x="1788889" y="1087542"/>
                </a:lnTo>
                <a:close/>
                <a:moveTo>
                  <a:pt x="1481322" y="1087542"/>
                </a:moveTo>
                <a:lnTo>
                  <a:pt x="1481322" y="1171468"/>
                </a:lnTo>
                <a:lnTo>
                  <a:pt x="1570453" y="1171468"/>
                </a:lnTo>
                <a:lnTo>
                  <a:pt x="1570453" y="1087542"/>
                </a:lnTo>
                <a:lnTo>
                  <a:pt x="1481322" y="1087542"/>
                </a:lnTo>
                <a:close/>
                <a:moveTo>
                  <a:pt x="1172302" y="1087542"/>
                </a:moveTo>
                <a:lnTo>
                  <a:pt x="1172302" y="1171468"/>
                </a:lnTo>
                <a:lnTo>
                  <a:pt x="1261433" y="1171468"/>
                </a:lnTo>
                <a:lnTo>
                  <a:pt x="1261433" y="1087542"/>
                </a:lnTo>
                <a:lnTo>
                  <a:pt x="1172302" y="1087542"/>
                </a:lnTo>
                <a:close/>
                <a:moveTo>
                  <a:pt x="852739" y="1087542"/>
                </a:moveTo>
                <a:lnTo>
                  <a:pt x="852739" y="1171468"/>
                </a:lnTo>
                <a:lnTo>
                  <a:pt x="944756" y="1171468"/>
                </a:lnTo>
                <a:lnTo>
                  <a:pt x="944756" y="1087542"/>
                </a:lnTo>
                <a:lnTo>
                  <a:pt x="852739" y="1087542"/>
                </a:lnTo>
                <a:close/>
                <a:moveTo>
                  <a:pt x="1753339" y="1017944"/>
                </a:moveTo>
                <a:lnTo>
                  <a:pt x="1916457" y="1017944"/>
                </a:lnTo>
                <a:cubicBezTo>
                  <a:pt x="1937369" y="1017944"/>
                  <a:pt x="1952007" y="1032273"/>
                  <a:pt x="1952007" y="1052740"/>
                </a:cubicBezTo>
                <a:lnTo>
                  <a:pt x="1952007" y="1208312"/>
                </a:lnTo>
                <a:cubicBezTo>
                  <a:pt x="1952007" y="1226736"/>
                  <a:pt x="1937369" y="1243113"/>
                  <a:pt x="1916457" y="1243113"/>
                </a:cubicBezTo>
                <a:lnTo>
                  <a:pt x="1753339" y="1243113"/>
                </a:lnTo>
                <a:cubicBezTo>
                  <a:pt x="1734520" y="1243113"/>
                  <a:pt x="1717789" y="1226736"/>
                  <a:pt x="1717789" y="1208312"/>
                </a:cubicBezTo>
                <a:lnTo>
                  <a:pt x="1717789" y="1052740"/>
                </a:lnTo>
                <a:cubicBezTo>
                  <a:pt x="1717789" y="1032273"/>
                  <a:pt x="1734520" y="1017944"/>
                  <a:pt x="1753339" y="1017944"/>
                </a:cubicBezTo>
                <a:close/>
                <a:moveTo>
                  <a:pt x="1446082" y="1017944"/>
                </a:moveTo>
                <a:lnTo>
                  <a:pt x="1607766" y="1017944"/>
                </a:lnTo>
                <a:cubicBezTo>
                  <a:pt x="1628498" y="1017944"/>
                  <a:pt x="1643007" y="1032273"/>
                  <a:pt x="1643007" y="1052740"/>
                </a:cubicBezTo>
                <a:lnTo>
                  <a:pt x="1643007" y="1208312"/>
                </a:lnTo>
                <a:cubicBezTo>
                  <a:pt x="1643007" y="1226736"/>
                  <a:pt x="1628498" y="1243113"/>
                  <a:pt x="1607766" y="1243113"/>
                </a:cubicBezTo>
                <a:lnTo>
                  <a:pt x="1446082" y="1243113"/>
                </a:lnTo>
                <a:cubicBezTo>
                  <a:pt x="1427423" y="1243113"/>
                  <a:pt x="1408768" y="1226736"/>
                  <a:pt x="1408768" y="1208312"/>
                </a:cubicBezTo>
                <a:lnTo>
                  <a:pt x="1408768" y="1052740"/>
                </a:lnTo>
                <a:cubicBezTo>
                  <a:pt x="1408768" y="1032273"/>
                  <a:pt x="1427423" y="1017944"/>
                  <a:pt x="1446082" y="1017944"/>
                </a:cubicBezTo>
                <a:close/>
                <a:moveTo>
                  <a:pt x="1137062" y="1017944"/>
                </a:moveTo>
                <a:lnTo>
                  <a:pt x="1298746" y="1017944"/>
                </a:lnTo>
                <a:cubicBezTo>
                  <a:pt x="1315333" y="1017944"/>
                  <a:pt x="1333987" y="1032273"/>
                  <a:pt x="1333987" y="1052740"/>
                </a:cubicBezTo>
                <a:lnTo>
                  <a:pt x="1333987" y="1208312"/>
                </a:lnTo>
                <a:cubicBezTo>
                  <a:pt x="1333987" y="1226736"/>
                  <a:pt x="1315333" y="1243113"/>
                  <a:pt x="1298746" y="1243113"/>
                </a:cubicBezTo>
                <a:lnTo>
                  <a:pt x="1137062" y="1243113"/>
                </a:lnTo>
                <a:cubicBezTo>
                  <a:pt x="1116330" y="1243113"/>
                  <a:pt x="1099748" y="1226736"/>
                  <a:pt x="1099748" y="1208312"/>
                </a:cubicBezTo>
                <a:lnTo>
                  <a:pt x="1099748" y="1052740"/>
                </a:lnTo>
                <a:cubicBezTo>
                  <a:pt x="1099748" y="1032273"/>
                  <a:pt x="1116330" y="1017944"/>
                  <a:pt x="1137062" y="1017944"/>
                </a:cubicBezTo>
                <a:close/>
                <a:moveTo>
                  <a:pt x="817188" y="1017944"/>
                </a:moveTo>
                <a:lnTo>
                  <a:pt x="980306" y="1017944"/>
                </a:lnTo>
                <a:cubicBezTo>
                  <a:pt x="1001218" y="1017944"/>
                  <a:pt x="1015857" y="1032273"/>
                  <a:pt x="1015857" y="1052740"/>
                </a:cubicBezTo>
                <a:lnTo>
                  <a:pt x="1015857" y="1208312"/>
                </a:lnTo>
                <a:cubicBezTo>
                  <a:pt x="1015857" y="1226736"/>
                  <a:pt x="1001218" y="1243113"/>
                  <a:pt x="980306" y="1243113"/>
                </a:cubicBezTo>
                <a:lnTo>
                  <a:pt x="817188" y="1243113"/>
                </a:lnTo>
                <a:cubicBezTo>
                  <a:pt x="796277" y="1243113"/>
                  <a:pt x="781638" y="1226736"/>
                  <a:pt x="781638" y="1208312"/>
                </a:cubicBezTo>
                <a:lnTo>
                  <a:pt x="781638" y="1052740"/>
                </a:lnTo>
                <a:cubicBezTo>
                  <a:pt x="781638" y="1032273"/>
                  <a:pt x="796277" y="1017944"/>
                  <a:pt x="817188" y="1017944"/>
                </a:cubicBezTo>
                <a:close/>
                <a:moveTo>
                  <a:pt x="2106375" y="770835"/>
                </a:moveTo>
                <a:lnTo>
                  <a:pt x="2106375" y="854012"/>
                </a:lnTo>
                <a:lnTo>
                  <a:pt x="2197583" y="854012"/>
                </a:lnTo>
                <a:lnTo>
                  <a:pt x="2197583" y="770835"/>
                </a:lnTo>
                <a:lnTo>
                  <a:pt x="2106375" y="770835"/>
                </a:lnTo>
                <a:close/>
                <a:moveTo>
                  <a:pt x="1788889" y="770835"/>
                </a:moveTo>
                <a:lnTo>
                  <a:pt x="1788889" y="854012"/>
                </a:lnTo>
                <a:lnTo>
                  <a:pt x="1880907" y="854012"/>
                </a:lnTo>
                <a:lnTo>
                  <a:pt x="1880907" y="770835"/>
                </a:lnTo>
                <a:lnTo>
                  <a:pt x="1788889" y="770835"/>
                </a:lnTo>
                <a:close/>
                <a:moveTo>
                  <a:pt x="1479769" y="770835"/>
                </a:moveTo>
                <a:lnTo>
                  <a:pt x="1479769" y="854012"/>
                </a:lnTo>
                <a:lnTo>
                  <a:pt x="1564979" y="854012"/>
                </a:lnTo>
                <a:lnTo>
                  <a:pt x="1564979" y="770835"/>
                </a:lnTo>
                <a:lnTo>
                  <a:pt x="1479769" y="770835"/>
                </a:lnTo>
                <a:close/>
                <a:moveTo>
                  <a:pt x="1169341" y="770835"/>
                </a:moveTo>
                <a:lnTo>
                  <a:pt x="1169341" y="854012"/>
                </a:lnTo>
                <a:lnTo>
                  <a:pt x="1253272" y="854012"/>
                </a:lnTo>
                <a:lnTo>
                  <a:pt x="1253272" y="770835"/>
                </a:lnTo>
                <a:lnTo>
                  <a:pt x="1169341" y="770835"/>
                </a:lnTo>
                <a:close/>
                <a:moveTo>
                  <a:pt x="862373" y="770835"/>
                </a:moveTo>
                <a:lnTo>
                  <a:pt x="862373" y="854012"/>
                </a:lnTo>
                <a:lnTo>
                  <a:pt x="944257" y="854012"/>
                </a:lnTo>
                <a:lnTo>
                  <a:pt x="944257" y="770835"/>
                </a:lnTo>
                <a:lnTo>
                  <a:pt x="862373" y="770835"/>
                </a:lnTo>
                <a:close/>
                <a:moveTo>
                  <a:pt x="545172" y="770835"/>
                </a:moveTo>
                <a:lnTo>
                  <a:pt x="545172" y="854012"/>
                </a:lnTo>
                <a:lnTo>
                  <a:pt x="634302" y="854012"/>
                </a:lnTo>
                <a:lnTo>
                  <a:pt x="634302" y="770835"/>
                </a:lnTo>
                <a:lnTo>
                  <a:pt x="545172" y="770835"/>
                </a:lnTo>
                <a:close/>
                <a:moveTo>
                  <a:pt x="2071134" y="699829"/>
                </a:moveTo>
                <a:lnTo>
                  <a:pt x="2232819" y="699829"/>
                </a:lnTo>
                <a:cubicBezTo>
                  <a:pt x="2253551" y="699829"/>
                  <a:pt x="2270132" y="718089"/>
                  <a:pt x="2270132" y="736343"/>
                </a:cubicBezTo>
                <a:lnTo>
                  <a:pt x="2270132" y="890531"/>
                </a:lnTo>
                <a:cubicBezTo>
                  <a:pt x="2270132" y="908791"/>
                  <a:pt x="2253551" y="925023"/>
                  <a:pt x="2232819" y="925023"/>
                </a:cubicBezTo>
                <a:lnTo>
                  <a:pt x="2071134" y="925023"/>
                </a:lnTo>
                <a:cubicBezTo>
                  <a:pt x="2052475" y="925023"/>
                  <a:pt x="2035894" y="908791"/>
                  <a:pt x="2035894" y="890531"/>
                </a:cubicBezTo>
                <a:lnTo>
                  <a:pt x="2035894" y="736343"/>
                </a:lnTo>
                <a:cubicBezTo>
                  <a:pt x="2035894" y="718089"/>
                  <a:pt x="2052475" y="699829"/>
                  <a:pt x="2071134" y="699829"/>
                </a:cubicBezTo>
                <a:close/>
                <a:moveTo>
                  <a:pt x="1753339" y="699829"/>
                </a:moveTo>
                <a:lnTo>
                  <a:pt x="1916457" y="699829"/>
                </a:lnTo>
                <a:cubicBezTo>
                  <a:pt x="1937369" y="699829"/>
                  <a:pt x="1952007" y="718089"/>
                  <a:pt x="1952007" y="736343"/>
                </a:cubicBezTo>
                <a:lnTo>
                  <a:pt x="1952007" y="890531"/>
                </a:lnTo>
                <a:cubicBezTo>
                  <a:pt x="1952007" y="908791"/>
                  <a:pt x="1937369" y="925023"/>
                  <a:pt x="1916457" y="925023"/>
                </a:cubicBezTo>
                <a:lnTo>
                  <a:pt x="1753339" y="925023"/>
                </a:lnTo>
                <a:cubicBezTo>
                  <a:pt x="1734520" y="925023"/>
                  <a:pt x="1717789" y="908791"/>
                  <a:pt x="1717789" y="890531"/>
                </a:cubicBezTo>
                <a:lnTo>
                  <a:pt x="1717789" y="736343"/>
                </a:lnTo>
                <a:cubicBezTo>
                  <a:pt x="1717789" y="718089"/>
                  <a:pt x="1734520" y="699829"/>
                  <a:pt x="1753339" y="699829"/>
                </a:cubicBezTo>
                <a:close/>
                <a:moveTo>
                  <a:pt x="1443255" y="699829"/>
                </a:moveTo>
                <a:lnTo>
                  <a:pt x="1599466" y="699829"/>
                </a:lnTo>
                <a:cubicBezTo>
                  <a:pt x="1619753" y="699829"/>
                  <a:pt x="1633957" y="718089"/>
                  <a:pt x="1633957" y="736343"/>
                </a:cubicBezTo>
                <a:lnTo>
                  <a:pt x="1633957" y="890531"/>
                </a:lnTo>
                <a:cubicBezTo>
                  <a:pt x="1633957" y="908791"/>
                  <a:pt x="1619753" y="925023"/>
                  <a:pt x="1599466" y="925023"/>
                </a:cubicBezTo>
                <a:lnTo>
                  <a:pt x="1443255" y="925023"/>
                </a:lnTo>
                <a:cubicBezTo>
                  <a:pt x="1424995" y="925023"/>
                  <a:pt x="1408763" y="908791"/>
                  <a:pt x="1408763" y="890531"/>
                </a:cubicBezTo>
                <a:lnTo>
                  <a:pt x="1408763" y="736343"/>
                </a:lnTo>
                <a:cubicBezTo>
                  <a:pt x="1408763" y="718089"/>
                  <a:pt x="1424995" y="699829"/>
                  <a:pt x="1443255" y="699829"/>
                </a:cubicBezTo>
                <a:close/>
                <a:moveTo>
                  <a:pt x="1134544" y="699829"/>
                </a:moveTo>
                <a:lnTo>
                  <a:pt x="1290116" y="699829"/>
                </a:lnTo>
                <a:cubicBezTo>
                  <a:pt x="1310588" y="699829"/>
                  <a:pt x="1324917" y="718089"/>
                  <a:pt x="1324917" y="736343"/>
                </a:cubicBezTo>
                <a:lnTo>
                  <a:pt x="1324917" y="890531"/>
                </a:lnTo>
                <a:cubicBezTo>
                  <a:pt x="1324917" y="908791"/>
                  <a:pt x="1310588" y="925023"/>
                  <a:pt x="1290116" y="925023"/>
                </a:cubicBezTo>
                <a:lnTo>
                  <a:pt x="1134544" y="925023"/>
                </a:lnTo>
                <a:cubicBezTo>
                  <a:pt x="1116120" y="925023"/>
                  <a:pt x="1099743" y="908791"/>
                  <a:pt x="1099743" y="890531"/>
                </a:cubicBezTo>
                <a:lnTo>
                  <a:pt x="1099743" y="736343"/>
                </a:lnTo>
                <a:cubicBezTo>
                  <a:pt x="1099743" y="718089"/>
                  <a:pt x="1116120" y="699829"/>
                  <a:pt x="1134544" y="699829"/>
                </a:cubicBezTo>
                <a:close/>
                <a:moveTo>
                  <a:pt x="825529" y="699829"/>
                </a:moveTo>
                <a:lnTo>
                  <a:pt x="981100" y="699829"/>
                </a:lnTo>
                <a:cubicBezTo>
                  <a:pt x="999525" y="699829"/>
                  <a:pt x="1015902" y="718089"/>
                  <a:pt x="1015902" y="736343"/>
                </a:cubicBezTo>
                <a:lnTo>
                  <a:pt x="1015902" y="890531"/>
                </a:lnTo>
                <a:cubicBezTo>
                  <a:pt x="1015902" y="908791"/>
                  <a:pt x="999525" y="925023"/>
                  <a:pt x="981100" y="925023"/>
                </a:cubicBezTo>
                <a:lnTo>
                  <a:pt x="825529" y="925023"/>
                </a:lnTo>
                <a:cubicBezTo>
                  <a:pt x="807105" y="925023"/>
                  <a:pt x="790728" y="908791"/>
                  <a:pt x="790728" y="890531"/>
                </a:cubicBezTo>
                <a:lnTo>
                  <a:pt x="790728" y="736343"/>
                </a:lnTo>
                <a:cubicBezTo>
                  <a:pt x="790728" y="718089"/>
                  <a:pt x="807105" y="699829"/>
                  <a:pt x="825529" y="699829"/>
                </a:cubicBezTo>
                <a:close/>
                <a:moveTo>
                  <a:pt x="507858" y="699829"/>
                </a:moveTo>
                <a:lnTo>
                  <a:pt x="669543" y="699829"/>
                </a:lnTo>
                <a:cubicBezTo>
                  <a:pt x="690275" y="699829"/>
                  <a:pt x="706856" y="718089"/>
                  <a:pt x="706856" y="736343"/>
                </a:cubicBezTo>
                <a:lnTo>
                  <a:pt x="706856" y="890531"/>
                </a:lnTo>
                <a:cubicBezTo>
                  <a:pt x="706856" y="908791"/>
                  <a:pt x="690275" y="925023"/>
                  <a:pt x="669543" y="925023"/>
                </a:cubicBezTo>
                <a:lnTo>
                  <a:pt x="507858" y="925023"/>
                </a:lnTo>
                <a:cubicBezTo>
                  <a:pt x="489199" y="925023"/>
                  <a:pt x="472618" y="908791"/>
                  <a:pt x="472618" y="890531"/>
                </a:cubicBezTo>
                <a:lnTo>
                  <a:pt x="472618" y="736343"/>
                </a:lnTo>
                <a:cubicBezTo>
                  <a:pt x="472618" y="718089"/>
                  <a:pt x="489199" y="699829"/>
                  <a:pt x="507858" y="699829"/>
                </a:cubicBezTo>
                <a:close/>
                <a:moveTo>
                  <a:pt x="364628" y="616867"/>
                </a:moveTo>
                <a:cubicBezTo>
                  <a:pt x="337848" y="616867"/>
                  <a:pt x="313126" y="641624"/>
                  <a:pt x="313126" y="674632"/>
                </a:cubicBezTo>
                <a:lnTo>
                  <a:pt x="313126" y="1551454"/>
                </a:lnTo>
                <a:cubicBezTo>
                  <a:pt x="327545" y="1555579"/>
                  <a:pt x="341969" y="1561767"/>
                  <a:pt x="352267" y="1570023"/>
                </a:cubicBezTo>
                <a:cubicBezTo>
                  <a:pt x="372869" y="1555579"/>
                  <a:pt x="399649" y="1545266"/>
                  <a:pt x="430550" y="1545266"/>
                </a:cubicBezTo>
                <a:cubicBezTo>
                  <a:pt x="444969" y="1545266"/>
                  <a:pt x="461450" y="1547328"/>
                  <a:pt x="473811" y="1551454"/>
                </a:cubicBezTo>
                <a:lnTo>
                  <a:pt x="473811" y="1175968"/>
                </a:lnTo>
                <a:cubicBezTo>
                  <a:pt x="473811" y="1124390"/>
                  <a:pt x="525309" y="1083126"/>
                  <a:pt x="589173" y="1083126"/>
                </a:cubicBezTo>
                <a:cubicBezTo>
                  <a:pt x="650974" y="1083126"/>
                  <a:pt x="702476" y="1124390"/>
                  <a:pt x="702476" y="1175968"/>
                </a:cubicBezTo>
                <a:lnTo>
                  <a:pt x="702476" y="1487495"/>
                </a:lnTo>
                <a:cubicBezTo>
                  <a:pt x="716895" y="1483370"/>
                  <a:pt x="731314" y="1481307"/>
                  <a:pt x="745733" y="1481307"/>
                </a:cubicBezTo>
                <a:cubicBezTo>
                  <a:pt x="811655" y="1481307"/>
                  <a:pt x="861099" y="1520508"/>
                  <a:pt x="861099" y="1572086"/>
                </a:cubicBezTo>
                <a:cubicBezTo>
                  <a:pt x="861099" y="1576211"/>
                  <a:pt x="859037" y="1578274"/>
                  <a:pt x="859037" y="1582399"/>
                </a:cubicBezTo>
                <a:cubicBezTo>
                  <a:pt x="854916" y="1600969"/>
                  <a:pt x="852859" y="1617470"/>
                  <a:pt x="848738" y="1636039"/>
                </a:cubicBezTo>
                <a:lnTo>
                  <a:pt x="1891115" y="1636039"/>
                </a:lnTo>
                <a:cubicBezTo>
                  <a:pt x="1889058" y="1596843"/>
                  <a:pt x="1884937" y="1561767"/>
                  <a:pt x="1874639" y="1522571"/>
                </a:cubicBezTo>
                <a:lnTo>
                  <a:pt x="1874639" y="1514315"/>
                </a:lnTo>
                <a:cubicBezTo>
                  <a:pt x="1874639" y="1462738"/>
                  <a:pt x="1924078" y="1423542"/>
                  <a:pt x="1987937" y="1423542"/>
                </a:cubicBezTo>
                <a:cubicBezTo>
                  <a:pt x="2004419" y="1423542"/>
                  <a:pt x="2018838" y="1425604"/>
                  <a:pt x="2033262" y="1429730"/>
                </a:cubicBezTo>
                <a:lnTo>
                  <a:pt x="2033262" y="1116140"/>
                </a:lnTo>
                <a:cubicBezTo>
                  <a:pt x="2033262" y="1064562"/>
                  <a:pt x="2082701" y="1025361"/>
                  <a:pt x="2146560" y="1025361"/>
                </a:cubicBezTo>
                <a:cubicBezTo>
                  <a:pt x="2210424" y="1025361"/>
                  <a:pt x="2261926" y="1064562"/>
                  <a:pt x="2261926" y="1116140"/>
                </a:cubicBezTo>
                <a:lnTo>
                  <a:pt x="2261926" y="1491626"/>
                </a:lnTo>
                <a:cubicBezTo>
                  <a:pt x="2274283" y="1487495"/>
                  <a:pt x="2288707" y="1485432"/>
                  <a:pt x="2303125" y="1485432"/>
                </a:cubicBezTo>
                <a:cubicBezTo>
                  <a:pt x="2336084" y="1485432"/>
                  <a:pt x="2362869" y="1495751"/>
                  <a:pt x="2383466" y="1510190"/>
                </a:cubicBezTo>
                <a:cubicBezTo>
                  <a:pt x="2393769" y="1501939"/>
                  <a:pt x="2410246" y="1493688"/>
                  <a:pt x="2426728" y="1491626"/>
                </a:cubicBezTo>
                <a:lnTo>
                  <a:pt x="2426728" y="674632"/>
                </a:lnTo>
                <a:cubicBezTo>
                  <a:pt x="2426728" y="641624"/>
                  <a:pt x="2404068" y="616867"/>
                  <a:pt x="2375225" y="616867"/>
                </a:cubicBezTo>
                <a:lnTo>
                  <a:pt x="364628" y="616867"/>
                </a:lnTo>
                <a:close/>
                <a:moveTo>
                  <a:pt x="1287524" y="0"/>
                </a:moveTo>
                <a:cubicBezTo>
                  <a:pt x="1308126" y="0"/>
                  <a:pt x="1322545" y="16502"/>
                  <a:pt x="1322545" y="35071"/>
                </a:cubicBezTo>
                <a:cubicBezTo>
                  <a:pt x="1322545" y="57766"/>
                  <a:pt x="1343147" y="78398"/>
                  <a:pt x="1365806" y="78398"/>
                </a:cubicBezTo>
                <a:lnTo>
                  <a:pt x="1522372" y="78398"/>
                </a:lnTo>
                <a:cubicBezTo>
                  <a:pt x="1586230" y="78398"/>
                  <a:pt x="1637733" y="129975"/>
                  <a:pt x="1637733" y="191866"/>
                </a:cubicBezTo>
                <a:cubicBezTo>
                  <a:pt x="1637733" y="253762"/>
                  <a:pt x="1586230" y="305339"/>
                  <a:pt x="1522372" y="305339"/>
                </a:cubicBezTo>
                <a:lnTo>
                  <a:pt x="1054738" y="305339"/>
                </a:lnTo>
                <a:cubicBezTo>
                  <a:pt x="1042382" y="305339"/>
                  <a:pt x="1032079" y="309465"/>
                  <a:pt x="1023838" y="317716"/>
                </a:cubicBezTo>
                <a:cubicBezTo>
                  <a:pt x="1017660" y="325971"/>
                  <a:pt x="1013539" y="336285"/>
                  <a:pt x="1013539" y="348661"/>
                </a:cubicBezTo>
                <a:cubicBezTo>
                  <a:pt x="1013539" y="371356"/>
                  <a:pt x="1032079" y="389925"/>
                  <a:pt x="1054738" y="389925"/>
                </a:cubicBezTo>
                <a:lnTo>
                  <a:pt x="1289586" y="389925"/>
                </a:lnTo>
                <a:cubicBezTo>
                  <a:pt x="1351387" y="389925"/>
                  <a:pt x="1402890" y="441502"/>
                  <a:pt x="1402890" y="503398"/>
                </a:cubicBezTo>
                <a:lnTo>
                  <a:pt x="1402890" y="544657"/>
                </a:lnTo>
                <a:lnTo>
                  <a:pt x="2375225" y="544657"/>
                </a:lnTo>
                <a:cubicBezTo>
                  <a:pt x="2443209" y="544657"/>
                  <a:pt x="2496769" y="602423"/>
                  <a:pt x="2496769" y="674632"/>
                </a:cubicBezTo>
                <a:lnTo>
                  <a:pt x="2496769" y="1491626"/>
                </a:lnTo>
                <a:cubicBezTo>
                  <a:pt x="2513251" y="1493688"/>
                  <a:pt x="2527670" y="1501939"/>
                  <a:pt x="2540031" y="1510190"/>
                </a:cubicBezTo>
                <a:cubicBezTo>
                  <a:pt x="2560628" y="1495751"/>
                  <a:pt x="2587408" y="1485432"/>
                  <a:pt x="2620372" y="1485432"/>
                </a:cubicBezTo>
                <a:cubicBezTo>
                  <a:pt x="2684230" y="1485432"/>
                  <a:pt x="2733675" y="1526696"/>
                  <a:pt x="2733675" y="1578274"/>
                </a:cubicBezTo>
                <a:lnTo>
                  <a:pt x="2733675" y="1580337"/>
                </a:lnTo>
                <a:lnTo>
                  <a:pt x="2733675" y="1662859"/>
                </a:lnTo>
                <a:lnTo>
                  <a:pt x="2733675" y="1879488"/>
                </a:lnTo>
                <a:cubicBezTo>
                  <a:pt x="2733675" y="2003275"/>
                  <a:pt x="2680115" y="2122931"/>
                  <a:pt x="2585351" y="2205459"/>
                </a:cubicBezTo>
                <a:cubicBezTo>
                  <a:pt x="2579173" y="2209584"/>
                  <a:pt x="2577110" y="2215772"/>
                  <a:pt x="2577110" y="2224023"/>
                </a:cubicBezTo>
                <a:lnTo>
                  <a:pt x="2577110" y="2236404"/>
                </a:lnTo>
                <a:lnTo>
                  <a:pt x="2577110" y="2593321"/>
                </a:lnTo>
                <a:cubicBezTo>
                  <a:pt x="2577110" y="2611890"/>
                  <a:pt x="2560628" y="2628397"/>
                  <a:pt x="2540031" y="2628397"/>
                </a:cubicBezTo>
                <a:lnTo>
                  <a:pt x="2080639" y="2628397"/>
                </a:lnTo>
                <a:cubicBezTo>
                  <a:pt x="2062099" y="2628397"/>
                  <a:pt x="2043560" y="2611890"/>
                  <a:pt x="2043560" y="2593321"/>
                </a:cubicBezTo>
                <a:lnTo>
                  <a:pt x="2043560" y="2236404"/>
                </a:lnTo>
                <a:cubicBezTo>
                  <a:pt x="2043560" y="2226086"/>
                  <a:pt x="2037382" y="2217835"/>
                  <a:pt x="2031199" y="2211647"/>
                </a:cubicBezTo>
                <a:cubicBezTo>
                  <a:pt x="1930257" y="2129124"/>
                  <a:pt x="1874639" y="2009463"/>
                  <a:pt x="1874639" y="1879488"/>
                </a:cubicBezTo>
                <a:lnTo>
                  <a:pt x="1874639" y="1875362"/>
                </a:lnTo>
                <a:lnTo>
                  <a:pt x="1889058" y="1716500"/>
                </a:lnTo>
                <a:cubicBezTo>
                  <a:pt x="1889058" y="1714437"/>
                  <a:pt x="1889058" y="1710312"/>
                  <a:pt x="1891115" y="1706186"/>
                </a:cubicBezTo>
                <a:lnTo>
                  <a:pt x="842555" y="1706186"/>
                </a:lnTo>
                <a:cubicBezTo>
                  <a:pt x="840497" y="1730943"/>
                  <a:pt x="842555" y="1753638"/>
                  <a:pt x="844618" y="1776333"/>
                </a:cubicBezTo>
                <a:lnTo>
                  <a:pt x="861099" y="1933128"/>
                </a:lnTo>
                <a:lnTo>
                  <a:pt x="861099" y="1939316"/>
                </a:lnTo>
                <a:cubicBezTo>
                  <a:pt x="861099" y="2067228"/>
                  <a:pt x="803414" y="2188952"/>
                  <a:pt x="702476" y="2271475"/>
                </a:cubicBezTo>
                <a:cubicBezTo>
                  <a:pt x="696293" y="2277668"/>
                  <a:pt x="692173" y="2285919"/>
                  <a:pt x="690115" y="2296233"/>
                </a:cubicBezTo>
                <a:lnTo>
                  <a:pt x="690115" y="2651092"/>
                </a:lnTo>
                <a:cubicBezTo>
                  <a:pt x="690115" y="2671719"/>
                  <a:pt x="673634" y="2688225"/>
                  <a:pt x="655094" y="2688225"/>
                </a:cubicBezTo>
                <a:lnTo>
                  <a:pt x="193644" y="2688225"/>
                </a:lnTo>
                <a:cubicBezTo>
                  <a:pt x="175105" y="2688225"/>
                  <a:pt x="158623" y="2671719"/>
                  <a:pt x="158623" y="2651092"/>
                </a:cubicBezTo>
                <a:lnTo>
                  <a:pt x="158623" y="2296233"/>
                </a:lnTo>
                <a:lnTo>
                  <a:pt x="158623" y="2283856"/>
                </a:lnTo>
                <a:cubicBezTo>
                  <a:pt x="158623" y="2275601"/>
                  <a:pt x="154503" y="2267350"/>
                  <a:pt x="150382" y="2263224"/>
                </a:cubicBezTo>
                <a:cubicBezTo>
                  <a:pt x="55623" y="2180702"/>
                  <a:pt x="0" y="2063103"/>
                  <a:pt x="0" y="1939316"/>
                </a:cubicBezTo>
                <a:lnTo>
                  <a:pt x="0" y="1722693"/>
                </a:lnTo>
                <a:lnTo>
                  <a:pt x="0" y="1638102"/>
                </a:lnTo>
                <a:lnTo>
                  <a:pt x="0" y="1636039"/>
                </a:lnTo>
                <a:cubicBezTo>
                  <a:pt x="0" y="1584462"/>
                  <a:pt x="51503" y="1545266"/>
                  <a:pt x="115361" y="1545266"/>
                </a:cubicBezTo>
                <a:cubicBezTo>
                  <a:pt x="148325" y="1545266"/>
                  <a:pt x="175105" y="1555579"/>
                  <a:pt x="193644" y="1570023"/>
                </a:cubicBezTo>
                <a:cubicBezTo>
                  <a:pt x="208063" y="1559705"/>
                  <a:pt x="224545" y="1551454"/>
                  <a:pt x="243084" y="1549391"/>
                </a:cubicBezTo>
                <a:lnTo>
                  <a:pt x="243084" y="674632"/>
                </a:lnTo>
                <a:cubicBezTo>
                  <a:pt x="243084" y="602423"/>
                  <a:pt x="298707" y="544657"/>
                  <a:pt x="364628" y="544657"/>
                </a:cubicBezTo>
                <a:lnTo>
                  <a:pt x="1330785" y="544657"/>
                </a:lnTo>
                <a:lnTo>
                  <a:pt x="1330785" y="503398"/>
                </a:lnTo>
                <a:cubicBezTo>
                  <a:pt x="1330785" y="480704"/>
                  <a:pt x="1312246" y="460072"/>
                  <a:pt x="1289586" y="460072"/>
                </a:cubicBezTo>
                <a:lnTo>
                  <a:pt x="1054738" y="460072"/>
                </a:lnTo>
                <a:cubicBezTo>
                  <a:pt x="995000" y="460072"/>
                  <a:pt x="943497" y="410557"/>
                  <a:pt x="941440" y="350729"/>
                </a:cubicBezTo>
                <a:cubicBezTo>
                  <a:pt x="941440" y="319778"/>
                  <a:pt x="953801" y="288833"/>
                  <a:pt x="974398" y="268201"/>
                </a:cubicBezTo>
                <a:cubicBezTo>
                  <a:pt x="995000" y="245506"/>
                  <a:pt x="1023838" y="233130"/>
                  <a:pt x="1054738" y="233130"/>
                </a:cubicBezTo>
                <a:lnTo>
                  <a:pt x="1522372" y="233130"/>
                </a:lnTo>
                <a:cubicBezTo>
                  <a:pt x="1545031" y="233130"/>
                  <a:pt x="1565628" y="214561"/>
                  <a:pt x="1565628" y="191866"/>
                </a:cubicBezTo>
                <a:cubicBezTo>
                  <a:pt x="1565628" y="167109"/>
                  <a:pt x="1545031" y="148544"/>
                  <a:pt x="1522372" y="148544"/>
                </a:cubicBezTo>
                <a:lnTo>
                  <a:pt x="1365806" y="148544"/>
                </a:lnTo>
                <a:cubicBezTo>
                  <a:pt x="1304005" y="148544"/>
                  <a:pt x="1252503" y="96967"/>
                  <a:pt x="1252503" y="35071"/>
                </a:cubicBezTo>
                <a:cubicBezTo>
                  <a:pt x="1252503" y="16502"/>
                  <a:pt x="1268984" y="0"/>
                  <a:pt x="1287524"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43" name="Rectangle: Rounded Corners 142">
            <a:extLst>
              <a:ext uri="{FF2B5EF4-FFF2-40B4-BE49-F238E27FC236}">
                <a16:creationId xmlns:a16="http://schemas.microsoft.com/office/drawing/2014/main" id="{E7D873BB-C043-E752-0922-5910BBCBE391}"/>
              </a:ext>
            </a:extLst>
          </p:cNvPr>
          <p:cNvSpPr/>
          <p:nvPr/>
        </p:nvSpPr>
        <p:spPr bwMode="gray">
          <a:xfrm>
            <a:off x="176889" y="1927663"/>
            <a:ext cx="1074127" cy="2214413"/>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45" name="Straight Arrow Connector 144">
            <a:extLst>
              <a:ext uri="{FF2B5EF4-FFF2-40B4-BE49-F238E27FC236}">
                <a16:creationId xmlns:a16="http://schemas.microsoft.com/office/drawing/2014/main" id="{422C418B-263F-B6A4-0A9D-D5044BED73E9}"/>
              </a:ext>
            </a:extLst>
          </p:cNvPr>
          <p:cNvCxnSpPr>
            <a:stCxn id="25" idx="2"/>
            <a:endCxn id="8" idx="0"/>
          </p:cNvCxnSpPr>
          <p:nvPr/>
        </p:nvCxnSpPr>
        <p:spPr bwMode="gray">
          <a:xfrm>
            <a:off x="717349" y="2457003"/>
            <a:ext cx="0" cy="13274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3A5AE25F-6635-FFEA-A8EF-6B289E2128BE}"/>
              </a:ext>
            </a:extLst>
          </p:cNvPr>
          <p:cNvCxnSpPr>
            <a:stCxn id="8" idx="2"/>
            <a:endCxn id="14" idx="0"/>
          </p:cNvCxnSpPr>
          <p:nvPr/>
        </p:nvCxnSpPr>
        <p:spPr bwMode="gray">
          <a:xfrm>
            <a:off x="717349" y="2993154"/>
            <a:ext cx="0" cy="12756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45F9690E-7F67-D526-957E-E9557274C5CA}"/>
              </a:ext>
            </a:extLst>
          </p:cNvPr>
          <p:cNvSpPr/>
          <p:nvPr/>
        </p:nvSpPr>
        <p:spPr bwMode="gray">
          <a:xfrm>
            <a:off x="612346"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1</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149" name="Rectangle: Rounded Corners 148">
            <a:extLst>
              <a:ext uri="{FF2B5EF4-FFF2-40B4-BE49-F238E27FC236}">
                <a16:creationId xmlns:a16="http://schemas.microsoft.com/office/drawing/2014/main" id="{D8F72521-0198-565F-97EF-0DFF3A84B9CA}"/>
              </a:ext>
            </a:extLst>
          </p:cNvPr>
          <p:cNvSpPr/>
          <p:nvPr/>
        </p:nvSpPr>
        <p:spPr bwMode="gray">
          <a:xfrm>
            <a:off x="226142" y="4421500"/>
            <a:ext cx="982413" cy="403410"/>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0" name="Ovale 10">
            <a:extLst>
              <a:ext uri="{FF2B5EF4-FFF2-40B4-BE49-F238E27FC236}">
                <a16:creationId xmlns:a16="http://schemas.microsoft.com/office/drawing/2014/main" id="{44144A1E-0F31-1D13-4A29-EB727877E035}"/>
              </a:ext>
            </a:extLst>
          </p:cNvPr>
          <p:cNvSpPr/>
          <p:nvPr/>
        </p:nvSpPr>
        <p:spPr bwMode="gray">
          <a:xfrm>
            <a:off x="198447" y="437352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53" name="Rectangle: Rounded Corners 152">
            <a:extLst>
              <a:ext uri="{FF2B5EF4-FFF2-40B4-BE49-F238E27FC236}">
                <a16:creationId xmlns:a16="http://schemas.microsoft.com/office/drawing/2014/main" id="{50D65057-2C01-B244-94DE-4763D87C128D}"/>
              </a:ext>
            </a:extLst>
          </p:cNvPr>
          <p:cNvSpPr/>
          <p:nvPr/>
        </p:nvSpPr>
        <p:spPr bwMode="gray">
          <a:xfrm>
            <a:off x="226142" y="4941785"/>
            <a:ext cx="982413" cy="40341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a:ea typeface="+mn-ea"/>
              <a:cs typeface="+mn-cs"/>
            </a:endParaRPr>
          </a:p>
        </p:txBody>
      </p:sp>
      <p:sp>
        <p:nvSpPr>
          <p:cNvPr id="154" name="Ovale 10">
            <a:extLst>
              <a:ext uri="{FF2B5EF4-FFF2-40B4-BE49-F238E27FC236}">
                <a16:creationId xmlns:a16="http://schemas.microsoft.com/office/drawing/2014/main" id="{4B5C80F1-D050-81EF-CE2B-6C37E2D9722F}"/>
              </a:ext>
            </a:extLst>
          </p:cNvPr>
          <p:cNvSpPr/>
          <p:nvPr/>
        </p:nvSpPr>
        <p:spPr bwMode="gray">
          <a:xfrm>
            <a:off x="198447" y="4898986"/>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61" name="Rectangle: Rounded Corners 160">
            <a:extLst>
              <a:ext uri="{FF2B5EF4-FFF2-40B4-BE49-F238E27FC236}">
                <a16:creationId xmlns:a16="http://schemas.microsoft.com/office/drawing/2014/main" id="{5597A28D-278A-7E8E-D92D-65FF3113C90D}"/>
              </a:ext>
            </a:extLst>
          </p:cNvPr>
          <p:cNvSpPr/>
          <p:nvPr/>
        </p:nvSpPr>
        <p:spPr bwMode="gray">
          <a:xfrm>
            <a:off x="176889" y="4313760"/>
            <a:ext cx="1074127" cy="1666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163" name="Straight Arrow Connector 162">
            <a:extLst>
              <a:ext uri="{FF2B5EF4-FFF2-40B4-BE49-F238E27FC236}">
                <a16:creationId xmlns:a16="http://schemas.microsoft.com/office/drawing/2014/main" id="{35247089-0232-8787-8AE8-6231AB7C2A10}"/>
              </a:ext>
            </a:extLst>
          </p:cNvPr>
          <p:cNvCxnSpPr>
            <a:stCxn id="149" idx="2"/>
            <a:endCxn id="153" idx="0"/>
          </p:cNvCxnSpPr>
          <p:nvPr/>
        </p:nvCxnSpPr>
        <p:spPr bwMode="gray">
          <a:xfrm>
            <a:off x="717349" y="4824910"/>
            <a:ext cx="0" cy="11687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780B69CF-CA9F-9048-9961-A00C49394CC6}"/>
              </a:ext>
            </a:extLst>
          </p:cNvPr>
          <p:cNvSpPr/>
          <p:nvPr/>
        </p:nvSpPr>
        <p:spPr bwMode="gray">
          <a:xfrm>
            <a:off x="618607" y="5963053"/>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2</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202" name="Freeform 21">
            <a:extLst>
              <a:ext uri="{FF2B5EF4-FFF2-40B4-BE49-F238E27FC236}">
                <a16:creationId xmlns:a16="http://schemas.microsoft.com/office/drawing/2014/main" id="{66134E75-9568-56FB-F1EB-87F1D13AD7C0}"/>
              </a:ext>
            </a:extLst>
          </p:cNvPr>
          <p:cNvSpPr>
            <a:spLocks noChangeArrowheads="1"/>
          </p:cNvSpPr>
          <p:nvPr/>
        </p:nvSpPr>
        <p:spPr bwMode="auto">
          <a:xfrm>
            <a:off x="367431" y="4509359"/>
            <a:ext cx="180881" cy="251270"/>
          </a:xfrm>
          <a:custGeom>
            <a:avLst/>
            <a:gdLst>
              <a:gd name="connsiteX0" fmla="*/ 283262 w 483754"/>
              <a:gd name="connsiteY0" fmla="*/ 461961 h 547251"/>
              <a:gd name="connsiteX1" fmla="*/ 268797 w 483754"/>
              <a:gd name="connsiteY1" fmla="*/ 468796 h 547251"/>
              <a:gd name="connsiteX2" fmla="*/ 261565 w 483754"/>
              <a:gd name="connsiteY2" fmla="*/ 467187 h 547251"/>
              <a:gd name="connsiteX3" fmla="*/ 261565 w 483754"/>
              <a:gd name="connsiteY3" fmla="*/ 527093 h 547251"/>
              <a:gd name="connsiteX4" fmla="*/ 283663 w 483754"/>
              <a:gd name="connsiteY4" fmla="*/ 513424 h 547251"/>
              <a:gd name="connsiteX5" fmla="*/ 291297 w 483754"/>
              <a:gd name="connsiteY5" fmla="*/ 513424 h 547251"/>
              <a:gd name="connsiteX6" fmla="*/ 312994 w 483754"/>
              <a:gd name="connsiteY6" fmla="*/ 527093 h 547251"/>
              <a:gd name="connsiteX7" fmla="*/ 312994 w 483754"/>
              <a:gd name="connsiteY7" fmla="*/ 467187 h 547251"/>
              <a:gd name="connsiteX8" fmla="*/ 291699 w 483754"/>
              <a:gd name="connsiteY8" fmla="*/ 461961 h 547251"/>
              <a:gd name="connsiteX9" fmla="*/ 283262 w 483754"/>
              <a:gd name="connsiteY9" fmla="*/ 461961 h 547251"/>
              <a:gd name="connsiteX10" fmla="*/ 14464 w 483754"/>
              <a:gd name="connsiteY10" fmla="*/ 394415 h 547251"/>
              <a:gd name="connsiteX11" fmla="*/ 14464 w 483754"/>
              <a:gd name="connsiteY11" fmla="*/ 440652 h 547251"/>
              <a:gd name="connsiteX12" fmla="*/ 52232 w 483754"/>
              <a:gd name="connsiteY12" fmla="*/ 478445 h 547251"/>
              <a:gd name="connsiteX13" fmla="*/ 90001 w 483754"/>
              <a:gd name="connsiteY13" fmla="*/ 440652 h 547251"/>
              <a:gd name="connsiteX14" fmla="*/ 90001 w 483754"/>
              <a:gd name="connsiteY14" fmla="*/ 434621 h 547251"/>
              <a:gd name="connsiteX15" fmla="*/ 90001 w 483754"/>
              <a:gd name="connsiteY15" fmla="*/ 394415 h 547251"/>
              <a:gd name="connsiteX16" fmla="*/ 266788 w 483754"/>
              <a:gd name="connsiteY16" fmla="*/ 353406 h 547251"/>
              <a:gd name="connsiteX17" fmla="*/ 263172 w 483754"/>
              <a:gd name="connsiteY17" fmla="*/ 359035 h 547251"/>
              <a:gd name="connsiteX18" fmla="*/ 257547 w 483754"/>
              <a:gd name="connsiteY18" fmla="*/ 373911 h 547251"/>
              <a:gd name="connsiteX19" fmla="*/ 242279 w 483754"/>
              <a:gd name="connsiteY19" fmla="*/ 379539 h 547251"/>
              <a:gd name="connsiteX20" fmla="*/ 237056 w 483754"/>
              <a:gd name="connsiteY20" fmla="*/ 383158 h 547251"/>
              <a:gd name="connsiteX21" fmla="*/ 238261 w 483754"/>
              <a:gd name="connsiteY21" fmla="*/ 389189 h 547251"/>
              <a:gd name="connsiteX22" fmla="*/ 245092 w 483754"/>
              <a:gd name="connsiteY22" fmla="*/ 403663 h 547251"/>
              <a:gd name="connsiteX23" fmla="*/ 238261 w 483754"/>
              <a:gd name="connsiteY23" fmla="*/ 418539 h 547251"/>
              <a:gd name="connsiteX24" fmla="*/ 237056 w 483754"/>
              <a:gd name="connsiteY24" fmla="*/ 424570 h 547251"/>
              <a:gd name="connsiteX25" fmla="*/ 242279 w 483754"/>
              <a:gd name="connsiteY25" fmla="*/ 427786 h 547251"/>
              <a:gd name="connsiteX26" fmla="*/ 243484 w 483754"/>
              <a:gd name="connsiteY26" fmla="*/ 427786 h 547251"/>
              <a:gd name="connsiteX27" fmla="*/ 257547 w 483754"/>
              <a:gd name="connsiteY27" fmla="*/ 433817 h 547251"/>
              <a:gd name="connsiteX28" fmla="*/ 260360 w 483754"/>
              <a:gd name="connsiteY28" fmla="*/ 437033 h 547251"/>
              <a:gd name="connsiteX29" fmla="*/ 261163 w 483754"/>
              <a:gd name="connsiteY29" fmla="*/ 439044 h 547251"/>
              <a:gd name="connsiteX30" fmla="*/ 263172 w 483754"/>
              <a:gd name="connsiteY30" fmla="*/ 448693 h 547251"/>
              <a:gd name="connsiteX31" fmla="*/ 266788 w 483754"/>
              <a:gd name="connsiteY31" fmla="*/ 453920 h 547251"/>
              <a:gd name="connsiteX32" fmla="*/ 272815 w 483754"/>
              <a:gd name="connsiteY32" fmla="*/ 452713 h 547251"/>
              <a:gd name="connsiteX33" fmla="*/ 287279 w 483754"/>
              <a:gd name="connsiteY33" fmla="*/ 446280 h 547251"/>
              <a:gd name="connsiteX34" fmla="*/ 302146 w 483754"/>
              <a:gd name="connsiteY34" fmla="*/ 452713 h 547251"/>
              <a:gd name="connsiteX35" fmla="*/ 308172 w 483754"/>
              <a:gd name="connsiteY35" fmla="*/ 453920 h 547251"/>
              <a:gd name="connsiteX36" fmla="*/ 311387 w 483754"/>
              <a:gd name="connsiteY36" fmla="*/ 448693 h 547251"/>
              <a:gd name="connsiteX37" fmla="*/ 313798 w 483754"/>
              <a:gd name="connsiteY37" fmla="*/ 439044 h 547251"/>
              <a:gd name="connsiteX38" fmla="*/ 314601 w 483754"/>
              <a:gd name="connsiteY38" fmla="*/ 437033 h 547251"/>
              <a:gd name="connsiteX39" fmla="*/ 317414 w 483754"/>
              <a:gd name="connsiteY39" fmla="*/ 433817 h 547251"/>
              <a:gd name="connsiteX40" fmla="*/ 332280 w 483754"/>
              <a:gd name="connsiteY40" fmla="*/ 427786 h 547251"/>
              <a:gd name="connsiteX41" fmla="*/ 337503 w 483754"/>
              <a:gd name="connsiteY41" fmla="*/ 424570 h 547251"/>
              <a:gd name="connsiteX42" fmla="*/ 335896 w 483754"/>
              <a:gd name="connsiteY42" fmla="*/ 418539 h 547251"/>
              <a:gd name="connsiteX43" fmla="*/ 329869 w 483754"/>
              <a:gd name="connsiteY43" fmla="*/ 403663 h 547251"/>
              <a:gd name="connsiteX44" fmla="*/ 335896 w 483754"/>
              <a:gd name="connsiteY44" fmla="*/ 389189 h 547251"/>
              <a:gd name="connsiteX45" fmla="*/ 337503 w 483754"/>
              <a:gd name="connsiteY45" fmla="*/ 383158 h 547251"/>
              <a:gd name="connsiteX46" fmla="*/ 332280 w 483754"/>
              <a:gd name="connsiteY46" fmla="*/ 379539 h 547251"/>
              <a:gd name="connsiteX47" fmla="*/ 317414 w 483754"/>
              <a:gd name="connsiteY47" fmla="*/ 373911 h 547251"/>
              <a:gd name="connsiteX48" fmla="*/ 311387 w 483754"/>
              <a:gd name="connsiteY48" fmla="*/ 359035 h 547251"/>
              <a:gd name="connsiteX49" fmla="*/ 308172 w 483754"/>
              <a:gd name="connsiteY49" fmla="*/ 353406 h 547251"/>
              <a:gd name="connsiteX50" fmla="*/ 302146 w 483754"/>
              <a:gd name="connsiteY50" fmla="*/ 355014 h 547251"/>
              <a:gd name="connsiteX51" fmla="*/ 287279 w 483754"/>
              <a:gd name="connsiteY51" fmla="*/ 361447 h 547251"/>
              <a:gd name="connsiteX52" fmla="*/ 272815 w 483754"/>
              <a:gd name="connsiteY52" fmla="*/ 355014 h 547251"/>
              <a:gd name="connsiteX53" fmla="*/ 266788 w 483754"/>
              <a:gd name="connsiteY53" fmla="*/ 353406 h 547251"/>
              <a:gd name="connsiteX54" fmla="*/ 157602 w 483754"/>
              <a:gd name="connsiteY54" fmla="*/ 258925 h 547251"/>
              <a:gd name="connsiteX55" fmla="*/ 295595 w 483754"/>
              <a:gd name="connsiteY55" fmla="*/ 258925 h 547251"/>
              <a:gd name="connsiteX56" fmla="*/ 302858 w 483754"/>
              <a:gd name="connsiteY56" fmla="*/ 265827 h 547251"/>
              <a:gd name="connsiteX57" fmla="*/ 295595 w 483754"/>
              <a:gd name="connsiteY57" fmla="*/ 272729 h 547251"/>
              <a:gd name="connsiteX58" fmla="*/ 157602 w 483754"/>
              <a:gd name="connsiteY58" fmla="*/ 272729 h 547251"/>
              <a:gd name="connsiteX59" fmla="*/ 150743 w 483754"/>
              <a:gd name="connsiteY59" fmla="*/ 265827 h 547251"/>
              <a:gd name="connsiteX60" fmla="*/ 157602 w 483754"/>
              <a:gd name="connsiteY60" fmla="*/ 258925 h 547251"/>
              <a:gd name="connsiteX61" fmla="*/ 157571 w 483754"/>
              <a:gd name="connsiteY61" fmla="*/ 212816 h 547251"/>
              <a:gd name="connsiteX62" fmla="*/ 416628 w 483754"/>
              <a:gd name="connsiteY62" fmla="*/ 212816 h 547251"/>
              <a:gd name="connsiteX63" fmla="*/ 423456 w 483754"/>
              <a:gd name="connsiteY63" fmla="*/ 219909 h 547251"/>
              <a:gd name="connsiteX64" fmla="*/ 416628 w 483754"/>
              <a:gd name="connsiteY64" fmla="*/ 226609 h 547251"/>
              <a:gd name="connsiteX65" fmla="*/ 157571 w 483754"/>
              <a:gd name="connsiteY65" fmla="*/ 226609 h 547251"/>
              <a:gd name="connsiteX66" fmla="*/ 150743 w 483754"/>
              <a:gd name="connsiteY66" fmla="*/ 219909 h 547251"/>
              <a:gd name="connsiteX67" fmla="*/ 157571 w 483754"/>
              <a:gd name="connsiteY67" fmla="*/ 212816 h 547251"/>
              <a:gd name="connsiteX68" fmla="*/ 157571 w 483754"/>
              <a:gd name="connsiteY68" fmla="*/ 168478 h 547251"/>
              <a:gd name="connsiteX69" fmla="*/ 416628 w 483754"/>
              <a:gd name="connsiteY69" fmla="*/ 168478 h 547251"/>
              <a:gd name="connsiteX70" fmla="*/ 423456 w 483754"/>
              <a:gd name="connsiteY70" fmla="*/ 175369 h 547251"/>
              <a:gd name="connsiteX71" fmla="*/ 416628 w 483754"/>
              <a:gd name="connsiteY71" fmla="*/ 182259 h 547251"/>
              <a:gd name="connsiteX72" fmla="*/ 157571 w 483754"/>
              <a:gd name="connsiteY72" fmla="*/ 182259 h 547251"/>
              <a:gd name="connsiteX73" fmla="*/ 150743 w 483754"/>
              <a:gd name="connsiteY73" fmla="*/ 175369 h 547251"/>
              <a:gd name="connsiteX74" fmla="*/ 157571 w 483754"/>
              <a:gd name="connsiteY74" fmla="*/ 168478 h 547251"/>
              <a:gd name="connsiteX75" fmla="*/ 157571 w 483754"/>
              <a:gd name="connsiteY75" fmla="*/ 120596 h 547251"/>
              <a:gd name="connsiteX76" fmla="*/ 416628 w 483754"/>
              <a:gd name="connsiteY76" fmla="*/ 120596 h 547251"/>
              <a:gd name="connsiteX77" fmla="*/ 423456 w 483754"/>
              <a:gd name="connsiteY77" fmla="*/ 127498 h 547251"/>
              <a:gd name="connsiteX78" fmla="*/ 416628 w 483754"/>
              <a:gd name="connsiteY78" fmla="*/ 134399 h 547251"/>
              <a:gd name="connsiteX79" fmla="*/ 157571 w 483754"/>
              <a:gd name="connsiteY79" fmla="*/ 134399 h 547251"/>
              <a:gd name="connsiteX80" fmla="*/ 150743 w 483754"/>
              <a:gd name="connsiteY80" fmla="*/ 127498 h 547251"/>
              <a:gd name="connsiteX81" fmla="*/ 157571 w 483754"/>
              <a:gd name="connsiteY81" fmla="*/ 120596 h 547251"/>
              <a:gd name="connsiteX82" fmla="*/ 157571 w 483754"/>
              <a:gd name="connsiteY82" fmla="*/ 76258 h 547251"/>
              <a:gd name="connsiteX83" fmla="*/ 416628 w 483754"/>
              <a:gd name="connsiteY83" fmla="*/ 76258 h 547251"/>
              <a:gd name="connsiteX84" fmla="*/ 423456 w 483754"/>
              <a:gd name="connsiteY84" fmla="*/ 83149 h 547251"/>
              <a:gd name="connsiteX85" fmla="*/ 416628 w 483754"/>
              <a:gd name="connsiteY85" fmla="*/ 90040 h 547251"/>
              <a:gd name="connsiteX86" fmla="*/ 157571 w 483754"/>
              <a:gd name="connsiteY86" fmla="*/ 90040 h 547251"/>
              <a:gd name="connsiteX87" fmla="*/ 150743 w 483754"/>
              <a:gd name="connsiteY87" fmla="*/ 83149 h 547251"/>
              <a:gd name="connsiteX88" fmla="*/ 157571 w 483754"/>
              <a:gd name="connsiteY88" fmla="*/ 76258 h 547251"/>
              <a:gd name="connsiteX89" fmla="*/ 87590 w 483754"/>
              <a:gd name="connsiteY89" fmla="*/ 14474 h 547251"/>
              <a:gd name="connsiteX90" fmla="*/ 104063 w 483754"/>
              <a:gd name="connsiteY90" fmla="*/ 51865 h 547251"/>
              <a:gd name="connsiteX91" fmla="*/ 104063 w 483754"/>
              <a:gd name="connsiteY91" fmla="*/ 96493 h 547251"/>
              <a:gd name="connsiteX92" fmla="*/ 104063 w 483754"/>
              <a:gd name="connsiteY92" fmla="*/ 104936 h 547251"/>
              <a:gd name="connsiteX93" fmla="*/ 104063 w 483754"/>
              <a:gd name="connsiteY93" fmla="*/ 387179 h 547251"/>
              <a:gd name="connsiteX94" fmla="*/ 104063 w 483754"/>
              <a:gd name="connsiteY94" fmla="*/ 434621 h 547251"/>
              <a:gd name="connsiteX95" fmla="*/ 104063 w 483754"/>
              <a:gd name="connsiteY95" fmla="*/ 440652 h 547251"/>
              <a:gd name="connsiteX96" fmla="*/ 87590 w 483754"/>
              <a:gd name="connsiteY96" fmla="*/ 478445 h 547251"/>
              <a:gd name="connsiteX97" fmla="*/ 247100 w 483754"/>
              <a:gd name="connsiteY97" fmla="*/ 478445 h 547251"/>
              <a:gd name="connsiteX98" fmla="*/ 247100 w 483754"/>
              <a:gd name="connsiteY98" fmla="*/ 443868 h 547251"/>
              <a:gd name="connsiteX99" fmla="*/ 243484 w 483754"/>
              <a:gd name="connsiteY99" fmla="*/ 442260 h 547251"/>
              <a:gd name="connsiteX100" fmla="*/ 224199 w 483754"/>
              <a:gd name="connsiteY100" fmla="*/ 430198 h 547251"/>
              <a:gd name="connsiteX101" fmla="*/ 229020 w 483754"/>
              <a:gd name="connsiteY101" fmla="*/ 408085 h 547251"/>
              <a:gd name="connsiteX102" fmla="*/ 231029 w 483754"/>
              <a:gd name="connsiteY102" fmla="*/ 403663 h 547251"/>
              <a:gd name="connsiteX103" fmla="*/ 229020 w 483754"/>
              <a:gd name="connsiteY103" fmla="*/ 399642 h 547251"/>
              <a:gd name="connsiteX104" fmla="*/ 224199 w 483754"/>
              <a:gd name="connsiteY104" fmla="*/ 377529 h 547251"/>
              <a:gd name="connsiteX105" fmla="*/ 243484 w 483754"/>
              <a:gd name="connsiteY105" fmla="*/ 365468 h 547251"/>
              <a:gd name="connsiteX106" fmla="*/ 247502 w 483754"/>
              <a:gd name="connsiteY106" fmla="*/ 363859 h 547251"/>
              <a:gd name="connsiteX107" fmla="*/ 249109 w 483754"/>
              <a:gd name="connsiteY107" fmla="*/ 359839 h 547251"/>
              <a:gd name="connsiteX108" fmla="*/ 261163 w 483754"/>
              <a:gd name="connsiteY108" fmla="*/ 340540 h 547251"/>
              <a:gd name="connsiteX109" fmla="*/ 283262 w 483754"/>
              <a:gd name="connsiteY109" fmla="*/ 345365 h 547251"/>
              <a:gd name="connsiteX110" fmla="*/ 291699 w 483754"/>
              <a:gd name="connsiteY110" fmla="*/ 345365 h 547251"/>
              <a:gd name="connsiteX111" fmla="*/ 313798 w 483754"/>
              <a:gd name="connsiteY111" fmla="*/ 340540 h 547251"/>
              <a:gd name="connsiteX112" fmla="*/ 325851 w 483754"/>
              <a:gd name="connsiteY112" fmla="*/ 359839 h 547251"/>
              <a:gd name="connsiteX113" fmla="*/ 327458 w 483754"/>
              <a:gd name="connsiteY113" fmla="*/ 363859 h 547251"/>
              <a:gd name="connsiteX114" fmla="*/ 331476 w 483754"/>
              <a:gd name="connsiteY114" fmla="*/ 365468 h 547251"/>
              <a:gd name="connsiteX115" fmla="*/ 350762 w 483754"/>
              <a:gd name="connsiteY115" fmla="*/ 377529 h 547251"/>
              <a:gd name="connsiteX116" fmla="*/ 345539 w 483754"/>
              <a:gd name="connsiteY116" fmla="*/ 399642 h 547251"/>
              <a:gd name="connsiteX117" fmla="*/ 343932 w 483754"/>
              <a:gd name="connsiteY117" fmla="*/ 403663 h 547251"/>
              <a:gd name="connsiteX118" fmla="*/ 345539 w 483754"/>
              <a:gd name="connsiteY118" fmla="*/ 408085 h 547251"/>
              <a:gd name="connsiteX119" fmla="*/ 350762 w 483754"/>
              <a:gd name="connsiteY119" fmla="*/ 430198 h 547251"/>
              <a:gd name="connsiteX120" fmla="*/ 331476 w 483754"/>
              <a:gd name="connsiteY120" fmla="*/ 442260 h 547251"/>
              <a:gd name="connsiteX121" fmla="*/ 327458 w 483754"/>
              <a:gd name="connsiteY121" fmla="*/ 443868 h 547251"/>
              <a:gd name="connsiteX122" fmla="*/ 327458 w 483754"/>
              <a:gd name="connsiteY122" fmla="*/ 478445 h 547251"/>
              <a:gd name="connsiteX123" fmla="*/ 397370 w 483754"/>
              <a:gd name="connsiteY123" fmla="*/ 478445 h 547251"/>
              <a:gd name="connsiteX124" fmla="*/ 469692 w 483754"/>
              <a:gd name="connsiteY124" fmla="*/ 406075 h 547251"/>
              <a:gd name="connsiteX125" fmla="*/ 468486 w 483754"/>
              <a:gd name="connsiteY125" fmla="*/ 86039 h 547251"/>
              <a:gd name="connsiteX126" fmla="*/ 396566 w 483754"/>
              <a:gd name="connsiteY126" fmla="*/ 14474 h 547251"/>
              <a:gd name="connsiteX127" fmla="*/ 52232 w 483754"/>
              <a:gd name="connsiteY127" fmla="*/ 14474 h 547251"/>
              <a:gd name="connsiteX128" fmla="*/ 14464 w 483754"/>
              <a:gd name="connsiteY128" fmla="*/ 51865 h 547251"/>
              <a:gd name="connsiteX129" fmla="*/ 14464 w 483754"/>
              <a:gd name="connsiteY129" fmla="*/ 97699 h 547251"/>
              <a:gd name="connsiteX130" fmla="*/ 90001 w 483754"/>
              <a:gd name="connsiteY130" fmla="*/ 97699 h 547251"/>
              <a:gd name="connsiteX131" fmla="*/ 90001 w 483754"/>
              <a:gd name="connsiteY131" fmla="*/ 96493 h 547251"/>
              <a:gd name="connsiteX132" fmla="*/ 90001 w 483754"/>
              <a:gd name="connsiteY132" fmla="*/ 51865 h 547251"/>
              <a:gd name="connsiteX133" fmla="*/ 52232 w 483754"/>
              <a:gd name="connsiteY133" fmla="*/ 14474 h 547251"/>
              <a:gd name="connsiteX134" fmla="*/ 52232 w 483754"/>
              <a:gd name="connsiteY134" fmla="*/ 0 h 547251"/>
              <a:gd name="connsiteX135" fmla="*/ 396566 w 483754"/>
              <a:gd name="connsiteY135" fmla="*/ 0 h 547251"/>
              <a:gd name="connsiteX136" fmla="*/ 482951 w 483754"/>
              <a:gd name="connsiteY136" fmla="*/ 86039 h 547251"/>
              <a:gd name="connsiteX137" fmla="*/ 483754 w 483754"/>
              <a:gd name="connsiteY137" fmla="*/ 406075 h 547251"/>
              <a:gd name="connsiteX138" fmla="*/ 397370 w 483754"/>
              <a:gd name="connsiteY138" fmla="*/ 492517 h 547251"/>
              <a:gd name="connsiteX139" fmla="*/ 327458 w 483754"/>
              <a:gd name="connsiteY139" fmla="*/ 492517 h 547251"/>
              <a:gd name="connsiteX140" fmla="*/ 327458 w 483754"/>
              <a:gd name="connsiteY140" fmla="*/ 539959 h 547251"/>
              <a:gd name="connsiteX141" fmla="*/ 323842 w 483754"/>
              <a:gd name="connsiteY141" fmla="*/ 546392 h 547251"/>
              <a:gd name="connsiteX142" fmla="*/ 320226 w 483754"/>
              <a:gd name="connsiteY142" fmla="*/ 547196 h 547251"/>
              <a:gd name="connsiteX143" fmla="*/ 316208 w 483754"/>
              <a:gd name="connsiteY143" fmla="*/ 545990 h 547251"/>
              <a:gd name="connsiteX144" fmla="*/ 287279 w 483754"/>
              <a:gd name="connsiteY144" fmla="*/ 527898 h 547251"/>
              <a:gd name="connsiteX145" fmla="*/ 257949 w 483754"/>
              <a:gd name="connsiteY145" fmla="*/ 545990 h 547251"/>
              <a:gd name="connsiteX146" fmla="*/ 250717 w 483754"/>
              <a:gd name="connsiteY146" fmla="*/ 546392 h 547251"/>
              <a:gd name="connsiteX147" fmla="*/ 247100 w 483754"/>
              <a:gd name="connsiteY147" fmla="*/ 539959 h 547251"/>
              <a:gd name="connsiteX148" fmla="*/ 247100 w 483754"/>
              <a:gd name="connsiteY148" fmla="*/ 492517 h 547251"/>
              <a:gd name="connsiteX149" fmla="*/ 53036 w 483754"/>
              <a:gd name="connsiteY149" fmla="*/ 492517 h 547251"/>
              <a:gd name="connsiteX150" fmla="*/ 52634 w 483754"/>
              <a:gd name="connsiteY150" fmla="*/ 492517 h 547251"/>
              <a:gd name="connsiteX151" fmla="*/ 52232 w 483754"/>
              <a:gd name="connsiteY151" fmla="*/ 492517 h 547251"/>
              <a:gd name="connsiteX152" fmla="*/ 0 w 483754"/>
              <a:gd name="connsiteY152" fmla="*/ 440652 h 547251"/>
              <a:gd name="connsiteX153" fmla="*/ 0 w 483754"/>
              <a:gd name="connsiteY153" fmla="*/ 387179 h 547251"/>
              <a:gd name="connsiteX154" fmla="*/ 7232 w 483754"/>
              <a:gd name="connsiteY154" fmla="*/ 379942 h 547251"/>
              <a:gd name="connsiteX155" fmla="*/ 90001 w 483754"/>
              <a:gd name="connsiteY155" fmla="*/ 379942 h 547251"/>
              <a:gd name="connsiteX156" fmla="*/ 90001 w 483754"/>
              <a:gd name="connsiteY156" fmla="*/ 112173 h 547251"/>
              <a:gd name="connsiteX157" fmla="*/ 7232 w 483754"/>
              <a:gd name="connsiteY157" fmla="*/ 112173 h 547251"/>
              <a:gd name="connsiteX158" fmla="*/ 0 w 483754"/>
              <a:gd name="connsiteY158" fmla="*/ 104936 h 547251"/>
              <a:gd name="connsiteX159" fmla="*/ 0 w 483754"/>
              <a:gd name="connsiteY159" fmla="*/ 51865 h 547251"/>
              <a:gd name="connsiteX160" fmla="*/ 52232 w 483754"/>
              <a:gd name="connsiteY160" fmla="*/ 0 h 54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83754" h="547251">
                <a:moveTo>
                  <a:pt x="283262" y="461961"/>
                </a:moveTo>
                <a:cubicBezTo>
                  <a:pt x="279244" y="465981"/>
                  <a:pt x="274422" y="468796"/>
                  <a:pt x="268797" y="468796"/>
                </a:cubicBezTo>
                <a:cubicBezTo>
                  <a:pt x="266386" y="468796"/>
                  <a:pt x="263976" y="467991"/>
                  <a:pt x="261565" y="467187"/>
                </a:cubicBezTo>
                <a:lnTo>
                  <a:pt x="261565" y="527093"/>
                </a:lnTo>
                <a:lnTo>
                  <a:pt x="283663" y="513424"/>
                </a:lnTo>
                <a:cubicBezTo>
                  <a:pt x="285672" y="511815"/>
                  <a:pt x="288887" y="511815"/>
                  <a:pt x="291297" y="513424"/>
                </a:cubicBezTo>
                <a:lnTo>
                  <a:pt x="312994" y="527093"/>
                </a:lnTo>
                <a:lnTo>
                  <a:pt x="312994" y="467187"/>
                </a:lnTo>
                <a:cubicBezTo>
                  <a:pt x="305360" y="470404"/>
                  <a:pt x="296922" y="468393"/>
                  <a:pt x="291699" y="461961"/>
                </a:cubicBezTo>
                <a:cubicBezTo>
                  <a:pt x="289288" y="459950"/>
                  <a:pt x="285270" y="459950"/>
                  <a:pt x="283262" y="461961"/>
                </a:cubicBezTo>
                <a:close/>
                <a:moveTo>
                  <a:pt x="14464" y="394415"/>
                </a:moveTo>
                <a:lnTo>
                  <a:pt x="14464" y="440652"/>
                </a:lnTo>
                <a:cubicBezTo>
                  <a:pt x="14464" y="461157"/>
                  <a:pt x="31339" y="478445"/>
                  <a:pt x="52232" y="478445"/>
                </a:cubicBezTo>
                <a:cubicBezTo>
                  <a:pt x="72724" y="478445"/>
                  <a:pt x="90001" y="461157"/>
                  <a:pt x="90001" y="440652"/>
                </a:cubicBezTo>
                <a:lnTo>
                  <a:pt x="90001" y="434621"/>
                </a:lnTo>
                <a:lnTo>
                  <a:pt x="90001" y="394415"/>
                </a:lnTo>
                <a:close/>
                <a:moveTo>
                  <a:pt x="266788" y="353406"/>
                </a:moveTo>
                <a:cubicBezTo>
                  <a:pt x="265583" y="354210"/>
                  <a:pt x="263172" y="355416"/>
                  <a:pt x="263172" y="359035"/>
                </a:cubicBezTo>
                <a:cubicBezTo>
                  <a:pt x="263574" y="364663"/>
                  <a:pt x="261565" y="369890"/>
                  <a:pt x="257547" y="373911"/>
                </a:cubicBezTo>
                <a:cubicBezTo>
                  <a:pt x="253529" y="377931"/>
                  <a:pt x="248306" y="379942"/>
                  <a:pt x="242279" y="379539"/>
                </a:cubicBezTo>
                <a:cubicBezTo>
                  <a:pt x="239467" y="379539"/>
                  <a:pt x="237458" y="382354"/>
                  <a:pt x="237056" y="383158"/>
                </a:cubicBezTo>
                <a:cubicBezTo>
                  <a:pt x="237056" y="383962"/>
                  <a:pt x="235850" y="386776"/>
                  <a:pt x="238261" y="389189"/>
                </a:cubicBezTo>
                <a:cubicBezTo>
                  <a:pt x="242681" y="393209"/>
                  <a:pt x="245092" y="398034"/>
                  <a:pt x="245092" y="403663"/>
                </a:cubicBezTo>
                <a:cubicBezTo>
                  <a:pt x="245092" y="409292"/>
                  <a:pt x="242681" y="414518"/>
                  <a:pt x="238261" y="418539"/>
                </a:cubicBezTo>
                <a:cubicBezTo>
                  <a:pt x="235850" y="420549"/>
                  <a:pt x="237056" y="423765"/>
                  <a:pt x="237056" y="424570"/>
                </a:cubicBezTo>
                <a:cubicBezTo>
                  <a:pt x="237458" y="425374"/>
                  <a:pt x="238663" y="428188"/>
                  <a:pt x="242279" y="427786"/>
                </a:cubicBezTo>
                <a:cubicBezTo>
                  <a:pt x="242681" y="427786"/>
                  <a:pt x="243484" y="427786"/>
                  <a:pt x="243484" y="427786"/>
                </a:cubicBezTo>
                <a:cubicBezTo>
                  <a:pt x="248708" y="427786"/>
                  <a:pt x="253931" y="429796"/>
                  <a:pt x="257547" y="433817"/>
                </a:cubicBezTo>
                <a:cubicBezTo>
                  <a:pt x="258351" y="434621"/>
                  <a:pt x="259556" y="435827"/>
                  <a:pt x="260360" y="437033"/>
                </a:cubicBezTo>
                <a:cubicBezTo>
                  <a:pt x="260761" y="437837"/>
                  <a:pt x="260761" y="438239"/>
                  <a:pt x="261163" y="439044"/>
                </a:cubicBezTo>
                <a:cubicBezTo>
                  <a:pt x="262770" y="441858"/>
                  <a:pt x="263172" y="445074"/>
                  <a:pt x="263172" y="448693"/>
                </a:cubicBezTo>
                <a:cubicBezTo>
                  <a:pt x="263172" y="452311"/>
                  <a:pt x="265583" y="453517"/>
                  <a:pt x="266788" y="453920"/>
                </a:cubicBezTo>
                <a:cubicBezTo>
                  <a:pt x="267592" y="454322"/>
                  <a:pt x="270404" y="455126"/>
                  <a:pt x="272815" y="452713"/>
                </a:cubicBezTo>
                <a:cubicBezTo>
                  <a:pt x="276431" y="448291"/>
                  <a:pt x="281654" y="446280"/>
                  <a:pt x="287279" y="446280"/>
                </a:cubicBezTo>
                <a:cubicBezTo>
                  <a:pt x="292904" y="446280"/>
                  <a:pt x="298128" y="448291"/>
                  <a:pt x="302146" y="452713"/>
                </a:cubicBezTo>
                <a:cubicBezTo>
                  <a:pt x="304155" y="455126"/>
                  <a:pt x="307369" y="454322"/>
                  <a:pt x="308172" y="453920"/>
                </a:cubicBezTo>
                <a:cubicBezTo>
                  <a:pt x="308976" y="453517"/>
                  <a:pt x="311387" y="452311"/>
                  <a:pt x="311387" y="448693"/>
                </a:cubicBezTo>
                <a:cubicBezTo>
                  <a:pt x="311387" y="445074"/>
                  <a:pt x="312190" y="441858"/>
                  <a:pt x="313798" y="439044"/>
                </a:cubicBezTo>
                <a:cubicBezTo>
                  <a:pt x="313798" y="438239"/>
                  <a:pt x="313798" y="437837"/>
                  <a:pt x="314601" y="437033"/>
                </a:cubicBezTo>
                <a:cubicBezTo>
                  <a:pt x="315003" y="435827"/>
                  <a:pt x="316208" y="434621"/>
                  <a:pt x="317414" y="433817"/>
                </a:cubicBezTo>
                <a:cubicBezTo>
                  <a:pt x="321030" y="429796"/>
                  <a:pt x="326253" y="427786"/>
                  <a:pt x="332280" y="427786"/>
                </a:cubicBezTo>
                <a:cubicBezTo>
                  <a:pt x="335896" y="428188"/>
                  <a:pt x="337101" y="425374"/>
                  <a:pt x="337503" y="424570"/>
                </a:cubicBezTo>
                <a:cubicBezTo>
                  <a:pt x="337905" y="423765"/>
                  <a:pt x="338708" y="420549"/>
                  <a:pt x="335896" y="418539"/>
                </a:cubicBezTo>
                <a:cubicBezTo>
                  <a:pt x="331878" y="414518"/>
                  <a:pt x="329869" y="409292"/>
                  <a:pt x="329869" y="403663"/>
                </a:cubicBezTo>
                <a:cubicBezTo>
                  <a:pt x="329869" y="398034"/>
                  <a:pt x="331878" y="393209"/>
                  <a:pt x="335896" y="389189"/>
                </a:cubicBezTo>
                <a:cubicBezTo>
                  <a:pt x="338708" y="386776"/>
                  <a:pt x="337905" y="383962"/>
                  <a:pt x="337503" y="383158"/>
                </a:cubicBezTo>
                <a:cubicBezTo>
                  <a:pt x="337101" y="382354"/>
                  <a:pt x="335896" y="379539"/>
                  <a:pt x="332280" y="379539"/>
                </a:cubicBezTo>
                <a:cubicBezTo>
                  <a:pt x="326253" y="379942"/>
                  <a:pt x="321030" y="377931"/>
                  <a:pt x="317414" y="373911"/>
                </a:cubicBezTo>
                <a:cubicBezTo>
                  <a:pt x="313396" y="369890"/>
                  <a:pt x="311387" y="364663"/>
                  <a:pt x="311387" y="359035"/>
                </a:cubicBezTo>
                <a:cubicBezTo>
                  <a:pt x="311387" y="355416"/>
                  <a:pt x="308976" y="354210"/>
                  <a:pt x="308172" y="353406"/>
                </a:cubicBezTo>
                <a:cubicBezTo>
                  <a:pt x="307369" y="353406"/>
                  <a:pt x="304155" y="352200"/>
                  <a:pt x="302146" y="355014"/>
                </a:cubicBezTo>
                <a:cubicBezTo>
                  <a:pt x="298128" y="359035"/>
                  <a:pt x="292904" y="361447"/>
                  <a:pt x="287279" y="361447"/>
                </a:cubicBezTo>
                <a:cubicBezTo>
                  <a:pt x="281654" y="361447"/>
                  <a:pt x="276431" y="359035"/>
                  <a:pt x="272815" y="355014"/>
                </a:cubicBezTo>
                <a:cubicBezTo>
                  <a:pt x="270404" y="352200"/>
                  <a:pt x="267592" y="353406"/>
                  <a:pt x="266788" y="353406"/>
                </a:cubicBezTo>
                <a:close/>
                <a:moveTo>
                  <a:pt x="157602" y="258925"/>
                </a:moveTo>
                <a:lnTo>
                  <a:pt x="295595" y="258925"/>
                </a:lnTo>
                <a:cubicBezTo>
                  <a:pt x="299226" y="258925"/>
                  <a:pt x="302858" y="261993"/>
                  <a:pt x="302858" y="265827"/>
                </a:cubicBezTo>
                <a:cubicBezTo>
                  <a:pt x="302858" y="269278"/>
                  <a:pt x="299226" y="272729"/>
                  <a:pt x="295595" y="272729"/>
                </a:cubicBezTo>
                <a:lnTo>
                  <a:pt x="157602" y="272729"/>
                </a:lnTo>
                <a:cubicBezTo>
                  <a:pt x="153971" y="272729"/>
                  <a:pt x="150743" y="269278"/>
                  <a:pt x="150743" y="265827"/>
                </a:cubicBezTo>
                <a:cubicBezTo>
                  <a:pt x="150743" y="261993"/>
                  <a:pt x="153971" y="258925"/>
                  <a:pt x="157602" y="258925"/>
                </a:cubicBezTo>
                <a:close/>
                <a:moveTo>
                  <a:pt x="157571" y="212816"/>
                </a:moveTo>
                <a:lnTo>
                  <a:pt x="416628" y="212816"/>
                </a:lnTo>
                <a:cubicBezTo>
                  <a:pt x="420644" y="212816"/>
                  <a:pt x="423456" y="215968"/>
                  <a:pt x="423456" y="219909"/>
                </a:cubicBezTo>
                <a:cubicBezTo>
                  <a:pt x="423456" y="223456"/>
                  <a:pt x="420644" y="226609"/>
                  <a:pt x="416628" y="226609"/>
                </a:cubicBezTo>
                <a:lnTo>
                  <a:pt x="157571" y="226609"/>
                </a:lnTo>
                <a:cubicBezTo>
                  <a:pt x="153956" y="226609"/>
                  <a:pt x="150743" y="223456"/>
                  <a:pt x="150743" y="219909"/>
                </a:cubicBezTo>
                <a:cubicBezTo>
                  <a:pt x="150743" y="215968"/>
                  <a:pt x="153956" y="212816"/>
                  <a:pt x="157571" y="212816"/>
                </a:cubicBezTo>
                <a:close/>
                <a:moveTo>
                  <a:pt x="157571" y="168478"/>
                </a:moveTo>
                <a:lnTo>
                  <a:pt x="416628" y="168478"/>
                </a:lnTo>
                <a:cubicBezTo>
                  <a:pt x="420644" y="168478"/>
                  <a:pt x="423456" y="171315"/>
                  <a:pt x="423456" y="175369"/>
                </a:cubicBezTo>
                <a:cubicBezTo>
                  <a:pt x="423456" y="179422"/>
                  <a:pt x="420644" y="182259"/>
                  <a:pt x="416628" y="182259"/>
                </a:cubicBezTo>
                <a:lnTo>
                  <a:pt x="157571" y="182259"/>
                </a:lnTo>
                <a:cubicBezTo>
                  <a:pt x="153956" y="182259"/>
                  <a:pt x="150743" y="179422"/>
                  <a:pt x="150743" y="175369"/>
                </a:cubicBezTo>
                <a:cubicBezTo>
                  <a:pt x="150743" y="171315"/>
                  <a:pt x="153956" y="168478"/>
                  <a:pt x="157571" y="168478"/>
                </a:cubicBezTo>
                <a:close/>
                <a:moveTo>
                  <a:pt x="157571" y="120596"/>
                </a:moveTo>
                <a:lnTo>
                  <a:pt x="416628" y="120596"/>
                </a:lnTo>
                <a:cubicBezTo>
                  <a:pt x="420644" y="120596"/>
                  <a:pt x="423456" y="123663"/>
                  <a:pt x="423456" y="127498"/>
                </a:cubicBezTo>
                <a:cubicBezTo>
                  <a:pt x="423456" y="130949"/>
                  <a:pt x="420644" y="134399"/>
                  <a:pt x="416628" y="134399"/>
                </a:cubicBezTo>
                <a:lnTo>
                  <a:pt x="157571" y="134399"/>
                </a:lnTo>
                <a:cubicBezTo>
                  <a:pt x="153956" y="134399"/>
                  <a:pt x="150743" y="130949"/>
                  <a:pt x="150743" y="127498"/>
                </a:cubicBezTo>
                <a:cubicBezTo>
                  <a:pt x="150743" y="123663"/>
                  <a:pt x="153956" y="120596"/>
                  <a:pt x="157571" y="120596"/>
                </a:cubicBezTo>
                <a:close/>
                <a:moveTo>
                  <a:pt x="157571" y="76258"/>
                </a:moveTo>
                <a:lnTo>
                  <a:pt x="416628" y="76258"/>
                </a:lnTo>
                <a:cubicBezTo>
                  <a:pt x="420644" y="76258"/>
                  <a:pt x="423456" y="79095"/>
                  <a:pt x="423456" y="83149"/>
                </a:cubicBezTo>
                <a:cubicBezTo>
                  <a:pt x="423456" y="87202"/>
                  <a:pt x="420644" y="90040"/>
                  <a:pt x="416628" y="90040"/>
                </a:cubicBezTo>
                <a:lnTo>
                  <a:pt x="157571" y="90040"/>
                </a:lnTo>
                <a:cubicBezTo>
                  <a:pt x="153956" y="90040"/>
                  <a:pt x="150743" y="87202"/>
                  <a:pt x="150743" y="83149"/>
                </a:cubicBezTo>
                <a:cubicBezTo>
                  <a:pt x="150743" y="79095"/>
                  <a:pt x="153956" y="76258"/>
                  <a:pt x="157571" y="76258"/>
                </a:cubicBezTo>
                <a:close/>
                <a:moveTo>
                  <a:pt x="87590" y="14474"/>
                </a:moveTo>
                <a:cubicBezTo>
                  <a:pt x="97635" y="23721"/>
                  <a:pt x="104063" y="36989"/>
                  <a:pt x="104063" y="51865"/>
                </a:cubicBezTo>
                <a:lnTo>
                  <a:pt x="104063" y="96493"/>
                </a:lnTo>
                <a:lnTo>
                  <a:pt x="104063" y="104936"/>
                </a:lnTo>
                <a:lnTo>
                  <a:pt x="104063" y="387179"/>
                </a:lnTo>
                <a:lnTo>
                  <a:pt x="104063" y="434621"/>
                </a:lnTo>
                <a:lnTo>
                  <a:pt x="104063" y="440652"/>
                </a:lnTo>
                <a:cubicBezTo>
                  <a:pt x="104063" y="455126"/>
                  <a:pt x="97635" y="468796"/>
                  <a:pt x="87590" y="478445"/>
                </a:cubicBezTo>
                <a:lnTo>
                  <a:pt x="247100" y="478445"/>
                </a:lnTo>
                <a:lnTo>
                  <a:pt x="247100" y="443868"/>
                </a:lnTo>
                <a:cubicBezTo>
                  <a:pt x="246297" y="442662"/>
                  <a:pt x="244690" y="442260"/>
                  <a:pt x="243484" y="442260"/>
                </a:cubicBezTo>
                <a:cubicBezTo>
                  <a:pt x="234645" y="442662"/>
                  <a:pt x="227413" y="437837"/>
                  <a:pt x="224199" y="430198"/>
                </a:cubicBezTo>
                <a:cubicBezTo>
                  <a:pt x="220984" y="422157"/>
                  <a:pt x="222591" y="413312"/>
                  <a:pt x="229020" y="408085"/>
                </a:cubicBezTo>
                <a:cubicBezTo>
                  <a:pt x="230225" y="406879"/>
                  <a:pt x="231029" y="405673"/>
                  <a:pt x="231029" y="403663"/>
                </a:cubicBezTo>
                <a:cubicBezTo>
                  <a:pt x="231029" y="402055"/>
                  <a:pt x="230225" y="400848"/>
                  <a:pt x="229020" y="399642"/>
                </a:cubicBezTo>
                <a:cubicBezTo>
                  <a:pt x="222591" y="394415"/>
                  <a:pt x="220984" y="385570"/>
                  <a:pt x="224199" y="377529"/>
                </a:cubicBezTo>
                <a:cubicBezTo>
                  <a:pt x="227413" y="369488"/>
                  <a:pt x="234645" y="365066"/>
                  <a:pt x="243484" y="365468"/>
                </a:cubicBezTo>
                <a:cubicBezTo>
                  <a:pt x="244690" y="365468"/>
                  <a:pt x="246297" y="364663"/>
                  <a:pt x="247502" y="363859"/>
                </a:cubicBezTo>
                <a:cubicBezTo>
                  <a:pt x="248306" y="362653"/>
                  <a:pt x="249109" y="361045"/>
                  <a:pt x="249109" y="359839"/>
                </a:cubicBezTo>
                <a:cubicBezTo>
                  <a:pt x="248708" y="350994"/>
                  <a:pt x="253127" y="343757"/>
                  <a:pt x="261163" y="340540"/>
                </a:cubicBezTo>
                <a:cubicBezTo>
                  <a:pt x="268797" y="337324"/>
                  <a:pt x="277636" y="338932"/>
                  <a:pt x="283262" y="345365"/>
                </a:cubicBezTo>
                <a:cubicBezTo>
                  <a:pt x="285270" y="347777"/>
                  <a:pt x="289288" y="347777"/>
                  <a:pt x="291699" y="345365"/>
                </a:cubicBezTo>
                <a:cubicBezTo>
                  <a:pt x="296922" y="338932"/>
                  <a:pt x="305762" y="337324"/>
                  <a:pt x="313798" y="340540"/>
                </a:cubicBezTo>
                <a:cubicBezTo>
                  <a:pt x="321030" y="343757"/>
                  <a:pt x="326253" y="350994"/>
                  <a:pt x="325851" y="359839"/>
                </a:cubicBezTo>
                <a:cubicBezTo>
                  <a:pt x="325851" y="361045"/>
                  <a:pt x="326253" y="362653"/>
                  <a:pt x="327458" y="363859"/>
                </a:cubicBezTo>
                <a:cubicBezTo>
                  <a:pt x="328664" y="364663"/>
                  <a:pt x="329869" y="365468"/>
                  <a:pt x="331476" y="365468"/>
                </a:cubicBezTo>
                <a:cubicBezTo>
                  <a:pt x="339914" y="365066"/>
                  <a:pt x="347146" y="369488"/>
                  <a:pt x="350762" y="377529"/>
                </a:cubicBezTo>
                <a:cubicBezTo>
                  <a:pt x="353575" y="385570"/>
                  <a:pt x="351967" y="394415"/>
                  <a:pt x="345539" y="399642"/>
                </a:cubicBezTo>
                <a:cubicBezTo>
                  <a:pt x="344735" y="400848"/>
                  <a:pt x="343932" y="402055"/>
                  <a:pt x="343932" y="403663"/>
                </a:cubicBezTo>
                <a:cubicBezTo>
                  <a:pt x="343932" y="405673"/>
                  <a:pt x="344735" y="406879"/>
                  <a:pt x="345539" y="408085"/>
                </a:cubicBezTo>
                <a:cubicBezTo>
                  <a:pt x="351967" y="413312"/>
                  <a:pt x="353575" y="422157"/>
                  <a:pt x="350762" y="430198"/>
                </a:cubicBezTo>
                <a:cubicBezTo>
                  <a:pt x="347146" y="437837"/>
                  <a:pt x="339914" y="442662"/>
                  <a:pt x="331476" y="442260"/>
                </a:cubicBezTo>
                <a:cubicBezTo>
                  <a:pt x="329869" y="442260"/>
                  <a:pt x="328664" y="442662"/>
                  <a:pt x="327458" y="443868"/>
                </a:cubicBezTo>
                <a:lnTo>
                  <a:pt x="327458" y="478445"/>
                </a:lnTo>
                <a:lnTo>
                  <a:pt x="397370" y="478445"/>
                </a:lnTo>
                <a:cubicBezTo>
                  <a:pt x="437147" y="478445"/>
                  <a:pt x="469692" y="445878"/>
                  <a:pt x="469692" y="406075"/>
                </a:cubicBezTo>
                <a:lnTo>
                  <a:pt x="468486" y="86039"/>
                </a:lnTo>
                <a:cubicBezTo>
                  <a:pt x="468486" y="46638"/>
                  <a:pt x="436343" y="14474"/>
                  <a:pt x="396566" y="14474"/>
                </a:cubicBezTo>
                <a:close/>
                <a:moveTo>
                  <a:pt x="52232" y="14474"/>
                </a:moveTo>
                <a:cubicBezTo>
                  <a:pt x="31339" y="14474"/>
                  <a:pt x="14464" y="30958"/>
                  <a:pt x="14464" y="51865"/>
                </a:cubicBezTo>
                <a:lnTo>
                  <a:pt x="14464" y="97699"/>
                </a:lnTo>
                <a:lnTo>
                  <a:pt x="90001" y="97699"/>
                </a:lnTo>
                <a:lnTo>
                  <a:pt x="90001" y="96493"/>
                </a:lnTo>
                <a:lnTo>
                  <a:pt x="90001" y="51865"/>
                </a:lnTo>
                <a:cubicBezTo>
                  <a:pt x="90001" y="30958"/>
                  <a:pt x="72724" y="14474"/>
                  <a:pt x="52232" y="14474"/>
                </a:cubicBezTo>
                <a:close/>
                <a:moveTo>
                  <a:pt x="52232" y="0"/>
                </a:moveTo>
                <a:lnTo>
                  <a:pt x="396566" y="0"/>
                </a:lnTo>
                <a:cubicBezTo>
                  <a:pt x="444379" y="0"/>
                  <a:pt x="482951" y="38597"/>
                  <a:pt x="482951" y="86039"/>
                </a:cubicBezTo>
                <a:lnTo>
                  <a:pt x="483754" y="406075"/>
                </a:lnTo>
                <a:cubicBezTo>
                  <a:pt x="483754" y="453920"/>
                  <a:pt x="444781" y="492517"/>
                  <a:pt x="397370" y="492517"/>
                </a:cubicBezTo>
                <a:lnTo>
                  <a:pt x="327458" y="492517"/>
                </a:lnTo>
                <a:lnTo>
                  <a:pt x="327458" y="539959"/>
                </a:lnTo>
                <a:cubicBezTo>
                  <a:pt x="327458" y="542774"/>
                  <a:pt x="326253" y="545186"/>
                  <a:pt x="323842" y="546392"/>
                </a:cubicBezTo>
                <a:cubicBezTo>
                  <a:pt x="322637" y="546794"/>
                  <a:pt x="321432" y="547196"/>
                  <a:pt x="320226" y="547196"/>
                </a:cubicBezTo>
                <a:cubicBezTo>
                  <a:pt x="319021" y="547196"/>
                  <a:pt x="317414" y="546794"/>
                  <a:pt x="316208" y="545990"/>
                </a:cubicBezTo>
                <a:lnTo>
                  <a:pt x="287279" y="527898"/>
                </a:lnTo>
                <a:lnTo>
                  <a:pt x="257949" y="545990"/>
                </a:lnTo>
                <a:cubicBezTo>
                  <a:pt x="255940" y="547598"/>
                  <a:pt x="253127" y="547598"/>
                  <a:pt x="250717" y="546392"/>
                </a:cubicBezTo>
                <a:cubicBezTo>
                  <a:pt x="248708" y="545186"/>
                  <a:pt x="247100" y="542774"/>
                  <a:pt x="247100" y="539959"/>
                </a:cubicBezTo>
                <a:lnTo>
                  <a:pt x="247100" y="492517"/>
                </a:lnTo>
                <a:lnTo>
                  <a:pt x="53036" y="492517"/>
                </a:lnTo>
                <a:lnTo>
                  <a:pt x="52634" y="492517"/>
                </a:lnTo>
                <a:lnTo>
                  <a:pt x="52232" y="492517"/>
                </a:lnTo>
                <a:cubicBezTo>
                  <a:pt x="23304" y="492517"/>
                  <a:pt x="0" y="469198"/>
                  <a:pt x="0" y="440652"/>
                </a:cubicBezTo>
                <a:lnTo>
                  <a:pt x="0" y="387179"/>
                </a:lnTo>
                <a:cubicBezTo>
                  <a:pt x="0" y="383158"/>
                  <a:pt x="3214" y="379942"/>
                  <a:pt x="7232" y="379942"/>
                </a:cubicBezTo>
                <a:lnTo>
                  <a:pt x="90001" y="379942"/>
                </a:lnTo>
                <a:lnTo>
                  <a:pt x="90001" y="112173"/>
                </a:lnTo>
                <a:lnTo>
                  <a:pt x="7232" y="112173"/>
                </a:lnTo>
                <a:cubicBezTo>
                  <a:pt x="3214" y="112173"/>
                  <a:pt x="0" y="108957"/>
                  <a:pt x="0" y="104936"/>
                </a:cubicBezTo>
                <a:lnTo>
                  <a:pt x="0" y="51865"/>
                </a:lnTo>
                <a:cubicBezTo>
                  <a:pt x="0" y="23319"/>
                  <a:pt x="23304" y="0"/>
                  <a:pt x="5223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157" name="Rectangle: Rounded Corners 156">
            <a:extLst>
              <a:ext uri="{FF2B5EF4-FFF2-40B4-BE49-F238E27FC236}">
                <a16:creationId xmlns:a16="http://schemas.microsoft.com/office/drawing/2014/main" id="{146E77A2-D4C0-6330-9AE0-F019AECA8D49}"/>
              </a:ext>
            </a:extLst>
          </p:cNvPr>
          <p:cNvSpPr/>
          <p:nvPr/>
        </p:nvSpPr>
        <p:spPr bwMode="gray">
          <a:xfrm>
            <a:off x="226142" y="3662047"/>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58" name="Ovale 10">
            <a:extLst>
              <a:ext uri="{FF2B5EF4-FFF2-40B4-BE49-F238E27FC236}">
                <a16:creationId xmlns:a16="http://schemas.microsoft.com/office/drawing/2014/main" id="{2CFA35AA-7AFA-333E-C826-9716AE67EF46}"/>
              </a:ext>
            </a:extLst>
          </p:cNvPr>
          <p:cNvSpPr/>
          <p:nvPr/>
        </p:nvSpPr>
        <p:spPr bwMode="gray">
          <a:xfrm>
            <a:off x="198447" y="3608898"/>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59" name="TextBox 158">
            <a:extLst>
              <a:ext uri="{FF2B5EF4-FFF2-40B4-BE49-F238E27FC236}">
                <a16:creationId xmlns:a16="http://schemas.microsoft.com/office/drawing/2014/main" id="{2D8A1EA5-64DA-9886-492B-28FE704D5224}"/>
              </a:ext>
            </a:extLst>
          </p:cNvPr>
          <p:cNvSpPr txBox="1"/>
          <p:nvPr/>
        </p:nvSpPr>
        <p:spPr bwMode="gray">
          <a:xfrm>
            <a:off x="573167" y="3750388"/>
            <a:ext cx="633083"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ICA in UNPP / PROMS</a:t>
            </a:r>
          </a:p>
        </p:txBody>
      </p:sp>
      <p:sp>
        <p:nvSpPr>
          <p:cNvPr id="208" name="Freeform 42">
            <a:extLst>
              <a:ext uri="{FF2B5EF4-FFF2-40B4-BE49-F238E27FC236}">
                <a16:creationId xmlns:a16="http://schemas.microsoft.com/office/drawing/2014/main" id="{0327A063-DCA2-3B6E-F195-2BFCC8AFAB50}"/>
              </a:ext>
            </a:extLst>
          </p:cNvPr>
          <p:cNvSpPr>
            <a:spLocks noChangeArrowheads="1"/>
          </p:cNvSpPr>
          <p:nvPr/>
        </p:nvSpPr>
        <p:spPr bwMode="auto">
          <a:xfrm>
            <a:off x="370404" y="4997342"/>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213" name="Connector: Elbow 212">
            <a:extLst>
              <a:ext uri="{FF2B5EF4-FFF2-40B4-BE49-F238E27FC236}">
                <a16:creationId xmlns:a16="http://schemas.microsoft.com/office/drawing/2014/main" id="{E105FE35-E49D-A260-20AA-2C5F04A3009D}"/>
              </a:ext>
            </a:extLst>
          </p:cNvPr>
          <p:cNvCxnSpPr>
            <a:cxnSpLocks/>
            <a:stCxn id="161" idx="3"/>
            <a:endCxn id="209" idx="1"/>
          </p:cNvCxnSpPr>
          <p:nvPr/>
        </p:nvCxnSpPr>
        <p:spPr bwMode="gray">
          <a:xfrm flipV="1">
            <a:off x="1251016" y="3963075"/>
            <a:ext cx="199452" cy="1183763"/>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9" name="Rectangle: Rounded Corners 168">
            <a:extLst>
              <a:ext uri="{FF2B5EF4-FFF2-40B4-BE49-F238E27FC236}">
                <a16:creationId xmlns:a16="http://schemas.microsoft.com/office/drawing/2014/main" id="{EA53822A-E93A-BF9A-D9EA-4BA42536619A}"/>
              </a:ext>
            </a:extLst>
          </p:cNvPr>
          <p:cNvSpPr/>
          <p:nvPr/>
        </p:nvSpPr>
        <p:spPr bwMode="gray">
          <a:xfrm>
            <a:off x="1542839" y="2078774"/>
            <a:ext cx="982412"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4" name="Ovale 10">
            <a:extLst>
              <a:ext uri="{FF2B5EF4-FFF2-40B4-BE49-F238E27FC236}">
                <a16:creationId xmlns:a16="http://schemas.microsoft.com/office/drawing/2014/main" id="{AB7E8DB9-14F1-4784-53D9-1A19646203D9}"/>
              </a:ext>
            </a:extLst>
          </p:cNvPr>
          <p:cNvSpPr/>
          <p:nvPr/>
        </p:nvSpPr>
        <p:spPr bwMode="gray">
          <a:xfrm>
            <a:off x="1481265" y="2019016"/>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0" name="Rectangle: Rounded Corners 169">
            <a:extLst>
              <a:ext uri="{FF2B5EF4-FFF2-40B4-BE49-F238E27FC236}">
                <a16:creationId xmlns:a16="http://schemas.microsoft.com/office/drawing/2014/main" id="{C29BEF10-0B9B-1849-CE0F-6985C8DA1B7E}"/>
              </a:ext>
            </a:extLst>
          </p:cNvPr>
          <p:cNvSpPr/>
          <p:nvPr/>
        </p:nvSpPr>
        <p:spPr bwMode="gray">
          <a:xfrm>
            <a:off x="1541208" y="2692268"/>
            <a:ext cx="982412" cy="403558"/>
          </a:xfrm>
          <a:prstGeom prst="round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highlight>
                <a:srgbClr val="FFFFFF"/>
              </a:highlight>
              <a:uLnTx/>
              <a:uFillTx/>
              <a:latin typeface="Arial"/>
              <a:ea typeface="+mn-ea"/>
              <a:cs typeface="+mn-cs"/>
            </a:endParaRPr>
          </a:p>
        </p:txBody>
      </p:sp>
      <p:sp>
        <p:nvSpPr>
          <p:cNvPr id="175" name="Ovale 10">
            <a:extLst>
              <a:ext uri="{FF2B5EF4-FFF2-40B4-BE49-F238E27FC236}">
                <a16:creationId xmlns:a16="http://schemas.microsoft.com/office/drawing/2014/main" id="{D1EACE5D-2734-5579-44B6-C026EAE53FE6}"/>
              </a:ext>
            </a:extLst>
          </p:cNvPr>
          <p:cNvSpPr/>
          <p:nvPr/>
        </p:nvSpPr>
        <p:spPr bwMode="gray">
          <a:xfrm>
            <a:off x="1479633" y="2639385"/>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1" name="Rectangle: Rounded Corners 170">
            <a:extLst>
              <a:ext uri="{FF2B5EF4-FFF2-40B4-BE49-F238E27FC236}">
                <a16:creationId xmlns:a16="http://schemas.microsoft.com/office/drawing/2014/main" id="{7CB8FD36-E6FD-BFF8-8C26-9203BCCA6E5B}"/>
              </a:ext>
            </a:extLst>
          </p:cNvPr>
          <p:cNvSpPr/>
          <p:nvPr/>
        </p:nvSpPr>
        <p:spPr bwMode="gray">
          <a:xfrm>
            <a:off x="1542980" y="3298887"/>
            <a:ext cx="982412"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6" name="Ovale 10">
            <a:extLst>
              <a:ext uri="{FF2B5EF4-FFF2-40B4-BE49-F238E27FC236}">
                <a16:creationId xmlns:a16="http://schemas.microsoft.com/office/drawing/2014/main" id="{4D8645E2-3816-E45B-9299-A3A73DEDF670}"/>
              </a:ext>
            </a:extLst>
          </p:cNvPr>
          <p:cNvSpPr/>
          <p:nvPr/>
        </p:nvSpPr>
        <p:spPr bwMode="gray">
          <a:xfrm>
            <a:off x="1481406" y="3252878"/>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3" name="Rectangle: Rounded Corners 172">
            <a:extLst>
              <a:ext uri="{FF2B5EF4-FFF2-40B4-BE49-F238E27FC236}">
                <a16:creationId xmlns:a16="http://schemas.microsoft.com/office/drawing/2014/main" id="{DBB55D7D-7000-14A1-EA2D-9178853CEFCB}"/>
              </a:ext>
            </a:extLst>
          </p:cNvPr>
          <p:cNvSpPr/>
          <p:nvPr/>
        </p:nvSpPr>
        <p:spPr bwMode="gray">
          <a:xfrm>
            <a:off x="1541208" y="4491506"/>
            <a:ext cx="982412"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8" name="Ovale 10">
            <a:extLst>
              <a:ext uri="{FF2B5EF4-FFF2-40B4-BE49-F238E27FC236}">
                <a16:creationId xmlns:a16="http://schemas.microsoft.com/office/drawing/2014/main" id="{67E51EE0-4832-6104-D7FE-8C9F4B410E7F}"/>
              </a:ext>
            </a:extLst>
          </p:cNvPr>
          <p:cNvSpPr/>
          <p:nvPr/>
        </p:nvSpPr>
        <p:spPr bwMode="gray">
          <a:xfrm>
            <a:off x="1479633" y="4459244"/>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72" name="Rectangle: Rounded Corners 171">
            <a:extLst>
              <a:ext uri="{FF2B5EF4-FFF2-40B4-BE49-F238E27FC236}">
                <a16:creationId xmlns:a16="http://schemas.microsoft.com/office/drawing/2014/main" id="{1669A85E-B6B9-B3B1-65BD-E203271BD353}"/>
              </a:ext>
            </a:extLst>
          </p:cNvPr>
          <p:cNvSpPr/>
          <p:nvPr/>
        </p:nvSpPr>
        <p:spPr bwMode="gray">
          <a:xfrm>
            <a:off x="1542980" y="3898632"/>
            <a:ext cx="982412"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77" name="Ovale 10">
            <a:extLst>
              <a:ext uri="{FF2B5EF4-FFF2-40B4-BE49-F238E27FC236}">
                <a16:creationId xmlns:a16="http://schemas.microsoft.com/office/drawing/2014/main" id="{C6C49BDC-9879-A196-FDA9-0B19551002B3}"/>
              </a:ext>
            </a:extLst>
          </p:cNvPr>
          <p:cNvSpPr/>
          <p:nvPr/>
        </p:nvSpPr>
        <p:spPr bwMode="gray">
          <a:xfrm>
            <a:off x="1481406" y="3859498"/>
            <a:ext cx="145152"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cxnSp>
        <p:nvCxnSpPr>
          <p:cNvPr id="192" name="Straight Arrow Connector 191">
            <a:extLst>
              <a:ext uri="{FF2B5EF4-FFF2-40B4-BE49-F238E27FC236}">
                <a16:creationId xmlns:a16="http://schemas.microsoft.com/office/drawing/2014/main" id="{3D6F02DE-0EF1-C3E4-1FFA-D082DD0031A3}"/>
              </a:ext>
            </a:extLst>
          </p:cNvPr>
          <p:cNvCxnSpPr>
            <a:stCxn id="169" idx="2"/>
            <a:endCxn id="170" idx="0"/>
          </p:cNvCxnSpPr>
          <p:nvPr/>
        </p:nvCxnSpPr>
        <p:spPr bwMode="gray">
          <a:xfrm flipH="1">
            <a:off x="2032414" y="2482332"/>
            <a:ext cx="1631" cy="20993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B6501A9A-B01A-7878-8639-81B785DB44BC}"/>
              </a:ext>
            </a:extLst>
          </p:cNvPr>
          <p:cNvCxnSpPr>
            <a:stCxn id="170" idx="2"/>
            <a:endCxn id="171" idx="0"/>
          </p:cNvCxnSpPr>
          <p:nvPr/>
        </p:nvCxnSpPr>
        <p:spPr bwMode="gray">
          <a:xfrm>
            <a:off x="2032414" y="3095825"/>
            <a:ext cx="1773" cy="20306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FA6C9D7-717C-6675-A219-60B008F0D85A}"/>
              </a:ext>
            </a:extLst>
          </p:cNvPr>
          <p:cNvCxnSpPr>
            <a:stCxn id="171" idx="2"/>
            <a:endCxn id="172" idx="0"/>
          </p:cNvCxnSpPr>
          <p:nvPr/>
        </p:nvCxnSpPr>
        <p:spPr bwMode="gray">
          <a:xfrm>
            <a:off x="2034186" y="3702445"/>
            <a:ext cx="0" cy="19618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BEBE66D-A4D0-AAE0-569A-5BA45F22B7F3}"/>
              </a:ext>
            </a:extLst>
          </p:cNvPr>
          <p:cNvCxnSpPr>
            <a:stCxn id="172" idx="2"/>
            <a:endCxn id="173" idx="0"/>
          </p:cNvCxnSpPr>
          <p:nvPr/>
        </p:nvCxnSpPr>
        <p:spPr bwMode="gray">
          <a:xfrm flipH="1">
            <a:off x="2032414" y="4302190"/>
            <a:ext cx="1773" cy="1893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01" name="Freeform 8">
            <a:extLst>
              <a:ext uri="{FF2B5EF4-FFF2-40B4-BE49-F238E27FC236}">
                <a16:creationId xmlns:a16="http://schemas.microsoft.com/office/drawing/2014/main" id="{DAC3C19B-DD20-4678-8FDC-C231A8C87BCA}"/>
              </a:ext>
            </a:extLst>
          </p:cNvPr>
          <p:cNvSpPr>
            <a:spLocks noChangeArrowheads="1"/>
          </p:cNvSpPr>
          <p:nvPr/>
        </p:nvSpPr>
        <p:spPr bwMode="auto">
          <a:xfrm>
            <a:off x="1658311" y="2156166"/>
            <a:ext cx="203213" cy="235409"/>
          </a:xfrm>
          <a:custGeom>
            <a:avLst/>
            <a:gdLst>
              <a:gd name="connsiteX0" fmla="*/ 103194 w 367971"/>
              <a:gd name="connsiteY0" fmla="*/ 433069 h 545931"/>
              <a:gd name="connsiteX1" fmla="*/ 99959 w 367971"/>
              <a:gd name="connsiteY1" fmla="*/ 433478 h 545931"/>
              <a:gd name="connsiteX2" fmla="*/ 96320 w 367971"/>
              <a:gd name="connsiteY2" fmla="*/ 434705 h 545931"/>
              <a:gd name="connsiteX3" fmla="*/ 84595 w 367971"/>
              <a:gd name="connsiteY3" fmla="*/ 444929 h 545931"/>
              <a:gd name="connsiteX4" fmla="*/ 77721 w 367971"/>
              <a:gd name="connsiteY4" fmla="*/ 458425 h 545931"/>
              <a:gd name="connsiteX5" fmla="*/ 122601 w 367971"/>
              <a:gd name="connsiteY5" fmla="*/ 458425 h 545931"/>
              <a:gd name="connsiteX6" fmla="*/ 118154 w 367971"/>
              <a:gd name="connsiteY6" fmla="*/ 448610 h 545931"/>
              <a:gd name="connsiteX7" fmla="*/ 108450 w 367971"/>
              <a:gd name="connsiteY7" fmla="*/ 434705 h 545931"/>
              <a:gd name="connsiteX8" fmla="*/ 103194 w 367971"/>
              <a:gd name="connsiteY8" fmla="*/ 433069 h 545931"/>
              <a:gd name="connsiteX9" fmla="*/ 103598 w 367971"/>
              <a:gd name="connsiteY9" fmla="*/ 419982 h 545931"/>
              <a:gd name="connsiteX10" fmla="*/ 116132 w 367971"/>
              <a:gd name="connsiteY10" fmla="*/ 424072 h 545931"/>
              <a:gd name="connsiteX11" fmla="*/ 129071 w 367971"/>
              <a:gd name="connsiteY11" fmla="*/ 442476 h 545931"/>
              <a:gd name="connsiteX12" fmla="*/ 136349 w 367971"/>
              <a:gd name="connsiteY12" fmla="*/ 458425 h 545931"/>
              <a:gd name="connsiteX13" fmla="*/ 167886 w 367971"/>
              <a:gd name="connsiteY13" fmla="*/ 458425 h 545931"/>
              <a:gd name="connsiteX14" fmla="*/ 168290 w 367971"/>
              <a:gd name="connsiteY14" fmla="*/ 458425 h 545931"/>
              <a:gd name="connsiteX15" fmla="*/ 170716 w 367971"/>
              <a:gd name="connsiteY15" fmla="*/ 454336 h 545931"/>
              <a:gd name="connsiteX16" fmla="*/ 176781 w 367971"/>
              <a:gd name="connsiteY16" fmla="*/ 445338 h 545931"/>
              <a:gd name="connsiteX17" fmla="*/ 185272 w 367971"/>
              <a:gd name="connsiteY17" fmla="*/ 437159 h 545931"/>
              <a:gd name="connsiteX18" fmla="*/ 192146 w 367971"/>
              <a:gd name="connsiteY18" fmla="*/ 434705 h 545931"/>
              <a:gd name="connsiteX19" fmla="*/ 196593 w 367971"/>
              <a:gd name="connsiteY19" fmla="*/ 435114 h 545931"/>
              <a:gd name="connsiteX20" fmla="*/ 200637 w 367971"/>
              <a:gd name="connsiteY20" fmla="*/ 437568 h 545931"/>
              <a:gd name="connsiteX21" fmla="*/ 207106 w 367971"/>
              <a:gd name="connsiteY21" fmla="*/ 447792 h 545931"/>
              <a:gd name="connsiteX22" fmla="*/ 210745 w 367971"/>
              <a:gd name="connsiteY22" fmla="*/ 455972 h 545931"/>
              <a:gd name="connsiteX23" fmla="*/ 211554 w 367971"/>
              <a:gd name="connsiteY23" fmla="*/ 456789 h 545931"/>
              <a:gd name="connsiteX24" fmla="*/ 212362 w 367971"/>
              <a:gd name="connsiteY24" fmla="*/ 457198 h 545931"/>
              <a:gd name="connsiteX25" fmla="*/ 213575 w 367971"/>
              <a:gd name="connsiteY25" fmla="*/ 457198 h 545931"/>
              <a:gd name="connsiteX26" fmla="*/ 222066 w 367971"/>
              <a:gd name="connsiteY26" fmla="*/ 453927 h 545931"/>
              <a:gd name="connsiteX27" fmla="*/ 228131 w 367971"/>
              <a:gd name="connsiteY27" fmla="*/ 452291 h 545931"/>
              <a:gd name="connsiteX28" fmla="*/ 236218 w 367971"/>
              <a:gd name="connsiteY28" fmla="*/ 454336 h 545931"/>
              <a:gd name="connsiteX29" fmla="*/ 240261 w 367971"/>
              <a:gd name="connsiteY29" fmla="*/ 458834 h 545931"/>
              <a:gd name="connsiteX30" fmla="*/ 241069 w 367971"/>
              <a:gd name="connsiteY30" fmla="*/ 459652 h 545931"/>
              <a:gd name="connsiteX31" fmla="*/ 241474 w 367971"/>
              <a:gd name="connsiteY31" fmla="*/ 459652 h 545931"/>
              <a:gd name="connsiteX32" fmla="*/ 242687 w 367971"/>
              <a:gd name="connsiteY32" fmla="*/ 460879 h 545931"/>
              <a:gd name="connsiteX33" fmla="*/ 250369 w 367971"/>
              <a:gd name="connsiteY33" fmla="*/ 463333 h 545931"/>
              <a:gd name="connsiteX34" fmla="*/ 287972 w 367971"/>
              <a:gd name="connsiteY34" fmla="*/ 463742 h 545931"/>
              <a:gd name="connsiteX35" fmla="*/ 292823 w 367971"/>
              <a:gd name="connsiteY35" fmla="*/ 468241 h 545931"/>
              <a:gd name="connsiteX36" fmla="*/ 288780 w 367971"/>
              <a:gd name="connsiteY36" fmla="*/ 473148 h 545931"/>
              <a:gd name="connsiteX37" fmla="*/ 248752 w 367971"/>
              <a:gd name="connsiteY37" fmla="*/ 473148 h 545931"/>
              <a:gd name="connsiteX38" fmla="*/ 237835 w 367971"/>
              <a:gd name="connsiteY38" fmla="*/ 469467 h 545931"/>
              <a:gd name="connsiteX39" fmla="*/ 235005 w 367971"/>
              <a:gd name="connsiteY39" fmla="*/ 467423 h 545931"/>
              <a:gd name="connsiteX40" fmla="*/ 233792 w 367971"/>
              <a:gd name="connsiteY40" fmla="*/ 466196 h 545931"/>
              <a:gd name="connsiteX41" fmla="*/ 232983 w 367971"/>
              <a:gd name="connsiteY41" fmla="*/ 465787 h 545931"/>
              <a:gd name="connsiteX42" fmla="*/ 232579 w 367971"/>
              <a:gd name="connsiteY42" fmla="*/ 464969 h 545931"/>
              <a:gd name="connsiteX43" fmla="*/ 230153 w 367971"/>
              <a:gd name="connsiteY43" fmla="*/ 462515 h 545931"/>
              <a:gd name="connsiteX44" fmla="*/ 229344 w 367971"/>
              <a:gd name="connsiteY44" fmla="*/ 462106 h 545931"/>
              <a:gd name="connsiteX45" fmla="*/ 226109 w 367971"/>
              <a:gd name="connsiteY45" fmla="*/ 463333 h 545931"/>
              <a:gd name="connsiteX46" fmla="*/ 216001 w 367971"/>
              <a:gd name="connsiteY46" fmla="*/ 467014 h 545931"/>
              <a:gd name="connsiteX47" fmla="*/ 214788 w 367971"/>
              <a:gd name="connsiteY47" fmla="*/ 467832 h 545931"/>
              <a:gd name="connsiteX48" fmla="*/ 212362 w 367971"/>
              <a:gd name="connsiteY48" fmla="*/ 467832 h 545931"/>
              <a:gd name="connsiteX49" fmla="*/ 207915 w 367971"/>
              <a:gd name="connsiteY49" fmla="*/ 467014 h 545931"/>
              <a:gd name="connsiteX50" fmla="*/ 204276 w 367971"/>
              <a:gd name="connsiteY50" fmla="*/ 464560 h 545931"/>
              <a:gd name="connsiteX51" fmla="*/ 202254 w 367971"/>
              <a:gd name="connsiteY51" fmla="*/ 462106 h 545931"/>
              <a:gd name="connsiteX52" fmla="*/ 197402 w 367971"/>
              <a:gd name="connsiteY52" fmla="*/ 452291 h 545931"/>
              <a:gd name="connsiteX53" fmla="*/ 193359 w 367971"/>
              <a:gd name="connsiteY53" fmla="*/ 445747 h 545931"/>
              <a:gd name="connsiteX54" fmla="*/ 192954 w 367971"/>
              <a:gd name="connsiteY54" fmla="*/ 445747 h 545931"/>
              <a:gd name="connsiteX55" fmla="*/ 192550 w 367971"/>
              <a:gd name="connsiteY55" fmla="*/ 445747 h 545931"/>
              <a:gd name="connsiteX56" fmla="*/ 191337 w 367971"/>
              <a:gd name="connsiteY56" fmla="*/ 446974 h 545931"/>
              <a:gd name="connsiteX57" fmla="*/ 185272 w 367971"/>
              <a:gd name="connsiteY57" fmla="*/ 452291 h 545931"/>
              <a:gd name="connsiteX58" fmla="*/ 180420 w 367971"/>
              <a:gd name="connsiteY58" fmla="*/ 460061 h 545931"/>
              <a:gd name="connsiteX59" fmla="*/ 175568 w 367971"/>
              <a:gd name="connsiteY59" fmla="*/ 469059 h 545931"/>
              <a:gd name="connsiteX60" fmla="*/ 167078 w 367971"/>
              <a:gd name="connsiteY60" fmla="*/ 477238 h 545931"/>
              <a:gd name="connsiteX61" fmla="*/ 156161 w 367971"/>
              <a:gd name="connsiteY61" fmla="*/ 482554 h 545931"/>
              <a:gd name="connsiteX62" fmla="*/ 150500 w 367971"/>
              <a:gd name="connsiteY62" fmla="*/ 482963 h 545931"/>
              <a:gd name="connsiteX63" fmla="*/ 144031 w 367971"/>
              <a:gd name="connsiteY63" fmla="*/ 482963 h 545931"/>
              <a:gd name="connsiteX64" fmla="*/ 132710 w 367971"/>
              <a:gd name="connsiteY64" fmla="*/ 475602 h 545931"/>
              <a:gd name="connsiteX65" fmla="*/ 130688 w 367971"/>
              <a:gd name="connsiteY65" fmla="*/ 472739 h 545931"/>
              <a:gd name="connsiteX66" fmla="*/ 72869 w 367971"/>
              <a:gd name="connsiteY66" fmla="*/ 472739 h 545931"/>
              <a:gd name="connsiteX67" fmla="*/ 71656 w 367971"/>
              <a:gd name="connsiteY67" fmla="*/ 478465 h 545931"/>
              <a:gd name="connsiteX68" fmla="*/ 71656 w 367971"/>
              <a:gd name="connsiteY68" fmla="*/ 478874 h 545931"/>
              <a:gd name="connsiteX69" fmla="*/ 63165 w 367971"/>
              <a:gd name="connsiteY69" fmla="*/ 484599 h 545931"/>
              <a:gd name="connsiteX70" fmla="*/ 57909 w 367971"/>
              <a:gd name="connsiteY70" fmla="*/ 476011 h 545931"/>
              <a:gd name="connsiteX71" fmla="*/ 58313 w 367971"/>
              <a:gd name="connsiteY71" fmla="*/ 472739 h 545931"/>
              <a:gd name="connsiteX72" fmla="*/ 39310 w 367971"/>
              <a:gd name="connsiteY72" fmla="*/ 472739 h 545931"/>
              <a:gd name="connsiteX73" fmla="*/ 32032 w 367971"/>
              <a:gd name="connsiteY73" fmla="*/ 465378 h 545931"/>
              <a:gd name="connsiteX74" fmla="*/ 39310 w 367971"/>
              <a:gd name="connsiteY74" fmla="*/ 458425 h 545931"/>
              <a:gd name="connsiteX75" fmla="*/ 62761 w 367971"/>
              <a:gd name="connsiteY75" fmla="*/ 458425 h 545931"/>
              <a:gd name="connsiteX76" fmla="*/ 63570 w 367971"/>
              <a:gd name="connsiteY76" fmla="*/ 455972 h 545931"/>
              <a:gd name="connsiteX77" fmla="*/ 73678 w 367971"/>
              <a:gd name="connsiteY77" fmla="*/ 436750 h 545931"/>
              <a:gd name="connsiteX78" fmla="*/ 91468 w 367971"/>
              <a:gd name="connsiteY78" fmla="*/ 422027 h 545931"/>
              <a:gd name="connsiteX79" fmla="*/ 97533 w 367971"/>
              <a:gd name="connsiteY79" fmla="*/ 420391 h 545931"/>
              <a:gd name="connsiteX80" fmla="*/ 103598 w 367971"/>
              <a:gd name="connsiteY80" fmla="*/ 419982 h 545931"/>
              <a:gd name="connsiteX81" fmla="*/ 159877 w 367971"/>
              <a:gd name="connsiteY81" fmla="*/ 393288 h 545931"/>
              <a:gd name="connsiteX82" fmla="*/ 282439 w 367971"/>
              <a:gd name="connsiteY82" fmla="*/ 393288 h 545931"/>
              <a:gd name="connsiteX83" fmla="*/ 289672 w 367971"/>
              <a:gd name="connsiteY83" fmla="*/ 400214 h 545931"/>
              <a:gd name="connsiteX84" fmla="*/ 282439 w 367971"/>
              <a:gd name="connsiteY84" fmla="*/ 407140 h 545931"/>
              <a:gd name="connsiteX85" fmla="*/ 159877 w 367971"/>
              <a:gd name="connsiteY85" fmla="*/ 407140 h 545931"/>
              <a:gd name="connsiteX86" fmla="*/ 153046 w 367971"/>
              <a:gd name="connsiteY86" fmla="*/ 400214 h 545931"/>
              <a:gd name="connsiteX87" fmla="*/ 159877 w 367971"/>
              <a:gd name="connsiteY87" fmla="*/ 393288 h 545931"/>
              <a:gd name="connsiteX88" fmla="*/ 95196 w 367971"/>
              <a:gd name="connsiteY88" fmla="*/ 352577 h 545931"/>
              <a:gd name="connsiteX89" fmla="*/ 101984 w 367971"/>
              <a:gd name="connsiteY89" fmla="*/ 353376 h 545931"/>
              <a:gd name="connsiteX90" fmla="*/ 104379 w 367971"/>
              <a:gd name="connsiteY90" fmla="*/ 356175 h 545931"/>
              <a:gd name="connsiteX91" fmla="*/ 103980 w 367971"/>
              <a:gd name="connsiteY91" fmla="*/ 363770 h 545931"/>
              <a:gd name="connsiteX92" fmla="*/ 69244 w 367971"/>
              <a:gd name="connsiteY92" fmla="*/ 400149 h 545931"/>
              <a:gd name="connsiteX93" fmla="*/ 66050 w 367971"/>
              <a:gd name="connsiteY93" fmla="*/ 403747 h 545931"/>
              <a:gd name="connsiteX94" fmla="*/ 61658 w 367971"/>
              <a:gd name="connsiteY94" fmla="*/ 404147 h 545931"/>
              <a:gd name="connsiteX95" fmla="*/ 46485 w 367971"/>
              <a:gd name="connsiteY95" fmla="*/ 388556 h 545931"/>
              <a:gd name="connsiteX96" fmla="*/ 46485 w 367971"/>
              <a:gd name="connsiteY96" fmla="*/ 382159 h 545931"/>
              <a:gd name="connsiteX97" fmla="*/ 50079 w 367971"/>
              <a:gd name="connsiteY97" fmla="*/ 378961 h 545931"/>
              <a:gd name="connsiteX98" fmla="*/ 56467 w 367971"/>
              <a:gd name="connsiteY98" fmla="*/ 378961 h 545931"/>
              <a:gd name="connsiteX99" fmla="*/ 60859 w 367971"/>
              <a:gd name="connsiteY99" fmla="*/ 382559 h 545931"/>
              <a:gd name="connsiteX100" fmla="*/ 64852 w 367971"/>
              <a:gd name="connsiteY100" fmla="*/ 382559 h 545931"/>
              <a:gd name="connsiteX101" fmla="*/ 95196 w 367971"/>
              <a:gd name="connsiteY101" fmla="*/ 352577 h 545931"/>
              <a:gd name="connsiteX102" fmla="*/ 159870 w 367971"/>
              <a:gd name="connsiteY102" fmla="*/ 347020 h 545931"/>
              <a:gd name="connsiteX103" fmla="*/ 236173 w 367971"/>
              <a:gd name="connsiteY103" fmla="*/ 347020 h 545931"/>
              <a:gd name="connsiteX104" fmla="*/ 243401 w 367971"/>
              <a:gd name="connsiteY104" fmla="*/ 353743 h 545931"/>
              <a:gd name="connsiteX105" fmla="*/ 236173 w 367971"/>
              <a:gd name="connsiteY105" fmla="*/ 360861 h 545931"/>
              <a:gd name="connsiteX106" fmla="*/ 159870 w 367971"/>
              <a:gd name="connsiteY106" fmla="*/ 360861 h 545931"/>
              <a:gd name="connsiteX107" fmla="*/ 153043 w 367971"/>
              <a:gd name="connsiteY107" fmla="*/ 353743 h 545931"/>
              <a:gd name="connsiteX108" fmla="*/ 159870 w 367971"/>
              <a:gd name="connsiteY108" fmla="*/ 347020 h 545931"/>
              <a:gd name="connsiteX109" fmla="*/ 159877 w 367971"/>
              <a:gd name="connsiteY109" fmla="*/ 286513 h 545931"/>
              <a:gd name="connsiteX110" fmla="*/ 282439 w 367971"/>
              <a:gd name="connsiteY110" fmla="*/ 286513 h 545931"/>
              <a:gd name="connsiteX111" fmla="*/ 289672 w 367971"/>
              <a:gd name="connsiteY111" fmla="*/ 293439 h 545931"/>
              <a:gd name="connsiteX112" fmla="*/ 282439 w 367971"/>
              <a:gd name="connsiteY112" fmla="*/ 300365 h 545931"/>
              <a:gd name="connsiteX113" fmla="*/ 159877 w 367971"/>
              <a:gd name="connsiteY113" fmla="*/ 300365 h 545931"/>
              <a:gd name="connsiteX114" fmla="*/ 153046 w 367971"/>
              <a:gd name="connsiteY114" fmla="*/ 293439 h 545931"/>
              <a:gd name="connsiteX115" fmla="*/ 159877 w 367971"/>
              <a:gd name="connsiteY115" fmla="*/ 286513 h 545931"/>
              <a:gd name="connsiteX116" fmla="*/ 95196 w 367971"/>
              <a:gd name="connsiteY116" fmla="*/ 244023 h 545931"/>
              <a:gd name="connsiteX117" fmla="*/ 101984 w 367971"/>
              <a:gd name="connsiteY117" fmla="*/ 244422 h 545931"/>
              <a:gd name="connsiteX118" fmla="*/ 104379 w 367971"/>
              <a:gd name="connsiteY118" fmla="*/ 248020 h 545931"/>
              <a:gd name="connsiteX119" fmla="*/ 103980 w 367971"/>
              <a:gd name="connsiteY119" fmla="*/ 254816 h 545931"/>
              <a:gd name="connsiteX120" fmla="*/ 69244 w 367971"/>
              <a:gd name="connsiteY120" fmla="*/ 291195 h 545931"/>
              <a:gd name="connsiteX121" fmla="*/ 66050 w 367971"/>
              <a:gd name="connsiteY121" fmla="*/ 295193 h 545931"/>
              <a:gd name="connsiteX122" fmla="*/ 61658 w 367971"/>
              <a:gd name="connsiteY122" fmla="*/ 295193 h 545931"/>
              <a:gd name="connsiteX123" fmla="*/ 46485 w 367971"/>
              <a:gd name="connsiteY123" fmla="*/ 280002 h 545931"/>
              <a:gd name="connsiteX124" fmla="*/ 46485 w 367971"/>
              <a:gd name="connsiteY124" fmla="*/ 273605 h 545931"/>
              <a:gd name="connsiteX125" fmla="*/ 50079 w 367971"/>
              <a:gd name="connsiteY125" fmla="*/ 270008 h 545931"/>
              <a:gd name="connsiteX126" fmla="*/ 56467 w 367971"/>
              <a:gd name="connsiteY126" fmla="*/ 270008 h 545931"/>
              <a:gd name="connsiteX127" fmla="*/ 60859 w 367971"/>
              <a:gd name="connsiteY127" fmla="*/ 274005 h 545931"/>
              <a:gd name="connsiteX128" fmla="*/ 64852 w 367971"/>
              <a:gd name="connsiteY128" fmla="*/ 274005 h 545931"/>
              <a:gd name="connsiteX129" fmla="*/ 95196 w 367971"/>
              <a:gd name="connsiteY129" fmla="*/ 244023 h 545931"/>
              <a:gd name="connsiteX130" fmla="*/ 159870 w 367971"/>
              <a:gd name="connsiteY130" fmla="*/ 240245 h 545931"/>
              <a:gd name="connsiteX131" fmla="*/ 236173 w 367971"/>
              <a:gd name="connsiteY131" fmla="*/ 240245 h 545931"/>
              <a:gd name="connsiteX132" fmla="*/ 243401 w 367971"/>
              <a:gd name="connsiteY132" fmla="*/ 247363 h 545931"/>
              <a:gd name="connsiteX133" fmla="*/ 236173 w 367971"/>
              <a:gd name="connsiteY133" fmla="*/ 254086 h 545931"/>
              <a:gd name="connsiteX134" fmla="*/ 159870 w 367971"/>
              <a:gd name="connsiteY134" fmla="*/ 254086 h 545931"/>
              <a:gd name="connsiteX135" fmla="*/ 153043 w 367971"/>
              <a:gd name="connsiteY135" fmla="*/ 247363 h 545931"/>
              <a:gd name="connsiteX136" fmla="*/ 159870 w 367971"/>
              <a:gd name="connsiteY136" fmla="*/ 240245 h 545931"/>
              <a:gd name="connsiteX137" fmla="*/ 159877 w 367971"/>
              <a:gd name="connsiteY137" fmla="*/ 177959 h 545931"/>
              <a:gd name="connsiteX138" fmla="*/ 282439 w 367971"/>
              <a:gd name="connsiteY138" fmla="*/ 177959 h 545931"/>
              <a:gd name="connsiteX139" fmla="*/ 289672 w 367971"/>
              <a:gd name="connsiteY139" fmla="*/ 184885 h 545931"/>
              <a:gd name="connsiteX140" fmla="*/ 282439 w 367971"/>
              <a:gd name="connsiteY140" fmla="*/ 191811 h 545931"/>
              <a:gd name="connsiteX141" fmla="*/ 159877 w 367971"/>
              <a:gd name="connsiteY141" fmla="*/ 191811 h 545931"/>
              <a:gd name="connsiteX142" fmla="*/ 153046 w 367971"/>
              <a:gd name="connsiteY142" fmla="*/ 184885 h 545931"/>
              <a:gd name="connsiteX143" fmla="*/ 159877 w 367971"/>
              <a:gd name="connsiteY143" fmla="*/ 177959 h 545931"/>
              <a:gd name="connsiteX144" fmla="*/ 95196 w 367971"/>
              <a:gd name="connsiteY144" fmla="*/ 137262 h 545931"/>
              <a:gd name="connsiteX145" fmla="*/ 101984 w 367971"/>
              <a:gd name="connsiteY145" fmla="*/ 138068 h 545931"/>
              <a:gd name="connsiteX146" fmla="*/ 104379 w 367971"/>
              <a:gd name="connsiteY146" fmla="*/ 140886 h 545931"/>
              <a:gd name="connsiteX147" fmla="*/ 103980 w 367971"/>
              <a:gd name="connsiteY147" fmla="*/ 148135 h 545931"/>
              <a:gd name="connsiteX148" fmla="*/ 69244 w 367971"/>
              <a:gd name="connsiteY148" fmla="*/ 184779 h 545931"/>
              <a:gd name="connsiteX149" fmla="*/ 66050 w 367971"/>
              <a:gd name="connsiteY149" fmla="*/ 188403 h 545931"/>
              <a:gd name="connsiteX150" fmla="*/ 61658 w 367971"/>
              <a:gd name="connsiteY150" fmla="*/ 188806 h 545931"/>
              <a:gd name="connsiteX151" fmla="*/ 46485 w 367971"/>
              <a:gd name="connsiteY151" fmla="*/ 173504 h 545931"/>
              <a:gd name="connsiteX152" fmla="*/ 46485 w 367971"/>
              <a:gd name="connsiteY152" fmla="*/ 166658 h 545931"/>
              <a:gd name="connsiteX153" fmla="*/ 50079 w 367971"/>
              <a:gd name="connsiteY153" fmla="*/ 163437 h 545931"/>
              <a:gd name="connsiteX154" fmla="*/ 56467 w 367971"/>
              <a:gd name="connsiteY154" fmla="*/ 163437 h 545931"/>
              <a:gd name="connsiteX155" fmla="*/ 60859 w 367971"/>
              <a:gd name="connsiteY155" fmla="*/ 167464 h 545931"/>
              <a:gd name="connsiteX156" fmla="*/ 64852 w 367971"/>
              <a:gd name="connsiteY156" fmla="*/ 167464 h 545931"/>
              <a:gd name="connsiteX157" fmla="*/ 95196 w 367971"/>
              <a:gd name="connsiteY157" fmla="*/ 137262 h 545931"/>
              <a:gd name="connsiteX158" fmla="*/ 159870 w 367971"/>
              <a:gd name="connsiteY158" fmla="*/ 133470 h 545931"/>
              <a:gd name="connsiteX159" fmla="*/ 236173 w 367971"/>
              <a:gd name="connsiteY159" fmla="*/ 133470 h 545931"/>
              <a:gd name="connsiteX160" fmla="*/ 243401 w 367971"/>
              <a:gd name="connsiteY160" fmla="*/ 140193 h 545931"/>
              <a:gd name="connsiteX161" fmla="*/ 236173 w 367971"/>
              <a:gd name="connsiteY161" fmla="*/ 147311 h 545931"/>
              <a:gd name="connsiteX162" fmla="*/ 159870 w 367971"/>
              <a:gd name="connsiteY162" fmla="*/ 147311 h 545931"/>
              <a:gd name="connsiteX163" fmla="*/ 153043 w 367971"/>
              <a:gd name="connsiteY163" fmla="*/ 140193 h 545931"/>
              <a:gd name="connsiteX164" fmla="*/ 159870 w 367971"/>
              <a:gd name="connsiteY164" fmla="*/ 133470 h 545931"/>
              <a:gd name="connsiteX165" fmla="*/ 336835 w 367971"/>
              <a:gd name="connsiteY165" fmla="*/ 101606 h 545931"/>
              <a:gd name="connsiteX166" fmla="*/ 336835 w 367971"/>
              <a:gd name="connsiteY166" fmla="*/ 489080 h 545931"/>
              <a:gd name="connsiteX167" fmla="*/ 310551 w 367971"/>
              <a:gd name="connsiteY167" fmla="*/ 515691 h 545931"/>
              <a:gd name="connsiteX168" fmla="*/ 44884 w 367971"/>
              <a:gd name="connsiteY168" fmla="*/ 515691 h 545931"/>
              <a:gd name="connsiteX169" fmla="*/ 44884 w 367971"/>
              <a:gd name="connsiteY169" fmla="*/ 519723 h 545931"/>
              <a:gd name="connsiteX170" fmla="*/ 57420 w 367971"/>
              <a:gd name="connsiteY170" fmla="*/ 531819 h 545931"/>
              <a:gd name="connsiteX171" fmla="*/ 341283 w 367971"/>
              <a:gd name="connsiteY171" fmla="*/ 531819 h 545931"/>
              <a:gd name="connsiteX172" fmla="*/ 353414 w 367971"/>
              <a:gd name="connsiteY172" fmla="*/ 519723 h 545931"/>
              <a:gd name="connsiteX173" fmla="*/ 353414 w 367971"/>
              <a:gd name="connsiteY173" fmla="*/ 113702 h 545931"/>
              <a:gd name="connsiteX174" fmla="*/ 341283 w 367971"/>
              <a:gd name="connsiteY174" fmla="*/ 101606 h 545931"/>
              <a:gd name="connsiteX175" fmla="*/ 26284 w 367971"/>
              <a:gd name="connsiteY175" fmla="*/ 70963 h 545931"/>
              <a:gd name="connsiteX176" fmla="*/ 14153 w 367971"/>
              <a:gd name="connsiteY176" fmla="*/ 83059 h 545931"/>
              <a:gd name="connsiteX177" fmla="*/ 14153 w 367971"/>
              <a:gd name="connsiteY177" fmla="*/ 489080 h 545931"/>
              <a:gd name="connsiteX178" fmla="*/ 26284 w 367971"/>
              <a:gd name="connsiteY178" fmla="*/ 501176 h 545931"/>
              <a:gd name="connsiteX179" fmla="*/ 310551 w 367971"/>
              <a:gd name="connsiteY179" fmla="*/ 501176 h 545931"/>
              <a:gd name="connsiteX180" fmla="*/ 322682 w 367971"/>
              <a:gd name="connsiteY180" fmla="*/ 489080 h 545931"/>
              <a:gd name="connsiteX181" fmla="*/ 322682 w 367971"/>
              <a:gd name="connsiteY181" fmla="*/ 83059 h 545931"/>
              <a:gd name="connsiteX182" fmla="*/ 310551 w 367971"/>
              <a:gd name="connsiteY182" fmla="*/ 70963 h 545931"/>
              <a:gd name="connsiteX183" fmla="*/ 244640 w 367971"/>
              <a:gd name="connsiteY183" fmla="*/ 70963 h 545931"/>
              <a:gd name="connsiteX184" fmla="*/ 233318 w 367971"/>
              <a:gd name="connsiteY184" fmla="*/ 95155 h 545931"/>
              <a:gd name="connsiteX185" fmla="*/ 203395 w 367971"/>
              <a:gd name="connsiteY185" fmla="*/ 107654 h 545931"/>
              <a:gd name="connsiteX186" fmla="*/ 133440 w 367971"/>
              <a:gd name="connsiteY186" fmla="*/ 107654 h 545931"/>
              <a:gd name="connsiteX187" fmla="*/ 103921 w 367971"/>
              <a:gd name="connsiteY187" fmla="*/ 95155 h 545931"/>
              <a:gd name="connsiteX188" fmla="*/ 92195 w 367971"/>
              <a:gd name="connsiteY188" fmla="*/ 70963 h 545931"/>
              <a:gd name="connsiteX189" fmla="*/ 167282 w 367971"/>
              <a:gd name="connsiteY189" fmla="*/ 23134 h 545931"/>
              <a:gd name="connsiteX190" fmla="*/ 175793 w 367971"/>
              <a:gd name="connsiteY190" fmla="*/ 32713 h 545931"/>
              <a:gd name="connsiteX191" fmla="*/ 167282 w 367971"/>
              <a:gd name="connsiteY191" fmla="*/ 42293 h 545931"/>
              <a:gd name="connsiteX192" fmla="*/ 158383 w 367971"/>
              <a:gd name="connsiteY192" fmla="*/ 32713 h 545931"/>
              <a:gd name="connsiteX193" fmla="*/ 167282 w 367971"/>
              <a:gd name="connsiteY193" fmla="*/ 23134 h 545931"/>
              <a:gd name="connsiteX194" fmla="*/ 168215 w 367971"/>
              <a:gd name="connsiteY194" fmla="*/ 14112 h 545931"/>
              <a:gd name="connsiteX195" fmla="*/ 150423 w 367971"/>
              <a:gd name="connsiteY195" fmla="*/ 29433 h 545931"/>
              <a:gd name="connsiteX196" fmla="*/ 138292 w 367971"/>
              <a:gd name="connsiteY196" fmla="*/ 39513 h 545931"/>
              <a:gd name="connsiteX197" fmla="*/ 134653 w 367971"/>
              <a:gd name="connsiteY197" fmla="*/ 39513 h 545931"/>
              <a:gd name="connsiteX198" fmla="*/ 106752 w 367971"/>
              <a:gd name="connsiteY198" fmla="*/ 65721 h 545931"/>
              <a:gd name="connsiteX199" fmla="*/ 114031 w 367971"/>
              <a:gd name="connsiteY199" fmla="*/ 85478 h 545931"/>
              <a:gd name="connsiteX200" fmla="*/ 133440 w 367971"/>
              <a:gd name="connsiteY200" fmla="*/ 93542 h 545931"/>
              <a:gd name="connsiteX201" fmla="*/ 203395 w 367971"/>
              <a:gd name="connsiteY201" fmla="*/ 93542 h 545931"/>
              <a:gd name="connsiteX202" fmla="*/ 222804 w 367971"/>
              <a:gd name="connsiteY202" fmla="*/ 85478 h 545931"/>
              <a:gd name="connsiteX203" fmla="*/ 230487 w 367971"/>
              <a:gd name="connsiteY203" fmla="*/ 65721 h 545931"/>
              <a:gd name="connsiteX204" fmla="*/ 202182 w 367971"/>
              <a:gd name="connsiteY204" fmla="*/ 39513 h 545931"/>
              <a:gd name="connsiteX205" fmla="*/ 198542 w 367971"/>
              <a:gd name="connsiteY205" fmla="*/ 39513 h 545931"/>
              <a:gd name="connsiteX206" fmla="*/ 186816 w 367971"/>
              <a:gd name="connsiteY206" fmla="*/ 29433 h 545931"/>
              <a:gd name="connsiteX207" fmla="*/ 168215 w 367971"/>
              <a:gd name="connsiteY207" fmla="*/ 14112 h 545931"/>
              <a:gd name="connsiteX208" fmla="*/ 168215 w 367971"/>
              <a:gd name="connsiteY208" fmla="*/ 0 h 545931"/>
              <a:gd name="connsiteX209" fmla="*/ 200564 w 367971"/>
              <a:gd name="connsiteY209" fmla="*/ 25401 h 545931"/>
              <a:gd name="connsiteX210" fmla="*/ 202182 w 367971"/>
              <a:gd name="connsiteY210" fmla="*/ 25401 h 545931"/>
              <a:gd name="connsiteX211" fmla="*/ 243427 w 367971"/>
              <a:gd name="connsiteY211" fmla="*/ 56851 h 545931"/>
              <a:gd name="connsiteX212" fmla="*/ 310551 w 367971"/>
              <a:gd name="connsiteY212" fmla="*/ 56851 h 545931"/>
              <a:gd name="connsiteX213" fmla="*/ 336835 w 367971"/>
              <a:gd name="connsiteY213" fmla="*/ 83059 h 545931"/>
              <a:gd name="connsiteX214" fmla="*/ 336835 w 367971"/>
              <a:gd name="connsiteY214" fmla="*/ 87494 h 545931"/>
              <a:gd name="connsiteX215" fmla="*/ 341283 w 367971"/>
              <a:gd name="connsiteY215" fmla="*/ 87494 h 545931"/>
              <a:gd name="connsiteX216" fmla="*/ 367971 w 367971"/>
              <a:gd name="connsiteY216" fmla="*/ 113702 h 545931"/>
              <a:gd name="connsiteX217" fmla="*/ 367971 w 367971"/>
              <a:gd name="connsiteY217" fmla="*/ 519723 h 545931"/>
              <a:gd name="connsiteX218" fmla="*/ 341283 w 367971"/>
              <a:gd name="connsiteY218" fmla="*/ 545931 h 545931"/>
              <a:gd name="connsiteX219" fmla="*/ 57420 w 367971"/>
              <a:gd name="connsiteY219" fmla="*/ 545931 h 545931"/>
              <a:gd name="connsiteX220" fmla="*/ 30732 w 367971"/>
              <a:gd name="connsiteY220" fmla="*/ 519723 h 545931"/>
              <a:gd name="connsiteX221" fmla="*/ 30732 w 367971"/>
              <a:gd name="connsiteY221" fmla="*/ 515691 h 545931"/>
              <a:gd name="connsiteX222" fmla="*/ 26284 w 367971"/>
              <a:gd name="connsiteY222" fmla="*/ 515691 h 545931"/>
              <a:gd name="connsiteX223" fmla="*/ 0 w 367971"/>
              <a:gd name="connsiteY223" fmla="*/ 489080 h 545931"/>
              <a:gd name="connsiteX224" fmla="*/ 0 w 367971"/>
              <a:gd name="connsiteY224" fmla="*/ 83059 h 545931"/>
              <a:gd name="connsiteX225" fmla="*/ 26284 w 367971"/>
              <a:gd name="connsiteY225" fmla="*/ 56851 h 545931"/>
              <a:gd name="connsiteX226" fmla="*/ 93408 w 367971"/>
              <a:gd name="connsiteY226" fmla="*/ 56851 h 545931"/>
              <a:gd name="connsiteX227" fmla="*/ 134653 w 367971"/>
              <a:gd name="connsiteY227" fmla="*/ 25401 h 545931"/>
              <a:gd name="connsiteX228" fmla="*/ 136675 w 367971"/>
              <a:gd name="connsiteY228" fmla="*/ 25401 h 545931"/>
              <a:gd name="connsiteX229" fmla="*/ 168215 w 367971"/>
              <a:gd name="connsiteY229" fmla="*/ 0 h 5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67971" h="545931">
                <a:moveTo>
                  <a:pt x="103194" y="433069"/>
                </a:moveTo>
                <a:cubicBezTo>
                  <a:pt x="101981" y="433478"/>
                  <a:pt x="100768" y="433478"/>
                  <a:pt x="99959" y="433478"/>
                </a:cubicBezTo>
                <a:cubicBezTo>
                  <a:pt x="98746" y="433478"/>
                  <a:pt x="97533" y="434296"/>
                  <a:pt x="96320" y="434705"/>
                </a:cubicBezTo>
                <a:cubicBezTo>
                  <a:pt x="91468" y="436341"/>
                  <a:pt x="87829" y="440431"/>
                  <a:pt x="84595" y="444929"/>
                </a:cubicBezTo>
                <a:cubicBezTo>
                  <a:pt x="81764" y="449019"/>
                  <a:pt x="79743" y="453518"/>
                  <a:pt x="77721" y="458425"/>
                </a:cubicBezTo>
                <a:lnTo>
                  <a:pt x="122601" y="458425"/>
                </a:lnTo>
                <a:cubicBezTo>
                  <a:pt x="120984" y="454745"/>
                  <a:pt x="119367" y="451473"/>
                  <a:pt x="118154" y="448610"/>
                </a:cubicBezTo>
                <a:cubicBezTo>
                  <a:pt x="115324" y="442885"/>
                  <a:pt x="112089" y="437568"/>
                  <a:pt x="108450" y="434705"/>
                </a:cubicBezTo>
                <a:cubicBezTo>
                  <a:pt x="106833" y="433478"/>
                  <a:pt x="105215" y="433478"/>
                  <a:pt x="103194" y="433069"/>
                </a:cubicBezTo>
                <a:close/>
                <a:moveTo>
                  <a:pt x="103598" y="419982"/>
                </a:moveTo>
                <a:cubicBezTo>
                  <a:pt x="108046" y="419982"/>
                  <a:pt x="112493" y="421618"/>
                  <a:pt x="116132" y="424072"/>
                </a:cubicBezTo>
                <a:cubicBezTo>
                  <a:pt x="123006" y="429798"/>
                  <a:pt x="126240" y="436341"/>
                  <a:pt x="129071" y="442476"/>
                </a:cubicBezTo>
                <a:cubicBezTo>
                  <a:pt x="131901" y="448201"/>
                  <a:pt x="133923" y="453518"/>
                  <a:pt x="136349" y="458425"/>
                </a:cubicBezTo>
                <a:lnTo>
                  <a:pt x="167886" y="458425"/>
                </a:lnTo>
                <a:cubicBezTo>
                  <a:pt x="167886" y="458425"/>
                  <a:pt x="168290" y="458425"/>
                  <a:pt x="168290" y="458425"/>
                </a:cubicBezTo>
                <a:cubicBezTo>
                  <a:pt x="169099" y="457198"/>
                  <a:pt x="169908" y="455972"/>
                  <a:pt x="170716" y="454336"/>
                </a:cubicBezTo>
                <a:cubicBezTo>
                  <a:pt x="172334" y="451473"/>
                  <a:pt x="174355" y="448610"/>
                  <a:pt x="176781" y="445338"/>
                </a:cubicBezTo>
                <a:cubicBezTo>
                  <a:pt x="178803" y="442067"/>
                  <a:pt x="181633" y="439613"/>
                  <a:pt x="185272" y="437159"/>
                </a:cubicBezTo>
                <a:cubicBezTo>
                  <a:pt x="186890" y="435932"/>
                  <a:pt x="188911" y="435114"/>
                  <a:pt x="192146" y="434705"/>
                </a:cubicBezTo>
                <a:cubicBezTo>
                  <a:pt x="193359" y="434705"/>
                  <a:pt x="194976" y="434705"/>
                  <a:pt x="196593" y="435114"/>
                </a:cubicBezTo>
                <a:cubicBezTo>
                  <a:pt x="197806" y="435932"/>
                  <a:pt x="199828" y="436750"/>
                  <a:pt x="200637" y="437568"/>
                </a:cubicBezTo>
                <a:cubicBezTo>
                  <a:pt x="204276" y="441249"/>
                  <a:pt x="205489" y="444520"/>
                  <a:pt x="207106" y="447792"/>
                </a:cubicBezTo>
                <a:cubicBezTo>
                  <a:pt x="208319" y="451064"/>
                  <a:pt x="209532" y="453927"/>
                  <a:pt x="210745" y="455972"/>
                </a:cubicBezTo>
                <a:cubicBezTo>
                  <a:pt x="211149" y="455972"/>
                  <a:pt x="211149" y="456380"/>
                  <a:pt x="211554" y="456789"/>
                </a:cubicBezTo>
                <a:cubicBezTo>
                  <a:pt x="211958" y="457198"/>
                  <a:pt x="211958" y="457198"/>
                  <a:pt x="212362" y="457198"/>
                </a:cubicBezTo>
                <a:cubicBezTo>
                  <a:pt x="212767" y="457198"/>
                  <a:pt x="213171" y="457198"/>
                  <a:pt x="213575" y="457198"/>
                </a:cubicBezTo>
                <a:cubicBezTo>
                  <a:pt x="216001" y="456380"/>
                  <a:pt x="218831" y="455563"/>
                  <a:pt x="222066" y="453927"/>
                </a:cubicBezTo>
                <a:cubicBezTo>
                  <a:pt x="223279" y="453518"/>
                  <a:pt x="225301" y="452291"/>
                  <a:pt x="228131" y="452291"/>
                </a:cubicBezTo>
                <a:cubicBezTo>
                  <a:pt x="230557" y="451473"/>
                  <a:pt x="234196" y="452700"/>
                  <a:pt x="236218" y="454336"/>
                </a:cubicBezTo>
                <a:cubicBezTo>
                  <a:pt x="237835" y="455972"/>
                  <a:pt x="239048" y="457198"/>
                  <a:pt x="240261" y="458834"/>
                </a:cubicBezTo>
                <a:lnTo>
                  <a:pt x="241069" y="459652"/>
                </a:lnTo>
                <a:cubicBezTo>
                  <a:pt x="241474" y="459652"/>
                  <a:pt x="241474" y="459652"/>
                  <a:pt x="241474" y="459652"/>
                </a:cubicBezTo>
                <a:cubicBezTo>
                  <a:pt x="241474" y="460061"/>
                  <a:pt x="242282" y="460470"/>
                  <a:pt x="242687" y="460879"/>
                </a:cubicBezTo>
                <a:cubicBezTo>
                  <a:pt x="244708" y="461697"/>
                  <a:pt x="247539" y="462515"/>
                  <a:pt x="250369" y="463333"/>
                </a:cubicBezTo>
                <a:cubicBezTo>
                  <a:pt x="262499" y="464969"/>
                  <a:pt x="275437" y="464560"/>
                  <a:pt x="287972" y="463742"/>
                </a:cubicBezTo>
                <a:cubicBezTo>
                  <a:pt x="290398" y="463742"/>
                  <a:pt x="292823" y="465787"/>
                  <a:pt x="292823" y="468241"/>
                </a:cubicBezTo>
                <a:cubicBezTo>
                  <a:pt x="293228" y="470694"/>
                  <a:pt x="291610" y="473148"/>
                  <a:pt x="288780" y="473148"/>
                </a:cubicBezTo>
                <a:cubicBezTo>
                  <a:pt x="275842" y="474375"/>
                  <a:pt x="262499" y="474784"/>
                  <a:pt x="248752" y="473148"/>
                </a:cubicBezTo>
                <a:cubicBezTo>
                  <a:pt x="245113" y="472330"/>
                  <a:pt x="241474" y="471512"/>
                  <a:pt x="237835" y="469467"/>
                </a:cubicBezTo>
                <a:cubicBezTo>
                  <a:pt x="236622" y="469059"/>
                  <a:pt x="235813" y="468650"/>
                  <a:pt x="235005" y="467423"/>
                </a:cubicBezTo>
                <a:lnTo>
                  <a:pt x="233792" y="466196"/>
                </a:lnTo>
                <a:lnTo>
                  <a:pt x="232983" y="465787"/>
                </a:lnTo>
                <a:lnTo>
                  <a:pt x="232579" y="464969"/>
                </a:lnTo>
                <a:cubicBezTo>
                  <a:pt x="231770" y="464151"/>
                  <a:pt x="230557" y="463333"/>
                  <a:pt x="230153" y="462515"/>
                </a:cubicBezTo>
                <a:cubicBezTo>
                  <a:pt x="229344" y="462106"/>
                  <a:pt x="229748" y="462106"/>
                  <a:pt x="229344" y="462106"/>
                </a:cubicBezTo>
                <a:cubicBezTo>
                  <a:pt x="228940" y="462106"/>
                  <a:pt x="227322" y="462924"/>
                  <a:pt x="226109" y="463333"/>
                </a:cubicBezTo>
                <a:cubicBezTo>
                  <a:pt x="223279" y="464560"/>
                  <a:pt x="219640" y="466196"/>
                  <a:pt x="216001" y="467014"/>
                </a:cubicBezTo>
                <a:cubicBezTo>
                  <a:pt x="216001" y="467423"/>
                  <a:pt x="215193" y="467423"/>
                  <a:pt x="214788" y="467832"/>
                </a:cubicBezTo>
                <a:cubicBezTo>
                  <a:pt x="213980" y="467832"/>
                  <a:pt x="213171" y="467832"/>
                  <a:pt x="212362" y="467832"/>
                </a:cubicBezTo>
                <a:cubicBezTo>
                  <a:pt x="211149" y="468241"/>
                  <a:pt x="209532" y="467423"/>
                  <a:pt x="207915" y="467014"/>
                </a:cubicBezTo>
                <a:cubicBezTo>
                  <a:pt x="206297" y="466605"/>
                  <a:pt x="205489" y="465787"/>
                  <a:pt x="204276" y="464560"/>
                </a:cubicBezTo>
                <a:cubicBezTo>
                  <a:pt x="203871" y="463742"/>
                  <a:pt x="202658" y="462924"/>
                  <a:pt x="202254" y="462106"/>
                </a:cubicBezTo>
                <a:cubicBezTo>
                  <a:pt x="199828" y="458425"/>
                  <a:pt x="198615" y="455154"/>
                  <a:pt x="197402" y="452291"/>
                </a:cubicBezTo>
                <a:cubicBezTo>
                  <a:pt x="195785" y="449837"/>
                  <a:pt x="194167" y="446974"/>
                  <a:pt x="193359" y="445747"/>
                </a:cubicBezTo>
                <a:cubicBezTo>
                  <a:pt x="193359" y="445747"/>
                  <a:pt x="193359" y="445747"/>
                  <a:pt x="192954" y="445747"/>
                </a:cubicBezTo>
                <a:cubicBezTo>
                  <a:pt x="192550" y="445747"/>
                  <a:pt x="192550" y="445747"/>
                  <a:pt x="192550" y="445747"/>
                </a:cubicBezTo>
                <a:cubicBezTo>
                  <a:pt x="191741" y="446156"/>
                  <a:pt x="191337" y="446565"/>
                  <a:pt x="191337" y="446974"/>
                </a:cubicBezTo>
                <a:cubicBezTo>
                  <a:pt x="188911" y="448610"/>
                  <a:pt x="187294" y="450246"/>
                  <a:pt x="185272" y="452291"/>
                </a:cubicBezTo>
                <a:cubicBezTo>
                  <a:pt x="183655" y="454745"/>
                  <a:pt x="182442" y="457198"/>
                  <a:pt x="180420" y="460061"/>
                </a:cubicBezTo>
                <a:cubicBezTo>
                  <a:pt x="179207" y="462924"/>
                  <a:pt x="177186" y="465787"/>
                  <a:pt x="175568" y="469059"/>
                </a:cubicBezTo>
                <a:cubicBezTo>
                  <a:pt x="173142" y="471921"/>
                  <a:pt x="170716" y="474784"/>
                  <a:pt x="167078" y="477238"/>
                </a:cubicBezTo>
                <a:cubicBezTo>
                  <a:pt x="163843" y="480101"/>
                  <a:pt x="160204" y="481737"/>
                  <a:pt x="156161" y="482554"/>
                </a:cubicBezTo>
                <a:cubicBezTo>
                  <a:pt x="154543" y="482963"/>
                  <a:pt x="152522" y="482963"/>
                  <a:pt x="150500" y="482963"/>
                </a:cubicBezTo>
                <a:cubicBezTo>
                  <a:pt x="148478" y="483372"/>
                  <a:pt x="146052" y="482963"/>
                  <a:pt x="144031" y="482963"/>
                </a:cubicBezTo>
                <a:cubicBezTo>
                  <a:pt x="138775" y="481328"/>
                  <a:pt x="135136" y="478465"/>
                  <a:pt x="132710" y="475602"/>
                </a:cubicBezTo>
                <a:cubicBezTo>
                  <a:pt x="131901" y="474375"/>
                  <a:pt x="131092" y="473557"/>
                  <a:pt x="130688" y="472739"/>
                </a:cubicBezTo>
                <a:lnTo>
                  <a:pt x="72869" y="472739"/>
                </a:lnTo>
                <a:cubicBezTo>
                  <a:pt x="72869" y="474375"/>
                  <a:pt x="72061" y="476829"/>
                  <a:pt x="71656" y="478465"/>
                </a:cubicBezTo>
                <a:lnTo>
                  <a:pt x="71656" y="478874"/>
                </a:lnTo>
                <a:cubicBezTo>
                  <a:pt x="70848" y="482963"/>
                  <a:pt x="67209" y="485417"/>
                  <a:pt x="63165" y="484599"/>
                </a:cubicBezTo>
                <a:cubicBezTo>
                  <a:pt x="59526" y="484190"/>
                  <a:pt x="57100" y="480101"/>
                  <a:pt x="57909" y="476011"/>
                </a:cubicBezTo>
                <a:cubicBezTo>
                  <a:pt x="58313" y="474784"/>
                  <a:pt x="58313" y="473557"/>
                  <a:pt x="58313" y="472739"/>
                </a:cubicBezTo>
                <a:lnTo>
                  <a:pt x="39310" y="472739"/>
                </a:lnTo>
                <a:cubicBezTo>
                  <a:pt x="35267" y="472739"/>
                  <a:pt x="32032" y="469467"/>
                  <a:pt x="32032" y="465378"/>
                </a:cubicBezTo>
                <a:cubicBezTo>
                  <a:pt x="32032" y="461288"/>
                  <a:pt x="35267" y="458425"/>
                  <a:pt x="39310" y="458425"/>
                </a:cubicBezTo>
                <a:lnTo>
                  <a:pt x="62761" y="458425"/>
                </a:lnTo>
                <a:cubicBezTo>
                  <a:pt x="63165" y="457198"/>
                  <a:pt x="63165" y="456789"/>
                  <a:pt x="63570" y="455972"/>
                </a:cubicBezTo>
                <a:cubicBezTo>
                  <a:pt x="65996" y="449428"/>
                  <a:pt x="69230" y="442885"/>
                  <a:pt x="73678" y="436750"/>
                </a:cubicBezTo>
                <a:cubicBezTo>
                  <a:pt x="77721" y="431024"/>
                  <a:pt x="83382" y="424890"/>
                  <a:pt x="91468" y="422027"/>
                </a:cubicBezTo>
                <a:cubicBezTo>
                  <a:pt x="93086" y="421618"/>
                  <a:pt x="95107" y="420800"/>
                  <a:pt x="97533" y="420391"/>
                </a:cubicBezTo>
                <a:cubicBezTo>
                  <a:pt x="99150" y="419982"/>
                  <a:pt x="101172" y="419982"/>
                  <a:pt x="103598" y="419982"/>
                </a:cubicBezTo>
                <a:close/>
                <a:moveTo>
                  <a:pt x="159877" y="393288"/>
                </a:moveTo>
                <a:lnTo>
                  <a:pt x="282439" y="393288"/>
                </a:lnTo>
                <a:cubicBezTo>
                  <a:pt x="286056" y="393288"/>
                  <a:pt x="289672" y="396751"/>
                  <a:pt x="289672" y="400214"/>
                </a:cubicBezTo>
                <a:cubicBezTo>
                  <a:pt x="289672" y="404062"/>
                  <a:pt x="286056" y="407140"/>
                  <a:pt x="282439" y="407140"/>
                </a:cubicBezTo>
                <a:lnTo>
                  <a:pt x="159877" y="407140"/>
                </a:lnTo>
                <a:cubicBezTo>
                  <a:pt x="156261" y="407140"/>
                  <a:pt x="153046" y="404062"/>
                  <a:pt x="153046" y="400214"/>
                </a:cubicBezTo>
                <a:cubicBezTo>
                  <a:pt x="153046" y="396751"/>
                  <a:pt x="156261" y="393288"/>
                  <a:pt x="159877" y="393288"/>
                </a:cubicBezTo>
                <a:close/>
                <a:moveTo>
                  <a:pt x="95196" y="352577"/>
                </a:moveTo>
                <a:cubicBezTo>
                  <a:pt x="97193" y="350578"/>
                  <a:pt x="100786" y="351377"/>
                  <a:pt x="101984" y="353376"/>
                </a:cubicBezTo>
                <a:lnTo>
                  <a:pt x="104379" y="356175"/>
                </a:lnTo>
                <a:cubicBezTo>
                  <a:pt x="106376" y="358973"/>
                  <a:pt x="105977" y="362171"/>
                  <a:pt x="103980" y="363770"/>
                </a:cubicBezTo>
                <a:cubicBezTo>
                  <a:pt x="85614" y="378562"/>
                  <a:pt x="69244" y="399749"/>
                  <a:pt x="69244" y="400149"/>
                </a:cubicBezTo>
                <a:lnTo>
                  <a:pt x="66050" y="403747"/>
                </a:lnTo>
                <a:cubicBezTo>
                  <a:pt x="64852" y="405346"/>
                  <a:pt x="62855" y="405346"/>
                  <a:pt x="61658" y="404147"/>
                </a:cubicBezTo>
                <a:lnTo>
                  <a:pt x="46485" y="388556"/>
                </a:lnTo>
                <a:cubicBezTo>
                  <a:pt x="44489" y="386957"/>
                  <a:pt x="44489" y="383759"/>
                  <a:pt x="46485" y="382159"/>
                </a:cubicBezTo>
                <a:lnTo>
                  <a:pt x="50079" y="378961"/>
                </a:lnTo>
                <a:cubicBezTo>
                  <a:pt x="51676" y="376962"/>
                  <a:pt x="54870" y="376962"/>
                  <a:pt x="56467" y="378961"/>
                </a:cubicBezTo>
                <a:lnTo>
                  <a:pt x="60859" y="382559"/>
                </a:lnTo>
                <a:cubicBezTo>
                  <a:pt x="62057" y="383759"/>
                  <a:pt x="63654" y="383759"/>
                  <a:pt x="64852" y="382559"/>
                </a:cubicBezTo>
                <a:cubicBezTo>
                  <a:pt x="71639" y="374564"/>
                  <a:pt x="82819" y="362171"/>
                  <a:pt x="95196" y="352577"/>
                </a:cubicBezTo>
                <a:close/>
                <a:moveTo>
                  <a:pt x="159870" y="347020"/>
                </a:moveTo>
                <a:lnTo>
                  <a:pt x="236173" y="347020"/>
                </a:lnTo>
                <a:cubicBezTo>
                  <a:pt x="240189" y="347020"/>
                  <a:pt x="243401" y="350184"/>
                  <a:pt x="243401" y="353743"/>
                </a:cubicBezTo>
                <a:cubicBezTo>
                  <a:pt x="243401" y="357698"/>
                  <a:pt x="240189" y="360861"/>
                  <a:pt x="236173" y="360861"/>
                </a:cubicBezTo>
                <a:lnTo>
                  <a:pt x="159870" y="360861"/>
                </a:lnTo>
                <a:cubicBezTo>
                  <a:pt x="156256" y="360861"/>
                  <a:pt x="153043" y="357698"/>
                  <a:pt x="153043" y="353743"/>
                </a:cubicBezTo>
                <a:cubicBezTo>
                  <a:pt x="153043" y="350184"/>
                  <a:pt x="156256" y="347020"/>
                  <a:pt x="159870" y="347020"/>
                </a:cubicBezTo>
                <a:close/>
                <a:moveTo>
                  <a:pt x="159877" y="286513"/>
                </a:moveTo>
                <a:lnTo>
                  <a:pt x="282439" y="286513"/>
                </a:lnTo>
                <a:cubicBezTo>
                  <a:pt x="286056" y="286513"/>
                  <a:pt x="289672" y="289591"/>
                  <a:pt x="289672" y="293439"/>
                </a:cubicBezTo>
                <a:cubicBezTo>
                  <a:pt x="289672" y="296902"/>
                  <a:pt x="286056" y="300365"/>
                  <a:pt x="282439" y="300365"/>
                </a:cubicBezTo>
                <a:lnTo>
                  <a:pt x="159877" y="300365"/>
                </a:lnTo>
                <a:cubicBezTo>
                  <a:pt x="156261" y="300365"/>
                  <a:pt x="153046" y="296902"/>
                  <a:pt x="153046" y="293439"/>
                </a:cubicBezTo>
                <a:cubicBezTo>
                  <a:pt x="153046" y="289591"/>
                  <a:pt x="156261" y="286513"/>
                  <a:pt x="159877" y="286513"/>
                </a:cubicBezTo>
                <a:close/>
                <a:moveTo>
                  <a:pt x="95196" y="244023"/>
                </a:moveTo>
                <a:cubicBezTo>
                  <a:pt x="97193" y="242024"/>
                  <a:pt x="100786" y="242823"/>
                  <a:pt x="101984" y="244422"/>
                </a:cubicBezTo>
                <a:lnTo>
                  <a:pt x="104379" y="248020"/>
                </a:lnTo>
                <a:cubicBezTo>
                  <a:pt x="106376" y="250419"/>
                  <a:pt x="105977" y="253617"/>
                  <a:pt x="103980" y="254816"/>
                </a:cubicBezTo>
                <a:cubicBezTo>
                  <a:pt x="85614" y="270008"/>
                  <a:pt x="69244" y="291195"/>
                  <a:pt x="69244" y="291195"/>
                </a:cubicBezTo>
                <a:lnTo>
                  <a:pt x="66050" y="295193"/>
                </a:lnTo>
                <a:cubicBezTo>
                  <a:pt x="64852" y="296392"/>
                  <a:pt x="62855" y="296792"/>
                  <a:pt x="61658" y="295193"/>
                </a:cubicBezTo>
                <a:lnTo>
                  <a:pt x="46485" y="280002"/>
                </a:lnTo>
                <a:cubicBezTo>
                  <a:pt x="44489" y="278403"/>
                  <a:pt x="44489" y="275205"/>
                  <a:pt x="46485" y="273605"/>
                </a:cubicBezTo>
                <a:lnTo>
                  <a:pt x="50079" y="270008"/>
                </a:lnTo>
                <a:cubicBezTo>
                  <a:pt x="51676" y="268009"/>
                  <a:pt x="54870" y="268009"/>
                  <a:pt x="56467" y="270008"/>
                </a:cubicBezTo>
                <a:lnTo>
                  <a:pt x="60859" y="274005"/>
                </a:lnTo>
                <a:cubicBezTo>
                  <a:pt x="62057" y="275205"/>
                  <a:pt x="63654" y="275205"/>
                  <a:pt x="64852" y="274005"/>
                </a:cubicBezTo>
                <a:cubicBezTo>
                  <a:pt x="71639" y="265610"/>
                  <a:pt x="82819" y="253617"/>
                  <a:pt x="95196" y="244023"/>
                </a:cubicBezTo>
                <a:close/>
                <a:moveTo>
                  <a:pt x="159870" y="240245"/>
                </a:moveTo>
                <a:lnTo>
                  <a:pt x="236173" y="240245"/>
                </a:lnTo>
                <a:cubicBezTo>
                  <a:pt x="240189" y="240245"/>
                  <a:pt x="243401" y="243409"/>
                  <a:pt x="243401" y="247363"/>
                </a:cubicBezTo>
                <a:cubicBezTo>
                  <a:pt x="243401" y="251318"/>
                  <a:pt x="240189" y="254086"/>
                  <a:pt x="236173" y="254086"/>
                </a:cubicBezTo>
                <a:lnTo>
                  <a:pt x="159870" y="254086"/>
                </a:lnTo>
                <a:cubicBezTo>
                  <a:pt x="156256" y="254086"/>
                  <a:pt x="153043" y="251318"/>
                  <a:pt x="153043" y="247363"/>
                </a:cubicBezTo>
                <a:cubicBezTo>
                  <a:pt x="153043" y="243409"/>
                  <a:pt x="156256" y="240245"/>
                  <a:pt x="159870" y="240245"/>
                </a:cubicBezTo>
                <a:close/>
                <a:moveTo>
                  <a:pt x="159877" y="177959"/>
                </a:moveTo>
                <a:lnTo>
                  <a:pt x="282439" y="177959"/>
                </a:lnTo>
                <a:cubicBezTo>
                  <a:pt x="286056" y="177959"/>
                  <a:pt x="289672" y="181422"/>
                  <a:pt x="289672" y="184885"/>
                </a:cubicBezTo>
                <a:cubicBezTo>
                  <a:pt x="289672" y="188733"/>
                  <a:pt x="286056" y="191811"/>
                  <a:pt x="282439" y="191811"/>
                </a:cubicBezTo>
                <a:lnTo>
                  <a:pt x="159877" y="191811"/>
                </a:lnTo>
                <a:cubicBezTo>
                  <a:pt x="156261" y="191811"/>
                  <a:pt x="153046" y="188733"/>
                  <a:pt x="153046" y="184885"/>
                </a:cubicBezTo>
                <a:cubicBezTo>
                  <a:pt x="153046" y="181422"/>
                  <a:pt x="156261" y="177959"/>
                  <a:pt x="159877" y="177959"/>
                </a:cubicBezTo>
                <a:close/>
                <a:moveTo>
                  <a:pt x="95196" y="137262"/>
                </a:moveTo>
                <a:cubicBezTo>
                  <a:pt x="97193" y="135249"/>
                  <a:pt x="100786" y="135651"/>
                  <a:pt x="101984" y="138068"/>
                </a:cubicBezTo>
                <a:lnTo>
                  <a:pt x="104379" y="140886"/>
                </a:lnTo>
                <a:cubicBezTo>
                  <a:pt x="106376" y="143705"/>
                  <a:pt x="105977" y="146524"/>
                  <a:pt x="103980" y="148135"/>
                </a:cubicBezTo>
                <a:cubicBezTo>
                  <a:pt x="85614" y="163437"/>
                  <a:pt x="69244" y="184376"/>
                  <a:pt x="69244" y="184779"/>
                </a:cubicBezTo>
                <a:lnTo>
                  <a:pt x="66050" y="188403"/>
                </a:lnTo>
                <a:cubicBezTo>
                  <a:pt x="64852" y="190014"/>
                  <a:pt x="62855" y="190014"/>
                  <a:pt x="61658" y="188806"/>
                </a:cubicBezTo>
                <a:lnTo>
                  <a:pt x="46485" y="173504"/>
                </a:lnTo>
                <a:cubicBezTo>
                  <a:pt x="44489" y="171893"/>
                  <a:pt x="44489" y="168672"/>
                  <a:pt x="46485" y="166658"/>
                </a:cubicBezTo>
                <a:lnTo>
                  <a:pt x="50079" y="163437"/>
                </a:lnTo>
                <a:cubicBezTo>
                  <a:pt x="51676" y="161423"/>
                  <a:pt x="54870" y="161423"/>
                  <a:pt x="56467" y="163437"/>
                </a:cubicBezTo>
                <a:lnTo>
                  <a:pt x="60859" y="167464"/>
                </a:lnTo>
                <a:cubicBezTo>
                  <a:pt x="62057" y="168672"/>
                  <a:pt x="63654" y="168672"/>
                  <a:pt x="64852" y="167464"/>
                </a:cubicBezTo>
                <a:cubicBezTo>
                  <a:pt x="71639" y="159007"/>
                  <a:pt x="82819" y="146927"/>
                  <a:pt x="95196" y="137262"/>
                </a:cubicBezTo>
                <a:close/>
                <a:moveTo>
                  <a:pt x="159870" y="133470"/>
                </a:moveTo>
                <a:lnTo>
                  <a:pt x="236173" y="133470"/>
                </a:lnTo>
                <a:cubicBezTo>
                  <a:pt x="240189" y="133470"/>
                  <a:pt x="243401" y="136634"/>
                  <a:pt x="243401" y="140193"/>
                </a:cubicBezTo>
                <a:cubicBezTo>
                  <a:pt x="243401" y="144148"/>
                  <a:pt x="240189" y="147311"/>
                  <a:pt x="236173" y="147311"/>
                </a:cubicBezTo>
                <a:lnTo>
                  <a:pt x="159870" y="147311"/>
                </a:lnTo>
                <a:cubicBezTo>
                  <a:pt x="156256" y="147311"/>
                  <a:pt x="153043" y="144148"/>
                  <a:pt x="153043" y="140193"/>
                </a:cubicBezTo>
                <a:cubicBezTo>
                  <a:pt x="153043" y="136634"/>
                  <a:pt x="156256" y="133470"/>
                  <a:pt x="159870" y="133470"/>
                </a:cubicBezTo>
                <a:close/>
                <a:moveTo>
                  <a:pt x="336835" y="101606"/>
                </a:moveTo>
                <a:lnTo>
                  <a:pt x="336835" y="489080"/>
                </a:lnTo>
                <a:cubicBezTo>
                  <a:pt x="336835" y="503595"/>
                  <a:pt x="325108" y="515691"/>
                  <a:pt x="310551" y="515691"/>
                </a:cubicBezTo>
                <a:lnTo>
                  <a:pt x="44884" y="515691"/>
                </a:lnTo>
                <a:lnTo>
                  <a:pt x="44884" y="519723"/>
                </a:lnTo>
                <a:cubicBezTo>
                  <a:pt x="44884" y="526577"/>
                  <a:pt x="50545" y="531819"/>
                  <a:pt x="57420" y="531819"/>
                </a:cubicBezTo>
                <a:lnTo>
                  <a:pt x="341283" y="531819"/>
                </a:lnTo>
                <a:cubicBezTo>
                  <a:pt x="347753" y="531819"/>
                  <a:pt x="353414" y="526577"/>
                  <a:pt x="353414" y="519723"/>
                </a:cubicBezTo>
                <a:lnTo>
                  <a:pt x="353414" y="113702"/>
                </a:lnTo>
                <a:cubicBezTo>
                  <a:pt x="353414" y="107251"/>
                  <a:pt x="347753" y="101606"/>
                  <a:pt x="341283" y="101606"/>
                </a:cubicBezTo>
                <a:close/>
                <a:moveTo>
                  <a:pt x="26284" y="70963"/>
                </a:moveTo>
                <a:cubicBezTo>
                  <a:pt x="19814" y="70963"/>
                  <a:pt x="14153" y="76607"/>
                  <a:pt x="14153" y="83059"/>
                </a:cubicBezTo>
                <a:lnTo>
                  <a:pt x="14153" y="489080"/>
                </a:lnTo>
                <a:cubicBezTo>
                  <a:pt x="14153" y="495934"/>
                  <a:pt x="19814" y="501176"/>
                  <a:pt x="26284" y="501176"/>
                </a:cubicBezTo>
                <a:lnTo>
                  <a:pt x="310551" y="501176"/>
                </a:lnTo>
                <a:cubicBezTo>
                  <a:pt x="317021" y="501176"/>
                  <a:pt x="322682" y="495934"/>
                  <a:pt x="322682" y="489080"/>
                </a:cubicBezTo>
                <a:lnTo>
                  <a:pt x="322682" y="83059"/>
                </a:lnTo>
                <a:cubicBezTo>
                  <a:pt x="322682" y="76607"/>
                  <a:pt x="317021" y="70963"/>
                  <a:pt x="310551" y="70963"/>
                </a:cubicBezTo>
                <a:lnTo>
                  <a:pt x="244640" y="70963"/>
                </a:lnTo>
                <a:cubicBezTo>
                  <a:pt x="243427" y="79833"/>
                  <a:pt x="239788" y="88703"/>
                  <a:pt x="233318" y="95155"/>
                </a:cubicBezTo>
                <a:cubicBezTo>
                  <a:pt x="225230" y="103219"/>
                  <a:pt x="214717" y="107654"/>
                  <a:pt x="203395" y="107654"/>
                </a:cubicBezTo>
                <a:lnTo>
                  <a:pt x="133440" y="107654"/>
                </a:lnTo>
                <a:cubicBezTo>
                  <a:pt x="122118" y="107654"/>
                  <a:pt x="111604" y="103219"/>
                  <a:pt x="103921" y="95155"/>
                </a:cubicBezTo>
                <a:cubicBezTo>
                  <a:pt x="97452" y="88703"/>
                  <a:pt x="93408" y="79833"/>
                  <a:pt x="92195" y="70963"/>
                </a:cubicBezTo>
                <a:close/>
                <a:moveTo>
                  <a:pt x="167282" y="23134"/>
                </a:moveTo>
                <a:cubicBezTo>
                  <a:pt x="171924" y="23134"/>
                  <a:pt x="175793" y="27715"/>
                  <a:pt x="175793" y="32713"/>
                </a:cubicBezTo>
                <a:cubicBezTo>
                  <a:pt x="175793" y="38545"/>
                  <a:pt x="171924" y="42293"/>
                  <a:pt x="167282" y="42293"/>
                </a:cubicBezTo>
                <a:cubicBezTo>
                  <a:pt x="162252" y="42293"/>
                  <a:pt x="158383" y="38545"/>
                  <a:pt x="158383" y="32713"/>
                </a:cubicBezTo>
                <a:cubicBezTo>
                  <a:pt x="158383" y="27715"/>
                  <a:pt x="162252" y="23134"/>
                  <a:pt x="167282" y="23134"/>
                </a:cubicBezTo>
                <a:close/>
                <a:moveTo>
                  <a:pt x="168215" y="14112"/>
                </a:moveTo>
                <a:cubicBezTo>
                  <a:pt x="159319" y="14112"/>
                  <a:pt x="151636" y="20563"/>
                  <a:pt x="150423" y="29433"/>
                </a:cubicBezTo>
                <a:cubicBezTo>
                  <a:pt x="149615" y="35481"/>
                  <a:pt x="144358" y="39513"/>
                  <a:pt x="138292" y="39513"/>
                </a:cubicBezTo>
                <a:lnTo>
                  <a:pt x="134653" y="39513"/>
                </a:lnTo>
                <a:cubicBezTo>
                  <a:pt x="119692" y="39513"/>
                  <a:pt x="106752" y="51206"/>
                  <a:pt x="106752" y="65721"/>
                </a:cubicBezTo>
                <a:cubicBezTo>
                  <a:pt x="106348" y="72979"/>
                  <a:pt x="109178" y="79833"/>
                  <a:pt x="114031" y="85478"/>
                </a:cubicBezTo>
                <a:cubicBezTo>
                  <a:pt x="118883" y="90719"/>
                  <a:pt x="126161" y="93542"/>
                  <a:pt x="133440" y="93542"/>
                </a:cubicBezTo>
                <a:lnTo>
                  <a:pt x="203395" y="93542"/>
                </a:lnTo>
                <a:cubicBezTo>
                  <a:pt x="211078" y="93542"/>
                  <a:pt x="217952" y="90719"/>
                  <a:pt x="222804" y="85478"/>
                </a:cubicBezTo>
                <a:cubicBezTo>
                  <a:pt x="228061" y="79833"/>
                  <a:pt x="230892" y="72979"/>
                  <a:pt x="230487" y="65721"/>
                </a:cubicBezTo>
                <a:cubicBezTo>
                  <a:pt x="230083" y="51206"/>
                  <a:pt x="217143" y="39513"/>
                  <a:pt x="202182" y="39513"/>
                </a:cubicBezTo>
                <a:lnTo>
                  <a:pt x="198542" y="39513"/>
                </a:lnTo>
                <a:cubicBezTo>
                  <a:pt x="192477" y="39513"/>
                  <a:pt x="187625" y="35481"/>
                  <a:pt x="186816" y="29433"/>
                </a:cubicBezTo>
                <a:cubicBezTo>
                  <a:pt x="185198" y="20563"/>
                  <a:pt x="177516" y="14112"/>
                  <a:pt x="168215" y="14112"/>
                </a:cubicBezTo>
                <a:close/>
                <a:moveTo>
                  <a:pt x="168215" y="0"/>
                </a:moveTo>
                <a:cubicBezTo>
                  <a:pt x="183985" y="0"/>
                  <a:pt x="197329" y="10483"/>
                  <a:pt x="200564" y="25401"/>
                </a:cubicBezTo>
                <a:lnTo>
                  <a:pt x="202182" y="25401"/>
                </a:lnTo>
                <a:cubicBezTo>
                  <a:pt x="221996" y="25401"/>
                  <a:pt x="238574" y="39110"/>
                  <a:pt x="243427" y="56851"/>
                </a:cubicBezTo>
                <a:lnTo>
                  <a:pt x="310551" y="56851"/>
                </a:lnTo>
                <a:cubicBezTo>
                  <a:pt x="325108" y="56851"/>
                  <a:pt x="336835" y="68544"/>
                  <a:pt x="336835" y="83059"/>
                </a:cubicBezTo>
                <a:lnTo>
                  <a:pt x="336835" y="87494"/>
                </a:lnTo>
                <a:lnTo>
                  <a:pt x="341283" y="87494"/>
                </a:lnTo>
                <a:cubicBezTo>
                  <a:pt x="355840" y="87494"/>
                  <a:pt x="367971" y="99187"/>
                  <a:pt x="367971" y="113702"/>
                </a:cubicBezTo>
                <a:lnTo>
                  <a:pt x="367971" y="519723"/>
                </a:lnTo>
                <a:cubicBezTo>
                  <a:pt x="367971" y="534238"/>
                  <a:pt x="355840" y="545931"/>
                  <a:pt x="341283" y="545931"/>
                </a:cubicBezTo>
                <a:lnTo>
                  <a:pt x="57420" y="545931"/>
                </a:lnTo>
                <a:cubicBezTo>
                  <a:pt x="42458" y="545931"/>
                  <a:pt x="30732" y="534238"/>
                  <a:pt x="30732" y="519723"/>
                </a:cubicBezTo>
                <a:lnTo>
                  <a:pt x="30732" y="515691"/>
                </a:lnTo>
                <a:lnTo>
                  <a:pt x="26284" y="515691"/>
                </a:lnTo>
                <a:cubicBezTo>
                  <a:pt x="11726" y="515691"/>
                  <a:pt x="0" y="503595"/>
                  <a:pt x="0" y="489080"/>
                </a:cubicBezTo>
                <a:lnTo>
                  <a:pt x="0" y="83059"/>
                </a:lnTo>
                <a:cubicBezTo>
                  <a:pt x="0" y="68544"/>
                  <a:pt x="11726" y="56851"/>
                  <a:pt x="26284" y="56851"/>
                </a:cubicBezTo>
                <a:lnTo>
                  <a:pt x="93408" y="56851"/>
                </a:lnTo>
                <a:cubicBezTo>
                  <a:pt x="98260" y="39110"/>
                  <a:pt x="115244" y="25401"/>
                  <a:pt x="134653" y="25401"/>
                </a:cubicBezTo>
                <a:lnTo>
                  <a:pt x="136675" y="25401"/>
                </a:lnTo>
                <a:cubicBezTo>
                  <a:pt x="139505" y="10483"/>
                  <a:pt x="153254" y="0"/>
                  <a:pt x="16821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3" name="Freeform 48">
            <a:extLst>
              <a:ext uri="{FF2B5EF4-FFF2-40B4-BE49-F238E27FC236}">
                <a16:creationId xmlns:a16="http://schemas.microsoft.com/office/drawing/2014/main" id="{FD03ACBD-C464-9DA6-8249-CB3EED51F8CE}"/>
              </a:ext>
            </a:extLst>
          </p:cNvPr>
          <p:cNvSpPr>
            <a:spLocks noChangeArrowheads="1"/>
          </p:cNvSpPr>
          <p:nvPr/>
        </p:nvSpPr>
        <p:spPr bwMode="auto">
          <a:xfrm>
            <a:off x="1682480" y="2750239"/>
            <a:ext cx="180881" cy="269039"/>
          </a:xfrm>
          <a:custGeom>
            <a:avLst/>
            <a:gdLst>
              <a:gd name="connsiteX0" fmla="*/ 173936 w 531637"/>
              <a:gd name="connsiteY0" fmla="*/ 361787 h 487302"/>
              <a:gd name="connsiteX1" fmla="*/ 432591 w 531637"/>
              <a:gd name="connsiteY1" fmla="*/ 361787 h 487302"/>
              <a:gd name="connsiteX2" fmla="*/ 439419 w 531637"/>
              <a:gd name="connsiteY2" fmla="*/ 369072 h 487302"/>
              <a:gd name="connsiteX3" fmla="*/ 432591 w 531637"/>
              <a:gd name="connsiteY3" fmla="*/ 375591 h 487302"/>
              <a:gd name="connsiteX4" fmla="*/ 173936 w 531637"/>
              <a:gd name="connsiteY4" fmla="*/ 375591 h 487302"/>
              <a:gd name="connsiteX5" fmla="*/ 166706 w 531637"/>
              <a:gd name="connsiteY5" fmla="*/ 369072 h 487302"/>
              <a:gd name="connsiteX6" fmla="*/ 173936 w 531637"/>
              <a:gd name="connsiteY6" fmla="*/ 361787 h 487302"/>
              <a:gd name="connsiteX7" fmla="*/ 173957 w 531637"/>
              <a:gd name="connsiteY7" fmla="*/ 324546 h 487302"/>
              <a:gd name="connsiteX8" fmla="*/ 414835 w 531637"/>
              <a:gd name="connsiteY8" fmla="*/ 324546 h 487302"/>
              <a:gd name="connsiteX9" fmla="*/ 421682 w 531637"/>
              <a:gd name="connsiteY9" fmla="*/ 332527 h 487302"/>
              <a:gd name="connsiteX10" fmla="*/ 414835 w 531637"/>
              <a:gd name="connsiteY10" fmla="*/ 340087 h 487302"/>
              <a:gd name="connsiteX11" fmla="*/ 173957 w 531637"/>
              <a:gd name="connsiteY11" fmla="*/ 340087 h 487302"/>
              <a:gd name="connsiteX12" fmla="*/ 166706 w 531637"/>
              <a:gd name="connsiteY12" fmla="*/ 332527 h 487302"/>
              <a:gd name="connsiteX13" fmla="*/ 173957 w 531637"/>
              <a:gd name="connsiteY13" fmla="*/ 324546 h 487302"/>
              <a:gd name="connsiteX14" fmla="*/ 110127 w 531637"/>
              <a:gd name="connsiteY14" fmla="*/ 320840 h 487302"/>
              <a:gd name="connsiteX15" fmla="*/ 97163 w 531637"/>
              <a:gd name="connsiteY15" fmla="*/ 368982 h 487302"/>
              <a:gd name="connsiteX16" fmla="*/ 99189 w 531637"/>
              <a:gd name="connsiteY16" fmla="*/ 368982 h 487302"/>
              <a:gd name="connsiteX17" fmla="*/ 101214 w 531637"/>
              <a:gd name="connsiteY17" fmla="*/ 368982 h 487302"/>
              <a:gd name="connsiteX18" fmla="*/ 125520 w 531637"/>
              <a:gd name="connsiteY18" fmla="*/ 344911 h 487302"/>
              <a:gd name="connsiteX19" fmla="*/ 125520 w 531637"/>
              <a:gd name="connsiteY19" fmla="*/ 342905 h 487302"/>
              <a:gd name="connsiteX20" fmla="*/ 110127 w 531637"/>
              <a:gd name="connsiteY20" fmla="*/ 320840 h 487302"/>
              <a:gd name="connsiteX21" fmla="*/ 175719 w 531637"/>
              <a:gd name="connsiteY21" fmla="*/ 287301 h 487302"/>
              <a:gd name="connsiteX22" fmla="*/ 377202 w 531637"/>
              <a:gd name="connsiteY22" fmla="*/ 287301 h 487302"/>
              <a:gd name="connsiteX23" fmla="*/ 384441 w 531637"/>
              <a:gd name="connsiteY23" fmla="*/ 293819 h 487302"/>
              <a:gd name="connsiteX24" fmla="*/ 377202 w 531637"/>
              <a:gd name="connsiteY24" fmla="*/ 301105 h 487302"/>
              <a:gd name="connsiteX25" fmla="*/ 175719 w 531637"/>
              <a:gd name="connsiteY25" fmla="*/ 301105 h 487302"/>
              <a:gd name="connsiteX26" fmla="*/ 168480 w 531637"/>
              <a:gd name="connsiteY26" fmla="*/ 293819 h 487302"/>
              <a:gd name="connsiteX27" fmla="*/ 175719 w 531637"/>
              <a:gd name="connsiteY27" fmla="*/ 287301 h 487302"/>
              <a:gd name="connsiteX28" fmla="*/ 99189 w 531637"/>
              <a:gd name="connsiteY28" fmla="*/ 254244 h 487302"/>
              <a:gd name="connsiteX29" fmla="*/ 74478 w 531637"/>
              <a:gd name="connsiteY29" fmla="*/ 278315 h 487302"/>
              <a:gd name="connsiteX30" fmla="*/ 74478 w 531637"/>
              <a:gd name="connsiteY30" fmla="*/ 280321 h 487302"/>
              <a:gd name="connsiteX31" fmla="*/ 99189 w 531637"/>
              <a:gd name="connsiteY31" fmla="*/ 304793 h 487302"/>
              <a:gd name="connsiteX32" fmla="*/ 112152 w 531637"/>
              <a:gd name="connsiteY32" fmla="*/ 257052 h 487302"/>
              <a:gd name="connsiteX33" fmla="*/ 101214 w 531637"/>
              <a:gd name="connsiteY33" fmla="*/ 254244 h 487302"/>
              <a:gd name="connsiteX34" fmla="*/ 175682 w 531637"/>
              <a:gd name="connsiteY34" fmla="*/ 253606 h 487302"/>
              <a:gd name="connsiteX35" fmla="*/ 304528 w 531637"/>
              <a:gd name="connsiteY35" fmla="*/ 253606 h 487302"/>
              <a:gd name="connsiteX36" fmla="*/ 311731 w 531637"/>
              <a:gd name="connsiteY36" fmla="*/ 260508 h 487302"/>
              <a:gd name="connsiteX37" fmla="*/ 304528 w 531637"/>
              <a:gd name="connsiteY37" fmla="*/ 267410 h 487302"/>
              <a:gd name="connsiteX38" fmla="*/ 175682 w 531637"/>
              <a:gd name="connsiteY38" fmla="*/ 267410 h 487302"/>
              <a:gd name="connsiteX39" fmla="*/ 168479 w 531637"/>
              <a:gd name="connsiteY39" fmla="*/ 260508 h 487302"/>
              <a:gd name="connsiteX40" fmla="*/ 175682 w 531637"/>
              <a:gd name="connsiteY40" fmla="*/ 253606 h 487302"/>
              <a:gd name="connsiteX41" fmla="*/ 495792 w 531637"/>
              <a:gd name="connsiteY41" fmla="*/ 228403 h 487302"/>
              <a:gd name="connsiteX42" fmla="*/ 495792 w 531637"/>
              <a:gd name="connsiteY42" fmla="*/ 418959 h 487302"/>
              <a:gd name="connsiteX43" fmla="*/ 464780 w 531637"/>
              <a:gd name="connsiteY43" fmla="*/ 450316 h 487302"/>
              <a:gd name="connsiteX44" fmla="*/ 49942 w 531637"/>
              <a:gd name="connsiteY44" fmla="*/ 450316 h 487302"/>
              <a:gd name="connsiteX45" fmla="*/ 49942 w 531637"/>
              <a:gd name="connsiteY45" fmla="*/ 450718 h 487302"/>
              <a:gd name="connsiteX46" fmla="*/ 72496 w 531637"/>
              <a:gd name="connsiteY46" fmla="*/ 473231 h 487302"/>
              <a:gd name="connsiteX47" fmla="*/ 494584 w 531637"/>
              <a:gd name="connsiteY47" fmla="*/ 473231 h 487302"/>
              <a:gd name="connsiteX48" fmla="*/ 517138 w 531637"/>
              <a:gd name="connsiteY48" fmla="*/ 450718 h 487302"/>
              <a:gd name="connsiteX49" fmla="*/ 517138 w 531637"/>
              <a:gd name="connsiteY49" fmla="*/ 250916 h 487302"/>
              <a:gd name="connsiteX50" fmla="*/ 495792 w 531637"/>
              <a:gd name="connsiteY50" fmla="*/ 228403 h 487302"/>
              <a:gd name="connsiteX51" fmla="*/ 129166 w 531637"/>
              <a:gd name="connsiteY51" fmla="*/ 219341 h 487302"/>
              <a:gd name="connsiteX52" fmla="*/ 134433 w 531637"/>
              <a:gd name="connsiteY52" fmla="*/ 228167 h 487302"/>
              <a:gd name="connsiteX53" fmla="*/ 128761 w 531637"/>
              <a:gd name="connsiteY53" fmla="*/ 251435 h 487302"/>
              <a:gd name="connsiteX54" fmla="*/ 139699 w 531637"/>
              <a:gd name="connsiteY54" fmla="*/ 278315 h 487302"/>
              <a:gd name="connsiteX55" fmla="*/ 132812 w 531637"/>
              <a:gd name="connsiteY55" fmla="*/ 285536 h 487302"/>
              <a:gd name="connsiteX56" fmla="*/ 125520 w 531637"/>
              <a:gd name="connsiteY56" fmla="*/ 278315 h 487302"/>
              <a:gd name="connsiteX57" fmla="*/ 123495 w 531637"/>
              <a:gd name="connsiteY57" fmla="*/ 269489 h 487302"/>
              <a:gd name="connsiteX58" fmla="*/ 113772 w 531637"/>
              <a:gd name="connsiteY58" fmla="*/ 306799 h 487302"/>
              <a:gd name="connsiteX59" fmla="*/ 139699 w 531637"/>
              <a:gd name="connsiteY59" fmla="*/ 342905 h 487302"/>
              <a:gd name="connsiteX60" fmla="*/ 139699 w 531637"/>
              <a:gd name="connsiteY60" fmla="*/ 344911 h 487302"/>
              <a:gd name="connsiteX61" fmla="*/ 101214 w 531637"/>
              <a:gd name="connsiteY61" fmla="*/ 383425 h 487302"/>
              <a:gd name="connsiteX62" fmla="*/ 99189 w 531637"/>
              <a:gd name="connsiteY62" fmla="*/ 383425 h 487302"/>
              <a:gd name="connsiteX63" fmla="*/ 93517 w 531637"/>
              <a:gd name="connsiteY63" fmla="*/ 383024 h 487302"/>
              <a:gd name="connsiteX64" fmla="*/ 88251 w 531637"/>
              <a:gd name="connsiteY64" fmla="*/ 402280 h 487302"/>
              <a:gd name="connsiteX65" fmla="*/ 81364 w 531637"/>
              <a:gd name="connsiteY65" fmla="*/ 407496 h 487302"/>
              <a:gd name="connsiteX66" fmla="*/ 79339 w 531637"/>
              <a:gd name="connsiteY66" fmla="*/ 407095 h 487302"/>
              <a:gd name="connsiteX67" fmla="*/ 74073 w 531637"/>
              <a:gd name="connsiteY67" fmla="*/ 398670 h 487302"/>
              <a:gd name="connsiteX68" fmla="*/ 79744 w 531637"/>
              <a:gd name="connsiteY68" fmla="*/ 378209 h 487302"/>
              <a:gd name="connsiteX69" fmla="*/ 60299 w 531637"/>
              <a:gd name="connsiteY69" fmla="*/ 344911 h 487302"/>
              <a:gd name="connsiteX70" fmla="*/ 60299 w 531637"/>
              <a:gd name="connsiteY70" fmla="*/ 344109 h 487302"/>
              <a:gd name="connsiteX71" fmla="*/ 67591 w 531637"/>
              <a:gd name="connsiteY71" fmla="*/ 336887 h 487302"/>
              <a:gd name="connsiteX72" fmla="*/ 74478 w 531637"/>
              <a:gd name="connsiteY72" fmla="*/ 344109 h 487302"/>
              <a:gd name="connsiteX73" fmla="*/ 74478 w 531637"/>
              <a:gd name="connsiteY73" fmla="*/ 344911 h 487302"/>
              <a:gd name="connsiteX74" fmla="*/ 83795 w 531637"/>
              <a:gd name="connsiteY74" fmla="*/ 363767 h 487302"/>
              <a:gd name="connsiteX75" fmla="*/ 95543 w 531637"/>
              <a:gd name="connsiteY75" fmla="*/ 318433 h 487302"/>
              <a:gd name="connsiteX76" fmla="*/ 60299 w 531637"/>
              <a:gd name="connsiteY76" fmla="*/ 280321 h 487302"/>
              <a:gd name="connsiteX77" fmla="*/ 60299 w 531637"/>
              <a:gd name="connsiteY77" fmla="*/ 278315 h 487302"/>
              <a:gd name="connsiteX78" fmla="*/ 99189 w 531637"/>
              <a:gd name="connsiteY78" fmla="*/ 239801 h 487302"/>
              <a:gd name="connsiteX79" fmla="*/ 101214 w 531637"/>
              <a:gd name="connsiteY79" fmla="*/ 239801 h 487302"/>
              <a:gd name="connsiteX80" fmla="*/ 115798 w 531637"/>
              <a:gd name="connsiteY80" fmla="*/ 243010 h 487302"/>
              <a:gd name="connsiteX81" fmla="*/ 120659 w 531637"/>
              <a:gd name="connsiteY81" fmla="*/ 224556 h 487302"/>
              <a:gd name="connsiteX82" fmla="*/ 129166 w 531637"/>
              <a:gd name="connsiteY82" fmla="*/ 219341 h 487302"/>
              <a:gd name="connsiteX83" fmla="*/ 31818 w 531637"/>
              <a:gd name="connsiteY83" fmla="*/ 191418 h 487302"/>
              <a:gd name="connsiteX84" fmla="*/ 14499 w 531637"/>
              <a:gd name="connsiteY84" fmla="*/ 208704 h 487302"/>
              <a:gd name="connsiteX85" fmla="*/ 14499 w 531637"/>
              <a:gd name="connsiteY85" fmla="*/ 418959 h 487302"/>
              <a:gd name="connsiteX86" fmla="*/ 31818 w 531637"/>
              <a:gd name="connsiteY86" fmla="*/ 436246 h 487302"/>
              <a:gd name="connsiteX87" fmla="*/ 464780 w 531637"/>
              <a:gd name="connsiteY87" fmla="*/ 436246 h 487302"/>
              <a:gd name="connsiteX88" fmla="*/ 481696 w 531637"/>
              <a:gd name="connsiteY88" fmla="*/ 418959 h 487302"/>
              <a:gd name="connsiteX89" fmla="*/ 481696 w 531637"/>
              <a:gd name="connsiteY89" fmla="*/ 208704 h 487302"/>
              <a:gd name="connsiteX90" fmla="*/ 464780 w 531637"/>
              <a:gd name="connsiteY90" fmla="*/ 191418 h 487302"/>
              <a:gd name="connsiteX91" fmla="*/ 31818 w 531637"/>
              <a:gd name="connsiteY91" fmla="*/ 177347 h 487302"/>
              <a:gd name="connsiteX92" fmla="*/ 464780 w 531637"/>
              <a:gd name="connsiteY92" fmla="*/ 177347 h 487302"/>
              <a:gd name="connsiteX93" fmla="*/ 495792 w 531637"/>
              <a:gd name="connsiteY93" fmla="*/ 208704 h 487302"/>
              <a:gd name="connsiteX94" fmla="*/ 495792 w 531637"/>
              <a:gd name="connsiteY94" fmla="*/ 214333 h 487302"/>
              <a:gd name="connsiteX95" fmla="*/ 531637 w 531637"/>
              <a:gd name="connsiteY95" fmla="*/ 250916 h 487302"/>
              <a:gd name="connsiteX96" fmla="*/ 531637 w 531637"/>
              <a:gd name="connsiteY96" fmla="*/ 450718 h 487302"/>
              <a:gd name="connsiteX97" fmla="*/ 494584 w 531637"/>
              <a:gd name="connsiteY97" fmla="*/ 487302 h 487302"/>
              <a:gd name="connsiteX98" fmla="*/ 72496 w 531637"/>
              <a:gd name="connsiteY98" fmla="*/ 487302 h 487302"/>
              <a:gd name="connsiteX99" fmla="*/ 35845 w 531637"/>
              <a:gd name="connsiteY99" fmla="*/ 450718 h 487302"/>
              <a:gd name="connsiteX100" fmla="*/ 35845 w 531637"/>
              <a:gd name="connsiteY100" fmla="*/ 450316 h 487302"/>
              <a:gd name="connsiteX101" fmla="*/ 31818 w 531637"/>
              <a:gd name="connsiteY101" fmla="*/ 450316 h 487302"/>
              <a:gd name="connsiteX102" fmla="*/ 0 w 531637"/>
              <a:gd name="connsiteY102" fmla="*/ 418959 h 487302"/>
              <a:gd name="connsiteX103" fmla="*/ 0 w 531637"/>
              <a:gd name="connsiteY103" fmla="*/ 208704 h 487302"/>
              <a:gd name="connsiteX104" fmla="*/ 31818 w 531637"/>
              <a:gd name="connsiteY104" fmla="*/ 177347 h 487302"/>
              <a:gd name="connsiteX105" fmla="*/ 117671 w 531637"/>
              <a:gd name="connsiteY105" fmla="*/ 67856 h 487302"/>
              <a:gd name="connsiteX106" fmla="*/ 34393 w 531637"/>
              <a:gd name="connsiteY106" fmla="*/ 93706 h 487302"/>
              <a:gd name="connsiteX107" fmla="*/ 33991 w 531637"/>
              <a:gd name="connsiteY107" fmla="*/ 94110 h 487302"/>
              <a:gd name="connsiteX108" fmla="*/ 34393 w 531637"/>
              <a:gd name="connsiteY108" fmla="*/ 94514 h 487302"/>
              <a:gd name="connsiteX109" fmla="*/ 117671 w 531637"/>
              <a:gd name="connsiteY109" fmla="*/ 123999 h 487302"/>
              <a:gd name="connsiteX110" fmla="*/ 132154 w 531637"/>
              <a:gd name="connsiteY110" fmla="*/ 66241 h 487302"/>
              <a:gd name="connsiteX111" fmla="*/ 132154 w 531637"/>
              <a:gd name="connsiteY111" fmla="*/ 126019 h 487302"/>
              <a:gd name="connsiteX112" fmla="*/ 252444 w 531637"/>
              <a:gd name="connsiteY112" fmla="*/ 126019 h 487302"/>
              <a:gd name="connsiteX113" fmla="*/ 252444 w 531637"/>
              <a:gd name="connsiteY113" fmla="*/ 66241 h 487302"/>
              <a:gd name="connsiteX114" fmla="*/ 416988 w 531637"/>
              <a:gd name="connsiteY114" fmla="*/ 57355 h 487302"/>
              <a:gd name="connsiteX115" fmla="*/ 416988 w 531637"/>
              <a:gd name="connsiteY115" fmla="*/ 139348 h 487302"/>
              <a:gd name="connsiteX116" fmla="*/ 445954 w 531637"/>
              <a:gd name="connsiteY116" fmla="*/ 139348 h 487302"/>
              <a:gd name="connsiteX117" fmla="*/ 478541 w 531637"/>
              <a:gd name="connsiteY117" fmla="*/ 107035 h 487302"/>
              <a:gd name="connsiteX118" fmla="*/ 478541 w 531637"/>
              <a:gd name="connsiteY118" fmla="*/ 89667 h 487302"/>
              <a:gd name="connsiteX119" fmla="*/ 445954 w 531637"/>
              <a:gd name="connsiteY119" fmla="*/ 57355 h 487302"/>
              <a:gd name="connsiteX120" fmla="*/ 266525 w 531637"/>
              <a:gd name="connsiteY120" fmla="*/ 57355 h 487302"/>
              <a:gd name="connsiteX121" fmla="*/ 266525 w 531637"/>
              <a:gd name="connsiteY121" fmla="*/ 139348 h 487302"/>
              <a:gd name="connsiteX122" fmla="*/ 402505 w 531637"/>
              <a:gd name="connsiteY122" fmla="*/ 139348 h 487302"/>
              <a:gd name="connsiteX123" fmla="*/ 402505 w 531637"/>
              <a:gd name="connsiteY123" fmla="*/ 57355 h 487302"/>
              <a:gd name="connsiteX124" fmla="*/ 322446 w 531637"/>
              <a:gd name="connsiteY124" fmla="*/ 0 h 487302"/>
              <a:gd name="connsiteX125" fmla="*/ 332906 w 531637"/>
              <a:gd name="connsiteY125" fmla="*/ 5251 h 487302"/>
              <a:gd name="connsiteX126" fmla="*/ 405321 w 531637"/>
              <a:gd name="connsiteY126" fmla="*/ 5251 h 487302"/>
              <a:gd name="connsiteX127" fmla="*/ 443540 w 531637"/>
              <a:gd name="connsiteY127" fmla="*/ 42410 h 487302"/>
              <a:gd name="connsiteX128" fmla="*/ 445954 w 531637"/>
              <a:gd name="connsiteY128" fmla="*/ 42410 h 487302"/>
              <a:gd name="connsiteX129" fmla="*/ 492622 w 531637"/>
              <a:gd name="connsiteY129" fmla="*/ 89667 h 487302"/>
              <a:gd name="connsiteX130" fmla="*/ 492622 w 531637"/>
              <a:gd name="connsiteY130" fmla="*/ 107035 h 487302"/>
              <a:gd name="connsiteX131" fmla="*/ 445954 w 531637"/>
              <a:gd name="connsiteY131" fmla="*/ 153888 h 487302"/>
              <a:gd name="connsiteX132" fmla="*/ 409746 w 531637"/>
              <a:gd name="connsiteY132" fmla="*/ 153888 h 487302"/>
              <a:gd name="connsiteX133" fmla="*/ 259283 w 531637"/>
              <a:gd name="connsiteY133" fmla="*/ 153888 h 487302"/>
              <a:gd name="connsiteX134" fmla="*/ 252444 w 531637"/>
              <a:gd name="connsiteY134" fmla="*/ 147022 h 487302"/>
              <a:gd name="connsiteX135" fmla="*/ 252444 w 531637"/>
              <a:gd name="connsiteY135" fmla="*/ 140559 h 487302"/>
              <a:gd name="connsiteX136" fmla="*/ 124913 w 531637"/>
              <a:gd name="connsiteY136" fmla="*/ 140559 h 487302"/>
              <a:gd name="connsiteX137" fmla="*/ 120890 w 531637"/>
              <a:gd name="connsiteY137" fmla="*/ 139348 h 487302"/>
              <a:gd name="connsiteX138" fmla="*/ 120487 w 531637"/>
              <a:gd name="connsiteY138" fmla="*/ 139751 h 487302"/>
              <a:gd name="connsiteX139" fmla="*/ 118073 w 531637"/>
              <a:gd name="connsiteY139" fmla="*/ 139348 h 487302"/>
              <a:gd name="connsiteX140" fmla="*/ 29968 w 531637"/>
              <a:gd name="connsiteY140" fmla="*/ 107843 h 487302"/>
              <a:gd name="connsiteX141" fmla="*/ 19508 w 531637"/>
              <a:gd name="connsiteY141" fmla="*/ 94110 h 487302"/>
              <a:gd name="connsiteX142" fmla="*/ 30370 w 531637"/>
              <a:gd name="connsiteY142" fmla="*/ 79973 h 487302"/>
              <a:gd name="connsiteX143" fmla="*/ 119280 w 531637"/>
              <a:gd name="connsiteY143" fmla="*/ 52508 h 487302"/>
              <a:gd name="connsiteX144" fmla="*/ 122901 w 531637"/>
              <a:gd name="connsiteY144" fmla="*/ 52104 h 487302"/>
              <a:gd name="connsiteX145" fmla="*/ 124913 w 531637"/>
              <a:gd name="connsiteY145" fmla="*/ 52104 h 487302"/>
              <a:gd name="connsiteX146" fmla="*/ 252444 w 531637"/>
              <a:gd name="connsiteY146" fmla="*/ 52104 h 487302"/>
              <a:gd name="connsiteX147" fmla="*/ 252444 w 531637"/>
              <a:gd name="connsiteY147" fmla="*/ 50084 h 487302"/>
              <a:gd name="connsiteX148" fmla="*/ 259283 w 531637"/>
              <a:gd name="connsiteY148" fmla="*/ 42410 h 487302"/>
              <a:gd name="connsiteX149" fmla="*/ 409746 w 531637"/>
              <a:gd name="connsiteY149" fmla="*/ 42410 h 487302"/>
              <a:gd name="connsiteX150" fmla="*/ 429460 w 531637"/>
              <a:gd name="connsiteY150" fmla="*/ 42410 h 487302"/>
              <a:gd name="connsiteX151" fmla="*/ 405321 w 531637"/>
              <a:gd name="connsiteY151" fmla="*/ 19791 h 487302"/>
              <a:gd name="connsiteX152" fmla="*/ 332906 w 531637"/>
              <a:gd name="connsiteY152" fmla="*/ 19791 h 487302"/>
              <a:gd name="connsiteX153" fmla="*/ 322446 w 531637"/>
              <a:gd name="connsiteY153" fmla="*/ 25446 h 487302"/>
              <a:gd name="connsiteX154" fmla="*/ 309974 w 531637"/>
              <a:gd name="connsiteY154" fmla="*/ 12521 h 487302"/>
              <a:gd name="connsiteX155" fmla="*/ 322446 w 531637"/>
              <a:gd name="connsiteY155" fmla="*/ 0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31637" h="487302">
                <a:moveTo>
                  <a:pt x="173936" y="361787"/>
                </a:moveTo>
                <a:lnTo>
                  <a:pt x="432591" y="361787"/>
                </a:lnTo>
                <a:cubicBezTo>
                  <a:pt x="436607" y="361787"/>
                  <a:pt x="439419" y="365238"/>
                  <a:pt x="439419" y="369072"/>
                </a:cubicBezTo>
                <a:cubicBezTo>
                  <a:pt x="439419" y="372523"/>
                  <a:pt x="436607" y="375591"/>
                  <a:pt x="432591" y="375591"/>
                </a:cubicBezTo>
                <a:lnTo>
                  <a:pt x="173936" y="375591"/>
                </a:lnTo>
                <a:cubicBezTo>
                  <a:pt x="169919" y="375591"/>
                  <a:pt x="166706" y="372523"/>
                  <a:pt x="166706" y="369072"/>
                </a:cubicBezTo>
                <a:cubicBezTo>
                  <a:pt x="166706" y="365238"/>
                  <a:pt x="169919" y="361787"/>
                  <a:pt x="173936" y="361787"/>
                </a:cubicBezTo>
                <a:close/>
                <a:moveTo>
                  <a:pt x="173957" y="324546"/>
                </a:moveTo>
                <a:lnTo>
                  <a:pt x="414835" y="324546"/>
                </a:lnTo>
                <a:cubicBezTo>
                  <a:pt x="418863" y="324546"/>
                  <a:pt x="421682" y="328326"/>
                  <a:pt x="421682" y="332527"/>
                </a:cubicBezTo>
                <a:cubicBezTo>
                  <a:pt x="421682" y="336307"/>
                  <a:pt x="418863" y="340087"/>
                  <a:pt x="414835" y="340087"/>
                </a:cubicBezTo>
                <a:lnTo>
                  <a:pt x="173957" y="340087"/>
                </a:lnTo>
                <a:cubicBezTo>
                  <a:pt x="169929" y="340087"/>
                  <a:pt x="166706" y="336307"/>
                  <a:pt x="166706" y="332527"/>
                </a:cubicBezTo>
                <a:cubicBezTo>
                  <a:pt x="166706" y="328326"/>
                  <a:pt x="169929" y="324546"/>
                  <a:pt x="173957" y="324546"/>
                </a:cubicBezTo>
                <a:close/>
                <a:moveTo>
                  <a:pt x="110127" y="320840"/>
                </a:moveTo>
                <a:lnTo>
                  <a:pt x="97163" y="368982"/>
                </a:lnTo>
                <a:cubicBezTo>
                  <a:pt x="97974" y="368982"/>
                  <a:pt x="98379" y="368982"/>
                  <a:pt x="99189" y="368982"/>
                </a:cubicBezTo>
                <a:lnTo>
                  <a:pt x="101214" y="368982"/>
                </a:lnTo>
                <a:cubicBezTo>
                  <a:pt x="114583" y="368982"/>
                  <a:pt x="125520" y="358150"/>
                  <a:pt x="125520" y="344911"/>
                </a:cubicBezTo>
                <a:lnTo>
                  <a:pt x="125520" y="342905"/>
                </a:lnTo>
                <a:cubicBezTo>
                  <a:pt x="125520" y="332876"/>
                  <a:pt x="119039" y="324050"/>
                  <a:pt x="110127" y="320840"/>
                </a:cubicBezTo>
                <a:close/>
                <a:moveTo>
                  <a:pt x="175719" y="287301"/>
                </a:moveTo>
                <a:lnTo>
                  <a:pt x="377202" y="287301"/>
                </a:lnTo>
                <a:cubicBezTo>
                  <a:pt x="381224" y="287301"/>
                  <a:pt x="384441" y="290368"/>
                  <a:pt x="384441" y="293819"/>
                </a:cubicBezTo>
                <a:cubicBezTo>
                  <a:pt x="384441" y="297654"/>
                  <a:pt x="381224" y="301105"/>
                  <a:pt x="377202" y="301105"/>
                </a:cubicBezTo>
                <a:lnTo>
                  <a:pt x="175719" y="301105"/>
                </a:lnTo>
                <a:cubicBezTo>
                  <a:pt x="172100" y="301105"/>
                  <a:pt x="168480" y="297654"/>
                  <a:pt x="168480" y="293819"/>
                </a:cubicBezTo>
                <a:cubicBezTo>
                  <a:pt x="168480" y="290368"/>
                  <a:pt x="172100" y="287301"/>
                  <a:pt x="175719" y="287301"/>
                </a:cubicBezTo>
                <a:close/>
                <a:moveTo>
                  <a:pt x="99189" y="254244"/>
                </a:moveTo>
                <a:cubicBezTo>
                  <a:pt x="85415" y="254244"/>
                  <a:pt x="74478" y="265076"/>
                  <a:pt x="74478" y="278315"/>
                </a:cubicBezTo>
                <a:lnTo>
                  <a:pt x="74478" y="280321"/>
                </a:lnTo>
                <a:cubicBezTo>
                  <a:pt x="74478" y="293560"/>
                  <a:pt x="85415" y="304793"/>
                  <a:pt x="99189" y="304793"/>
                </a:cubicBezTo>
                <a:lnTo>
                  <a:pt x="112152" y="257052"/>
                </a:lnTo>
                <a:cubicBezTo>
                  <a:pt x="108911" y="255447"/>
                  <a:pt x="105265" y="254244"/>
                  <a:pt x="101214" y="254244"/>
                </a:cubicBezTo>
                <a:close/>
                <a:moveTo>
                  <a:pt x="175682" y="253606"/>
                </a:moveTo>
                <a:lnTo>
                  <a:pt x="304528" y="253606"/>
                </a:lnTo>
                <a:cubicBezTo>
                  <a:pt x="308530" y="253606"/>
                  <a:pt x="311731" y="256673"/>
                  <a:pt x="311731" y="260508"/>
                </a:cubicBezTo>
                <a:cubicBezTo>
                  <a:pt x="311731" y="264342"/>
                  <a:pt x="308530" y="267410"/>
                  <a:pt x="304528" y="267410"/>
                </a:cubicBezTo>
                <a:lnTo>
                  <a:pt x="175682" y="267410"/>
                </a:lnTo>
                <a:cubicBezTo>
                  <a:pt x="172080" y="267410"/>
                  <a:pt x="168479" y="264342"/>
                  <a:pt x="168479" y="260508"/>
                </a:cubicBezTo>
                <a:cubicBezTo>
                  <a:pt x="168479" y="256673"/>
                  <a:pt x="172080" y="253606"/>
                  <a:pt x="175682" y="253606"/>
                </a:cubicBezTo>
                <a:close/>
                <a:moveTo>
                  <a:pt x="495792" y="228403"/>
                </a:moveTo>
                <a:lnTo>
                  <a:pt x="495792" y="418959"/>
                </a:lnTo>
                <a:cubicBezTo>
                  <a:pt x="495792" y="436246"/>
                  <a:pt x="482098" y="450316"/>
                  <a:pt x="464780" y="450316"/>
                </a:cubicBezTo>
                <a:lnTo>
                  <a:pt x="49942" y="450316"/>
                </a:lnTo>
                <a:lnTo>
                  <a:pt x="49942" y="450718"/>
                </a:lnTo>
                <a:cubicBezTo>
                  <a:pt x="49942" y="462779"/>
                  <a:pt x="60413" y="473231"/>
                  <a:pt x="72496" y="473231"/>
                </a:cubicBezTo>
                <a:lnTo>
                  <a:pt x="494584" y="473231"/>
                </a:lnTo>
                <a:cubicBezTo>
                  <a:pt x="507069" y="473231"/>
                  <a:pt x="517138" y="462779"/>
                  <a:pt x="517138" y="450718"/>
                </a:cubicBezTo>
                <a:lnTo>
                  <a:pt x="517138" y="250916"/>
                </a:lnTo>
                <a:cubicBezTo>
                  <a:pt x="517138" y="238856"/>
                  <a:pt x="507875" y="229207"/>
                  <a:pt x="495792" y="228403"/>
                </a:cubicBezTo>
                <a:close/>
                <a:moveTo>
                  <a:pt x="129166" y="219341"/>
                </a:moveTo>
                <a:cubicBezTo>
                  <a:pt x="133217" y="220544"/>
                  <a:pt x="135648" y="224556"/>
                  <a:pt x="134433" y="228167"/>
                </a:cubicBezTo>
                <a:lnTo>
                  <a:pt x="128761" y="251435"/>
                </a:lnTo>
                <a:cubicBezTo>
                  <a:pt x="135243" y="258255"/>
                  <a:pt x="139699" y="267884"/>
                  <a:pt x="139699" y="278315"/>
                </a:cubicBezTo>
                <a:cubicBezTo>
                  <a:pt x="139699" y="282326"/>
                  <a:pt x="136458" y="285536"/>
                  <a:pt x="132812" y="285536"/>
                </a:cubicBezTo>
                <a:cubicBezTo>
                  <a:pt x="128761" y="285536"/>
                  <a:pt x="125520" y="282326"/>
                  <a:pt x="125520" y="278315"/>
                </a:cubicBezTo>
                <a:cubicBezTo>
                  <a:pt x="125520" y="275105"/>
                  <a:pt x="124710" y="272297"/>
                  <a:pt x="123495" y="269489"/>
                </a:cubicBezTo>
                <a:lnTo>
                  <a:pt x="113772" y="306799"/>
                </a:lnTo>
                <a:cubicBezTo>
                  <a:pt x="128761" y="312014"/>
                  <a:pt x="139699" y="326056"/>
                  <a:pt x="139699" y="342905"/>
                </a:cubicBezTo>
                <a:lnTo>
                  <a:pt x="139699" y="344911"/>
                </a:lnTo>
                <a:cubicBezTo>
                  <a:pt x="139699" y="366174"/>
                  <a:pt x="122280" y="383425"/>
                  <a:pt x="101214" y="383425"/>
                </a:cubicBezTo>
                <a:lnTo>
                  <a:pt x="99189" y="383425"/>
                </a:lnTo>
                <a:cubicBezTo>
                  <a:pt x="97163" y="383425"/>
                  <a:pt x="95138" y="383425"/>
                  <a:pt x="93517" y="383024"/>
                </a:cubicBezTo>
                <a:lnTo>
                  <a:pt x="88251" y="402280"/>
                </a:lnTo>
                <a:cubicBezTo>
                  <a:pt x="87441" y="405490"/>
                  <a:pt x="84200" y="407496"/>
                  <a:pt x="81364" y="407496"/>
                </a:cubicBezTo>
                <a:cubicBezTo>
                  <a:pt x="80554" y="407496"/>
                  <a:pt x="80149" y="407496"/>
                  <a:pt x="79339" y="407095"/>
                </a:cubicBezTo>
                <a:cubicBezTo>
                  <a:pt x="75693" y="406292"/>
                  <a:pt x="73262" y="402280"/>
                  <a:pt x="74073" y="398670"/>
                </a:cubicBezTo>
                <a:lnTo>
                  <a:pt x="79744" y="378209"/>
                </a:lnTo>
                <a:cubicBezTo>
                  <a:pt x="67996" y="371389"/>
                  <a:pt x="60299" y="358953"/>
                  <a:pt x="60299" y="344911"/>
                </a:cubicBezTo>
                <a:lnTo>
                  <a:pt x="60299" y="344109"/>
                </a:lnTo>
                <a:cubicBezTo>
                  <a:pt x="60299" y="340097"/>
                  <a:pt x="63540" y="336887"/>
                  <a:pt x="67591" y="336887"/>
                </a:cubicBezTo>
                <a:cubicBezTo>
                  <a:pt x="71642" y="336887"/>
                  <a:pt x="74478" y="340097"/>
                  <a:pt x="74478" y="344109"/>
                </a:cubicBezTo>
                <a:lnTo>
                  <a:pt x="74478" y="344911"/>
                </a:lnTo>
                <a:cubicBezTo>
                  <a:pt x="74478" y="352534"/>
                  <a:pt x="78124" y="358953"/>
                  <a:pt x="83795" y="363767"/>
                </a:cubicBezTo>
                <a:lnTo>
                  <a:pt x="95543" y="318433"/>
                </a:lnTo>
                <a:cubicBezTo>
                  <a:pt x="75693" y="317229"/>
                  <a:pt x="60299" y="300380"/>
                  <a:pt x="60299" y="280321"/>
                </a:cubicBezTo>
                <a:lnTo>
                  <a:pt x="60299" y="278315"/>
                </a:lnTo>
                <a:cubicBezTo>
                  <a:pt x="60299" y="257052"/>
                  <a:pt x="77718" y="239801"/>
                  <a:pt x="99189" y="239801"/>
                </a:cubicBezTo>
                <a:lnTo>
                  <a:pt x="101214" y="239801"/>
                </a:lnTo>
                <a:cubicBezTo>
                  <a:pt x="106481" y="239801"/>
                  <a:pt x="111342" y="241005"/>
                  <a:pt x="115798" y="243010"/>
                </a:cubicBezTo>
                <a:lnTo>
                  <a:pt x="120659" y="224556"/>
                </a:lnTo>
                <a:cubicBezTo>
                  <a:pt x="121469" y="220544"/>
                  <a:pt x="125520" y="218137"/>
                  <a:pt x="129166" y="219341"/>
                </a:cubicBezTo>
                <a:close/>
                <a:moveTo>
                  <a:pt x="31818" y="191418"/>
                </a:moveTo>
                <a:cubicBezTo>
                  <a:pt x="22152" y="191418"/>
                  <a:pt x="14499" y="199458"/>
                  <a:pt x="14499" y="208704"/>
                </a:cubicBezTo>
                <a:lnTo>
                  <a:pt x="14499" y="418959"/>
                </a:lnTo>
                <a:cubicBezTo>
                  <a:pt x="14499" y="428608"/>
                  <a:pt x="22152" y="436246"/>
                  <a:pt x="31818" y="436246"/>
                </a:cubicBezTo>
                <a:lnTo>
                  <a:pt x="464780" y="436246"/>
                </a:lnTo>
                <a:cubicBezTo>
                  <a:pt x="474043" y="436246"/>
                  <a:pt x="481696" y="428608"/>
                  <a:pt x="481696" y="418959"/>
                </a:cubicBezTo>
                <a:lnTo>
                  <a:pt x="481696" y="208704"/>
                </a:lnTo>
                <a:cubicBezTo>
                  <a:pt x="481696" y="199458"/>
                  <a:pt x="474043" y="191418"/>
                  <a:pt x="464780" y="191418"/>
                </a:cubicBezTo>
                <a:close/>
                <a:moveTo>
                  <a:pt x="31818" y="177347"/>
                </a:moveTo>
                <a:lnTo>
                  <a:pt x="464780" y="177347"/>
                </a:lnTo>
                <a:cubicBezTo>
                  <a:pt x="482098" y="177347"/>
                  <a:pt x="495792" y="191418"/>
                  <a:pt x="495792" y="208704"/>
                </a:cubicBezTo>
                <a:lnTo>
                  <a:pt x="495792" y="214333"/>
                </a:lnTo>
                <a:cubicBezTo>
                  <a:pt x="515527" y="214735"/>
                  <a:pt x="531637" y="231217"/>
                  <a:pt x="531637" y="250916"/>
                </a:cubicBezTo>
                <a:lnTo>
                  <a:pt x="531637" y="450718"/>
                </a:lnTo>
                <a:cubicBezTo>
                  <a:pt x="531637" y="470819"/>
                  <a:pt x="515124" y="487302"/>
                  <a:pt x="494584" y="487302"/>
                </a:cubicBezTo>
                <a:lnTo>
                  <a:pt x="72496" y="487302"/>
                </a:lnTo>
                <a:cubicBezTo>
                  <a:pt x="52358" y="487302"/>
                  <a:pt x="35845" y="470819"/>
                  <a:pt x="35845" y="450718"/>
                </a:cubicBezTo>
                <a:lnTo>
                  <a:pt x="35845" y="450316"/>
                </a:lnTo>
                <a:lnTo>
                  <a:pt x="31818" y="450316"/>
                </a:lnTo>
                <a:cubicBezTo>
                  <a:pt x="14096" y="450316"/>
                  <a:pt x="0" y="436246"/>
                  <a:pt x="0" y="418959"/>
                </a:cubicBezTo>
                <a:lnTo>
                  <a:pt x="0" y="208704"/>
                </a:lnTo>
                <a:cubicBezTo>
                  <a:pt x="0" y="191418"/>
                  <a:pt x="14096" y="177347"/>
                  <a:pt x="31818" y="177347"/>
                </a:cubicBezTo>
                <a:close/>
                <a:moveTo>
                  <a:pt x="117671" y="67856"/>
                </a:moveTo>
                <a:lnTo>
                  <a:pt x="34393" y="93706"/>
                </a:lnTo>
                <a:cubicBezTo>
                  <a:pt x="34393" y="93706"/>
                  <a:pt x="33991" y="94110"/>
                  <a:pt x="33991" y="94110"/>
                </a:cubicBezTo>
                <a:cubicBezTo>
                  <a:pt x="33991" y="94110"/>
                  <a:pt x="34393" y="94110"/>
                  <a:pt x="34393" y="94514"/>
                </a:cubicBezTo>
                <a:lnTo>
                  <a:pt x="117671" y="123999"/>
                </a:lnTo>
                <a:close/>
                <a:moveTo>
                  <a:pt x="132154" y="66241"/>
                </a:moveTo>
                <a:lnTo>
                  <a:pt x="132154" y="126019"/>
                </a:lnTo>
                <a:lnTo>
                  <a:pt x="252444" y="126019"/>
                </a:lnTo>
                <a:lnTo>
                  <a:pt x="252444" y="66241"/>
                </a:lnTo>
                <a:close/>
                <a:moveTo>
                  <a:pt x="416988" y="57355"/>
                </a:moveTo>
                <a:lnTo>
                  <a:pt x="416988" y="139348"/>
                </a:lnTo>
                <a:lnTo>
                  <a:pt x="445954" y="139348"/>
                </a:lnTo>
                <a:cubicBezTo>
                  <a:pt x="464058" y="139348"/>
                  <a:pt x="478541" y="124807"/>
                  <a:pt x="478541" y="107035"/>
                </a:cubicBezTo>
                <a:lnTo>
                  <a:pt x="478541" y="89667"/>
                </a:lnTo>
                <a:cubicBezTo>
                  <a:pt x="478541" y="71895"/>
                  <a:pt x="464058" y="57355"/>
                  <a:pt x="445954" y="57355"/>
                </a:cubicBezTo>
                <a:close/>
                <a:moveTo>
                  <a:pt x="266525" y="57355"/>
                </a:moveTo>
                <a:lnTo>
                  <a:pt x="266525" y="139348"/>
                </a:lnTo>
                <a:lnTo>
                  <a:pt x="402505" y="139348"/>
                </a:lnTo>
                <a:lnTo>
                  <a:pt x="402505" y="57355"/>
                </a:lnTo>
                <a:close/>
                <a:moveTo>
                  <a:pt x="322446" y="0"/>
                </a:moveTo>
                <a:cubicBezTo>
                  <a:pt x="326871" y="0"/>
                  <a:pt x="330492" y="2423"/>
                  <a:pt x="332906" y="5251"/>
                </a:cubicBezTo>
                <a:lnTo>
                  <a:pt x="405321" y="5251"/>
                </a:lnTo>
                <a:cubicBezTo>
                  <a:pt x="425839" y="5251"/>
                  <a:pt x="443138" y="22215"/>
                  <a:pt x="443540" y="42410"/>
                </a:cubicBezTo>
                <a:lnTo>
                  <a:pt x="445954" y="42410"/>
                </a:lnTo>
                <a:cubicBezTo>
                  <a:pt x="471702" y="42410"/>
                  <a:pt x="492622" y="63817"/>
                  <a:pt x="492622" y="89667"/>
                </a:cubicBezTo>
                <a:lnTo>
                  <a:pt x="492622" y="107035"/>
                </a:lnTo>
                <a:cubicBezTo>
                  <a:pt x="492622" y="132885"/>
                  <a:pt x="471702" y="153888"/>
                  <a:pt x="445954" y="153888"/>
                </a:cubicBezTo>
                <a:lnTo>
                  <a:pt x="409746" y="153888"/>
                </a:lnTo>
                <a:lnTo>
                  <a:pt x="259283" y="153888"/>
                </a:lnTo>
                <a:cubicBezTo>
                  <a:pt x="255260" y="153888"/>
                  <a:pt x="252444" y="150657"/>
                  <a:pt x="252444" y="147022"/>
                </a:cubicBezTo>
                <a:lnTo>
                  <a:pt x="252444" y="140559"/>
                </a:lnTo>
                <a:lnTo>
                  <a:pt x="124913" y="140559"/>
                </a:lnTo>
                <a:cubicBezTo>
                  <a:pt x="123706" y="140559"/>
                  <a:pt x="122096" y="140559"/>
                  <a:pt x="120890" y="139348"/>
                </a:cubicBezTo>
                <a:cubicBezTo>
                  <a:pt x="120890" y="139751"/>
                  <a:pt x="120890" y="139751"/>
                  <a:pt x="120487" y="139751"/>
                </a:cubicBezTo>
                <a:cubicBezTo>
                  <a:pt x="119683" y="139751"/>
                  <a:pt x="118878" y="139348"/>
                  <a:pt x="118073" y="139348"/>
                </a:cubicBezTo>
                <a:lnTo>
                  <a:pt x="29968" y="107843"/>
                </a:lnTo>
                <a:cubicBezTo>
                  <a:pt x="23531" y="105823"/>
                  <a:pt x="19508" y="100169"/>
                  <a:pt x="19508" y="94110"/>
                </a:cubicBezTo>
                <a:cubicBezTo>
                  <a:pt x="19508" y="87648"/>
                  <a:pt x="23933" y="82397"/>
                  <a:pt x="30370" y="79973"/>
                </a:cubicBezTo>
                <a:lnTo>
                  <a:pt x="119280" y="52508"/>
                </a:lnTo>
                <a:cubicBezTo>
                  <a:pt x="120487" y="52104"/>
                  <a:pt x="121694" y="52104"/>
                  <a:pt x="122901" y="52104"/>
                </a:cubicBezTo>
                <a:cubicBezTo>
                  <a:pt x="123706" y="52104"/>
                  <a:pt x="124108" y="52104"/>
                  <a:pt x="124913" y="52104"/>
                </a:cubicBezTo>
                <a:lnTo>
                  <a:pt x="252444" y="52104"/>
                </a:lnTo>
                <a:lnTo>
                  <a:pt x="252444" y="50084"/>
                </a:lnTo>
                <a:cubicBezTo>
                  <a:pt x="252444" y="46045"/>
                  <a:pt x="255260" y="42410"/>
                  <a:pt x="259283" y="42410"/>
                </a:cubicBezTo>
                <a:lnTo>
                  <a:pt x="409746" y="42410"/>
                </a:lnTo>
                <a:lnTo>
                  <a:pt x="429460" y="42410"/>
                </a:lnTo>
                <a:cubicBezTo>
                  <a:pt x="428655" y="29889"/>
                  <a:pt x="418195" y="19791"/>
                  <a:pt x="405321" y="19791"/>
                </a:cubicBezTo>
                <a:lnTo>
                  <a:pt x="332906" y="19791"/>
                </a:lnTo>
                <a:cubicBezTo>
                  <a:pt x="330492" y="23427"/>
                  <a:pt x="326871" y="25446"/>
                  <a:pt x="322446" y="25446"/>
                </a:cubicBezTo>
                <a:cubicBezTo>
                  <a:pt x="315606" y="25446"/>
                  <a:pt x="309974" y="19791"/>
                  <a:pt x="309974" y="12521"/>
                </a:cubicBezTo>
                <a:cubicBezTo>
                  <a:pt x="309974" y="5655"/>
                  <a:pt x="315606" y="0"/>
                  <a:pt x="32244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04" name="Freeform 37">
            <a:extLst>
              <a:ext uri="{FF2B5EF4-FFF2-40B4-BE49-F238E27FC236}">
                <a16:creationId xmlns:a16="http://schemas.microsoft.com/office/drawing/2014/main" id="{399B6CC0-86CF-546A-519F-31236ADBCD24}"/>
              </a:ext>
            </a:extLst>
          </p:cNvPr>
          <p:cNvSpPr>
            <a:spLocks noChangeArrowheads="1"/>
          </p:cNvSpPr>
          <p:nvPr/>
        </p:nvSpPr>
        <p:spPr bwMode="auto">
          <a:xfrm>
            <a:off x="1658311" y="3371096"/>
            <a:ext cx="232244" cy="269039"/>
          </a:xfrm>
          <a:custGeom>
            <a:avLst/>
            <a:gdLst>
              <a:gd name="connsiteX0" fmla="*/ 177837 w 577961"/>
              <a:gd name="connsiteY0" fmla="*/ 394951 h 515678"/>
              <a:gd name="connsiteX1" fmla="*/ 151169 w 577961"/>
              <a:gd name="connsiteY1" fmla="*/ 421171 h 515678"/>
              <a:gd name="connsiteX2" fmla="*/ 151169 w 577961"/>
              <a:gd name="connsiteY2" fmla="*/ 430852 h 515678"/>
              <a:gd name="connsiteX3" fmla="*/ 177837 w 577961"/>
              <a:gd name="connsiteY3" fmla="*/ 456668 h 515678"/>
              <a:gd name="connsiteX4" fmla="*/ 430779 w 577961"/>
              <a:gd name="connsiteY4" fmla="*/ 456668 h 515678"/>
              <a:gd name="connsiteX5" fmla="*/ 457043 w 577961"/>
              <a:gd name="connsiteY5" fmla="*/ 430852 h 515678"/>
              <a:gd name="connsiteX6" fmla="*/ 457043 w 577961"/>
              <a:gd name="connsiteY6" fmla="*/ 421171 h 515678"/>
              <a:gd name="connsiteX7" fmla="*/ 430779 w 577961"/>
              <a:gd name="connsiteY7" fmla="*/ 394951 h 515678"/>
              <a:gd name="connsiteX8" fmla="*/ 177837 w 577961"/>
              <a:gd name="connsiteY8" fmla="*/ 380833 h 515678"/>
              <a:gd name="connsiteX9" fmla="*/ 430779 w 577961"/>
              <a:gd name="connsiteY9" fmla="*/ 380833 h 515678"/>
              <a:gd name="connsiteX10" fmla="*/ 471185 w 577961"/>
              <a:gd name="connsiteY10" fmla="*/ 421171 h 515678"/>
              <a:gd name="connsiteX11" fmla="*/ 471185 w 577961"/>
              <a:gd name="connsiteY11" fmla="*/ 430852 h 515678"/>
              <a:gd name="connsiteX12" fmla="*/ 430779 w 577961"/>
              <a:gd name="connsiteY12" fmla="*/ 471190 h 515678"/>
              <a:gd name="connsiteX13" fmla="*/ 177837 w 577961"/>
              <a:gd name="connsiteY13" fmla="*/ 471190 h 515678"/>
              <a:gd name="connsiteX14" fmla="*/ 137027 w 577961"/>
              <a:gd name="connsiteY14" fmla="*/ 430852 h 515678"/>
              <a:gd name="connsiteX15" fmla="*/ 137027 w 577961"/>
              <a:gd name="connsiteY15" fmla="*/ 421171 h 515678"/>
              <a:gd name="connsiteX16" fmla="*/ 177837 w 577961"/>
              <a:gd name="connsiteY16" fmla="*/ 380833 h 515678"/>
              <a:gd name="connsiteX17" fmla="*/ 395809 w 577961"/>
              <a:gd name="connsiteY17" fmla="*/ 287877 h 515678"/>
              <a:gd name="connsiteX18" fmla="*/ 365113 w 577961"/>
              <a:gd name="connsiteY18" fmla="*/ 318519 h 515678"/>
              <a:gd name="connsiteX19" fmla="*/ 395809 w 577961"/>
              <a:gd name="connsiteY19" fmla="*/ 349564 h 515678"/>
              <a:gd name="connsiteX20" fmla="*/ 532726 w 577961"/>
              <a:gd name="connsiteY20" fmla="*/ 349564 h 515678"/>
              <a:gd name="connsiteX21" fmla="*/ 563825 w 577961"/>
              <a:gd name="connsiteY21" fmla="*/ 318519 h 515678"/>
              <a:gd name="connsiteX22" fmla="*/ 532726 w 577961"/>
              <a:gd name="connsiteY22" fmla="*/ 287877 h 515678"/>
              <a:gd name="connsiteX23" fmla="*/ 283084 w 577961"/>
              <a:gd name="connsiteY23" fmla="*/ 266939 h 515678"/>
              <a:gd name="connsiteX24" fmla="*/ 289930 w 577961"/>
              <a:gd name="connsiteY24" fmla="*/ 273854 h 515678"/>
              <a:gd name="connsiteX25" fmla="*/ 289930 w 577961"/>
              <a:gd name="connsiteY25" fmla="*/ 308835 h 515678"/>
              <a:gd name="connsiteX26" fmla="*/ 293554 w 577961"/>
              <a:gd name="connsiteY26" fmla="*/ 312496 h 515678"/>
              <a:gd name="connsiteX27" fmla="*/ 299997 w 577961"/>
              <a:gd name="connsiteY27" fmla="*/ 312496 h 515678"/>
              <a:gd name="connsiteX28" fmla="*/ 299997 w 577961"/>
              <a:gd name="connsiteY28" fmla="*/ 309242 h 515678"/>
              <a:gd name="connsiteX29" fmla="*/ 308856 w 577961"/>
              <a:gd name="connsiteY29" fmla="*/ 303954 h 515678"/>
              <a:gd name="connsiteX30" fmla="*/ 326977 w 577961"/>
              <a:gd name="connsiteY30" fmla="*/ 314937 h 515678"/>
              <a:gd name="connsiteX31" fmla="*/ 326977 w 577961"/>
              <a:gd name="connsiteY31" fmla="*/ 324699 h 515678"/>
              <a:gd name="connsiteX32" fmla="*/ 308856 w 577961"/>
              <a:gd name="connsiteY32" fmla="*/ 335682 h 515678"/>
              <a:gd name="connsiteX33" fmla="*/ 299997 w 577961"/>
              <a:gd name="connsiteY33" fmla="*/ 330800 h 515678"/>
              <a:gd name="connsiteX34" fmla="*/ 299997 w 577961"/>
              <a:gd name="connsiteY34" fmla="*/ 327140 h 515678"/>
              <a:gd name="connsiteX35" fmla="*/ 293554 w 577961"/>
              <a:gd name="connsiteY35" fmla="*/ 327140 h 515678"/>
              <a:gd name="connsiteX36" fmla="*/ 275836 w 577961"/>
              <a:gd name="connsiteY36" fmla="*/ 308835 h 515678"/>
              <a:gd name="connsiteX37" fmla="*/ 275836 w 577961"/>
              <a:gd name="connsiteY37" fmla="*/ 273854 h 515678"/>
              <a:gd name="connsiteX38" fmla="*/ 283084 w 577961"/>
              <a:gd name="connsiteY38" fmla="*/ 266939 h 515678"/>
              <a:gd name="connsiteX39" fmla="*/ 177837 w 577961"/>
              <a:gd name="connsiteY39" fmla="*/ 181805 h 515678"/>
              <a:gd name="connsiteX40" fmla="*/ 151169 w 577961"/>
              <a:gd name="connsiteY40" fmla="*/ 208024 h 515678"/>
              <a:gd name="connsiteX41" fmla="*/ 151169 w 577961"/>
              <a:gd name="connsiteY41" fmla="*/ 217302 h 515678"/>
              <a:gd name="connsiteX42" fmla="*/ 177837 w 577961"/>
              <a:gd name="connsiteY42" fmla="*/ 243521 h 515678"/>
              <a:gd name="connsiteX43" fmla="*/ 430779 w 577961"/>
              <a:gd name="connsiteY43" fmla="*/ 243521 h 515678"/>
              <a:gd name="connsiteX44" fmla="*/ 457043 w 577961"/>
              <a:gd name="connsiteY44" fmla="*/ 217302 h 515678"/>
              <a:gd name="connsiteX45" fmla="*/ 457043 w 577961"/>
              <a:gd name="connsiteY45" fmla="*/ 208024 h 515678"/>
              <a:gd name="connsiteX46" fmla="*/ 430779 w 577961"/>
              <a:gd name="connsiteY46" fmla="*/ 181805 h 515678"/>
              <a:gd name="connsiteX47" fmla="*/ 177837 w 577961"/>
              <a:gd name="connsiteY47" fmla="*/ 167283 h 515678"/>
              <a:gd name="connsiteX48" fmla="*/ 430779 w 577961"/>
              <a:gd name="connsiteY48" fmla="*/ 167283 h 515678"/>
              <a:gd name="connsiteX49" fmla="*/ 471185 w 577961"/>
              <a:gd name="connsiteY49" fmla="*/ 208024 h 515678"/>
              <a:gd name="connsiteX50" fmla="*/ 471185 w 577961"/>
              <a:gd name="connsiteY50" fmla="*/ 217302 h 515678"/>
              <a:gd name="connsiteX51" fmla="*/ 430779 w 577961"/>
              <a:gd name="connsiteY51" fmla="*/ 257640 h 515678"/>
              <a:gd name="connsiteX52" fmla="*/ 177837 w 577961"/>
              <a:gd name="connsiteY52" fmla="*/ 257640 h 515678"/>
              <a:gd name="connsiteX53" fmla="*/ 137027 w 577961"/>
              <a:gd name="connsiteY53" fmla="*/ 217302 h 515678"/>
              <a:gd name="connsiteX54" fmla="*/ 137027 w 577961"/>
              <a:gd name="connsiteY54" fmla="*/ 208024 h 515678"/>
              <a:gd name="connsiteX55" fmla="*/ 177837 w 577961"/>
              <a:gd name="connsiteY55" fmla="*/ 167283 h 515678"/>
              <a:gd name="connsiteX56" fmla="*/ 83718 w 577961"/>
              <a:gd name="connsiteY56" fmla="*/ 167283 h 515678"/>
              <a:gd name="connsiteX57" fmla="*/ 90514 w 577961"/>
              <a:gd name="connsiteY57" fmla="*/ 174542 h 515678"/>
              <a:gd name="connsiteX58" fmla="*/ 90514 w 577961"/>
              <a:gd name="connsiteY58" fmla="*/ 209626 h 515678"/>
              <a:gd name="connsiteX59" fmla="*/ 94511 w 577961"/>
              <a:gd name="connsiteY59" fmla="*/ 213256 h 515678"/>
              <a:gd name="connsiteX60" fmla="*/ 100908 w 577961"/>
              <a:gd name="connsiteY60" fmla="*/ 213256 h 515678"/>
              <a:gd name="connsiteX61" fmla="*/ 100908 w 577961"/>
              <a:gd name="connsiteY61" fmla="*/ 210030 h 515678"/>
              <a:gd name="connsiteX62" fmla="*/ 109303 w 577961"/>
              <a:gd name="connsiteY62" fmla="*/ 204787 h 515678"/>
              <a:gd name="connsiteX63" fmla="*/ 127692 w 577961"/>
              <a:gd name="connsiteY63" fmla="*/ 215272 h 515678"/>
              <a:gd name="connsiteX64" fmla="*/ 127692 w 577961"/>
              <a:gd name="connsiteY64" fmla="*/ 225354 h 515678"/>
              <a:gd name="connsiteX65" fmla="*/ 109303 w 577961"/>
              <a:gd name="connsiteY65" fmla="*/ 235839 h 515678"/>
              <a:gd name="connsiteX66" fmla="*/ 100908 w 577961"/>
              <a:gd name="connsiteY66" fmla="*/ 230596 h 515678"/>
              <a:gd name="connsiteX67" fmla="*/ 100908 w 577961"/>
              <a:gd name="connsiteY67" fmla="*/ 227370 h 515678"/>
              <a:gd name="connsiteX68" fmla="*/ 94511 w 577961"/>
              <a:gd name="connsiteY68" fmla="*/ 227370 h 515678"/>
              <a:gd name="connsiteX69" fmla="*/ 90514 w 577961"/>
              <a:gd name="connsiteY69" fmla="*/ 226967 h 515678"/>
              <a:gd name="connsiteX70" fmla="*/ 90514 w 577961"/>
              <a:gd name="connsiteY70" fmla="*/ 414488 h 515678"/>
              <a:gd name="connsiteX71" fmla="*/ 94511 w 577961"/>
              <a:gd name="connsiteY71" fmla="*/ 418117 h 515678"/>
              <a:gd name="connsiteX72" fmla="*/ 100908 w 577961"/>
              <a:gd name="connsiteY72" fmla="*/ 418117 h 515678"/>
              <a:gd name="connsiteX73" fmla="*/ 100908 w 577961"/>
              <a:gd name="connsiteY73" fmla="*/ 414488 h 515678"/>
              <a:gd name="connsiteX74" fmla="*/ 109303 w 577961"/>
              <a:gd name="connsiteY74" fmla="*/ 409649 h 515678"/>
              <a:gd name="connsiteX75" fmla="*/ 127692 w 577961"/>
              <a:gd name="connsiteY75" fmla="*/ 420134 h 515678"/>
              <a:gd name="connsiteX76" fmla="*/ 127692 w 577961"/>
              <a:gd name="connsiteY76" fmla="*/ 429812 h 515678"/>
              <a:gd name="connsiteX77" fmla="*/ 109303 w 577961"/>
              <a:gd name="connsiteY77" fmla="*/ 440701 h 515678"/>
              <a:gd name="connsiteX78" fmla="*/ 100908 w 577961"/>
              <a:gd name="connsiteY78" fmla="*/ 435458 h 515678"/>
              <a:gd name="connsiteX79" fmla="*/ 100908 w 577961"/>
              <a:gd name="connsiteY79" fmla="*/ 431829 h 515678"/>
              <a:gd name="connsiteX80" fmla="*/ 94511 w 577961"/>
              <a:gd name="connsiteY80" fmla="*/ 431829 h 515678"/>
              <a:gd name="connsiteX81" fmla="*/ 76522 w 577961"/>
              <a:gd name="connsiteY81" fmla="*/ 414488 h 515678"/>
              <a:gd name="connsiteX82" fmla="*/ 76522 w 577961"/>
              <a:gd name="connsiteY82" fmla="*/ 209626 h 515678"/>
              <a:gd name="connsiteX83" fmla="*/ 76522 w 577961"/>
              <a:gd name="connsiteY83" fmla="*/ 174542 h 515678"/>
              <a:gd name="connsiteX84" fmla="*/ 83718 w 577961"/>
              <a:gd name="connsiteY84" fmla="*/ 167283 h 515678"/>
              <a:gd name="connsiteX85" fmla="*/ 38369 w 577961"/>
              <a:gd name="connsiteY85" fmla="*/ 74993 h 515678"/>
              <a:gd name="connsiteX86" fmla="*/ 14540 w 577961"/>
              <a:gd name="connsiteY86" fmla="*/ 98378 h 515678"/>
              <a:gd name="connsiteX87" fmla="*/ 14540 w 577961"/>
              <a:gd name="connsiteY87" fmla="*/ 113296 h 515678"/>
              <a:gd name="connsiteX88" fmla="*/ 38369 w 577961"/>
              <a:gd name="connsiteY88" fmla="*/ 136681 h 515678"/>
              <a:gd name="connsiteX89" fmla="*/ 250813 w 577961"/>
              <a:gd name="connsiteY89" fmla="*/ 136681 h 515678"/>
              <a:gd name="connsiteX90" fmla="*/ 274239 w 577961"/>
              <a:gd name="connsiteY90" fmla="*/ 113296 h 515678"/>
              <a:gd name="connsiteX91" fmla="*/ 274239 w 577961"/>
              <a:gd name="connsiteY91" fmla="*/ 98378 h 515678"/>
              <a:gd name="connsiteX92" fmla="*/ 250813 w 577961"/>
              <a:gd name="connsiteY92" fmla="*/ 74993 h 515678"/>
              <a:gd name="connsiteX93" fmla="*/ 50486 w 577961"/>
              <a:gd name="connsiteY93" fmla="*/ 14112 h 515678"/>
              <a:gd name="connsiteX94" fmla="*/ 45235 w 577961"/>
              <a:gd name="connsiteY94" fmla="*/ 19756 h 515678"/>
              <a:gd name="connsiteX95" fmla="*/ 45235 w 577961"/>
              <a:gd name="connsiteY95" fmla="*/ 60881 h 515678"/>
              <a:gd name="connsiteX96" fmla="*/ 250813 w 577961"/>
              <a:gd name="connsiteY96" fmla="*/ 60881 h 515678"/>
              <a:gd name="connsiteX97" fmla="*/ 288779 w 577961"/>
              <a:gd name="connsiteY97" fmla="*/ 98378 h 515678"/>
              <a:gd name="connsiteX98" fmla="*/ 288779 w 577961"/>
              <a:gd name="connsiteY98" fmla="*/ 113296 h 515678"/>
              <a:gd name="connsiteX99" fmla="*/ 250813 w 577961"/>
              <a:gd name="connsiteY99" fmla="*/ 150792 h 515678"/>
              <a:gd name="connsiteX100" fmla="*/ 45235 w 577961"/>
              <a:gd name="connsiteY100" fmla="*/ 150792 h 515678"/>
              <a:gd name="connsiteX101" fmla="*/ 45235 w 577961"/>
              <a:gd name="connsiteY101" fmla="*/ 495922 h 515678"/>
              <a:gd name="connsiteX102" fmla="*/ 50486 w 577961"/>
              <a:gd name="connsiteY102" fmla="*/ 501566 h 515678"/>
              <a:gd name="connsiteX103" fmla="*/ 527475 w 577961"/>
              <a:gd name="connsiteY103" fmla="*/ 501566 h 515678"/>
              <a:gd name="connsiteX104" fmla="*/ 533534 w 577961"/>
              <a:gd name="connsiteY104" fmla="*/ 495922 h 515678"/>
              <a:gd name="connsiteX105" fmla="*/ 533534 w 577961"/>
              <a:gd name="connsiteY105" fmla="*/ 364079 h 515678"/>
              <a:gd name="connsiteX106" fmla="*/ 532726 w 577961"/>
              <a:gd name="connsiteY106" fmla="*/ 364079 h 515678"/>
              <a:gd name="connsiteX107" fmla="*/ 395809 w 577961"/>
              <a:gd name="connsiteY107" fmla="*/ 364079 h 515678"/>
              <a:gd name="connsiteX108" fmla="*/ 350573 w 577961"/>
              <a:gd name="connsiteY108" fmla="*/ 318519 h 515678"/>
              <a:gd name="connsiteX109" fmla="*/ 395809 w 577961"/>
              <a:gd name="connsiteY109" fmla="*/ 273362 h 515678"/>
              <a:gd name="connsiteX110" fmla="*/ 532726 w 577961"/>
              <a:gd name="connsiteY110" fmla="*/ 273362 h 515678"/>
              <a:gd name="connsiteX111" fmla="*/ 533534 w 577961"/>
              <a:gd name="connsiteY111" fmla="*/ 273765 h 515678"/>
              <a:gd name="connsiteX112" fmla="*/ 533534 w 577961"/>
              <a:gd name="connsiteY112" fmla="*/ 19756 h 515678"/>
              <a:gd name="connsiteX113" fmla="*/ 527475 w 577961"/>
              <a:gd name="connsiteY113" fmla="*/ 14112 h 515678"/>
              <a:gd name="connsiteX114" fmla="*/ 50486 w 577961"/>
              <a:gd name="connsiteY114" fmla="*/ 0 h 515678"/>
              <a:gd name="connsiteX115" fmla="*/ 527475 w 577961"/>
              <a:gd name="connsiteY115" fmla="*/ 0 h 515678"/>
              <a:gd name="connsiteX116" fmla="*/ 547670 w 577961"/>
              <a:gd name="connsiteY116" fmla="*/ 19756 h 515678"/>
              <a:gd name="connsiteX117" fmla="*/ 547670 w 577961"/>
              <a:gd name="connsiteY117" fmla="*/ 276184 h 515678"/>
              <a:gd name="connsiteX118" fmla="*/ 577961 w 577961"/>
              <a:gd name="connsiteY118" fmla="*/ 318519 h 515678"/>
              <a:gd name="connsiteX119" fmla="*/ 547670 w 577961"/>
              <a:gd name="connsiteY119" fmla="*/ 361257 h 515678"/>
              <a:gd name="connsiteX120" fmla="*/ 547670 w 577961"/>
              <a:gd name="connsiteY120" fmla="*/ 495922 h 515678"/>
              <a:gd name="connsiteX121" fmla="*/ 527475 w 577961"/>
              <a:gd name="connsiteY121" fmla="*/ 515678 h 515678"/>
              <a:gd name="connsiteX122" fmla="*/ 50486 w 577961"/>
              <a:gd name="connsiteY122" fmla="*/ 515678 h 515678"/>
              <a:gd name="connsiteX123" fmla="*/ 30695 w 577961"/>
              <a:gd name="connsiteY123" fmla="*/ 495922 h 515678"/>
              <a:gd name="connsiteX124" fmla="*/ 30695 w 577961"/>
              <a:gd name="connsiteY124" fmla="*/ 149986 h 515678"/>
              <a:gd name="connsiteX125" fmla="*/ 0 w 577961"/>
              <a:gd name="connsiteY125" fmla="*/ 113296 h 515678"/>
              <a:gd name="connsiteX126" fmla="*/ 0 w 577961"/>
              <a:gd name="connsiteY126" fmla="*/ 98378 h 515678"/>
              <a:gd name="connsiteX127" fmla="*/ 30695 w 577961"/>
              <a:gd name="connsiteY127" fmla="*/ 61285 h 515678"/>
              <a:gd name="connsiteX128" fmla="*/ 30695 w 577961"/>
              <a:gd name="connsiteY128" fmla="*/ 19756 h 515678"/>
              <a:gd name="connsiteX129" fmla="*/ 50486 w 577961"/>
              <a:gd name="connsiteY129" fmla="*/ 0 h 5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7961" h="515678">
                <a:moveTo>
                  <a:pt x="177837" y="394951"/>
                </a:moveTo>
                <a:cubicBezTo>
                  <a:pt x="163291" y="394951"/>
                  <a:pt x="151169" y="406246"/>
                  <a:pt x="151169" y="421171"/>
                </a:cubicBezTo>
                <a:lnTo>
                  <a:pt x="151169" y="430852"/>
                </a:lnTo>
                <a:cubicBezTo>
                  <a:pt x="151169" y="444970"/>
                  <a:pt x="163291" y="456668"/>
                  <a:pt x="177837" y="456668"/>
                </a:cubicBezTo>
                <a:lnTo>
                  <a:pt x="430779" y="456668"/>
                </a:lnTo>
                <a:cubicBezTo>
                  <a:pt x="445325" y="456668"/>
                  <a:pt x="457043" y="444970"/>
                  <a:pt x="457043" y="430852"/>
                </a:cubicBezTo>
                <a:lnTo>
                  <a:pt x="457043" y="421171"/>
                </a:lnTo>
                <a:cubicBezTo>
                  <a:pt x="457043" y="406246"/>
                  <a:pt x="445325" y="394951"/>
                  <a:pt x="430779" y="394951"/>
                </a:cubicBezTo>
                <a:close/>
                <a:moveTo>
                  <a:pt x="177837" y="380833"/>
                </a:moveTo>
                <a:lnTo>
                  <a:pt x="430779" y="380833"/>
                </a:lnTo>
                <a:cubicBezTo>
                  <a:pt x="453002" y="380833"/>
                  <a:pt x="471185" y="398985"/>
                  <a:pt x="471185" y="421171"/>
                </a:cubicBezTo>
                <a:lnTo>
                  <a:pt x="471185" y="430852"/>
                </a:lnTo>
                <a:cubicBezTo>
                  <a:pt x="471185" y="452634"/>
                  <a:pt x="453002" y="471190"/>
                  <a:pt x="430779" y="471190"/>
                </a:cubicBezTo>
                <a:lnTo>
                  <a:pt x="177837" y="471190"/>
                </a:lnTo>
                <a:cubicBezTo>
                  <a:pt x="155210" y="471190"/>
                  <a:pt x="137027" y="452634"/>
                  <a:pt x="137027" y="430852"/>
                </a:cubicBezTo>
                <a:lnTo>
                  <a:pt x="137027" y="421171"/>
                </a:lnTo>
                <a:cubicBezTo>
                  <a:pt x="137027" y="398985"/>
                  <a:pt x="155210" y="380833"/>
                  <a:pt x="177837" y="380833"/>
                </a:cubicBezTo>
                <a:close/>
                <a:moveTo>
                  <a:pt x="395809" y="287877"/>
                </a:moveTo>
                <a:cubicBezTo>
                  <a:pt x="378441" y="287877"/>
                  <a:pt x="365113" y="301585"/>
                  <a:pt x="365113" y="318519"/>
                </a:cubicBezTo>
                <a:cubicBezTo>
                  <a:pt x="365113" y="335856"/>
                  <a:pt x="378441" y="349564"/>
                  <a:pt x="395809" y="349564"/>
                </a:cubicBezTo>
                <a:lnTo>
                  <a:pt x="532726" y="349564"/>
                </a:lnTo>
                <a:cubicBezTo>
                  <a:pt x="549689" y="349564"/>
                  <a:pt x="563825" y="335856"/>
                  <a:pt x="563825" y="318519"/>
                </a:cubicBezTo>
                <a:cubicBezTo>
                  <a:pt x="563825" y="301585"/>
                  <a:pt x="549689" y="287877"/>
                  <a:pt x="532726" y="287877"/>
                </a:cubicBezTo>
                <a:close/>
                <a:moveTo>
                  <a:pt x="283084" y="266939"/>
                </a:moveTo>
                <a:cubicBezTo>
                  <a:pt x="287111" y="266939"/>
                  <a:pt x="289930" y="269786"/>
                  <a:pt x="289930" y="273854"/>
                </a:cubicBezTo>
                <a:lnTo>
                  <a:pt x="289930" y="308835"/>
                </a:lnTo>
                <a:cubicBezTo>
                  <a:pt x="289930" y="310869"/>
                  <a:pt x="291541" y="312496"/>
                  <a:pt x="293554" y="312496"/>
                </a:cubicBezTo>
                <a:lnTo>
                  <a:pt x="299997" y="312496"/>
                </a:lnTo>
                <a:lnTo>
                  <a:pt x="299997" y="309242"/>
                </a:lnTo>
                <a:cubicBezTo>
                  <a:pt x="299997" y="304768"/>
                  <a:pt x="304830" y="301920"/>
                  <a:pt x="308856" y="303954"/>
                </a:cubicBezTo>
                <a:lnTo>
                  <a:pt x="326977" y="314937"/>
                </a:lnTo>
                <a:cubicBezTo>
                  <a:pt x="330601" y="316971"/>
                  <a:pt x="330601" y="322665"/>
                  <a:pt x="326977" y="324699"/>
                </a:cubicBezTo>
                <a:lnTo>
                  <a:pt x="308856" y="335682"/>
                </a:lnTo>
                <a:cubicBezTo>
                  <a:pt x="304830" y="337715"/>
                  <a:pt x="299997" y="334868"/>
                  <a:pt x="299997" y="330800"/>
                </a:cubicBezTo>
                <a:lnTo>
                  <a:pt x="299997" y="327140"/>
                </a:lnTo>
                <a:lnTo>
                  <a:pt x="293554" y="327140"/>
                </a:lnTo>
                <a:cubicBezTo>
                  <a:pt x="283890" y="327140"/>
                  <a:pt x="275836" y="319004"/>
                  <a:pt x="275836" y="308835"/>
                </a:cubicBezTo>
                <a:lnTo>
                  <a:pt x="275836" y="273854"/>
                </a:lnTo>
                <a:cubicBezTo>
                  <a:pt x="275836" y="269786"/>
                  <a:pt x="279058" y="266939"/>
                  <a:pt x="283084" y="266939"/>
                </a:cubicBezTo>
                <a:close/>
                <a:moveTo>
                  <a:pt x="177837" y="181805"/>
                </a:moveTo>
                <a:cubicBezTo>
                  <a:pt x="163291" y="181805"/>
                  <a:pt x="151169" y="193502"/>
                  <a:pt x="151169" y="208024"/>
                </a:cubicBezTo>
                <a:lnTo>
                  <a:pt x="151169" y="217302"/>
                </a:lnTo>
                <a:cubicBezTo>
                  <a:pt x="151169" y="231823"/>
                  <a:pt x="163291" y="243521"/>
                  <a:pt x="177837" y="243521"/>
                </a:cubicBezTo>
                <a:lnTo>
                  <a:pt x="430779" y="243521"/>
                </a:lnTo>
                <a:cubicBezTo>
                  <a:pt x="445325" y="243521"/>
                  <a:pt x="457043" y="231823"/>
                  <a:pt x="457043" y="217302"/>
                </a:cubicBezTo>
                <a:lnTo>
                  <a:pt x="457043" y="208024"/>
                </a:lnTo>
                <a:cubicBezTo>
                  <a:pt x="457043" y="193502"/>
                  <a:pt x="445325" y="181805"/>
                  <a:pt x="430779" y="181805"/>
                </a:cubicBezTo>
                <a:close/>
                <a:moveTo>
                  <a:pt x="177837" y="167283"/>
                </a:moveTo>
                <a:lnTo>
                  <a:pt x="430779" y="167283"/>
                </a:lnTo>
                <a:cubicBezTo>
                  <a:pt x="453002" y="167283"/>
                  <a:pt x="471185" y="185435"/>
                  <a:pt x="471185" y="208024"/>
                </a:cubicBezTo>
                <a:lnTo>
                  <a:pt x="471185" y="217302"/>
                </a:lnTo>
                <a:cubicBezTo>
                  <a:pt x="471185" y="239891"/>
                  <a:pt x="453002" y="257640"/>
                  <a:pt x="430779" y="257640"/>
                </a:cubicBezTo>
                <a:lnTo>
                  <a:pt x="177837" y="257640"/>
                </a:lnTo>
                <a:cubicBezTo>
                  <a:pt x="155210" y="257640"/>
                  <a:pt x="137027" y="239891"/>
                  <a:pt x="137027" y="217302"/>
                </a:cubicBezTo>
                <a:lnTo>
                  <a:pt x="137027" y="208024"/>
                </a:lnTo>
                <a:cubicBezTo>
                  <a:pt x="137027" y="185435"/>
                  <a:pt x="155210" y="167283"/>
                  <a:pt x="177837" y="167283"/>
                </a:cubicBezTo>
                <a:close/>
                <a:moveTo>
                  <a:pt x="83718" y="167283"/>
                </a:moveTo>
                <a:cubicBezTo>
                  <a:pt x="87715" y="167283"/>
                  <a:pt x="90514" y="170912"/>
                  <a:pt x="90514" y="174542"/>
                </a:cubicBezTo>
                <a:lnTo>
                  <a:pt x="90514" y="209626"/>
                </a:lnTo>
                <a:cubicBezTo>
                  <a:pt x="90514" y="211643"/>
                  <a:pt x="92513" y="213256"/>
                  <a:pt x="94511" y="213256"/>
                </a:cubicBezTo>
                <a:lnTo>
                  <a:pt x="100908" y="213256"/>
                </a:lnTo>
                <a:lnTo>
                  <a:pt x="100908" y="210030"/>
                </a:lnTo>
                <a:cubicBezTo>
                  <a:pt x="100908" y="205190"/>
                  <a:pt x="105305" y="202367"/>
                  <a:pt x="109303" y="204787"/>
                </a:cubicBezTo>
                <a:lnTo>
                  <a:pt x="127692" y="215272"/>
                </a:lnTo>
                <a:cubicBezTo>
                  <a:pt x="131290" y="217288"/>
                  <a:pt x="131290" y="223338"/>
                  <a:pt x="127692" y="225354"/>
                </a:cubicBezTo>
                <a:lnTo>
                  <a:pt x="109303" y="235839"/>
                </a:lnTo>
                <a:cubicBezTo>
                  <a:pt x="105305" y="237855"/>
                  <a:pt x="100908" y="235436"/>
                  <a:pt x="100908" y="230596"/>
                </a:cubicBezTo>
                <a:lnTo>
                  <a:pt x="100908" y="227370"/>
                </a:lnTo>
                <a:lnTo>
                  <a:pt x="94511" y="227370"/>
                </a:lnTo>
                <a:cubicBezTo>
                  <a:pt x="92912" y="227370"/>
                  <a:pt x="91713" y="226967"/>
                  <a:pt x="90514" y="226967"/>
                </a:cubicBezTo>
                <a:lnTo>
                  <a:pt x="90514" y="414488"/>
                </a:lnTo>
                <a:cubicBezTo>
                  <a:pt x="90514" y="416101"/>
                  <a:pt x="92513" y="418117"/>
                  <a:pt x="94511" y="418117"/>
                </a:cubicBezTo>
                <a:lnTo>
                  <a:pt x="100908" y="418117"/>
                </a:lnTo>
                <a:lnTo>
                  <a:pt x="100908" y="414488"/>
                </a:lnTo>
                <a:cubicBezTo>
                  <a:pt x="100908" y="410052"/>
                  <a:pt x="105305" y="407229"/>
                  <a:pt x="109303" y="409649"/>
                </a:cubicBezTo>
                <a:lnTo>
                  <a:pt x="127692" y="420134"/>
                </a:lnTo>
                <a:cubicBezTo>
                  <a:pt x="131290" y="422150"/>
                  <a:pt x="131290" y="427796"/>
                  <a:pt x="127692" y="429812"/>
                </a:cubicBezTo>
                <a:lnTo>
                  <a:pt x="109303" y="440701"/>
                </a:lnTo>
                <a:cubicBezTo>
                  <a:pt x="105305" y="442717"/>
                  <a:pt x="100908" y="439894"/>
                  <a:pt x="100908" y="435458"/>
                </a:cubicBezTo>
                <a:lnTo>
                  <a:pt x="100908" y="431829"/>
                </a:lnTo>
                <a:lnTo>
                  <a:pt x="94511" y="431829"/>
                </a:lnTo>
                <a:cubicBezTo>
                  <a:pt x="84517" y="431829"/>
                  <a:pt x="76522" y="424166"/>
                  <a:pt x="76522" y="414488"/>
                </a:cubicBezTo>
                <a:lnTo>
                  <a:pt x="76522" y="209626"/>
                </a:lnTo>
                <a:lnTo>
                  <a:pt x="76522" y="174542"/>
                </a:lnTo>
                <a:cubicBezTo>
                  <a:pt x="76522" y="170912"/>
                  <a:pt x="79720" y="167283"/>
                  <a:pt x="83718" y="167283"/>
                </a:cubicBezTo>
                <a:close/>
                <a:moveTo>
                  <a:pt x="38369" y="74993"/>
                </a:moveTo>
                <a:cubicBezTo>
                  <a:pt x="25445" y="74993"/>
                  <a:pt x="14540" y="85476"/>
                  <a:pt x="14540" y="98378"/>
                </a:cubicBezTo>
                <a:lnTo>
                  <a:pt x="14540" y="113296"/>
                </a:lnTo>
                <a:cubicBezTo>
                  <a:pt x="14540" y="126198"/>
                  <a:pt x="25445" y="136681"/>
                  <a:pt x="38369" y="136681"/>
                </a:cubicBezTo>
                <a:lnTo>
                  <a:pt x="250813" y="136681"/>
                </a:lnTo>
                <a:cubicBezTo>
                  <a:pt x="263738" y="136681"/>
                  <a:pt x="274239" y="126198"/>
                  <a:pt x="274239" y="113296"/>
                </a:cubicBezTo>
                <a:lnTo>
                  <a:pt x="274239" y="98378"/>
                </a:lnTo>
                <a:cubicBezTo>
                  <a:pt x="274239" y="85476"/>
                  <a:pt x="263738" y="74993"/>
                  <a:pt x="250813" y="74993"/>
                </a:cubicBezTo>
                <a:close/>
                <a:moveTo>
                  <a:pt x="50486" y="14112"/>
                </a:moveTo>
                <a:cubicBezTo>
                  <a:pt x="47658" y="14112"/>
                  <a:pt x="45235" y="16934"/>
                  <a:pt x="45235" y="19756"/>
                </a:cubicBezTo>
                <a:lnTo>
                  <a:pt x="45235" y="60881"/>
                </a:lnTo>
                <a:lnTo>
                  <a:pt x="250813" y="60881"/>
                </a:lnTo>
                <a:cubicBezTo>
                  <a:pt x="271411" y="60881"/>
                  <a:pt x="288779" y="77815"/>
                  <a:pt x="288779" y="98378"/>
                </a:cubicBezTo>
                <a:lnTo>
                  <a:pt x="288779" y="113296"/>
                </a:lnTo>
                <a:cubicBezTo>
                  <a:pt x="288779" y="133858"/>
                  <a:pt x="271411" y="150792"/>
                  <a:pt x="250813" y="150792"/>
                </a:cubicBezTo>
                <a:lnTo>
                  <a:pt x="45235" y="150792"/>
                </a:lnTo>
                <a:lnTo>
                  <a:pt x="45235" y="495922"/>
                </a:lnTo>
                <a:cubicBezTo>
                  <a:pt x="45235" y="499147"/>
                  <a:pt x="47658" y="501566"/>
                  <a:pt x="50486" y="501566"/>
                </a:cubicBezTo>
                <a:lnTo>
                  <a:pt x="527475" y="501566"/>
                </a:lnTo>
                <a:cubicBezTo>
                  <a:pt x="531110" y="501566"/>
                  <a:pt x="533534" y="499147"/>
                  <a:pt x="533534" y="495922"/>
                </a:cubicBezTo>
                <a:lnTo>
                  <a:pt x="533534" y="364079"/>
                </a:lnTo>
                <a:cubicBezTo>
                  <a:pt x="533130" y="364079"/>
                  <a:pt x="533130" y="364079"/>
                  <a:pt x="532726" y="364079"/>
                </a:cubicBezTo>
                <a:lnTo>
                  <a:pt x="395809" y="364079"/>
                </a:lnTo>
                <a:cubicBezTo>
                  <a:pt x="371172" y="364079"/>
                  <a:pt x="350573" y="343517"/>
                  <a:pt x="350573" y="318519"/>
                </a:cubicBezTo>
                <a:cubicBezTo>
                  <a:pt x="350573" y="293924"/>
                  <a:pt x="371172" y="273362"/>
                  <a:pt x="395809" y="273362"/>
                </a:cubicBezTo>
                <a:lnTo>
                  <a:pt x="532726" y="273362"/>
                </a:lnTo>
                <a:cubicBezTo>
                  <a:pt x="533130" y="273362"/>
                  <a:pt x="533130" y="273765"/>
                  <a:pt x="533534" y="273765"/>
                </a:cubicBezTo>
                <a:lnTo>
                  <a:pt x="533534" y="19756"/>
                </a:lnTo>
                <a:cubicBezTo>
                  <a:pt x="533534" y="16934"/>
                  <a:pt x="531110" y="14112"/>
                  <a:pt x="527475" y="14112"/>
                </a:cubicBezTo>
                <a:close/>
                <a:moveTo>
                  <a:pt x="50486" y="0"/>
                </a:moveTo>
                <a:lnTo>
                  <a:pt x="527475" y="0"/>
                </a:lnTo>
                <a:cubicBezTo>
                  <a:pt x="538380" y="0"/>
                  <a:pt x="547670" y="8870"/>
                  <a:pt x="547670" y="19756"/>
                </a:cubicBezTo>
                <a:lnTo>
                  <a:pt x="547670" y="276184"/>
                </a:lnTo>
                <a:cubicBezTo>
                  <a:pt x="565441" y="282232"/>
                  <a:pt x="577961" y="299166"/>
                  <a:pt x="577961" y="318519"/>
                </a:cubicBezTo>
                <a:cubicBezTo>
                  <a:pt x="577961" y="338678"/>
                  <a:pt x="565441" y="355209"/>
                  <a:pt x="547670" y="361257"/>
                </a:cubicBezTo>
                <a:lnTo>
                  <a:pt x="547670" y="495922"/>
                </a:lnTo>
                <a:cubicBezTo>
                  <a:pt x="547670" y="506808"/>
                  <a:pt x="538380" y="515678"/>
                  <a:pt x="527475" y="515678"/>
                </a:cubicBezTo>
                <a:lnTo>
                  <a:pt x="50486" y="515678"/>
                </a:lnTo>
                <a:cubicBezTo>
                  <a:pt x="39581" y="515678"/>
                  <a:pt x="30695" y="506808"/>
                  <a:pt x="30695" y="495922"/>
                </a:cubicBezTo>
                <a:lnTo>
                  <a:pt x="30695" y="149986"/>
                </a:lnTo>
                <a:cubicBezTo>
                  <a:pt x="13328" y="146760"/>
                  <a:pt x="0" y="131439"/>
                  <a:pt x="0" y="113296"/>
                </a:cubicBezTo>
                <a:lnTo>
                  <a:pt x="0" y="98378"/>
                </a:lnTo>
                <a:cubicBezTo>
                  <a:pt x="0" y="80234"/>
                  <a:pt x="13328" y="64913"/>
                  <a:pt x="30695" y="61285"/>
                </a:cubicBezTo>
                <a:lnTo>
                  <a:pt x="30695" y="19756"/>
                </a:lnTo>
                <a:cubicBezTo>
                  <a:pt x="30695" y="8870"/>
                  <a:pt x="39581" y="0"/>
                  <a:pt x="50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5" name="Freeform 50">
            <a:extLst>
              <a:ext uri="{FF2B5EF4-FFF2-40B4-BE49-F238E27FC236}">
                <a16:creationId xmlns:a16="http://schemas.microsoft.com/office/drawing/2014/main" id="{911DD0E3-84ED-24AE-86CB-A0534C057B48}"/>
              </a:ext>
            </a:extLst>
          </p:cNvPr>
          <p:cNvSpPr>
            <a:spLocks noChangeArrowheads="1"/>
          </p:cNvSpPr>
          <p:nvPr/>
        </p:nvSpPr>
        <p:spPr bwMode="auto">
          <a:xfrm>
            <a:off x="1664479" y="3982971"/>
            <a:ext cx="232244" cy="269039"/>
          </a:xfrm>
          <a:custGeom>
            <a:avLst/>
            <a:gdLst>
              <a:gd name="connsiteX0" fmla="*/ 255105 w 547878"/>
              <a:gd name="connsiteY0" fmla="*/ 399614 h 422863"/>
              <a:gd name="connsiteX1" fmla="*/ 269681 w 547878"/>
              <a:gd name="connsiteY1" fmla="*/ 407905 h 422863"/>
              <a:gd name="connsiteX2" fmla="*/ 255098 w 547878"/>
              <a:gd name="connsiteY2" fmla="*/ 399673 h 422863"/>
              <a:gd name="connsiteX3" fmla="*/ 222135 w 547878"/>
              <a:gd name="connsiteY3" fmla="*/ 380862 h 422863"/>
              <a:gd name="connsiteX4" fmla="*/ 236528 w 547878"/>
              <a:gd name="connsiteY4" fmla="*/ 389049 h 422863"/>
              <a:gd name="connsiteX5" fmla="*/ 236022 w 547878"/>
              <a:gd name="connsiteY5" fmla="*/ 388904 h 422863"/>
              <a:gd name="connsiteX6" fmla="*/ 222161 w 547878"/>
              <a:gd name="connsiteY6" fmla="*/ 380960 h 422863"/>
              <a:gd name="connsiteX7" fmla="*/ 301313 w 547878"/>
              <a:gd name="connsiteY7" fmla="*/ 379606 h 422863"/>
              <a:gd name="connsiteX8" fmla="*/ 297663 w 547878"/>
              <a:gd name="connsiteY8" fmla="*/ 393351 h 422863"/>
              <a:gd name="connsiteX9" fmla="*/ 292797 w 547878"/>
              <a:gd name="connsiteY9" fmla="*/ 403054 h 422863"/>
              <a:gd name="connsiteX10" fmla="*/ 300502 w 547878"/>
              <a:gd name="connsiteY10" fmla="*/ 406692 h 422863"/>
              <a:gd name="connsiteX11" fmla="*/ 314696 w 547878"/>
              <a:gd name="connsiteY11" fmla="*/ 402245 h 422863"/>
              <a:gd name="connsiteX12" fmla="*/ 316318 w 547878"/>
              <a:gd name="connsiteY12" fmla="*/ 399415 h 422863"/>
              <a:gd name="connsiteX13" fmla="*/ 311857 w 547878"/>
              <a:gd name="connsiteY13" fmla="*/ 384862 h 422863"/>
              <a:gd name="connsiteX14" fmla="*/ 287119 w 547878"/>
              <a:gd name="connsiteY14" fmla="*/ 329477 h 422863"/>
              <a:gd name="connsiteX15" fmla="*/ 285497 w 547878"/>
              <a:gd name="connsiteY15" fmla="*/ 338371 h 422863"/>
              <a:gd name="connsiteX16" fmla="*/ 285091 w 547878"/>
              <a:gd name="connsiteY16" fmla="*/ 339180 h 422863"/>
              <a:gd name="connsiteX17" fmla="*/ 277792 w 547878"/>
              <a:gd name="connsiteY17" fmla="*/ 352116 h 422863"/>
              <a:gd name="connsiteX18" fmla="*/ 287525 w 547878"/>
              <a:gd name="connsiteY18" fmla="*/ 356563 h 422863"/>
              <a:gd name="connsiteX19" fmla="*/ 334972 w 547878"/>
              <a:gd name="connsiteY19" fmla="*/ 380819 h 422863"/>
              <a:gd name="connsiteX20" fmla="*/ 343489 w 547878"/>
              <a:gd name="connsiteY20" fmla="*/ 381223 h 422863"/>
              <a:gd name="connsiteX21" fmla="*/ 349977 w 547878"/>
              <a:gd name="connsiteY21" fmla="*/ 375968 h 422863"/>
              <a:gd name="connsiteX22" fmla="*/ 350788 w 547878"/>
              <a:gd name="connsiteY22" fmla="*/ 373947 h 422863"/>
              <a:gd name="connsiteX23" fmla="*/ 346733 w 547878"/>
              <a:gd name="connsiteY23" fmla="*/ 359393 h 422863"/>
              <a:gd name="connsiteX24" fmla="*/ 223856 w 547878"/>
              <a:gd name="connsiteY24" fmla="*/ 307647 h 422863"/>
              <a:gd name="connsiteX25" fmla="*/ 212906 w 547878"/>
              <a:gd name="connsiteY25" fmla="*/ 314115 h 422863"/>
              <a:gd name="connsiteX26" fmla="*/ 190196 w 547878"/>
              <a:gd name="connsiteY26" fmla="*/ 354542 h 422863"/>
              <a:gd name="connsiteX27" fmla="*/ 188168 w 547878"/>
              <a:gd name="connsiteY27" fmla="*/ 360606 h 422863"/>
              <a:gd name="connsiteX28" fmla="*/ 189385 w 547878"/>
              <a:gd name="connsiteY28" fmla="*/ 362223 h 422863"/>
              <a:gd name="connsiteX29" fmla="*/ 203579 w 547878"/>
              <a:gd name="connsiteY29" fmla="*/ 370308 h 422863"/>
              <a:gd name="connsiteX30" fmla="*/ 222161 w 547878"/>
              <a:gd name="connsiteY30" fmla="*/ 380960 h 422863"/>
              <a:gd name="connsiteX31" fmla="*/ 222233 w 547878"/>
              <a:gd name="connsiteY31" fmla="*/ 381223 h 422863"/>
              <a:gd name="connsiteX32" fmla="*/ 236022 w 547878"/>
              <a:gd name="connsiteY32" fmla="*/ 388904 h 422863"/>
              <a:gd name="connsiteX33" fmla="*/ 255098 w 547878"/>
              <a:gd name="connsiteY33" fmla="*/ 399673 h 422863"/>
              <a:gd name="connsiteX34" fmla="*/ 255082 w 547878"/>
              <a:gd name="connsiteY34" fmla="*/ 399820 h 422863"/>
              <a:gd name="connsiteX35" fmla="*/ 269681 w 547878"/>
              <a:gd name="connsiteY35" fmla="*/ 407905 h 422863"/>
              <a:gd name="connsiteX36" fmla="*/ 273736 w 547878"/>
              <a:gd name="connsiteY36" fmla="*/ 406692 h 422863"/>
              <a:gd name="connsiteX37" fmla="*/ 285497 w 547878"/>
              <a:gd name="connsiteY37" fmla="*/ 386075 h 422863"/>
              <a:gd name="connsiteX38" fmla="*/ 286714 w 547878"/>
              <a:gd name="connsiteY38" fmla="*/ 377181 h 422863"/>
              <a:gd name="connsiteX39" fmla="*/ 280631 w 547878"/>
              <a:gd name="connsiteY39" fmla="*/ 370308 h 422863"/>
              <a:gd name="connsiteX40" fmla="*/ 276170 w 547878"/>
              <a:gd name="connsiteY40" fmla="*/ 369095 h 422863"/>
              <a:gd name="connsiteX41" fmla="*/ 265220 w 547878"/>
              <a:gd name="connsiteY41" fmla="*/ 375968 h 422863"/>
              <a:gd name="connsiteX42" fmla="*/ 255893 w 547878"/>
              <a:gd name="connsiteY42" fmla="*/ 392543 h 422863"/>
              <a:gd name="connsiteX43" fmla="*/ 255105 w 547878"/>
              <a:gd name="connsiteY43" fmla="*/ 399614 h 422863"/>
              <a:gd name="connsiteX44" fmla="*/ 236528 w 547878"/>
              <a:gd name="connsiteY44" fmla="*/ 389049 h 422863"/>
              <a:gd name="connsiteX45" fmla="*/ 238860 w 547878"/>
              <a:gd name="connsiteY45" fmla="*/ 389713 h 422863"/>
              <a:gd name="connsiteX46" fmla="*/ 240888 w 547878"/>
              <a:gd name="connsiteY46" fmla="*/ 387692 h 422863"/>
              <a:gd name="connsiteX47" fmla="*/ 272114 w 547878"/>
              <a:gd name="connsiteY47" fmla="*/ 332711 h 422863"/>
              <a:gd name="connsiteX48" fmla="*/ 267248 w 547878"/>
              <a:gd name="connsiteY48" fmla="*/ 318966 h 422863"/>
              <a:gd name="connsiteX49" fmla="*/ 252649 w 547878"/>
              <a:gd name="connsiteY49" fmla="*/ 321796 h 422863"/>
              <a:gd name="connsiteX50" fmla="*/ 251432 w 547878"/>
              <a:gd name="connsiteY50" fmla="*/ 323009 h 422863"/>
              <a:gd name="connsiteX51" fmla="*/ 221017 w 547878"/>
              <a:gd name="connsiteY51" fmla="*/ 376776 h 422863"/>
              <a:gd name="connsiteX52" fmla="*/ 222135 w 547878"/>
              <a:gd name="connsiteY52" fmla="*/ 380862 h 422863"/>
              <a:gd name="connsiteX53" fmla="*/ 203579 w 547878"/>
              <a:gd name="connsiteY53" fmla="*/ 370308 h 422863"/>
              <a:gd name="connsiteX54" fmla="*/ 207634 w 547878"/>
              <a:gd name="connsiteY54" fmla="*/ 369095 h 422863"/>
              <a:gd name="connsiteX55" fmla="*/ 233183 w 547878"/>
              <a:gd name="connsiteY55" fmla="*/ 324222 h 422863"/>
              <a:gd name="connsiteX56" fmla="*/ 234399 w 547878"/>
              <a:gd name="connsiteY56" fmla="*/ 315732 h 422863"/>
              <a:gd name="connsiteX57" fmla="*/ 228722 w 547878"/>
              <a:gd name="connsiteY57" fmla="*/ 308455 h 422863"/>
              <a:gd name="connsiteX58" fmla="*/ 223856 w 547878"/>
              <a:gd name="connsiteY58" fmla="*/ 307647 h 422863"/>
              <a:gd name="connsiteX59" fmla="*/ 183708 w 547878"/>
              <a:gd name="connsiteY59" fmla="*/ 303200 h 422863"/>
              <a:gd name="connsiteX60" fmla="*/ 172758 w 547878"/>
              <a:gd name="connsiteY60" fmla="*/ 309668 h 422863"/>
              <a:gd name="connsiteX61" fmla="*/ 157348 w 547878"/>
              <a:gd name="connsiteY61" fmla="*/ 336754 h 422863"/>
              <a:gd name="connsiteX62" fmla="*/ 155726 w 547878"/>
              <a:gd name="connsiteY62" fmla="*/ 342414 h 422863"/>
              <a:gd name="connsiteX63" fmla="*/ 156942 w 547878"/>
              <a:gd name="connsiteY63" fmla="*/ 344031 h 422863"/>
              <a:gd name="connsiteX64" fmla="*/ 171541 w 547878"/>
              <a:gd name="connsiteY64" fmla="*/ 352116 h 422863"/>
              <a:gd name="connsiteX65" fmla="*/ 173569 w 547878"/>
              <a:gd name="connsiteY65" fmla="*/ 352520 h 422863"/>
              <a:gd name="connsiteX66" fmla="*/ 175597 w 547878"/>
              <a:gd name="connsiteY66" fmla="*/ 350903 h 422863"/>
              <a:gd name="connsiteX67" fmla="*/ 179620 w 547878"/>
              <a:gd name="connsiteY67" fmla="*/ 343815 h 422863"/>
              <a:gd name="connsiteX68" fmla="*/ 193035 w 547878"/>
              <a:gd name="connsiteY68" fmla="*/ 320179 h 422863"/>
              <a:gd name="connsiteX69" fmla="*/ 194251 w 547878"/>
              <a:gd name="connsiteY69" fmla="*/ 310881 h 422863"/>
              <a:gd name="connsiteX70" fmla="*/ 188168 w 547878"/>
              <a:gd name="connsiteY70" fmla="*/ 304008 h 422863"/>
              <a:gd name="connsiteX71" fmla="*/ 183708 w 547878"/>
              <a:gd name="connsiteY71" fmla="*/ 303200 h 422863"/>
              <a:gd name="connsiteX72" fmla="*/ 317703 w 547878"/>
              <a:gd name="connsiteY72" fmla="*/ 100010 h 422863"/>
              <a:gd name="connsiteX73" fmla="*/ 324654 w 547878"/>
              <a:gd name="connsiteY73" fmla="*/ 106961 h 422863"/>
              <a:gd name="connsiteX74" fmla="*/ 317703 w 547878"/>
              <a:gd name="connsiteY74" fmla="*/ 113912 h 422863"/>
              <a:gd name="connsiteX75" fmla="*/ 310752 w 547878"/>
              <a:gd name="connsiteY75" fmla="*/ 106961 h 422863"/>
              <a:gd name="connsiteX76" fmla="*/ 317703 w 547878"/>
              <a:gd name="connsiteY76" fmla="*/ 100010 h 422863"/>
              <a:gd name="connsiteX77" fmla="*/ 273055 w 547878"/>
              <a:gd name="connsiteY77" fmla="*/ 100010 h 422863"/>
              <a:gd name="connsiteX78" fmla="*/ 280006 w 547878"/>
              <a:gd name="connsiteY78" fmla="*/ 106961 h 422863"/>
              <a:gd name="connsiteX79" fmla="*/ 273055 w 547878"/>
              <a:gd name="connsiteY79" fmla="*/ 113912 h 422863"/>
              <a:gd name="connsiteX80" fmla="*/ 266104 w 547878"/>
              <a:gd name="connsiteY80" fmla="*/ 106961 h 422863"/>
              <a:gd name="connsiteX81" fmla="*/ 273055 w 547878"/>
              <a:gd name="connsiteY81" fmla="*/ 100010 h 422863"/>
              <a:gd name="connsiteX82" fmla="*/ 227285 w 547878"/>
              <a:gd name="connsiteY82" fmla="*/ 100010 h 422863"/>
              <a:gd name="connsiteX83" fmla="*/ 235321 w 547878"/>
              <a:gd name="connsiteY83" fmla="*/ 106961 h 422863"/>
              <a:gd name="connsiteX84" fmla="*/ 227285 w 547878"/>
              <a:gd name="connsiteY84" fmla="*/ 113912 h 422863"/>
              <a:gd name="connsiteX85" fmla="*/ 219671 w 547878"/>
              <a:gd name="connsiteY85" fmla="*/ 106961 h 422863"/>
              <a:gd name="connsiteX86" fmla="*/ 227285 w 547878"/>
              <a:gd name="connsiteY86" fmla="*/ 100010 h 422863"/>
              <a:gd name="connsiteX87" fmla="*/ 34065 w 547878"/>
              <a:gd name="connsiteY87" fmla="*/ 14554 h 422863"/>
              <a:gd name="connsiteX88" fmla="*/ 14194 w 547878"/>
              <a:gd name="connsiteY88" fmla="*/ 33958 h 422863"/>
              <a:gd name="connsiteX89" fmla="*/ 14194 w 547878"/>
              <a:gd name="connsiteY89" fmla="*/ 171813 h 422863"/>
              <a:gd name="connsiteX90" fmla="*/ 34065 w 547878"/>
              <a:gd name="connsiteY90" fmla="*/ 191218 h 422863"/>
              <a:gd name="connsiteX91" fmla="*/ 79485 w 547878"/>
              <a:gd name="connsiteY91" fmla="*/ 191218 h 422863"/>
              <a:gd name="connsiteX92" fmla="*/ 96923 w 547878"/>
              <a:gd name="connsiteY92" fmla="*/ 208602 h 422863"/>
              <a:gd name="connsiteX93" fmla="*/ 96923 w 547878"/>
              <a:gd name="connsiteY93" fmla="*/ 230028 h 422863"/>
              <a:gd name="connsiteX94" fmla="*/ 144371 w 547878"/>
              <a:gd name="connsiteY94" fmla="*/ 194856 h 422863"/>
              <a:gd name="connsiteX95" fmla="*/ 154509 w 547878"/>
              <a:gd name="connsiteY95" fmla="*/ 191218 h 422863"/>
              <a:gd name="connsiteX96" fmla="*/ 219800 w 547878"/>
              <a:gd name="connsiteY96" fmla="*/ 191218 h 422863"/>
              <a:gd name="connsiteX97" fmla="*/ 230750 w 547878"/>
              <a:gd name="connsiteY97" fmla="*/ 176664 h 422863"/>
              <a:gd name="connsiteX98" fmla="*/ 323136 w 547878"/>
              <a:gd name="connsiteY98" fmla="*/ 155857 h 422863"/>
              <a:gd name="connsiteX99" fmla="*/ 351249 w 547878"/>
              <a:gd name="connsiteY99" fmla="*/ 167459 h 422863"/>
              <a:gd name="connsiteX100" fmla="*/ 352005 w 547878"/>
              <a:gd name="connsiteY100" fmla="*/ 167771 h 422863"/>
              <a:gd name="connsiteX101" fmla="*/ 352410 w 547878"/>
              <a:gd name="connsiteY101" fmla="*/ 168175 h 422863"/>
              <a:gd name="connsiteX102" fmla="*/ 382014 w 547878"/>
              <a:gd name="connsiteY102" fmla="*/ 190005 h 422863"/>
              <a:gd name="connsiteX103" fmla="*/ 382014 w 547878"/>
              <a:gd name="connsiteY103" fmla="*/ 135846 h 422863"/>
              <a:gd name="connsiteX104" fmla="*/ 382014 w 547878"/>
              <a:gd name="connsiteY104" fmla="*/ 108748 h 422863"/>
              <a:gd name="connsiteX105" fmla="*/ 363765 w 547878"/>
              <a:gd name="connsiteY105" fmla="*/ 127344 h 422863"/>
              <a:gd name="connsiteX106" fmla="*/ 358493 w 547878"/>
              <a:gd name="connsiteY106" fmla="*/ 129365 h 422863"/>
              <a:gd name="connsiteX107" fmla="*/ 353221 w 547878"/>
              <a:gd name="connsiteY107" fmla="*/ 127344 h 422863"/>
              <a:gd name="connsiteX108" fmla="*/ 353221 w 547878"/>
              <a:gd name="connsiteY108" fmla="*/ 117237 h 422863"/>
              <a:gd name="connsiteX109" fmla="*/ 384448 w 547878"/>
              <a:gd name="connsiteY109" fmla="*/ 86109 h 422863"/>
              <a:gd name="connsiteX110" fmla="*/ 394586 w 547878"/>
              <a:gd name="connsiteY110" fmla="*/ 86109 h 422863"/>
              <a:gd name="connsiteX111" fmla="*/ 412653 w 547878"/>
              <a:gd name="connsiteY111" fmla="*/ 104363 h 422863"/>
              <a:gd name="connsiteX112" fmla="*/ 424596 w 547878"/>
              <a:gd name="connsiteY112" fmla="*/ 116429 h 422863"/>
              <a:gd name="connsiteX113" fmla="*/ 424596 w 547878"/>
              <a:gd name="connsiteY113" fmla="*/ 126131 h 422863"/>
              <a:gd name="connsiteX114" fmla="*/ 414457 w 547878"/>
              <a:gd name="connsiteY114" fmla="*/ 126131 h 422863"/>
              <a:gd name="connsiteX115" fmla="*/ 402789 w 547878"/>
              <a:gd name="connsiteY115" fmla="*/ 114499 h 422863"/>
              <a:gd name="connsiteX116" fmla="*/ 396208 w 547878"/>
              <a:gd name="connsiteY116" fmla="*/ 107939 h 422863"/>
              <a:gd name="connsiteX117" fmla="*/ 396208 w 547878"/>
              <a:gd name="connsiteY117" fmla="*/ 121261 h 422863"/>
              <a:gd name="connsiteX118" fmla="*/ 396208 w 547878"/>
              <a:gd name="connsiteY118" fmla="*/ 198495 h 422863"/>
              <a:gd name="connsiteX119" fmla="*/ 396208 w 547878"/>
              <a:gd name="connsiteY119" fmla="*/ 200516 h 422863"/>
              <a:gd name="connsiteX120" fmla="*/ 425812 w 547878"/>
              <a:gd name="connsiteY120" fmla="*/ 222347 h 422863"/>
              <a:gd name="connsiteX121" fmla="*/ 427434 w 547878"/>
              <a:gd name="connsiteY121" fmla="*/ 223964 h 422863"/>
              <a:gd name="connsiteX122" fmla="*/ 435951 w 547878"/>
              <a:gd name="connsiteY122" fmla="*/ 230028 h 422863"/>
              <a:gd name="connsiteX123" fmla="*/ 435951 w 547878"/>
              <a:gd name="connsiteY123" fmla="*/ 208602 h 422863"/>
              <a:gd name="connsiteX124" fmla="*/ 452983 w 547878"/>
              <a:gd name="connsiteY124" fmla="*/ 191218 h 422863"/>
              <a:gd name="connsiteX125" fmla="*/ 514219 w 547878"/>
              <a:gd name="connsiteY125" fmla="*/ 191218 h 422863"/>
              <a:gd name="connsiteX126" fmla="*/ 533685 w 547878"/>
              <a:gd name="connsiteY126" fmla="*/ 171813 h 422863"/>
              <a:gd name="connsiteX127" fmla="*/ 533685 w 547878"/>
              <a:gd name="connsiteY127" fmla="*/ 33958 h 422863"/>
              <a:gd name="connsiteX128" fmla="*/ 514219 w 547878"/>
              <a:gd name="connsiteY128" fmla="*/ 14554 h 422863"/>
              <a:gd name="connsiteX129" fmla="*/ 500056 w 547878"/>
              <a:gd name="connsiteY129" fmla="*/ 14554 h 422863"/>
              <a:gd name="connsiteX130" fmla="*/ 165864 w 547878"/>
              <a:gd name="connsiteY130" fmla="*/ 14554 h 422863"/>
              <a:gd name="connsiteX131" fmla="*/ 165864 w 547878"/>
              <a:gd name="connsiteY131" fmla="*/ 97024 h 422863"/>
              <a:gd name="connsiteX132" fmla="*/ 184519 w 547878"/>
              <a:gd name="connsiteY132" fmla="*/ 78832 h 422863"/>
              <a:gd name="connsiteX133" fmla="*/ 194251 w 547878"/>
              <a:gd name="connsiteY133" fmla="*/ 78832 h 422863"/>
              <a:gd name="connsiteX134" fmla="*/ 194251 w 547878"/>
              <a:gd name="connsiteY134" fmla="*/ 88534 h 422863"/>
              <a:gd name="connsiteX135" fmla="*/ 163431 w 547878"/>
              <a:gd name="connsiteY135" fmla="*/ 119663 h 422863"/>
              <a:gd name="connsiteX136" fmla="*/ 158159 w 547878"/>
              <a:gd name="connsiteY136" fmla="*/ 121684 h 422863"/>
              <a:gd name="connsiteX137" fmla="*/ 153292 w 547878"/>
              <a:gd name="connsiteY137" fmla="*/ 119663 h 422863"/>
              <a:gd name="connsiteX138" fmla="*/ 123283 w 547878"/>
              <a:gd name="connsiteY138" fmla="*/ 89747 h 422863"/>
              <a:gd name="connsiteX139" fmla="*/ 123283 w 547878"/>
              <a:gd name="connsiteY139" fmla="*/ 79640 h 422863"/>
              <a:gd name="connsiteX140" fmla="*/ 133421 w 547878"/>
              <a:gd name="connsiteY140" fmla="*/ 79640 h 422863"/>
              <a:gd name="connsiteX141" fmla="*/ 151670 w 547878"/>
              <a:gd name="connsiteY141" fmla="*/ 97832 h 422863"/>
              <a:gd name="connsiteX142" fmla="*/ 151670 w 547878"/>
              <a:gd name="connsiteY142" fmla="*/ 14554 h 422863"/>
              <a:gd name="connsiteX143" fmla="*/ 34065 w 547878"/>
              <a:gd name="connsiteY143" fmla="*/ 0 h 422863"/>
              <a:gd name="connsiteX144" fmla="*/ 156942 w 547878"/>
              <a:gd name="connsiteY144" fmla="*/ 0 h 422863"/>
              <a:gd name="connsiteX145" fmla="*/ 158564 w 547878"/>
              <a:gd name="connsiteY145" fmla="*/ 0 h 422863"/>
              <a:gd name="connsiteX146" fmla="*/ 160187 w 547878"/>
              <a:gd name="connsiteY146" fmla="*/ 0 h 422863"/>
              <a:gd name="connsiteX147" fmla="*/ 514219 w 547878"/>
              <a:gd name="connsiteY147" fmla="*/ 0 h 422863"/>
              <a:gd name="connsiteX148" fmla="*/ 547878 w 547878"/>
              <a:gd name="connsiteY148" fmla="*/ 33958 h 422863"/>
              <a:gd name="connsiteX149" fmla="*/ 547878 w 547878"/>
              <a:gd name="connsiteY149" fmla="*/ 171813 h 422863"/>
              <a:gd name="connsiteX150" fmla="*/ 514219 w 547878"/>
              <a:gd name="connsiteY150" fmla="*/ 205772 h 422863"/>
              <a:gd name="connsiteX151" fmla="*/ 452983 w 547878"/>
              <a:gd name="connsiteY151" fmla="*/ 205772 h 422863"/>
              <a:gd name="connsiteX152" fmla="*/ 449739 w 547878"/>
              <a:gd name="connsiteY152" fmla="*/ 208602 h 422863"/>
              <a:gd name="connsiteX153" fmla="*/ 449739 w 547878"/>
              <a:gd name="connsiteY153" fmla="*/ 229623 h 422863"/>
              <a:gd name="connsiteX154" fmla="*/ 527196 w 547878"/>
              <a:gd name="connsiteY154" fmla="*/ 229623 h 422863"/>
              <a:gd name="connsiteX155" fmla="*/ 534090 w 547878"/>
              <a:gd name="connsiteY155" fmla="*/ 236900 h 422863"/>
              <a:gd name="connsiteX156" fmla="*/ 527196 w 547878"/>
              <a:gd name="connsiteY156" fmla="*/ 243773 h 422863"/>
              <a:gd name="connsiteX157" fmla="*/ 445684 w 547878"/>
              <a:gd name="connsiteY157" fmla="*/ 243773 h 422863"/>
              <a:gd name="connsiteX158" fmla="*/ 443250 w 547878"/>
              <a:gd name="connsiteY158" fmla="*/ 245390 h 422863"/>
              <a:gd name="connsiteX159" fmla="*/ 430679 w 547878"/>
              <a:gd name="connsiteY159" fmla="*/ 244177 h 422863"/>
              <a:gd name="connsiteX160" fmla="*/ 377148 w 547878"/>
              <a:gd name="connsiteY160" fmla="*/ 204155 h 422863"/>
              <a:gd name="connsiteX161" fmla="*/ 376743 w 547878"/>
              <a:gd name="connsiteY161" fmla="*/ 203750 h 422863"/>
              <a:gd name="connsiteX162" fmla="*/ 343894 w 547878"/>
              <a:gd name="connsiteY162" fmla="*/ 179494 h 422863"/>
              <a:gd name="connsiteX163" fmla="*/ 340765 w 547878"/>
              <a:gd name="connsiteY163" fmla="*/ 178231 h 422863"/>
              <a:gd name="connsiteX164" fmla="*/ 319651 w 547878"/>
              <a:gd name="connsiteY164" fmla="*/ 169710 h 422863"/>
              <a:gd name="connsiteX165" fmla="*/ 241294 w 547878"/>
              <a:gd name="connsiteY165" fmla="*/ 186367 h 422863"/>
              <a:gd name="connsiteX166" fmla="*/ 199523 w 547878"/>
              <a:gd name="connsiteY166" fmla="*/ 243368 h 422863"/>
              <a:gd name="connsiteX167" fmla="*/ 203579 w 547878"/>
              <a:gd name="connsiteY167" fmla="*/ 267624 h 422863"/>
              <a:gd name="connsiteX168" fmla="*/ 216556 w 547878"/>
              <a:gd name="connsiteY168" fmla="*/ 270454 h 422863"/>
              <a:gd name="connsiteX169" fmla="*/ 227911 w 547878"/>
              <a:gd name="connsiteY169" fmla="*/ 263582 h 422863"/>
              <a:gd name="connsiteX170" fmla="*/ 255082 w 547878"/>
              <a:gd name="connsiteY170" fmla="*/ 226389 h 422863"/>
              <a:gd name="connsiteX171" fmla="*/ 275764 w 547878"/>
              <a:gd name="connsiteY171" fmla="*/ 225176 h 422863"/>
              <a:gd name="connsiteX172" fmla="*/ 288249 w 547878"/>
              <a:gd name="connsiteY172" fmla="*/ 232195 h 422863"/>
              <a:gd name="connsiteX173" fmla="*/ 295990 w 547878"/>
              <a:gd name="connsiteY173" fmla="*/ 236546 h 422863"/>
              <a:gd name="connsiteX174" fmla="*/ 318345 w 547878"/>
              <a:gd name="connsiteY174" fmla="*/ 240943 h 422863"/>
              <a:gd name="connsiteX175" fmla="*/ 318751 w 547878"/>
              <a:gd name="connsiteY175" fmla="*/ 240943 h 422863"/>
              <a:gd name="connsiteX176" fmla="*/ 354438 w 547878"/>
              <a:gd name="connsiteY176" fmla="*/ 232453 h 422863"/>
              <a:gd name="connsiteX177" fmla="*/ 364171 w 547878"/>
              <a:gd name="connsiteY177" fmla="*/ 235283 h 422863"/>
              <a:gd name="connsiteX178" fmla="*/ 361332 w 547878"/>
              <a:gd name="connsiteY178" fmla="*/ 244581 h 422863"/>
              <a:gd name="connsiteX179" fmla="*/ 341866 w 547878"/>
              <a:gd name="connsiteY179" fmla="*/ 252262 h 422863"/>
              <a:gd name="connsiteX180" fmla="*/ 418918 w 547878"/>
              <a:gd name="connsiteY180" fmla="*/ 292689 h 422863"/>
              <a:gd name="connsiteX181" fmla="*/ 431895 w 547878"/>
              <a:gd name="connsiteY181" fmla="*/ 307647 h 422863"/>
              <a:gd name="connsiteX182" fmla="*/ 430273 w 547878"/>
              <a:gd name="connsiteY182" fmla="*/ 328264 h 422863"/>
              <a:gd name="connsiteX183" fmla="*/ 406752 w 547878"/>
              <a:gd name="connsiteY183" fmla="*/ 342414 h 422863"/>
              <a:gd name="connsiteX184" fmla="*/ 401480 w 547878"/>
              <a:gd name="connsiteY184" fmla="*/ 342009 h 422863"/>
              <a:gd name="connsiteX185" fmla="*/ 399047 w 547878"/>
              <a:gd name="connsiteY185" fmla="*/ 354542 h 422863"/>
              <a:gd name="connsiteX186" fmla="*/ 398236 w 547878"/>
              <a:gd name="connsiteY186" fmla="*/ 356563 h 422863"/>
              <a:gd name="connsiteX187" fmla="*/ 375120 w 547878"/>
              <a:gd name="connsiteY187" fmla="*/ 369904 h 422863"/>
              <a:gd name="connsiteX188" fmla="*/ 366604 w 547878"/>
              <a:gd name="connsiteY188" fmla="*/ 368691 h 422863"/>
              <a:gd name="connsiteX189" fmla="*/ 363765 w 547878"/>
              <a:gd name="connsiteY189" fmla="*/ 380415 h 422863"/>
              <a:gd name="connsiteX190" fmla="*/ 362954 w 547878"/>
              <a:gd name="connsiteY190" fmla="*/ 382436 h 422863"/>
              <a:gd name="connsiteX191" fmla="*/ 339839 w 547878"/>
              <a:gd name="connsiteY191" fmla="*/ 396181 h 422863"/>
              <a:gd name="connsiteX192" fmla="*/ 331323 w 547878"/>
              <a:gd name="connsiteY192" fmla="*/ 394968 h 422863"/>
              <a:gd name="connsiteX193" fmla="*/ 328889 w 547878"/>
              <a:gd name="connsiteY193" fmla="*/ 405479 h 422863"/>
              <a:gd name="connsiteX194" fmla="*/ 327267 w 547878"/>
              <a:gd name="connsiteY194" fmla="*/ 409118 h 422863"/>
              <a:gd name="connsiteX195" fmla="*/ 313073 w 547878"/>
              <a:gd name="connsiteY195" fmla="*/ 421246 h 422863"/>
              <a:gd name="connsiteX196" fmla="*/ 305368 w 547878"/>
              <a:gd name="connsiteY196" fmla="*/ 422459 h 422863"/>
              <a:gd name="connsiteX197" fmla="*/ 294013 w 547878"/>
              <a:gd name="connsiteY197" fmla="*/ 419629 h 422863"/>
              <a:gd name="connsiteX198" fmla="*/ 285497 w 547878"/>
              <a:gd name="connsiteY198" fmla="*/ 415182 h 422863"/>
              <a:gd name="connsiteX199" fmla="*/ 270898 w 547878"/>
              <a:gd name="connsiteY199" fmla="*/ 422863 h 422863"/>
              <a:gd name="connsiteX200" fmla="*/ 262381 w 547878"/>
              <a:gd name="connsiteY200" fmla="*/ 420437 h 422863"/>
              <a:gd name="connsiteX201" fmla="*/ 247782 w 547878"/>
              <a:gd name="connsiteY201" fmla="*/ 412352 h 422863"/>
              <a:gd name="connsiteX202" fmla="*/ 240483 w 547878"/>
              <a:gd name="connsiteY202" fmla="*/ 403458 h 422863"/>
              <a:gd name="connsiteX203" fmla="*/ 238049 w 547878"/>
              <a:gd name="connsiteY203" fmla="*/ 403862 h 422863"/>
              <a:gd name="connsiteX204" fmla="*/ 229128 w 547878"/>
              <a:gd name="connsiteY204" fmla="*/ 401437 h 422863"/>
              <a:gd name="connsiteX205" fmla="*/ 214934 w 547878"/>
              <a:gd name="connsiteY205" fmla="*/ 393351 h 422863"/>
              <a:gd name="connsiteX206" fmla="*/ 207634 w 547878"/>
              <a:gd name="connsiteY206" fmla="*/ 384862 h 422863"/>
              <a:gd name="connsiteX207" fmla="*/ 205201 w 547878"/>
              <a:gd name="connsiteY207" fmla="*/ 384862 h 422863"/>
              <a:gd name="connsiteX208" fmla="*/ 196279 w 547878"/>
              <a:gd name="connsiteY208" fmla="*/ 382840 h 422863"/>
              <a:gd name="connsiteX209" fmla="*/ 182085 w 547878"/>
              <a:gd name="connsiteY209" fmla="*/ 374755 h 422863"/>
              <a:gd name="connsiteX210" fmla="*/ 175191 w 547878"/>
              <a:gd name="connsiteY210" fmla="*/ 366670 h 422863"/>
              <a:gd name="connsiteX211" fmla="*/ 172758 w 547878"/>
              <a:gd name="connsiteY211" fmla="*/ 366670 h 422863"/>
              <a:gd name="connsiteX212" fmla="*/ 164242 w 547878"/>
              <a:gd name="connsiteY212" fmla="*/ 364244 h 422863"/>
              <a:gd name="connsiteX213" fmla="*/ 149643 w 547878"/>
              <a:gd name="connsiteY213" fmla="*/ 356563 h 422863"/>
              <a:gd name="connsiteX214" fmla="*/ 141937 w 547878"/>
              <a:gd name="connsiteY214" fmla="*/ 344839 h 422863"/>
              <a:gd name="connsiteX215" fmla="*/ 141937 w 547878"/>
              <a:gd name="connsiteY215" fmla="*/ 338775 h 422863"/>
              <a:gd name="connsiteX216" fmla="*/ 99762 w 547878"/>
              <a:gd name="connsiteY216" fmla="*/ 314924 h 422863"/>
              <a:gd name="connsiteX217" fmla="*/ 90840 w 547878"/>
              <a:gd name="connsiteY217" fmla="*/ 312498 h 422863"/>
              <a:gd name="connsiteX218" fmla="*/ 21088 w 547878"/>
              <a:gd name="connsiteY218" fmla="*/ 312498 h 422863"/>
              <a:gd name="connsiteX219" fmla="*/ 13788 w 547878"/>
              <a:gd name="connsiteY219" fmla="*/ 305221 h 422863"/>
              <a:gd name="connsiteX220" fmla="*/ 21088 w 547878"/>
              <a:gd name="connsiteY220" fmla="*/ 298349 h 422863"/>
              <a:gd name="connsiteX221" fmla="*/ 90840 w 547878"/>
              <a:gd name="connsiteY221" fmla="*/ 298349 h 422863"/>
              <a:gd name="connsiteX222" fmla="*/ 107061 w 547878"/>
              <a:gd name="connsiteY222" fmla="*/ 302391 h 422863"/>
              <a:gd name="connsiteX223" fmla="*/ 147209 w 547878"/>
              <a:gd name="connsiteY223" fmla="*/ 325435 h 422863"/>
              <a:gd name="connsiteX224" fmla="*/ 160592 w 547878"/>
              <a:gd name="connsiteY224" fmla="*/ 302391 h 422863"/>
              <a:gd name="connsiteX225" fmla="*/ 195063 w 547878"/>
              <a:gd name="connsiteY225" fmla="*/ 291476 h 422863"/>
              <a:gd name="connsiteX226" fmla="*/ 205201 w 547878"/>
              <a:gd name="connsiteY226" fmla="*/ 301179 h 422863"/>
              <a:gd name="connsiteX227" fmla="*/ 219141 w 547878"/>
              <a:gd name="connsiteY227" fmla="*/ 293851 h 422863"/>
              <a:gd name="connsiteX228" fmla="*/ 227230 w 547878"/>
              <a:gd name="connsiteY228" fmla="*/ 294894 h 422863"/>
              <a:gd name="connsiteX229" fmla="*/ 235211 w 547878"/>
              <a:gd name="connsiteY229" fmla="*/ 295923 h 422863"/>
              <a:gd name="connsiteX230" fmla="*/ 246566 w 547878"/>
              <a:gd name="connsiteY230" fmla="*/ 308051 h 422863"/>
              <a:gd name="connsiteX231" fmla="*/ 274548 w 547878"/>
              <a:gd name="connsiteY231" fmla="*/ 306434 h 422863"/>
              <a:gd name="connsiteX232" fmla="*/ 279414 w 547878"/>
              <a:gd name="connsiteY232" fmla="*/ 310881 h 422863"/>
              <a:gd name="connsiteX233" fmla="*/ 283064 w 547878"/>
              <a:gd name="connsiteY233" fmla="*/ 311689 h 422863"/>
              <a:gd name="connsiteX234" fmla="*/ 352410 w 547878"/>
              <a:gd name="connsiteY234" fmla="*/ 346052 h 422863"/>
              <a:gd name="connsiteX235" fmla="*/ 353221 w 547878"/>
              <a:gd name="connsiteY235" fmla="*/ 346861 h 422863"/>
              <a:gd name="connsiteX236" fmla="*/ 367010 w 547878"/>
              <a:gd name="connsiteY236" fmla="*/ 353329 h 422863"/>
              <a:gd name="connsiteX237" fmla="*/ 385259 w 547878"/>
              <a:gd name="connsiteY237" fmla="*/ 349691 h 422863"/>
              <a:gd name="connsiteX238" fmla="*/ 386070 w 547878"/>
              <a:gd name="connsiteY238" fmla="*/ 348478 h 422863"/>
              <a:gd name="connsiteX239" fmla="*/ 386070 w 547878"/>
              <a:gd name="connsiteY239" fmla="*/ 339584 h 422863"/>
              <a:gd name="connsiteX240" fmla="*/ 378770 w 547878"/>
              <a:gd name="connsiteY240" fmla="*/ 331499 h 422863"/>
              <a:gd name="connsiteX241" fmla="*/ 276170 w 547878"/>
              <a:gd name="connsiteY241" fmla="*/ 279752 h 422863"/>
              <a:gd name="connsiteX242" fmla="*/ 272925 w 547878"/>
              <a:gd name="connsiteY242" fmla="*/ 270050 h 422863"/>
              <a:gd name="connsiteX243" fmla="*/ 282658 w 547878"/>
              <a:gd name="connsiteY243" fmla="*/ 266816 h 422863"/>
              <a:gd name="connsiteX244" fmla="*/ 314290 w 547878"/>
              <a:gd name="connsiteY244" fmla="*/ 282987 h 422863"/>
              <a:gd name="connsiteX245" fmla="*/ 400669 w 547878"/>
              <a:gd name="connsiteY245" fmla="*/ 327052 h 422863"/>
              <a:gd name="connsiteX246" fmla="*/ 417702 w 547878"/>
              <a:gd name="connsiteY246" fmla="*/ 321796 h 422863"/>
              <a:gd name="connsiteX247" fmla="*/ 418107 w 547878"/>
              <a:gd name="connsiteY247" fmla="*/ 312094 h 422863"/>
              <a:gd name="connsiteX248" fmla="*/ 412024 w 547878"/>
              <a:gd name="connsiteY248" fmla="*/ 304817 h 422863"/>
              <a:gd name="connsiteX249" fmla="*/ 315912 w 547878"/>
              <a:gd name="connsiteY249" fmla="*/ 255092 h 422863"/>
              <a:gd name="connsiteX250" fmla="*/ 290313 w 547878"/>
              <a:gd name="connsiteY250" fmla="*/ 249736 h 422863"/>
              <a:gd name="connsiteX251" fmla="*/ 277959 w 547878"/>
              <a:gd name="connsiteY251" fmla="*/ 242767 h 422863"/>
              <a:gd name="connsiteX252" fmla="*/ 266842 w 547878"/>
              <a:gd name="connsiteY252" fmla="*/ 236496 h 422863"/>
              <a:gd name="connsiteX253" fmla="*/ 265626 w 547878"/>
              <a:gd name="connsiteY253" fmla="*/ 236496 h 422863"/>
              <a:gd name="connsiteX254" fmla="*/ 239266 w 547878"/>
              <a:gd name="connsiteY254" fmla="*/ 272476 h 422863"/>
              <a:gd name="connsiteX255" fmla="*/ 213717 w 547878"/>
              <a:gd name="connsiteY255" fmla="*/ 285008 h 422863"/>
              <a:gd name="connsiteX256" fmla="*/ 195468 w 547878"/>
              <a:gd name="connsiteY256" fmla="*/ 279348 h 422863"/>
              <a:gd name="connsiteX257" fmla="*/ 188168 w 547878"/>
              <a:gd name="connsiteY257" fmla="*/ 234879 h 422863"/>
              <a:gd name="connsiteX258" fmla="*/ 209662 w 547878"/>
              <a:gd name="connsiteY258" fmla="*/ 205772 h 422863"/>
              <a:gd name="connsiteX259" fmla="*/ 154509 w 547878"/>
              <a:gd name="connsiteY259" fmla="*/ 205772 h 422863"/>
              <a:gd name="connsiteX260" fmla="*/ 152887 w 547878"/>
              <a:gd name="connsiteY260" fmla="*/ 206176 h 422863"/>
              <a:gd name="connsiteX261" fmla="*/ 102195 w 547878"/>
              <a:gd name="connsiteY261" fmla="*/ 244177 h 422863"/>
              <a:gd name="connsiteX262" fmla="*/ 94895 w 547878"/>
              <a:gd name="connsiteY262" fmla="*/ 246603 h 422863"/>
              <a:gd name="connsiteX263" fmla="*/ 89623 w 547878"/>
              <a:gd name="connsiteY263" fmla="*/ 245390 h 422863"/>
              <a:gd name="connsiteX264" fmla="*/ 82729 w 547878"/>
              <a:gd name="connsiteY264" fmla="*/ 234879 h 422863"/>
              <a:gd name="connsiteX265" fmla="*/ 82729 w 547878"/>
              <a:gd name="connsiteY265" fmla="*/ 208602 h 422863"/>
              <a:gd name="connsiteX266" fmla="*/ 79485 w 547878"/>
              <a:gd name="connsiteY266" fmla="*/ 205772 h 422863"/>
              <a:gd name="connsiteX267" fmla="*/ 34065 w 547878"/>
              <a:gd name="connsiteY267" fmla="*/ 205772 h 422863"/>
              <a:gd name="connsiteX268" fmla="*/ 0 w 547878"/>
              <a:gd name="connsiteY268" fmla="*/ 171813 h 422863"/>
              <a:gd name="connsiteX269" fmla="*/ 0 w 547878"/>
              <a:gd name="connsiteY269" fmla="*/ 33958 h 422863"/>
              <a:gd name="connsiteX270" fmla="*/ 34065 w 547878"/>
              <a:gd name="connsiteY270" fmla="*/ 0 h 42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547878" h="422863">
                <a:moveTo>
                  <a:pt x="255105" y="399614"/>
                </a:moveTo>
                <a:lnTo>
                  <a:pt x="269681" y="407905"/>
                </a:lnTo>
                <a:lnTo>
                  <a:pt x="255098" y="399673"/>
                </a:lnTo>
                <a:close/>
                <a:moveTo>
                  <a:pt x="222135" y="380862"/>
                </a:moveTo>
                <a:lnTo>
                  <a:pt x="236528" y="389049"/>
                </a:lnTo>
                <a:lnTo>
                  <a:pt x="236022" y="388904"/>
                </a:lnTo>
                <a:lnTo>
                  <a:pt x="222161" y="380960"/>
                </a:lnTo>
                <a:close/>
                <a:moveTo>
                  <a:pt x="301313" y="379606"/>
                </a:moveTo>
                <a:cubicBezTo>
                  <a:pt x="301313" y="384457"/>
                  <a:pt x="300096" y="388904"/>
                  <a:pt x="297663" y="393351"/>
                </a:cubicBezTo>
                <a:lnTo>
                  <a:pt x="292797" y="403054"/>
                </a:lnTo>
                <a:lnTo>
                  <a:pt x="300502" y="406692"/>
                </a:lnTo>
                <a:cubicBezTo>
                  <a:pt x="305774" y="409522"/>
                  <a:pt x="312262" y="407501"/>
                  <a:pt x="314696" y="402245"/>
                </a:cubicBezTo>
                <a:lnTo>
                  <a:pt x="316318" y="399415"/>
                </a:lnTo>
                <a:cubicBezTo>
                  <a:pt x="319156" y="394160"/>
                  <a:pt x="317129" y="387692"/>
                  <a:pt x="311857" y="384862"/>
                </a:cubicBezTo>
                <a:close/>
                <a:moveTo>
                  <a:pt x="287119" y="329477"/>
                </a:moveTo>
                <a:cubicBezTo>
                  <a:pt x="287119" y="332711"/>
                  <a:pt x="286714" y="335541"/>
                  <a:pt x="285497" y="338371"/>
                </a:cubicBezTo>
                <a:lnTo>
                  <a:pt x="285091" y="339180"/>
                </a:lnTo>
                <a:lnTo>
                  <a:pt x="277792" y="352116"/>
                </a:lnTo>
                <a:lnTo>
                  <a:pt x="287525" y="356563"/>
                </a:lnTo>
                <a:lnTo>
                  <a:pt x="334972" y="380819"/>
                </a:lnTo>
                <a:cubicBezTo>
                  <a:pt x="337406" y="382032"/>
                  <a:pt x="340650" y="382436"/>
                  <a:pt x="343489" y="381223"/>
                </a:cubicBezTo>
                <a:cubicBezTo>
                  <a:pt x="346327" y="380415"/>
                  <a:pt x="348761" y="378798"/>
                  <a:pt x="349977" y="375968"/>
                </a:cubicBezTo>
                <a:lnTo>
                  <a:pt x="350788" y="373947"/>
                </a:lnTo>
                <a:cubicBezTo>
                  <a:pt x="353627" y="368691"/>
                  <a:pt x="352005" y="362627"/>
                  <a:pt x="346733" y="359393"/>
                </a:cubicBezTo>
                <a:close/>
                <a:moveTo>
                  <a:pt x="223856" y="307647"/>
                </a:moveTo>
                <a:cubicBezTo>
                  <a:pt x="219800" y="307647"/>
                  <a:pt x="215339" y="310072"/>
                  <a:pt x="212906" y="314115"/>
                </a:cubicBezTo>
                <a:lnTo>
                  <a:pt x="190196" y="354542"/>
                </a:lnTo>
                <a:cubicBezTo>
                  <a:pt x="188168" y="358180"/>
                  <a:pt x="188168" y="360201"/>
                  <a:pt x="188168" y="360606"/>
                </a:cubicBezTo>
                <a:cubicBezTo>
                  <a:pt x="188168" y="361414"/>
                  <a:pt x="188168" y="361819"/>
                  <a:pt x="189385" y="362223"/>
                </a:cubicBezTo>
                <a:lnTo>
                  <a:pt x="203579" y="370308"/>
                </a:lnTo>
                <a:lnTo>
                  <a:pt x="222161" y="380960"/>
                </a:lnTo>
                <a:lnTo>
                  <a:pt x="222233" y="381223"/>
                </a:lnTo>
                <a:lnTo>
                  <a:pt x="236022" y="388904"/>
                </a:lnTo>
                <a:lnTo>
                  <a:pt x="255098" y="399673"/>
                </a:lnTo>
                <a:lnTo>
                  <a:pt x="255082" y="399820"/>
                </a:lnTo>
                <a:lnTo>
                  <a:pt x="269681" y="407905"/>
                </a:lnTo>
                <a:cubicBezTo>
                  <a:pt x="270898" y="409118"/>
                  <a:pt x="272925" y="408309"/>
                  <a:pt x="273736" y="406692"/>
                </a:cubicBezTo>
                <a:lnTo>
                  <a:pt x="285497" y="386075"/>
                </a:lnTo>
                <a:cubicBezTo>
                  <a:pt x="287119" y="383649"/>
                  <a:pt x="287525" y="380415"/>
                  <a:pt x="286714" y="377181"/>
                </a:cubicBezTo>
                <a:cubicBezTo>
                  <a:pt x="285497" y="374351"/>
                  <a:pt x="283469" y="371521"/>
                  <a:pt x="280631" y="370308"/>
                </a:cubicBezTo>
                <a:cubicBezTo>
                  <a:pt x="279414" y="369500"/>
                  <a:pt x="277792" y="369095"/>
                  <a:pt x="276170" y="369095"/>
                </a:cubicBezTo>
                <a:cubicBezTo>
                  <a:pt x="272114" y="369095"/>
                  <a:pt x="267653" y="371521"/>
                  <a:pt x="265220" y="375968"/>
                </a:cubicBezTo>
                <a:lnTo>
                  <a:pt x="255893" y="392543"/>
                </a:lnTo>
                <a:lnTo>
                  <a:pt x="255105" y="399614"/>
                </a:lnTo>
                <a:lnTo>
                  <a:pt x="236528" y="389049"/>
                </a:lnTo>
                <a:lnTo>
                  <a:pt x="238860" y="389713"/>
                </a:lnTo>
                <a:cubicBezTo>
                  <a:pt x="239266" y="389309"/>
                  <a:pt x="240483" y="388500"/>
                  <a:pt x="240888" y="387692"/>
                </a:cubicBezTo>
                <a:lnTo>
                  <a:pt x="272114" y="332711"/>
                </a:lnTo>
                <a:cubicBezTo>
                  <a:pt x="274142" y="327456"/>
                  <a:pt x="272114" y="321796"/>
                  <a:pt x="267248" y="318966"/>
                </a:cubicBezTo>
                <a:cubicBezTo>
                  <a:pt x="262381" y="316136"/>
                  <a:pt x="256298" y="317349"/>
                  <a:pt x="252649" y="321796"/>
                </a:cubicBezTo>
                <a:lnTo>
                  <a:pt x="251432" y="323009"/>
                </a:lnTo>
                <a:lnTo>
                  <a:pt x="221017" y="376776"/>
                </a:lnTo>
                <a:lnTo>
                  <a:pt x="222135" y="380862"/>
                </a:lnTo>
                <a:lnTo>
                  <a:pt x="203579" y="370308"/>
                </a:lnTo>
                <a:cubicBezTo>
                  <a:pt x="205201" y="371521"/>
                  <a:pt x="206823" y="370712"/>
                  <a:pt x="207634" y="369095"/>
                </a:cubicBezTo>
                <a:lnTo>
                  <a:pt x="233183" y="324222"/>
                </a:lnTo>
                <a:cubicBezTo>
                  <a:pt x="235211" y="321796"/>
                  <a:pt x="235616" y="318562"/>
                  <a:pt x="234399" y="315732"/>
                </a:cubicBezTo>
                <a:cubicBezTo>
                  <a:pt x="233588" y="312498"/>
                  <a:pt x="231561" y="310072"/>
                  <a:pt x="228722" y="308455"/>
                </a:cubicBezTo>
                <a:cubicBezTo>
                  <a:pt x="227100" y="308051"/>
                  <a:pt x="225883" y="307647"/>
                  <a:pt x="223856" y="307647"/>
                </a:cubicBezTo>
                <a:close/>
                <a:moveTo>
                  <a:pt x="183708" y="303200"/>
                </a:moveTo>
                <a:cubicBezTo>
                  <a:pt x="179652" y="303200"/>
                  <a:pt x="175191" y="305626"/>
                  <a:pt x="172758" y="309668"/>
                </a:cubicBezTo>
                <a:lnTo>
                  <a:pt x="157348" y="336754"/>
                </a:lnTo>
                <a:cubicBezTo>
                  <a:pt x="156131" y="338775"/>
                  <a:pt x="155726" y="341201"/>
                  <a:pt x="155726" y="342414"/>
                </a:cubicBezTo>
                <a:cubicBezTo>
                  <a:pt x="155726" y="343222"/>
                  <a:pt x="156131" y="343627"/>
                  <a:pt x="156942" y="344031"/>
                </a:cubicBezTo>
                <a:lnTo>
                  <a:pt x="171541" y="352116"/>
                </a:lnTo>
                <a:cubicBezTo>
                  <a:pt x="172353" y="352520"/>
                  <a:pt x="173164" y="352520"/>
                  <a:pt x="173569" y="352520"/>
                </a:cubicBezTo>
                <a:cubicBezTo>
                  <a:pt x="173975" y="352116"/>
                  <a:pt x="175191" y="352116"/>
                  <a:pt x="175597" y="350903"/>
                </a:cubicBezTo>
                <a:lnTo>
                  <a:pt x="179620" y="343815"/>
                </a:lnTo>
                <a:lnTo>
                  <a:pt x="193035" y="320179"/>
                </a:lnTo>
                <a:cubicBezTo>
                  <a:pt x="194657" y="317349"/>
                  <a:pt x="195468" y="314115"/>
                  <a:pt x="194251" y="310881"/>
                </a:cubicBezTo>
                <a:cubicBezTo>
                  <a:pt x="193440" y="308051"/>
                  <a:pt x="191413" y="305626"/>
                  <a:pt x="188168" y="304008"/>
                </a:cubicBezTo>
                <a:cubicBezTo>
                  <a:pt x="186952" y="303604"/>
                  <a:pt x="185330" y="303200"/>
                  <a:pt x="183708" y="303200"/>
                </a:cubicBezTo>
                <a:close/>
                <a:moveTo>
                  <a:pt x="317703" y="100010"/>
                </a:moveTo>
                <a:cubicBezTo>
                  <a:pt x="321951" y="100010"/>
                  <a:pt x="324654" y="103099"/>
                  <a:pt x="324654" y="106961"/>
                </a:cubicBezTo>
                <a:cubicBezTo>
                  <a:pt x="324654" y="110823"/>
                  <a:pt x="321951" y="113912"/>
                  <a:pt x="317703" y="113912"/>
                </a:cubicBezTo>
                <a:cubicBezTo>
                  <a:pt x="314227" y="113912"/>
                  <a:pt x="310752" y="110823"/>
                  <a:pt x="310752" y="106961"/>
                </a:cubicBezTo>
                <a:cubicBezTo>
                  <a:pt x="310752" y="103099"/>
                  <a:pt x="314227" y="100010"/>
                  <a:pt x="317703" y="100010"/>
                </a:cubicBezTo>
                <a:close/>
                <a:moveTo>
                  <a:pt x="273055" y="100010"/>
                </a:moveTo>
                <a:cubicBezTo>
                  <a:pt x="276917" y="100010"/>
                  <a:pt x="280006" y="103099"/>
                  <a:pt x="280006" y="106961"/>
                </a:cubicBezTo>
                <a:cubicBezTo>
                  <a:pt x="280006" y="110823"/>
                  <a:pt x="276917" y="113912"/>
                  <a:pt x="273055" y="113912"/>
                </a:cubicBezTo>
                <a:cubicBezTo>
                  <a:pt x="269193" y="113912"/>
                  <a:pt x="266104" y="110823"/>
                  <a:pt x="266104" y="106961"/>
                </a:cubicBezTo>
                <a:cubicBezTo>
                  <a:pt x="266104" y="103099"/>
                  <a:pt x="269193" y="100010"/>
                  <a:pt x="273055" y="100010"/>
                </a:cubicBezTo>
                <a:close/>
                <a:moveTo>
                  <a:pt x="227285" y="100010"/>
                </a:moveTo>
                <a:cubicBezTo>
                  <a:pt x="231937" y="100010"/>
                  <a:pt x="235321" y="103099"/>
                  <a:pt x="235321" y="106961"/>
                </a:cubicBezTo>
                <a:cubicBezTo>
                  <a:pt x="235321" y="110823"/>
                  <a:pt x="231937" y="113912"/>
                  <a:pt x="227285" y="113912"/>
                </a:cubicBezTo>
                <a:cubicBezTo>
                  <a:pt x="223055" y="113912"/>
                  <a:pt x="219671" y="110823"/>
                  <a:pt x="219671" y="106961"/>
                </a:cubicBezTo>
                <a:cubicBezTo>
                  <a:pt x="219671" y="103099"/>
                  <a:pt x="223055" y="100010"/>
                  <a:pt x="227285" y="100010"/>
                </a:cubicBezTo>
                <a:close/>
                <a:moveTo>
                  <a:pt x="34065" y="14554"/>
                </a:moveTo>
                <a:cubicBezTo>
                  <a:pt x="23116" y="14554"/>
                  <a:pt x="14194" y="23043"/>
                  <a:pt x="14194" y="33958"/>
                </a:cubicBezTo>
                <a:lnTo>
                  <a:pt x="14194" y="171813"/>
                </a:lnTo>
                <a:cubicBezTo>
                  <a:pt x="14194" y="182728"/>
                  <a:pt x="23116" y="191218"/>
                  <a:pt x="34065" y="191218"/>
                </a:cubicBezTo>
                <a:lnTo>
                  <a:pt x="79485" y="191218"/>
                </a:lnTo>
                <a:cubicBezTo>
                  <a:pt x="89218" y="191218"/>
                  <a:pt x="96923" y="199303"/>
                  <a:pt x="96923" y="208602"/>
                </a:cubicBezTo>
                <a:lnTo>
                  <a:pt x="96923" y="230028"/>
                </a:lnTo>
                <a:lnTo>
                  <a:pt x="144371" y="194856"/>
                </a:lnTo>
                <a:cubicBezTo>
                  <a:pt x="147209" y="192431"/>
                  <a:pt x="150859" y="191218"/>
                  <a:pt x="154509" y="191218"/>
                </a:cubicBezTo>
                <a:lnTo>
                  <a:pt x="219800" y="191218"/>
                </a:lnTo>
                <a:lnTo>
                  <a:pt x="230750" y="176664"/>
                </a:lnTo>
                <a:cubicBezTo>
                  <a:pt x="252649" y="153924"/>
                  <a:pt x="291200" y="148239"/>
                  <a:pt x="323136" y="155857"/>
                </a:cubicBezTo>
                <a:lnTo>
                  <a:pt x="351249" y="167459"/>
                </a:lnTo>
                <a:lnTo>
                  <a:pt x="352005" y="167771"/>
                </a:lnTo>
                <a:lnTo>
                  <a:pt x="352410" y="168175"/>
                </a:lnTo>
                <a:lnTo>
                  <a:pt x="382014" y="190005"/>
                </a:lnTo>
                <a:lnTo>
                  <a:pt x="382014" y="135846"/>
                </a:lnTo>
                <a:lnTo>
                  <a:pt x="382014" y="108748"/>
                </a:lnTo>
                <a:lnTo>
                  <a:pt x="363765" y="127344"/>
                </a:lnTo>
                <a:cubicBezTo>
                  <a:pt x="362143" y="128557"/>
                  <a:pt x="360521" y="129365"/>
                  <a:pt x="358493" y="129365"/>
                </a:cubicBezTo>
                <a:cubicBezTo>
                  <a:pt x="356871" y="129365"/>
                  <a:pt x="354844" y="128557"/>
                  <a:pt x="353221" y="127344"/>
                </a:cubicBezTo>
                <a:cubicBezTo>
                  <a:pt x="350788" y="124514"/>
                  <a:pt x="350788" y="120067"/>
                  <a:pt x="353221" y="117237"/>
                </a:cubicBezTo>
                <a:lnTo>
                  <a:pt x="384448" y="86109"/>
                </a:lnTo>
                <a:cubicBezTo>
                  <a:pt x="387286" y="83683"/>
                  <a:pt x="392153" y="83683"/>
                  <a:pt x="394586" y="86109"/>
                </a:cubicBezTo>
                <a:lnTo>
                  <a:pt x="412653" y="104363"/>
                </a:lnTo>
                <a:lnTo>
                  <a:pt x="424596" y="116429"/>
                </a:lnTo>
                <a:cubicBezTo>
                  <a:pt x="427434" y="118854"/>
                  <a:pt x="427434" y="123706"/>
                  <a:pt x="424596" y="126131"/>
                </a:cubicBezTo>
                <a:cubicBezTo>
                  <a:pt x="421757" y="128961"/>
                  <a:pt x="417296" y="128961"/>
                  <a:pt x="414457" y="126131"/>
                </a:cubicBezTo>
                <a:lnTo>
                  <a:pt x="402789" y="114499"/>
                </a:lnTo>
                <a:lnTo>
                  <a:pt x="396208" y="107939"/>
                </a:lnTo>
                <a:lnTo>
                  <a:pt x="396208" y="121261"/>
                </a:lnTo>
                <a:lnTo>
                  <a:pt x="396208" y="198495"/>
                </a:lnTo>
                <a:cubicBezTo>
                  <a:pt x="396208" y="199303"/>
                  <a:pt x="396208" y="199708"/>
                  <a:pt x="396208" y="200516"/>
                </a:cubicBezTo>
                <a:lnTo>
                  <a:pt x="425812" y="222347"/>
                </a:lnTo>
                <a:cubicBezTo>
                  <a:pt x="426218" y="222751"/>
                  <a:pt x="427029" y="223155"/>
                  <a:pt x="427434" y="223964"/>
                </a:cubicBezTo>
                <a:lnTo>
                  <a:pt x="435951" y="230028"/>
                </a:lnTo>
                <a:lnTo>
                  <a:pt x="435951" y="208602"/>
                </a:lnTo>
                <a:cubicBezTo>
                  <a:pt x="435951" y="199303"/>
                  <a:pt x="443250" y="191218"/>
                  <a:pt x="452983" y="191218"/>
                </a:cubicBezTo>
                <a:lnTo>
                  <a:pt x="514219" y="191218"/>
                </a:lnTo>
                <a:cubicBezTo>
                  <a:pt x="525169" y="191218"/>
                  <a:pt x="533685" y="182728"/>
                  <a:pt x="533685" y="171813"/>
                </a:cubicBezTo>
                <a:lnTo>
                  <a:pt x="533685" y="33958"/>
                </a:lnTo>
                <a:cubicBezTo>
                  <a:pt x="533685" y="23043"/>
                  <a:pt x="525169" y="14554"/>
                  <a:pt x="514219" y="14554"/>
                </a:cubicBezTo>
                <a:lnTo>
                  <a:pt x="500056" y="14554"/>
                </a:lnTo>
                <a:lnTo>
                  <a:pt x="165864" y="14554"/>
                </a:lnTo>
                <a:lnTo>
                  <a:pt x="165864" y="97024"/>
                </a:lnTo>
                <a:lnTo>
                  <a:pt x="184519" y="78832"/>
                </a:lnTo>
                <a:cubicBezTo>
                  <a:pt x="186952" y="75598"/>
                  <a:pt x="191818" y="75598"/>
                  <a:pt x="194251" y="78832"/>
                </a:cubicBezTo>
                <a:cubicBezTo>
                  <a:pt x="197090" y="81258"/>
                  <a:pt x="197090" y="86109"/>
                  <a:pt x="194251" y="88534"/>
                </a:cubicBezTo>
                <a:lnTo>
                  <a:pt x="163431" y="119663"/>
                </a:lnTo>
                <a:cubicBezTo>
                  <a:pt x="161809" y="121280"/>
                  <a:pt x="160187" y="121684"/>
                  <a:pt x="158159" y="121684"/>
                </a:cubicBezTo>
                <a:cubicBezTo>
                  <a:pt x="156537" y="121684"/>
                  <a:pt x="154509" y="121280"/>
                  <a:pt x="153292" y="119663"/>
                </a:cubicBezTo>
                <a:lnTo>
                  <a:pt x="123283" y="89747"/>
                </a:lnTo>
                <a:cubicBezTo>
                  <a:pt x="120444" y="86917"/>
                  <a:pt x="120444" y="82470"/>
                  <a:pt x="123283" y="79640"/>
                </a:cubicBezTo>
                <a:cubicBezTo>
                  <a:pt x="126122" y="76811"/>
                  <a:pt x="130582" y="76811"/>
                  <a:pt x="133421" y="79640"/>
                </a:cubicBezTo>
                <a:lnTo>
                  <a:pt x="151670" y="97832"/>
                </a:lnTo>
                <a:lnTo>
                  <a:pt x="151670" y="14554"/>
                </a:lnTo>
                <a:close/>
                <a:moveTo>
                  <a:pt x="34065" y="0"/>
                </a:moveTo>
                <a:lnTo>
                  <a:pt x="156942" y="0"/>
                </a:lnTo>
                <a:cubicBezTo>
                  <a:pt x="157753" y="0"/>
                  <a:pt x="158159" y="0"/>
                  <a:pt x="158564" y="0"/>
                </a:cubicBezTo>
                <a:cubicBezTo>
                  <a:pt x="159375" y="0"/>
                  <a:pt x="159781" y="0"/>
                  <a:pt x="160187" y="0"/>
                </a:cubicBezTo>
                <a:lnTo>
                  <a:pt x="514219" y="0"/>
                </a:lnTo>
                <a:cubicBezTo>
                  <a:pt x="532874" y="0"/>
                  <a:pt x="547878" y="15362"/>
                  <a:pt x="547878" y="33958"/>
                </a:cubicBezTo>
                <a:lnTo>
                  <a:pt x="547878" y="171813"/>
                </a:lnTo>
                <a:cubicBezTo>
                  <a:pt x="547878" y="190410"/>
                  <a:pt x="532874" y="205772"/>
                  <a:pt x="514219" y="205772"/>
                </a:cubicBezTo>
                <a:lnTo>
                  <a:pt x="452983" y="205772"/>
                </a:lnTo>
                <a:cubicBezTo>
                  <a:pt x="451361" y="205772"/>
                  <a:pt x="449739" y="206984"/>
                  <a:pt x="449739" y="208602"/>
                </a:cubicBezTo>
                <a:lnTo>
                  <a:pt x="449739" y="229623"/>
                </a:lnTo>
                <a:lnTo>
                  <a:pt x="527196" y="229623"/>
                </a:lnTo>
                <a:cubicBezTo>
                  <a:pt x="531252" y="229623"/>
                  <a:pt x="534090" y="232453"/>
                  <a:pt x="534090" y="236900"/>
                </a:cubicBezTo>
                <a:cubicBezTo>
                  <a:pt x="534090" y="240943"/>
                  <a:pt x="531252" y="243773"/>
                  <a:pt x="527196" y="243773"/>
                </a:cubicBezTo>
                <a:lnTo>
                  <a:pt x="445684" y="243773"/>
                </a:lnTo>
                <a:cubicBezTo>
                  <a:pt x="444872" y="244581"/>
                  <a:pt x="444061" y="244986"/>
                  <a:pt x="443250" y="245390"/>
                </a:cubicBezTo>
                <a:cubicBezTo>
                  <a:pt x="439195" y="247411"/>
                  <a:pt x="434329" y="247007"/>
                  <a:pt x="430679" y="244177"/>
                </a:cubicBezTo>
                <a:lnTo>
                  <a:pt x="377148" y="204155"/>
                </a:lnTo>
                <a:cubicBezTo>
                  <a:pt x="377148" y="204155"/>
                  <a:pt x="376743" y="204155"/>
                  <a:pt x="376743" y="203750"/>
                </a:cubicBezTo>
                <a:lnTo>
                  <a:pt x="343894" y="179494"/>
                </a:lnTo>
                <a:lnTo>
                  <a:pt x="340765" y="178231"/>
                </a:lnTo>
                <a:lnTo>
                  <a:pt x="319651" y="169710"/>
                </a:lnTo>
                <a:cubicBezTo>
                  <a:pt x="292619" y="163324"/>
                  <a:pt x="259543" y="167568"/>
                  <a:pt x="241294" y="186367"/>
                </a:cubicBezTo>
                <a:lnTo>
                  <a:pt x="199523" y="243368"/>
                </a:lnTo>
                <a:cubicBezTo>
                  <a:pt x="194251" y="251050"/>
                  <a:pt x="195874" y="261965"/>
                  <a:pt x="203579" y="267624"/>
                </a:cubicBezTo>
                <a:cubicBezTo>
                  <a:pt x="207229" y="270050"/>
                  <a:pt x="212095" y="271263"/>
                  <a:pt x="216556" y="270454"/>
                </a:cubicBezTo>
                <a:cubicBezTo>
                  <a:pt x="221017" y="270050"/>
                  <a:pt x="225072" y="267624"/>
                  <a:pt x="227911" y="263582"/>
                </a:cubicBezTo>
                <a:lnTo>
                  <a:pt x="255082" y="226389"/>
                </a:lnTo>
                <a:cubicBezTo>
                  <a:pt x="261165" y="220730"/>
                  <a:pt x="269681" y="220325"/>
                  <a:pt x="275764" y="225176"/>
                </a:cubicBezTo>
                <a:lnTo>
                  <a:pt x="288249" y="232195"/>
                </a:lnTo>
                <a:lnTo>
                  <a:pt x="295990" y="236546"/>
                </a:lnTo>
                <a:cubicBezTo>
                  <a:pt x="303239" y="239225"/>
                  <a:pt x="310843" y="240741"/>
                  <a:pt x="318345" y="240943"/>
                </a:cubicBezTo>
                <a:cubicBezTo>
                  <a:pt x="318345" y="240943"/>
                  <a:pt x="318345" y="240943"/>
                  <a:pt x="318751" y="240943"/>
                </a:cubicBezTo>
                <a:cubicBezTo>
                  <a:pt x="330917" y="240943"/>
                  <a:pt x="343489" y="238517"/>
                  <a:pt x="354438" y="232453"/>
                </a:cubicBezTo>
                <a:cubicBezTo>
                  <a:pt x="358088" y="230028"/>
                  <a:pt x="362143" y="231645"/>
                  <a:pt x="364171" y="235283"/>
                </a:cubicBezTo>
                <a:cubicBezTo>
                  <a:pt x="365793" y="238517"/>
                  <a:pt x="364576" y="242964"/>
                  <a:pt x="361332" y="244581"/>
                </a:cubicBezTo>
                <a:cubicBezTo>
                  <a:pt x="354844" y="248220"/>
                  <a:pt x="348355" y="250645"/>
                  <a:pt x="341866" y="252262"/>
                </a:cubicBezTo>
                <a:lnTo>
                  <a:pt x="418918" y="292689"/>
                </a:lnTo>
                <a:cubicBezTo>
                  <a:pt x="425001" y="295519"/>
                  <a:pt x="429868" y="301179"/>
                  <a:pt x="431895" y="307647"/>
                </a:cubicBezTo>
                <a:cubicBezTo>
                  <a:pt x="434329" y="314519"/>
                  <a:pt x="433517" y="321796"/>
                  <a:pt x="430273" y="328264"/>
                </a:cubicBezTo>
                <a:cubicBezTo>
                  <a:pt x="425812" y="337563"/>
                  <a:pt x="416485" y="342414"/>
                  <a:pt x="406752" y="342414"/>
                </a:cubicBezTo>
                <a:cubicBezTo>
                  <a:pt x="404724" y="342414"/>
                  <a:pt x="403102" y="342414"/>
                  <a:pt x="401480" y="342009"/>
                </a:cubicBezTo>
                <a:cubicBezTo>
                  <a:pt x="401886" y="346456"/>
                  <a:pt x="400669" y="350903"/>
                  <a:pt x="399047" y="354542"/>
                </a:cubicBezTo>
                <a:lnTo>
                  <a:pt x="398236" y="356563"/>
                </a:lnTo>
                <a:cubicBezTo>
                  <a:pt x="393369" y="365053"/>
                  <a:pt x="384448" y="369904"/>
                  <a:pt x="375120" y="369904"/>
                </a:cubicBezTo>
                <a:cubicBezTo>
                  <a:pt x="371876" y="369904"/>
                  <a:pt x="369037" y="369095"/>
                  <a:pt x="366604" y="368691"/>
                </a:cubicBezTo>
                <a:cubicBezTo>
                  <a:pt x="366604" y="372734"/>
                  <a:pt x="365793" y="376372"/>
                  <a:pt x="363765" y="380415"/>
                </a:cubicBezTo>
                <a:lnTo>
                  <a:pt x="362954" y="382436"/>
                </a:lnTo>
                <a:cubicBezTo>
                  <a:pt x="358088" y="391330"/>
                  <a:pt x="349166" y="396181"/>
                  <a:pt x="339839" y="396181"/>
                </a:cubicBezTo>
                <a:cubicBezTo>
                  <a:pt x="337406" y="396181"/>
                  <a:pt x="334161" y="395777"/>
                  <a:pt x="331323" y="394968"/>
                </a:cubicBezTo>
                <a:cubicBezTo>
                  <a:pt x="331323" y="398607"/>
                  <a:pt x="330917" y="402245"/>
                  <a:pt x="328889" y="405479"/>
                </a:cubicBezTo>
                <a:lnTo>
                  <a:pt x="327267" y="409118"/>
                </a:lnTo>
                <a:cubicBezTo>
                  <a:pt x="324428" y="414777"/>
                  <a:pt x="319562" y="418820"/>
                  <a:pt x="313073" y="421246"/>
                </a:cubicBezTo>
                <a:cubicBezTo>
                  <a:pt x="310640" y="422054"/>
                  <a:pt x="307801" y="422459"/>
                  <a:pt x="305368" y="422459"/>
                </a:cubicBezTo>
                <a:cubicBezTo>
                  <a:pt x="301313" y="422459"/>
                  <a:pt x="297663" y="421246"/>
                  <a:pt x="294013" y="419629"/>
                </a:cubicBezTo>
                <a:lnTo>
                  <a:pt x="285497" y="415182"/>
                </a:lnTo>
                <a:cubicBezTo>
                  <a:pt x="281847" y="420033"/>
                  <a:pt x="276575" y="422863"/>
                  <a:pt x="270898" y="422863"/>
                </a:cubicBezTo>
                <a:cubicBezTo>
                  <a:pt x="268059" y="422863"/>
                  <a:pt x="265220" y="422459"/>
                  <a:pt x="262381" y="420437"/>
                </a:cubicBezTo>
                <a:lnTo>
                  <a:pt x="247782" y="412352"/>
                </a:lnTo>
                <a:cubicBezTo>
                  <a:pt x="244538" y="410331"/>
                  <a:pt x="242105" y="407501"/>
                  <a:pt x="240483" y="403458"/>
                </a:cubicBezTo>
                <a:cubicBezTo>
                  <a:pt x="239671" y="403862"/>
                  <a:pt x="238860" y="403862"/>
                  <a:pt x="238049" y="403862"/>
                </a:cubicBezTo>
                <a:cubicBezTo>
                  <a:pt x="234805" y="403862"/>
                  <a:pt x="231966" y="403054"/>
                  <a:pt x="229128" y="401437"/>
                </a:cubicBezTo>
                <a:lnTo>
                  <a:pt x="214934" y="393351"/>
                </a:lnTo>
                <a:cubicBezTo>
                  <a:pt x="211284" y="391330"/>
                  <a:pt x="208851" y="388500"/>
                  <a:pt x="207634" y="384862"/>
                </a:cubicBezTo>
                <a:cubicBezTo>
                  <a:pt x="206418" y="384862"/>
                  <a:pt x="206012" y="384862"/>
                  <a:pt x="205201" y="384862"/>
                </a:cubicBezTo>
                <a:cubicBezTo>
                  <a:pt x="201957" y="384862"/>
                  <a:pt x="199118" y="384457"/>
                  <a:pt x="196279" y="382840"/>
                </a:cubicBezTo>
                <a:lnTo>
                  <a:pt x="182085" y="374755"/>
                </a:lnTo>
                <a:cubicBezTo>
                  <a:pt x="178841" y="372734"/>
                  <a:pt x="176408" y="370308"/>
                  <a:pt x="175191" y="366670"/>
                </a:cubicBezTo>
                <a:cubicBezTo>
                  <a:pt x="173975" y="366670"/>
                  <a:pt x="173569" y="366670"/>
                  <a:pt x="172758" y="366670"/>
                </a:cubicBezTo>
                <a:cubicBezTo>
                  <a:pt x="169919" y="366670"/>
                  <a:pt x="166675" y="365861"/>
                  <a:pt x="164242" y="364244"/>
                </a:cubicBezTo>
                <a:lnTo>
                  <a:pt x="149643" y="356563"/>
                </a:lnTo>
                <a:cubicBezTo>
                  <a:pt x="145587" y="353733"/>
                  <a:pt x="142343" y="349691"/>
                  <a:pt x="141937" y="344839"/>
                </a:cubicBezTo>
                <a:cubicBezTo>
                  <a:pt x="141126" y="342818"/>
                  <a:pt x="141126" y="340797"/>
                  <a:pt x="141937" y="338775"/>
                </a:cubicBezTo>
                <a:lnTo>
                  <a:pt x="99762" y="314924"/>
                </a:lnTo>
                <a:cubicBezTo>
                  <a:pt x="97329" y="313307"/>
                  <a:pt x="93679" y="312498"/>
                  <a:pt x="90840" y="312498"/>
                </a:cubicBezTo>
                <a:lnTo>
                  <a:pt x="21088" y="312498"/>
                </a:lnTo>
                <a:cubicBezTo>
                  <a:pt x="17033" y="312498"/>
                  <a:pt x="13788" y="309264"/>
                  <a:pt x="13788" y="305221"/>
                </a:cubicBezTo>
                <a:cubicBezTo>
                  <a:pt x="13788" y="301179"/>
                  <a:pt x="17033" y="298349"/>
                  <a:pt x="21088" y="298349"/>
                </a:cubicBezTo>
                <a:lnTo>
                  <a:pt x="90840" y="298349"/>
                </a:lnTo>
                <a:cubicBezTo>
                  <a:pt x="96517" y="298349"/>
                  <a:pt x="102195" y="299966"/>
                  <a:pt x="107061" y="302391"/>
                </a:cubicBezTo>
                <a:lnTo>
                  <a:pt x="147209" y="325435"/>
                </a:lnTo>
                <a:lnTo>
                  <a:pt x="160592" y="302391"/>
                </a:lnTo>
                <a:cubicBezTo>
                  <a:pt x="167892" y="290263"/>
                  <a:pt x="182896" y="285412"/>
                  <a:pt x="195063" y="291476"/>
                </a:cubicBezTo>
                <a:cubicBezTo>
                  <a:pt x="199118" y="293902"/>
                  <a:pt x="202768" y="297136"/>
                  <a:pt x="205201" y="301179"/>
                </a:cubicBezTo>
                <a:cubicBezTo>
                  <a:pt x="209054" y="297338"/>
                  <a:pt x="213920" y="294811"/>
                  <a:pt x="219141" y="293851"/>
                </a:cubicBezTo>
                <a:lnTo>
                  <a:pt x="227230" y="294894"/>
                </a:lnTo>
                <a:lnTo>
                  <a:pt x="235211" y="295923"/>
                </a:lnTo>
                <a:cubicBezTo>
                  <a:pt x="240483" y="298753"/>
                  <a:pt x="244132" y="302796"/>
                  <a:pt x="246566" y="308051"/>
                </a:cubicBezTo>
                <a:cubicBezTo>
                  <a:pt x="254676" y="302391"/>
                  <a:pt x="265626" y="301583"/>
                  <a:pt x="274548" y="306434"/>
                </a:cubicBezTo>
                <a:cubicBezTo>
                  <a:pt x="276575" y="307647"/>
                  <a:pt x="278197" y="309264"/>
                  <a:pt x="279414" y="310881"/>
                </a:cubicBezTo>
                <a:cubicBezTo>
                  <a:pt x="280631" y="310881"/>
                  <a:pt x="281847" y="310881"/>
                  <a:pt x="283064" y="311689"/>
                </a:cubicBezTo>
                <a:lnTo>
                  <a:pt x="352410" y="346052"/>
                </a:lnTo>
                <a:cubicBezTo>
                  <a:pt x="352816" y="346052"/>
                  <a:pt x="353221" y="346456"/>
                  <a:pt x="353221" y="346861"/>
                </a:cubicBezTo>
                <a:lnTo>
                  <a:pt x="367010" y="353329"/>
                </a:lnTo>
                <a:cubicBezTo>
                  <a:pt x="374309" y="356967"/>
                  <a:pt x="382420" y="355755"/>
                  <a:pt x="385259" y="349691"/>
                </a:cubicBezTo>
                <a:lnTo>
                  <a:pt x="386070" y="348478"/>
                </a:lnTo>
                <a:cubicBezTo>
                  <a:pt x="387286" y="345648"/>
                  <a:pt x="387286" y="342414"/>
                  <a:pt x="386070" y="339584"/>
                </a:cubicBezTo>
                <a:cubicBezTo>
                  <a:pt x="384853" y="336350"/>
                  <a:pt x="382014" y="333520"/>
                  <a:pt x="378770" y="331499"/>
                </a:cubicBezTo>
                <a:lnTo>
                  <a:pt x="276170" y="279752"/>
                </a:lnTo>
                <a:cubicBezTo>
                  <a:pt x="272520" y="277731"/>
                  <a:pt x="270898" y="273688"/>
                  <a:pt x="272925" y="270050"/>
                </a:cubicBezTo>
                <a:cubicBezTo>
                  <a:pt x="274548" y="266412"/>
                  <a:pt x="279008" y="265199"/>
                  <a:pt x="282658" y="266816"/>
                </a:cubicBezTo>
                <a:lnTo>
                  <a:pt x="314290" y="282987"/>
                </a:lnTo>
                <a:lnTo>
                  <a:pt x="400669" y="327052"/>
                </a:lnTo>
                <a:cubicBezTo>
                  <a:pt x="406752" y="330286"/>
                  <a:pt x="414457" y="327860"/>
                  <a:pt x="417702" y="321796"/>
                </a:cubicBezTo>
                <a:cubicBezTo>
                  <a:pt x="418918" y="318966"/>
                  <a:pt x="419324" y="315732"/>
                  <a:pt x="418107" y="312094"/>
                </a:cubicBezTo>
                <a:cubicBezTo>
                  <a:pt x="417296" y="309264"/>
                  <a:pt x="415268" y="306434"/>
                  <a:pt x="412024" y="304817"/>
                </a:cubicBezTo>
                <a:lnTo>
                  <a:pt x="315912" y="255092"/>
                </a:lnTo>
                <a:cubicBezTo>
                  <a:pt x="307193" y="254688"/>
                  <a:pt x="298575" y="252869"/>
                  <a:pt x="290313" y="249736"/>
                </a:cubicBezTo>
                <a:lnTo>
                  <a:pt x="277959" y="242767"/>
                </a:lnTo>
                <a:lnTo>
                  <a:pt x="266842" y="236496"/>
                </a:lnTo>
                <a:cubicBezTo>
                  <a:pt x="266842" y="236092"/>
                  <a:pt x="266031" y="236092"/>
                  <a:pt x="265626" y="236496"/>
                </a:cubicBezTo>
                <a:lnTo>
                  <a:pt x="239266" y="272476"/>
                </a:lnTo>
                <a:cubicBezTo>
                  <a:pt x="233183" y="280965"/>
                  <a:pt x="223450" y="285008"/>
                  <a:pt x="213717" y="285008"/>
                </a:cubicBezTo>
                <a:cubicBezTo>
                  <a:pt x="207229" y="285008"/>
                  <a:pt x="200740" y="283391"/>
                  <a:pt x="195468" y="279348"/>
                </a:cubicBezTo>
                <a:cubicBezTo>
                  <a:pt x="181274" y="268837"/>
                  <a:pt x="177625" y="249028"/>
                  <a:pt x="188168" y="234879"/>
                </a:cubicBezTo>
                <a:lnTo>
                  <a:pt x="209662" y="205772"/>
                </a:lnTo>
                <a:lnTo>
                  <a:pt x="154509" y="205772"/>
                </a:lnTo>
                <a:cubicBezTo>
                  <a:pt x="154103" y="205772"/>
                  <a:pt x="153292" y="205772"/>
                  <a:pt x="152887" y="206176"/>
                </a:cubicBezTo>
                <a:lnTo>
                  <a:pt x="102195" y="244177"/>
                </a:lnTo>
                <a:cubicBezTo>
                  <a:pt x="99762" y="245794"/>
                  <a:pt x="97329" y="246603"/>
                  <a:pt x="94895" y="246603"/>
                </a:cubicBezTo>
                <a:cubicBezTo>
                  <a:pt x="92868" y="246603"/>
                  <a:pt x="91245" y="246198"/>
                  <a:pt x="89623" y="245390"/>
                </a:cubicBezTo>
                <a:cubicBezTo>
                  <a:pt x="85162" y="243368"/>
                  <a:pt x="82729" y="239326"/>
                  <a:pt x="82729" y="234879"/>
                </a:cubicBezTo>
                <a:lnTo>
                  <a:pt x="82729" y="208602"/>
                </a:lnTo>
                <a:cubicBezTo>
                  <a:pt x="82729" y="206984"/>
                  <a:pt x="81513" y="205772"/>
                  <a:pt x="79485" y="205772"/>
                </a:cubicBezTo>
                <a:lnTo>
                  <a:pt x="34065" y="205772"/>
                </a:lnTo>
                <a:cubicBezTo>
                  <a:pt x="15005" y="205772"/>
                  <a:pt x="0" y="190410"/>
                  <a:pt x="0" y="171813"/>
                </a:cubicBezTo>
                <a:lnTo>
                  <a:pt x="0" y="33958"/>
                </a:lnTo>
                <a:cubicBezTo>
                  <a:pt x="0" y="15362"/>
                  <a:pt x="15005" y="0"/>
                  <a:pt x="34065"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6" name="Freeform 42">
            <a:extLst>
              <a:ext uri="{FF2B5EF4-FFF2-40B4-BE49-F238E27FC236}">
                <a16:creationId xmlns:a16="http://schemas.microsoft.com/office/drawing/2014/main" id="{F353FF76-DFA4-A2AC-D511-46E5279D756A}"/>
              </a:ext>
            </a:extLst>
          </p:cNvPr>
          <p:cNvSpPr>
            <a:spLocks noChangeArrowheads="1"/>
          </p:cNvSpPr>
          <p:nvPr/>
        </p:nvSpPr>
        <p:spPr bwMode="auto">
          <a:xfrm>
            <a:off x="1664760" y="4558999"/>
            <a:ext cx="232244"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09" name="Rectangle: Rounded Corners 208">
            <a:extLst>
              <a:ext uri="{FF2B5EF4-FFF2-40B4-BE49-F238E27FC236}">
                <a16:creationId xmlns:a16="http://schemas.microsoft.com/office/drawing/2014/main" id="{CDD0A937-370D-C9CE-C294-3E3A427BE27B}"/>
              </a:ext>
            </a:extLst>
          </p:cNvPr>
          <p:cNvSpPr/>
          <p:nvPr/>
        </p:nvSpPr>
        <p:spPr bwMode="gray">
          <a:xfrm>
            <a:off x="1450468" y="1946235"/>
            <a:ext cx="1132188" cy="403368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14" name="Oval 213">
            <a:extLst>
              <a:ext uri="{FF2B5EF4-FFF2-40B4-BE49-F238E27FC236}">
                <a16:creationId xmlns:a16="http://schemas.microsoft.com/office/drawing/2014/main" id="{2E10F991-DB9A-60E2-900F-540920422E00}"/>
              </a:ext>
            </a:extLst>
          </p:cNvPr>
          <p:cNvSpPr/>
          <p:nvPr/>
        </p:nvSpPr>
        <p:spPr bwMode="gray">
          <a:xfrm>
            <a:off x="1930807"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3</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215" name="Rectangle: Rounded Corners 214">
            <a:extLst>
              <a:ext uri="{FF2B5EF4-FFF2-40B4-BE49-F238E27FC236}">
                <a16:creationId xmlns:a16="http://schemas.microsoft.com/office/drawing/2014/main" id="{80397494-0CEA-2AF4-F459-E6DA4271DC54}"/>
              </a:ext>
            </a:extLst>
          </p:cNvPr>
          <p:cNvSpPr/>
          <p:nvPr/>
        </p:nvSpPr>
        <p:spPr bwMode="gray">
          <a:xfrm>
            <a:off x="2849619" y="2085959"/>
            <a:ext cx="1010196"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16" name="Ovale 10">
            <a:extLst>
              <a:ext uri="{FF2B5EF4-FFF2-40B4-BE49-F238E27FC236}">
                <a16:creationId xmlns:a16="http://schemas.microsoft.com/office/drawing/2014/main" id="{F90367AD-3D02-32E0-86A5-C1D1BEA75DF2}"/>
              </a:ext>
            </a:extLst>
          </p:cNvPr>
          <p:cNvSpPr/>
          <p:nvPr/>
        </p:nvSpPr>
        <p:spPr bwMode="gray">
          <a:xfrm>
            <a:off x="2786304" y="2026202"/>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17" name="TextBox 216">
            <a:extLst>
              <a:ext uri="{FF2B5EF4-FFF2-40B4-BE49-F238E27FC236}">
                <a16:creationId xmlns:a16="http://schemas.microsoft.com/office/drawing/2014/main" id="{E064351E-9DE8-734E-91C0-418530C13A74}"/>
              </a:ext>
            </a:extLst>
          </p:cNvPr>
          <p:cNvSpPr txBox="1"/>
          <p:nvPr/>
        </p:nvSpPr>
        <p:spPr bwMode="gray">
          <a:xfrm>
            <a:off x="3208974" y="2111391"/>
            <a:ext cx="65098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Purchase Order (PO)</a:t>
            </a:r>
            <a:endParaRPr kumimoji="0" lang="en-GB" sz="500" b="0" i="0" u="none" strike="sngStrike" kern="1200" cap="none" spc="0" normalizeH="0" baseline="0" noProof="0">
              <a:ln>
                <a:noFill/>
              </a:ln>
              <a:solidFill>
                <a:srgbClr val="00B050"/>
              </a:solidFill>
              <a:effectLst/>
              <a:uLnTx/>
              <a:uFillTx/>
              <a:latin typeface="Proxima Nova" panose="02000506030000020004"/>
              <a:ea typeface="+mn-ea"/>
              <a:cs typeface="+mn-cs"/>
            </a:endParaRPr>
          </a:p>
        </p:txBody>
      </p:sp>
      <p:sp>
        <p:nvSpPr>
          <p:cNvPr id="218" name="Rectangle: Rounded Corners 217">
            <a:extLst>
              <a:ext uri="{FF2B5EF4-FFF2-40B4-BE49-F238E27FC236}">
                <a16:creationId xmlns:a16="http://schemas.microsoft.com/office/drawing/2014/main" id="{A9D70C6A-87FE-BD40-356F-46C3A02A7A2C}"/>
              </a:ext>
            </a:extLst>
          </p:cNvPr>
          <p:cNvSpPr/>
          <p:nvPr/>
        </p:nvSpPr>
        <p:spPr bwMode="gray">
          <a:xfrm>
            <a:off x="2847942" y="2699453"/>
            <a:ext cx="1010196" cy="403558"/>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19" name="Ovale 10">
            <a:extLst>
              <a:ext uri="{FF2B5EF4-FFF2-40B4-BE49-F238E27FC236}">
                <a16:creationId xmlns:a16="http://schemas.microsoft.com/office/drawing/2014/main" id="{5023CA0A-818F-FE42-52A3-DE3529166833}"/>
              </a:ext>
            </a:extLst>
          </p:cNvPr>
          <p:cNvSpPr/>
          <p:nvPr/>
        </p:nvSpPr>
        <p:spPr bwMode="gray">
          <a:xfrm>
            <a:off x="2784626" y="2646570"/>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0" name="TextBox 219">
            <a:extLst>
              <a:ext uri="{FF2B5EF4-FFF2-40B4-BE49-F238E27FC236}">
                <a16:creationId xmlns:a16="http://schemas.microsoft.com/office/drawing/2014/main" id="{920819DB-F0DC-0581-C628-AE1B0A890C61}"/>
              </a:ext>
            </a:extLst>
          </p:cNvPr>
          <p:cNvSpPr txBox="1"/>
          <p:nvPr/>
        </p:nvSpPr>
        <p:spPr bwMode="gray">
          <a:xfrm>
            <a:off x="3243984" y="2789513"/>
            <a:ext cx="615976"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Copy of PO</a:t>
            </a:r>
          </a:p>
        </p:txBody>
      </p:sp>
      <p:sp>
        <p:nvSpPr>
          <p:cNvPr id="221" name="Rectangle: Rounded Corners 220">
            <a:extLst>
              <a:ext uri="{FF2B5EF4-FFF2-40B4-BE49-F238E27FC236}">
                <a16:creationId xmlns:a16="http://schemas.microsoft.com/office/drawing/2014/main" id="{E2273EC9-11DF-380D-EC2D-BBB4467DA2B1}"/>
              </a:ext>
            </a:extLst>
          </p:cNvPr>
          <p:cNvSpPr/>
          <p:nvPr/>
        </p:nvSpPr>
        <p:spPr bwMode="gray">
          <a:xfrm>
            <a:off x="2849764" y="3306073"/>
            <a:ext cx="1010196" cy="403558"/>
          </a:xfrm>
          <a:prstGeom prst="round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22" name="Ovale 10">
            <a:extLst>
              <a:ext uri="{FF2B5EF4-FFF2-40B4-BE49-F238E27FC236}">
                <a16:creationId xmlns:a16="http://schemas.microsoft.com/office/drawing/2014/main" id="{6EEE2B83-B28E-526A-D19A-6F5D7E9599C1}"/>
              </a:ext>
            </a:extLst>
          </p:cNvPr>
          <p:cNvSpPr/>
          <p:nvPr/>
        </p:nvSpPr>
        <p:spPr bwMode="gray">
          <a:xfrm>
            <a:off x="2786450" y="3260064"/>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3" name="TextBox 222">
            <a:extLst>
              <a:ext uri="{FF2B5EF4-FFF2-40B4-BE49-F238E27FC236}">
                <a16:creationId xmlns:a16="http://schemas.microsoft.com/office/drawing/2014/main" id="{D58D3984-554C-C551-F68C-0446EE4DAF11}"/>
              </a:ext>
            </a:extLst>
          </p:cNvPr>
          <p:cNvSpPr txBox="1"/>
          <p:nvPr/>
        </p:nvSpPr>
        <p:spPr bwMode="gray">
          <a:xfrm>
            <a:off x="3167948" y="3311724"/>
            <a:ext cx="69227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Release Initial Instalment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&amp; Create, Validate &amp; Release  Prepayment Invoice</a:t>
            </a:r>
          </a:p>
        </p:txBody>
      </p:sp>
      <p:sp>
        <p:nvSpPr>
          <p:cNvPr id="227" name="Rectangle: Rounded Corners 226">
            <a:extLst>
              <a:ext uri="{FF2B5EF4-FFF2-40B4-BE49-F238E27FC236}">
                <a16:creationId xmlns:a16="http://schemas.microsoft.com/office/drawing/2014/main" id="{EBC4ABA2-3780-0BEC-879A-1F8EBFB91F9C}"/>
              </a:ext>
            </a:extLst>
          </p:cNvPr>
          <p:cNvSpPr/>
          <p:nvPr/>
        </p:nvSpPr>
        <p:spPr bwMode="gray">
          <a:xfrm>
            <a:off x="2849764" y="3905818"/>
            <a:ext cx="1010196" cy="504447"/>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28" name="Ovale 10">
            <a:extLst>
              <a:ext uri="{FF2B5EF4-FFF2-40B4-BE49-F238E27FC236}">
                <a16:creationId xmlns:a16="http://schemas.microsoft.com/office/drawing/2014/main" id="{52180712-718D-9722-1B07-C055C7F4636A}"/>
              </a:ext>
            </a:extLst>
          </p:cNvPr>
          <p:cNvSpPr/>
          <p:nvPr/>
        </p:nvSpPr>
        <p:spPr bwMode="gray">
          <a:xfrm>
            <a:off x="2786449" y="3866683"/>
            <a:ext cx="149257" cy="166870"/>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29" name="TextBox 228">
            <a:extLst>
              <a:ext uri="{FF2B5EF4-FFF2-40B4-BE49-F238E27FC236}">
                <a16:creationId xmlns:a16="http://schemas.microsoft.com/office/drawing/2014/main" id="{F1879E8B-D79C-B049-D3CD-3CE3E7F1AC3E}"/>
              </a:ext>
            </a:extLst>
          </p:cNvPr>
          <p:cNvSpPr txBox="1"/>
          <p:nvPr/>
        </p:nvSpPr>
        <p:spPr bwMode="gray">
          <a:xfrm>
            <a:off x="3255402" y="3967256"/>
            <a:ext cx="60302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Copy of Certificate of Instalment</a:t>
            </a:r>
          </a:p>
        </p:txBody>
      </p:sp>
      <p:cxnSp>
        <p:nvCxnSpPr>
          <p:cNvPr id="230" name="Straight Arrow Connector 229">
            <a:extLst>
              <a:ext uri="{FF2B5EF4-FFF2-40B4-BE49-F238E27FC236}">
                <a16:creationId xmlns:a16="http://schemas.microsoft.com/office/drawing/2014/main" id="{697F7F7D-1F1F-D902-795A-DC477AEB4AA7}"/>
              </a:ext>
            </a:extLst>
          </p:cNvPr>
          <p:cNvCxnSpPr>
            <a:stCxn id="215" idx="2"/>
            <a:endCxn id="218" idx="0"/>
          </p:cNvCxnSpPr>
          <p:nvPr/>
        </p:nvCxnSpPr>
        <p:spPr bwMode="gray">
          <a:xfrm flipH="1">
            <a:off x="3353040" y="2489517"/>
            <a:ext cx="1678" cy="209936"/>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96FE3062-2BB6-2901-4964-EB97E63A06CA}"/>
              </a:ext>
            </a:extLst>
          </p:cNvPr>
          <p:cNvCxnSpPr>
            <a:stCxn id="218" idx="2"/>
            <a:endCxn id="221" idx="0"/>
          </p:cNvCxnSpPr>
          <p:nvPr/>
        </p:nvCxnSpPr>
        <p:spPr bwMode="gray">
          <a:xfrm>
            <a:off x="3353040" y="3103011"/>
            <a:ext cx="1822" cy="20306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96CDC65-E6D7-BF4C-C74F-DB02698B0C49}"/>
              </a:ext>
            </a:extLst>
          </p:cNvPr>
          <p:cNvCxnSpPr>
            <a:stCxn id="221" idx="2"/>
            <a:endCxn id="227" idx="0"/>
          </p:cNvCxnSpPr>
          <p:nvPr/>
        </p:nvCxnSpPr>
        <p:spPr bwMode="gray">
          <a:xfrm>
            <a:off x="3354862" y="3709630"/>
            <a:ext cx="0" cy="196188"/>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40" name="Freeform 6">
            <a:extLst>
              <a:ext uri="{FF2B5EF4-FFF2-40B4-BE49-F238E27FC236}">
                <a16:creationId xmlns:a16="http://schemas.microsoft.com/office/drawing/2014/main" id="{71F3D52A-4A40-1B1F-9286-2B59B9A46F4F}"/>
              </a:ext>
            </a:extLst>
          </p:cNvPr>
          <p:cNvSpPr>
            <a:spLocks noChangeArrowheads="1"/>
          </p:cNvSpPr>
          <p:nvPr/>
        </p:nvSpPr>
        <p:spPr bwMode="auto">
          <a:xfrm>
            <a:off x="2979156" y="2145494"/>
            <a:ext cx="238812" cy="269039"/>
          </a:xfrm>
          <a:custGeom>
            <a:avLst/>
            <a:gdLst>
              <a:gd name="connsiteX0" fmla="*/ 400884 w 542278"/>
              <a:gd name="connsiteY0" fmla="*/ 383496 h 427001"/>
              <a:gd name="connsiteX1" fmla="*/ 400884 w 542278"/>
              <a:gd name="connsiteY1" fmla="*/ 398400 h 427001"/>
              <a:gd name="connsiteX2" fmla="*/ 463548 w 542278"/>
              <a:gd name="connsiteY2" fmla="*/ 412902 h 427001"/>
              <a:gd name="connsiteX3" fmla="*/ 528219 w 542278"/>
              <a:gd name="connsiteY3" fmla="*/ 399609 h 427001"/>
              <a:gd name="connsiteX4" fmla="*/ 528219 w 542278"/>
              <a:gd name="connsiteY4" fmla="*/ 383496 h 427001"/>
              <a:gd name="connsiteX5" fmla="*/ 464351 w 542278"/>
              <a:gd name="connsiteY5" fmla="*/ 393969 h 427001"/>
              <a:gd name="connsiteX6" fmla="*/ 400884 w 542278"/>
              <a:gd name="connsiteY6" fmla="*/ 383496 h 427001"/>
              <a:gd name="connsiteX7" fmla="*/ 400884 w 542278"/>
              <a:gd name="connsiteY7" fmla="*/ 350463 h 427001"/>
              <a:gd name="connsiteX8" fmla="*/ 400884 w 542278"/>
              <a:gd name="connsiteY8" fmla="*/ 366980 h 427001"/>
              <a:gd name="connsiteX9" fmla="*/ 464351 w 542278"/>
              <a:gd name="connsiteY9" fmla="*/ 379467 h 427001"/>
              <a:gd name="connsiteX10" fmla="*/ 528219 w 542278"/>
              <a:gd name="connsiteY10" fmla="*/ 366577 h 427001"/>
              <a:gd name="connsiteX11" fmla="*/ 528219 w 542278"/>
              <a:gd name="connsiteY11" fmla="*/ 350866 h 427001"/>
              <a:gd name="connsiteX12" fmla="*/ 463949 w 542278"/>
              <a:gd name="connsiteY12" fmla="*/ 360937 h 427001"/>
              <a:gd name="connsiteX13" fmla="*/ 400884 w 542278"/>
              <a:gd name="connsiteY13" fmla="*/ 350463 h 427001"/>
              <a:gd name="connsiteX14" fmla="*/ 528219 w 542278"/>
              <a:gd name="connsiteY14" fmla="*/ 315014 h 427001"/>
              <a:gd name="connsiteX15" fmla="*/ 464351 w 542278"/>
              <a:gd name="connsiteY15" fmla="*/ 327502 h 427001"/>
              <a:gd name="connsiteX16" fmla="*/ 400884 w 542278"/>
              <a:gd name="connsiteY16" fmla="*/ 316223 h 427001"/>
              <a:gd name="connsiteX17" fmla="*/ 400884 w 542278"/>
              <a:gd name="connsiteY17" fmla="*/ 333545 h 427001"/>
              <a:gd name="connsiteX18" fmla="*/ 463949 w 542278"/>
              <a:gd name="connsiteY18" fmla="*/ 346435 h 427001"/>
              <a:gd name="connsiteX19" fmla="*/ 527416 w 542278"/>
              <a:gd name="connsiteY19" fmla="*/ 334350 h 427001"/>
              <a:gd name="connsiteX20" fmla="*/ 528219 w 542278"/>
              <a:gd name="connsiteY20" fmla="*/ 332336 h 427001"/>
              <a:gd name="connsiteX21" fmla="*/ 211690 w 542278"/>
              <a:gd name="connsiteY21" fmla="*/ 289233 h 427001"/>
              <a:gd name="connsiteX22" fmla="*/ 211690 w 542278"/>
              <a:gd name="connsiteY22" fmla="*/ 327502 h 427001"/>
              <a:gd name="connsiteX23" fmla="*/ 204459 w 542278"/>
              <a:gd name="connsiteY23" fmla="*/ 334753 h 427001"/>
              <a:gd name="connsiteX24" fmla="*/ 189195 w 542278"/>
              <a:gd name="connsiteY24" fmla="*/ 334753 h 427001"/>
              <a:gd name="connsiteX25" fmla="*/ 136574 w 542278"/>
              <a:gd name="connsiteY25" fmla="*/ 377050 h 427001"/>
              <a:gd name="connsiteX26" fmla="*/ 137377 w 542278"/>
              <a:gd name="connsiteY26" fmla="*/ 380273 h 427001"/>
              <a:gd name="connsiteX27" fmla="*/ 140189 w 542278"/>
              <a:gd name="connsiteY27" fmla="*/ 381481 h 427001"/>
              <a:gd name="connsiteX28" fmla="*/ 314120 w 542278"/>
              <a:gd name="connsiteY28" fmla="*/ 381481 h 427001"/>
              <a:gd name="connsiteX29" fmla="*/ 316932 w 542278"/>
              <a:gd name="connsiteY29" fmla="*/ 380273 h 427001"/>
              <a:gd name="connsiteX30" fmla="*/ 317735 w 542278"/>
              <a:gd name="connsiteY30" fmla="*/ 377050 h 427001"/>
              <a:gd name="connsiteX31" fmla="*/ 265114 w 542278"/>
              <a:gd name="connsiteY31" fmla="*/ 334753 h 427001"/>
              <a:gd name="connsiteX32" fmla="*/ 249850 w 542278"/>
              <a:gd name="connsiteY32" fmla="*/ 334753 h 427001"/>
              <a:gd name="connsiteX33" fmla="*/ 243021 w 542278"/>
              <a:gd name="connsiteY33" fmla="*/ 327502 h 427001"/>
              <a:gd name="connsiteX34" fmla="*/ 243021 w 542278"/>
              <a:gd name="connsiteY34" fmla="*/ 289233 h 427001"/>
              <a:gd name="connsiteX35" fmla="*/ 528219 w 542278"/>
              <a:gd name="connsiteY35" fmla="*/ 286816 h 427001"/>
              <a:gd name="connsiteX36" fmla="*/ 463949 w 542278"/>
              <a:gd name="connsiteY36" fmla="*/ 297693 h 427001"/>
              <a:gd name="connsiteX37" fmla="*/ 400884 w 542278"/>
              <a:gd name="connsiteY37" fmla="*/ 287219 h 427001"/>
              <a:gd name="connsiteX38" fmla="*/ 400884 w 542278"/>
              <a:gd name="connsiteY38" fmla="*/ 294067 h 427001"/>
              <a:gd name="connsiteX39" fmla="*/ 402089 w 542278"/>
              <a:gd name="connsiteY39" fmla="*/ 298498 h 427001"/>
              <a:gd name="connsiteX40" fmla="*/ 464351 w 542278"/>
              <a:gd name="connsiteY40" fmla="*/ 313000 h 427001"/>
              <a:gd name="connsiteX41" fmla="*/ 527014 w 542278"/>
              <a:gd name="connsiteY41" fmla="*/ 296887 h 427001"/>
              <a:gd name="connsiteX42" fmla="*/ 528219 w 542278"/>
              <a:gd name="connsiteY42" fmla="*/ 293261 h 427001"/>
              <a:gd name="connsiteX43" fmla="*/ 463949 w 542278"/>
              <a:gd name="connsiteY43" fmla="*/ 257812 h 427001"/>
              <a:gd name="connsiteX44" fmla="*/ 400884 w 542278"/>
              <a:gd name="connsiteY44" fmla="*/ 270703 h 427001"/>
              <a:gd name="connsiteX45" fmla="*/ 463949 w 542278"/>
              <a:gd name="connsiteY45" fmla="*/ 283191 h 427001"/>
              <a:gd name="connsiteX46" fmla="*/ 527014 w 542278"/>
              <a:gd name="connsiteY46" fmla="*/ 270703 h 427001"/>
              <a:gd name="connsiteX47" fmla="*/ 463949 w 542278"/>
              <a:gd name="connsiteY47" fmla="*/ 257812 h 427001"/>
              <a:gd name="connsiteX48" fmla="*/ 61799 w 542278"/>
              <a:gd name="connsiteY48" fmla="*/ 250058 h 427001"/>
              <a:gd name="connsiteX49" fmla="*/ 102330 w 542278"/>
              <a:gd name="connsiteY49" fmla="*/ 250058 h 427001"/>
              <a:gd name="connsiteX50" fmla="*/ 109553 w 542278"/>
              <a:gd name="connsiteY50" fmla="*/ 256960 h 427001"/>
              <a:gd name="connsiteX51" fmla="*/ 102330 w 542278"/>
              <a:gd name="connsiteY51" fmla="*/ 263862 h 427001"/>
              <a:gd name="connsiteX52" fmla="*/ 61799 w 542278"/>
              <a:gd name="connsiteY52" fmla="*/ 263862 h 427001"/>
              <a:gd name="connsiteX53" fmla="*/ 54977 w 542278"/>
              <a:gd name="connsiteY53" fmla="*/ 256960 h 427001"/>
              <a:gd name="connsiteX54" fmla="*/ 61799 w 542278"/>
              <a:gd name="connsiteY54" fmla="*/ 250058 h 427001"/>
              <a:gd name="connsiteX55" fmla="*/ 189361 w 542278"/>
              <a:gd name="connsiteY55" fmla="*/ 103859 h 427001"/>
              <a:gd name="connsiteX56" fmla="*/ 208914 w 542278"/>
              <a:gd name="connsiteY56" fmla="*/ 163008 h 427001"/>
              <a:gd name="connsiteX57" fmla="*/ 210510 w 542278"/>
              <a:gd name="connsiteY57" fmla="*/ 164207 h 427001"/>
              <a:gd name="connsiteX58" fmla="*/ 212106 w 542278"/>
              <a:gd name="connsiteY58" fmla="*/ 164207 h 427001"/>
              <a:gd name="connsiteX59" fmla="*/ 223678 w 542278"/>
              <a:gd name="connsiteY59" fmla="*/ 159811 h 427001"/>
              <a:gd name="connsiteX60" fmla="*/ 236048 w 542278"/>
              <a:gd name="connsiteY60" fmla="*/ 164607 h 427001"/>
              <a:gd name="connsiteX61" fmla="*/ 259590 w 542278"/>
              <a:gd name="connsiteY61" fmla="*/ 186987 h 427001"/>
              <a:gd name="connsiteX62" fmla="*/ 263581 w 542278"/>
              <a:gd name="connsiteY62" fmla="*/ 186588 h 427001"/>
              <a:gd name="connsiteX63" fmla="*/ 268369 w 542278"/>
              <a:gd name="connsiteY63" fmla="*/ 181392 h 427001"/>
              <a:gd name="connsiteX64" fmla="*/ 267970 w 542278"/>
              <a:gd name="connsiteY64" fmla="*/ 177795 h 427001"/>
              <a:gd name="connsiteX65" fmla="*/ 247220 w 542278"/>
              <a:gd name="connsiteY65" fmla="*/ 156214 h 427001"/>
              <a:gd name="connsiteX66" fmla="*/ 242033 w 542278"/>
              <a:gd name="connsiteY66" fmla="*/ 143025 h 427001"/>
              <a:gd name="connsiteX67" fmla="*/ 247220 w 542278"/>
              <a:gd name="connsiteY67" fmla="*/ 129837 h 427001"/>
              <a:gd name="connsiteX68" fmla="*/ 248018 w 542278"/>
              <a:gd name="connsiteY68" fmla="*/ 128638 h 427001"/>
              <a:gd name="connsiteX69" fmla="*/ 246821 w 542278"/>
              <a:gd name="connsiteY69" fmla="*/ 127439 h 427001"/>
              <a:gd name="connsiteX70" fmla="*/ 194549 w 542278"/>
              <a:gd name="connsiteY70" fmla="*/ 90671 h 427001"/>
              <a:gd name="connsiteX71" fmla="*/ 252009 w 542278"/>
              <a:gd name="connsiteY71" fmla="*/ 113851 h 427001"/>
              <a:gd name="connsiteX72" fmla="*/ 261984 w 542278"/>
              <a:gd name="connsiteY72" fmla="*/ 125840 h 427001"/>
              <a:gd name="connsiteX73" fmla="*/ 257196 w 542278"/>
              <a:gd name="connsiteY73" fmla="*/ 140228 h 427001"/>
              <a:gd name="connsiteX74" fmla="*/ 255999 w 542278"/>
              <a:gd name="connsiteY74" fmla="*/ 143425 h 427001"/>
              <a:gd name="connsiteX75" fmla="*/ 257196 w 542278"/>
              <a:gd name="connsiteY75" fmla="*/ 145823 h 427001"/>
              <a:gd name="connsiteX76" fmla="*/ 278345 w 542278"/>
              <a:gd name="connsiteY76" fmla="*/ 167804 h 427001"/>
              <a:gd name="connsiteX77" fmla="*/ 278744 w 542278"/>
              <a:gd name="connsiteY77" fmla="*/ 191384 h 427001"/>
              <a:gd name="connsiteX78" fmla="*/ 273955 w 542278"/>
              <a:gd name="connsiteY78" fmla="*/ 196179 h 427001"/>
              <a:gd name="connsiteX79" fmla="*/ 261585 w 542278"/>
              <a:gd name="connsiteY79" fmla="*/ 201775 h 427001"/>
              <a:gd name="connsiteX80" fmla="*/ 250014 w 542278"/>
              <a:gd name="connsiteY80" fmla="*/ 197378 h 427001"/>
              <a:gd name="connsiteX81" fmla="*/ 226471 w 542278"/>
              <a:gd name="connsiteY81" fmla="*/ 175397 h 427001"/>
              <a:gd name="connsiteX82" fmla="*/ 220884 w 542278"/>
              <a:gd name="connsiteY82" fmla="*/ 174998 h 427001"/>
              <a:gd name="connsiteX83" fmla="*/ 206519 w 542278"/>
              <a:gd name="connsiteY83" fmla="*/ 177795 h 427001"/>
              <a:gd name="connsiteX84" fmla="*/ 195746 w 542278"/>
              <a:gd name="connsiteY84" fmla="*/ 167804 h 427001"/>
              <a:gd name="connsiteX85" fmla="*/ 175794 w 542278"/>
              <a:gd name="connsiteY85" fmla="*/ 108655 h 427001"/>
              <a:gd name="connsiteX86" fmla="*/ 179785 w 542278"/>
              <a:gd name="connsiteY86" fmla="*/ 93868 h 427001"/>
              <a:gd name="connsiteX87" fmla="*/ 194549 w 542278"/>
              <a:gd name="connsiteY87" fmla="*/ 90671 h 427001"/>
              <a:gd name="connsiteX88" fmla="*/ 65379 w 542278"/>
              <a:gd name="connsiteY88" fmla="*/ 60182 h 427001"/>
              <a:gd name="connsiteX89" fmla="*/ 60562 w 542278"/>
              <a:gd name="connsiteY89" fmla="*/ 65409 h 427001"/>
              <a:gd name="connsiteX90" fmla="*/ 60562 w 542278"/>
              <a:gd name="connsiteY90" fmla="*/ 225035 h 427001"/>
              <a:gd name="connsiteX91" fmla="*/ 65379 w 542278"/>
              <a:gd name="connsiteY91" fmla="*/ 229860 h 427001"/>
              <a:gd name="connsiteX92" fmla="*/ 396990 w 542278"/>
              <a:gd name="connsiteY92" fmla="*/ 229860 h 427001"/>
              <a:gd name="connsiteX93" fmla="*/ 396990 w 542278"/>
              <a:gd name="connsiteY93" fmla="*/ 65409 h 427001"/>
              <a:gd name="connsiteX94" fmla="*/ 392173 w 542278"/>
              <a:gd name="connsiteY94" fmla="*/ 60182 h 427001"/>
              <a:gd name="connsiteX95" fmla="*/ 65379 w 542278"/>
              <a:gd name="connsiteY95" fmla="*/ 46109 h 427001"/>
              <a:gd name="connsiteX96" fmla="*/ 392173 w 542278"/>
              <a:gd name="connsiteY96" fmla="*/ 46109 h 427001"/>
              <a:gd name="connsiteX97" fmla="*/ 411042 w 542278"/>
              <a:gd name="connsiteY97" fmla="*/ 65409 h 427001"/>
              <a:gd name="connsiteX98" fmla="*/ 411042 w 542278"/>
              <a:gd name="connsiteY98" fmla="*/ 237098 h 427001"/>
              <a:gd name="connsiteX99" fmla="*/ 404217 w 542278"/>
              <a:gd name="connsiteY99" fmla="*/ 244335 h 427001"/>
              <a:gd name="connsiteX100" fmla="*/ 65379 w 542278"/>
              <a:gd name="connsiteY100" fmla="*/ 244335 h 427001"/>
              <a:gd name="connsiteX101" fmla="*/ 46109 w 542278"/>
              <a:gd name="connsiteY101" fmla="*/ 225035 h 427001"/>
              <a:gd name="connsiteX102" fmla="*/ 46109 w 542278"/>
              <a:gd name="connsiteY102" fmla="*/ 65409 h 427001"/>
              <a:gd name="connsiteX103" fmla="*/ 65379 w 542278"/>
              <a:gd name="connsiteY103" fmla="*/ 46109 h 427001"/>
              <a:gd name="connsiteX104" fmla="*/ 29323 w 542278"/>
              <a:gd name="connsiteY104" fmla="*/ 14099 h 427001"/>
              <a:gd name="connsiteX105" fmla="*/ 14059 w 542278"/>
              <a:gd name="connsiteY105" fmla="*/ 29407 h 427001"/>
              <a:gd name="connsiteX106" fmla="*/ 14059 w 542278"/>
              <a:gd name="connsiteY106" fmla="*/ 259424 h 427001"/>
              <a:gd name="connsiteX107" fmla="*/ 29323 w 542278"/>
              <a:gd name="connsiteY107" fmla="*/ 274731 h 427001"/>
              <a:gd name="connsiteX108" fmla="*/ 204459 w 542278"/>
              <a:gd name="connsiteY108" fmla="*/ 274731 h 427001"/>
              <a:gd name="connsiteX109" fmla="*/ 249850 w 542278"/>
              <a:gd name="connsiteY109" fmla="*/ 274731 h 427001"/>
              <a:gd name="connsiteX110" fmla="*/ 386424 w 542278"/>
              <a:gd name="connsiteY110" fmla="*/ 274731 h 427001"/>
              <a:gd name="connsiteX111" fmla="*/ 386424 w 542278"/>
              <a:gd name="connsiteY111" fmla="*/ 269092 h 427001"/>
              <a:gd name="connsiteX112" fmla="*/ 387629 w 542278"/>
              <a:gd name="connsiteY112" fmla="*/ 264660 h 427001"/>
              <a:gd name="connsiteX113" fmla="*/ 441053 w 542278"/>
              <a:gd name="connsiteY113" fmla="*/ 244519 h 427001"/>
              <a:gd name="connsiteX114" fmla="*/ 441053 w 542278"/>
              <a:gd name="connsiteY114" fmla="*/ 29407 h 427001"/>
              <a:gd name="connsiteX115" fmla="*/ 426191 w 542278"/>
              <a:gd name="connsiteY115" fmla="*/ 14099 h 427001"/>
              <a:gd name="connsiteX116" fmla="*/ 29323 w 542278"/>
              <a:gd name="connsiteY116" fmla="*/ 0 h 427001"/>
              <a:gd name="connsiteX117" fmla="*/ 426191 w 542278"/>
              <a:gd name="connsiteY117" fmla="*/ 0 h 427001"/>
              <a:gd name="connsiteX118" fmla="*/ 455514 w 542278"/>
              <a:gd name="connsiteY118" fmla="*/ 29407 h 427001"/>
              <a:gd name="connsiteX119" fmla="*/ 455514 w 542278"/>
              <a:gd name="connsiteY119" fmla="*/ 243713 h 427001"/>
              <a:gd name="connsiteX120" fmla="*/ 463949 w 542278"/>
              <a:gd name="connsiteY120" fmla="*/ 243310 h 427001"/>
              <a:gd name="connsiteX121" fmla="*/ 541073 w 542278"/>
              <a:gd name="connsiteY121" fmla="*/ 269897 h 427001"/>
              <a:gd name="connsiteX122" fmla="*/ 542278 w 542278"/>
              <a:gd name="connsiteY122" fmla="*/ 273926 h 427001"/>
              <a:gd name="connsiteX123" fmla="*/ 542278 w 542278"/>
              <a:gd name="connsiteY123" fmla="*/ 403234 h 427001"/>
              <a:gd name="connsiteX124" fmla="*/ 537860 w 542278"/>
              <a:gd name="connsiteY124" fmla="*/ 409680 h 427001"/>
              <a:gd name="connsiteX125" fmla="*/ 463548 w 542278"/>
              <a:gd name="connsiteY125" fmla="*/ 427001 h 427001"/>
              <a:gd name="connsiteX126" fmla="*/ 386424 w 542278"/>
              <a:gd name="connsiteY126" fmla="*/ 400012 h 427001"/>
              <a:gd name="connsiteX127" fmla="*/ 386424 w 542278"/>
              <a:gd name="connsiteY127" fmla="*/ 398400 h 427001"/>
              <a:gd name="connsiteX128" fmla="*/ 386424 w 542278"/>
              <a:gd name="connsiteY128" fmla="*/ 289233 h 427001"/>
              <a:gd name="connsiteX129" fmla="*/ 257482 w 542278"/>
              <a:gd name="connsiteY129" fmla="*/ 289233 h 427001"/>
              <a:gd name="connsiteX130" fmla="*/ 257482 w 542278"/>
              <a:gd name="connsiteY130" fmla="*/ 320251 h 427001"/>
              <a:gd name="connsiteX131" fmla="*/ 265114 w 542278"/>
              <a:gd name="connsiteY131" fmla="*/ 320251 h 427001"/>
              <a:gd name="connsiteX132" fmla="*/ 331392 w 542278"/>
              <a:gd name="connsiteY132" fmla="*/ 373828 h 427001"/>
              <a:gd name="connsiteX133" fmla="*/ 328179 w 542278"/>
              <a:gd name="connsiteY133" fmla="*/ 389135 h 427001"/>
              <a:gd name="connsiteX134" fmla="*/ 314120 w 542278"/>
              <a:gd name="connsiteY134" fmla="*/ 395983 h 427001"/>
              <a:gd name="connsiteX135" fmla="*/ 140189 w 542278"/>
              <a:gd name="connsiteY135" fmla="*/ 395983 h 427001"/>
              <a:gd name="connsiteX136" fmla="*/ 126130 w 542278"/>
              <a:gd name="connsiteY136" fmla="*/ 389135 h 427001"/>
              <a:gd name="connsiteX137" fmla="*/ 122917 w 542278"/>
              <a:gd name="connsiteY137" fmla="*/ 373828 h 427001"/>
              <a:gd name="connsiteX138" fmla="*/ 189195 w 542278"/>
              <a:gd name="connsiteY138" fmla="*/ 320251 h 427001"/>
              <a:gd name="connsiteX139" fmla="*/ 197229 w 542278"/>
              <a:gd name="connsiteY139" fmla="*/ 320251 h 427001"/>
              <a:gd name="connsiteX140" fmla="*/ 197229 w 542278"/>
              <a:gd name="connsiteY140" fmla="*/ 289233 h 427001"/>
              <a:gd name="connsiteX141" fmla="*/ 29323 w 542278"/>
              <a:gd name="connsiteY141" fmla="*/ 289233 h 427001"/>
              <a:gd name="connsiteX142" fmla="*/ 0 w 542278"/>
              <a:gd name="connsiteY142" fmla="*/ 259424 h 427001"/>
              <a:gd name="connsiteX143" fmla="*/ 0 w 542278"/>
              <a:gd name="connsiteY143" fmla="*/ 29407 h 427001"/>
              <a:gd name="connsiteX144" fmla="*/ 29323 w 542278"/>
              <a:gd name="connsiteY144" fmla="*/ 0 h 4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2278" h="427001">
                <a:moveTo>
                  <a:pt x="400884" y="383496"/>
                </a:moveTo>
                <a:lnTo>
                  <a:pt x="400884" y="398400"/>
                </a:lnTo>
                <a:cubicBezTo>
                  <a:pt x="402089" y="402026"/>
                  <a:pt x="423379" y="412902"/>
                  <a:pt x="463548" y="412902"/>
                </a:cubicBezTo>
                <a:cubicBezTo>
                  <a:pt x="504922" y="412902"/>
                  <a:pt x="525809" y="403637"/>
                  <a:pt x="528219" y="399609"/>
                </a:cubicBezTo>
                <a:lnTo>
                  <a:pt x="528219" y="383496"/>
                </a:lnTo>
                <a:cubicBezTo>
                  <a:pt x="511349" y="391552"/>
                  <a:pt x="483632" y="393969"/>
                  <a:pt x="464351" y="393969"/>
                </a:cubicBezTo>
                <a:cubicBezTo>
                  <a:pt x="445070" y="393969"/>
                  <a:pt x="417354" y="391552"/>
                  <a:pt x="400884" y="383496"/>
                </a:cubicBezTo>
                <a:close/>
                <a:moveTo>
                  <a:pt x="400884" y="350463"/>
                </a:moveTo>
                <a:lnTo>
                  <a:pt x="400884" y="366980"/>
                </a:lnTo>
                <a:cubicBezTo>
                  <a:pt x="402491" y="371008"/>
                  <a:pt x="426191" y="379467"/>
                  <a:pt x="464351" y="379467"/>
                </a:cubicBezTo>
                <a:cubicBezTo>
                  <a:pt x="502110" y="379467"/>
                  <a:pt x="525809" y="371008"/>
                  <a:pt x="528219" y="366577"/>
                </a:cubicBezTo>
                <a:lnTo>
                  <a:pt x="528219" y="350866"/>
                </a:lnTo>
                <a:cubicBezTo>
                  <a:pt x="509340" y="359729"/>
                  <a:pt x="476000" y="360937"/>
                  <a:pt x="463949" y="360937"/>
                </a:cubicBezTo>
                <a:cubicBezTo>
                  <a:pt x="445070" y="360937"/>
                  <a:pt x="417354" y="358117"/>
                  <a:pt x="400884" y="350463"/>
                </a:cubicBezTo>
                <a:close/>
                <a:moveTo>
                  <a:pt x="528219" y="315014"/>
                </a:moveTo>
                <a:cubicBezTo>
                  <a:pt x="513357" y="323474"/>
                  <a:pt x="488452" y="327502"/>
                  <a:pt x="464351" y="327502"/>
                </a:cubicBezTo>
                <a:cubicBezTo>
                  <a:pt x="441053" y="327502"/>
                  <a:pt x="415747" y="324279"/>
                  <a:pt x="400884" y="316223"/>
                </a:cubicBezTo>
                <a:lnTo>
                  <a:pt x="400884" y="333545"/>
                </a:lnTo>
                <a:cubicBezTo>
                  <a:pt x="402491" y="337573"/>
                  <a:pt x="425789" y="346435"/>
                  <a:pt x="463949" y="346435"/>
                </a:cubicBezTo>
                <a:cubicBezTo>
                  <a:pt x="504520" y="346435"/>
                  <a:pt x="525809" y="338379"/>
                  <a:pt x="527416" y="334350"/>
                </a:cubicBezTo>
                <a:cubicBezTo>
                  <a:pt x="527416" y="333545"/>
                  <a:pt x="527818" y="332739"/>
                  <a:pt x="528219" y="332336"/>
                </a:cubicBezTo>
                <a:close/>
                <a:moveTo>
                  <a:pt x="211690" y="289233"/>
                </a:moveTo>
                <a:lnTo>
                  <a:pt x="211690" y="327502"/>
                </a:lnTo>
                <a:cubicBezTo>
                  <a:pt x="211690" y="331530"/>
                  <a:pt x="208476" y="334753"/>
                  <a:pt x="204459" y="334753"/>
                </a:cubicBezTo>
                <a:lnTo>
                  <a:pt x="189195" y="334753"/>
                </a:lnTo>
                <a:cubicBezTo>
                  <a:pt x="164290" y="334753"/>
                  <a:pt x="142198" y="352478"/>
                  <a:pt x="136574" y="377050"/>
                </a:cubicBezTo>
                <a:cubicBezTo>
                  <a:pt x="136172" y="378259"/>
                  <a:pt x="136574" y="379467"/>
                  <a:pt x="137377" y="380273"/>
                </a:cubicBezTo>
                <a:cubicBezTo>
                  <a:pt x="137779" y="380676"/>
                  <a:pt x="138582" y="381481"/>
                  <a:pt x="140189" y="381481"/>
                </a:cubicBezTo>
                <a:lnTo>
                  <a:pt x="314120" y="381481"/>
                </a:lnTo>
                <a:cubicBezTo>
                  <a:pt x="315727" y="381481"/>
                  <a:pt x="316530" y="380676"/>
                  <a:pt x="316932" y="380273"/>
                </a:cubicBezTo>
                <a:cubicBezTo>
                  <a:pt x="317735" y="379467"/>
                  <a:pt x="317735" y="378259"/>
                  <a:pt x="317735" y="377050"/>
                </a:cubicBezTo>
                <a:cubicBezTo>
                  <a:pt x="312111" y="352478"/>
                  <a:pt x="290420" y="334753"/>
                  <a:pt x="265114" y="334753"/>
                </a:cubicBezTo>
                <a:lnTo>
                  <a:pt x="249850" y="334753"/>
                </a:lnTo>
                <a:cubicBezTo>
                  <a:pt x="246235" y="334753"/>
                  <a:pt x="243021" y="331530"/>
                  <a:pt x="243021" y="327502"/>
                </a:cubicBezTo>
                <a:lnTo>
                  <a:pt x="243021" y="289233"/>
                </a:lnTo>
                <a:close/>
                <a:moveTo>
                  <a:pt x="528219" y="286816"/>
                </a:moveTo>
                <a:cubicBezTo>
                  <a:pt x="511750" y="295276"/>
                  <a:pt x="483230" y="297693"/>
                  <a:pt x="463949" y="297693"/>
                </a:cubicBezTo>
                <a:cubicBezTo>
                  <a:pt x="445070" y="297693"/>
                  <a:pt x="417354" y="295276"/>
                  <a:pt x="400884" y="287219"/>
                </a:cubicBezTo>
                <a:lnTo>
                  <a:pt x="400884" y="294067"/>
                </a:lnTo>
                <a:cubicBezTo>
                  <a:pt x="401688" y="295276"/>
                  <a:pt x="402089" y="296887"/>
                  <a:pt x="402089" y="298498"/>
                </a:cubicBezTo>
                <a:cubicBezTo>
                  <a:pt x="402089" y="302527"/>
                  <a:pt x="420969" y="313000"/>
                  <a:pt x="464351" y="313000"/>
                </a:cubicBezTo>
                <a:cubicBezTo>
                  <a:pt x="504922" y="313000"/>
                  <a:pt x="527014" y="301721"/>
                  <a:pt x="527014" y="296887"/>
                </a:cubicBezTo>
                <a:cubicBezTo>
                  <a:pt x="527014" y="295678"/>
                  <a:pt x="527416" y="294067"/>
                  <a:pt x="528219" y="293261"/>
                </a:cubicBezTo>
                <a:close/>
                <a:moveTo>
                  <a:pt x="463949" y="257812"/>
                </a:moveTo>
                <a:cubicBezTo>
                  <a:pt x="426994" y="257812"/>
                  <a:pt x="404098" y="265869"/>
                  <a:pt x="400884" y="270703"/>
                </a:cubicBezTo>
                <a:cubicBezTo>
                  <a:pt x="404098" y="275537"/>
                  <a:pt x="426994" y="283191"/>
                  <a:pt x="463949" y="283191"/>
                </a:cubicBezTo>
                <a:cubicBezTo>
                  <a:pt x="500503" y="283191"/>
                  <a:pt x="523399" y="275537"/>
                  <a:pt x="527014" y="270703"/>
                </a:cubicBezTo>
                <a:cubicBezTo>
                  <a:pt x="523399" y="265869"/>
                  <a:pt x="500503" y="257812"/>
                  <a:pt x="463949" y="257812"/>
                </a:cubicBezTo>
                <a:close/>
                <a:moveTo>
                  <a:pt x="61799" y="250058"/>
                </a:moveTo>
                <a:lnTo>
                  <a:pt x="102330" y="250058"/>
                </a:lnTo>
                <a:cubicBezTo>
                  <a:pt x="106342" y="250058"/>
                  <a:pt x="109553" y="253509"/>
                  <a:pt x="109553" y="256960"/>
                </a:cubicBezTo>
                <a:cubicBezTo>
                  <a:pt x="109553" y="260794"/>
                  <a:pt x="106342" y="263862"/>
                  <a:pt x="102330" y="263862"/>
                </a:cubicBezTo>
                <a:lnTo>
                  <a:pt x="61799" y="263862"/>
                </a:lnTo>
                <a:cubicBezTo>
                  <a:pt x="57786" y="263862"/>
                  <a:pt x="54977" y="260794"/>
                  <a:pt x="54977" y="256960"/>
                </a:cubicBezTo>
                <a:cubicBezTo>
                  <a:pt x="54977" y="253509"/>
                  <a:pt x="57786" y="250058"/>
                  <a:pt x="61799" y="250058"/>
                </a:cubicBezTo>
                <a:close/>
                <a:moveTo>
                  <a:pt x="189361" y="103859"/>
                </a:moveTo>
                <a:lnTo>
                  <a:pt x="208914" y="163008"/>
                </a:lnTo>
                <a:cubicBezTo>
                  <a:pt x="209313" y="164207"/>
                  <a:pt x="210111" y="164207"/>
                  <a:pt x="210510" y="164207"/>
                </a:cubicBezTo>
                <a:cubicBezTo>
                  <a:pt x="210909" y="164207"/>
                  <a:pt x="211707" y="164607"/>
                  <a:pt x="212106" y="164207"/>
                </a:cubicBezTo>
                <a:cubicBezTo>
                  <a:pt x="215298" y="161409"/>
                  <a:pt x="219288" y="159811"/>
                  <a:pt x="223678" y="159811"/>
                </a:cubicBezTo>
                <a:cubicBezTo>
                  <a:pt x="227668" y="159811"/>
                  <a:pt x="232456" y="161809"/>
                  <a:pt x="236048" y="164607"/>
                </a:cubicBezTo>
                <a:lnTo>
                  <a:pt x="259590" y="186987"/>
                </a:lnTo>
                <a:cubicBezTo>
                  <a:pt x="260787" y="187787"/>
                  <a:pt x="262783" y="187787"/>
                  <a:pt x="263581" y="186588"/>
                </a:cubicBezTo>
                <a:lnTo>
                  <a:pt x="268369" y="181392"/>
                </a:lnTo>
                <a:cubicBezTo>
                  <a:pt x="269167" y="180593"/>
                  <a:pt x="269167" y="178994"/>
                  <a:pt x="267970" y="177795"/>
                </a:cubicBezTo>
                <a:lnTo>
                  <a:pt x="247220" y="156214"/>
                </a:lnTo>
                <a:cubicBezTo>
                  <a:pt x="243629" y="152617"/>
                  <a:pt x="242033" y="148221"/>
                  <a:pt x="242033" y="143025"/>
                </a:cubicBezTo>
                <a:cubicBezTo>
                  <a:pt x="242033" y="138229"/>
                  <a:pt x="244028" y="133434"/>
                  <a:pt x="247220" y="129837"/>
                </a:cubicBezTo>
                <a:cubicBezTo>
                  <a:pt x="248018" y="129837"/>
                  <a:pt x="248018" y="129037"/>
                  <a:pt x="248018" y="128638"/>
                </a:cubicBezTo>
                <a:cubicBezTo>
                  <a:pt x="248018" y="128238"/>
                  <a:pt x="247619" y="127439"/>
                  <a:pt x="246821" y="127439"/>
                </a:cubicBezTo>
                <a:close/>
                <a:moveTo>
                  <a:pt x="194549" y="90671"/>
                </a:moveTo>
                <a:lnTo>
                  <a:pt x="252009" y="113851"/>
                </a:lnTo>
                <a:cubicBezTo>
                  <a:pt x="257196" y="116248"/>
                  <a:pt x="260787" y="120645"/>
                  <a:pt x="261984" y="125840"/>
                </a:cubicBezTo>
                <a:cubicBezTo>
                  <a:pt x="262783" y="131036"/>
                  <a:pt x="261186" y="136631"/>
                  <a:pt x="257196" y="140228"/>
                </a:cubicBezTo>
                <a:cubicBezTo>
                  <a:pt x="256398" y="141027"/>
                  <a:pt x="255999" y="141826"/>
                  <a:pt x="255999" y="143425"/>
                </a:cubicBezTo>
                <a:cubicBezTo>
                  <a:pt x="255999" y="144624"/>
                  <a:pt x="256398" y="145423"/>
                  <a:pt x="257196" y="145823"/>
                </a:cubicBezTo>
                <a:lnTo>
                  <a:pt x="278345" y="167804"/>
                </a:lnTo>
                <a:cubicBezTo>
                  <a:pt x="285128" y="174198"/>
                  <a:pt x="285128" y="184589"/>
                  <a:pt x="278744" y="191384"/>
                </a:cubicBezTo>
                <a:lnTo>
                  <a:pt x="273955" y="196179"/>
                </a:lnTo>
                <a:cubicBezTo>
                  <a:pt x="270364" y="199776"/>
                  <a:pt x="265975" y="201775"/>
                  <a:pt x="261585" y="201775"/>
                </a:cubicBezTo>
                <a:cubicBezTo>
                  <a:pt x="257595" y="201775"/>
                  <a:pt x="253206" y="200176"/>
                  <a:pt x="250014" y="197378"/>
                </a:cubicBezTo>
                <a:lnTo>
                  <a:pt x="226471" y="175397"/>
                </a:lnTo>
                <a:cubicBezTo>
                  <a:pt x="224875" y="173799"/>
                  <a:pt x="222481" y="173799"/>
                  <a:pt x="220884" y="174998"/>
                </a:cubicBezTo>
                <a:cubicBezTo>
                  <a:pt x="216894" y="178195"/>
                  <a:pt x="211707" y="179394"/>
                  <a:pt x="206519" y="177795"/>
                </a:cubicBezTo>
                <a:cubicBezTo>
                  <a:pt x="201731" y="176596"/>
                  <a:pt x="197342" y="172600"/>
                  <a:pt x="195746" y="167804"/>
                </a:cubicBezTo>
                <a:lnTo>
                  <a:pt x="175794" y="108655"/>
                </a:lnTo>
                <a:cubicBezTo>
                  <a:pt x="173799" y="103060"/>
                  <a:pt x="175395" y="97864"/>
                  <a:pt x="179785" y="93868"/>
                </a:cubicBezTo>
                <a:cubicBezTo>
                  <a:pt x="183376" y="89871"/>
                  <a:pt x="189361" y="88672"/>
                  <a:pt x="194549" y="90671"/>
                </a:cubicBezTo>
                <a:close/>
                <a:moveTo>
                  <a:pt x="65379" y="60182"/>
                </a:moveTo>
                <a:cubicBezTo>
                  <a:pt x="62569" y="60182"/>
                  <a:pt x="60562" y="62595"/>
                  <a:pt x="60562" y="65409"/>
                </a:cubicBezTo>
                <a:lnTo>
                  <a:pt x="60562" y="225035"/>
                </a:lnTo>
                <a:cubicBezTo>
                  <a:pt x="60562" y="227850"/>
                  <a:pt x="62569" y="229860"/>
                  <a:pt x="65379" y="229860"/>
                </a:cubicBezTo>
                <a:lnTo>
                  <a:pt x="396990" y="229860"/>
                </a:lnTo>
                <a:lnTo>
                  <a:pt x="396990" y="65409"/>
                </a:lnTo>
                <a:cubicBezTo>
                  <a:pt x="396990" y="62595"/>
                  <a:pt x="394582" y="60182"/>
                  <a:pt x="392173" y="60182"/>
                </a:cubicBezTo>
                <a:close/>
                <a:moveTo>
                  <a:pt x="65379" y="46109"/>
                </a:moveTo>
                <a:lnTo>
                  <a:pt x="392173" y="46109"/>
                </a:lnTo>
                <a:cubicBezTo>
                  <a:pt x="402611" y="46109"/>
                  <a:pt x="411042" y="54553"/>
                  <a:pt x="411042" y="65409"/>
                </a:cubicBezTo>
                <a:lnTo>
                  <a:pt x="411042" y="237098"/>
                </a:lnTo>
                <a:cubicBezTo>
                  <a:pt x="411042" y="241119"/>
                  <a:pt x="408231" y="244335"/>
                  <a:pt x="404217" y="244335"/>
                </a:cubicBezTo>
                <a:lnTo>
                  <a:pt x="65379" y="244335"/>
                </a:lnTo>
                <a:cubicBezTo>
                  <a:pt x="54941" y="244335"/>
                  <a:pt x="46109" y="235489"/>
                  <a:pt x="46109" y="225035"/>
                </a:cubicBezTo>
                <a:lnTo>
                  <a:pt x="46109" y="65409"/>
                </a:lnTo>
                <a:cubicBezTo>
                  <a:pt x="46109" y="54553"/>
                  <a:pt x="54941" y="46109"/>
                  <a:pt x="65379" y="46109"/>
                </a:cubicBezTo>
                <a:close/>
                <a:moveTo>
                  <a:pt x="29323" y="14099"/>
                </a:moveTo>
                <a:cubicBezTo>
                  <a:pt x="20888" y="14099"/>
                  <a:pt x="14059" y="21350"/>
                  <a:pt x="14059" y="29407"/>
                </a:cubicBezTo>
                <a:lnTo>
                  <a:pt x="14059" y="259424"/>
                </a:lnTo>
                <a:cubicBezTo>
                  <a:pt x="14059" y="267883"/>
                  <a:pt x="20888" y="274731"/>
                  <a:pt x="29323" y="274731"/>
                </a:cubicBezTo>
                <a:lnTo>
                  <a:pt x="204459" y="274731"/>
                </a:lnTo>
                <a:lnTo>
                  <a:pt x="249850" y="274731"/>
                </a:lnTo>
                <a:lnTo>
                  <a:pt x="386424" y="274731"/>
                </a:lnTo>
                <a:lnTo>
                  <a:pt x="386424" y="269092"/>
                </a:lnTo>
                <a:cubicBezTo>
                  <a:pt x="386424" y="267077"/>
                  <a:pt x="386825" y="265466"/>
                  <a:pt x="387629" y="264660"/>
                </a:cubicBezTo>
                <a:cubicBezTo>
                  <a:pt x="393654" y="252173"/>
                  <a:pt x="418157" y="246936"/>
                  <a:pt x="441053" y="244519"/>
                </a:cubicBezTo>
                <a:lnTo>
                  <a:pt x="441053" y="29407"/>
                </a:lnTo>
                <a:cubicBezTo>
                  <a:pt x="441053" y="21350"/>
                  <a:pt x="434224" y="14099"/>
                  <a:pt x="426191" y="14099"/>
                </a:cubicBezTo>
                <a:close/>
                <a:moveTo>
                  <a:pt x="29323" y="0"/>
                </a:moveTo>
                <a:lnTo>
                  <a:pt x="426191" y="0"/>
                </a:lnTo>
                <a:cubicBezTo>
                  <a:pt x="442258" y="0"/>
                  <a:pt x="455514" y="13294"/>
                  <a:pt x="455514" y="29407"/>
                </a:cubicBezTo>
                <a:lnTo>
                  <a:pt x="455514" y="243713"/>
                </a:lnTo>
                <a:cubicBezTo>
                  <a:pt x="458326" y="243310"/>
                  <a:pt x="461138" y="243310"/>
                  <a:pt x="463949" y="243310"/>
                </a:cubicBezTo>
                <a:cubicBezTo>
                  <a:pt x="492067" y="243310"/>
                  <a:pt x="539868" y="248950"/>
                  <a:pt x="541073" y="269897"/>
                </a:cubicBezTo>
                <a:cubicBezTo>
                  <a:pt x="541877" y="271106"/>
                  <a:pt x="542278" y="272314"/>
                  <a:pt x="542278" y="273926"/>
                </a:cubicBezTo>
                <a:lnTo>
                  <a:pt x="542278" y="403234"/>
                </a:lnTo>
                <a:cubicBezTo>
                  <a:pt x="542278" y="406054"/>
                  <a:pt x="540270" y="408471"/>
                  <a:pt x="537860" y="409680"/>
                </a:cubicBezTo>
                <a:cubicBezTo>
                  <a:pt x="525809" y="422973"/>
                  <a:pt x="487649" y="427001"/>
                  <a:pt x="463548" y="427001"/>
                </a:cubicBezTo>
                <a:cubicBezTo>
                  <a:pt x="426191" y="427001"/>
                  <a:pt x="388834" y="417736"/>
                  <a:pt x="386424" y="400012"/>
                </a:cubicBezTo>
                <a:cubicBezTo>
                  <a:pt x="386424" y="399609"/>
                  <a:pt x="386424" y="398803"/>
                  <a:pt x="386424" y="398400"/>
                </a:cubicBezTo>
                <a:lnTo>
                  <a:pt x="386424" y="289233"/>
                </a:lnTo>
                <a:lnTo>
                  <a:pt x="257482" y="289233"/>
                </a:lnTo>
                <a:lnTo>
                  <a:pt x="257482" y="320251"/>
                </a:lnTo>
                <a:lnTo>
                  <a:pt x="265114" y="320251"/>
                </a:lnTo>
                <a:cubicBezTo>
                  <a:pt x="296847" y="320251"/>
                  <a:pt x="324965" y="342810"/>
                  <a:pt x="331392" y="373828"/>
                </a:cubicBezTo>
                <a:cubicBezTo>
                  <a:pt x="332598" y="379467"/>
                  <a:pt x="331392" y="384704"/>
                  <a:pt x="328179" y="389135"/>
                </a:cubicBezTo>
                <a:cubicBezTo>
                  <a:pt x="324965" y="393164"/>
                  <a:pt x="319744" y="395983"/>
                  <a:pt x="314120" y="395983"/>
                </a:cubicBezTo>
                <a:lnTo>
                  <a:pt x="140189" y="395983"/>
                </a:lnTo>
                <a:cubicBezTo>
                  <a:pt x="134967" y="395983"/>
                  <a:pt x="129745" y="393164"/>
                  <a:pt x="126130" y="389135"/>
                </a:cubicBezTo>
                <a:cubicBezTo>
                  <a:pt x="122917" y="384704"/>
                  <a:pt x="121711" y="379467"/>
                  <a:pt x="122917" y="373828"/>
                </a:cubicBezTo>
                <a:cubicBezTo>
                  <a:pt x="129745" y="342810"/>
                  <a:pt x="157462" y="320251"/>
                  <a:pt x="189195" y="320251"/>
                </a:cubicBezTo>
                <a:lnTo>
                  <a:pt x="197229" y="320251"/>
                </a:lnTo>
                <a:lnTo>
                  <a:pt x="197229" y="289233"/>
                </a:lnTo>
                <a:lnTo>
                  <a:pt x="29323" y="289233"/>
                </a:lnTo>
                <a:cubicBezTo>
                  <a:pt x="13256" y="289233"/>
                  <a:pt x="0" y="275537"/>
                  <a:pt x="0" y="259424"/>
                </a:cubicBezTo>
                <a:lnTo>
                  <a:pt x="0" y="29407"/>
                </a:lnTo>
                <a:cubicBezTo>
                  <a:pt x="0" y="13294"/>
                  <a:pt x="13256" y="0"/>
                  <a:pt x="2932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1" name="Freeform 28">
            <a:extLst>
              <a:ext uri="{FF2B5EF4-FFF2-40B4-BE49-F238E27FC236}">
                <a16:creationId xmlns:a16="http://schemas.microsoft.com/office/drawing/2014/main" id="{4284891D-4414-BEEF-9A01-7540E6497BF5}"/>
              </a:ext>
            </a:extLst>
          </p:cNvPr>
          <p:cNvSpPr>
            <a:spLocks noChangeArrowheads="1"/>
          </p:cNvSpPr>
          <p:nvPr/>
        </p:nvSpPr>
        <p:spPr bwMode="auto">
          <a:xfrm>
            <a:off x="2941372" y="3370571"/>
            <a:ext cx="238812" cy="269039"/>
          </a:xfrm>
          <a:custGeom>
            <a:avLst/>
            <a:gdLst>
              <a:gd name="connsiteX0" fmla="*/ 66809 w 519627"/>
              <a:gd name="connsiteY0" fmla="*/ 449415 h 577954"/>
              <a:gd name="connsiteX1" fmla="*/ 52300 w 519627"/>
              <a:gd name="connsiteY1" fmla="*/ 449834 h 577954"/>
              <a:gd name="connsiteX2" fmla="*/ 52300 w 519627"/>
              <a:gd name="connsiteY2" fmla="*/ 464496 h 577954"/>
              <a:gd name="connsiteX3" fmla="*/ 66395 w 519627"/>
              <a:gd name="connsiteY3" fmla="*/ 464077 h 577954"/>
              <a:gd name="connsiteX4" fmla="*/ 66809 w 519627"/>
              <a:gd name="connsiteY4" fmla="*/ 449415 h 577954"/>
              <a:gd name="connsiteX5" fmla="*/ 56860 w 519627"/>
              <a:gd name="connsiteY5" fmla="*/ 438524 h 577954"/>
              <a:gd name="connsiteX6" fmla="*/ 61006 w 519627"/>
              <a:gd name="connsiteY6" fmla="*/ 438524 h 577954"/>
              <a:gd name="connsiteX7" fmla="*/ 78002 w 519627"/>
              <a:gd name="connsiteY7" fmla="*/ 455280 h 577954"/>
              <a:gd name="connsiteX8" fmla="*/ 78002 w 519627"/>
              <a:gd name="connsiteY8" fmla="*/ 459469 h 577954"/>
              <a:gd name="connsiteX9" fmla="*/ 61835 w 519627"/>
              <a:gd name="connsiteY9" fmla="*/ 475388 h 577954"/>
              <a:gd name="connsiteX10" fmla="*/ 57689 w 519627"/>
              <a:gd name="connsiteY10" fmla="*/ 475388 h 577954"/>
              <a:gd name="connsiteX11" fmla="*/ 40693 w 519627"/>
              <a:gd name="connsiteY11" fmla="*/ 458631 h 577954"/>
              <a:gd name="connsiteX12" fmla="*/ 40693 w 519627"/>
              <a:gd name="connsiteY12" fmla="*/ 454023 h 577954"/>
              <a:gd name="connsiteX13" fmla="*/ 63810 w 519627"/>
              <a:gd name="connsiteY13" fmla="*/ 410644 h 577954"/>
              <a:gd name="connsiteX14" fmla="*/ 60533 w 519627"/>
              <a:gd name="connsiteY14" fmla="*/ 411875 h 577954"/>
              <a:gd name="connsiteX15" fmla="*/ 15465 w 519627"/>
              <a:gd name="connsiteY15" fmla="*/ 456983 h 577954"/>
              <a:gd name="connsiteX16" fmla="*/ 15465 w 519627"/>
              <a:gd name="connsiteY16" fmla="*/ 463134 h 577954"/>
              <a:gd name="connsiteX17" fmla="*/ 114613 w 519627"/>
              <a:gd name="connsiteY17" fmla="*/ 561961 h 577954"/>
              <a:gd name="connsiteX18" fmla="*/ 120349 w 519627"/>
              <a:gd name="connsiteY18" fmla="*/ 561961 h 577954"/>
              <a:gd name="connsiteX19" fmla="*/ 165826 w 519627"/>
              <a:gd name="connsiteY19" fmla="*/ 516853 h 577954"/>
              <a:gd name="connsiteX20" fmla="*/ 165826 w 519627"/>
              <a:gd name="connsiteY20" fmla="*/ 510702 h 577954"/>
              <a:gd name="connsiteX21" fmla="*/ 67088 w 519627"/>
              <a:gd name="connsiteY21" fmla="*/ 411875 h 577954"/>
              <a:gd name="connsiteX22" fmla="*/ 63810 w 519627"/>
              <a:gd name="connsiteY22" fmla="*/ 410644 h 577954"/>
              <a:gd name="connsiteX23" fmla="*/ 467877 w 519627"/>
              <a:gd name="connsiteY23" fmla="*/ 357027 h 577954"/>
              <a:gd name="connsiteX24" fmla="*/ 444422 w 519627"/>
              <a:gd name="connsiteY24" fmla="*/ 369227 h 577954"/>
              <a:gd name="connsiteX25" fmla="*/ 402223 w 519627"/>
              <a:gd name="connsiteY25" fmla="*/ 419256 h 577954"/>
              <a:gd name="connsiteX26" fmla="*/ 386654 w 519627"/>
              <a:gd name="connsiteY26" fmla="*/ 427457 h 577954"/>
              <a:gd name="connsiteX27" fmla="*/ 386654 w 519627"/>
              <a:gd name="connsiteY27" fmla="*/ 428277 h 577954"/>
              <a:gd name="connsiteX28" fmla="*/ 386654 w 519627"/>
              <a:gd name="connsiteY28" fmla="*/ 430738 h 577954"/>
              <a:gd name="connsiteX29" fmla="*/ 344045 w 519627"/>
              <a:gd name="connsiteY29" fmla="*/ 473796 h 577954"/>
              <a:gd name="connsiteX30" fmla="*/ 201060 w 519627"/>
              <a:gd name="connsiteY30" fmla="*/ 473796 h 577954"/>
              <a:gd name="connsiteX31" fmla="*/ 194095 w 519627"/>
              <a:gd name="connsiteY31" fmla="*/ 466414 h 577954"/>
              <a:gd name="connsiteX32" fmla="*/ 201060 w 519627"/>
              <a:gd name="connsiteY32" fmla="*/ 459443 h 577954"/>
              <a:gd name="connsiteX33" fmla="*/ 344045 w 519627"/>
              <a:gd name="connsiteY33" fmla="*/ 459443 h 577954"/>
              <a:gd name="connsiteX34" fmla="*/ 372315 w 519627"/>
              <a:gd name="connsiteY34" fmla="*/ 430738 h 577954"/>
              <a:gd name="connsiteX35" fmla="*/ 372315 w 519627"/>
              <a:gd name="connsiteY35" fmla="*/ 428277 h 577954"/>
              <a:gd name="connsiteX36" fmla="*/ 344045 w 519627"/>
              <a:gd name="connsiteY36" fmla="*/ 400393 h 577954"/>
              <a:gd name="connsiteX37" fmla="*/ 261696 w 519627"/>
              <a:gd name="connsiteY37" fmla="*/ 400393 h 577954"/>
              <a:gd name="connsiteX38" fmla="*/ 249814 w 519627"/>
              <a:gd name="connsiteY38" fmla="*/ 391371 h 577954"/>
              <a:gd name="connsiteX39" fmla="*/ 221955 w 519627"/>
              <a:gd name="connsiteY39" fmla="*/ 379479 h 577954"/>
              <a:gd name="connsiteX40" fmla="*/ 122397 w 519627"/>
              <a:gd name="connsiteY40" fmla="*/ 379479 h 577954"/>
              <a:gd name="connsiteX41" fmla="*/ 114203 w 519627"/>
              <a:gd name="connsiteY41" fmla="*/ 382349 h 577954"/>
              <a:gd name="connsiteX42" fmla="*/ 87163 w 519627"/>
              <a:gd name="connsiteY42" fmla="*/ 412285 h 577954"/>
              <a:gd name="connsiteX43" fmla="*/ 171152 w 519627"/>
              <a:gd name="connsiteY43" fmla="*/ 496350 h 577954"/>
              <a:gd name="connsiteX44" fmla="*/ 307992 w 519627"/>
              <a:gd name="connsiteY44" fmla="*/ 496350 h 577954"/>
              <a:gd name="connsiteX45" fmla="*/ 311679 w 519627"/>
              <a:gd name="connsiteY45" fmla="*/ 496350 h 577954"/>
              <a:gd name="connsiteX46" fmla="*/ 403042 w 519627"/>
              <a:gd name="connsiteY46" fmla="*/ 496350 h 577954"/>
              <a:gd name="connsiteX47" fmla="*/ 443193 w 519627"/>
              <a:gd name="connsiteY47" fmla="*/ 477486 h 577954"/>
              <a:gd name="connsiteX48" fmla="*/ 497274 w 519627"/>
              <a:gd name="connsiteY48" fmla="*/ 413105 h 577954"/>
              <a:gd name="connsiteX49" fmla="*/ 505468 w 519627"/>
              <a:gd name="connsiteY49" fmla="*/ 388090 h 577954"/>
              <a:gd name="connsiteX50" fmla="*/ 493176 w 519627"/>
              <a:gd name="connsiteY50" fmla="*/ 365126 h 577954"/>
              <a:gd name="connsiteX51" fmla="*/ 467877 w 519627"/>
              <a:gd name="connsiteY51" fmla="*/ 357027 h 577954"/>
              <a:gd name="connsiteX52" fmla="*/ 258008 w 519627"/>
              <a:gd name="connsiteY52" fmla="*/ 154759 h 577954"/>
              <a:gd name="connsiteX53" fmla="*/ 146979 w 519627"/>
              <a:gd name="connsiteY53" fmla="*/ 322069 h 577954"/>
              <a:gd name="connsiteX54" fmla="*/ 146160 w 519627"/>
              <a:gd name="connsiteY54" fmla="*/ 365126 h 577954"/>
              <a:gd name="connsiteX55" fmla="*/ 221955 w 519627"/>
              <a:gd name="connsiteY55" fmla="*/ 365126 h 577954"/>
              <a:gd name="connsiteX56" fmla="*/ 260466 w 519627"/>
              <a:gd name="connsiteY56" fmla="*/ 381939 h 577954"/>
              <a:gd name="connsiteX57" fmla="*/ 264154 w 519627"/>
              <a:gd name="connsiteY57" fmla="*/ 386040 h 577954"/>
              <a:gd name="connsiteX58" fmla="*/ 303895 w 519627"/>
              <a:gd name="connsiteY58" fmla="*/ 386040 h 577954"/>
              <a:gd name="connsiteX59" fmla="*/ 303895 w 519627"/>
              <a:gd name="connsiteY59" fmla="*/ 369227 h 577954"/>
              <a:gd name="connsiteX60" fmla="*/ 296520 w 519627"/>
              <a:gd name="connsiteY60" fmla="*/ 369227 h 577954"/>
              <a:gd name="connsiteX61" fmla="*/ 273167 w 519627"/>
              <a:gd name="connsiteY61" fmla="*/ 345443 h 577954"/>
              <a:gd name="connsiteX62" fmla="*/ 280132 w 519627"/>
              <a:gd name="connsiteY62" fmla="*/ 338472 h 577954"/>
              <a:gd name="connsiteX63" fmla="*/ 287507 w 519627"/>
              <a:gd name="connsiteY63" fmla="*/ 345443 h 577954"/>
              <a:gd name="connsiteX64" fmla="*/ 296520 w 519627"/>
              <a:gd name="connsiteY64" fmla="*/ 354875 h 577954"/>
              <a:gd name="connsiteX65" fmla="*/ 314547 w 519627"/>
              <a:gd name="connsiteY65" fmla="*/ 354875 h 577954"/>
              <a:gd name="connsiteX66" fmla="*/ 334213 w 519627"/>
              <a:gd name="connsiteY66" fmla="*/ 335191 h 577954"/>
              <a:gd name="connsiteX67" fmla="*/ 323970 w 519627"/>
              <a:gd name="connsiteY67" fmla="*/ 320018 h 577954"/>
              <a:gd name="connsiteX68" fmla="*/ 292013 w 519627"/>
              <a:gd name="connsiteY68" fmla="*/ 306076 h 577954"/>
              <a:gd name="connsiteX69" fmla="*/ 273167 w 519627"/>
              <a:gd name="connsiteY69" fmla="*/ 277781 h 577954"/>
              <a:gd name="connsiteX70" fmla="*/ 303895 w 519627"/>
              <a:gd name="connsiteY70" fmla="*/ 245385 h 577954"/>
              <a:gd name="connsiteX71" fmla="*/ 303895 w 519627"/>
              <a:gd name="connsiteY71" fmla="*/ 225292 h 577954"/>
              <a:gd name="connsiteX72" fmla="*/ 310860 w 519627"/>
              <a:gd name="connsiteY72" fmla="*/ 217911 h 577954"/>
              <a:gd name="connsiteX73" fmla="*/ 317825 w 519627"/>
              <a:gd name="connsiteY73" fmla="*/ 225292 h 577954"/>
              <a:gd name="connsiteX74" fmla="*/ 317825 w 519627"/>
              <a:gd name="connsiteY74" fmla="*/ 245385 h 577954"/>
              <a:gd name="connsiteX75" fmla="*/ 325199 w 519627"/>
              <a:gd name="connsiteY75" fmla="*/ 245385 h 577954"/>
              <a:gd name="connsiteX76" fmla="*/ 348552 w 519627"/>
              <a:gd name="connsiteY76" fmla="*/ 268759 h 577954"/>
              <a:gd name="connsiteX77" fmla="*/ 341178 w 519627"/>
              <a:gd name="connsiteY77" fmla="*/ 275731 h 577954"/>
              <a:gd name="connsiteX78" fmla="*/ 334213 w 519627"/>
              <a:gd name="connsiteY78" fmla="*/ 268759 h 577954"/>
              <a:gd name="connsiteX79" fmla="*/ 325199 w 519627"/>
              <a:gd name="connsiteY79" fmla="*/ 259328 h 577954"/>
              <a:gd name="connsiteX80" fmla="*/ 305943 w 519627"/>
              <a:gd name="connsiteY80" fmla="*/ 259328 h 577954"/>
              <a:gd name="connsiteX81" fmla="*/ 287507 w 519627"/>
              <a:gd name="connsiteY81" fmla="*/ 277781 h 577954"/>
              <a:gd name="connsiteX82" fmla="*/ 297749 w 519627"/>
              <a:gd name="connsiteY82" fmla="*/ 292954 h 577954"/>
              <a:gd name="connsiteX83" fmla="*/ 329706 w 519627"/>
              <a:gd name="connsiteY83" fmla="*/ 306486 h 577954"/>
              <a:gd name="connsiteX84" fmla="*/ 348552 w 519627"/>
              <a:gd name="connsiteY84" fmla="*/ 335191 h 577954"/>
              <a:gd name="connsiteX85" fmla="*/ 317825 w 519627"/>
              <a:gd name="connsiteY85" fmla="*/ 368817 h 577954"/>
              <a:gd name="connsiteX86" fmla="*/ 317825 w 519627"/>
              <a:gd name="connsiteY86" fmla="*/ 386040 h 577954"/>
              <a:gd name="connsiteX87" fmla="*/ 344045 w 519627"/>
              <a:gd name="connsiteY87" fmla="*/ 386040 h 577954"/>
              <a:gd name="connsiteX88" fmla="*/ 383786 w 519627"/>
              <a:gd name="connsiteY88" fmla="*/ 413105 h 577954"/>
              <a:gd name="connsiteX89" fmla="*/ 385016 w 519627"/>
              <a:gd name="connsiteY89" fmla="*/ 413105 h 577954"/>
              <a:gd name="connsiteX90" fmla="*/ 391161 w 519627"/>
              <a:gd name="connsiteY90" fmla="*/ 410234 h 577954"/>
              <a:gd name="connsiteX91" fmla="*/ 433770 w 519627"/>
              <a:gd name="connsiteY91" fmla="*/ 360206 h 577954"/>
              <a:gd name="connsiteX92" fmla="*/ 470233 w 519627"/>
              <a:gd name="connsiteY92" fmla="*/ 342572 h 577954"/>
              <a:gd name="connsiteX93" fmla="*/ 469824 w 519627"/>
              <a:gd name="connsiteY93" fmla="*/ 321249 h 577954"/>
              <a:gd name="connsiteX94" fmla="*/ 357975 w 519627"/>
              <a:gd name="connsiteY94" fmla="*/ 154759 h 577954"/>
              <a:gd name="connsiteX95" fmla="*/ 274908 w 519627"/>
              <a:gd name="connsiteY95" fmla="*/ 14207 h 577954"/>
              <a:gd name="connsiteX96" fmla="*/ 236294 w 519627"/>
              <a:gd name="connsiteY96" fmla="*/ 17385 h 577954"/>
              <a:gd name="connsiteX97" fmla="*/ 234246 w 519627"/>
              <a:gd name="connsiteY97" fmla="*/ 18616 h 577954"/>
              <a:gd name="connsiteX98" fmla="*/ 234246 w 519627"/>
              <a:gd name="connsiteY98" fmla="*/ 21486 h 577954"/>
              <a:gd name="connsiteX99" fmla="*/ 276035 w 519627"/>
              <a:gd name="connsiteY99" fmla="*/ 124004 h 577954"/>
              <a:gd name="connsiteX100" fmla="*/ 290375 w 519627"/>
              <a:gd name="connsiteY100" fmla="*/ 124004 h 577954"/>
              <a:gd name="connsiteX101" fmla="*/ 270709 w 519627"/>
              <a:gd name="connsiteY101" fmla="*/ 47321 h 577954"/>
              <a:gd name="connsiteX102" fmla="*/ 275625 w 519627"/>
              <a:gd name="connsiteY102" fmla="*/ 38709 h 577954"/>
              <a:gd name="connsiteX103" fmla="*/ 284229 w 519627"/>
              <a:gd name="connsiteY103" fmla="*/ 43630 h 577954"/>
              <a:gd name="connsiteX104" fmla="*/ 305124 w 519627"/>
              <a:gd name="connsiteY104" fmla="*/ 124004 h 577954"/>
              <a:gd name="connsiteX105" fmla="*/ 307172 w 519627"/>
              <a:gd name="connsiteY105" fmla="*/ 124004 h 577954"/>
              <a:gd name="connsiteX106" fmla="*/ 330935 w 519627"/>
              <a:gd name="connsiteY106" fmla="*/ 66184 h 577954"/>
              <a:gd name="connsiteX107" fmla="*/ 340358 w 519627"/>
              <a:gd name="connsiteY107" fmla="*/ 62493 h 577954"/>
              <a:gd name="connsiteX108" fmla="*/ 344455 w 519627"/>
              <a:gd name="connsiteY108" fmla="*/ 71515 h 577954"/>
              <a:gd name="connsiteX109" fmla="*/ 322331 w 519627"/>
              <a:gd name="connsiteY109" fmla="*/ 124004 h 577954"/>
              <a:gd name="connsiteX110" fmla="*/ 339539 w 519627"/>
              <a:gd name="connsiteY110" fmla="*/ 124004 h 577954"/>
              <a:gd name="connsiteX111" fmla="*/ 389522 w 519627"/>
              <a:gd name="connsiteY111" fmla="*/ 25997 h 577954"/>
              <a:gd name="connsiteX112" fmla="*/ 389522 w 519627"/>
              <a:gd name="connsiteY112" fmla="*/ 22716 h 577954"/>
              <a:gd name="connsiteX113" fmla="*/ 386654 w 519627"/>
              <a:gd name="connsiteY113" fmla="*/ 21486 h 577954"/>
              <a:gd name="connsiteX114" fmla="*/ 316595 w 519627"/>
              <a:gd name="connsiteY114" fmla="*/ 17795 h 577954"/>
              <a:gd name="connsiteX115" fmla="*/ 274908 w 519627"/>
              <a:gd name="connsiteY115" fmla="*/ 14207 h 577954"/>
              <a:gd name="connsiteX116" fmla="*/ 274755 w 519627"/>
              <a:gd name="connsiteY116" fmla="*/ 60 h 577954"/>
              <a:gd name="connsiteX117" fmla="*/ 318234 w 519627"/>
              <a:gd name="connsiteY117" fmla="*/ 3443 h 577954"/>
              <a:gd name="connsiteX118" fmla="*/ 386245 w 519627"/>
              <a:gd name="connsiteY118" fmla="*/ 7134 h 577954"/>
              <a:gd name="connsiteX119" fmla="*/ 401404 w 519627"/>
              <a:gd name="connsiteY119" fmla="*/ 15335 h 577954"/>
              <a:gd name="connsiteX120" fmla="*/ 402223 w 519627"/>
              <a:gd name="connsiteY120" fmla="*/ 32558 h 577954"/>
              <a:gd name="connsiteX121" fmla="*/ 355517 w 519627"/>
              <a:gd name="connsiteY121" fmla="*/ 124004 h 577954"/>
              <a:gd name="connsiteX122" fmla="*/ 371495 w 519627"/>
              <a:gd name="connsiteY122" fmla="*/ 124004 h 577954"/>
              <a:gd name="connsiteX123" fmla="*/ 378870 w 519627"/>
              <a:gd name="connsiteY123" fmla="*/ 130975 h 577954"/>
              <a:gd name="connsiteX124" fmla="*/ 372315 w 519627"/>
              <a:gd name="connsiteY124" fmla="*/ 137947 h 577954"/>
              <a:gd name="connsiteX125" fmla="*/ 372725 w 519627"/>
              <a:gd name="connsiteY125" fmla="*/ 139997 h 577954"/>
              <a:gd name="connsiteX126" fmla="*/ 372315 w 519627"/>
              <a:gd name="connsiteY126" fmla="*/ 140407 h 577954"/>
              <a:gd name="connsiteX127" fmla="*/ 373544 w 519627"/>
              <a:gd name="connsiteY127" fmla="*/ 140407 h 577954"/>
              <a:gd name="connsiteX128" fmla="*/ 380919 w 519627"/>
              <a:gd name="connsiteY128" fmla="*/ 147788 h 577954"/>
              <a:gd name="connsiteX129" fmla="*/ 377231 w 519627"/>
              <a:gd name="connsiteY129" fmla="*/ 154349 h 577954"/>
              <a:gd name="connsiteX130" fmla="*/ 484163 w 519627"/>
              <a:gd name="connsiteY130" fmla="*/ 320018 h 577954"/>
              <a:gd name="connsiteX131" fmla="*/ 484573 w 519627"/>
              <a:gd name="connsiteY131" fmla="*/ 344623 h 577954"/>
              <a:gd name="connsiteX132" fmla="*/ 502190 w 519627"/>
              <a:gd name="connsiteY132" fmla="*/ 354054 h 577954"/>
              <a:gd name="connsiteX133" fmla="*/ 519397 w 519627"/>
              <a:gd name="connsiteY133" fmla="*/ 386860 h 577954"/>
              <a:gd name="connsiteX134" fmla="*/ 508335 w 519627"/>
              <a:gd name="connsiteY134" fmla="*/ 422536 h 577954"/>
              <a:gd name="connsiteX135" fmla="*/ 453845 w 519627"/>
              <a:gd name="connsiteY135" fmla="*/ 486918 h 577954"/>
              <a:gd name="connsiteX136" fmla="*/ 403042 w 519627"/>
              <a:gd name="connsiteY136" fmla="*/ 510702 h 577954"/>
              <a:gd name="connsiteX137" fmla="*/ 311679 w 519627"/>
              <a:gd name="connsiteY137" fmla="*/ 510702 h 577954"/>
              <a:gd name="connsiteX138" fmla="*/ 306763 w 519627"/>
              <a:gd name="connsiteY138" fmla="*/ 510292 h 577954"/>
              <a:gd name="connsiteX139" fmla="*/ 180985 w 519627"/>
              <a:gd name="connsiteY139" fmla="*/ 510292 h 577954"/>
              <a:gd name="connsiteX140" fmla="*/ 180985 w 519627"/>
              <a:gd name="connsiteY140" fmla="*/ 513573 h 577954"/>
              <a:gd name="connsiteX141" fmla="*/ 175658 w 519627"/>
              <a:gd name="connsiteY141" fmla="*/ 527105 h 577954"/>
              <a:gd name="connsiteX142" fmla="*/ 130591 w 519627"/>
              <a:gd name="connsiteY142" fmla="*/ 572213 h 577954"/>
              <a:gd name="connsiteX143" fmla="*/ 117481 w 519627"/>
              <a:gd name="connsiteY143" fmla="*/ 577954 h 577954"/>
              <a:gd name="connsiteX144" fmla="*/ 104371 w 519627"/>
              <a:gd name="connsiteY144" fmla="*/ 572213 h 577954"/>
              <a:gd name="connsiteX145" fmla="*/ 5223 w 519627"/>
              <a:gd name="connsiteY145" fmla="*/ 472976 h 577954"/>
              <a:gd name="connsiteX146" fmla="*/ 5223 w 519627"/>
              <a:gd name="connsiteY146" fmla="*/ 447141 h 577954"/>
              <a:gd name="connsiteX147" fmla="*/ 50700 w 519627"/>
              <a:gd name="connsiteY147" fmla="*/ 401623 h 577954"/>
              <a:gd name="connsiteX148" fmla="*/ 76921 w 519627"/>
              <a:gd name="connsiteY148" fmla="*/ 401623 h 577954"/>
              <a:gd name="connsiteX149" fmla="*/ 77330 w 519627"/>
              <a:gd name="connsiteY149" fmla="*/ 401623 h 577954"/>
              <a:gd name="connsiteX150" fmla="*/ 104371 w 519627"/>
              <a:gd name="connsiteY150" fmla="*/ 372508 h 577954"/>
              <a:gd name="connsiteX151" fmla="*/ 122397 w 519627"/>
              <a:gd name="connsiteY151" fmla="*/ 365126 h 577954"/>
              <a:gd name="connsiteX152" fmla="*/ 131820 w 519627"/>
              <a:gd name="connsiteY152" fmla="*/ 365126 h 577954"/>
              <a:gd name="connsiteX153" fmla="*/ 132640 w 519627"/>
              <a:gd name="connsiteY153" fmla="*/ 319608 h 577954"/>
              <a:gd name="connsiteX154" fmla="*/ 239981 w 519627"/>
              <a:gd name="connsiteY154" fmla="*/ 153119 h 577954"/>
              <a:gd name="connsiteX155" fmla="*/ 237523 w 519627"/>
              <a:gd name="connsiteY155" fmla="*/ 147788 h 577954"/>
              <a:gd name="connsiteX156" fmla="*/ 244898 w 519627"/>
              <a:gd name="connsiteY156" fmla="*/ 140407 h 577954"/>
              <a:gd name="connsiteX157" fmla="*/ 246127 w 519627"/>
              <a:gd name="connsiteY157" fmla="*/ 140407 h 577954"/>
              <a:gd name="connsiteX158" fmla="*/ 246127 w 519627"/>
              <a:gd name="connsiteY158" fmla="*/ 139997 h 577954"/>
              <a:gd name="connsiteX159" fmla="*/ 246537 w 519627"/>
              <a:gd name="connsiteY159" fmla="*/ 137947 h 577954"/>
              <a:gd name="connsiteX160" fmla="*/ 239981 w 519627"/>
              <a:gd name="connsiteY160" fmla="*/ 130975 h 577954"/>
              <a:gd name="connsiteX161" fmla="*/ 246946 w 519627"/>
              <a:gd name="connsiteY161" fmla="*/ 124004 h 577954"/>
              <a:gd name="connsiteX162" fmla="*/ 260876 w 519627"/>
              <a:gd name="connsiteY162" fmla="*/ 124004 h 577954"/>
              <a:gd name="connsiteX163" fmla="*/ 221135 w 519627"/>
              <a:gd name="connsiteY163" fmla="*/ 26817 h 577954"/>
              <a:gd name="connsiteX164" fmla="*/ 221955 w 519627"/>
              <a:gd name="connsiteY164" fmla="*/ 12054 h 577954"/>
              <a:gd name="connsiteX165" fmla="*/ 233426 w 519627"/>
              <a:gd name="connsiteY165" fmla="*/ 3443 h 577954"/>
              <a:gd name="connsiteX166" fmla="*/ 274755 w 519627"/>
              <a:gd name="connsiteY166" fmla="*/ 60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519627" h="577954">
                <a:moveTo>
                  <a:pt x="66809" y="449415"/>
                </a:moveTo>
                <a:cubicBezTo>
                  <a:pt x="62249" y="451510"/>
                  <a:pt x="56860" y="451510"/>
                  <a:pt x="52300" y="449834"/>
                </a:cubicBezTo>
                <a:cubicBezTo>
                  <a:pt x="53958" y="454442"/>
                  <a:pt x="53958" y="459888"/>
                  <a:pt x="52300" y="464496"/>
                </a:cubicBezTo>
                <a:cubicBezTo>
                  <a:pt x="56860" y="462401"/>
                  <a:pt x="61420" y="462401"/>
                  <a:pt x="66395" y="464077"/>
                </a:cubicBezTo>
                <a:cubicBezTo>
                  <a:pt x="64737" y="459469"/>
                  <a:pt x="65151" y="454023"/>
                  <a:pt x="66809" y="449415"/>
                </a:cubicBezTo>
                <a:close/>
                <a:moveTo>
                  <a:pt x="56860" y="438524"/>
                </a:moveTo>
                <a:cubicBezTo>
                  <a:pt x="58104" y="437267"/>
                  <a:pt x="60177" y="437267"/>
                  <a:pt x="61006" y="438524"/>
                </a:cubicBezTo>
                <a:lnTo>
                  <a:pt x="78002" y="455280"/>
                </a:lnTo>
                <a:cubicBezTo>
                  <a:pt x="79246" y="456537"/>
                  <a:pt x="79246" y="458631"/>
                  <a:pt x="78002" y="459469"/>
                </a:cubicBezTo>
                <a:lnTo>
                  <a:pt x="61835" y="475388"/>
                </a:lnTo>
                <a:cubicBezTo>
                  <a:pt x="60591" y="476644"/>
                  <a:pt x="58933" y="476644"/>
                  <a:pt x="57689" y="475388"/>
                </a:cubicBezTo>
                <a:lnTo>
                  <a:pt x="40693" y="458631"/>
                </a:lnTo>
                <a:cubicBezTo>
                  <a:pt x="39864" y="457793"/>
                  <a:pt x="39864" y="455280"/>
                  <a:pt x="40693" y="454023"/>
                </a:cubicBezTo>
                <a:close/>
                <a:moveTo>
                  <a:pt x="63810" y="410644"/>
                </a:moveTo>
                <a:cubicBezTo>
                  <a:pt x="62581" y="410644"/>
                  <a:pt x="61352" y="411054"/>
                  <a:pt x="60533" y="411875"/>
                </a:cubicBezTo>
                <a:lnTo>
                  <a:pt x="15465" y="456983"/>
                </a:lnTo>
                <a:cubicBezTo>
                  <a:pt x="13827" y="458623"/>
                  <a:pt x="13827" y="461494"/>
                  <a:pt x="15465" y="463134"/>
                </a:cubicBezTo>
                <a:lnTo>
                  <a:pt x="114613" y="561961"/>
                </a:lnTo>
                <a:cubicBezTo>
                  <a:pt x="115842" y="564012"/>
                  <a:pt x="118710" y="564012"/>
                  <a:pt x="120349" y="561961"/>
                </a:cubicBezTo>
                <a:lnTo>
                  <a:pt x="165826" y="516853"/>
                </a:lnTo>
                <a:cubicBezTo>
                  <a:pt x="167055" y="515213"/>
                  <a:pt x="167055" y="512343"/>
                  <a:pt x="165826" y="510702"/>
                </a:cubicBezTo>
                <a:lnTo>
                  <a:pt x="67088" y="411875"/>
                </a:lnTo>
                <a:cubicBezTo>
                  <a:pt x="65859" y="411054"/>
                  <a:pt x="64630" y="410644"/>
                  <a:pt x="63810" y="410644"/>
                </a:cubicBezTo>
                <a:close/>
                <a:moveTo>
                  <a:pt x="467877" y="357027"/>
                </a:moveTo>
                <a:cubicBezTo>
                  <a:pt x="459069" y="357848"/>
                  <a:pt x="450568" y="362051"/>
                  <a:pt x="444422" y="369227"/>
                </a:cubicBezTo>
                <a:lnTo>
                  <a:pt x="402223" y="419256"/>
                </a:lnTo>
                <a:cubicBezTo>
                  <a:pt x="398126" y="423767"/>
                  <a:pt x="392800" y="427047"/>
                  <a:pt x="386654" y="427457"/>
                </a:cubicBezTo>
                <a:cubicBezTo>
                  <a:pt x="386654" y="427867"/>
                  <a:pt x="386654" y="428277"/>
                  <a:pt x="386654" y="428277"/>
                </a:cubicBezTo>
                <a:lnTo>
                  <a:pt x="386654" y="430738"/>
                </a:lnTo>
                <a:cubicBezTo>
                  <a:pt x="386654" y="454522"/>
                  <a:pt x="367808" y="473796"/>
                  <a:pt x="344045" y="473796"/>
                </a:cubicBezTo>
                <a:lnTo>
                  <a:pt x="201060" y="473796"/>
                </a:lnTo>
                <a:cubicBezTo>
                  <a:pt x="197373" y="473796"/>
                  <a:pt x="194095" y="470515"/>
                  <a:pt x="194095" y="466414"/>
                </a:cubicBezTo>
                <a:cubicBezTo>
                  <a:pt x="194095" y="462314"/>
                  <a:pt x="197373" y="459443"/>
                  <a:pt x="201060" y="459443"/>
                </a:cubicBezTo>
                <a:lnTo>
                  <a:pt x="344045" y="459443"/>
                </a:lnTo>
                <a:cubicBezTo>
                  <a:pt x="359614" y="459443"/>
                  <a:pt x="372315" y="446321"/>
                  <a:pt x="372315" y="430738"/>
                </a:cubicBezTo>
                <a:lnTo>
                  <a:pt x="372315" y="428277"/>
                </a:lnTo>
                <a:cubicBezTo>
                  <a:pt x="372315" y="413105"/>
                  <a:pt x="359614" y="400393"/>
                  <a:pt x="344045" y="400393"/>
                </a:cubicBezTo>
                <a:lnTo>
                  <a:pt x="261696" y="400393"/>
                </a:lnTo>
                <a:cubicBezTo>
                  <a:pt x="258008" y="400393"/>
                  <a:pt x="255960" y="397932"/>
                  <a:pt x="249814" y="391371"/>
                </a:cubicBezTo>
                <a:cubicBezTo>
                  <a:pt x="242849" y="383580"/>
                  <a:pt x="232607" y="379479"/>
                  <a:pt x="221955" y="379479"/>
                </a:cubicBezTo>
                <a:lnTo>
                  <a:pt x="122397" y="379479"/>
                </a:lnTo>
                <a:cubicBezTo>
                  <a:pt x="119529" y="379479"/>
                  <a:pt x="116252" y="380299"/>
                  <a:pt x="114203" y="382349"/>
                </a:cubicBezTo>
                <a:lnTo>
                  <a:pt x="87163" y="412285"/>
                </a:lnTo>
                <a:lnTo>
                  <a:pt x="171152" y="496350"/>
                </a:lnTo>
                <a:lnTo>
                  <a:pt x="307992" y="496350"/>
                </a:lnTo>
                <a:cubicBezTo>
                  <a:pt x="309221" y="496350"/>
                  <a:pt x="310450" y="496350"/>
                  <a:pt x="311679" y="496350"/>
                </a:cubicBezTo>
                <a:lnTo>
                  <a:pt x="403042" y="496350"/>
                </a:lnTo>
                <a:cubicBezTo>
                  <a:pt x="419021" y="496350"/>
                  <a:pt x="433360" y="489379"/>
                  <a:pt x="443193" y="477486"/>
                </a:cubicBezTo>
                <a:lnTo>
                  <a:pt x="497274" y="413105"/>
                </a:lnTo>
                <a:cubicBezTo>
                  <a:pt x="503009" y="406134"/>
                  <a:pt x="506287" y="397522"/>
                  <a:pt x="505468" y="388090"/>
                </a:cubicBezTo>
                <a:cubicBezTo>
                  <a:pt x="504238" y="379069"/>
                  <a:pt x="500141" y="370867"/>
                  <a:pt x="493176" y="365126"/>
                </a:cubicBezTo>
                <a:cubicBezTo>
                  <a:pt x="485802" y="358770"/>
                  <a:pt x="476686" y="356207"/>
                  <a:pt x="467877" y="357027"/>
                </a:cubicBezTo>
                <a:close/>
                <a:moveTo>
                  <a:pt x="258008" y="154759"/>
                </a:moveTo>
                <a:cubicBezTo>
                  <a:pt x="224413" y="190436"/>
                  <a:pt x="154764" y="269580"/>
                  <a:pt x="146979" y="322069"/>
                </a:cubicBezTo>
                <a:cubicBezTo>
                  <a:pt x="144521" y="336831"/>
                  <a:pt x="144521" y="351184"/>
                  <a:pt x="146160" y="365126"/>
                </a:cubicBezTo>
                <a:lnTo>
                  <a:pt x="221955" y="365126"/>
                </a:lnTo>
                <a:cubicBezTo>
                  <a:pt x="236704" y="365126"/>
                  <a:pt x="250634" y="371277"/>
                  <a:pt x="260466" y="381939"/>
                </a:cubicBezTo>
                <a:cubicBezTo>
                  <a:pt x="262105" y="383990"/>
                  <a:pt x="263334" y="385220"/>
                  <a:pt x="264154" y="386040"/>
                </a:cubicBezTo>
                <a:lnTo>
                  <a:pt x="303895" y="386040"/>
                </a:lnTo>
                <a:lnTo>
                  <a:pt x="303895" y="369227"/>
                </a:lnTo>
                <a:lnTo>
                  <a:pt x="296520" y="369227"/>
                </a:lnTo>
                <a:cubicBezTo>
                  <a:pt x="283819" y="369227"/>
                  <a:pt x="273167" y="358565"/>
                  <a:pt x="273167" y="345443"/>
                </a:cubicBezTo>
                <a:cubicBezTo>
                  <a:pt x="273167" y="341752"/>
                  <a:pt x="276445" y="338472"/>
                  <a:pt x="280132" y="338472"/>
                </a:cubicBezTo>
                <a:cubicBezTo>
                  <a:pt x="284229" y="338472"/>
                  <a:pt x="287507" y="341752"/>
                  <a:pt x="287507" y="345443"/>
                </a:cubicBezTo>
                <a:cubicBezTo>
                  <a:pt x="287507" y="350774"/>
                  <a:pt x="291604" y="354875"/>
                  <a:pt x="296520" y="354875"/>
                </a:cubicBezTo>
                <a:lnTo>
                  <a:pt x="314547" y="354875"/>
                </a:lnTo>
                <a:cubicBezTo>
                  <a:pt x="325609" y="354875"/>
                  <a:pt x="334213" y="345853"/>
                  <a:pt x="334213" y="335191"/>
                </a:cubicBezTo>
                <a:cubicBezTo>
                  <a:pt x="334213" y="328220"/>
                  <a:pt x="330525" y="322069"/>
                  <a:pt x="323970" y="320018"/>
                </a:cubicBezTo>
                <a:lnTo>
                  <a:pt x="292013" y="306076"/>
                </a:lnTo>
                <a:cubicBezTo>
                  <a:pt x="280542" y="301155"/>
                  <a:pt x="273167" y="290083"/>
                  <a:pt x="273167" y="277781"/>
                </a:cubicBezTo>
                <a:cubicBezTo>
                  <a:pt x="273167" y="260558"/>
                  <a:pt x="287097" y="246206"/>
                  <a:pt x="303895" y="245385"/>
                </a:cubicBezTo>
                <a:lnTo>
                  <a:pt x="303895" y="225292"/>
                </a:lnTo>
                <a:cubicBezTo>
                  <a:pt x="303895" y="221191"/>
                  <a:pt x="307172" y="217911"/>
                  <a:pt x="310860" y="217911"/>
                </a:cubicBezTo>
                <a:cubicBezTo>
                  <a:pt x="314957" y="217911"/>
                  <a:pt x="317825" y="221191"/>
                  <a:pt x="317825" y="225292"/>
                </a:cubicBezTo>
                <a:lnTo>
                  <a:pt x="317825" y="245385"/>
                </a:lnTo>
                <a:lnTo>
                  <a:pt x="325199" y="245385"/>
                </a:lnTo>
                <a:cubicBezTo>
                  <a:pt x="338310" y="245385"/>
                  <a:pt x="348552" y="255637"/>
                  <a:pt x="348552" y="268759"/>
                </a:cubicBezTo>
                <a:cubicBezTo>
                  <a:pt x="348552" y="272450"/>
                  <a:pt x="345684" y="275731"/>
                  <a:pt x="341178" y="275731"/>
                </a:cubicBezTo>
                <a:cubicBezTo>
                  <a:pt x="337490" y="275731"/>
                  <a:pt x="334213" y="272450"/>
                  <a:pt x="334213" y="268759"/>
                </a:cubicBezTo>
                <a:cubicBezTo>
                  <a:pt x="334213" y="263429"/>
                  <a:pt x="330116" y="259328"/>
                  <a:pt x="325199" y="259328"/>
                </a:cubicBezTo>
                <a:lnTo>
                  <a:pt x="305943" y="259328"/>
                </a:lnTo>
                <a:cubicBezTo>
                  <a:pt x="295701" y="259328"/>
                  <a:pt x="287507" y="267529"/>
                  <a:pt x="287507" y="277781"/>
                </a:cubicBezTo>
                <a:cubicBezTo>
                  <a:pt x="287507" y="284342"/>
                  <a:pt x="291604" y="290493"/>
                  <a:pt x="297749" y="292954"/>
                </a:cubicBezTo>
                <a:lnTo>
                  <a:pt x="329706" y="306486"/>
                </a:lnTo>
                <a:cubicBezTo>
                  <a:pt x="341178" y="311407"/>
                  <a:pt x="348552" y="322889"/>
                  <a:pt x="348552" y="335191"/>
                </a:cubicBezTo>
                <a:cubicBezTo>
                  <a:pt x="348552" y="352414"/>
                  <a:pt x="335032" y="367177"/>
                  <a:pt x="317825" y="368817"/>
                </a:cubicBezTo>
                <a:lnTo>
                  <a:pt x="317825" y="386040"/>
                </a:lnTo>
                <a:lnTo>
                  <a:pt x="344045" y="386040"/>
                </a:lnTo>
                <a:cubicBezTo>
                  <a:pt x="362072" y="386040"/>
                  <a:pt x="377231" y="397112"/>
                  <a:pt x="383786" y="413105"/>
                </a:cubicBezTo>
                <a:lnTo>
                  <a:pt x="385016" y="413105"/>
                </a:lnTo>
                <a:cubicBezTo>
                  <a:pt x="387064" y="413105"/>
                  <a:pt x="389932" y="412285"/>
                  <a:pt x="391161" y="410234"/>
                </a:cubicBezTo>
                <a:lnTo>
                  <a:pt x="433770" y="360206"/>
                </a:lnTo>
                <a:cubicBezTo>
                  <a:pt x="443193" y="348724"/>
                  <a:pt x="456713" y="342983"/>
                  <a:pt x="470233" y="342572"/>
                </a:cubicBezTo>
                <a:cubicBezTo>
                  <a:pt x="470643" y="335601"/>
                  <a:pt x="470233" y="328630"/>
                  <a:pt x="469824" y="321249"/>
                </a:cubicBezTo>
                <a:cubicBezTo>
                  <a:pt x="464907" y="269170"/>
                  <a:pt x="393210" y="190436"/>
                  <a:pt x="357975" y="154759"/>
                </a:cubicBezTo>
                <a:close/>
                <a:moveTo>
                  <a:pt x="274908" y="14207"/>
                </a:moveTo>
                <a:cubicBezTo>
                  <a:pt x="261696" y="13797"/>
                  <a:pt x="248995" y="14515"/>
                  <a:pt x="236294" y="17385"/>
                </a:cubicBezTo>
                <a:cubicBezTo>
                  <a:pt x="235065" y="17795"/>
                  <a:pt x="234655" y="18205"/>
                  <a:pt x="234246" y="18616"/>
                </a:cubicBezTo>
                <a:cubicBezTo>
                  <a:pt x="234246" y="19436"/>
                  <a:pt x="233426" y="20256"/>
                  <a:pt x="234246" y="21486"/>
                </a:cubicBezTo>
                <a:lnTo>
                  <a:pt x="276035" y="124004"/>
                </a:lnTo>
                <a:lnTo>
                  <a:pt x="290375" y="124004"/>
                </a:lnTo>
                <a:lnTo>
                  <a:pt x="270709" y="47321"/>
                </a:lnTo>
                <a:cubicBezTo>
                  <a:pt x="269480" y="43220"/>
                  <a:pt x="271938" y="39939"/>
                  <a:pt x="275625" y="38709"/>
                </a:cubicBezTo>
                <a:cubicBezTo>
                  <a:pt x="279313" y="37479"/>
                  <a:pt x="283410" y="39939"/>
                  <a:pt x="284229" y="43630"/>
                </a:cubicBezTo>
                <a:lnTo>
                  <a:pt x="305124" y="124004"/>
                </a:lnTo>
                <a:lnTo>
                  <a:pt x="307172" y="124004"/>
                </a:lnTo>
                <a:lnTo>
                  <a:pt x="330935" y="66184"/>
                </a:lnTo>
                <a:cubicBezTo>
                  <a:pt x="332574" y="62493"/>
                  <a:pt x="336671" y="60853"/>
                  <a:pt x="340358" y="62493"/>
                </a:cubicBezTo>
                <a:cubicBezTo>
                  <a:pt x="344045" y="64134"/>
                  <a:pt x="345684" y="67824"/>
                  <a:pt x="344455" y="71515"/>
                </a:cubicBezTo>
                <a:lnTo>
                  <a:pt x="322331" y="124004"/>
                </a:lnTo>
                <a:lnTo>
                  <a:pt x="339539" y="124004"/>
                </a:lnTo>
                <a:lnTo>
                  <a:pt x="389522" y="25997"/>
                </a:lnTo>
                <a:cubicBezTo>
                  <a:pt x="390342" y="24767"/>
                  <a:pt x="389932" y="23536"/>
                  <a:pt x="389522" y="22716"/>
                </a:cubicBezTo>
                <a:cubicBezTo>
                  <a:pt x="389113" y="22306"/>
                  <a:pt x="388293" y="21486"/>
                  <a:pt x="386654" y="21486"/>
                </a:cubicBezTo>
                <a:cubicBezTo>
                  <a:pt x="361663" y="22306"/>
                  <a:pt x="338719" y="19846"/>
                  <a:pt x="316595" y="17795"/>
                </a:cubicBezTo>
                <a:cubicBezTo>
                  <a:pt x="301846" y="16155"/>
                  <a:pt x="288121" y="14617"/>
                  <a:pt x="274908" y="14207"/>
                </a:cubicBezTo>
                <a:close/>
                <a:moveTo>
                  <a:pt x="274755" y="60"/>
                </a:moveTo>
                <a:cubicBezTo>
                  <a:pt x="288838" y="367"/>
                  <a:pt x="303280" y="1803"/>
                  <a:pt x="318234" y="3443"/>
                </a:cubicBezTo>
                <a:cubicBezTo>
                  <a:pt x="339539" y="5493"/>
                  <a:pt x="362072" y="7954"/>
                  <a:pt x="386245" y="7134"/>
                </a:cubicBezTo>
                <a:cubicBezTo>
                  <a:pt x="392390" y="7134"/>
                  <a:pt x="398126" y="10004"/>
                  <a:pt x="401404" y="15335"/>
                </a:cubicBezTo>
                <a:cubicBezTo>
                  <a:pt x="404681" y="20666"/>
                  <a:pt x="405091" y="26817"/>
                  <a:pt x="402223" y="32558"/>
                </a:cubicBezTo>
                <a:lnTo>
                  <a:pt x="355517" y="124004"/>
                </a:lnTo>
                <a:lnTo>
                  <a:pt x="371495" y="124004"/>
                </a:lnTo>
                <a:cubicBezTo>
                  <a:pt x="375592" y="124004"/>
                  <a:pt x="378870" y="127285"/>
                  <a:pt x="378870" y="130975"/>
                </a:cubicBezTo>
                <a:cubicBezTo>
                  <a:pt x="378870" y="134666"/>
                  <a:pt x="376002" y="137947"/>
                  <a:pt x="372315" y="137947"/>
                </a:cubicBezTo>
                <a:cubicBezTo>
                  <a:pt x="372315" y="138767"/>
                  <a:pt x="372725" y="139177"/>
                  <a:pt x="372725" y="139997"/>
                </a:cubicBezTo>
                <a:lnTo>
                  <a:pt x="372315" y="140407"/>
                </a:lnTo>
                <a:lnTo>
                  <a:pt x="373544" y="140407"/>
                </a:lnTo>
                <a:cubicBezTo>
                  <a:pt x="377641" y="140407"/>
                  <a:pt x="380919" y="143688"/>
                  <a:pt x="380919" y="147788"/>
                </a:cubicBezTo>
                <a:cubicBezTo>
                  <a:pt x="380919" y="150659"/>
                  <a:pt x="379280" y="153119"/>
                  <a:pt x="377231" y="154349"/>
                </a:cubicBezTo>
                <a:cubicBezTo>
                  <a:pt x="415333" y="193716"/>
                  <a:pt x="479247" y="267119"/>
                  <a:pt x="484163" y="320018"/>
                </a:cubicBezTo>
                <a:cubicBezTo>
                  <a:pt x="484573" y="328220"/>
                  <a:pt x="484982" y="336421"/>
                  <a:pt x="484573" y="344623"/>
                </a:cubicBezTo>
                <a:cubicBezTo>
                  <a:pt x="490718" y="346673"/>
                  <a:pt x="496864" y="349544"/>
                  <a:pt x="502190" y="354054"/>
                </a:cubicBezTo>
                <a:cubicBezTo>
                  <a:pt x="512432" y="362256"/>
                  <a:pt x="518168" y="374148"/>
                  <a:pt x="519397" y="386860"/>
                </a:cubicBezTo>
                <a:cubicBezTo>
                  <a:pt x="520626" y="399983"/>
                  <a:pt x="516939" y="412695"/>
                  <a:pt x="508335" y="422536"/>
                </a:cubicBezTo>
                <a:lnTo>
                  <a:pt x="453845" y="486918"/>
                </a:lnTo>
                <a:cubicBezTo>
                  <a:pt x="441554" y="502091"/>
                  <a:pt x="423118" y="510702"/>
                  <a:pt x="403042" y="510702"/>
                </a:cubicBezTo>
                <a:lnTo>
                  <a:pt x="311679" y="510702"/>
                </a:lnTo>
                <a:cubicBezTo>
                  <a:pt x="310040" y="510702"/>
                  <a:pt x="308401" y="510292"/>
                  <a:pt x="306763" y="510292"/>
                </a:cubicBezTo>
                <a:lnTo>
                  <a:pt x="180985" y="510292"/>
                </a:lnTo>
                <a:cubicBezTo>
                  <a:pt x="180985" y="511522"/>
                  <a:pt x="180985" y="512343"/>
                  <a:pt x="180985" y="513573"/>
                </a:cubicBezTo>
                <a:cubicBezTo>
                  <a:pt x="180985" y="518904"/>
                  <a:pt x="179346" y="523415"/>
                  <a:pt x="175658" y="527105"/>
                </a:cubicBezTo>
                <a:lnTo>
                  <a:pt x="130591" y="572213"/>
                </a:lnTo>
                <a:cubicBezTo>
                  <a:pt x="126904" y="575494"/>
                  <a:pt x="122397" y="577954"/>
                  <a:pt x="117481" y="577954"/>
                </a:cubicBezTo>
                <a:cubicBezTo>
                  <a:pt x="112565" y="577954"/>
                  <a:pt x="107648" y="575494"/>
                  <a:pt x="104371" y="572213"/>
                </a:cubicBezTo>
                <a:lnTo>
                  <a:pt x="5223" y="472976"/>
                </a:lnTo>
                <a:cubicBezTo>
                  <a:pt x="-1742" y="466004"/>
                  <a:pt x="-1742" y="454112"/>
                  <a:pt x="5223" y="447141"/>
                </a:cubicBezTo>
                <a:lnTo>
                  <a:pt x="50700" y="401623"/>
                </a:lnTo>
                <a:cubicBezTo>
                  <a:pt x="57665" y="394652"/>
                  <a:pt x="69956" y="394652"/>
                  <a:pt x="76921" y="401623"/>
                </a:cubicBezTo>
                <a:lnTo>
                  <a:pt x="77330" y="401623"/>
                </a:lnTo>
                <a:lnTo>
                  <a:pt x="104371" y="372508"/>
                </a:lnTo>
                <a:cubicBezTo>
                  <a:pt x="108877" y="367587"/>
                  <a:pt x="115432" y="365126"/>
                  <a:pt x="122397" y="365126"/>
                </a:cubicBezTo>
                <a:lnTo>
                  <a:pt x="131820" y="365126"/>
                </a:lnTo>
                <a:cubicBezTo>
                  <a:pt x="129772" y="350364"/>
                  <a:pt x="130591" y="335191"/>
                  <a:pt x="132640" y="319608"/>
                </a:cubicBezTo>
                <a:cubicBezTo>
                  <a:pt x="140834" y="267119"/>
                  <a:pt x="203518" y="192896"/>
                  <a:pt x="239981" y="153119"/>
                </a:cubicBezTo>
                <a:cubicBezTo>
                  <a:pt x="238752" y="151889"/>
                  <a:pt x="237523" y="149839"/>
                  <a:pt x="237523" y="147788"/>
                </a:cubicBezTo>
                <a:cubicBezTo>
                  <a:pt x="237523" y="143688"/>
                  <a:pt x="240801" y="140407"/>
                  <a:pt x="244898" y="140407"/>
                </a:cubicBezTo>
                <a:lnTo>
                  <a:pt x="246127" y="140407"/>
                </a:lnTo>
                <a:lnTo>
                  <a:pt x="246127" y="139997"/>
                </a:lnTo>
                <a:cubicBezTo>
                  <a:pt x="246127" y="139177"/>
                  <a:pt x="246127" y="138767"/>
                  <a:pt x="246537" y="137947"/>
                </a:cubicBezTo>
                <a:cubicBezTo>
                  <a:pt x="242849" y="137947"/>
                  <a:pt x="239981" y="134666"/>
                  <a:pt x="239981" y="130975"/>
                </a:cubicBezTo>
                <a:cubicBezTo>
                  <a:pt x="239981" y="127285"/>
                  <a:pt x="242849" y="124004"/>
                  <a:pt x="246946" y="124004"/>
                </a:cubicBezTo>
                <a:lnTo>
                  <a:pt x="260876" y="124004"/>
                </a:lnTo>
                <a:lnTo>
                  <a:pt x="221135" y="26817"/>
                </a:lnTo>
                <a:cubicBezTo>
                  <a:pt x="219087" y="22306"/>
                  <a:pt x="219496" y="16565"/>
                  <a:pt x="221955" y="12054"/>
                </a:cubicBezTo>
                <a:cubicBezTo>
                  <a:pt x="224413" y="7544"/>
                  <a:pt x="228510" y="4263"/>
                  <a:pt x="233426" y="3443"/>
                </a:cubicBezTo>
                <a:cubicBezTo>
                  <a:pt x="246946" y="572"/>
                  <a:pt x="260671" y="-248"/>
                  <a:pt x="274755" y="6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2" name="Freeform 8">
            <a:extLst>
              <a:ext uri="{FF2B5EF4-FFF2-40B4-BE49-F238E27FC236}">
                <a16:creationId xmlns:a16="http://schemas.microsoft.com/office/drawing/2014/main" id="{780D2181-10C1-068A-3AC1-B6FB03B127E1}"/>
              </a:ext>
            </a:extLst>
          </p:cNvPr>
          <p:cNvSpPr>
            <a:spLocks noChangeArrowheads="1"/>
          </p:cNvSpPr>
          <p:nvPr/>
        </p:nvSpPr>
        <p:spPr bwMode="auto">
          <a:xfrm>
            <a:off x="2997198" y="2775403"/>
            <a:ext cx="238812" cy="269039"/>
          </a:xfrm>
          <a:custGeom>
            <a:avLst/>
            <a:gdLst>
              <a:gd name="connsiteX0" fmla="*/ 292771 w 364992"/>
              <a:gd name="connsiteY0" fmla="*/ 388917 h 516941"/>
              <a:gd name="connsiteX1" fmla="*/ 321440 w 364992"/>
              <a:gd name="connsiteY1" fmla="*/ 388917 h 516941"/>
              <a:gd name="connsiteX2" fmla="*/ 328813 w 364992"/>
              <a:gd name="connsiteY2" fmla="*/ 395946 h 516941"/>
              <a:gd name="connsiteX3" fmla="*/ 321440 w 364992"/>
              <a:gd name="connsiteY3" fmla="*/ 402975 h 516941"/>
              <a:gd name="connsiteX4" fmla="*/ 292771 w 364992"/>
              <a:gd name="connsiteY4" fmla="*/ 402975 h 516941"/>
              <a:gd name="connsiteX5" fmla="*/ 285808 w 364992"/>
              <a:gd name="connsiteY5" fmla="*/ 395946 h 516941"/>
              <a:gd name="connsiteX6" fmla="*/ 292771 w 364992"/>
              <a:gd name="connsiteY6" fmla="*/ 388917 h 516941"/>
              <a:gd name="connsiteX7" fmla="*/ 236695 w 364992"/>
              <a:gd name="connsiteY7" fmla="*/ 388917 h 516941"/>
              <a:gd name="connsiteX8" fmla="*/ 265364 w 364992"/>
              <a:gd name="connsiteY8" fmla="*/ 388917 h 516941"/>
              <a:gd name="connsiteX9" fmla="*/ 272736 w 364992"/>
              <a:gd name="connsiteY9" fmla="*/ 395946 h 516941"/>
              <a:gd name="connsiteX10" fmla="*/ 265364 w 364992"/>
              <a:gd name="connsiteY10" fmla="*/ 402975 h 516941"/>
              <a:gd name="connsiteX11" fmla="*/ 236695 w 364992"/>
              <a:gd name="connsiteY11" fmla="*/ 402975 h 516941"/>
              <a:gd name="connsiteX12" fmla="*/ 229732 w 364992"/>
              <a:gd name="connsiteY12" fmla="*/ 395946 h 516941"/>
              <a:gd name="connsiteX13" fmla="*/ 236695 w 364992"/>
              <a:gd name="connsiteY13" fmla="*/ 388917 h 516941"/>
              <a:gd name="connsiteX14" fmla="*/ 179219 w 364992"/>
              <a:gd name="connsiteY14" fmla="*/ 388917 h 516941"/>
              <a:gd name="connsiteX15" fmla="*/ 207889 w 364992"/>
              <a:gd name="connsiteY15" fmla="*/ 388917 h 516941"/>
              <a:gd name="connsiteX16" fmla="*/ 214851 w 364992"/>
              <a:gd name="connsiteY16" fmla="*/ 395946 h 516941"/>
              <a:gd name="connsiteX17" fmla="*/ 207889 w 364992"/>
              <a:gd name="connsiteY17" fmla="*/ 402975 h 516941"/>
              <a:gd name="connsiteX18" fmla="*/ 179219 w 364992"/>
              <a:gd name="connsiteY18" fmla="*/ 402975 h 516941"/>
              <a:gd name="connsiteX19" fmla="*/ 171847 w 364992"/>
              <a:gd name="connsiteY19" fmla="*/ 395946 h 516941"/>
              <a:gd name="connsiteX20" fmla="*/ 179219 w 364992"/>
              <a:gd name="connsiteY20" fmla="*/ 388917 h 516941"/>
              <a:gd name="connsiteX21" fmla="*/ 120925 w 364992"/>
              <a:gd name="connsiteY21" fmla="*/ 388917 h 516941"/>
              <a:gd name="connsiteX22" fmla="*/ 150004 w 364992"/>
              <a:gd name="connsiteY22" fmla="*/ 388917 h 516941"/>
              <a:gd name="connsiteX23" fmla="*/ 156966 w 364992"/>
              <a:gd name="connsiteY23" fmla="*/ 395946 h 516941"/>
              <a:gd name="connsiteX24" fmla="*/ 150004 w 364992"/>
              <a:gd name="connsiteY24" fmla="*/ 402975 h 516941"/>
              <a:gd name="connsiteX25" fmla="*/ 120925 w 364992"/>
              <a:gd name="connsiteY25" fmla="*/ 402975 h 516941"/>
              <a:gd name="connsiteX26" fmla="*/ 113962 w 364992"/>
              <a:gd name="connsiteY26" fmla="*/ 395946 h 516941"/>
              <a:gd name="connsiteX27" fmla="*/ 120925 w 364992"/>
              <a:gd name="connsiteY27" fmla="*/ 388917 h 516941"/>
              <a:gd name="connsiteX28" fmla="*/ 64848 w 364992"/>
              <a:gd name="connsiteY28" fmla="*/ 388917 h 516941"/>
              <a:gd name="connsiteX29" fmla="*/ 93517 w 364992"/>
              <a:gd name="connsiteY29" fmla="*/ 388917 h 516941"/>
              <a:gd name="connsiteX30" fmla="*/ 100889 w 364992"/>
              <a:gd name="connsiteY30" fmla="*/ 395946 h 516941"/>
              <a:gd name="connsiteX31" fmla="*/ 93517 w 364992"/>
              <a:gd name="connsiteY31" fmla="*/ 402975 h 516941"/>
              <a:gd name="connsiteX32" fmla="*/ 64848 w 364992"/>
              <a:gd name="connsiteY32" fmla="*/ 402975 h 516941"/>
              <a:gd name="connsiteX33" fmla="*/ 57885 w 364992"/>
              <a:gd name="connsiteY33" fmla="*/ 395946 h 516941"/>
              <a:gd name="connsiteX34" fmla="*/ 64848 w 364992"/>
              <a:gd name="connsiteY34" fmla="*/ 388917 h 516941"/>
              <a:gd name="connsiteX35" fmla="*/ 206013 w 364992"/>
              <a:gd name="connsiteY35" fmla="*/ 320179 h 516941"/>
              <a:gd name="connsiteX36" fmla="*/ 297848 w 364992"/>
              <a:gd name="connsiteY36" fmla="*/ 320179 h 516941"/>
              <a:gd name="connsiteX37" fmla="*/ 305294 w 364992"/>
              <a:gd name="connsiteY37" fmla="*/ 327414 h 516941"/>
              <a:gd name="connsiteX38" fmla="*/ 297848 w 364992"/>
              <a:gd name="connsiteY38" fmla="*/ 334248 h 516941"/>
              <a:gd name="connsiteX39" fmla="*/ 206013 w 364992"/>
              <a:gd name="connsiteY39" fmla="*/ 334248 h 516941"/>
              <a:gd name="connsiteX40" fmla="*/ 198981 w 364992"/>
              <a:gd name="connsiteY40" fmla="*/ 327414 h 516941"/>
              <a:gd name="connsiteX41" fmla="*/ 206013 w 364992"/>
              <a:gd name="connsiteY41" fmla="*/ 320179 h 516941"/>
              <a:gd name="connsiteX42" fmla="*/ 68873 w 364992"/>
              <a:gd name="connsiteY42" fmla="*/ 320179 h 516941"/>
              <a:gd name="connsiteX43" fmla="*/ 175331 w 364992"/>
              <a:gd name="connsiteY43" fmla="*/ 320179 h 516941"/>
              <a:gd name="connsiteX44" fmla="*/ 182291 w 364992"/>
              <a:gd name="connsiteY44" fmla="*/ 327414 h 516941"/>
              <a:gd name="connsiteX45" fmla="*/ 175331 w 364992"/>
              <a:gd name="connsiteY45" fmla="*/ 334248 h 516941"/>
              <a:gd name="connsiteX46" fmla="*/ 68873 w 364992"/>
              <a:gd name="connsiteY46" fmla="*/ 334248 h 516941"/>
              <a:gd name="connsiteX47" fmla="*/ 61503 w 364992"/>
              <a:gd name="connsiteY47" fmla="*/ 327414 h 516941"/>
              <a:gd name="connsiteX48" fmla="*/ 68873 w 364992"/>
              <a:gd name="connsiteY48" fmla="*/ 320179 h 516941"/>
              <a:gd name="connsiteX49" fmla="*/ 120980 w 364992"/>
              <a:gd name="connsiteY49" fmla="*/ 258675 h 516941"/>
              <a:gd name="connsiteX50" fmla="*/ 244009 w 364992"/>
              <a:gd name="connsiteY50" fmla="*/ 258675 h 516941"/>
              <a:gd name="connsiteX51" fmla="*/ 251027 w 364992"/>
              <a:gd name="connsiteY51" fmla="*/ 265508 h 516941"/>
              <a:gd name="connsiteX52" fmla="*/ 244009 w 364992"/>
              <a:gd name="connsiteY52" fmla="*/ 272744 h 516941"/>
              <a:gd name="connsiteX53" fmla="*/ 120980 w 364992"/>
              <a:gd name="connsiteY53" fmla="*/ 272744 h 516941"/>
              <a:gd name="connsiteX54" fmla="*/ 113962 w 364992"/>
              <a:gd name="connsiteY54" fmla="*/ 265508 h 516941"/>
              <a:gd name="connsiteX55" fmla="*/ 120980 w 364992"/>
              <a:gd name="connsiteY55" fmla="*/ 258675 h 516941"/>
              <a:gd name="connsiteX56" fmla="*/ 68861 w 364992"/>
              <a:gd name="connsiteY56" fmla="*/ 198981 h 516941"/>
              <a:gd name="connsiteX57" fmla="*/ 296132 w 364992"/>
              <a:gd name="connsiteY57" fmla="*/ 198981 h 516941"/>
              <a:gd name="connsiteX58" fmla="*/ 303489 w 364992"/>
              <a:gd name="connsiteY58" fmla="*/ 206010 h 516941"/>
              <a:gd name="connsiteX59" fmla="*/ 296132 w 364992"/>
              <a:gd name="connsiteY59" fmla="*/ 213038 h 516941"/>
              <a:gd name="connsiteX60" fmla="*/ 68861 w 364992"/>
              <a:gd name="connsiteY60" fmla="*/ 213038 h 516941"/>
              <a:gd name="connsiteX61" fmla="*/ 61503 w 364992"/>
              <a:gd name="connsiteY61" fmla="*/ 206010 h 516941"/>
              <a:gd name="connsiteX62" fmla="*/ 68861 w 364992"/>
              <a:gd name="connsiteY62" fmla="*/ 198981 h 516941"/>
              <a:gd name="connsiteX63" fmla="*/ 182496 w 364992"/>
              <a:gd name="connsiteY63" fmla="*/ 37987 h 516941"/>
              <a:gd name="connsiteX64" fmla="*/ 189827 w 364992"/>
              <a:gd name="connsiteY64" fmla="*/ 44960 h 516941"/>
              <a:gd name="connsiteX65" fmla="*/ 189827 w 364992"/>
              <a:gd name="connsiteY65" fmla="*/ 58905 h 516941"/>
              <a:gd name="connsiteX66" fmla="*/ 193493 w 364992"/>
              <a:gd name="connsiteY66" fmla="*/ 58905 h 516941"/>
              <a:gd name="connsiteX67" fmla="*/ 213044 w 364992"/>
              <a:gd name="connsiteY67" fmla="*/ 78593 h 516941"/>
              <a:gd name="connsiteX68" fmla="*/ 206119 w 364992"/>
              <a:gd name="connsiteY68" fmla="*/ 85566 h 516941"/>
              <a:gd name="connsiteX69" fmla="*/ 198788 w 364992"/>
              <a:gd name="connsiteY69" fmla="*/ 78593 h 516941"/>
              <a:gd name="connsiteX70" fmla="*/ 193493 w 364992"/>
              <a:gd name="connsiteY70" fmla="*/ 73261 h 516941"/>
              <a:gd name="connsiteX71" fmla="*/ 178830 w 364992"/>
              <a:gd name="connsiteY71" fmla="*/ 73261 h 516941"/>
              <a:gd name="connsiteX72" fmla="*/ 166204 w 364992"/>
              <a:gd name="connsiteY72" fmla="*/ 85566 h 516941"/>
              <a:gd name="connsiteX73" fmla="*/ 172720 w 364992"/>
              <a:gd name="connsiteY73" fmla="*/ 95820 h 516941"/>
              <a:gd name="connsiteX74" fmla="*/ 197566 w 364992"/>
              <a:gd name="connsiteY74" fmla="*/ 106484 h 516941"/>
              <a:gd name="connsiteX75" fmla="*/ 213044 w 364992"/>
              <a:gd name="connsiteY75" fmla="*/ 130273 h 516941"/>
              <a:gd name="connsiteX76" fmla="*/ 189827 w 364992"/>
              <a:gd name="connsiteY76" fmla="*/ 157754 h 516941"/>
              <a:gd name="connsiteX77" fmla="*/ 189827 w 364992"/>
              <a:gd name="connsiteY77" fmla="*/ 171290 h 516941"/>
              <a:gd name="connsiteX78" fmla="*/ 182496 w 364992"/>
              <a:gd name="connsiteY78" fmla="*/ 178673 h 516941"/>
              <a:gd name="connsiteX79" fmla="*/ 175164 w 364992"/>
              <a:gd name="connsiteY79" fmla="*/ 171290 h 516941"/>
              <a:gd name="connsiteX80" fmla="*/ 175164 w 364992"/>
              <a:gd name="connsiteY80" fmla="*/ 158164 h 516941"/>
              <a:gd name="connsiteX81" fmla="*/ 171499 w 364992"/>
              <a:gd name="connsiteY81" fmla="*/ 158164 h 516941"/>
              <a:gd name="connsiteX82" fmla="*/ 151948 w 364992"/>
              <a:gd name="connsiteY82" fmla="*/ 138477 h 516941"/>
              <a:gd name="connsiteX83" fmla="*/ 158872 w 364992"/>
              <a:gd name="connsiteY83" fmla="*/ 131094 h 516941"/>
              <a:gd name="connsiteX84" fmla="*/ 166204 w 364992"/>
              <a:gd name="connsiteY84" fmla="*/ 138477 h 516941"/>
              <a:gd name="connsiteX85" fmla="*/ 171499 w 364992"/>
              <a:gd name="connsiteY85" fmla="*/ 143809 h 516941"/>
              <a:gd name="connsiteX86" fmla="*/ 185347 w 364992"/>
              <a:gd name="connsiteY86" fmla="*/ 143809 h 516941"/>
              <a:gd name="connsiteX87" fmla="*/ 198788 w 364992"/>
              <a:gd name="connsiteY87" fmla="*/ 130273 h 516941"/>
              <a:gd name="connsiteX88" fmla="*/ 192271 w 364992"/>
              <a:gd name="connsiteY88" fmla="*/ 119609 h 516941"/>
              <a:gd name="connsiteX89" fmla="*/ 167426 w 364992"/>
              <a:gd name="connsiteY89" fmla="*/ 108945 h 516941"/>
              <a:gd name="connsiteX90" fmla="*/ 151948 w 364992"/>
              <a:gd name="connsiteY90" fmla="*/ 85566 h 516941"/>
              <a:gd name="connsiteX91" fmla="*/ 175164 w 364992"/>
              <a:gd name="connsiteY91" fmla="*/ 58905 h 516941"/>
              <a:gd name="connsiteX92" fmla="*/ 175164 w 364992"/>
              <a:gd name="connsiteY92" fmla="*/ 44960 h 516941"/>
              <a:gd name="connsiteX93" fmla="*/ 182496 w 364992"/>
              <a:gd name="connsiteY93" fmla="*/ 37987 h 516941"/>
              <a:gd name="connsiteX94" fmla="*/ 35269 w 364992"/>
              <a:gd name="connsiteY94" fmla="*/ 14371 h 516941"/>
              <a:gd name="connsiteX95" fmla="*/ 14764 w 364992"/>
              <a:gd name="connsiteY95" fmla="*/ 35311 h 516941"/>
              <a:gd name="connsiteX96" fmla="*/ 14764 w 364992"/>
              <a:gd name="connsiteY96" fmla="*/ 389245 h 516941"/>
              <a:gd name="connsiteX97" fmla="*/ 36089 w 364992"/>
              <a:gd name="connsiteY97" fmla="*/ 389245 h 516941"/>
              <a:gd name="connsiteX98" fmla="*/ 43061 w 364992"/>
              <a:gd name="connsiteY98" fmla="*/ 396225 h 516941"/>
              <a:gd name="connsiteX99" fmla="*/ 36089 w 364992"/>
              <a:gd name="connsiteY99" fmla="*/ 403206 h 516941"/>
              <a:gd name="connsiteX100" fmla="*/ 14764 w 364992"/>
              <a:gd name="connsiteY100" fmla="*/ 403206 h 516941"/>
              <a:gd name="connsiteX101" fmla="*/ 14764 w 364992"/>
              <a:gd name="connsiteY101" fmla="*/ 448782 h 516941"/>
              <a:gd name="connsiteX102" fmla="*/ 14764 w 364992"/>
              <a:gd name="connsiteY102" fmla="*/ 463153 h 516941"/>
              <a:gd name="connsiteX103" fmla="*/ 16404 w 364992"/>
              <a:gd name="connsiteY103" fmla="*/ 466848 h 516941"/>
              <a:gd name="connsiteX104" fmla="*/ 20505 w 364992"/>
              <a:gd name="connsiteY104" fmla="*/ 467259 h 516941"/>
              <a:gd name="connsiteX105" fmla="*/ 89813 w 364992"/>
              <a:gd name="connsiteY105" fmla="*/ 445086 h 516941"/>
              <a:gd name="connsiteX106" fmla="*/ 95554 w 364992"/>
              <a:gd name="connsiteY106" fmla="*/ 444265 h 516941"/>
              <a:gd name="connsiteX107" fmla="*/ 101295 w 364992"/>
              <a:gd name="connsiteY107" fmla="*/ 445086 h 516941"/>
              <a:gd name="connsiteX108" fmla="*/ 181266 w 364992"/>
              <a:gd name="connsiteY108" fmla="*/ 470954 h 516941"/>
              <a:gd name="connsiteX109" fmla="*/ 184136 w 364992"/>
              <a:gd name="connsiteY109" fmla="*/ 470954 h 516941"/>
              <a:gd name="connsiteX110" fmla="*/ 263696 w 364992"/>
              <a:gd name="connsiteY110" fmla="*/ 445086 h 516941"/>
              <a:gd name="connsiteX111" fmla="*/ 275179 w 364992"/>
              <a:gd name="connsiteY111" fmla="*/ 445086 h 516941"/>
              <a:gd name="connsiteX112" fmla="*/ 344487 w 364992"/>
              <a:gd name="connsiteY112" fmla="*/ 467669 h 516941"/>
              <a:gd name="connsiteX113" fmla="*/ 348588 w 364992"/>
              <a:gd name="connsiteY113" fmla="*/ 466848 h 516941"/>
              <a:gd name="connsiteX114" fmla="*/ 350638 w 364992"/>
              <a:gd name="connsiteY114" fmla="*/ 463153 h 516941"/>
              <a:gd name="connsiteX115" fmla="*/ 350638 w 364992"/>
              <a:gd name="connsiteY115" fmla="*/ 403206 h 516941"/>
              <a:gd name="connsiteX116" fmla="*/ 350228 w 364992"/>
              <a:gd name="connsiteY116" fmla="*/ 403206 h 516941"/>
              <a:gd name="connsiteX117" fmla="*/ 343257 w 364992"/>
              <a:gd name="connsiteY117" fmla="*/ 396225 h 516941"/>
              <a:gd name="connsiteX118" fmla="*/ 350228 w 364992"/>
              <a:gd name="connsiteY118" fmla="*/ 389245 h 516941"/>
              <a:gd name="connsiteX119" fmla="*/ 350638 w 364992"/>
              <a:gd name="connsiteY119" fmla="*/ 389245 h 516941"/>
              <a:gd name="connsiteX120" fmla="*/ 350638 w 364992"/>
              <a:gd name="connsiteY120" fmla="*/ 35311 h 516941"/>
              <a:gd name="connsiteX121" fmla="*/ 330133 w 364992"/>
              <a:gd name="connsiteY121" fmla="*/ 14371 h 516941"/>
              <a:gd name="connsiteX122" fmla="*/ 35269 w 364992"/>
              <a:gd name="connsiteY122" fmla="*/ 0 h 516941"/>
              <a:gd name="connsiteX123" fmla="*/ 330133 w 364992"/>
              <a:gd name="connsiteY123" fmla="*/ 0 h 516941"/>
              <a:gd name="connsiteX124" fmla="*/ 364992 w 364992"/>
              <a:gd name="connsiteY124" fmla="*/ 35311 h 516941"/>
              <a:gd name="connsiteX125" fmla="*/ 364992 w 364992"/>
              <a:gd name="connsiteY125" fmla="*/ 395404 h 516941"/>
              <a:gd name="connsiteX126" fmla="*/ 364992 w 364992"/>
              <a:gd name="connsiteY126" fmla="*/ 396225 h 516941"/>
              <a:gd name="connsiteX127" fmla="*/ 364992 w 364992"/>
              <a:gd name="connsiteY127" fmla="*/ 397457 h 516941"/>
              <a:gd name="connsiteX128" fmla="*/ 364992 w 364992"/>
              <a:gd name="connsiteY128" fmla="*/ 447550 h 516941"/>
              <a:gd name="connsiteX129" fmla="*/ 364992 w 364992"/>
              <a:gd name="connsiteY129" fmla="*/ 448782 h 516941"/>
              <a:gd name="connsiteX130" fmla="*/ 364992 w 364992"/>
              <a:gd name="connsiteY130" fmla="*/ 509961 h 516941"/>
              <a:gd name="connsiteX131" fmla="*/ 357610 w 364992"/>
              <a:gd name="connsiteY131" fmla="*/ 516941 h 516941"/>
              <a:gd name="connsiteX132" fmla="*/ 350638 w 364992"/>
              <a:gd name="connsiteY132" fmla="*/ 509961 h 516941"/>
              <a:gd name="connsiteX133" fmla="*/ 350638 w 364992"/>
              <a:gd name="connsiteY133" fmla="*/ 481629 h 516941"/>
              <a:gd name="connsiteX134" fmla="*/ 339976 w 364992"/>
              <a:gd name="connsiteY134" fmla="*/ 481219 h 516941"/>
              <a:gd name="connsiteX135" fmla="*/ 270668 w 364992"/>
              <a:gd name="connsiteY135" fmla="*/ 458636 h 516941"/>
              <a:gd name="connsiteX136" fmla="*/ 267797 w 364992"/>
              <a:gd name="connsiteY136" fmla="*/ 458636 h 516941"/>
              <a:gd name="connsiteX137" fmla="*/ 188647 w 364992"/>
              <a:gd name="connsiteY137" fmla="*/ 484914 h 516941"/>
              <a:gd name="connsiteX138" fmla="*/ 182496 w 364992"/>
              <a:gd name="connsiteY138" fmla="*/ 485735 h 516941"/>
              <a:gd name="connsiteX139" fmla="*/ 176754 w 364992"/>
              <a:gd name="connsiteY139" fmla="*/ 484914 h 516941"/>
              <a:gd name="connsiteX140" fmla="*/ 96784 w 364992"/>
              <a:gd name="connsiteY140" fmla="*/ 458636 h 516941"/>
              <a:gd name="connsiteX141" fmla="*/ 93914 w 364992"/>
              <a:gd name="connsiteY141" fmla="*/ 458225 h 516941"/>
              <a:gd name="connsiteX142" fmla="*/ 25016 w 364992"/>
              <a:gd name="connsiteY142" fmla="*/ 481219 h 516941"/>
              <a:gd name="connsiteX143" fmla="*/ 14764 w 364992"/>
              <a:gd name="connsiteY143" fmla="*/ 481219 h 516941"/>
              <a:gd name="connsiteX144" fmla="*/ 14764 w 364992"/>
              <a:gd name="connsiteY144" fmla="*/ 509961 h 516941"/>
              <a:gd name="connsiteX145" fmla="*/ 7382 w 364992"/>
              <a:gd name="connsiteY145" fmla="*/ 516941 h 516941"/>
              <a:gd name="connsiteX146" fmla="*/ 0 w 364992"/>
              <a:gd name="connsiteY146" fmla="*/ 509961 h 516941"/>
              <a:gd name="connsiteX147" fmla="*/ 0 w 364992"/>
              <a:gd name="connsiteY147" fmla="*/ 463153 h 516941"/>
              <a:gd name="connsiteX148" fmla="*/ 0 w 364992"/>
              <a:gd name="connsiteY148" fmla="*/ 448782 h 516941"/>
              <a:gd name="connsiteX149" fmla="*/ 0 w 364992"/>
              <a:gd name="connsiteY149" fmla="*/ 35311 h 516941"/>
              <a:gd name="connsiteX150" fmla="*/ 35269 w 364992"/>
              <a:gd name="connsiteY150" fmla="*/ 0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64992" h="516941">
                <a:moveTo>
                  <a:pt x="292771" y="388917"/>
                </a:moveTo>
                <a:lnTo>
                  <a:pt x="321440" y="388917"/>
                </a:lnTo>
                <a:cubicBezTo>
                  <a:pt x="325536" y="388917"/>
                  <a:pt x="328813" y="392225"/>
                  <a:pt x="328813" y="395946"/>
                </a:cubicBezTo>
                <a:cubicBezTo>
                  <a:pt x="328813" y="400081"/>
                  <a:pt x="325536" y="402975"/>
                  <a:pt x="321440" y="402975"/>
                </a:cubicBezTo>
                <a:lnTo>
                  <a:pt x="292771" y="402975"/>
                </a:lnTo>
                <a:cubicBezTo>
                  <a:pt x="289085" y="402975"/>
                  <a:pt x="285808" y="400081"/>
                  <a:pt x="285808" y="395946"/>
                </a:cubicBezTo>
                <a:cubicBezTo>
                  <a:pt x="285808" y="392225"/>
                  <a:pt x="289085" y="388917"/>
                  <a:pt x="292771" y="388917"/>
                </a:cubicBezTo>
                <a:close/>
                <a:moveTo>
                  <a:pt x="236695" y="388917"/>
                </a:moveTo>
                <a:lnTo>
                  <a:pt x="265364" y="388917"/>
                </a:lnTo>
                <a:cubicBezTo>
                  <a:pt x="269460" y="388917"/>
                  <a:pt x="272736" y="392225"/>
                  <a:pt x="272736" y="395946"/>
                </a:cubicBezTo>
                <a:cubicBezTo>
                  <a:pt x="272736" y="400081"/>
                  <a:pt x="269460" y="402975"/>
                  <a:pt x="265364" y="402975"/>
                </a:cubicBezTo>
                <a:lnTo>
                  <a:pt x="236695" y="402975"/>
                </a:lnTo>
                <a:cubicBezTo>
                  <a:pt x="233008" y="402975"/>
                  <a:pt x="229732" y="400081"/>
                  <a:pt x="229732" y="395946"/>
                </a:cubicBezTo>
                <a:cubicBezTo>
                  <a:pt x="229732" y="392225"/>
                  <a:pt x="233008" y="388917"/>
                  <a:pt x="236695" y="388917"/>
                </a:cubicBezTo>
                <a:close/>
                <a:moveTo>
                  <a:pt x="179219" y="388917"/>
                </a:moveTo>
                <a:lnTo>
                  <a:pt x="207889" y="388917"/>
                </a:lnTo>
                <a:cubicBezTo>
                  <a:pt x="211575" y="388917"/>
                  <a:pt x="214851" y="392225"/>
                  <a:pt x="214851" y="395946"/>
                </a:cubicBezTo>
                <a:cubicBezTo>
                  <a:pt x="214851" y="400081"/>
                  <a:pt x="211575" y="402975"/>
                  <a:pt x="207889" y="402975"/>
                </a:cubicBezTo>
                <a:lnTo>
                  <a:pt x="179219" y="402975"/>
                </a:lnTo>
                <a:cubicBezTo>
                  <a:pt x="175533" y="402975"/>
                  <a:pt x="171847" y="400081"/>
                  <a:pt x="171847" y="395946"/>
                </a:cubicBezTo>
                <a:cubicBezTo>
                  <a:pt x="171847" y="392225"/>
                  <a:pt x="175533" y="388917"/>
                  <a:pt x="179219" y="388917"/>
                </a:cubicBezTo>
                <a:close/>
                <a:moveTo>
                  <a:pt x="120925" y="388917"/>
                </a:moveTo>
                <a:lnTo>
                  <a:pt x="150004" y="388917"/>
                </a:lnTo>
                <a:cubicBezTo>
                  <a:pt x="153690" y="388917"/>
                  <a:pt x="156966" y="392225"/>
                  <a:pt x="156966" y="395946"/>
                </a:cubicBezTo>
                <a:cubicBezTo>
                  <a:pt x="156966" y="400081"/>
                  <a:pt x="153690" y="402975"/>
                  <a:pt x="150004" y="402975"/>
                </a:cubicBezTo>
                <a:lnTo>
                  <a:pt x="120925" y="402975"/>
                </a:lnTo>
                <a:cubicBezTo>
                  <a:pt x="117238" y="402975"/>
                  <a:pt x="113962" y="400081"/>
                  <a:pt x="113962" y="395946"/>
                </a:cubicBezTo>
                <a:cubicBezTo>
                  <a:pt x="113962" y="392225"/>
                  <a:pt x="117238" y="388917"/>
                  <a:pt x="120925" y="388917"/>
                </a:cubicBezTo>
                <a:close/>
                <a:moveTo>
                  <a:pt x="64848" y="388917"/>
                </a:moveTo>
                <a:lnTo>
                  <a:pt x="93517" y="388917"/>
                </a:lnTo>
                <a:cubicBezTo>
                  <a:pt x="97203" y="388917"/>
                  <a:pt x="100889" y="392225"/>
                  <a:pt x="100889" y="395946"/>
                </a:cubicBezTo>
                <a:cubicBezTo>
                  <a:pt x="100889" y="400081"/>
                  <a:pt x="97203" y="402975"/>
                  <a:pt x="93517" y="402975"/>
                </a:cubicBezTo>
                <a:lnTo>
                  <a:pt x="64848" y="402975"/>
                </a:lnTo>
                <a:cubicBezTo>
                  <a:pt x="61161" y="402975"/>
                  <a:pt x="57885" y="400081"/>
                  <a:pt x="57885" y="395946"/>
                </a:cubicBezTo>
                <a:cubicBezTo>
                  <a:pt x="57885" y="392225"/>
                  <a:pt x="61161" y="388917"/>
                  <a:pt x="64848" y="388917"/>
                </a:cubicBezTo>
                <a:close/>
                <a:moveTo>
                  <a:pt x="206013" y="320179"/>
                </a:moveTo>
                <a:lnTo>
                  <a:pt x="297848" y="320179"/>
                </a:lnTo>
                <a:cubicBezTo>
                  <a:pt x="301985" y="320179"/>
                  <a:pt x="305294" y="323797"/>
                  <a:pt x="305294" y="327414"/>
                </a:cubicBezTo>
                <a:cubicBezTo>
                  <a:pt x="305294" y="331434"/>
                  <a:pt x="301985" y="334248"/>
                  <a:pt x="297848" y="334248"/>
                </a:cubicBezTo>
                <a:lnTo>
                  <a:pt x="206013" y="334248"/>
                </a:lnTo>
                <a:cubicBezTo>
                  <a:pt x="201877" y="334248"/>
                  <a:pt x="198981" y="331434"/>
                  <a:pt x="198981" y="327414"/>
                </a:cubicBezTo>
                <a:cubicBezTo>
                  <a:pt x="198981" y="323797"/>
                  <a:pt x="201877" y="320179"/>
                  <a:pt x="206013" y="320179"/>
                </a:cubicBezTo>
                <a:close/>
                <a:moveTo>
                  <a:pt x="68873" y="320179"/>
                </a:moveTo>
                <a:lnTo>
                  <a:pt x="175331" y="320179"/>
                </a:lnTo>
                <a:cubicBezTo>
                  <a:pt x="179016" y="320179"/>
                  <a:pt x="182291" y="323797"/>
                  <a:pt x="182291" y="327414"/>
                </a:cubicBezTo>
                <a:cubicBezTo>
                  <a:pt x="182291" y="331434"/>
                  <a:pt x="179016" y="334248"/>
                  <a:pt x="175331" y="334248"/>
                </a:cubicBezTo>
                <a:lnTo>
                  <a:pt x="68873" y="334248"/>
                </a:lnTo>
                <a:cubicBezTo>
                  <a:pt x="64779" y="334248"/>
                  <a:pt x="61503" y="331434"/>
                  <a:pt x="61503" y="327414"/>
                </a:cubicBezTo>
                <a:cubicBezTo>
                  <a:pt x="61503" y="323797"/>
                  <a:pt x="64779" y="320179"/>
                  <a:pt x="68873" y="320179"/>
                </a:cubicBezTo>
                <a:close/>
                <a:moveTo>
                  <a:pt x="120980" y="258675"/>
                </a:moveTo>
                <a:lnTo>
                  <a:pt x="244009" y="258675"/>
                </a:lnTo>
                <a:cubicBezTo>
                  <a:pt x="247724" y="258675"/>
                  <a:pt x="251027" y="261891"/>
                  <a:pt x="251027" y="265508"/>
                </a:cubicBezTo>
                <a:cubicBezTo>
                  <a:pt x="251027" y="269528"/>
                  <a:pt x="247724" y="272744"/>
                  <a:pt x="244009" y="272744"/>
                </a:cubicBezTo>
                <a:lnTo>
                  <a:pt x="120980" y="272744"/>
                </a:lnTo>
                <a:cubicBezTo>
                  <a:pt x="117265" y="272744"/>
                  <a:pt x="113962" y="269528"/>
                  <a:pt x="113962" y="265508"/>
                </a:cubicBezTo>
                <a:cubicBezTo>
                  <a:pt x="113962" y="261891"/>
                  <a:pt x="117265" y="258675"/>
                  <a:pt x="120980" y="258675"/>
                </a:cubicBezTo>
                <a:close/>
                <a:moveTo>
                  <a:pt x="68861" y="198981"/>
                </a:moveTo>
                <a:lnTo>
                  <a:pt x="296132" y="198981"/>
                </a:lnTo>
                <a:cubicBezTo>
                  <a:pt x="300219" y="198981"/>
                  <a:pt x="303489" y="201875"/>
                  <a:pt x="303489" y="206010"/>
                </a:cubicBezTo>
                <a:cubicBezTo>
                  <a:pt x="303489" y="209731"/>
                  <a:pt x="300219" y="213038"/>
                  <a:pt x="296132" y="213038"/>
                </a:cubicBezTo>
                <a:lnTo>
                  <a:pt x="68861" y="213038"/>
                </a:lnTo>
                <a:cubicBezTo>
                  <a:pt x="64773" y="213038"/>
                  <a:pt x="61503" y="209731"/>
                  <a:pt x="61503" y="206010"/>
                </a:cubicBezTo>
                <a:cubicBezTo>
                  <a:pt x="61503" y="201875"/>
                  <a:pt x="64773" y="198981"/>
                  <a:pt x="68861" y="198981"/>
                </a:cubicBezTo>
                <a:close/>
                <a:moveTo>
                  <a:pt x="182496" y="37987"/>
                </a:moveTo>
                <a:cubicBezTo>
                  <a:pt x="186569" y="37987"/>
                  <a:pt x="189827" y="40858"/>
                  <a:pt x="189827" y="44960"/>
                </a:cubicBezTo>
                <a:lnTo>
                  <a:pt x="189827" y="58905"/>
                </a:lnTo>
                <a:lnTo>
                  <a:pt x="193493" y="58905"/>
                </a:lnTo>
                <a:cubicBezTo>
                  <a:pt x="204083" y="58905"/>
                  <a:pt x="213044" y="67518"/>
                  <a:pt x="213044" y="78593"/>
                </a:cubicBezTo>
                <a:cubicBezTo>
                  <a:pt x="213044" y="82284"/>
                  <a:pt x="209785" y="85566"/>
                  <a:pt x="206119" y="85566"/>
                </a:cubicBezTo>
                <a:cubicBezTo>
                  <a:pt x="202046" y="85566"/>
                  <a:pt x="198788" y="82284"/>
                  <a:pt x="198788" y="78593"/>
                </a:cubicBezTo>
                <a:cubicBezTo>
                  <a:pt x="198788" y="75312"/>
                  <a:pt x="196344" y="73261"/>
                  <a:pt x="193493" y="73261"/>
                </a:cubicBezTo>
                <a:lnTo>
                  <a:pt x="178830" y="73261"/>
                </a:lnTo>
                <a:cubicBezTo>
                  <a:pt x="171499" y="73261"/>
                  <a:pt x="166204" y="78593"/>
                  <a:pt x="166204" y="85566"/>
                </a:cubicBezTo>
                <a:cubicBezTo>
                  <a:pt x="166204" y="90077"/>
                  <a:pt x="169055" y="94179"/>
                  <a:pt x="172720" y="95820"/>
                </a:cubicBezTo>
                <a:lnTo>
                  <a:pt x="197566" y="106484"/>
                </a:lnTo>
                <a:cubicBezTo>
                  <a:pt x="206934" y="110586"/>
                  <a:pt x="213044" y="119609"/>
                  <a:pt x="213044" y="130273"/>
                </a:cubicBezTo>
                <a:cubicBezTo>
                  <a:pt x="213044" y="143809"/>
                  <a:pt x="202861" y="155703"/>
                  <a:pt x="189827" y="157754"/>
                </a:cubicBezTo>
                <a:lnTo>
                  <a:pt x="189827" y="171290"/>
                </a:lnTo>
                <a:cubicBezTo>
                  <a:pt x="189827" y="175391"/>
                  <a:pt x="186569" y="178673"/>
                  <a:pt x="182496" y="178673"/>
                </a:cubicBezTo>
                <a:cubicBezTo>
                  <a:pt x="178830" y="178673"/>
                  <a:pt x="175164" y="175391"/>
                  <a:pt x="175164" y="171290"/>
                </a:cubicBezTo>
                <a:lnTo>
                  <a:pt x="175164" y="158164"/>
                </a:lnTo>
                <a:lnTo>
                  <a:pt x="171499" y="158164"/>
                </a:lnTo>
                <a:cubicBezTo>
                  <a:pt x="160909" y="158164"/>
                  <a:pt x="151948" y="149141"/>
                  <a:pt x="151948" y="138477"/>
                </a:cubicBezTo>
                <a:cubicBezTo>
                  <a:pt x="151948" y="134375"/>
                  <a:pt x="155206" y="131094"/>
                  <a:pt x="158872" y="131094"/>
                </a:cubicBezTo>
                <a:cubicBezTo>
                  <a:pt x="162945" y="131094"/>
                  <a:pt x="166204" y="134375"/>
                  <a:pt x="166204" y="138477"/>
                </a:cubicBezTo>
                <a:cubicBezTo>
                  <a:pt x="166204" y="141348"/>
                  <a:pt x="168647" y="143809"/>
                  <a:pt x="171499" y="143809"/>
                </a:cubicBezTo>
                <a:lnTo>
                  <a:pt x="185347" y="143809"/>
                </a:lnTo>
                <a:cubicBezTo>
                  <a:pt x="192678" y="143809"/>
                  <a:pt x="198788" y="137246"/>
                  <a:pt x="198788" y="130273"/>
                </a:cubicBezTo>
                <a:cubicBezTo>
                  <a:pt x="198788" y="125762"/>
                  <a:pt x="196344" y="121250"/>
                  <a:pt x="192271" y="119609"/>
                </a:cubicBezTo>
                <a:lnTo>
                  <a:pt x="167426" y="108945"/>
                </a:lnTo>
                <a:cubicBezTo>
                  <a:pt x="158058" y="104843"/>
                  <a:pt x="151948" y="95820"/>
                  <a:pt x="151948" y="85566"/>
                </a:cubicBezTo>
                <a:cubicBezTo>
                  <a:pt x="151948" y="72030"/>
                  <a:pt x="162538" y="60546"/>
                  <a:pt x="175164" y="58905"/>
                </a:cubicBezTo>
                <a:lnTo>
                  <a:pt x="175164" y="44960"/>
                </a:lnTo>
                <a:cubicBezTo>
                  <a:pt x="175164" y="40858"/>
                  <a:pt x="178830" y="37987"/>
                  <a:pt x="182496" y="37987"/>
                </a:cubicBezTo>
                <a:close/>
                <a:moveTo>
                  <a:pt x="35269" y="14371"/>
                </a:moveTo>
                <a:cubicBezTo>
                  <a:pt x="23786" y="14371"/>
                  <a:pt x="14764" y="23814"/>
                  <a:pt x="14764" y="35311"/>
                </a:cubicBezTo>
                <a:lnTo>
                  <a:pt x="14764" y="389245"/>
                </a:lnTo>
                <a:lnTo>
                  <a:pt x="36089" y="389245"/>
                </a:lnTo>
                <a:cubicBezTo>
                  <a:pt x="39780" y="389245"/>
                  <a:pt x="43061" y="392530"/>
                  <a:pt x="43061" y="396225"/>
                </a:cubicBezTo>
                <a:cubicBezTo>
                  <a:pt x="43061" y="400331"/>
                  <a:pt x="39780" y="403206"/>
                  <a:pt x="36089" y="403206"/>
                </a:cubicBezTo>
                <a:lnTo>
                  <a:pt x="14764" y="403206"/>
                </a:lnTo>
                <a:lnTo>
                  <a:pt x="14764" y="448782"/>
                </a:lnTo>
                <a:lnTo>
                  <a:pt x="14764" y="463153"/>
                </a:lnTo>
                <a:cubicBezTo>
                  <a:pt x="14764" y="464384"/>
                  <a:pt x="15174" y="466027"/>
                  <a:pt x="16404" y="466848"/>
                </a:cubicBezTo>
                <a:cubicBezTo>
                  <a:pt x="17634" y="467669"/>
                  <a:pt x="19275" y="467669"/>
                  <a:pt x="20505" y="467259"/>
                </a:cubicBezTo>
                <a:lnTo>
                  <a:pt x="89813" y="445086"/>
                </a:lnTo>
                <a:cubicBezTo>
                  <a:pt x="91453" y="444265"/>
                  <a:pt x="93503" y="444265"/>
                  <a:pt x="95554" y="444265"/>
                </a:cubicBezTo>
                <a:cubicBezTo>
                  <a:pt x="97605" y="444265"/>
                  <a:pt x="99245" y="444265"/>
                  <a:pt x="101295" y="445086"/>
                </a:cubicBezTo>
                <a:lnTo>
                  <a:pt x="181266" y="470954"/>
                </a:lnTo>
                <a:cubicBezTo>
                  <a:pt x="182086" y="471364"/>
                  <a:pt x="183316" y="471364"/>
                  <a:pt x="184136" y="470954"/>
                </a:cubicBezTo>
                <a:lnTo>
                  <a:pt x="263696" y="445086"/>
                </a:lnTo>
                <a:cubicBezTo>
                  <a:pt x="267387" y="443855"/>
                  <a:pt x="271078" y="443855"/>
                  <a:pt x="275179" y="445086"/>
                </a:cubicBezTo>
                <a:lnTo>
                  <a:pt x="344487" y="467669"/>
                </a:lnTo>
                <a:cubicBezTo>
                  <a:pt x="346127" y="468080"/>
                  <a:pt x="347768" y="467669"/>
                  <a:pt x="348588" y="466848"/>
                </a:cubicBezTo>
                <a:cubicBezTo>
                  <a:pt x="349818" y="466027"/>
                  <a:pt x="350638" y="464795"/>
                  <a:pt x="350638" y="463153"/>
                </a:cubicBezTo>
                <a:lnTo>
                  <a:pt x="350638" y="403206"/>
                </a:lnTo>
                <a:lnTo>
                  <a:pt x="350228" y="403206"/>
                </a:lnTo>
                <a:cubicBezTo>
                  <a:pt x="346127" y="403206"/>
                  <a:pt x="343257" y="400331"/>
                  <a:pt x="343257" y="396225"/>
                </a:cubicBezTo>
                <a:cubicBezTo>
                  <a:pt x="343257" y="392530"/>
                  <a:pt x="346127" y="389245"/>
                  <a:pt x="350228" y="389245"/>
                </a:cubicBezTo>
                <a:lnTo>
                  <a:pt x="350638" y="389245"/>
                </a:lnTo>
                <a:lnTo>
                  <a:pt x="350638" y="35311"/>
                </a:lnTo>
                <a:cubicBezTo>
                  <a:pt x="350638" y="23814"/>
                  <a:pt x="341206" y="14371"/>
                  <a:pt x="330133" y="14371"/>
                </a:cubicBezTo>
                <a:close/>
                <a:moveTo>
                  <a:pt x="35269" y="0"/>
                </a:moveTo>
                <a:lnTo>
                  <a:pt x="330133" y="0"/>
                </a:lnTo>
                <a:cubicBezTo>
                  <a:pt x="348998" y="0"/>
                  <a:pt x="364992" y="15602"/>
                  <a:pt x="364992" y="35311"/>
                </a:cubicBezTo>
                <a:lnTo>
                  <a:pt x="364992" y="395404"/>
                </a:lnTo>
                <a:cubicBezTo>
                  <a:pt x="364992" y="395815"/>
                  <a:pt x="364992" y="396225"/>
                  <a:pt x="364992" y="396225"/>
                </a:cubicBezTo>
                <a:cubicBezTo>
                  <a:pt x="364992" y="396636"/>
                  <a:pt x="364992" y="397047"/>
                  <a:pt x="364992" y="397457"/>
                </a:cubicBezTo>
                <a:lnTo>
                  <a:pt x="364992" y="447550"/>
                </a:lnTo>
                <a:cubicBezTo>
                  <a:pt x="364992" y="447961"/>
                  <a:pt x="364992" y="448782"/>
                  <a:pt x="364992" y="448782"/>
                </a:cubicBezTo>
                <a:lnTo>
                  <a:pt x="364992" y="509961"/>
                </a:lnTo>
                <a:cubicBezTo>
                  <a:pt x="364992" y="514066"/>
                  <a:pt x="361711" y="516941"/>
                  <a:pt x="357610" y="516941"/>
                </a:cubicBezTo>
                <a:cubicBezTo>
                  <a:pt x="353509" y="516941"/>
                  <a:pt x="350638" y="514066"/>
                  <a:pt x="350638" y="509961"/>
                </a:cubicBezTo>
                <a:lnTo>
                  <a:pt x="350638" y="481629"/>
                </a:lnTo>
                <a:cubicBezTo>
                  <a:pt x="347358" y="482451"/>
                  <a:pt x="343667" y="482451"/>
                  <a:pt x="339976" y="481219"/>
                </a:cubicBezTo>
                <a:lnTo>
                  <a:pt x="270668" y="458636"/>
                </a:lnTo>
                <a:cubicBezTo>
                  <a:pt x="269848" y="458225"/>
                  <a:pt x="268617" y="458225"/>
                  <a:pt x="267797" y="458636"/>
                </a:cubicBezTo>
                <a:lnTo>
                  <a:pt x="188647" y="484914"/>
                </a:lnTo>
                <a:cubicBezTo>
                  <a:pt x="186597" y="485325"/>
                  <a:pt x="184546" y="485735"/>
                  <a:pt x="182496" y="485735"/>
                </a:cubicBezTo>
                <a:cubicBezTo>
                  <a:pt x="180445" y="485735"/>
                  <a:pt x="178805" y="485325"/>
                  <a:pt x="176754" y="484914"/>
                </a:cubicBezTo>
                <a:lnTo>
                  <a:pt x="96784" y="458636"/>
                </a:lnTo>
                <a:cubicBezTo>
                  <a:pt x="95554" y="458225"/>
                  <a:pt x="94734" y="458225"/>
                  <a:pt x="93914" y="458225"/>
                </a:cubicBezTo>
                <a:lnTo>
                  <a:pt x="25016" y="481219"/>
                </a:lnTo>
                <a:cubicBezTo>
                  <a:pt x="21735" y="482040"/>
                  <a:pt x="18044" y="482040"/>
                  <a:pt x="14764" y="481219"/>
                </a:cubicBezTo>
                <a:lnTo>
                  <a:pt x="14764" y="509961"/>
                </a:lnTo>
                <a:cubicBezTo>
                  <a:pt x="14764" y="514066"/>
                  <a:pt x="11483" y="516941"/>
                  <a:pt x="7382" y="516941"/>
                </a:cubicBezTo>
                <a:cubicBezTo>
                  <a:pt x="3691" y="516941"/>
                  <a:pt x="0" y="514066"/>
                  <a:pt x="0" y="509961"/>
                </a:cubicBezTo>
                <a:lnTo>
                  <a:pt x="0" y="463153"/>
                </a:lnTo>
                <a:lnTo>
                  <a:pt x="0" y="448782"/>
                </a:lnTo>
                <a:lnTo>
                  <a:pt x="0" y="35311"/>
                </a:lnTo>
                <a:cubicBezTo>
                  <a:pt x="0" y="15602"/>
                  <a:pt x="15994" y="0"/>
                  <a:pt x="3526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243" name="Freeform 42">
            <a:extLst>
              <a:ext uri="{FF2B5EF4-FFF2-40B4-BE49-F238E27FC236}">
                <a16:creationId xmlns:a16="http://schemas.microsoft.com/office/drawing/2014/main" id="{17B779B0-6A64-4D0A-5992-4F5B10FBEC7E}"/>
              </a:ext>
            </a:extLst>
          </p:cNvPr>
          <p:cNvSpPr>
            <a:spLocks noChangeArrowheads="1"/>
          </p:cNvSpPr>
          <p:nvPr/>
        </p:nvSpPr>
        <p:spPr bwMode="auto">
          <a:xfrm>
            <a:off x="2980537" y="4014742"/>
            <a:ext cx="238812" cy="269039"/>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44" name="Rectangle: Rounded Corners 243">
            <a:extLst>
              <a:ext uri="{FF2B5EF4-FFF2-40B4-BE49-F238E27FC236}">
                <a16:creationId xmlns:a16="http://schemas.microsoft.com/office/drawing/2014/main" id="{A1E13F74-3AFC-6D44-B097-522D5868C34F}"/>
              </a:ext>
            </a:extLst>
          </p:cNvPr>
          <p:cNvSpPr/>
          <p:nvPr/>
        </p:nvSpPr>
        <p:spPr bwMode="gray">
          <a:xfrm>
            <a:off x="2724958" y="1936560"/>
            <a:ext cx="1164207" cy="255586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245" name="Oval 244">
            <a:extLst>
              <a:ext uri="{FF2B5EF4-FFF2-40B4-BE49-F238E27FC236}">
                <a16:creationId xmlns:a16="http://schemas.microsoft.com/office/drawing/2014/main" id="{ADBF7CD7-875E-FF71-2882-136FF63A47FE}"/>
              </a:ext>
            </a:extLst>
          </p:cNvPr>
          <p:cNvSpPr/>
          <p:nvPr/>
        </p:nvSpPr>
        <p:spPr bwMode="gray">
          <a:xfrm>
            <a:off x="3236010"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4</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cxnSp>
        <p:nvCxnSpPr>
          <p:cNvPr id="247" name="Connector: Elbow 246">
            <a:extLst>
              <a:ext uri="{FF2B5EF4-FFF2-40B4-BE49-F238E27FC236}">
                <a16:creationId xmlns:a16="http://schemas.microsoft.com/office/drawing/2014/main" id="{78497972-4775-D516-2D21-2EF04AF9FB55}"/>
              </a:ext>
            </a:extLst>
          </p:cNvPr>
          <p:cNvCxnSpPr>
            <a:cxnSpLocks/>
            <a:stCxn id="209" idx="3"/>
            <a:endCxn id="244" idx="1"/>
          </p:cNvCxnSpPr>
          <p:nvPr/>
        </p:nvCxnSpPr>
        <p:spPr bwMode="gray">
          <a:xfrm flipV="1">
            <a:off x="2582656" y="3214493"/>
            <a:ext cx="142302" cy="748582"/>
          </a:xfrm>
          <a:prstGeom prst="bentConnector3">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8" name="Rectangle: Rounded Corners 137">
            <a:extLst>
              <a:ext uri="{FF2B5EF4-FFF2-40B4-BE49-F238E27FC236}">
                <a16:creationId xmlns:a16="http://schemas.microsoft.com/office/drawing/2014/main" id="{7B3810E3-5892-D9C3-F698-7EE76CF781AF}"/>
              </a:ext>
            </a:extLst>
          </p:cNvPr>
          <p:cNvSpPr/>
          <p:nvPr/>
        </p:nvSpPr>
        <p:spPr bwMode="gray">
          <a:xfrm>
            <a:off x="226142" y="5438997"/>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139" name="Ovale 10">
            <a:extLst>
              <a:ext uri="{FF2B5EF4-FFF2-40B4-BE49-F238E27FC236}">
                <a16:creationId xmlns:a16="http://schemas.microsoft.com/office/drawing/2014/main" id="{1418A534-47C7-67D7-6526-E1CAF2E52C73}"/>
              </a:ext>
            </a:extLst>
          </p:cNvPr>
          <p:cNvSpPr/>
          <p:nvPr/>
        </p:nvSpPr>
        <p:spPr bwMode="gray">
          <a:xfrm>
            <a:off x="199283" y="541225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144" name="Freeform 36">
            <a:extLst>
              <a:ext uri="{FF2B5EF4-FFF2-40B4-BE49-F238E27FC236}">
                <a16:creationId xmlns:a16="http://schemas.microsoft.com/office/drawing/2014/main" id="{FF5DDFF5-9D16-7238-BCF2-220245A87F24}"/>
              </a:ext>
            </a:extLst>
          </p:cNvPr>
          <p:cNvSpPr>
            <a:spLocks noChangeArrowheads="1"/>
          </p:cNvSpPr>
          <p:nvPr/>
        </p:nvSpPr>
        <p:spPr bwMode="auto">
          <a:xfrm>
            <a:off x="322275" y="5523863"/>
            <a:ext cx="232244" cy="269039"/>
          </a:xfrm>
          <a:custGeom>
            <a:avLst/>
            <a:gdLst>
              <a:gd name="connsiteX0" fmla="*/ 102217 w 487155"/>
              <a:gd name="connsiteY0" fmla="*/ 392990 h 562166"/>
              <a:gd name="connsiteX1" fmla="*/ 137912 w 487155"/>
              <a:gd name="connsiteY1" fmla="*/ 439534 h 562166"/>
              <a:gd name="connsiteX2" fmla="*/ 173607 w 487155"/>
              <a:gd name="connsiteY2" fmla="*/ 392990 h 562166"/>
              <a:gd name="connsiteX3" fmla="*/ 395169 w 487155"/>
              <a:gd name="connsiteY3" fmla="*/ 337239 h 562166"/>
              <a:gd name="connsiteX4" fmla="*/ 405323 w 487155"/>
              <a:gd name="connsiteY4" fmla="*/ 337239 h 562166"/>
              <a:gd name="connsiteX5" fmla="*/ 405323 w 487155"/>
              <a:gd name="connsiteY5" fmla="*/ 347048 h 562166"/>
              <a:gd name="connsiteX6" fmla="*/ 343582 w 487155"/>
              <a:gd name="connsiteY6" fmla="*/ 409584 h 562166"/>
              <a:gd name="connsiteX7" fmla="*/ 328959 w 487155"/>
              <a:gd name="connsiteY7" fmla="*/ 415715 h 562166"/>
              <a:gd name="connsiteX8" fmla="*/ 314743 w 487155"/>
              <a:gd name="connsiteY8" fmla="*/ 409584 h 562166"/>
              <a:gd name="connsiteX9" fmla="*/ 299307 w 487155"/>
              <a:gd name="connsiteY9" fmla="*/ 394053 h 562166"/>
              <a:gd name="connsiteX10" fmla="*/ 299307 w 487155"/>
              <a:gd name="connsiteY10" fmla="*/ 383834 h 562166"/>
              <a:gd name="connsiteX11" fmla="*/ 309056 w 487155"/>
              <a:gd name="connsiteY11" fmla="*/ 383834 h 562166"/>
              <a:gd name="connsiteX12" fmla="*/ 324898 w 487155"/>
              <a:gd name="connsiteY12" fmla="*/ 399366 h 562166"/>
              <a:gd name="connsiteX13" fmla="*/ 333021 w 487155"/>
              <a:gd name="connsiteY13" fmla="*/ 399366 h 562166"/>
              <a:gd name="connsiteX14" fmla="*/ 328002 w 487155"/>
              <a:gd name="connsiteY14" fmla="*/ 333969 h 562166"/>
              <a:gd name="connsiteX15" fmla="*/ 367400 w 487155"/>
              <a:gd name="connsiteY15" fmla="*/ 348542 h 562166"/>
              <a:gd name="connsiteX16" fmla="*/ 368212 w 487155"/>
              <a:gd name="connsiteY16" fmla="*/ 358258 h 562166"/>
              <a:gd name="connsiteX17" fmla="*/ 358058 w 487155"/>
              <a:gd name="connsiteY17" fmla="*/ 359472 h 562166"/>
              <a:gd name="connsiteX18" fmla="*/ 328002 w 487155"/>
              <a:gd name="connsiteY18" fmla="*/ 348542 h 562166"/>
              <a:gd name="connsiteX19" fmla="*/ 281699 w 487155"/>
              <a:gd name="connsiteY19" fmla="*/ 394691 h 562166"/>
              <a:gd name="connsiteX20" fmla="*/ 328002 w 487155"/>
              <a:gd name="connsiteY20" fmla="*/ 440840 h 562166"/>
              <a:gd name="connsiteX21" fmla="*/ 374711 w 487155"/>
              <a:gd name="connsiteY21" fmla="*/ 394691 h 562166"/>
              <a:gd name="connsiteX22" fmla="*/ 381616 w 487155"/>
              <a:gd name="connsiteY22" fmla="*/ 387404 h 562166"/>
              <a:gd name="connsiteX23" fmla="*/ 388927 w 487155"/>
              <a:gd name="connsiteY23" fmla="*/ 394691 h 562166"/>
              <a:gd name="connsiteX24" fmla="*/ 328002 w 487155"/>
              <a:gd name="connsiteY24" fmla="*/ 455008 h 562166"/>
              <a:gd name="connsiteX25" fmla="*/ 267889 w 487155"/>
              <a:gd name="connsiteY25" fmla="*/ 394691 h 562166"/>
              <a:gd name="connsiteX26" fmla="*/ 328002 w 487155"/>
              <a:gd name="connsiteY26" fmla="*/ 333969 h 562166"/>
              <a:gd name="connsiteX27" fmla="*/ 198350 w 487155"/>
              <a:gd name="connsiteY27" fmla="*/ 324996 h 562166"/>
              <a:gd name="connsiteX28" fmla="*/ 182125 w 487155"/>
              <a:gd name="connsiteY28" fmla="*/ 339566 h 562166"/>
              <a:gd name="connsiteX29" fmla="*/ 182125 w 487155"/>
              <a:gd name="connsiteY29" fmla="*/ 375992 h 562166"/>
              <a:gd name="connsiteX30" fmla="*/ 197133 w 487155"/>
              <a:gd name="connsiteY30" fmla="*/ 380849 h 562166"/>
              <a:gd name="connsiteX31" fmla="*/ 198350 w 487155"/>
              <a:gd name="connsiteY31" fmla="*/ 380849 h 562166"/>
              <a:gd name="connsiteX32" fmla="*/ 137912 w 487155"/>
              <a:gd name="connsiteY32" fmla="*/ 212482 h 562166"/>
              <a:gd name="connsiteX33" fmla="*/ 74229 w 487155"/>
              <a:gd name="connsiteY33" fmla="*/ 276024 h 562166"/>
              <a:gd name="connsiteX34" fmla="*/ 137912 w 487155"/>
              <a:gd name="connsiteY34" fmla="*/ 339566 h 562166"/>
              <a:gd name="connsiteX35" fmla="*/ 202001 w 487155"/>
              <a:gd name="connsiteY35" fmla="*/ 276024 h 562166"/>
              <a:gd name="connsiteX36" fmla="*/ 137912 w 487155"/>
              <a:gd name="connsiteY36" fmla="*/ 212482 h 562166"/>
              <a:gd name="connsiteX37" fmla="*/ 395169 w 487155"/>
              <a:gd name="connsiteY37" fmla="*/ 152430 h 562166"/>
              <a:gd name="connsiteX38" fmla="*/ 405323 w 487155"/>
              <a:gd name="connsiteY38" fmla="*/ 152430 h 562166"/>
              <a:gd name="connsiteX39" fmla="*/ 405323 w 487155"/>
              <a:gd name="connsiteY39" fmla="*/ 162878 h 562166"/>
              <a:gd name="connsiteX40" fmla="*/ 343582 w 487155"/>
              <a:gd name="connsiteY40" fmla="*/ 223957 h 562166"/>
              <a:gd name="connsiteX41" fmla="*/ 328959 w 487155"/>
              <a:gd name="connsiteY41" fmla="*/ 229984 h 562166"/>
              <a:gd name="connsiteX42" fmla="*/ 314743 w 487155"/>
              <a:gd name="connsiteY42" fmla="*/ 223957 h 562166"/>
              <a:gd name="connsiteX43" fmla="*/ 299307 w 487155"/>
              <a:gd name="connsiteY43" fmla="*/ 208687 h 562166"/>
              <a:gd name="connsiteX44" fmla="*/ 299307 w 487155"/>
              <a:gd name="connsiteY44" fmla="*/ 198641 h 562166"/>
              <a:gd name="connsiteX45" fmla="*/ 309056 w 487155"/>
              <a:gd name="connsiteY45" fmla="*/ 198641 h 562166"/>
              <a:gd name="connsiteX46" fmla="*/ 324898 w 487155"/>
              <a:gd name="connsiteY46" fmla="*/ 213911 h 562166"/>
              <a:gd name="connsiteX47" fmla="*/ 333021 w 487155"/>
              <a:gd name="connsiteY47" fmla="*/ 213911 h 562166"/>
              <a:gd name="connsiteX48" fmla="*/ 328002 w 487155"/>
              <a:gd name="connsiteY48" fmla="*/ 150019 h 562166"/>
              <a:gd name="connsiteX49" fmla="*/ 367400 w 487155"/>
              <a:gd name="connsiteY49" fmla="*/ 164235 h 562166"/>
              <a:gd name="connsiteX50" fmla="*/ 368212 w 487155"/>
              <a:gd name="connsiteY50" fmla="*/ 174389 h 562166"/>
              <a:gd name="connsiteX51" fmla="*/ 358058 w 487155"/>
              <a:gd name="connsiteY51" fmla="*/ 175201 h 562166"/>
              <a:gd name="connsiteX52" fmla="*/ 328002 w 487155"/>
              <a:gd name="connsiteY52" fmla="*/ 164235 h 562166"/>
              <a:gd name="connsiteX53" fmla="*/ 281699 w 487155"/>
              <a:gd name="connsiteY53" fmla="*/ 210538 h 562166"/>
              <a:gd name="connsiteX54" fmla="*/ 328002 w 487155"/>
              <a:gd name="connsiteY54" fmla="*/ 256841 h 562166"/>
              <a:gd name="connsiteX55" fmla="*/ 374711 w 487155"/>
              <a:gd name="connsiteY55" fmla="*/ 210538 h 562166"/>
              <a:gd name="connsiteX56" fmla="*/ 381616 w 487155"/>
              <a:gd name="connsiteY56" fmla="*/ 203633 h 562166"/>
              <a:gd name="connsiteX57" fmla="*/ 388927 w 487155"/>
              <a:gd name="connsiteY57" fmla="*/ 210538 h 562166"/>
              <a:gd name="connsiteX58" fmla="*/ 328002 w 487155"/>
              <a:gd name="connsiteY58" fmla="*/ 271057 h 562166"/>
              <a:gd name="connsiteX59" fmla="*/ 267889 w 487155"/>
              <a:gd name="connsiteY59" fmla="*/ 210538 h 562166"/>
              <a:gd name="connsiteX60" fmla="*/ 328002 w 487155"/>
              <a:gd name="connsiteY60" fmla="*/ 150019 h 562166"/>
              <a:gd name="connsiteX61" fmla="*/ 221876 w 487155"/>
              <a:gd name="connsiteY61" fmla="*/ 59900 h 562166"/>
              <a:gd name="connsiteX62" fmla="*/ 212952 w 487155"/>
              <a:gd name="connsiteY62" fmla="*/ 68804 h 562166"/>
              <a:gd name="connsiteX63" fmla="*/ 212952 w 487155"/>
              <a:gd name="connsiteY63" fmla="*/ 253764 h 562166"/>
              <a:gd name="connsiteX64" fmla="*/ 215792 w 487155"/>
              <a:gd name="connsiteY64" fmla="*/ 276024 h 562166"/>
              <a:gd name="connsiteX65" fmla="*/ 212547 w 487155"/>
              <a:gd name="connsiteY65" fmla="*/ 298689 h 562166"/>
              <a:gd name="connsiteX66" fmla="*/ 212952 w 487155"/>
              <a:gd name="connsiteY66" fmla="*/ 300308 h 562166"/>
              <a:gd name="connsiteX67" fmla="*/ 212952 w 487155"/>
              <a:gd name="connsiteY67" fmla="*/ 386919 h 562166"/>
              <a:gd name="connsiteX68" fmla="*/ 241346 w 487155"/>
              <a:gd name="connsiteY68" fmla="*/ 398252 h 562166"/>
              <a:gd name="connsiteX69" fmla="*/ 275824 w 487155"/>
              <a:gd name="connsiteY69" fmla="*/ 448843 h 562166"/>
              <a:gd name="connsiteX70" fmla="*/ 275824 w 487155"/>
              <a:gd name="connsiteY70" fmla="*/ 517646 h 562166"/>
              <a:gd name="connsiteX71" fmla="*/ 433207 w 487155"/>
              <a:gd name="connsiteY71" fmla="*/ 517646 h 562166"/>
              <a:gd name="connsiteX72" fmla="*/ 442536 w 487155"/>
              <a:gd name="connsiteY72" fmla="*/ 508338 h 562166"/>
              <a:gd name="connsiteX73" fmla="*/ 442536 w 487155"/>
              <a:gd name="connsiteY73" fmla="*/ 68804 h 562166"/>
              <a:gd name="connsiteX74" fmla="*/ 433207 w 487155"/>
              <a:gd name="connsiteY74" fmla="*/ 59900 h 562166"/>
              <a:gd name="connsiteX75" fmla="*/ 410492 w 487155"/>
              <a:gd name="connsiteY75" fmla="*/ 59900 h 562166"/>
              <a:gd name="connsiteX76" fmla="*/ 374391 w 487155"/>
              <a:gd name="connsiteY76" fmla="*/ 90254 h 562166"/>
              <a:gd name="connsiteX77" fmla="*/ 280692 w 487155"/>
              <a:gd name="connsiteY77" fmla="*/ 90254 h 562166"/>
              <a:gd name="connsiteX78" fmla="*/ 244591 w 487155"/>
              <a:gd name="connsiteY78" fmla="*/ 59900 h 562166"/>
              <a:gd name="connsiteX79" fmla="*/ 410492 w 487155"/>
              <a:gd name="connsiteY79" fmla="*/ 29545 h 562166"/>
              <a:gd name="connsiteX80" fmla="*/ 410897 w 487155"/>
              <a:gd name="connsiteY80" fmla="*/ 36425 h 562166"/>
              <a:gd name="connsiteX81" fmla="*/ 410897 w 487155"/>
              <a:gd name="connsiteY81" fmla="*/ 45329 h 562166"/>
              <a:gd name="connsiteX82" fmla="*/ 433207 w 487155"/>
              <a:gd name="connsiteY82" fmla="*/ 45329 h 562166"/>
              <a:gd name="connsiteX83" fmla="*/ 457138 w 487155"/>
              <a:gd name="connsiteY83" fmla="*/ 68804 h 562166"/>
              <a:gd name="connsiteX84" fmla="*/ 457138 w 487155"/>
              <a:gd name="connsiteY84" fmla="*/ 508338 h 562166"/>
              <a:gd name="connsiteX85" fmla="*/ 433207 w 487155"/>
              <a:gd name="connsiteY85" fmla="*/ 531812 h 562166"/>
              <a:gd name="connsiteX86" fmla="*/ 275824 w 487155"/>
              <a:gd name="connsiteY86" fmla="*/ 531812 h 562166"/>
              <a:gd name="connsiteX87" fmla="*/ 275824 w 487155"/>
              <a:gd name="connsiteY87" fmla="*/ 548001 h 562166"/>
              <a:gd name="connsiteX88" fmla="*/ 460789 w 487155"/>
              <a:gd name="connsiteY88" fmla="*/ 548001 h 562166"/>
              <a:gd name="connsiteX89" fmla="*/ 472958 w 487155"/>
              <a:gd name="connsiteY89" fmla="*/ 535859 h 562166"/>
              <a:gd name="connsiteX90" fmla="*/ 472958 w 487155"/>
              <a:gd name="connsiteY90" fmla="*/ 41687 h 562166"/>
              <a:gd name="connsiteX91" fmla="*/ 460789 w 487155"/>
              <a:gd name="connsiteY91" fmla="*/ 29545 h 562166"/>
              <a:gd name="connsiteX92" fmla="*/ 194294 w 487155"/>
              <a:gd name="connsiteY92" fmla="*/ 29545 h 562166"/>
              <a:gd name="connsiteX93" fmla="*/ 182125 w 487155"/>
              <a:gd name="connsiteY93" fmla="*/ 41687 h 562166"/>
              <a:gd name="connsiteX94" fmla="*/ 182125 w 487155"/>
              <a:gd name="connsiteY94" fmla="*/ 211672 h 562166"/>
              <a:gd name="connsiteX95" fmla="*/ 198350 w 487155"/>
              <a:gd name="connsiteY95" fmla="*/ 226647 h 562166"/>
              <a:gd name="connsiteX96" fmla="*/ 198350 w 487155"/>
              <a:gd name="connsiteY96" fmla="*/ 68804 h 562166"/>
              <a:gd name="connsiteX97" fmla="*/ 221876 w 487155"/>
              <a:gd name="connsiteY97" fmla="*/ 45329 h 562166"/>
              <a:gd name="connsiteX98" fmla="*/ 244185 w 487155"/>
              <a:gd name="connsiteY98" fmla="*/ 45329 h 562166"/>
              <a:gd name="connsiteX99" fmla="*/ 244185 w 487155"/>
              <a:gd name="connsiteY99" fmla="*/ 36425 h 562166"/>
              <a:gd name="connsiteX100" fmla="*/ 244997 w 487155"/>
              <a:gd name="connsiteY100" fmla="*/ 29545 h 562166"/>
              <a:gd name="connsiteX101" fmla="*/ 280692 w 487155"/>
              <a:gd name="connsiteY101" fmla="*/ 14165 h 562166"/>
              <a:gd name="connsiteX102" fmla="*/ 258382 w 487155"/>
              <a:gd name="connsiteY102" fmla="*/ 36425 h 562166"/>
              <a:gd name="connsiteX103" fmla="*/ 258382 w 487155"/>
              <a:gd name="connsiteY103" fmla="*/ 53829 h 562166"/>
              <a:gd name="connsiteX104" fmla="*/ 280692 w 487155"/>
              <a:gd name="connsiteY104" fmla="*/ 76089 h 562166"/>
              <a:gd name="connsiteX105" fmla="*/ 374391 w 487155"/>
              <a:gd name="connsiteY105" fmla="*/ 76089 h 562166"/>
              <a:gd name="connsiteX106" fmla="*/ 396700 w 487155"/>
              <a:gd name="connsiteY106" fmla="*/ 53829 h 562166"/>
              <a:gd name="connsiteX107" fmla="*/ 396700 w 487155"/>
              <a:gd name="connsiteY107" fmla="*/ 36425 h 562166"/>
              <a:gd name="connsiteX108" fmla="*/ 374391 w 487155"/>
              <a:gd name="connsiteY108" fmla="*/ 14165 h 562166"/>
              <a:gd name="connsiteX109" fmla="*/ 280692 w 487155"/>
              <a:gd name="connsiteY109" fmla="*/ 0 h 562166"/>
              <a:gd name="connsiteX110" fmla="*/ 374391 w 487155"/>
              <a:gd name="connsiteY110" fmla="*/ 0 h 562166"/>
              <a:gd name="connsiteX111" fmla="*/ 404407 w 487155"/>
              <a:gd name="connsiteY111" fmla="*/ 15380 h 562166"/>
              <a:gd name="connsiteX112" fmla="*/ 460789 w 487155"/>
              <a:gd name="connsiteY112" fmla="*/ 15380 h 562166"/>
              <a:gd name="connsiteX113" fmla="*/ 487155 w 487155"/>
              <a:gd name="connsiteY113" fmla="*/ 41687 h 562166"/>
              <a:gd name="connsiteX114" fmla="*/ 487155 w 487155"/>
              <a:gd name="connsiteY114" fmla="*/ 535859 h 562166"/>
              <a:gd name="connsiteX115" fmla="*/ 460789 w 487155"/>
              <a:gd name="connsiteY115" fmla="*/ 562166 h 562166"/>
              <a:gd name="connsiteX116" fmla="*/ 271362 w 487155"/>
              <a:gd name="connsiteY116" fmla="*/ 562166 h 562166"/>
              <a:gd name="connsiteX117" fmla="*/ 270145 w 487155"/>
              <a:gd name="connsiteY117" fmla="*/ 562166 h 562166"/>
              <a:gd name="connsiteX118" fmla="*/ 268523 w 487155"/>
              <a:gd name="connsiteY118" fmla="*/ 562166 h 562166"/>
              <a:gd name="connsiteX119" fmla="*/ 261627 w 487155"/>
              <a:gd name="connsiteY119" fmla="*/ 555286 h 562166"/>
              <a:gd name="connsiteX120" fmla="*/ 261627 w 487155"/>
              <a:gd name="connsiteY120" fmla="*/ 448843 h 562166"/>
              <a:gd name="connsiteX121" fmla="*/ 236073 w 487155"/>
              <a:gd name="connsiteY121" fmla="*/ 411203 h 562166"/>
              <a:gd name="connsiteX122" fmla="*/ 191860 w 487155"/>
              <a:gd name="connsiteY122" fmla="*/ 393800 h 562166"/>
              <a:gd name="connsiteX123" fmla="*/ 191454 w 487155"/>
              <a:gd name="connsiteY123" fmla="*/ 393395 h 562166"/>
              <a:gd name="connsiteX124" fmla="*/ 159816 w 487155"/>
              <a:gd name="connsiteY124" fmla="*/ 434273 h 562166"/>
              <a:gd name="connsiteX125" fmla="*/ 177663 w 487155"/>
              <a:gd name="connsiteY125" fmla="*/ 492149 h 562166"/>
              <a:gd name="connsiteX126" fmla="*/ 182125 w 487155"/>
              <a:gd name="connsiteY126" fmla="*/ 516432 h 562166"/>
              <a:gd name="connsiteX127" fmla="*/ 181719 w 487155"/>
              <a:gd name="connsiteY127" fmla="*/ 518861 h 562166"/>
              <a:gd name="connsiteX128" fmla="*/ 167928 w 487155"/>
              <a:gd name="connsiteY128" fmla="*/ 557714 h 562166"/>
              <a:gd name="connsiteX129" fmla="*/ 161033 w 487155"/>
              <a:gd name="connsiteY129" fmla="*/ 562166 h 562166"/>
              <a:gd name="connsiteX130" fmla="*/ 158599 w 487155"/>
              <a:gd name="connsiteY130" fmla="*/ 561762 h 562166"/>
              <a:gd name="connsiteX131" fmla="*/ 154543 w 487155"/>
              <a:gd name="connsiteY131" fmla="*/ 552858 h 562166"/>
              <a:gd name="connsiteX132" fmla="*/ 167928 w 487155"/>
              <a:gd name="connsiteY132" fmla="*/ 514813 h 562166"/>
              <a:gd name="connsiteX133" fmla="*/ 164278 w 487155"/>
              <a:gd name="connsiteY133" fmla="*/ 497410 h 562166"/>
              <a:gd name="connsiteX134" fmla="*/ 163872 w 487155"/>
              <a:gd name="connsiteY134" fmla="*/ 496601 h 562166"/>
              <a:gd name="connsiteX135" fmla="*/ 149269 w 487155"/>
              <a:gd name="connsiteY135" fmla="*/ 448438 h 562166"/>
              <a:gd name="connsiteX136" fmla="*/ 148864 w 487155"/>
              <a:gd name="connsiteY136" fmla="*/ 448843 h 562166"/>
              <a:gd name="connsiteX137" fmla="*/ 137912 w 487155"/>
              <a:gd name="connsiteY137" fmla="*/ 454104 h 562166"/>
              <a:gd name="connsiteX138" fmla="*/ 126960 w 487155"/>
              <a:gd name="connsiteY138" fmla="*/ 448843 h 562166"/>
              <a:gd name="connsiteX139" fmla="*/ 126555 w 487155"/>
              <a:gd name="connsiteY139" fmla="*/ 448033 h 562166"/>
              <a:gd name="connsiteX140" fmla="*/ 111952 w 487155"/>
              <a:gd name="connsiteY140" fmla="*/ 496601 h 562166"/>
              <a:gd name="connsiteX141" fmla="*/ 111546 w 487155"/>
              <a:gd name="connsiteY141" fmla="*/ 497410 h 562166"/>
              <a:gd name="connsiteX142" fmla="*/ 107896 w 487155"/>
              <a:gd name="connsiteY142" fmla="*/ 514813 h 562166"/>
              <a:gd name="connsiteX143" fmla="*/ 120876 w 487155"/>
              <a:gd name="connsiteY143" fmla="*/ 552858 h 562166"/>
              <a:gd name="connsiteX144" fmla="*/ 116008 w 487155"/>
              <a:gd name="connsiteY144" fmla="*/ 562166 h 562166"/>
              <a:gd name="connsiteX145" fmla="*/ 113980 w 487155"/>
              <a:gd name="connsiteY145" fmla="*/ 562166 h 562166"/>
              <a:gd name="connsiteX146" fmla="*/ 107490 w 487155"/>
              <a:gd name="connsiteY146" fmla="*/ 557714 h 562166"/>
              <a:gd name="connsiteX147" fmla="*/ 94105 w 487155"/>
              <a:gd name="connsiteY147" fmla="*/ 518456 h 562166"/>
              <a:gd name="connsiteX148" fmla="*/ 93699 w 487155"/>
              <a:gd name="connsiteY148" fmla="*/ 516432 h 562166"/>
              <a:gd name="connsiteX149" fmla="*/ 98566 w 487155"/>
              <a:gd name="connsiteY149" fmla="*/ 492149 h 562166"/>
              <a:gd name="connsiteX150" fmla="*/ 115603 w 487155"/>
              <a:gd name="connsiteY150" fmla="*/ 434273 h 562166"/>
              <a:gd name="connsiteX151" fmla="*/ 84370 w 487155"/>
              <a:gd name="connsiteY151" fmla="*/ 393395 h 562166"/>
              <a:gd name="connsiteX152" fmla="*/ 83964 w 487155"/>
              <a:gd name="connsiteY152" fmla="*/ 393800 h 562166"/>
              <a:gd name="connsiteX153" fmla="*/ 39751 w 487155"/>
              <a:gd name="connsiteY153" fmla="*/ 411203 h 562166"/>
              <a:gd name="connsiteX154" fmla="*/ 14197 w 487155"/>
              <a:gd name="connsiteY154" fmla="*/ 448843 h 562166"/>
              <a:gd name="connsiteX155" fmla="*/ 14197 w 487155"/>
              <a:gd name="connsiteY155" fmla="*/ 555286 h 562166"/>
              <a:gd name="connsiteX156" fmla="*/ 7301 w 487155"/>
              <a:gd name="connsiteY156" fmla="*/ 562166 h 562166"/>
              <a:gd name="connsiteX157" fmla="*/ 0 w 487155"/>
              <a:gd name="connsiteY157" fmla="*/ 555286 h 562166"/>
              <a:gd name="connsiteX158" fmla="*/ 0 w 487155"/>
              <a:gd name="connsiteY158" fmla="*/ 448843 h 562166"/>
              <a:gd name="connsiteX159" fmla="*/ 34478 w 487155"/>
              <a:gd name="connsiteY159" fmla="*/ 398252 h 562166"/>
              <a:gd name="connsiteX160" fmla="*/ 78691 w 487155"/>
              <a:gd name="connsiteY160" fmla="*/ 380849 h 562166"/>
              <a:gd name="connsiteX161" fmla="*/ 121281 w 487155"/>
              <a:gd name="connsiteY161" fmla="*/ 372349 h 562166"/>
              <a:gd name="connsiteX162" fmla="*/ 154543 w 487155"/>
              <a:gd name="connsiteY162" fmla="*/ 372349 h 562166"/>
              <a:gd name="connsiteX163" fmla="*/ 167928 w 487155"/>
              <a:gd name="connsiteY163" fmla="*/ 373159 h 562166"/>
              <a:gd name="connsiteX164" fmla="*/ 167928 w 487155"/>
              <a:gd name="connsiteY164" fmla="*/ 347661 h 562166"/>
              <a:gd name="connsiteX165" fmla="*/ 137912 w 487155"/>
              <a:gd name="connsiteY165" fmla="*/ 353732 h 562166"/>
              <a:gd name="connsiteX166" fmla="*/ 60032 w 487155"/>
              <a:gd name="connsiteY166" fmla="*/ 276024 h 562166"/>
              <a:gd name="connsiteX167" fmla="*/ 137912 w 487155"/>
              <a:gd name="connsiteY167" fmla="*/ 197912 h 562166"/>
              <a:gd name="connsiteX168" fmla="*/ 167928 w 487155"/>
              <a:gd name="connsiteY168" fmla="*/ 203983 h 562166"/>
              <a:gd name="connsiteX169" fmla="*/ 167928 w 487155"/>
              <a:gd name="connsiteY169" fmla="*/ 41687 h 562166"/>
              <a:gd name="connsiteX170" fmla="*/ 194294 w 487155"/>
              <a:gd name="connsiteY170" fmla="*/ 15380 h 562166"/>
              <a:gd name="connsiteX171" fmla="*/ 251081 w 487155"/>
              <a:gd name="connsiteY171" fmla="*/ 15380 h 562166"/>
              <a:gd name="connsiteX172" fmla="*/ 280692 w 487155"/>
              <a:gd name="connsiteY172" fmla="*/ 0 h 56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87155" h="562166">
                <a:moveTo>
                  <a:pt x="102217" y="392990"/>
                </a:moveTo>
                <a:lnTo>
                  <a:pt x="137912" y="439534"/>
                </a:lnTo>
                <a:lnTo>
                  <a:pt x="173607" y="392990"/>
                </a:lnTo>
                <a:close/>
                <a:moveTo>
                  <a:pt x="395169" y="337239"/>
                </a:moveTo>
                <a:cubicBezTo>
                  <a:pt x="398012" y="333969"/>
                  <a:pt x="402480" y="333969"/>
                  <a:pt x="405323" y="337239"/>
                </a:cubicBezTo>
                <a:cubicBezTo>
                  <a:pt x="408573" y="339691"/>
                  <a:pt x="408573" y="344596"/>
                  <a:pt x="405323" y="347048"/>
                </a:cubicBezTo>
                <a:lnTo>
                  <a:pt x="343582" y="409584"/>
                </a:lnTo>
                <a:cubicBezTo>
                  <a:pt x="339520" y="413263"/>
                  <a:pt x="334240" y="415715"/>
                  <a:pt x="328959" y="415715"/>
                </a:cubicBezTo>
                <a:cubicBezTo>
                  <a:pt x="323679" y="415715"/>
                  <a:pt x="318805" y="413263"/>
                  <a:pt x="314743" y="409584"/>
                </a:cubicBezTo>
                <a:lnTo>
                  <a:pt x="299307" y="394053"/>
                </a:lnTo>
                <a:cubicBezTo>
                  <a:pt x="296464" y="391192"/>
                  <a:pt x="296464" y="386287"/>
                  <a:pt x="299307" y="383834"/>
                </a:cubicBezTo>
                <a:cubicBezTo>
                  <a:pt x="301745" y="380973"/>
                  <a:pt x="306619" y="380973"/>
                  <a:pt x="309056" y="383834"/>
                </a:cubicBezTo>
                <a:lnTo>
                  <a:pt x="324898" y="399366"/>
                </a:lnTo>
                <a:cubicBezTo>
                  <a:pt x="327335" y="401819"/>
                  <a:pt x="330990" y="401819"/>
                  <a:pt x="333021" y="399366"/>
                </a:cubicBezTo>
                <a:close/>
                <a:moveTo>
                  <a:pt x="328002" y="333969"/>
                </a:moveTo>
                <a:cubicBezTo>
                  <a:pt x="342624" y="333969"/>
                  <a:pt x="356434" y="339232"/>
                  <a:pt x="367400" y="348542"/>
                </a:cubicBezTo>
                <a:cubicBezTo>
                  <a:pt x="370649" y="350971"/>
                  <a:pt x="371056" y="355829"/>
                  <a:pt x="368212" y="358258"/>
                </a:cubicBezTo>
                <a:cubicBezTo>
                  <a:pt x="365775" y="361496"/>
                  <a:pt x="361308" y="361901"/>
                  <a:pt x="358058" y="359472"/>
                </a:cubicBezTo>
                <a:cubicBezTo>
                  <a:pt x="349935" y="352186"/>
                  <a:pt x="339375" y="348542"/>
                  <a:pt x="328002" y="348542"/>
                </a:cubicBezTo>
                <a:cubicBezTo>
                  <a:pt x="302820" y="348542"/>
                  <a:pt x="281699" y="369188"/>
                  <a:pt x="281699" y="394691"/>
                </a:cubicBezTo>
                <a:cubicBezTo>
                  <a:pt x="281699" y="420194"/>
                  <a:pt x="302820" y="440840"/>
                  <a:pt x="328002" y="440840"/>
                </a:cubicBezTo>
                <a:cubicBezTo>
                  <a:pt x="353997" y="440840"/>
                  <a:pt x="374711" y="420194"/>
                  <a:pt x="374711" y="394691"/>
                </a:cubicBezTo>
                <a:cubicBezTo>
                  <a:pt x="374711" y="390643"/>
                  <a:pt x="377960" y="387404"/>
                  <a:pt x="381616" y="387404"/>
                </a:cubicBezTo>
                <a:cubicBezTo>
                  <a:pt x="385678" y="387404"/>
                  <a:pt x="388927" y="390643"/>
                  <a:pt x="388927" y="394691"/>
                </a:cubicBezTo>
                <a:cubicBezTo>
                  <a:pt x="388927" y="427886"/>
                  <a:pt x="361308" y="455008"/>
                  <a:pt x="328002" y="455008"/>
                </a:cubicBezTo>
                <a:cubicBezTo>
                  <a:pt x="294696" y="455008"/>
                  <a:pt x="267889" y="427886"/>
                  <a:pt x="267889" y="394691"/>
                </a:cubicBezTo>
                <a:cubicBezTo>
                  <a:pt x="267889" y="361496"/>
                  <a:pt x="294696" y="333969"/>
                  <a:pt x="328002" y="333969"/>
                </a:cubicBezTo>
                <a:close/>
                <a:moveTo>
                  <a:pt x="198350" y="324996"/>
                </a:moveTo>
                <a:cubicBezTo>
                  <a:pt x="193482" y="330662"/>
                  <a:pt x="188209" y="335924"/>
                  <a:pt x="182125" y="339566"/>
                </a:cubicBezTo>
                <a:lnTo>
                  <a:pt x="182125" y="375992"/>
                </a:lnTo>
                <a:cubicBezTo>
                  <a:pt x="187398" y="377206"/>
                  <a:pt x="192266" y="378420"/>
                  <a:pt x="197133" y="380849"/>
                </a:cubicBezTo>
                <a:lnTo>
                  <a:pt x="198350" y="380849"/>
                </a:lnTo>
                <a:close/>
                <a:moveTo>
                  <a:pt x="137912" y="212482"/>
                </a:moveTo>
                <a:cubicBezTo>
                  <a:pt x="102623" y="212482"/>
                  <a:pt x="74229" y="240813"/>
                  <a:pt x="74229" y="276024"/>
                </a:cubicBezTo>
                <a:cubicBezTo>
                  <a:pt x="74229" y="310831"/>
                  <a:pt x="102623" y="339566"/>
                  <a:pt x="137912" y="339566"/>
                </a:cubicBezTo>
                <a:cubicBezTo>
                  <a:pt x="173201" y="339566"/>
                  <a:pt x="202001" y="310831"/>
                  <a:pt x="202001" y="276024"/>
                </a:cubicBezTo>
                <a:cubicBezTo>
                  <a:pt x="202001" y="240813"/>
                  <a:pt x="173201" y="212482"/>
                  <a:pt x="137912" y="212482"/>
                </a:cubicBezTo>
                <a:close/>
                <a:moveTo>
                  <a:pt x="395169" y="152430"/>
                </a:moveTo>
                <a:cubicBezTo>
                  <a:pt x="398012" y="150019"/>
                  <a:pt x="402480" y="150019"/>
                  <a:pt x="405323" y="152430"/>
                </a:cubicBezTo>
                <a:cubicBezTo>
                  <a:pt x="408573" y="155243"/>
                  <a:pt x="408573" y="160065"/>
                  <a:pt x="405323" y="162878"/>
                </a:cubicBezTo>
                <a:lnTo>
                  <a:pt x="343582" y="223957"/>
                </a:lnTo>
                <a:cubicBezTo>
                  <a:pt x="339520" y="227573"/>
                  <a:pt x="334646" y="229984"/>
                  <a:pt x="328959" y="229984"/>
                </a:cubicBezTo>
                <a:cubicBezTo>
                  <a:pt x="323679" y="229984"/>
                  <a:pt x="318805" y="227573"/>
                  <a:pt x="314743" y="223957"/>
                </a:cubicBezTo>
                <a:lnTo>
                  <a:pt x="299307" y="208687"/>
                </a:lnTo>
                <a:cubicBezTo>
                  <a:pt x="296464" y="205874"/>
                  <a:pt x="296464" y="201454"/>
                  <a:pt x="299307" y="198641"/>
                </a:cubicBezTo>
                <a:cubicBezTo>
                  <a:pt x="301745" y="195426"/>
                  <a:pt x="306619" y="195426"/>
                  <a:pt x="309056" y="198641"/>
                </a:cubicBezTo>
                <a:lnTo>
                  <a:pt x="324898" y="213911"/>
                </a:lnTo>
                <a:cubicBezTo>
                  <a:pt x="327335" y="215920"/>
                  <a:pt x="330990" y="215920"/>
                  <a:pt x="333021" y="213911"/>
                </a:cubicBezTo>
                <a:close/>
                <a:moveTo>
                  <a:pt x="328002" y="150019"/>
                </a:moveTo>
                <a:cubicBezTo>
                  <a:pt x="342624" y="150019"/>
                  <a:pt x="356434" y="155299"/>
                  <a:pt x="367400" y="164235"/>
                </a:cubicBezTo>
                <a:cubicBezTo>
                  <a:pt x="370649" y="166672"/>
                  <a:pt x="371056" y="171140"/>
                  <a:pt x="368212" y="174389"/>
                </a:cubicBezTo>
                <a:cubicBezTo>
                  <a:pt x="365775" y="177232"/>
                  <a:pt x="361308" y="177638"/>
                  <a:pt x="358058" y="175201"/>
                </a:cubicBezTo>
                <a:cubicBezTo>
                  <a:pt x="349935" y="168297"/>
                  <a:pt x="339375" y="164235"/>
                  <a:pt x="328002" y="164235"/>
                </a:cubicBezTo>
                <a:cubicBezTo>
                  <a:pt x="302820" y="164235"/>
                  <a:pt x="281699" y="184949"/>
                  <a:pt x="281699" y="210538"/>
                </a:cubicBezTo>
                <a:cubicBezTo>
                  <a:pt x="281699" y="236127"/>
                  <a:pt x="302820" y="256841"/>
                  <a:pt x="328002" y="256841"/>
                </a:cubicBezTo>
                <a:cubicBezTo>
                  <a:pt x="353997" y="256841"/>
                  <a:pt x="374711" y="236127"/>
                  <a:pt x="374711" y="210538"/>
                </a:cubicBezTo>
                <a:cubicBezTo>
                  <a:pt x="374711" y="206476"/>
                  <a:pt x="377960" y="203633"/>
                  <a:pt x="381616" y="203633"/>
                </a:cubicBezTo>
                <a:cubicBezTo>
                  <a:pt x="385678" y="203633"/>
                  <a:pt x="388927" y="206476"/>
                  <a:pt x="388927" y="210538"/>
                </a:cubicBezTo>
                <a:cubicBezTo>
                  <a:pt x="388927" y="243844"/>
                  <a:pt x="361308" y="271057"/>
                  <a:pt x="328002" y="271057"/>
                </a:cubicBezTo>
                <a:cubicBezTo>
                  <a:pt x="294696" y="271057"/>
                  <a:pt x="267889" y="243844"/>
                  <a:pt x="267889" y="210538"/>
                </a:cubicBezTo>
                <a:cubicBezTo>
                  <a:pt x="267889" y="176826"/>
                  <a:pt x="294696" y="150019"/>
                  <a:pt x="328002" y="150019"/>
                </a:cubicBezTo>
                <a:close/>
                <a:moveTo>
                  <a:pt x="221876" y="59900"/>
                </a:moveTo>
                <a:cubicBezTo>
                  <a:pt x="216603" y="59900"/>
                  <a:pt x="212952" y="63947"/>
                  <a:pt x="212952" y="68804"/>
                </a:cubicBezTo>
                <a:lnTo>
                  <a:pt x="212952" y="253764"/>
                </a:lnTo>
                <a:cubicBezTo>
                  <a:pt x="214981" y="261049"/>
                  <a:pt x="215792" y="268334"/>
                  <a:pt x="215792" y="276024"/>
                </a:cubicBezTo>
                <a:cubicBezTo>
                  <a:pt x="215792" y="284119"/>
                  <a:pt x="214575" y="291404"/>
                  <a:pt x="212547" y="298689"/>
                </a:cubicBezTo>
                <a:cubicBezTo>
                  <a:pt x="212952" y="299498"/>
                  <a:pt x="212952" y="299903"/>
                  <a:pt x="212952" y="300308"/>
                </a:cubicBezTo>
                <a:lnTo>
                  <a:pt x="212952" y="386919"/>
                </a:lnTo>
                <a:lnTo>
                  <a:pt x="241346" y="398252"/>
                </a:lnTo>
                <a:cubicBezTo>
                  <a:pt x="262439" y="406346"/>
                  <a:pt x="275824" y="426583"/>
                  <a:pt x="275824" y="448843"/>
                </a:cubicBezTo>
                <a:lnTo>
                  <a:pt x="275824" y="517646"/>
                </a:lnTo>
                <a:lnTo>
                  <a:pt x="433207" y="517646"/>
                </a:lnTo>
                <a:cubicBezTo>
                  <a:pt x="438480" y="517646"/>
                  <a:pt x="442536" y="513599"/>
                  <a:pt x="442536" y="508338"/>
                </a:cubicBezTo>
                <a:lnTo>
                  <a:pt x="442536" y="68804"/>
                </a:lnTo>
                <a:cubicBezTo>
                  <a:pt x="442536" y="63947"/>
                  <a:pt x="438480" y="59900"/>
                  <a:pt x="433207" y="59900"/>
                </a:cubicBezTo>
                <a:lnTo>
                  <a:pt x="410492" y="59900"/>
                </a:lnTo>
                <a:cubicBezTo>
                  <a:pt x="407652" y="76898"/>
                  <a:pt x="392644" y="90254"/>
                  <a:pt x="374391" y="90254"/>
                </a:cubicBezTo>
                <a:lnTo>
                  <a:pt x="280692" y="90254"/>
                </a:lnTo>
                <a:cubicBezTo>
                  <a:pt x="262844" y="90254"/>
                  <a:pt x="247836" y="76898"/>
                  <a:pt x="244591" y="59900"/>
                </a:cubicBezTo>
                <a:close/>
                <a:moveTo>
                  <a:pt x="410492" y="29545"/>
                </a:moveTo>
                <a:cubicBezTo>
                  <a:pt x="410897" y="31973"/>
                  <a:pt x="410897" y="33997"/>
                  <a:pt x="410897" y="36425"/>
                </a:cubicBezTo>
                <a:lnTo>
                  <a:pt x="410897" y="45329"/>
                </a:lnTo>
                <a:lnTo>
                  <a:pt x="433207" y="45329"/>
                </a:lnTo>
                <a:cubicBezTo>
                  <a:pt x="446186" y="45329"/>
                  <a:pt x="457138" y="56257"/>
                  <a:pt x="457138" y="68804"/>
                </a:cubicBezTo>
                <a:lnTo>
                  <a:pt x="457138" y="508338"/>
                </a:lnTo>
                <a:cubicBezTo>
                  <a:pt x="457138" y="521289"/>
                  <a:pt x="446186" y="531812"/>
                  <a:pt x="433207" y="531812"/>
                </a:cubicBezTo>
                <a:lnTo>
                  <a:pt x="275824" y="531812"/>
                </a:lnTo>
                <a:lnTo>
                  <a:pt x="275824" y="548001"/>
                </a:lnTo>
                <a:lnTo>
                  <a:pt x="460789" y="548001"/>
                </a:lnTo>
                <a:cubicBezTo>
                  <a:pt x="467685" y="548001"/>
                  <a:pt x="472958" y="542335"/>
                  <a:pt x="472958" y="535859"/>
                </a:cubicBezTo>
                <a:lnTo>
                  <a:pt x="472958" y="41687"/>
                </a:lnTo>
                <a:cubicBezTo>
                  <a:pt x="472958" y="34806"/>
                  <a:pt x="467685" y="29545"/>
                  <a:pt x="460789" y="29545"/>
                </a:cubicBezTo>
                <a:close/>
                <a:moveTo>
                  <a:pt x="194294" y="29545"/>
                </a:moveTo>
                <a:cubicBezTo>
                  <a:pt x="187804" y="29545"/>
                  <a:pt x="182125" y="34806"/>
                  <a:pt x="182125" y="41687"/>
                </a:cubicBezTo>
                <a:lnTo>
                  <a:pt x="182125" y="211672"/>
                </a:lnTo>
                <a:cubicBezTo>
                  <a:pt x="188209" y="216124"/>
                  <a:pt x="193482" y="220981"/>
                  <a:pt x="198350" y="226647"/>
                </a:cubicBezTo>
                <a:lnTo>
                  <a:pt x="198350" y="68804"/>
                </a:lnTo>
                <a:cubicBezTo>
                  <a:pt x="198350" y="56257"/>
                  <a:pt x="208896" y="45329"/>
                  <a:pt x="221876" y="45329"/>
                </a:cubicBezTo>
                <a:lnTo>
                  <a:pt x="244185" y="45329"/>
                </a:lnTo>
                <a:lnTo>
                  <a:pt x="244185" y="36425"/>
                </a:lnTo>
                <a:cubicBezTo>
                  <a:pt x="244185" y="33997"/>
                  <a:pt x="244591" y="31973"/>
                  <a:pt x="244997" y="29545"/>
                </a:cubicBezTo>
                <a:close/>
                <a:moveTo>
                  <a:pt x="280692" y="14165"/>
                </a:moveTo>
                <a:cubicBezTo>
                  <a:pt x="268523" y="14165"/>
                  <a:pt x="258382" y="24284"/>
                  <a:pt x="258382" y="36425"/>
                </a:cubicBezTo>
                <a:lnTo>
                  <a:pt x="258382" y="53829"/>
                </a:lnTo>
                <a:cubicBezTo>
                  <a:pt x="258382" y="65970"/>
                  <a:pt x="268523" y="76089"/>
                  <a:pt x="280692" y="76089"/>
                </a:cubicBezTo>
                <a:lnTo>
                  <a:pt x="374391" y="76089"/>
                </a:lnTo>
                <a:cubicBezTo>
                  <a:pt x="386560" y="76089"/>
                  <a:pt x="396700" y="65970"/>
                  <a:pt x="396700" y="53829"/>
                </a:cubicBezTo>
                <a:lnTo>
                  <a:pt x="396700" y="36425"/>
                </a:lnTo>
                <a:cubicBezTo>
                  <a:pt x="396700" y="24284"/>
                  <a:pt x="386560" y="14165"/>
                  <a:pt x="374391" y="14165"/>
                </a:cubicBezTo>
                <a:close/>
                <a:moveTo>
                  <a:pt x="280692" y="0"/>
                </a:moveTo>
                <a:lnTo>
                  <a:pt x="374391" y="0"/>
                </a:lnTo>
                <a:cubicBezTo>
                  <a:pt x="386560" y="0"/>
                  <a:pt x="397512" y="6071"/>
                  <a:pt x="404407" y="15380"/>
                </a:cubicBezTo>
                <a:lnTo>
                  <a:pt x="460789" y="15380"/>
                </a:lnTo>
                <a:cubicBezTo>
                  <a:pt x="475391" y="15380"/>
                  <a:pt x="487155" y="27117"/>
                  <a:pt x="487155" y="41687"/>
                </a:cubicBezTo>
                <a:lnTo>
                  <a:pt x="487155" y="535859"/>
                </a:lnTo>
                <a:cubicBezTo>
                  <a:pt x="487155" y="550429"/>
                  <a:pt x="475391" y="562166"/>
                  <a:pt x="460789" y="562166"/>
                </a:cubicBezTo>
                <a:lnTo>
                  <a:pt x="271362" y="562166"/>
                </a:lnTo>
                <a:cubicBezTo>
                  <a:pt x="270957" y="562166"/>
                  <a:pt x="270145" y="562166"/>
                  <a:pt x="270145" y="562166"/>
                </a:cubicBezTo>
                <a:cubicBezTo>
                  <a:pt x="269334" y="562166"/>
                  <a:pt x="268929" y="562166"/>
                  <a:pt x="268523" y="562166"/>
                </a:cubicBezTo>
                <a:cubicBezTo>
                  <a:pt x="264872" y="562166"/>
                  <a:pt x="261627" y="558929"/>
                  <a:pt x="261627" y="555286"/>
                </a:cubicBezTo>
                <a:lnTo>
                  <a:pt x="261627" y="448843"/>
                </a:lnTo>
                <a:cubicBezTo>
                  <a:pt x="261627" y="432249"/>
                  <a:pt x="251487" y="417679"/>
                  <a:pt x="236073" y="411203"/>
                </a:cubicBezTo>
                <a:lnTo>
                  <a:pt x="191860" y="393800"/>
                </a:lnTo>
                <a:cubicBezTo>
                  <a:pt x="191454" y="393800"/>
                  <a:pt x="191454" y="393395"/>
                  <a:pt x="191454" y="393395"/>
                </a:cubicBezTo>
                <a:lnTo>
                  <a:pt x="159816" y="434273"/>
                </a:lnTo>
                <a:lnTo>
                  <a:pt x="177663" y="492149"/>
                </a:lnTo>
                <a:cubicBezTo>
                  <a:pt x="180503" y="499838"/>
                  <a:pt x="182125" y="507933"/>
                  <a:pt x="182125" y="516432"/>
                </a:cubicBezTo>
                <a:cubicBezTo>
                  <a:pt x="182125" y="516837"/>
                  <a:pt x="182125" y="517646"/>
                  <a:pt x="181719" y="518861"/>
                </a:cubicBezTo>
                <a:lnTo>
                  <a:pt x="167928" y="557714"/>
                </a:lnTo>
                <a:cubicBezTo>
                  <a:pt x="167117" y="560548"/>
                  <a:pt x="164278" y="562166"/>
                  <a:pt x="161033" y="562166"/>
                </a:cubicBezTo>
                <a:cubicBezTo>
                  <a:pt x="160221" y="562166"/>
                  <a:pt x="159410" y="562166"/>
                  <a:pt x="158599" y="561762"/>
                </a:cubicBezTo>
                <a:cubicBezTo>
                  <a:pt x="154948" y="560548"/>
                  <a:pt x="152920" y="556500"/>
                  <a:pt x="154543" y="552858"/>
                </a:cubicBezTo>
                <a:lnTo>
                  <a:pt x="167928" y="514813"/>
                </a:lnTo>
                <a:cubicBezTo>
                  <a:pt x="167928" y="508742"/>
                  <a:pt x="166711" y="503076"/>
                  <a:pt x="164278" y="497410"/>
                </a:cubicBezTo>
                <a:cubicBezTo>
                  <a:pt x="164278" y="497005"/>
                  <a:pt x="163872" y="497005"/>
                  <a:pt x="163872" y="496601"/>
                </a:cubicBezTo>
                <a:lnTo>
                  <a:pt x="149269" y="448438"/>
                </a:lnTo>
                <a:lnTo>
                  <a:pt x="148864" y="448843"/>
                </a:lnTo>
                <a:cubicBezTo>
                  <a:pt x="146430" y="452081"/>
                  <a:pt x="142374" y="454104"/>
                  <a:pt x="137912" y="454104"/>
                </a:cubicBezTo>
                <a:cubicBezTo>
                  <a:pt x="133450" y="454104"/>
                  <a:pt x="129394" y="452081"/>
                  <a:pt x="126960" y="448843"/>
                </a:cubicBezTo>
                <a:lnTo>
                  <a:pt x="126555" y="448033"/>
                </a:lnTo>
                <a:lnTo>
                  <a:pt x="111952" y="496601"/>
                </a:lnTo>
                <a:cubicBezTo>
                  <a:pt x="111952" y="497005"/>
                  <a:pt x="111952" y="497005"/>
                  <a:pt x="111546" y="497410"/>
                </a:cubicBezTo>
                <a:cubicBezTo>
                  <a:pt x="109518" y="503076"/>
                  <a:pt x="107896" y="508742"/>
                  <a:pt x="107896" y="514813"/>
                </a:cubicBezTo>
                <a:lnTo>
                  <a:pt x="120876" y="552858"/>
                </a:lnTo>
                <a:cubicBezTo>
                  <a:pt x="122093" y="556500"/>
                  <a:pt x="120065" y="560548"/>
                  <a:pt x="116008" y="562166"/>
                </a:cubicBezTo>
                <a:cubicBezTo>
                  <a:pt x="115603" y="562166"/>
                  <a:pt x="114791" y="562166"/>
                  <a:pt x="113980" y="562166"/>
                </a:cubicBezTo>
                <a:cubicBezTo>
                  <a:pt x="111141" y="562166"/>
                  <a:pt x="108301" y="560548"/>
                  <a:pt x="107490" y="557714"/>
                </a:cubicBezTo>
                <a:lnTo>
                  <a:pt x="94105" y="518456"/>
                </a:lnTo>
                <a:cubicBezTo>
                  <a:pt x="93699" y="517646"/>
                  <a:pt x="93699" y="516837"/>
                  <a:pt x="93699" y="516432"/>
                </a:cubicBezTo>
                <a:cubicBezTo>
                  <a:pt x="93699" y="507933"/>
                  <a:pt x="95322" y="499838"/>
                  <a:pt x="98566" y="492149"/>
                </a:cubicBezTo>
                <a:lnTo>
                  <a:pt x="115603" y="434273"/>
                </a:lnTo>
                <a:lnTo>
                  <a:pt x="84370" y="393395"/>
                </a:lnTo>
                <a:cubicBezTo>
                  <a:pt x="84370" y="393395"/>
                  <a:pt x="84370" y="393800"/>
                  <a:pt x="83964" y="393800"/>
                </a:cubicBezTo>
                <a:lnTo>
                  <a:pt x="39751" y="411203"/>
                </a:lnTo>
                <a:cubicBezTo>
                  <a:pt x="24337" y="417679"/>
                  <a:pt x="14197" y="432249"/>
                  <a:pt x="14197" y="448843"/>
                </a:cubicBezTo>
                <a:lnTo>
                  <a:pt x="14197" y="555286"/>
                </a:lnTo>
                <a:cubicBezTo>
                  <a:pt x="14197" y="558929"/>
                  <a:pt x="11357" y="562166"/>
                  <a:pt x="7301" y="562166"/>
                </a:cubicBezTo>
                <a:cubicBezTo>
                  <a:pt x="3245" y="562166"/>
                  <a:pt x="0" y="558929"/>
                  <a:pt x="0" y="555286"/>
                </a:cubicBezTo>
                <a:lnTo>
                  <a:pt x="0" y="448843"/>
                </a:lnTo>
                <a:cubicBezTo>
                  <a:pt x="0" y="426583"/>
                  <a:pt x="13791" y="406346"/>
                  <a:pt x="34478" y="398252"/>
                </a:cubicBezTo>
                <a:lnTo>
                  <a:pt x="78691" y="380849"/>
                </a:lnTo>
                <a:cubicBezTo>
                  <a:pt x="92482" y="375182"/>
                  <a:pt x="106679" y="372349"/>
                  <a:pt x="121281" y="372349"/>
                </a:cubicBezTo>
                <a:lnTo>
                  <a:pt x="154543" y="372349"/>
                </a:lnTo>
                <a:cubicBezTo>
                  <a:pt x="159004" y="372349"/>
                  <a:pt x="163466" y="372754"/>
                  <a:pt x="167928" y="373159"/>
                </a:cubicBezTo>
                <a:lnTo>
                  <a:pt x="167928" y="347661"/>
                </a:lnTo>
                <a:cubicBezTo>
                  <a:pt x="158599" y="351708"/>
                  <a:pt x="148864" y="353732"/>
                  <a:pt x="137912" y="353732"/>
                </a:cubicBezTo>
                <a:cubicBezTo>
                  <a:pt x="94916" y="353732"/>
                  <a:pt x="60032" y="318925"/>
                  <a:pt x="60032" y="276024"/>
                </a:cubicBezTo>
                <a:cubicBezTo>
                  <a:pt x="60032" y="233123"/>
                  <a:pt x="94916" y="197912"/>
                  <a:pt x="137912" y="197912"/>
                </a:cubicBezTo>
                <a:cubicBezTo>
                  <a:pt x="148864" y="197912"/>
                  <a:pt x="158599" y="200340"/>
                  <a:pt x="167928" y="203983"/>
                </a:cubicBezTo>
                <a:lnTo>
                  <a:pt x="167928" y="41687"/>
                </a:lnTo>
                <a:cubicBezTo>
                  <a:pt x="167928" y="27117"/>
                  <a:pt x="179691" y="15380"/>
                  <a:pt x="194294" y="15380"/>
                </a:cubicBezTo>
                <a:lnTo>
                  <a:pt x="251081" y="15380"/>
                </a:lnTo>
                <a:cubicBezTo>
                  <a:pt x="257977" y="6071"/>
                  <a:pt x="268523" y="0"/>
                  <a:pt x="28069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234" name="Freeform 20">
            <a:extLst>
              <a:ext uri="{FF2B5EF4-FFF2-40B4-BE49-F238E27FC236}">
                <a16:creationId xmlns:a16="http://schemas.microsoft.com/office/drawing/2014/main" id="{E7418F40-9B56-E55D-CDE6-ADFA6DB25409}"/>
              </a:ext>
            </a:extLst>
          </p:cNvPr>
          <p:cNvSpPr>
            <a:spLocks noChangeArrowheads="1"/>
          </p:cNvSpPr>
          <p:nvPr/>
        </p:nvSpPr>
        <p:spPr bwMode="auto">
          <a:xfrm>
            <a:off x="362734" y="3717330"/>
            <a:ext cx="232244" cy="269039"/>
          </a:xfrm>
          <a:custGeom>
            <a:avLst/>
            <a:gdLst>
              <a:gd name="connsiteX0" fmla="*/ 86833 w 524541"/>
              <a:gd name="connsiteY0" fmla="*/ 311691 h 476661"/>
              <a:gd name="connsiteX1" fmla="*/ 86833 w 524541"/>
              <a:gd name="connsiteY1" fmla="*/ 393774 h 476661"/>
              <a:gd name="connsiteX2" fmla="*/ 109747 w 524541"/>
              <a:gd name="connsiteY2" fmla="*/ 399004 h 476661"/>
              <a:gd name="connsiteX3" fmla="*/ 245624 w 524541"/>
              <a:gd name="connsiteY3" fmla="*/ 452519 h 476661"/>
              <a:gd name="connsiteX4" fmla="*/ 251654 w 524541"/>
              <a:gd name="connsiteY4" fmla="*/ 455336 h 476661"/>
              <a:gd name="connsiteX5" fmla="*/ 308739 w 524541"/>
              <a:gd name="connsiteY5" fmla="*/ 454531 h 476661"/>
              <a:gd name="connsiteX6" fmla="*/ 312357 w 524541"/>
              <a:gd name="connsiteY6" fmla="*/ 452921 h 476661"/>
              <a:gd name="connsiteX7" fmla="*/ 492857 w 524541"/>
              <a:gd name="connsiteY7" fmla="*/ 370034 h 476661"/>
              <a:gd name="connsiteX8" fmla="*/ 505721 w 524541"/>
              <a:gd name="connsiteY8" fmla="*/ 349916 h 476661"/>
              <a:gd name="connsiteX9" fmla="*/ 483209 w 524541"/>
              <a:gd name="connsiteY9" fmla="*/ 327786 h 476661"/>
              <a:gd name="connsiteX10" fmla="*/ 469943 w 524541"/>
              <a:gd name="connsiteY10" fmla="*/ 327786 h 476661"/>
              <a:gd name="connsiteX11" fmla="*/ 367431 w 524541"/>
              <a:gd name="connsiteY11" fmla="*/ 360377 h 476661"/>
              <a:gd name="connsiteX12" fmla="*/ 366627 w 524541"/>
              <a:gd name="connsiteY12" fmla="*/ 360780 h 476661"/>
              <a:gd name="connsiteX13" fmla="*/ 360195 w 524541"/>
              <a:gd name="connsiteY13" fmla="*/ 376472 h 476661"/>
              <a:gd name="connsiteX14" fmla="*/ 334065 w 524541"/>
              <a:gd name="connsiteY14" fmla="*/ 388543 h 476661"/>
              <a:gd name="connsiteX15" fmla="*/ 330045 w 524541"/>
              <a:gd name="connsiteY15" fmla="*/ 388543 h 476661"/>
              <a:gd name="connsiteX16" fmla="*/ 207032 w 524541"/>
              <a:gd name="connsiteY16" fmla="*/ 374058 h 476661"/>
              <a:gd name="connsiteX17" fmla="*/ 201002 w 524541"/>
              <a:gd name="connsiteY17" fmla="*/ 366413 h 476661"/>
              <a:gd name="connsiteX18" fmla="*/ 208640 w 524541"/>
              <a:gd name="connsiteY18" fmla="*/ 359975 h 476661"/>
              <a:gd name="connsiteX19" fmla="*/ 332055 w 524541"/>
              <a:gd name="connsiteY19" fmla="*/ 374058 h 476661"/>
              <a:gd name="connsiteX20" fmla="*/ 349341 w 524541"/>
              <a:gd name="connsiteY20" fmla="*/ 367620 h 476661"/>
              <a:gd name="connsiteX21" fmla="*/ 352959 w 524541"/>
              <a:gd name="connsiteY21" fmla="*/ 353940 h 476661"/>
              <a:gd name="connsiteX22" fmla="*/ 335271 w 524541"/>
              <a:gd name="connsiteY22" fmla="*/ 335431 h 476661"/>
              <a:gd name="connsiteX23" fmla="*/ 178088 w 524541"/>
              <a:gd name="connsiteY23" fmla="*/ 316117 h 476661"/>
              <a:gd name="connsiteX24" fmla="*/ 26130 w 524541"/>
              <a:gd name="connsiteY24" fmla="*/ 275881 h 476661"/>
              <a:gd name="connsiteX25" fmla="*/ 14070 w 524541"/>
              <a:gd name="connsiteY25" fmla="*/ 287549 h 476661"/>
              <a:gd name="connsiteX26" fmla="*/ 14070 w 524541"/>
              <a:gd name="connsiteY26" fmla="*/ 418318 h 476661"/>
              <a:gd name="connsiteX27" fmla="*/ 26130 w 524541"/>
              <a:gd name="connsiteY27" fmla="*/ 430389 h 476661"/>
              <a:gd name="connsiteX28" fmla="*/ 61105 w 524541"/>
              <a:gd name="connsiteY28" fmla="*/ 430389 h 476661"/>
              <a:gd name="connsiteX29" fmla="*/ 72763 w 524541"/>
              <a:gd name="connsiteY29" fmla="*/ 418318 h 476661"/>
              <a:gd name="connsiteX30" fmla="*/ 72763 w 524541"/>
              <a:gd name="connsiteY30" fmla="*/ 287549 h 476661"/>
              <a:gd name="connsiteX31" fmla="*/ 61105 w 524541"/>
              <a:gd name="connsiteY31" fmla="*/ 275881 h 476661"/>
              <a:gd name="connsiteX32" fmla="*/ 316761 w 524541"/>
              <a:gd name="connsiteY32" fmla="*/ 184439 h 476661"/>
              <a:gd name="connsiteX33" fmla="*/ 323884 w 524541"/>
              <a:gd name="connsiteY33" fmla="*/ 191233 h 476661"/>
              <a:gd name="connsiteX34" fmla="*/ 323884 w 524541"/>
              <a:gd name="connsiteY34" fmla="*/ 202024 h 476661"/>
              <a:gd name="connsiteX35" fmla="*/ 340109 w 524541"/>
              <a:gd name="connsiteY35" fmla="*/ 222007 h 476661"/>
              <a:gd name="connsiteX36" fmla="*/ 332986 w 524541"/>
              <a:gd name="connsiteY36" fmla="*/ 229201 h 476661"/>
              <a:gd name="connsiteX37" fmla="*/ 326259 w 524541"/>
              <a:gd name="connsiteY37" fmla="*/ 222007 h 476661"/>
              <a:gd name="connsiteX38" fmla="*/ 319927 w 524541"/>
              <a:gd name="connsiteY38" fmla="*/ 215612 h 476661"/>
              <a:gd name="connsiteX39" fmla="*/ 313596 w 524541"/>
              <a:gd name="connsiteY39" fmla="*/ 215612 h 476661"/>
              <a:gd name="connsiteX40" fmla="*/ 307264 w 524541"/>
              <a:gd name="connsiteY40" fmla="*/ 222007 h 476661"/>
              <a:gd name="connsiteX41" fmla="*/ 307264 w 524541"/>
              <a:gd name="connsiteY41" fmla="*/ 224405 h 476661"/>
              <a:gd name="connsiteX42" fmla="*/ 309243 w 524541"/>
              <a:gd name="connsiteY42" fmla="*/ 228401 h 476661"/>
              <a:gd name="connsiteX43" fmla="*/ 313596 w 524541"/>
              <a:gd name="connsiteY43" fmla="*/ 230400 h 476661"/>
              <a:gd name="connsiteX44" fmla="*/ 319136 w 524541"/>
              <a:gd name="connsiteY44" fmla="*/ 230400 h 476661"/>
              <a:gd name="connsiteX45" fmla="*/ 333382 w 524541"/>
              <a:gd name="connsiteY45" fmla="*/ 236394 h 476661"/>
              <a:gd name="connsiteX46" fmla="*/ 339714 w 524541"/>
              <a:gd name="connsiteY46" fmla="*/ 250782 h 476661"/>
              <a:gd name="connsiteX47" fmla="*/ 339714 w 524541"/>
              <a:gd name="connsiteY47" fmla="*/ 257576 h 476661"/>
              <a:gd name="connsiteX48" fmla="*/ 323884 w 524541"/>
              <a:gd name="connsiteY48" fmla="*/ 277159 h 476661"/>
              <a:gd name="connsiteX49" fmla="*/ 323884 w 524541"/>
              <a:gd name="connsiteY49" fmla="*/ 290747 h 476661"/>
              <a:gd name="connsiteX50" fmla="*/ 316761 w 524541"/>
              <a:gd name="connsiteY50" fmla="*/ 297542 h 476661"/>
              <a:gd name="connsiteX51" fmla="*/ 309638 w 524541"/>
              <a:gd name="connsiteY51" fmla="*/ 290747 h 476661"/>
              <a:gd name="connsiteX52" fmla="*/ 309638 w 524541"/>
              <a:gd name="connsiteY52" fmla="*/ 277559 h 476661"/>
              <a:gd name="connsiteX53" fmla="*/ 292622 w 524541"/>
              <a:gd name="connsiteY53" fmla="*/ 257576 h 476661"/>
              <a:gd name="connsiteX54" fmla="*/ 292622 w 524541"/>
              <a:gd name="connsiteY54" fmla="*/ 254779 h 476661"/>
              <a:gd name="connsiteX55" fmla="*/ 299745 w 524541"/>
              <a:gd name="connsiteY55" fmla="*/ 247585 h 476661"/>
              <a:gd name="connsiteX56" fmla="*/ 306868 w 524541"/>
              <a:gd name="connsiteY56" fmla="*/ 254779 h 476661"/>
              <a:gd name="connsiteX57" fmla="*/ 306868 w 524541"/>
              <a:gd name="connsiteY57" fmla="*/ 257576 h 476661"/>
              <a:gd name="connsiteX58" fmla="*/ 312804 w 524541"/>
              <a:gd name="connsiteY58" fmla="*/ 263571 h 476661"/>
              <a:gd name="connsiteX59" fmla="*/ 319136 w 524541"/>
              <a:gd name="connsiteY59" fmla="*/ 263571 h 476661"/>
              <a:gd name="connsiteX60" fmla="*/ 325072 w 524541"/>
              <a:gd name="connsiteY60" fmla="*/ 257576 h 476661"/>
              <a:gd name="connsiteX61" fmla="*/ 325072 w 524541"/>
              <a:gd name="connsiteY61" fmla="*/ 250782 h 476661"/>
              <a:gd name="connsiteX62" fmla="*/ 323489 w 524541"/>
              <a:gd name="connsiteY62" fmla="*/ 246386 h 476661"/>
              <a:gd name="connsiteX63" fmla="*/ 319136 w 524541"/>
              <a:gd name="connsiteY63" fmla="*/ 244387 h 476661"/>
              <a:gd name="connsiteX64" fmla="*/ 313596 w 524541"/>
              <a:gd name="connsiteY64" fmla="*/ 244787 h 476661"/>
              <a:gd name="connsiteX65" fmla="*/ 299349 w 524541"/>
              <a:gd name="connsiteY65" fmla="*/ 238792 h 476661"/>
              <a:gd name="connsiteX66" fmla="*/ 293413 w 524541"/>
              <a:gd name="connsiteY66" fmla="*/ 224405 h 476661"/>
              <a:gd name="connsiteX67" fmla="*/ 293413 w 524541"/>
              <a:gd name="connsiteY67" fmla="*/ 222007 h 476661"/>
              <a:gd name="connsiteX68" fmla="*/ 309638 w 524541"/>
              <a:gd name="connsiteY68" fmla="*/ 202024 h 476661"/>
              <a:gd name="connsiteX69" fmla="*/ 309638 w 524541"/>
              <a:gd name="connsiteY69" fmla="*/ 191233 h 476661"/>
              <a:gd name="connsiteX70" fmla="*/ 316761 w 524541"/>
              <a:gd name="connsiteY70" fmla="*/ 184439 h 476661"/>
              <a:gd name="connsiteX71" fmla="*/ 159612 w 524541"/>
              <a:gd name="connsiteY71" fmla="*/ 165354 h 476661"/>
              <a:gd name="connsiteX72" fmla="*/ 126338 w 524541"/>
              <a:gd name="connsiteY72" fmla="*/ 198223 h 476661"/>
              <a:gd name="connsiteX73" fmla="*/ 159612 w 524541"/>
              <a:gd name="connsiteY73" fmla="*/ 231498 h 476661"/>
              <a:gd name="connsiteX74" fmla="*/ 192482 w 524541"/>
              <a:gd name="connsiteY74" fmla="*/ 198223 h 476661"/>
              <a:gd name="connsiteX75" fmla="*/ 159612 w 524541"/>
              <a:gd name="connsiteY75" fmla="*/ 165354 h 476661"/>
              <a:gd name="connsiteX76" fmla="*/ 317181 w 524541"/>
              <a:gd name="connsiteY76" fmla="*/ 165230 h 476661"/>
              <a:gd name="connsiteX77" fmla="*/ 247634 w 524541"/>
              <a:gd name="connsiteY77" fmla="*/ 241277 h 476661"/>
              <a:gd name="connsiteX78" fmla="*/ 317181 w 524541"/>
              <a:gd name="connsiteY78" fmla="*/ 316922 h 476661"/>
              <a:gd name="connsiteX79" fmla="*/ 386326 w 524541"/>
              <a:gd name="connsiteY79" fmla="*/ 241277 h 476661"/>
              <a:gd name="connsiteX80" fmla="*/ 317181 w 524541"/>
              <a:gd name="connsiteY80" fmla="*/ 165230 h 476661"/>
              <a:gd name="connsiteX81" fmla="*/ 317181 w 524541"/>
              <a:gd name="connsiteY81" fmla="*/ 150745 h 476661"/>
              <a:gd name="connsiteX82" fmla="*/ 400798 w 524541"/>
              <a:gd name="connsiteY82" fmla="*/ 241277 h 476661"/>
              <a:gd name="connsiteX83" fmla="*/ 348537 w 524541"/>
              <a:gd name="connsiteY83" fmla="*/ 324969 h 476661"/>
              <a:gd name="connsiteX84" fmla="*/ 366225 w 524541"/>
              <a:gd name="connsiteY84" fmla="*/ 345892 h 476661"/>
              <a:gd name="connsiteX85" fmla="*/ 465521 w 524541"/>
              <a:gd name="connsiteY85" fmla="*/ 314105 h 476661"/>
              <a:gd name="connsiteX86" fmla="*/ 488033 w 524541"/>
              <a:gd name="connsiteY86" fmla="*/ 314105 h 476661"/>
              <a:gd name="connsiteX87" fmla="*/ 519791 w 524541"/>
              <a:gd name="connsiteY87" fmla="*/ 348709 h 476661"/>
              <a:gd name="connsiteX88" fmla="*/ 498887 w 524541"/>
              <a:gd name="connsiteY88" fmla="*/ 382910 h 476661"/>
              <a:gd name="connsiteX89" fmla="*/ 318387 w 524541"/>
              <a:gd name="connsiteY89" fmla="*/ 465797 h 476661"/>
              <a:gd name="connsiteX90" fmla="*/ 315573 w 524541"/>
              <a:gd name="connsiteY90" fmla="*/ 467406 h 476661"/>
              <a:gd name="connsiteX91" fmla="*/ 278991 w 524541"/>
              <a:gd name="connsiteY91" fmla="*/ 476661 h 476661"/>
              <a:gd name="connsiteX92" fmla="*/ 245222 w 524541"/>
              <a:gd name="connsiteY92" fmla="*/ 467809 h 476661"/>
              <a:gd name="connsiteX93" fmla="*/ 240398 w 524541"/>
              <a:gd name="connsiteY93" fmla="*/ 465797 h 476661"/>
              <a:gd name="connsiteX94" fmla="*/ 104521 w 524541"/>
              <a:gd name="connsiteY94" fmla="*/ 411880 h 476661"/>
              <a:gd name="connsiteX95" fmla="*/ 86833 w 524541"/>
              <a:gd name="connsiteY95" fmla="*/ 408259 h 476661"/>
              <a:gd name="connsiteX96" fmla="*/ 86833 w 524541"/>
              <a:gd name="connsiteY96" fmla="*/ 418318 h 476661"/>
              <a:gd name="connsiteX97" fmla="*/ 61105 w 524541"/>
              <a:gd name="connsiteY97" fmla="*/ 444472 h 476661"/>
              <a:gd name="connsiteX98" fmla="*/ 26130 w 524541"/>
              <a:gd name="connsiteY98" fmla="*/ 444472 h 476661"/>
              <a:gd name="connsiteX99" fmla="*/ 0 w 524541"/>
              <a:gd name="connsiteY99" fmla="*/ 418318 h 476661"/>
              <a:gd name="connsiteX100" fmla="*/ 0 w 524541"/>
              <a:gd name="connsiteY100" fmla="*/ 287549 h 476661"/>
              <a:gd name="connsiteX101" fmla="*/ 26130 w 524541"/>
              <a:gd name="connsiteY101" fmla="*/ 261396 h 476661"/>
              <a:gd name="connsiteX102" fmla="*/ 61105 w 524541"/>
              <a:gd name="connsiteY102" fmla="*/ 261396 h 476661"/>
              <a:gd name="connsiteX103" fmla="*/ 86833 w 524541"/>
              <a:gd name="connsiteY103" fmla="*/ 287549 h 476661"/>
              <a:gd name="connsiteX104" fmla="*/ 86833 w 524541"/>
              <a:gd name="connsiteY104" fmla="*/ 297608 h 476661"/>
              <a:gd name="connsiteX105" fmla="*/ 178892 w 524541"/>
              <a:gd name="connsiteY105" fmla="*/ 302034 h 476661"/>
              <a:gd name="connsiteX106" fmla="*/ 179696 w 524541"/>
              <a:gd name="connsiteY106" fmla="*/ 302034 h 476661"/>
              <a:gd name="connsiteX107" fmla="*/ 266127 w 524541"/>
              <a:gd name="connsiteY107" fmla="*/ 312898 h 476661"/>
              <a:gd name="connsiteX108" fmla="*/ 233162 w 524541"/>
              <a:gd name="connsiteY108" fmla="*/ 241277 h 476661"/>
              <a:gd name="connsiteX109" fmla="*/ 317181 w 524541"/>
              <a:gd name="connsiteY109" fmla="*/ 150745 h 476661"/>
              <a:gd name="connsiteX110" fmla="*/ 159612 w 524541"/>
              <a:gd name="connsiteY110" fmla="*/ 150745 h 476661"/>
              <a:gd name="connsiteX111" fmla="*/ 207090 w 524541"/>
              <a:gd name="connsiteY111" fmla="*/ 198223 h 476661"/>
              <a:gd name="connsiteX112" fmla="*/ 159612 w 524541"/>
              <a:gd name="connsiteY112" fmla="*/ 246106 h 476661"/>
              <a:gd name="connsiteX113" fmla="*/ 111729 w 524541"/>
              <a:gd name="connsiteY113" fmla="*/ 198223 h 476661"/>
              <a:gd name="connsiteX114" fmla="*/ 159612 w 524541"/>
              <a:gd name="connsiteY114" fmla="*/ 150745 h 476661"/>
              <a:gd name="connsiteX115" fmla="*/ 470653 w 524541"/>
              <a:gd name="connsiteY115" fmla="*/ 134723 h 476661"/>
              <a:gd name="connsiteX116" fmla="*/ 430541 w 524541"/>
              <a:gd name="connsiteY116" fmla="*/ 174283 h 476661"/>
              <a:gd name="connsiteX117" fmla="*/ 470653 w 524541"/>
              <a:gd name="connsiteY117" fmla="*/ 214245 h 476661"/>
              <a:gd name="connsiteX118" fmla="*/ 510360 w 524541"/>
              <a:gd name="connsiteY118" fmla="*/ 174283 h 476661"/>
              <a:gd name="connsiteX119" fmla="*/ 470653 w 524541"/>
              <a:gd name="connsiteY119" fmla="*/ 134723 h 476661"/>
              <a:gd name="connsiteX120" fmla="*/ 470653 w 524541"/>
              <a:gd name="connsiteY120" fmla="*/ 120595 h 476661"/>
              <a:gd name="connsiteX121" fmla="*/ 524541 w 524541"/>
              <a:gd name="connsiteY121" fmla="*/ 174283 h 476661"/>
              <a:gd name="connsiteX122" fmla="*/ 470653 w 524541"/>
              <a:gd name="connsiteY122" fmla="*/ 228374 h 476661"/>
              <a:gd name="connsiteX123" fmla="*/ 416765 w 524541"/>
              <a:gd name="connsiteY123" fmla="*/ 174283 h 476661"/>
              <a:gd name="connsiteX124" fmla="*/ 470653 w 524541"/>
              <a:gd name="connsiteY124" fmla="*/ 120595 h 476661"/>
              <a:gd name="connsiteX125" fmla="*/ 354298 w 524541"/>
              <a:gd name="connsiteY125" fmla="*/ 83353 h 476661"/>
              <a:gd name="connsiteX126" fmla="*/ 361392 w 524541"/>
              <a:gd name="connsiteY126" fmla="*/ 90269 h 476661"/>
              <a:gd name="connsiteX127" fmla="*/ 361392 w 524541"/>
              <a:gd name="connsiteY127" fmla="*/ 144787 h 476661"/>
              <a:gd name="connsiteX128" fmla="*/ 354298 w 524541"/>
              <a:gd name="connsiteY128" fmla="*/ 152110 h 476661"/>
              <a:gd name="connsiteX129" fmla="*/ 347599 w 524541"/>
              <a:gd name="connsiteY129" fmla="*/ 144787 h 476661"/>
              <a:gd name="connsiteX130" fmla="*/ 347599 w 524541"/>
              <a:gd name="connsiteY130" fmla="*/ 90269 h 476661"/>
              <a:gd name="connsiteX131" fmla="*/ 354298 w 524541"/>
              <a:gd name="connsiteY131" fmla="*/ 83353 h 476661"/>
              <a:gd name="connsiteX132" fmla="*/ 280207 w 524541"/>
              <a:gd name="connsiteY132" fmla="*/ 79806 h 476661"/>
              <a:gd name="connsiteX133" fmla="*/ 286907 w 524541"/>
              <a:gd name="connsiteY133" fmla="*/ 86722 h 476661"/>
              <a:gd name="connsiteX134" fmla="*/ 286907 w 524541"/>
              <a:gd name="connsiteY134" fmla="*/ 141647 h 476661"/>
              <a:gd name="connsiteX135" fmla="*/ 280207 w 524541"/>
              <a:gd name="connsiteY135" fmla="*/ 148563 h 476661"/>
              <a:gd name="connsiteX136" fmla="*/ 273114 w 524541"/>
              <a:gd name="connsiteY136" fmla="*/ 141647 h 476661"/>
              <a:gd name="connsiteX137" fmla="*/ 273114 w 524541"/>
              <a:gd name="connsiteY137" fmla="*/ 86722 h 476661"/>
              <a:gd name="connsiteX138" fmla="*/ 280207 w 524541"/>
              <a:gd name="connsiteY138" fmla="*/ 79806 h 476661"/>
              <a:gd name="connsiteX139" fmla="*/ 193795 w 524541"/>
              <a:gd name="connsiteY139" fmla="*/ 58373 h 476661"/>
              <a:gd name="connsiteX140" fmla="*/ 168657 w 524541"/>
              <a:gd name="connsiteY140" fmla="*/ 84039 h 476661"/>
              <a:gd name="connsiteX141" fmla="*/ 193795 w 524541"/>
              <a:gd name="connsiteY141" fmla="*/ 109304 h 476661"/>
              <a:gd name="connsiteX142" fmla="*/ 219333 w 524541"/>
              <a:gd name="connsiteY142" fmla="*/ 84039 h 476661"/>
              <a:gd name="connsiteX143" fmla="*/ 193795 w 524541"/>
              <a:gd name="connsiteY143" fmla="*/ 58373 h 476661"/>
              <a:gd name="connsiteX144" fmla="*/ 317259 w 524541"/>
              <a:gd name="connsiteY144" fmla="*/ 49657 h 476661"/>
              <a:gd name="connsiteX145" fmla="*/ 324161 w 524541"/>
              <a:gd name="connsiteY145" fmla="*/ 57329 h 476661"/>
              <a:gd name="connsiteX146" fmla="*/ 324161 w 524541"/>
              <a:gd name="connsiteY146" fmla="*/ 132836 h 476661"/>
              <a:gd name="connsiteX147" fmla="*/ 317259 w 524541"/>
              <a:gd name="connsiteY147" fmla="*/ 139700 h 476661"/>
              <a:gd name="connsiteX148" fmla="*/ 310357 w 524541"/>
              <a:gd name="connsiteY148" fmla="*/ 132836 h 476661"/>
              <a:gd name="connsiteX149" fmla="*/ 310357 w 524541"/>
              <a:gd name="connsiteY149" fmla="*/ 57329 h 476661"/>
              <a:gd name="connsiteX150" fmla="*/ 317259 w 524541"/>
              <a:gd name="connsiteY150" fmla="*/ 49657 h 476661"/>
              <a:gd name="connsiteX151" fmla="*/ 193795 w 524541"/>
              <a:gd name="connsiteY151" fmla="*/ 44337 h 476661"/>
              <a:gd name="connsiteX152" fmla="*/ 233698 w 524541"/>
              <a:gd name="connsiteY152" fmla="*/ 84039 h 476661"/>
              <a:gd name="connsiteX153" fmla="*/ 193795 w 524541"/>
              <a:gd name="connsiteY153" fmla="*/ 123741 h 476661"/>
              <a:gd name="connsiteX154" fmla="*/ 154292 w 524541"/>
              <a:gd name="connsiteY154" fmla="*/ 84039 h 476661"/>
              <a:gd name="connsiteX155" fmla="*/ 193795 w 524541"/>
              <a:gd name="connsiteY155" fmla="*/ 44337 h 476661"/>
              <a:gd name="connsiteX156" fmla="*/ 354298 w 524541"/>
              <a:gd name="connsiteY156" fmla="*/ 35469 h 476661"/>
              <a:gd name="connsiteX157" fmla="*/ 361392 w 524541"/>
              <a:gd name="connsiteY157" fmla="*/ 42609 h 476661"/>
              <a:gd name="connsiteX158" fmla="*/ 361392 w 524541"/>
              <a:gd name="connsiteY158" fmla="*/ 58081 h 476661"/>
              <a:gd name="connsiteX159" fmla="*/ 354298 w 524541"/>
              <a:gd name="connsiteY159" fmla="*/ 65221 h 476661"/>
              <a:gd name="connsiteX160" fmla="*/ 347599 w 524541"/>
              <a:gd name="connsiteY160" fmla="*/ 58081 h 476661"/>
              <a:gd name="connsiteX161" fmla="*/ 347599 w 524541"/>
              <a:gd name="connsiteY161" fmla="*/ 42609 h 476661"/>
              <a:gd name="connsiteX162" fmla="*/ 354298 w 524541"/>
              <a:gd name="connsiteY162" fmla="*/ 35469 h 476661"/>
              <a:gd name="connsiteX163" fmla="*/ 280207 w 524541"/>
              <a:gd name="connsiteY163" fmla="*/ 35469 h 476661"/>
              <a:gd name="connsiteX164" fmla="*/ 286907 w 524541"/>
              <a:gd name="connsiteY164" fmla="*/ 42609 h 476661"/>
              <a:gd name="connsiteX165" fmla="*/ 286907 w 524541"/>
              <a:gd name="connsiteY165" fmla="*/ 58081 h 476661"/>
              <a:gd name="connsiteX166" fmla="*/ 280207 w 524541"/>
              <a:gd name="connsiteY166" fmla="*/ 65221 h 476661"/>
              <a:gd name="connsiteX167" fmla="*/ 273114 w 524541"/>
              <a:gd name="connsiteY167" fmla="*/ 58081 h 476661"/>
              <a:gd name="connsiteX168" fmla="*/ 273114 w 524541"/>
              <a:gd name="connsiteY168" fmla="*/ 42609 h 476661"/>
              <a:gd name="connsiteX169" fmla="*/ 280207 w 524541"/>
              <a:gd name="connsiteY169" fmla="*/ 35469 h 476661"/>
              <a:gd name="connsiteX170" fmla="*/ 434988 w 524541"/>
              <a:gd name="connsiteY170" fmla="*/ 26780 h 476661"/>
              <a:gd name="connsiteX171" fmla="*/ 409849 w 524541"/>
              <a:gd name="connsiteY171" fmla="*/ 51918 h 476661"/>
              <a:gd name="connsiteX172" fmla="*/ 434988 w 524541"/>
              <a:gd name="connsiteY172" fmla="*/ 77456 h 476661"/>
              <a:gd name="connsiteX173" fmla="*/ 460525 w 524541"/>
              <a:gd name="connsiteY173" fmla="*/ 51918 h 476661"/>
              <a:gd name="connsiteX174" fmla="*/ 434988 w 524541"/>
              <a:gd name="connsiteY174" fmla="*/ 26780 h 476661"/>
              <a:gd name="connsiteX175" fmla="*/ 434988 w 524541"/>
              <a:gd name="connsiteY175" fmla="*/ 12415 h 476661"/>
              <a:gd name="connsiteX176" fmla="*/ 474890 w 524541"/>
              <a:gd name="connsiteY176" fmla="*/ 51918 h 476661"/>
              <a:gd name="connsiteX177" fmla="*/ 434988 w 524541"/>
              <a:gd name="connsiteY177" fmla="*/ 91821 h 476661"/>
              <a:gd name="connsiteX178" fmla="*/ 395484 w 524541"/>
              <a:gd name="connsiteY178" fmla="*/ 51918 h 476661"/>
              <a:gd name="connsiteX179" fmla="*/ 434988 w 524541"/>
              <a:gd name="connsiteY179" fmla="*/ 12415 h 476661"/>
              <a:gd name="connsiteX180" fmla="*/ 317259 w 524541"/>
              <a:gd name="connsiteY180" fmla="*/ 0 h 476661"/>
              <a:gd name="connsiteX181" fmla="*/ 324161 w 524541"/>
              <a:gd name="connsiteY181" fmla="*/ 7236 h 476661"/>
              <a:gd name="connsiteX182" fmla="*/ 324161 w 524541"/>
              <a:gd name="connsiteY182" fmla="*/ 22511 h 476661"/>
              <a:gd name="connsiteX183" fmla="*/ 317259 w 524541"/>
              <a:gd name="connsiteY183" fmla="*/ 29747 h 476661"/>
              <a:gd name="connsiteX184" fmla="*/ 310357 w 524541"/>
              <a:gd name="connsiteY184" fmla="*/ 22511 h 476661"/>
              <a:gd name="connsiteX185" fmla="*/ 310357 w 524541"/>
              <a:gd name="connsiteY185" fmla="*/ 7236 h 476661"/>
              <a:gd name="connsiteX186" fmla="*/ 317259 w 524541"/>
              <a:gd name="connsiteY186" fmla="*/ 0 h 4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24541" h="476661">
                <a:moveTo>
                  <a:pt x="86833" y="311691"/>
                </a:moveTo>
                <a:lnTo>
                  <a:pt x="86833" y="393774"/>
                </a:lnTo>
                <a:cubicBezTo>
                  <a:pt x="94873" y="394176"/>
                  <a:pt x="102511" y="395786"/>
                  <a:pt x="109747" y="399004"/>
                </a:cubicBezTo>
                <a:lnTo>
                  <a:pt x="245624" y="452519"/>
                </a:lnTo>
                <a:cubicBezTo>
                  <a:pt x="247634" y="452921"/>
                  <a:pt x="249242" y="454128"/>
                  <a:pt x="251654" y="455336"/>
                </a:cubicBezTo>
                <a:cubicBezTo>
                  <a:pt x="277785" y="469016"/>
                  <a:pt x="301905" y="458554"/>
                  <a:pt x="308739" y="454531"/>
                </a:cubicBezTo>
                <a:cubicBezTo>
                  <a:pt x="309945" y="454128"/>
                  <a:pt x="311151" y="453324"/>
                  <a:pt x="312357" y="452921"/>
                </a:cubicBezTo>
                <a:lnTo>
                  <a:pt x="492857" y="370034"/>
                </a:lnTo>
                <a:cubicBezTo>
                  <a:pt x="501299" y="366413"/>
                  <a:pt x="506525" y="357963"/>
                  <a:pt x="505721" y="349916"/>
                </a:cubicBezTo>
                <a:cubicBezTo>
                  <a:pt x="504515" y="337845"/>
                  <a:pt x="492857" y="331407"/>
                  <a:pt x="483209" y="327786"/>
                </a:cubicBezTo>
                <a:cubicBezTo>
                  <a:pt x="479189" y="326579"/>
                  <a:pt x="474365" y="326579"/>
                  <a:pt x="469943" y="327786"/>
                </a:cubicBezTo>
                <a:lnTo>
                  <a:pt x="367431" y="360377"/>
                </a:lnTo>
                <a:cubicBezTo>
                  <a:pt x="367431" y="360377"/>
                  <a:pt x="367029" y="360377"/>
                  <a:pt x="366627" y="360780"/>
                </a:cubicBezTo>
                <a:cubicBezTo>
                  <a:pt x="366225" y="366413"/>
                  <a:pt x="363813" y="372046"/>
                  <a:pt x="360195" y="376472"/>
                </a:cubicBezTo>
                <a:cubicBezTo>
                  <a:pt x="354165" y="384117"/>
                  <a:pt x="344517" y="388543"/>
                  <a:pt x="334065" y="388543"/>
                </a:cubicBezTo>
                <a:cubicBezTo>
                  <a:pt x="332859" y="388543"/>
                  <a:pt x="331653" y="388543"/>
                  <a:pt x="330045" y="388543"/>
                </a:cubicBezTo>
                <a:lnTo>
                  <a:pt x="207032" y="374058"/>
                </a:lnTo>
                <a:cubicBezTo>
                  <a:pt x="203414" y="373655"/>
                  <a:pt x="200600" y="370034"/>
                  <a:pt x="201002" y="366413"/>
                </a:cubicBezTo>
                <a:cubicBezTo>
                  <a:pt x="201404" y="362389"/>
                  <a:pt x="204620" y="359573"/>
                  <a:pt x="208640" y="359975"/>
                </a:cubicBezTo>
                <a:lnTo>
                  <a:pt x="332055" y="374058"/>
                </a:lnTo>
                <a:cubicBezTo>
                  <a:pt x="338487" y="374863"/>
                  <a:pt x="345321" y="372448"/>
                  <a:pt x="349341" y="367620"/>
                </a:cubicBezTo>
                <a:cubicBezTo>
                  <a:pt x="351753" y="363999"/>
                  <a:pt x="353361" y="359170"/>
                  <a:pt x="352959" y="353940"/>
                </a:cubicBezTo>
                <a:cubicBezTo>
                  <a:pt x="352557" y="344283"/>
                  <a:pt x="344919" y="336638"/>
                  <a:pt x="335271" y="335431"/>
                </a:cubicBezTo>
                <a:lnTo>
                  <a:pt x="178088" y="316117"/>
                </a:lnTo>
                <a:close/>
                <a:moveTo>
                  <a:pt x="26130" y="275881"/>
                </a:moveTo>
                <a:cubicBezTo>
                  <a:pt x="19296" y="275881"/>
                  <a:pt x="14070" y="280709"/>
                  <a:pt x="14070" y="287549"/>
                </a:cubicBezTo>
                <a:lnTo>
                  <a:pt x="14070" y="418318"/>
                </a:lnTo>
                <a:cubicBezTo>
                  <a:pt x="14070" y="424756"/>
                  <a:pt x="19296" y="430389"/>
                  <a:pt x="26130" y="430389"/>
                </a:cubicBezTo>
                <a:lnTo>
                  <a:pt x="61105" y="430389"/>
                </a:lnTo>
                <a:cubicBezTo>
                  <a:pt x="67537" y="430389"/>
                  <a:pt x="72763" y="424756"/>
                  <a:pt x="72763" y="418318"/>
                </a:cubicBezTo>
                <a:lnTo>
                  <a:pt x="72763" y="287549"/>
                </a:lnTo>
                <a:cubicBezTo>
                  <a:pt x="72763" y="280709"/>
                  <a:pt x="67537" y="275881"/>
                  <a:pt x="61105" y="275881"/>
                </a:cubicBezTo>
                <a:close/>
                <a:moveTo>
                  <a:pt x="316761" y="184439"/>
                </a:moveTo>
                <a:cubicBezTo>
                  <a:pt x="320323" y="184439"/>
                  <a:pt x="323884" y="187237"/>
                  <a:pt x="323884" y="191233"/>
                </a:cubicBezTo>
                <a:lnTo>
                  <a:pt x="323884" y="202024"/>
                </a:lnTo>
                <a:cubicBezTo>
                  <a:pt x="332986" y="204022"/>
                  <a:pt x="340109" y="212015"/>
                  <a:pt x="340109" y="222007"/>
                </a:cubicBezTo>
                <a:cubicBezTo>
                  <a:pt x="340109" y="226003"/>
                  <a:pt x="337339" y="229201"/>
                  <a:pt x="332986" y="229201"/>
                </a:cubicBezTo>
                <a:cubicBezTo>
                  <a:pt x="329029" y="229201"/>
                  <a:pt x="326259" y="226003"/>
                  <a:pt x="326259" y="222007"/>
                </a:cubicBezTo>
                <a:cubicBezTo>
                  <a:pt x="326259" y="218410"/>
                  <a:pt x="323093" y="215612"/>
                  <a:pt x="319927" y="215612"/>
                </a:cubicBezTo>
                <a:lnTo>
                  <a:pt x="313596" y="215612"/>
                </a:lnTo>
                <a:cubicBezTo>
                  <a:pt x="310034" y="215612"/>
                  <a:pt x="307264" y="218410"/>
                  <a:pt x="307264" y="222007"/>
                </a:cubicBezTo>
                <a:lnTo>
                  <a:pt x="307264" y="224405"/>
                </a:lnTo>
                <a:cubicBezTo>
                  <a:pt x="307264" y="225604"/>
                  <a:pt x="308055" y="227202"/>
                  <a:pt x="309243" y="228401"/>
                </a:cubicBezTo>
                <a:cubicBezTo>
                  <a:pt x="310430" y="229600"/>
                  <a:pt x="312013" y="230400"/>
                  <a:pt x="313596" y="230400"/>
                </a:cubicBezTo>
                <a:lnTo>
                  <a:pt x="319136" y="230400"/>
                </a:lnTo>
                <a:cubicBezTo>
                  <a:pt x="324280" y="230400"/>
                  <a:pt x="329425" y="232398"/>
                  <a:pt x="333382" y="236394"/>
                </a:cubicBezTo>
                <a:cubicBezTo>
                  <a:pt x="337339" y="240391"/>
                  <a:pt x="339714" y="245187"/>
                  <a:pt x="339714" y="250782"/>
                </a:cubicBezTo>
                <a:lnTo>
                  <a:pt x="339714" y="257576"/>
                </a:lnTo>
                <a:cubicBezTo>
                  <a:pt x="339714" y="267168"/>
                  <a:pt x="332590" y="275161"/>
                  <a:pt x="323884" y="277159"/>
                </a:cubicBezTo>
                <a:lnTo>
                  <a:pt x="323884" y="290747"/>
                </a:lnTo>
                <a:cubicBezTo>
                  <a:pt x="323884" y="294344"/>
                  <a:pt x="320323" y="297542"/>
                  <a:pt x="316761" y="297542"/>
                </a:cubicBezTo>
                <a:cubicBezTo>
                  <a:pt x="312804" y="297542"/>
                  <a:pt x="309638" y="294344"/>
                  <a:pt x="309638" y="290747"/>
                </a:cubicBezTo>
                <a:lnTo>
                  <a:pt x="309638" y="277559"/>
                </a:lnTo>
                <a:cubicBezTo>
                  <a:pt x="300141" y="275960"/>
                  <a:pt x="292622" y="267168"/>
                  <a:pt x="292622" y="257576"/>
                </a:cubicBezTo>
                <a:lnTo>
                  <a:pt x="292622" y="254779"/>
                </a:lnTo>
                <a:cubicBezTo>
                  <a:pt x="292622" y="251182"/>
                  <a:pt x="295788" y="247585"/>
                  <a:pt x="299745" y="247585"/>
                </a:cubicBezTo>
                <a:cubicBezTo>
                  <a:pt x="303307" y="247585"/>
                  <a:pt x="306868" y="251182"/>
                  <a:pt x="306868" y="254779"/>
                </a:cubicBezTo>
                <a:lnTo>
                  <a:pt x="306868" y="257576"/>
                </a:lnTo>
                <a:cubicBezTo>
                  <a:pt x="306868" y="260773"/>
                  <a:pt x="309243" y="263571"/>
                  <a:pt x="312804" y="263571"/>
                </a:cubicBezTo>
                <a:lnTo>
                  <a:pt x="319136" y="263571"/>
                </a:lnTo>
                <a:cubicBezTo>
                  <a:pt x="322697" y="263571"/>
                  <a:pt x="325072" y="260773"/>
                  <a:pt x="325072" y="257576"/>
                </a:cubicBezTo>
                <a:lnTo>
                  <a:pt x="325072" y="250782"/>
                </a:lnTo>
                <a:cubicBezTo>
                  <a:pt x="325072" y="248784"/>
                  <a:pt x="324676" y="247585"/>
                  <a:pt x="323489" y="246386"/>
                </a:cubicBezTo>
                <a:cubicBezTo>
                  <a:pt x="322302" y="245187"/>
                  <a:pt x="320719" y="244787"/>
                  <a:pt x="319136" y="244387"/>
                </a:cubicBezTo>
                <a:lnTo>
                  <a:pt x="313596" y="244787"/>
                </a:lnTo>
                <a:cubicBezTo>
                  <a:pt x="308055" y="244387"/>
                  <a:pt x="303307" y="242789"/>
                  <a:pt x="299349" y="238792"/>
                </a:cubicBezTo>
                <a:cubicBezTo>
                  <a:pt x="295392" y="234796"/>
                  <a:pt x="293413" y="229600"/>
                  <a:pt x="293413" y="224405"/>
                </a:cubicBezTo>
                <a:lnTo>
                  <a:pt x="293413" y="222007"/>
                </a:lnTo>
                <a:cubicBezTo>
                  <a:pt x="293413" y="212015"/>
                  <a:pt x="300537" y="204022"/>
                  <a:pt x="309638" y="202024"/>
                </a:cubicBezTo>
                <a:lnTo>
                  <a:pt x="309638" y="191233"/>
                </a:lnTo>
                <a:cubicBezTo>
                  <a:pt x="309638" y="187237"/>
                  <a:pt x="312804" y="184439"/>
                  <a:pt x="316761" y="184439"/>
                </a:cubicBezTo>
                <a:close/>
                <a:moveTo>
                  <a:pt x="159612" y="165354"/>
                </a:moveTo>
                <a:cubicBezTo>
                  <a:pt x="140946" y="165354"/>
                  <a:pt x="126338" y="180368"/>
                  <a:pt x="126338" y="198223"/>
                </a:cubicBezTo>
                <a:cubicBezTo>
                  <a:pt x="126338" y="216889"/>
                  <a:pt x="140946" y="231498"/>
                  <a:pt x="159612" y="231498"/>
                </a:cubicBezTo>
                <a:cubicBezTo>
                  <a:pt x="177467" y="231498"/>
                  <a:pt x="192482" y="216889"/>
                  <a:pt x="192482" y="198223"/>
                </a:cubicBezTo>
                <a:cubicBezTo>
                  <a:pt x="192482" y="180368"/>
                  <a:pt x="177467" y="165354"/>
                  <a:pt x="159612" y="165354"/>
                </a:cubicBezTo>
                <a:close/>
                <a:moveTo>
                  <a:pt x="317181" y="165230"/>
                </a:moveTo>
                <a:cubicBezTo>
                  <a:pt x="278991" y="165230"/>
                  <a:pt x="247634" y="199431"/>
                  <a:pt x="247634" y="241277"/>
                </a:cubicBezTo>
                <a:cubicBezTo>
                  <a:pt x="247634" y="283123"/>
                  <a:pt x="278991" y="316922"/>
                  <a:pt x="317181" y="316922"/>
                </a:cubicBezTo>
                <a:cubicBezTo>
                  <a:pt x="355371" y="316922"/>
                  <a:pt x="386326" y="283123"/>
                  <a:pt x="386326" y="241277"/>
                </a:cubicBezTo>
                <a:cubicBezTo>
                  <a:pt x="386326" y="199431"/>
                  <a:pt x="355371" y="165230"/>
                  <a:pt x="317181" y="165230"/>
                </a:cubicBezTo>
                <a:close/>
                <a:moveTo>
                  <a:pt x="317181" y="150745"/>
                </a:moveTo>
                <a:cubicBezTo>
                  <a:pt x="363009" y="150745"/>
                  <a:pt x="400798" y="191384"/>
                  <a:pt x="400798" y="241277"/>
                </a:cubicBezTo>
                <a:cubicBezTo>
                  <a:pt x="400798" y="279100"/>
                  <a:pt x="379090" y="311289"/>
                  <a:pt x="348537" y="324969"/>
                </a:cubicBezTo>
                <a:cubicBezTo>
                  <a:pt x="356979" y="328993"/>
                  <a:pt x="363411" y="336638"/>
                  <a:pt x="366225" y="345892"/>
                </a:cubicBezTo>
                <a:lnTo>
                  <a:pt x="465521" y="314105"/>
                </a:lnTo>
                <a:cubicBezTo>
                  <a:pt x="473159" y="311691"/>
                  <a:pt x="480797" y="311691"/>
                  <a:pt x="488033" y="314105"/>
                </a:cubicBezTo>
                <a:cubicBezTo>
                  <a:pt x="507329" y="321348"/>
                  <a:pt x="518585" y="333419"/>
                  <a:pt x="519791" y="348709"/>
                </a:cubicBezTo>
                <a:cubicBezTo>
                  <a:pt x="520997" y="362792"/>
                  <a:pt x="512555" y="376472"/>
                  <a:pt x="498887" y="382910"/>
                </a:cubicBezTo>
                <a:lnTo>
                  <a:pt x="318387" y="465797"/>
                </a:lnTo>
                <a:cubicBezTo>
                  <a:pt x="317583" y="466199"/>
                  <a:pt x="316377" y="466602"/>
                  <a:pt x="315573" y="467406"/>
                </a:cubicBezTo>
                <a:cubicBezTo>
                  <a:pt x="310347" y="470223"/>
                  <a:pt x="296679" y="476661"/>
                  <a:pt x="278991" y="476661"/>
                </a:cubicBezTo>
                <a:cubicBezTo>
                  <a:pt x="268941" y="476661"/>
                  <a:pt x="256880" y="474247"/>
                  <a:pt x="245222" y="467809"/>
                </a:cubicBezTo>
                <a:cubicBezTo>
                  <a:pt x="242810" y="466602"/>
                  <a:pt x="241604" y="466199"/>
                  <a:pt x="240398" y="465797"/>
                </a:cubicBezTo>
                <a:lnTo>
                  <a:pt x="104521" y="411880"/>
                </a:lnTo>
                <a:cubicBezTo>
                  <a:pt x="98893" y="409868"/>
                  <a:pt x="93265" y="408661"/>
                  <a:pt x="86833" y="408259"/>
                </a:cubicBezTo>
                <a:lnTo>
                  <a:pt x="86833" y="418318"/>
                </a:lnTo>
                <a:cubicBezTo>
                  <a:pt x="86833" y="433205"/>
                  <a:pt x="75577" y="444472"/>
                  <a:pt x="61105" y="444472"/>
                </a:cubicBezTo>
                <a:lnTo>
                  <a:pt x="26130" y="444472"/>
                </a:lnTo>
                <a:cubicBezTo>
                  <a:pt x="11658" y="444472"/>
                  <a:pt x="0" y="433205"/>
                  <a:pt x="0" y="418318"/>
                </a:cubicBezTo>
                <a:lnTo>
                  <a:pt x="0" y="287549"/>
                </a:lnTo>
                <a:cubicBezTo>
                  <a:pt x="0" y="273064"/>
                  <a:pt x="11658" y="261396"/>
                  <a:pt x="26130" y="261396"/>
                </a:cubicBezTo>
                <a:lnTo>
                  <a:pt x="61105" y="261396"/>
                </a:lnTo>
                <a:cubicBezTo>
                  <a:pt x="75577" y="261396"/>
                  <a:pt x="86833" y="273064"/>
                  <a:pt x="86833" y="287549"/>
                </a:cubicBezTo>
                <a:lnTo>
                  <a:pt x="86833" y="297608"/>
                </a:lnTo>
                <a:lnTo>
                  <a:pt x="178892" y="302034"/>
                </a:lnTo>
                <a:cubicBezTo>
                  <a:pt x="179294" y="302034"/>
                  <a:pt x="179696" y="302034"/>
                  <a:pt x="179696" y="302034"/>
                </a:cubicBezTo>
                <a:lnTo>
                  <a:pt x="266127" y="312898"/>
                </a:lnTo>
                <a:cubicBezTo>
                  <a:pt x="246026" y="295999"/>
                  <a:pt x="233162" y="270248"/>
                  <a:pt x="233162" y="241277"/>
                </a:cubicBezTo>
                <a:cubicBezTo>
                  <a:pt x="233162" y="191384"/>
                  <a:pt x="270951" y="150745"/>
                  <a:pt x="317181" y="150745"/>
                </a:cubicBezTo>
                <a:close/>
                <a:moveTo>
                  <a:pt x="159612" y="150745"/>
                </a:moveTo>
                <a:cubicBezTo>
                  <a:pt x="185583" y="150745"/>
                  <a:pt x="207090" y="172252"/>
                  <a:pt x="207090" y="198223"/>
                </a:cubicBezTo>
                <a:cubicBezTo>
                  <a:pt x="207090" y="224599"/>
                  <a:pt x="185583" y="246106"/>
                  <a:pt x="159612" y="246106"/>
                </a:cubicBezTo>
                <a:cubicBezTo>
                  <a:pt x="133236" y="246106"/>
                  <a:pt x="111729" y="224599"/>
                  <a:pt x="111729" y="198223"/>
                </a:cubicBezTo>
                <a:cubicBezTo>
                  <a:pt x="111729" y="172252"/>
                  <a:pt x="133236" y="150745"/>
                  <a:pt x="159612" y="150745"/>
                </a:cubicBezTo>
                <a:close/>
                <a:moveTo>
                  <a:pt x="470653" y="134723"/>
                </a:moveTo>
                <a:cubicBezTo>
                  <a:pt x="448368" y="134723"/>
                  <a:pt x="430541" y="152485"/>
                  <a:pt x="430541" y="174283"/>
                </a:cubicBezTo>
                <a:cubicBezTo>
                  <a:pt x="430541" y="196080"/>
                  <a:pt x="448368" y="214245"/>
                  <a:pt x="470653" y="214245"/>
                </a:cubicBezTo>
                <a:cubicBezTo>
                  <a:pt x="492532" y="214245"/>
                  <a:pt x="510360" y="196080"/>
                  <a:pt x="510360" y="174283"/>
                </a:cubicBezTo>
                <a:cubicBezTo>
                  <a:pt x="510360" y="152485"/>
                  <a:pt x="492532" y="134723"/>
                  <a:pt x="470653" y="134723"/>
                </a:cubicBezTo>
                <a:close/>
                <a:moveTo>
                  <a:pt x="470653" y="120595"/>
                </a:moveTo>
                <a:cubicBezTo>
                  <a:pt x="500231" y="120595"/>
                  <a:pt x="524541" y="144411"/>
                  <a:pt x="524541" y="174283"/>
                </a:cubicBezTo>
                <a:cubicBezTo>
                  <a:pt x="524541" y="204154"/>
                  <a:pt x="500231" y="228374"/>
                  <a:pt x="470653" y="228374"/>
                </a:cubicBezTo>
                <a:cubicBezTo>
                  <a:pt x="440670" y="228374"/>
                  <a:pt x="416765" y="204154"/>
                  <a:pt x="416765" y="174283"/>
                </a:cubicBezTo>
                <a:cubicBezTo>
                  <a:pt x="416765" y="144411"/>
                  <a:pt x="440670" y="120595"/>
                  <a:pt x="470653" y="120595"/>
                </a:cubicBezTo>
                <a:close/>
                <a:moveTo>
                  <a:pt x="354298" y="83353"/>
                </a:moveTo>
                <a:cubicBezTo>
                  <a:pt x="358239" y="83353"/>
                  <a:pt x="361392" y="86201"/>
                  <a:pt x="361392" y="90269"/>
                </a:cubicBezTo>
                <a:lnTo>
                  <a:pt x="361392" y="144787"/>
                </a:lnTo>
                <a:cubicBezTo>
                  <a:pt x="361392" y="148856"/>
                  <a:pt x="358239" y="152110"/>
                  <a:pt x="354298" y="152110"/>
                </a:cubicBezTo>
                <a:cubicBezTo>
                  <a:pt x="350358" y="152110"/>
                  <a:pt x="347599" y="148856"/>
                  <a:pt x="347599" y="144787"/>
                </a:cubicBezTo>
                <a:lnTo>
                  <a:pt x="347599" y="90269"/>
                </a:lnTo>
                <a:cubicBezTo>
                  <a:pt x="347599" y="86201"/>
                  <a:pt x="350358" y="83353"/>
                  <a:pt x="354298" y="83353"/>
                </a:cubicBezTo>
                <a:close/>
                <a:moveTo>
                  <a:pt x="280207" y="79806"/>
                </a:moveTo>
                <a:cubicBezTo>
                  <a:pt x="283754" y="79806"/>
                  <a:pt x="286907" y="83061"/>
                  <a:pt x="286907" y="86722"/>
                </a:cubicBezTo>
                <a:lnTo>
                  <a:pt x="286907" y="141647"/>
                </a:lnTo>
                <a:cubicBezTo>
                  <a:pt x="286907" y="145309"/>
                  <a:pt x="283754" y="148563"/>
                  <a:pt x="280207" y="148563"/>
                </a:cubicBezTo>
                <a:cubicBezTo>
                  <a:pt x="276267" y="148563"/>
                  <a:pt x="273114" y="145309"/>
                  <a:pt x="273114" y="141647"/>
                </a:cubicBezTo>
                <a:lnTo>
                  <a:pt x="273114" y="86722"/>
                </a:lnTo>
                <a:cubicBezTo>
                  <a:pt x="273114" y="83061"/>
                  <a:pt x="276267" y="79806"/>
                  <a:pt x="280207" y="79806"/>
                </a:cubicBezTo>
                <a:close/>
                <a:moveTo>
                  <a:pt x="193795" y="58373"/>
                </a:moveTo>
                <a:cubicBezTo>
                  <a:pt x="179830" y="58373"/>
                  <a:pt x="168657" y="69602"/>
                  <a:pt x="168657" y="84039"/>
                </a:cubicBezTo>
                <a:cubicBezTo>
                  <a:pt x="168657" y="98075"/>
                  <a:pt x="179830" y="109304"/>
                  <a:pt x="193795" y="109304"/>
                </a:cubicBezTo>
                <a:cubicBezTo>
                  <a:pt x="207761" y="109304"/>
                  <a:pt x="219333" y="98075"/>
                  <a:pt x="219333" y="84039"/>
                </a:cubicBezTo>
                <a:cubicBezTo>
                  <a:pt x="219333" y="69602"/>
                  <a:pt x="207761" y="58373"/>
                  <a:pt x="193795" y="58373"/>
                </a:cubicBezTo>
                <a:close/>
                <a:moveTo>
                  <a:pt x="317259" y="49657"/>
                </a:moveTo>
                <a:cubicBezTo>
                  <a:pt x="320710" y="49657"/>
                  <a:pt x="324161" y="53291"/>
                  <a:pt x="324161" y="57329"/>
                </a:cubicBezTo>
                <a:lnTo>
                  <a:pt x="324161" y="132836"/>
                </a:lnTo>
                <a:cubicBezTo>
                  <a:pt x="324161" y="136874"/>
                  <a:pt x="320710" y="139700"/>
                  <a:pt x="317259" y="139700"/>
                </a:cubicBezTo>
                <a:cubicBezTo>
                  <a:pt x="313424" y="139700"/>
                  <a:pt x="310357" y="136874"/>
                  <a:pt x="310357" y="132836"/>
                </a:cubicBezTo>
                <a:lnTo>
                  <a:pt x="310357" y="57329"/>
                </a:lnTo>
                <a:cubicBezTo>
                  <a:pt x="310357" y="53291"/>
                  <a:pt x="313424" y="49657"/>
                  <a:pt x="317259" y="49657"/>
                </a:cubicBezTo>
                <a:close/>
                <a:moveTo>
                  <a:pt x="193795" y="44337"/>
                </a:moveTo>
                <a:cubicBezTo>
                  <a:pt x="215742" y="44337"/>
                  <a:pt x="233698" y="61982"/>
                  <a:pt x="233698" y="84039"/>
                </a:cubicBezTo>
                <a:cubicBezTo>
                  <a:pt x="233698" y="105694"/>
                  <a:pt x="215742" y="123741"/>
                  <a:pt x="193795" y="123741"/>
                </a:cubicBezTo>
                <a:cubicBezTo>
                  <a:pt x="172248" y="123741"/>
                  <a:pt x="154292" y="105694"/>
                  <a:pt x="154292" y="84039"/>
                </a:cubicBezTo>
                <a:cubicBezTo>
                  <a:pt x="154292" y="61982"/>
                  <a:pt x="172248" y="44337"/>
                  <a:pt x="193795" y="44337"/>
                </a:cubicBezTo>
                <a:close/>
                <a:moveTo>
                  <a:pt x="354298" y="35469"/>
                </a:moveTo>
                <a:cubicBezTo>
                  <a:pt x="358239" y="35469"/>
                  <a:pt x="361392" y="38642"/>
                  <a:pt x="361392" y="42609"/>
                </a:cubicBezTo>
                <a:lnTo>
                  <a:pt x="361392" y="58081"/>
                </a:lnTo>
                <a:cubicBezTo>
                  <a:pt x="361392" y="62047"/>
                  <a:pt x="358239" y="65221"/>
                  <a:pt x="354298" y="65221"/>
                </a:cubicBezTo>
                <a:cubicBezTo>
                  <a:pt x="350358" y="65221"/>
                  <a:pt x="347599" y="62047"/>
                  <a:pt x="347599" y="58081"/>
                </a:cubicBezTo>
                <a:lnTo>
                  <a:pt x="347599" y="42609"/>
                </a:lnTo>
                <a:cubicBezTo>
                  <a:pt x="347599" y="38642"/>
                  <a:pt x="350358" y="35469"/>
                  <a:pt x="354298" y="35469"/>
                </a:cubicBezTo>
                <a:close/>
                <a:moveTo>
                  <a:pt x="280207" y="35469"/>
                </a:moveTo>
                <a:cubicBezTo>
                  <a:pt x="283754" y="35469"/>
                  <a:pt x="286907" y="38642"/>
                  <a:pt x="286907" y="42609"/>
                </a:cubicBezTo>
                <a:lnTo>
                  <a:pt x="286907" y="58081"/>
                </a:lnTo>
                <a:cubicBezTo>
                  <a:pt x="286907" y="62047"/>
                  <a:pt x="283754" y="65221"/>
                  <a:pt x="280207" y="65221"/>
                </a:cubicBezTo>
                <a:cubicBezTo>
                  <a:pt x="276267" y="65221"/>
                  <a:pt x="273114" y="62047"/>
                  <a:pt x="273114" y="58081"/>
                </a:cubicBezTo>
                <a:lnTo>
                  <a:pt x="273114" y="42609"/>
                </a:lnTo>
                <a:cubicBezTo>
                  <a:pt x="273114" y="38642"/>
                  <a:pt x="276267" y="35469"/>
                  <a:pt x="280207" y="35469"/>
                </a:cubicBezTo>
                <a:close/>
                <a:moveTo>
                  <a:pt x="434988" y="26780"/>
                </a:moveTo>
                <a:cubicBezTo>
                  <a:pt x="421022" y="26780"/>
                  <a:pt x="409849" y="37952"/>
                  <a:pt x="409849" y="51918"/>
                </a:cubicBezTo>
                <a:cubicBezTo>
                  <a:pt x="409849" y="65884"/>
                  <a:pt x="421022" y="77456"/>
                  <a:pt x="434988" y="77456"/>
                </a:cubicBezTo>
                <a:cubicBezTo>
                  <a:pt x="448953" y="77456"/>
                  <a:pt x="460525" y="65884"/>
                  <a:pt x="460525" y="51918"/>
                </a:cubicBezTo>
                <a:cubicBezTo>
                  <a:pt x="460525" y="37952"/>
                  <a:pt x="448953" y="26780"/>
                  <a:pt x="434988" y="26780"/>
                </a:cubicBezTo>
                <a:close/>
                <a:moveTo>
                  <a:pt x="434988" y="12415"/>
                </a:moveTo>
                <a:cubicBezTo>
                  <a:pt x="456934" y="12415"/>
                  <a:pt x="474890" y="29972"/>
                  <a:pt x="474890" y="51918"/>
                </a:cubicBezTo>
                <a:cubicBezTo>
                  <a:pt x="474890" y="73865"/>
                  <a:pt x="456934" y="91821"/>
                  <a:pt x="434988" y="91821"/>
                </a:cubicBezTo>
                <a:cubicBezTo>
                  <a:pt x="413440" y="91821"/>
                  <a:pt x="395484" y="73865"/>
                  <a:pt x="395484" y="51918"/>
                </a:cubicBezTo>
                <a:cubicBezTo>
                  <a:pt x="395484" y="29972"/>
                  <a:pt x="413440" y="12415"/>
                  <a:pt x="434988" y="12415"/>
                </a:cubicBezTo>
                <a:close/>
                <a:moveTo>
                  <a:pt x="317259" y="0"/>
                </a:moveTo>
                <a:cubicBezTo>
                  <a:pt x="320710" y="0"/>
                  <a:pt x="324161" y="3216"/>
                  <a:pt x="324161" y="7236"/>
                </a:cubicBezTo>
                <a:lnTo>
                  <a:pt x="324161" y="22511"/>
                </a:lnTo>
                <a:cubicBezTo>
                  <a:pt x="324161" y="26531"/>
                  <a:pt x="320710" y="29747"/>
                  <a:pt x="317259" y="29747"/>
                </a:cubicBezTo>
                <a:cubicBezTo>
                  <a:pt x="313424" y="29747"/>
                  <a:pt x="310357" y="26531"/>
                  <a:pt x="310357" y="22511"/>
                </a:cubicBezTo>
                <a:lnTo>
                  <a:pt x="310357" y="7236"/>
                </a:lnTo>
                <a:cubicBezTo>
                  <a:pt x="310357" y="3216"/>
                  <a:pt x="313424" y="0"/>
                  <a:pt x="31725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263" name="Rectangle: Rounded Corners 262">
            <a:extLst>
              <a:ext uri="{FF2B5EF4-FFF2-40B4-BE49-F238E27FC236}">
                <a16:creationId xmlns:a16="http://schemas.microsoft.com/office/drawing/2014/main" id="{0297D40A-2C5D-EE0F-6374-CAB4C37A3DE9}"/>
              </a:ext>
            </a:extLst>
          </p:cNvPr>
          <p:cNvSpPr/>
          <p:nvPr/>
        </p:nvSpPr>
        <p:spPr bwMode="gray">
          <a:xfrm>
            <a:off x="1539442" y="5075466"/>
            <a:ext cx="982413" cy="403410"/>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64" name="Ovale 10">
            <a:extLst>
              <a:ext uri="{FF2B5EF4-FFF2-40B4-BE49-F238E27FC236}">
                <a16:creationId xmlns:a16="http://schemas.microsoft.com/office/drawing/2014/main" id="{B0C65A29-846E-A173-BCA9-953C19D2E554}"/>
              </a:ext>
            </a:extLst>
          </p:cNvPr>
          <p:cNvSpPr/>
          <p:nvPr/>
        </p:nvSpPr>
        <p:spPr bwMode="gray">
          <a:xfrm>
            <a:off x="1511747" y="502231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65" name="TextBox 264">
            <a:extLst>
              <a:ext uri="{FF2B5EF4-FFF2-40B4-BE49-F238E27FC236}">
                <a16:creationId xmlns:a16="http://schemas.microsoft.com/office/drawing/2014/main" id="{176AD91A-1C10-7483-3A6A-A9779E106DF3}"/>
              </a:ext>
            </a:extLst>
          </p:cNvPr>
          <p:cNvSpPr txBox="1"/>
          <p:nvPr/>
        </p:nvSpPr>
        <p:spPr bwMode="gray">
          <a:xfrm>
            <a:off x="1921602" y="5051575"/>
            <a:ext cx="589229"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Complete final workflow step for Financial Plan and Results Plan respectively </a:t>
            </a:r>
          </a:p>
        </p:txBody>
      </p:sp>
      <p:sp>
        <p:nvSpPr>
          <p:cNvPr id="266" name="Freeform 36">
            <a:extLst>
              <a:ext uri="{FF2B5EF4-FFF2-40B4-BE49-F238E27FC236}">
                <a16:creationId xmlns:a16="http://schemas.microsoft.com/office/drawing/2014/main" id="{8CEF7892-4D26-1768-95F7-98C6F1975C80}"/>
              </a:ext>
            </a:extLst>
          </p:cNvPr>
          <p:cNvSpPr>
            <a:spLocks noChangeArrowheads="1"/>
          </p:cNvSpPr>
          <p:nvPr/>
        </p:nvSpPr>
        <p:spPr bwMode="auto">
          <a:xfrm>
            <a:off x="1634739" y="5133926"/>
            <a:ext cx="232244" cy="269039"/>
          </a:xfrm>
          <a:custGeom>
            <a:avLst/>
            <a:gdLst>
              <a:gd name="connsiteX0" fmla="*/ 102217 w 487155"/>
              <a:gd name="connsiteY0" fmla="*/ 392990 h 562166"/>
              <a:gd name="connsiteX1" fmla="*/ 137912 w 487155"/>
              <a:gd name="connsiteY1" fmla="*/ 439534 h 562166"/>
              <a:gd name="connsiteX2" fmla="*/ 173607 w 487155"/>
              <a:gd name="connsiteY2" fmla="*/ 392990 h 562166"/>
              <a:gd name="connsiteX3" fmla="*/ 395169 w 487155"/>
              <a:gd name="connsiteY3" fmla="*/ 337239 h 562166"/>
              <a:gd name="connsiteX4" fmla="*/ 405323 w 487155"/>
              <a:gd name="connsiteY4" fmla="*/ 337239 h 562166"/>
              <a:gd name="connsiteX5" fmla="*/ 405323 w 487155"/>
              <a:gd name="connsiteY5" fmla="*/ 347048 h 562166"/>
              <a:gd name="connsiteX6" fmla="*/ 343582 w 487155"/>
              <a:gd name="connsiteY6" fmla="*/ 409584 h 562166"/>
              <a:gd name="connsiteX7" fmla="*/ 328959 w 487155"/>
              <a:gd name="connsiteY7" fmla="*/ 415715 h 562166"/>
              <a:gd name="connsiteX8" fmla="*/ 314743 w 487155"/>
              <a:gd name="connsiteY8" fmla="*/ 409584 h 562166"/>
              <a:gd name="connsiteX9" fmla="*/ 299307 w 487155"/>
              <a:gd name="connsiteY9" fmla="*/ 394053 h 562166"/>
              <a:gd name="connsiteX10" fmla="*/ 299307 w 487155"/>
              <a:gd name="connsiteY10" fmla="*/ 383834 h 562166"/>
              <a:gd name="connsiteX11" fmla="*/ 309056 w 487155"/>
              <a:gd name="connsiteY11" fmla="*/ 383834 h 562166"/>
              <a:gd name="connsiteX12" fmla="*/ 324898 w 487155"/>
              <a:gd name="connsiteY12" fmla="*/ 399366 h 562166"/>
              <a:gd name="connsiteX13" fmla="*/ 333021 w 487155"/>
              <a:gd name="connsiteY13" fmla="*/ 399366 h 562166"/>
              <a:gd name="connsiteX14" fmla="*/ 328002 w 487155"/>
              <a:gd name="connsiteY14" fmla="*/ 333969 h 562166"/>
              <a:gd name="connsiteX15" fmla="*/ 367400 w 487155"/>
              <a:gd name="connsiteY15" fmla="*/ 348542 h 562166"/>
              <a:gd name="connsiteX16" fmla="*/ 368212 w 487155"/>
              <a:gd name="connsiteY16" fmla="*/ 358258 h 562166"/>
              <a:gd name="connsiteX17" fmla="*/ 358058 w 487155"/>
              <a:gd name="connsiteY17" fmla="*/ 359472 h 562166"/>
              <a:gd name="connsiteX18" fmla="*/ 328002 w 487155"/>
              <a:gd name="connsiteY18" fmla="*/ 348542 h 562166"/>
              <a:gd name="connsiteX19" fmla="*/ 281699 w 487155"/>
              <a:gd name="connsiteY19" fmla="*/ 394691 h 562166"/>
              <a:gd name="connsiteX20" fmla="*/ 328002 w 487155"/>
              <a:gd name="connsiteY20" fmla="*/ 440840 h 562166"/>
              <a:gd name="connsiteX21" fmla="*/ 374711 w 487155"/>
              <a:gd name="connsiteY21" fmla="*/ 394691 h 562166"/>
              <a:gd name="connsiteX22" fmla="*/ 381616 w 487155"/>
              <a:gd name="connsiteY22" fmla="*/ 387404 h 562166"/>
              <a:gd name="connsiteX23" fmla="*/ 388927 w 487155"/>
              <a:gd name="connsiteY23" fmla="*/ 394691 h 562166"/>
              <a:gd name="connsiteX24" fmla="*/ 328002 w 487155"/>
              <a:gd name="connsiteY24" fmla="*/ 455008 h 562166"/>
              <a:gd name="connsiteX25" fmla="*/ 267889 w 487155"/>
              <a:gd name="connsiteY25" fmla="*/ 394691 h 562166"/>
              <a:gd name="connsiteX26" fmla="*/ 328002 w 487155"/>
              <a:gd name="connsiteY26" fmla="*/ 333969 h 562166"/>
              <a:gd name="connsiteX27" fmla="*/ 198350 w 487155"/>
              <a:gd name="connsiteY27" fmla="*/ 324996 h 562166"/>
              <a:gd name="connsiteX28" fmla="*/ 182125 w 487155"/>
              <a:gd name="connsiteY28" fmla="*/ 339566 h 562166"/>
              <a:gd name="connsiteX29" fmla="*/ 182125 w 487155"/>
              <a:gd name="connsiteY29" fmla="*/ 375992 h 562166"/>
              <a:gd name="connsiteX30" fmla="*/ 197133 w 487155"/>
              <a:gd name="connsiteY30" fmla="*/ 380849 h 562166"/>
              <a:gd name="connsiteX31" fmla="*/ 198350 w 487155"/>
              <a:gd name="connsiteY31" fmla="*/ 380849 h 562166"/>
              <a:gd name="connsiteX32" fmla="*/ 137912 w 487155"/>
              <a:gd name="connsiteY32" fmla="*/ 212482 h 562166"/>
              <a:gd name="connsiteX33" fmla="*/ 74229 w 487155"/>
              <a:gd name="connsiteY33" fmla="*/ 276024 h 562166"/>
              <a:gd name="connsiteX34" fmla="*/ 137912 w 487155"/>
              <a:gd name="connsiteY34" fmla="*/ 339566 h 562166"/>
              <a:gd name="connsiteX35" fmla="*/ 202001 w 487155"/>
              <a:gd name="connsiteY35" fmla="*/ 276024 h 562166"/>
              <a:gd name="connsiteX36" fmla="*/ 137912 w 487155"/>
              <a:gd name="connsiteY36" fmla="*/ 212482 h 562166"/>
              <a:gd name="connsiteX37" fmla="*/ 395169 w 487155"/>
              <a:gd name="connsiteY37" fmla="*/ 152430 h 562166"/>
              <a:gd name="connsiteX38" fmla="*/ 405323 w 487155"/>
              <a:gd name="connsiteY38" fmla="*/ 152430 h 562166"/>
              <a:gd name="connsiteX39" fmla="*/ 405323 w 487155"/>
              <a:gd name="connsiteY39" fmla="*/ 162878 h 562166"/>
              <a:gd name="connsiteX40" fmla="*/ 343582 w 487155"/>
              <a:gd name="connsiteY40" fmla="*/ 223957 h 562166"/>
              <a:gd name="connsiteX41" fmla="*/ 328959 w 487155"/>
              <a:gd name="connsiteY41" fmla="*/ 229984 h 562166"/>
              <a:gd name="connsiteX42" fmla="*/ 314743 w 487155"/>
              <a:gd name="connsiteY42" fmla="*/ 223957 h 562166"/>
              <a:gd name="connsiteX43" fmla="*/ 299307 w 487155"/>
              <a:gd name="connsiteY43" fmla="*/ 208687 h 562166"/>
              <a:gd name="connsiteX44" fmla="*/ 299307 w 487155"/>
              <a:gd name="connsiteY44" fmla="*/ 198641 h 562166"/>
              <a:gd name="connsiteX45" fmla="*/ 309056 w 487155"/>
              <a:gd name="connsiteY45" fmla="*/ 198641 h 562166"/>
              <a:gd name="connsiteX46" fmla="*/ 324898 w 487155"/>
              <a:gd name="connsiteY46" fmla="*/ 213911 h 562166"/>
              <a:gd name="connsiteX47" fmla="*/ 333021 w 487155"/>
              <a:gd name="connsiteY47" fmla="*/ 213911 h 562166"/>
              <a:gd name="connsiteX48" fmla="*/ 328002 w 487155"/>
              <a:gd name="connsiteY48" fmla="*/ 150019 h 562166"/>
              <a:gd name="connsiteX49" fmla="*/ 367400 w 487155"/>
              <a:gd name="connsiteY49" fmla="*/ 164235 h 562166"/>
              <a:gd name="connsiteX50" fmla="*/ 368212 w 487155"/>
              <a:gd name="connsiteY50" fmla="*/ 174389 h 562166"/>
              <a:gd name="connsiteX51" fmla="*/ 358058 w 487155"/>
              <a:gd name="connsiteY51" fmla="*/ 175201 h 562166"/>
              <a:gd name="connsiteX52" fmla="*/ 328002 w 487155"/>
              <a:gd name="connsiteY52" fmla="*/ 164235 h 562166"/>
              <a:gd name="connsiteX53" fmla="*/ 281699 w 487155"/>
              <a:gd name="connsiteY53" fmla="*/ 210538 h 562166"/>
              <a:gd name="connsiteX54" fmla="*/ 328002 w 487155"/>
              <a:gd name="connsiteY54" fmla="*/ 256841 h 562166"/>
              <a:gd name="connsiteX55" fmla="*/ 374711 w 487155"/>
              <a:gd name="connsiteY55" fmla="*/ 210538 h 562166"/>
              <a:gd name="connsiteX56" fmla="*/ 381616 w 487155"/>
              <a:gd name="connsiteY56" fmla="*/ 203633 h 562166"/>
              <a:gd name="connsiteX57" fmla="*/ 388927 w 487155"/>
              <a:gd name="connsiteY57" fmla="*/ 210538 h 562166"/>
              <a:gd name="connsiteX58" fmla="*/ 328002 w 487155"/>
              <a:gd name="connsiteY58" fmla="*/ 271057 h 562166"/>
              <a:gd name="connsiteX59" fmla="*/ 267889 w 487155"/>
              <a:gd name="connsiteY59" fmla="*/ 210538 h 562166"/>
              <a:gd name="connsiteX60" fmla="*/ 328002 w 487155"/>
              <a:gd name="connsiteY60" fmla="*/ 150019 h 562166"/>
              <a:gd name="connsiteX61" fmla="*/ 221876 w 487155"/>
              <a:gd name="connsiteY61" fmla="*/ 59900 h 562166"/>
              <a:gd name="connsiteX62" fmla="*/ 212952 w 487155"/>
              <a:gd name="connsiteY62" fmla="*/ 68804 h 562166"/>
              <a:gd name="connsiteX63" fmla="*/ 212952 w 487155"/>
              <a:gd name="connsiteY63" fmla="*/ 253764 h 562166"/>
              <a:gd name="connsiteX64" fmla="*/ 215792 w 487155"/>
              <a:gd name="connsiteY64" fmla="*/ 276024 h 562166"/>
              <a:gd name="connsiteX65" fmla="*/ 212547 w 487155"/>
              <a:gd name="connsiteY65" fmla="*/ 298689 h 562166"/>
              <a:gd name="connsiteX66" fmla="*/ 212952 w 487155"/>
              <a:gd name="connsiteY66" fmla="*/ 300308 h 562166"/>
              <a:gd name="connsiteX67" fmla="*/ 212952 w 487155"/>
              <a:gd name="connsiteY67" fmla="*/ 386919 h 562166"/>
              <a:gd name="connsiteX68" fmla="*/ 241346 w 487155"/>
              <a:gd name="connsiteY68" fmla="*/ 398252 h 562166"/>
              <a:gd name="connsiteX69" fmla="*/ 275824 w 487155"/>
              <a:gd name="connsiteY69" fmla="*/ 448843 h 562166"/>
              <a:gd name="connsiteX70" fmla="*/ 275824 w 487155"/>
              <a:gd name="connsiteY70" fmla="*/ 517646 h 562166"/>
              <a:gd name="connsiteX71" fmla="*/ 433207 w 487155"/>
              <a:gd name="connsiteY71" fmla="*/ 517646 h 562166"/>
              <a:gd name="connsiteX72" fmla="*/ 442536 w 487155"/>
              <a:gd name="connsiteY72" fmla="*/ 508338 h 562166"/>
              <a:gd name="connsiteX73" fmla="*/ 442536 w 487155"/>
              <a:gd name="connsiteY73" fmla="*/ 68804 h 562166"/>
              <a:gd name="connsiteX74" fmla="*/ 433207 w 487155"/>
              <a:gd name="connsiteY74" fmla="*/ 59900 h 562166"/>
              <a:gd name="connsiteX75" fmla="*/ 410492 w 487155"/>
              <a:gd name="connsiteY75" fmla="*/ 59900 h 562166"/>
              <a:gd name="connsiteX76" fmla="*/ 374391 w 487155"/>
              <a:gd name="connsiteY76" fmla="*/ 90254 h 562166"/>
              <a:gd name="connsiteX77" fmla="*/ 280692 w 487155"/>
              <a:gd name="connsiteY77" fmla="*/ 90254 h 562166"/>
              <a:gd name="connsiteX78" fmla="*/ 244591 w 487155"/>
              <a:gd name="connsiteY78" fmla="*/ 59900 h 562166"/>
              <a:gd name="connsiteX79" fmla="*/ 410492 w 487155"/>
              <a:gd name="connsiteY79" fmla="*/ 29545 h 562166"/>
              <a:gd name="connsiteX80" fmla="*/ 410897 w 487155"/>
              <a:gd name="connsiteY80" fmla="*/ 36425 h 562166"/>
              <a:gd name="connsiteX81" fmla="*/ 410897 w 487155"/>
              <a:gd name="connsiteY81" fmla="*/ 45329 h 562166"/>
              <a:gd name="connsiteX82" fmla="*/ 433207 w 487155"/>
              <a:gd name="connsiteY82" fmla="*/ 45329 h 562166"/>
              <a:gd name="connsiteX83" fmla="*/ 457138 w 487155"/>
              <a:gd name="connsiteY83" fmla="*/ 68804 h 562166"/>
              <a:gd name="connsiteX84" fmla="*/ 457138 w 487155"/>
              <a:gd name="connsiteY84" fmla="*/ 508338 h 562166"/>
              <a:gd name="connsiteX85" fmla="*/ 433207 w 487155"/>
              <a:gd name="connsiteY85" fmla="*/ 531812 h 562166"/>
              <a:gd name="connsiteX86" fmla="*/ 275824 w 487155"/>
              <a:gd name="connsiteY86" fmla="*/ 531812 h 562166"/>
              <a:gd name="connsiteX87" fmla="*/ 275824 w 487155"/>
              <a:gd name="connsiteY87" fmla="*/ 548001 h 562166"/>
              <a:gd name="connsiteX88" fmla="*/ 460789 w 487155"/>
              <a:gd name="connsiteY88" fmla="*/ 548001 h 562166"/>
              <a:gd name="connsiteX89" fmla="*/ 472958 w 487155"/>
              <a:gd name="connsiteY89" fmla="*/ 535859 h 562166"/>
              <a:gd name="connsiteX90" fmla="*/ 472958 w 487155"/>
              <a:gd name="connsiteY90" fmla="*/ 41687 h 562166"/>
              <a:gd name="connsiteX91" fmla="*/ 460789 w 487155"/>
              <a:gd name="connsiteY91" fmla="*/ 29545 h 562166"/>
              <a:gd name="connsiteX92" fmla="*/ 194294 w 487155"/>
              <a:gd name="connsiteY92" fmla="*/ 29545 h 562166"/>
              <a:gd name="connsiteX93" fmla="*/ 182125 w 487155"/>
              <a:gd name="connsiteY93" fmla="*/ 41687 h 562166"/>
              <a:gd name="connsiteX94" fmla="*/ 182125 w 487155"/>
              <a:gd name="connsiteY94" fmla="*/ 211672 h 562166"/>
              <a:gd name="connsiteX95" fmla="*/ 198350 w 487155"/>
              <a:gd name="connsiteY95" fmla="*/ 226647 h 562166"/>
              <a:gd name="connsiteX96" fmla="*/ 198350 w 487155"/>
              <a:gd name="connsiteY96" fmla="*/ 68804 h 562166"/>
              <a:gd name="connsiteX97" fmla="*/ 221876 w 487155"/>
              <a:gd name="connsiteY97" fmla="*/ 45329 h 562166"/>
              <a:gd name="connsiteX98" fmla="*/ 244185 w 487155"/>
              <a:gd name="connsiteY98" fmla="*/ 45329 h 562166"/>
              <a:gd name="connsiteX99" fmla="*/ 244185 w 487155"/>
              <a:gd name="connsiteY99" fmla="*/ 36425 h 562166"/>
              <a:gd name="connsiteX100" fmla="*/ 244997 w 487155"/>
              <a:gd name="connsiteY100" fmla="*/ 29545 h 562166"/>
              <a:gd name="connsiteX101" fmla="*/ 280692 w 487155"/>
              <a:gd name="connsiteY101" fmla="*/ 14165 h 562166"/>
              <a:gd name="connsiteX102" fmla="*/ 258382 w 487155"/>
              <a:gd name="connsiteY102" fmla="*/ 36425 h 562166"/>
              <a:gd name="connsiteX103" fmla="*/ 258382 w 487155"/>
              <a:gd name="connsiteY103" fmla="*/ 53829 h 562166"/>
              <a:gd name="connsiteX104" fmla="*/ 280692 w 487155"/>
              <a:gd name="connsiteY104" fmla="*/ 76089 h 562166"/>
              <a:gd name="connsiteX105" fmla="*/ 374391 w 487155"/>
              <a:gd name="connsiteY105" fmla="*/ 76089 h 562166"/>
              <a:gd name="connsiteX106" fmla="*/ 396700 w 487155"/>
              <a:gd name="connsiteY106" fmla="*/ 53829 h 562166"/>
              <a:gd name="connsiteX107" fmla="*/ 396700 w 487155"/>
              <a:gd name="connsiteY107" fmla="*/ 36425 h 562166"/>
              <a:gd name="connsiteX108" fmla="*/ 374391 w 487155"/>
              <a:gd name="connsiteY108" fmla="*/ 14165 h 562166"/>
              <a:gd name="connsiteX109" fmla="*/ 280692 w 487155"/>
              <a:gd name="connsiteY109" fmla="*/ 0 h 562166"/>
              <a:gd name="connsiteX110" fmla="*/ 374391 w 487155"/>
              <a:gd name="connsiteY110" fmla="*/ 0 h 562166"/>
              <a:gd name="connsiteX111" fmla="*/ 404407 w 487155"/>
              <a:gd name="connsiteY111" fmla="*/ 15380 h 562166"/>
              <a:gd name="connsiteX112" fmla="*/ 460789 w 487155"/>
              <a:gd name="connsiteY112" fmla="*/ 15380 h 562166"/>
              <a:gd name="connsiteX113" fmla="*/ 487155 w 487155"/>
              <a:gd name="connsiteY113" fmla="*/ 41687 h 562166"/>
              <a:gd name="connsiteX114" fmla="*/ 487155 w 487155"/>
              <a:gd name="connsiteY114" fmla="*/ 535859 h 562166"/>
              <a:gd name="connsiteX115" fmla="*/ 460789 w 487155"/>
              <a:gd name="connsiteY115" fmla="*/ 562166 h 562166"/>
              <a:gd name="connsiteX116" fmla="*/ 271362 w 487155"/>
              <a:gd name="connsiteY116" fmla="*/ 562166 h 562166"/>
              <a:gd name="connsiteX117" fmla="*/ 270145 w 487155"/>
              <a:gd name="connsiteY117" fmla="*/ 562166 h 562166"/>
              <a:gd name="connsiteX118" fmla="*/ 268523 w 487155"/>
              <a:gd name="connsiteY118" fmla="*/ 562166 h 562166"/>
              <a:gd name="connsiteX119" fmla="*/ 261627 w 487155"/>
              <a:gd name="connsiteY119" fmla="*/ 555286 h 562166"/>
              <a:gd name="connsiteX120" fmla="*/ 261627 w 487155"/>
              <a:gd name="connsiteY120" fmla="*/ 448843 h 562166"/>
              <a:gd name="connsiteX121" fmla="*/ 236073 w 487155"/>
              <a:gd name="connsiteY121" fmla="*/ 411203 h 562166"/>
              <a:gd name="connsiteX122" fmla="*/ 191860 w 487155"/>
              <a:gd name="connsiteY122" fmla="*/ 393800 h 562166"/>
              <a:gd name="connsiteX123" fmla="*/ 191454 w 487155"/>
              <a:gd name="connsiteY123" fmla="*/ 393395 h 562166"/>
              <a:gd name="connsiteX124" fmla="*/ 159816 w 487155"/>
              <a:gd name="connsiteY124" fmla="*/ 434273 h 562166"/>
              <a:gd name="connsiteX125" fmla="*/ 177663 w 487155"/>
              <a:gd name="connsiteY125" fmla="*/ 492149 h 562166"/>
              <a:gd name="connsiteX126" fmla="*/ 182125 w 487155"/>
              <a:gd name="connsiteY126" fmla="*/ 516432 h 562166"/>
              <a:gd name="connsiteX127" fmla="*/ 181719 w 487155"/>
              <a:gd name="connsiteY127" fmla="*/ 518861 h 562166"/>
              <a:gd name="connsiteX128" fmla="*/ 167928 w 487155"/>
              <a:gd name="connsiteY128" fmla="*/ 557714 h 562166"/>
              <a:gd name="connsiteX129" fmla="*/ 161033 w 487155"/>
              <a:gd name="connsiteY129" fmla="*/ 562166 h 562166"/>
              <a:gd name="connsiteX130" fmla="*/ 158599 w 487155"/>
              <a:gd name="connsiteY130" fmla="*/ 561762 h 562166"/>
              <a:gd name="connsiteX131" fmla="*/ 154543 w 487155"/>
              <a:gd name="connsiteY131" fmla="*/ 552858 h 562166"/>
              <a:gd name="connsiteX132" fmla="*/ 167928 w 487155"/>
              <a:gd name="connsiteY132" fmla="*/ 514813 h 562166"/>
              <a:gd name="connsiteX133" fmla="*/ 164278 w 487155"/>
              <a:gd name="connsiteY133" fmla="*/ 497410 h 562166"/>
              <a:gd name="connsiteX134" fmla="*/ 163872 w 487155"/>
              <a:gd name="connsiteY134" fmla="*/ 496601 h 562166"/>
              <a:gd name="connsiteX135" fmla="*/ 149269 w 487155"/>
              <a:gd name="connsiteY135" fmla="*/ 448438 h 562166"/>
              <a:gd name="connsiteX136" fmla="*/ 148864 w 487155"/>
              <a:gd name="connsiteY136" fmla="*/ 448843 h 562166"/>
              <a:gd name="connsiteX137" fmla="*/ 137912 w 487155"/>
              <a:gd name="connsiteY137" fmla="*/ 454104 h 562166"/>
              <a:gd name="connsiteX138" fmla="*/ 126960 w 487155"/>
              <a:gd name="connsiteY138" fmla="*/ 448843 h 562166"/>
              <a:gd name="connsiteX139" fmla="*/ 126555 w 487155"/>
              <a:gd name="connsiteY139" fmla="*/ 448033 h 562166"/>
              <a:gd name="connsiteX140" fmla="*/ 111952 w 487155"/>
              <a:gd name="connsiteY140" fmla="*/ 496601 h 562166"/>
              <a:gd name="connsiteX141" fmla="*/ 111546 w 487155"/>
              <a:gd name="connsiteY141" fmla="*/ 497410 h 562166"/>
              <a:gd name="connsiteX142" fmla="*/ 107896 w 487155"/>
              <a:gd name="connsiteY142" fmla="*/ 514813 h 562166"/>
              <a:gd name="connsiteX143" fmla="*/ 120876 w 487155"/>
              <a:gd name="connsiteY143" fmla="*/ 552858 h 562166"/>
              <a:gd name="connsiteX144" fmla="*/ 116008 w 487155"/>
              <a:gd name="connsiteY144" fmla="*/ 562166 h 562166"/>
              <a:gd name="connsiteX145" fmla="*/ 113980 w 487155"/>
              <a:gd name="connsiteY145" fmla="*/ 562166 h 562166"/>
              <a:gd name="connsiteX146" fmla="*/ 107490 w 487155"/>
              <a:gd name="connsiteY146" fmla="*/ 557714 h 562166"/>
              <a:gd name="connsiteX147" fmla="*/ 94105 w 487155"/>
              <a:gd name="connsiteY147" fmla="*/ 518456 h 562166"/>
              <a:gd name="connsiteX148" fmla="*/ 93699 w 487155"/>
              <a:gd name="connsiteY148" fmla="*/ 516432 h 562166"/>
              <a:gd name="connsiteX149" fmla="*/ 98566 w 487155"/>
              <a:gd name="connsiteY149" fmla="*/ 492149 h 562166"/>
              <a:gd name="connsiteX150" fmla="*/ 115603 w 487155"/>
              <a:gd name="connsiteY150" fmla="*/ 434273 h 562166"/>
              <a:gd name="connsiteX151" fmla="*/ 84370 w 487155"/>
              <a:gd name="connsiteY151" fmla="*/ 393395 h 562166"/>
              <a:gd name="connsiteX152" fmla="*/ 83964 w 487155"/>
              <a:gd name="connsiteY152" fmla="*/ 393800 h 562166"/>
              <a:gd name="connsiteX153" fmla="*/ 39751 w 487155"/>
              <a:gd name="connsiteY153" fmla="*/ 411203 h 562166"/>
              <a:gd name="connsiteX154" fmla="*/ 14197 w 487155"/>
              <a:gd name="connsiteY154" fmla="*/ 448843 h 562166"/>
              <a:gd name="connsiteX155" fmla="*/ 14197 w 487155"/>
              <a:gd name="connsiteY155" fmla="*/ 555286 h 562166"/>
              <a:gd name="connsiteX156" fmla="*/ 7301 w 487155"/>
              <a:gd name="connsiteY156" fmla="*/ 562166 h 562166"/>
              <a:gd name="connsiteX157" fmla="*/ 0 w 487155"/>
              <a:gd name="connsiteY157" fmla="*/ 555286 h 562166"/>
              <a:gd name="connsiteX158" fmla="*/ 0 w 487155"/>
              <a:gd name="connsiteY158" fmla="*/ 448843 h 562166"/>
              <a:gd name="connsiteX159" fmla="*/ 34478 w 487155"/>
              <a:gd name="connsiteY159" fmla="*/ 398252 h 562166"/>
              <a:gd name="connsiteX160" fmla="*/ 78691 w 487155"/>
              <a:gd name="connsiteY160" fmla="*/ 380849 h 562166"/>
              <a:gd name="connsiteX161" fmla="*/ 121281 w 487155"/>
              <a:gd name="connsiteY161" fmla="*/ 372349 h 562166"/>
              <a:gd name="connsiteX162" fmla="*/ 154543 w 487155"/>
              <a:gd name="connsiteY162" fmla="*/ 372349 h 562166"/>
              <a:gd name="connsiteX163" fmla="*/ 167928 w 487155"/>
              <a:gd name="connsiteY163" fmla="*/ 373159 h 562166"/>
              <a:gd name="connsiteX164" fmla="*/ 167928 w 487155"/>
              <a:gd name="connsiteY164" fmla="*/ 347661 h 562166"/>
              <a:gd name="connsiteX165" fmla="*/ 137912 w 487155"/>
              <a:gd name="connsiteY165" fmla="*/ 353732 h 562166"/>
              <a:gd name="connsiteX166" fmla="*/ 60032 w 487155"/>
              <a:gd name="connsiteY166" fmla="*/ 276024 h 562166"/>
              <a:gd name="connsiteX167" fmla="*/ 137912 w 487155"/>
              <a:gd name="connsiteY167" fmla="*/ 197912 h 562166"/>
              <a:gd name="connsiteX168" fmla="*/ 167928 w 487155"/>
              <a:gd name="connsiteY168" fmla="*/ 203983 h 562166"/>
              <a:gd name="connsiteX169" fmla="*/ 167928 w 487155"/>
              <a:gd name="connsiteY169" fmla="*/ 41687 h 562166"/>
              <a:gd name="connsiteX170" fmla="*/ 194294 w 487155"/>
              <a:gd name="connsiteY170" fmla="*/ 15380 h 562166"/>
              <a:gd name="connsiteX171" fmla="*/ 251081 w 487155"/>
              <a:gd name="connsiteY171" fmla="*/ 15380 h 562166"/>
              <a:gd name="connsiteX172" fmla="*/ 280692 w 487155"/>
              <a:gd name="connsiteY172" fmla="*/ 0 h 56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87155" h="562166">
                <a:moveTo>
                  <a:pt x="102217" y="392990"/>
                </a:moveTo>
                <a:lnTo>
                  <a:pt x="137912" y="439534"/>
                </a:lnTo>
                <a:lnTo>
                  <a:pt x="173607" y="392990"/>
                </a:lnTo>
                <a:close/>
                <a:moveTo>
                  <a:pt x="395169" y="337239"/>
                </a:moveTo>
                <a:cubicBezTo>
                  <a:pt x="398012" y="333969"/>
                  <a:pt x="402480" y="333969"/>
                  <a:pt x="405323" y="337239"/>
                </a:cubicBezTo>
                <a:cubicBezTo>
                  <a:pt x="408573" y="339691"/>
                  <a:pt x="408573" y="344596"/>
                  <a:pt x="405323" y="347048"/>
                </a:cubicBezTo>
                <a:lnTo>
                  <a:pt x="343582" y="409584"/>
                </a:lnTo>
                <a:cubicBezTo>
                  <a:pt x="339520" y="413263"/>
                  <a:pt x="334240" y="415715"/>
                  <a:pt x="328959" y="415715"/>
                </a:cubicBezTo>
                <a:cubicBezTo>
                  <a:pt x="323679" y="415715"/>
                  <a:pt x="318805" y="413263"/>
                  <a:pt x="314743" y="409584"/>
                </a:cubicBezTo>
                <a:lnTo>
                  <a:pt x="299307" y="394053"/>
                </a:lnTo>
                <a:cubicBezTo>
                  <a:pt x="296464" y="391192"/>
                  <a:pt x="296464" y="386287"/>
                  <a:pt x="299307" y="383834"/>
                </a:cubicBezTo>
                <a:cubicBezTo>
                  <a:pt x="301745" y="380973"/>
                  <a:pt x="306619" y="380973"/>
                  <a:pt x="309056" y="383834"/>
                </a:cubicBezTo>
                <a:lnTo>
                  <a:pt x="324898" y="399366"/>
                </a:lnTo>
                <a:cubicBezTo>
                  <a:pt x="327335" y="401819"/>
                  <a:pt x="330990" y="401819"/>
                  <a:pt x="333021" y="399366"/>
                </a:cubicBezTo>
                <a:close/>
                <a:moveTo>
                  <a:pt x="328002" y="333969"/>
                </a:moveTo>
                <a:cubicBezTo>
                  <a:pt x="342624" y="333969"/>
                  <a:pt x="356434" y="339232"/>
                  <a:pt x="367400" y="348542"/>
                </a:cubicBezTo>
                <a:cubicBezTo>
                  <a:pt x="370649" y="350971"/>
                  <a:pt x="371056" y="355829"/>
                  <a:pt x="368212" y="358258"/>
                </a:cubicBezTo>
                <a:cubicBezTo>
                  <a:pt x="365775" y="361496"/>
                  <a:pt x="361308" y="361901"/>
                  <a:pt x="358058" y="359472"/>
                </a:cubicBezTo>
                <a:cubicBezTo>
                  <a:pt x="349935" y="352186"/>
                  <a:pt x="339375" y="348542"/>
                  <a:pt x="328002" y="348542"/>
                </a:cubicBezTo>
                <a:cubicBezTo>
                  <a:pt x="302820" y="348542"/>
                  <a:pt x="281699" y="369188"/>
                  <a:pt x="281699" y="394691"/>
                </a:cubicBezTo>
                <a:cubicBezTo>
                  <a:pt x="281699" y="420194"/>
                  <a:pt x="302820" y="440840"/>
                  <a:pt x="328002" y="440840"/>
                </a:cubicBezTo>
                <a:cubicBezTo>
                  <a:pt x="353997" y="440840"/>
                  <a:pt x="374711" y="420194"/>
                  <a:pt x="374711" y="394691"/>
                </a:cubicBezTo>
                <a:cubicBezTo>
                  <a:pt x="374711" y="390643"/>
                  <a:pt x="377960" y="387404"/>
                  <a:pt x="381616" y="387404"/>
                </a:cubicBezTo>
                <a:cubicBezTo>
                  <a:pt x="385678" y="387404"/>
                  <a:pt x="388927" y="390643"/>
                  <a:pt x="388927" y="394691"/>
                </a:cubicBezTo>
                <a:cubicBezTo>
                  <a:pt x="388927" y="427886"/>
                  <a:pt x="361308" y="455008"/>
                  <a:pt x="328002" y="455008"/>
                </a:cubicBezTo>
                <a:cubicBezTo>
                  <a:pt x="294696" y="455008"/>
                  <a:pt x="267889" y="427886"/>
                  <a:pt x="267889" y="394691"/>
                </a:cubicBezTo>
                <a:cubicBezTo>
                  <a:pt x="267889" y="361496"/>
                  <a:pt x="294696" y="333969"/>
                  <a:pt x="328002" y="333969"/>
                </a:cubicBezTo>
                <a:close/>
                <a:moveTo>
                  <a:pt x="198350" y="324996"/>
                </a:moveTo>
                <a:cubicBezTo>
                  <a:pt x="193482" y="330662"/>
                  <a:pt x="188209" y="335924"/>
                  <a:pt x="182125" y="339566"/>
                </a:cubicBezTo>
                <a:lnTo>
                  <a:pt x="182125" y="375992"/>
                </a:lnTo>
                <a:cubicBezTo>
                  <a:pt x="187398" y="377206"/>
                  <a:pt x="192266" y="378420"/>
                  <a:pt x="197133" y="380849"/>
                </a:cubicBezTo>
                <a:lnTo>
                  <a:pt x="198350" y="380849"/>
                </a:lnTo>
                <a:close/>
                <a:moveTo>
                  <a:pt x="137912" y="212482"/>
                </a:moveTo>
                <a:cubicBezTo>
                  <a:pt x="102623" y="212482"/>
                  <a:pt x="74229" y="240813"/>
                  <a:pt x="74229" y="276024"/>
                </a:cubicBezTo>
                <a:cubicBezTo>
                  <a:pt x="74229" y="310831"/>
                  <a:pt x="102623" y="339566"/>
                  <a:pt x="137912" y="339566"/>
                </a:cubicBezTo>
                <a:cubicBezTo>
                  <a:pt x="173201" y="339566"/>
                  <a:pt x="202001" y="310831"/>
                  <a:pt x="202001" y="276024"/>
                </a:cubicBezTo>
                <a:cubicBezTo>
                  <a:pt x="202001" y="240813"/>
                  <a:pt x="173201" y="212482"/>
                  <a:pt x="137912" y="212482"/>
                </a:cubicBezTo>
                <a:close/>
                <a:moveTo>
                  <a:pt x="395169" y="152430"/>
                </a:moveTo>
                <a:cubicBezTo>
                  <a:pt x="398012" y="150019"/>
                  <a:pt x="402480" y="150019"/>
                  <a:pt x="405323" y="152430"/>
                </a:cubicBezTo>
                <a:cubicBezTo>
                  <a:pt x="408573" y="155243"/>
                  <a:pt x="408573" y="160065"/>
                  <a:pt x="405323" y="162878"/>
                </a:cubicBezTo>
                <a:lnTo>
                  <a:pt x="343582" y="223957"/>
                </a:lnTo>
                <a:cubicBezTo>
                  <a:pt x="339520" y="227573"/>
                  <a:pt x="334646" y="229984"/>
                  <a:pt x="328959" y="229984"/>
                </a:cubicBezTo>
                <a:cubicBezTo>
                  <a:pt x="323679" y="229984"/>
                  <a:pt x="318805" y="227573"/>
                  <a:pt x="314743" y="223957"/>
                </a:cubicBezTo>
                <a:lnTo>
                  <a:pt x="299307" y="208687"/>
                </a:lnTo>
                <a:cubicBezTo>
                  <a:pt x="296464" y="205874"/>
                  <a:pt x="296464" y="201454"/>
                  <a:pt x="299307" y="198641"/>
                </a:cubicBezTo>
                <a:cubicBezTo>
                  <a:pt x="301745" y="195426"/>
                  <a:pt x="306619" y="195426"/>
                  <a:pt x="309056" y="198641"/>
                </a:cubicBezTo>
                <a:lnTo>
                  <a:pt x="324898" y="213911"/>
                </a:lnTo>
                <a:cubicBezTo>
                  <a:pt x="327335" y="215920"/>
                  <a:pt x="330990" y="215920"/>
                  <a:pt x="333021" y="213911"/>
                </a:cubicBezTo>
                <a:close/>
                <a:moveTo>
                  <a:pt x="328002" y="150019"/>
                </a:moveTo>
                <a:cubicBezTo>
                  <a:pt x="342624" y="150019"/>
                  <a:pt x="356434" y="155299"/>
                  <a:pt x="367400" y="164235"/>
                </a:cubicBezTo>
                <a:cubicBezTo>
                  <a:pt x="370649" y="166672"/>
                  <a:pt x="371056" y="171140"/>
                  <a:pt x="368212" y="174389"/>
                </a:cubicBezTo>
                <a:cubicBezTo>
                  <a:pt x="365775" y="177232"/>
                  <a:pt x="361308" y="177638"/>
                  <a:pt x="358058" y="175201"/>
                </a:cubicBezTo>
                <a:cubicBezTo>
                  <a:pt x="349935" y="168297"/>
                  <a:pt x="339375" y="164235"/>
                  <a:pt x="328002" y="164235"/>
                </a:cubicBezTo>
                <a:cubicBezTo>
                  <a:pt x="302820" y="164235"/>
                  <a:pt x="281699" y="184949"/>
                  <a:pt x="281699" y="210538"/>
                </a:cubicBezTo>
                <a:cubicBezTo>
                  <a:pt x="281699" y="236127"/>
                  <a:pt x="302820" y="256841"/>
                  <a:pt x="328002" y="256841"/>
                </a:cubicBezTo>
                <a:cubicBezTo>
                  <a:pt x="353997" y="256841"/>
                  <a:pt x="374711" y="236127"/>
                  <a:pt x="374711" y="210538"/>
                </a:cubicBezTo>
                <a:cubicBezTo>
                  <a:pt x="374711" y="206476"/>
                  <a:pt x="377960" y="203633"/>
                  <a:pt x="381616" y="203633"/>
                </a:cubicBezTo>
                <a:cubicBezTo>
                  <a:pt x="385678" y="203633"/>
                  <a:pt x="388927" y="206476"/>
                  <a:pt x="388927" y="210538"/>
                </a:cubicBezTo>
                <a:cubicBezTo>
                  <a:pt x="388927" y="243844"/>
                  <a:pt x="361308" y="271057"/>
                  <a:pt x="328002" y="271057"/>
                </a:cubicBezTo>
                <a:cubicBezTo>
                  <a:pt x="294696" y="271057"/>
                  <a:pt x="267889" y="243844"/>
                  <a:pt x="267889" y="210538"/>
                </a:cubicBezTo>
                <a:cubicBezTo>
                  <a:pt x="267889" y="176826"/>
                  <a:pt x="294696" y="150019"/>
                  <a:pt x="328002" y="150019"/>
                </a:cubicBezTo>
                <a:close/>
                <a:moveTo>
                  <a:pt x="221876" y="59900"/>
                </a:moveTo>
                <a:cubicBezTo>
                  <a:pt x="216603" y="59900"/>
                  <a:pt x="212952" y="63947"/>
                  <a:pt x="212952" y="68804"/>
                </a:cubicBezTo>
                <a:lnTo>
                  <a:pt x="212952" y="253764"/>
                </a:lnTo>
                <a:cubicBezTo>
                  <a:pt x="214981" y="261049"/>
                  <a:pt x="215792" y="268334"/>
                  <a:pt x="215792" y="276024"/>
                </a:cubicBezTo>
                <a:cubicBezTo>
                  <a:pt x="215792" y="284119"/>
                  <a:pt x="214575" y="291404"/>
                  <a:pt x="212547" y="298689"/>
                </a:cubicBezTo>
                <a:cubicBezTo>
                  <a:pt x="212952" y="299498"/>
                  <a:pt x="212952" y="299903"/>
                  <a:pt x="212952" y="300308"/>
                </a:cubicBezTo>
                <a:lnTo>
                  <a:pt x="212952" y="386919"/>
                </a:lnTo>
                <a:lnTo>
                  <a:pt x="241346" y="398252"/>
                </a:lnTo>
                <a:cubicBezTo>
                  <a:pt x="262439" y="406346"/>
                  <a:pt x="275824" y="426583"/>
                  <a:pt x="275824" y="448843"/>
                </a:cubicBezTo>
                <a:lnTo>
                  <a:pt x="275824" y="517646"/>
                </a:lnTo>
                <a:lnTo>
                  <a:pt x="433207" y="517646"/>
                </a:lnTo>
                <a:cubicBezTo>
                  <a:pt x="438480" y="517646"/>
                  <a:pt x="442536" y="513599"/>
                  <a:pt x="442536" y="508338"/>
                </a:cubicBezTo>
                <a:lnTo>
                  <a:pt x="442536" y="68804"/>
                </a:lnTo>
                <a:cubicBezTo>
                  <a:pt x="442536" y="63947"/>
                  <a:pt x="438480" y="59900"/>
                  <a:pt x="433207" y="59900"/>
                </a:cubicBezTo>
                <a:lnTo>
                  <a:pt x="410492" y="59900"/>
                </a:lnTo>
                <a:cubicBezTo>
                  <a:pt x="407652" y="76898"/>
                  <a:pt x="392644" y="90254"/>
                  <a:pt x="374391" y="90254"/>
                </a:cubicBezTo>
                <a:lnTo>
                  <a:pt x="280692" y="90254"/>
                </a:lnTo>
                <a:cubicBezTo>
                  <a:pt x="262844" y="90254"/>
                  <a:pt x="247836" y="76898"/>
                  <a:pt x="244591" y="59900"/>
                </a:cubicBezTo>
                <a:close/>
                <a:moveTo>
                  <a:pt x="410492" y="29545"/>
                </a:moveTo>
                <a:cubicBezTo>
                  <a:pt x="410897" y="31973"/>
                  <a:pt x="410897" y="33997"/>
                  <a:pt x="410897" y="36425"/>
                </a:cubicBezTo>
                <a:lnTo>
                  <a:pt x="410897" y="45329"/>
                </a:lnTo>
                <a:lnTo>
                  <a:pt x="433207" y="45329"/>
                </a:lnTo>
                <a:cubicBezTo>
                  <a:pt x="446186" y="45329"/>
                  <a:pt x="457138" y="56257"/>
                  <a:pt x="457138" y="68804"/>
                </a:cubicBezTo>
                <a:lnTo>
                  <a:pt x="457138" y="508338"/>
                </a:lnTo>
                <a:cubicBezTo>
                  <a:pt x="457138" y="521289"/>
                  <a:pt x="446186" y="531812"/>
                  <a:pt x="433207" y="531812"/>
                </a:cubicBezTo>
                <a:lnTo>
                  <a:pt x="275824" y="531812"/>
                </a:lnTo>
                <a:lnTo>
                  <a:pt x="275824" y="548001"/>
                </a:lnTo>
                <a:lnTo>
                  <a:pt x="460789" y="548001"/>
                </a:lnTo>
                <a:cubicBezTo>
                  <a:pt x="467685" y="548001"/>
                  <a:pt x="472958" y="542335"/>
                  <a:pt x="472958" y="535859"/>
                </a:cubicBezTo>
                <a:lnTo>
                  <a:pt x="472958" y="41687"/>
                </a:lnTo>
                <a:cubicBezTo>
                  <a:pt x="472958" y="34806"/>
                  <a:pt x="467685" y="29545"/>
                  <a:pt x="460789" y="29545"/>
                </a:cubicBezTo>
                <a:close/>
                <a:moveTo>
                  <a:pt x="194294" y="29545"/>
                </a:moveTo>
                <a:cubicBezTo>
                  <a:pt x="187804" y="29545"/>
                  <a:pt x="182125" y="34806"/>
                  <a:pt x="182125" y="41687"/>
                </a:cubicBezTo>
                <a:lnTo>
                  <a:pt x="182125" y="211672"/>
                </a:lnTo>
                <a:cubicBezTo>
                  <a:pt x="188209" y="216124"/>
                  <a:pt x="193482" y="220981"/>
                  <a:pt x="198350" y="226647"/>
                </a:cubicBezTo>
                <a:lnTo>
                  <a:pt x="198350" y="68804"/>
                </a:lnTo>
                <a:cubicBezTo>
                  <a:pt x="198350" y="56257"/>
                  <a:pt x="208896" y="45329"/>
                  <a:pt x="221876" y="45329"/>
                </a:cubicBezTo>
                <a:lnTo>
                  <a:pt x="244185" y="45329"/>
                </a:lnTo>
                <a:lnTo>
                  <a:pt x="244185" y="36425"/>
                </a:lnTo>
                <a:cubicBezTo>
                  <a:pt x="244185" y="33997"/>
                  <a:pt x="244591" y="31973"/>
                  <a:pt x="244997" y="29545"/>
                </a:cubicBezTo>
                <a:close/>
                <a:moveTo>
                  <a:pt x="280692" y="14165"/>
                </a:moveTo>
                <a:cubicBezTo>
                  <a:pt x="268523" y="14165"/>
                  <a:pt x="258382" y="24284"/>
                  <a:pt x="258382" y="36425"/>
                </a:cubicBezTo>
                <a:lnTo>
                  <a:pt x="258382" y="53829"/>
                </a:lnTo>
                <a:cubicBezTo>
                  <a:pt x="258382" y="65970"/>
                  <a:pt x="268523" y="76089"/>
                  <a:pt x="280692" y="76089"/>
                </a:cubicBezTo>
                <a:lnTo>
                  <a:pt x="374391" y="76089"/>
                </a:lnTo>
                <a:cubicBezTo>
                  <a:pt x="386560" y="76089"/>
                  <a:pt x="396700" y="65970"/>
                  <a:pt x="396700" y="53829"/>
                </a:cubicBezTo>
                <a:lnTo>
                  <a:pt x="396700" y="36425"/>
                </a:lnTo>
                <a:cubicBezTo>
                  <a:pt x="396700" y="24284"/>
                  <a:pt x="386560" y="14165"/>
                  <a:pt x="374391" y="14165"/>
                </a:cubicBezTo>
                <a:close/>
                <a:moveTo>
                  <a:pt x="280692" y="0"/>
                </a:moveTo>
                <a:lnTo>
                  <a:pt x="374391" y="0"/>
                </a:lnTo>
                <a:cubicBezTo>
                  <a:pt x="386560" y="0"/>
                  <a:pt x="397512" y="6071"/>
                  <a:pt x="404407" y="15380"/>
                </a:cubicBezTo>
                <a:lnTo>
                  <a:pt x="460789" y="15380"/>
                </a:lnTo>
                <a:cubicBezTo>
                  <a:pt x="475391" y="15380"/>
                  <a:pt x="487155" y="27117"/>
                  <a:pt x="487155" y="41687"/>
                </a:cubicBezTo>
                <a:lnTo>
                  <a:pt x="487155" y="535859"/>
                </a:lnTo>
                <a:cubicBezTo>
                  <a:pt x="487155" y="550429"/>
                  <a:pt x="475391" y="562166"/>
                  <a:pt x="460789" y="562166"/>
                </a:cubicBezTo>
                <a:lnTo>
                  <a:pt x="271362" y="562166"/>
                </a:lnTo>
                <a:cubicBezTo>
                  <a:pt x="270957" y="562166"/>
                  <a:pt x="270145" y="562166"/>
                  <a:pt x="270145" y="562166"/>
                </a:cubicBezTo>
                <a:cubicBezTo>
                  <a:pt x="269334" y="562166"/>
                  <a:pt x="268929" y="562166"/>
                  <a:pt x="268523" y="562166"/>
                </a:cubicBezTo>
                <a:cubicBezTo>
                  <a:pt x="264872" y="562166"/>
                  <a:pt x="261627" y="558929"/>
                  <a:pt x="261627" y="555286"/>
                </a:cubicBezTo>
                <a:lnTo>
                  <a:pt x="261627" y="448843"/>
                </a:lnTo>
                <a:cubicBezTo>
                  <a:pt x="261627" y="432249"/>
                  <a:pt x="251487" y="417679"/>
                  <a:pt x="236073" y="411203"/>
                </a:cubicBezTo>
                <a:lnTo>
                  <a:pt x="191860" y="393800"/>
                </a:lnTo>
                <a:cubicBezTo>
                  <a:pt x="191454" y="393800"/>
                  <a:pt x="191454" y="393395"/>
                  <a:pt x="191454" y="393395"/>
                </a:cubicBezTo>
                <a:lnTo>
                  <a:pt x="159816" y="434273"/>
                </a:lnTo>
                <a:lnTo>
                  <a:pt x="177663" y="492149"/>
                </a:lnTo>
                <a:cubicBezTo>
                  <a:pt x="180503" y="499838"/>
                  <a:pt x="182125" y="507933"/>
                  <a:pt x="182125" y="516432"/>
                </a:cubicBezTo>
                <a:cubicBezTo>
                  <a:pt x="182125" y="516837"/>
                  <a:pt x="182125" y="517646"/>
                  <a:pt x="181719" y="518861"/>
                </a:cubicBezTo>
                <a:lnTo>
                  <a:pt x="167928" y="557714"/>
                </a:lnTo>
                <a:cubicBezTo>
                  <a:pt x="167117" y="560548"/>
                  <a:pt x="164278" y="562166"/>
                  <a:pt x="161033" y="562166"/>
                </a:cubicBezTo>
                <a:cubicBezTo>
                  <a:pt x="160221" y="562166"/>
                  <a:pt x="159410" y="562166"/>
                  <a:pt x="158599" y="561762"/>
                </a:cubicBezTo>
                <a:cubicBezTo>
                  <a:pt x="154948" y="560548"/>
                  <a:pt x="152920" y="556500"/>
                  <a:pt x="154543" y="552858"/>
                </a:cubicBezTo>
                <a:lnTo>
                  <a:pt x="167928" y="514813"/>
                </a:lnTo>
                <a:cubicBezTo>
                  <a:pt x="167928" y="508742"/>
                  <a:pt x="166711" y="503076"/>
                  <a:pt x="164278" y="497410"/>
                </a:cubicBezTo>
                <a:cubicBezTo>
                  <a:pt x="164278" y="497005"/>
                  <a:pt x="163872" y="497005"/>
                  <a:pt x="163872" y="496601"/>
                </a:cubicBezTo>
                <a:lnTo>
                  <a:pt x="149269" y="448438"/>
                </a:lnTo>
                <a:lnTo>
                  <a:pt x="148864" y="448843"/>
                </a:lnTo>
                <a:cubicBezTo>
                  <a:pt x="146430" y="452081"/>
                  <a:pt x="142374" y="454104"/>
                  <a:pt x="137912" y="454104"/>
                </a:cubicBezTo>
                <a:cubicBezTo>
                  <a:pt x="133450" y="454104"/>
                  <a:pt x="129394" y="452081"/>
                  <a:pt x="126960" y="448843"/>
                </a:cubicBezTo>
                <a:lnTo>
                  <a:pt x="126555" y="448033"/>
                </a:lnTo>
                <a:lnTo>
                  <a:pt x="111952" y="496601"/>
                </a:lnTo>
                <a:cubicBezTo>
                  <a:pt x="111952" y="497005"/>
                  <a:pt x="111952" y="497005"/>
                  <a:pt x="111546" y="497410"/>
                </a:cubicBezTo>
                <a:cubicBezTo>
                  <a:pt x="109518" y="503076"/>
                  <a:pt x="107896" y="508742"/>
                  <a:pt x="107896" y="514813"/>
                </a:cubicBezTo>
                <a:lnTo>
                  <a:pt x="120876" y="552858"/>
                </a:lnTo>
                <a:cubicBezTo>
                  <a:pt x="122093" y="556500"/>
                  <a:pt x="120065" y="560548"/>
                  <a:pt x="116008" y="562166"/>
                </a:cubicBezTo>
                <a:cubicBezTo>
                  <a:pt x="115603" y="562166"/>
                  <a:pt x="114791" y="562166"/>
                  <a:pt x="113980" y="562166"/>
                </a:cubicBezTo>
                <a:cubicBezTo>
                  <a:pt x="111141" y="562166"/>
                  <a:pt x="108301" y="560548"/>
                  <a:pt x="107490" y="557714"/>
                </a:cubicBezTo>
                <a:lnTo>
                  <a:pt x="94105" y="518456"/>
                </a:lnTo>
                <a:cubicBezTo>
                  <a:pt x="93699" y="517646"/>
                  <a:pt x="93699" y="516837"/>
                  <a:pt x="93699" y="516432"/>
                </a:cubicBezTo>
                <a:cubicBezTo>
                  <a:pt x="93699" y="507933"/>
                  <a:pt x="95322" y="499838"/>
                  <a:pt x="98566" y="492149"/>
                </a:cubicBezTo>
                <a:lnTo>
                  <a:pt x="115603" y="434273"/>
                </a:lnTo>
                <a:lnTo>
                  <a:pt x="84370" y="393395"/>
                </a:lnTo>
                <a:cubicBezTo>
                  <a:pt x="84370" y="393395"/>
                  <a:pt x="84370" y="393800"/>
                  <a:pt x="83964" y="393800"/>
                </a:cubicBezTo>
                <a:lnTo>
                  <a:pt x="39751" y="411203"/>
                </a:lnTo>
                <a:cubicBezTo>
                  <a:pt x="24337" y="417679"/>
                  <a:pt x="14197" y="432249"/>
                  <a:pt x="14197" y="448843"/>
                </a:cubicBezTo>
                <a:lnTo>
                  <a:pt x="14197" y="555286"/>
                </a:lnTo>
                <a:cubicBezTo>
                  <a:pt x="14197" y="558929"/>
                  <a:pt x="11357" y="562166"/>
                  <a:pt x="7301" y="562166"/>
                </a:cubicBezTo>
                <a:cubicBezTo>
                  <a:pt x="3245" y="562166"/>
                  <a:pt x="0" y="558929"/>
                  <a:pt x="0" y="555286"/>
                </a:cubicBezTo>
                <a:lnTo>
                  <a:pt x="0" y="448843"/>
                </a:lnTo>
                <a:cubicBezTo>
                  <a:pt x="0" y="426583"/>
                  <a:pt x="13791" y="406346"/>
                  <a:pt x="34478" y="398252"/>
                </a:cubicBezTo>
                <a:lnTo>
                  <a:pt x="78691" y="380849"/>
                </a:lnTo>
                <a:cubicBezTo>
                  <a:pt x="92482" y="375182"/>
                  <a:pt x="106679" y="372349"/>
                  <a:pt x="121281" y="372349"/>
                </a:cubicBezTo>
                <a:lnTo>
                  <a:pt x="154543" y="372349"/>
                </a:lnTo>
                <a:cubicBezTo>
                  <a:pt x="159004" y="372349"/>
                  <a:pt x="163466" y="372754"/>
                  <a:pt x="167928" y="373159"/>
                </a:cubicBezTo>
                <a:lnTo>
                  <a:pt x="167928" y="347661"/>
                </a:lnTo>
                <a:cubicBezTo>
                  <a:pt x="158599" y="351708"/>
                  <a:pt x="148864" y="353732"/>
                  <a:pt x="137912" y="353732"/>
                </a:cubicBezTo>
                <a:cubicBezTo>
                  <a:pt x="94916" y="353732"/>
                  <a:pt x="60032" y="318925"/>
                  <a:pt x="60032" y="276024"/>
                </a:cubicBezTo>
                <a:cubicBezTo>
                  <a:pt x="60032" y="233123"/>
                  <a:pt x="94916" y="197912"/>
                  <a:pt x="137912" y="197912"/>
                </a:cubicBezTo>
                <a:cubicBezTo>
                  <a:pt x="148864" y="197912"/>
                  <a:pt x="158599" y="200340"/>
                  <a:pt x="167928" y="203983"/>
                </a:cubicBezTo>
                <a:lnTo>
                  <a:pt x="167928" y="41687"/>
                </a:lnTo>
                <a:cubicBezTo>
                  <a:pt x="167928" y="27117"/>
                  <a:pt x="179691" y="15380"/>
                  <a:pt x="194294" y="15380"/>
                </a:cubicBezTo>
                <a:lnTo>
                  <a:pt x="251081" y="15380"/>
                </a:lnTo>
                <a:cubicBezTo>
                  <a:pt x="257977" y="6071"/>
                  <a:pt x="268523" y="0"/>
                  <a:pt x="280692"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292" name="Straight Arrow Connector 291">
            <a:extLst>
              <a:ext uri="{FF2B5EF4-FFF2-40B4-BE49-F238E27FC236}">
                <a16:creationId xmlns:a16="http://schemas.microsoft.com/office/drawing/2014/main" id="{1C9C89AE-EA5F-C5B5-FCDF-D8369AC37A0C}"/>
              </a:ext>
            </a:extLst>
          </p:cNvPr>
          <p:cNvCxnSpPr>
            <a:stCxn id="173" idx="2"/>
            <a:endCxn id="263" idx="0"/>
          </p:cNvCxnSpPr>
          <p:nvPr/>
        </p:nvCxnSpPr>
        <p:spPr bwMode="gray">
          <a:xfrm flipH="1">
            <a:off x="2030649" y="4895064"/>
            <a:ext cx="1765" cy="18040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1E80EA9F-0C31-253B-9181-425BD54B7292}"/>
              </a:ext>
            </a:extLst>
          </p:cNvPr>
          <p:cNvCxnSpPr>
            <a:stCxn id="14" idx="2"/>
            <a:endCxn id="157" idx="0"/>
          </p:cNvCxnSpPr>
          <p:nvPr/>
        </p:nvCxnSpPr>
        <p:spPr bwMode="gray">
          <a:xfrm>
            <a:off x="717349" y="3524130"/>
            <a:ext cx="0" cy="137917"/>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FCA4784E-1AC2-22F0-7CA9-869FE6502054}"/>
              </a:ext>
            </a:extLst>
          </p:cNvPr>
          <p:cNvCxnSpPr>
            <a:cxnSpLocks/>
            <a:stCxn id="143" idx="2"/>
            <a:endCxn id="161" idx="0"/>
          </p:cNvCxnSpPr>
          <p:nvPr/>
        </p:nvCxnSpPr>
        <p:spPr bwMode="gray">
          <a:xfrm>
            <a:off x="713953" y="4142076"/>
            <a:ext cx="0" cy="17168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294D92F2-4825-A130-4B95-388CFD882FFC}"/>
              </a:ext>
            </a:extLst>
          </p:cNvPr>
          <p:cNvCxnSpPr>
            <a:stCxn id="153" idx="2"/>
            <a:endCxn id="138" idx="0"/>
          </p:cNvCxnSpPr>
          <p:nvPr/>
        </p:nvCxnSpPr>
        <p:spPr bwMode="gray">
          <a:xfrm>
            <a:off x="717349" y="5345195"/>
            <a:ext cx="0" cy="93802"/>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38A13393-E572-6E7E-1DE2-3BDF6B9944FD}"/>
              </a:ext>
            </a:extLst>
          </p:cNvPr>
          <p:cNvSpPr txBox="1"/>
          <p:nvPr/>
        </p:nvSpPr>
        <p:spPr bwMode="gray">
          <a:xfrm>
            <a:off x="1892311" y="2157593"/>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Assign Partner to Outputs </a:t>
            </a: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and budget in COMPASS</a:t>
            </a:r>
          </a:p>
        </p:txBody>
      </p:sp>
      <p:sp>
        <p:nvSpPr>
          <p:cNvPr id="298" name="TextBox 297">
            <a:extLst>
              <a:ext uri="{FF2B5EF4-FFF2-40B4-BE49-F238E27FC236}">
                <a16:creationId xmlns:a16="http://schemas.microsoft.com/office/drawing/2014/main" id="{99D56846-1AFD-E146-F5DB-86BBBAED93BC}"/>
              </a:ext>
            </a:extLst>
          </p:cNvPr>
          <p:cNvSpPr txBox="1"/>
          <p:nvPr/>
        </p:nvSpPr>
        <p:spPr bwMode="gray">
          <a:xfrm>
            <a:off x="1923028" y="2728230"/>
            <a:ext cx="598689"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PPA Contract shell. Download and draft PW template</a:t>
            </a:r>
          </a:p>
        </p:txBody>
      </p:sp>
      <p:sp>
        <p:nvSpPr>
          <p:cNvPr id="300" name="TextBox 299">
            <a:extLst>
              <a:ext uri="{FF2B5EF4-FFF2-40B4-BE49-F238E27FC236}">
                <a16:creationId xmlns:a16="http://schemas.microsoft.com/office/drawing/2014/main" id="{6E6C4DF1-4333-98EB-6DE4-14AF46029767}"/>
              </a:ext>
            </a:extLst>
          </p:cNvPr>
          <p:cNvSpPr txBox="1"/>
          <p:nvPr/>
        </p:nvSpPr>
        <p:spPr bwMode="gray">
          <a:xfrm>
            <a:off x="1936978" y="4541442"/>
            <a:ext cx="562369"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PW </a:t>
            </a:r>
            <a:r>
              <a:rPr kumimoji="0" lang="it-IT" sz="500" b="0" i="0" u="none" strike="noStrike" kern="1200" cap="none" spc="0" normalizeH="0" baseline="0" noProof="0">
                <a:ln>
                  <a:noFill/>
                </a:ln>
                <a:solidFill>
                  <a:prstClr val="black"/>
                </a:solidFill>
                <a:effectLst/>
                <a:uLnTx/>
                <a:uFillTx/>
                <a:latin typeface="Proxima Nova" panose="02000506030000020004"/>
                <a:ea typeface="+mn-ea"/>
                <a:cs typeface="+mn-cs"/>
              </a:rPr>
              <a:t>to Cloud ERP for approval</a:t>
            </a:r>
            <a:endPar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endParaRPr>
          </a:p>
        </p:txBody>
      </p:sp>
      <p:sp>
        <p:nvSpPr>
          <p:cNvPr id="302" name="TextBox 301">
            <a:extLst>
              <a:ext uri="{FF2B5EF4-FFF2-40B4-BE49-F238E27FC236}">
                <a16:creationId xmlns:a16="http://schemas.microsoft.com/office/drawing/2014/main" id="{27DF1882-8570-28DD-2150-B21DDB9D1616}"/>
              </a:ext>
            </a:extLst>
          </p:cNvPr>
          <p:cNvSpPr txBox="1"/>
          <p:nvPr/>
        </p:nvSpPr>
        <p:spPr bwMode="gray">
          <a:xfrm>
            <a:off x="1910915" y="3974653"/>
            <a:ext cx="596411"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it-IT" sz="500" b="0" i="0" u="none" strike="noStrike" kern="1200" cap="none" spc="0" normalizeH="0" baseline="0" noProof="0">
                <a:ln>
                  <a:noFill/>
                </a:ln>
                <a:solidFill>
                  <a:prstClr val="black"/>
                </a:solidFill>
                <a:effectLst/>
                <a:uLnTx/>
                <a:uFillTx/>
                <a:latin typeface="Proxima Nova" panose="02000506030000020004"/>
                <a:ea typeface="+mn-ea"/>
                <a:cs typeface="+mn-cs"/>
              </a:rPr>
              <a:t>Finalize and sign PW contract</a:t>
            </a:r>
          </a:p>
        </p:txBody>
      </p:sp>
      <p:sp>
        <p:nvSpPr>
          <p:cNvPr id="303" name="TextBox 302">
            <a:extLst>
              <a:ext uri="{FF2B5EF4-FFF2-40B4-BE49-F238E27FC236}">
                <a16:creationId xmlns:a16="http://schemas.microsoft.com/office/drawing/2014/main" id="{C05691D9-7C4B-81E7-75FC-D0E2ACEC585F}"/>
              </a:ext>
            </a:extLst>
          </p:cNvPr>
          <p:cNvSpPr txBox="1"/>
          <p:nvPr/>
        </p:nvSpPr>
        <p:spPr bwMode="gray">
          <a:xfrm>
            <a:off x="1890554" y="3324557"/>
            <a:ext cx="63945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Negotiate PW,  Financial Plan, Results Plan &amp; Risk Register</a:t>
            </a:r>
          </a:p>
        </p:txBody>
      </p:sp>
      <p:sp>
        <p:nvSpPr>
          <p:cNvPr id="304" name="TextBox 303">
            <a:extLst>
              <a:ext uri="{FF2B5EF4-FFF2-40B4-BE49-F238E27FC236}">
                <a16:creationId xmlns:a16="http://schemas.microsoft.com/office/drawing/2014/main" id="{98DF8A54-EA35-73C0-7D13-586BFC918083}"/>
              </a:ext>
            </a:extLst>
          </p:cNvPr>
          <p:cNvSpPr txBox="1"/>
          <p:nvPr/>
        </p:nvSpPr>
        <p:spPr bwMode="gray">
          <a:xfrm>
            <a:off x="530984" y="4404715"/>
            <a:ext cx="682346"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Create, negotiate, sign, &amp; approve partnership agreements in Cloud-ERP (PFA &amp; DPA)</a:t>
            </a:r>
          </a:p>
        </p:txBody>
      </p:sp>
      <p:sp>
        <p:nvSpPr>
          <p:cNvPr id="306" name="TextBox 305">
            <a:extLst>
              <a:ext uri="{FF2B5EF4-FFF2-40B4-BE49-F238E27FC236}">
                <a16:creationId xmlns:a16="http://schemas.microsoft.com/office/drawing/2014/main" id="{5380E60C-86C3-7884-03EC-E715E764D58D}"/>
              </a:ext>
            </a:extLst>
          </p:cNvPr>
          <p:cNvSpPr txBox="1"/>
          <p:nvPr/>
        </p:nvSpPr>
        <p:spPr bwMode="gray">
          <a:xfrm>
            <a:off x="572756" y="4969760"/>
            <a:ext cx="633083"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Upload Partnership Framework Agreement (PFA) in Aconex</a:t>
            </a:r>
          </a:p>
        </p:txBody>
      </p:sp>
      <p:sp>
        <p:nvSpPr>
          <p:cNvPr id="311" name="TextBox 310">
            <a:extLst>
              <a:ext uri="{FF2B5EF4-FFF2-40B4-BE49-F238E27FC236}">
                <a16:creationId xmlns:a16="http://schemas.microsoft.com/office/drawing/2014/main" id="{D80E9847-C976-92D7-7043-07F69C9DD22D}"/>
              </a:ext>
            </a:extLst>
          </p:cNvPr>
          <p:cNvSpPr txBox="1"/>
          <p:nvPr/>
        </p:nvSpPr>
        <p:spPr bwMode="gray">
          <a:xfrm>
            <a:off x="561363" y="5423723"/>
            <a:ext cx="643256" cy="457424"/>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kern="1200" cap="none" spc="0" normalizeH="0" noProof="0">
                <a:ln>
                  <a:noFill/>
                </a:ln>
                <a:solidFill>
                  <a:schemeClr val="accent6"/>
                </a:solidFill>
                <a:effectLst/>
                <a:uLnTx/>
                <a:uFillTx/>
                <a:latin typeface="Proxima Nova" panose="02000506030000020004"/>
                <a:ea typeface="+mn-ea"/>
                <a:cs typeface="+mn-cs"/>
              </a:rPr>
              <a:t>Upload Data Protection Agreement (DPA) (where required) in Aconex</a:t>
            </a:r>
          </a:p>
        </p:txBody>
      </p:sp>
      <p:sp>
        <p:nvSpPr>
          <p:cNvPr id="38" name="Rectangle: Rounded Corners 82">
            <a:extLst>
              <a:ext uri="{FF2B5EF4-FFF2-40B4-BE49-F238E27FC236}">
                <a16:creationId xmlns:a16="http://schemas.microsoft.com/office/drawing/2014/main" id="{4768C32F-6344-3C37-8FD5-415C57D33A01}"/>
              </a:ext>
            </a:extLst>
          </p:cNvPr>
          <p:cNvSpPr/>
          <p:nvPr/>
        </p:nvSpPr>
        <p:spPr bwMode="gray">
          <a:xfrm>
            <a:off x="115733" y="1366536"/>
            <a:ext cx="3849359"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sp>
        <p:nvSpPr>
          <p:cNvPr id="137" name="ZoneTexte 136">
            <a:extLst>
              <a:ext uri="{FF2B5EF4-FFF2-40B4-BE49-F238E27FC236}">
                <a16:creationId xmlns:a16="http://schemas.microsoft.com/office/drawing/2014/main" id="{9BE86CC1-5455-9DE3-1F12-AB811DA4FD08}"/>
              </a:ext>
            </a:extLst>
          </p:cNvPr>
          <p:cNvSpPr txBox="1"/>
          <p:nvPr/>
        </p:nvSpPr>
        <p:spPr bwMode="gray">
          <a:xfrm>
            <a:off x="87515" y="1439675"/>
            <a:ext cx="3821079" cy="253916"/>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Project Development</a:t>
            </a:r>
          </a:p>
        </p:txBody>
      </p:sp>
      <p:sp>
        <p:nvSpPr>
          <p:cNvPr id="151" name="TextBox 81">
            <a:extLst>
              <a:ext uri="{FF2B5EF4-FFF2-40B4-BE49-F238E27FC236}">
                <a16:creationId xmlns:a16="http://schemas.microsoft.com/office/drawing/2014/main" id="{20638C16-D5B0-A378-AD02-F001E1AA098D}"/>
              </a:ext>
            </a:extLst>
          </p:cNvPr>
          <p:cNvSpPr txBox="1"/>
          <p:nvPr/>
        </p:nvSpPr>
        <p:spPr bwMode="gray">
          <a:xfrm>
            <a:off x="4072418" y="1439675"/>
            <a:ext cx="1132188" cy="23428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1050" b="1" i="0" u="none" strike="noStrike" kern="1200" cap="none" spc="0" normalizeH="0" baseline="0" noProof="0">
                <a:ln>
                  <a:noFill/>
                </a:ln>
                <a:solidFill>
                  <a:srgbClr val="0072BC"/>
                </a:solidFill>
                <a:effectLst/>
                <a:uLnTx/>
                <a:uFillTx/>
                <a:latin typeface="Arial"/>
                <a:ea typeface="+mn-ea"/>
                <a:cs typeface="+mn-cs"/>
              </a:rPr>
              <a:t>Monitoring</a:t>
            </a:r>
          </a:p>
        </p:txBody>
      </p:sp>
      <p:sp>
        <p:nvSpPr>
          <p:cNvPr id="207" name="Rectangle: Rounded Corners 206">
            <a:extLst>
              <a:ext uri="{FF2B5EF4-FFF2-40B4-BE49-F238E27FC236}">
                <a16:creationId xmlns:a16="http://schemas.microsoft.com/office/drawing/2014/main" id="{0024A33D-F83C-B08C-DE70-CF9CF335DC48}"/>
              </a:ext>
            </a:extLst>
          </p:cNvPr>
          <p:cNvSpPr/>
          <p:nvPr/>
        </p:nvSpPr>
        <p:spPr bwMode="gray">
          <a:xfrm>
            <a:off x="4087200" y="1366536"/>
            <a:ext cx="1132188" cy="504000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200" b="0" i="0" u="none" strike="noStrike" kern="1200" cap="none" spc="0" normalizeH="0" baseline="0" noProof="0" err="1">
              <a:ln>
                <a:noFill/>
              </a:ln>
              <a:solidFill>
                <a:prstClr val="black"/>
              </a:solidFill>
              <a:effectLst/>
              <a:uLnTx/>
              <a:uFillTx/>
              <a:latin typeface="Arial"/>
              <a:ea typeface="+mn-ea"/>
              <a:cs typeface="+mn-cs"/>
            </a:endParaRPr>
          </a:p>
        </p:txBody>
      </p:sp>
      <p:cxnSp>
        <p:nvCxnSpPr>
          <p:cNvPr id="211" name="Straight Arrow Connector 210">
            <a:extLst>
              <a:ext uri="{FF2B5EF4-FFF2-40B4-BE49-F238E27FC236}">
                <a16:creationId xmlns:a16="http://schemas.microsoft.com/office/drawing/2014/main" id="{60D96762-B936-F23B-8617-B7E7D427DA43}"/>
              </a:ext>
            </a:extLst>
          </p:cNvPr>
          <p:cNvCxnSpPr>
            <a:cxnSpLocks/>
          </p:cNvCxnSpPr>
          <p:nvPr/>
        </p:nvCxnSpPr>
        <p:spPr bwMode="gray">
          <a:xfrm>
            <a:off x="4630033" y="5404859"/>
            <a:ext cx="0" cy="15273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1D06E6D6-E946-F7CC-61A5-77031C6DCA48}"/>
              </a:ext>
            </a:extLst>
          </p:cNvPr>
          <p:cNvCxnSpPr/>
          <p:nvPr/>
        </p:nvCxnSpPr>
        <p:spPr bwMode="gray">
          <a:xfrm>
            <a:off x="4631805" y="2915713"/>
            <a:ext cx="0" cy="152483"/>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61998BCD-8D38-1DE2-1546-530A9EF88971}"/>
              </a:ext>
            </a:extLst>
          </p:cNvPr>
          <p:cNvCxnSpPr>
            <a:cxnSpLocks/>
          </p:cNvCxnSpPr>
          <p:nvPr/>
        </p:nvCxnSpPr>
        <p:spPr bwMode="gray">
          <a:xfrm>
            <a:off x="4631805" y="2371137"/>
            <a:ext cx="1078" cy="183281"/>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33" name="Rectangle: Rounded Corners 232">
            <a:extLst>
              <a:ext uri="{FF2B5EF4-FFF2-40B4-BE49-F238E27FC236}">
                <a16:creationId xmlns:a16="http://schemas.microsoft.com/office/drawing/2014/main" id="{043C8DBF-9B4F-5D60-72B2-5EC2721E3116}"/>
              </a:ext>
            </a:extLst>
          </p:cNvPr>
          <p:cNvSpPr/>
          <p:nvPr/>
        </p:nvSpPr>
        <p:spPr bwMode="gray">
          <a:xfrm>
            <a:off x="4140598" y="2567832"/>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38" name="Ovale 10">
            <a:extLst>
              <a:ext uri="{FF2B5EF4-FFF2-40B4-BE49-F238E27FC236}">
                <a16:creationId xmlns:a16="http://schemas.microsoft.com/office/drawing/2014/main" id="{8A9706AE-397A-E6A3-2011-ADBC68A4C989}"/>
              </a:ext>
            </a:extLst>
          </p:cNvPr>
          <p:cNvSpPr/>
          <p:nvPr/>
        </p:nvSpPr>
        <p:spPr bwMode="gray">
          <a:xfrm>
            <a:off x="4112904" y="252520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46" name="TextBox 245">
            <a:extLst>
              <a:ext uri="{FF2B5EF4-FFF2-40B4-BE49-F238E27FC236}">
                <a16:creationId xmlns:a16="http://schemas.microsoft.com/office/drawing/2014/main" id="{DBCBFF8D-B018-0207-C686-99579718AA15}"/>
              </a:ext>
            </a:extLst>
          </p:cNvPr>
          <p:cNvSpPr txBox="1"/>
          <p:nvPr/>
        </p:nvSpPr>
        <p:spPr bwMode="gray">
          <a:xfrm>
            <a:off x="4489254" y="2564494"/>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Reports Results Periodically for UNHCR Validation</a:t>
            </a:r>
          </a:p>
        </p:txBody>
      </p:sp>
      <p:sp>
        <p:nvSpPr>
          <p:cNvPr id="279" name="Rectangle: Rounded Corners 278">
            <a:extLst>
              <a:ext uri="{FF2B5EF4-FFF2-40B4-BE49-F238E27FC236}">
                <a16:creationId xmlns:a16="http://schemas.microsoft.com/office/drawing/2014/main" id="{FBF656AF-3846-B21C-E755-B4E8BA1D7917}"/>
              </a:ext>
            </a:extLst>
          </p:cNvPr>
          <p:cNvSpPr/>
          <p:nvPr/>
        </p:nvSpPr>
        <p:spPr bwMode="gray">
          <a:xfrm>
            <a:off x="4140598" y="307846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81" name="Ovale 10">
            <a:extLst>
              <a:ext uri="{FF2B5EF4-FFF2-40B4-BE49-F238E27FC236}">
                <a16:creationId xmlns:a16="http://schemas.microsoft.com/office/drawing/2014/main" id="{249EEEBB-3729-6A72-8CD0-A555FD1A3696}"/>
              </a:ext>
            </a:extLst>
          </p:cNvPr>
          <p:cNvSpPr/>
          <p:nvPr/>
        </p:nvSpPr>
        <p:spPr bwMode="gray">
          <a:xfrm>
            <a:off x="4112904" y="3040439"/>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284" name="TextBox 283">
            <a:extLst>
              <a:ext uri="{FF2B5EF4-FFF2-40B4-BE49-F238E27FC236}">
                <a16:creationId xmlns:a16="http://schemas.microsoft.com/office/drawing/2014/main" id="{2F23ACD5-4724-D8F3-90DD-E0B8C8734666}"/>
              </a:ext>
            </a:extLst>
          </p:cNvPr>
          <p:cNvSpPr txBox="1"/>
          <p:nvPr/>
        </p:nvSpPr>
        <p:spPr bwMode="gray">
          <a:xfrm>
            <a:off x="4485995" y="3079124"/>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Partner Reports Financials (PFR) Periodically for UNHCR Verification </a:t>
            </a:r>
          </a:p>
        </p:txBody>
      </p:sp>
      <p:sp>
        <p:nvSpPr>
          <p:cNvPr id="293" name="Rectangle: Rounded Corners 292">
            <a:extLst>
              <a:ext uri="{FF2B5EF4-FFF2-40B4-BE49-F238E27FC236}">
                <a16:creationId xmlns:a16="http://schemas.microsoft.com/office/drawing/2014/main" id="{21833558-6939-8EFF-8E7A-A6571971E754}"/>
              </a:ext>
            </a:extLst>
          </p:cNvPr>
          <p:cNvSpPr/>
          <p:nvPr/>
        </p:nvSpPr>
        <p:spPr bwMode="gray">
          <a:xfrm>
            <a:off x="4140598" y="3589102"/>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296" name="Ovale 10">
            <a:extLst>
              <a:ext uri="{FF2B5EF4-FFF2-40B4-BE49-F238E27FC236}">
                <a16:creationId xmlns:a16="http://schemas.microsoft.com/office/drawing/2014/main" id="{900E1568-9F48-9249-F2B0-236A89BAB74D}"/>
              </a:ext>
            </a:extLst>
          </p:cNvPr>
          <p:cNvSpPr/>
          <p:nvPr/>
        </p:nvSpPr>
        <p:spPr bwMode="gray">
          <a:xfrm>
            <a:off x="4112904" y="355567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01" name="TextBox 300">
            <a:extLst>
              <a:ext uri="{FF2B5EF4-FFF2-40B4-BE49-F238E27FC236}">
                <a16:creationId xmlns:a16="http://schemas.microsoft.com/office/drawing/2014/main" id="{BB5AE51F-9345-678D-B92C-B1D4CEE1A0A1}"/>
              </a:ext>
            </a:extLst>
          </p:cNvPr>
          <p:cNvSpPr txBox="1"/>
          <p:nvPr/>
        </p:nvSpPr>
        <p:spPr bwMode="gray">
          <a:xfrm>
            <a:off x="4485995" y="3568005"/>
            <a:ext cx="633082"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prstClr val="black"/>
                </a:solidFill>
                <a:latin typeface="Proxima Nova" panose="02000506030000020004"/>
              </a:rPr>
              <a:t>Project Performance Verification (PMC02) of Partner</a:t>
            </a:r>
            <a:endPar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endParaRPr>
          </a:p>
        </p:txBody>
      </p:sp>
      <p:sp>
        <p:nvSpPr>
          <p:cNvPr id="305" name="Rectangle: Rounded Corners 304">
            <a:extLst>
              <a:ext uri="{FF2B5EF4-FFF2-40B4-BE49-F238E27FC236}">
                <a16:creationId xmlns:a16="http://schemas.microsoft.com/office/drawing/2014/main" id="{A7C10E19-0124-93BA-DB4F-C18AAEA6D589}"/>
              </a:ext>
            </a:extLst>
          </p:cNvPr>
          <p:cNvSpPr/>
          <p:nvPr/>
        </p:nvSpPr>
        <p:spPr bwMode="gray">
          <a:xfrm>
            <a:off x="4140598" y="4099736"/>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16" name="Ovale 10">
            <a:extLst>
              <a:ext uri="{FF2B5EF4-FFF2-40B4-BE49-F238E27FC236}">
                <a16:creationId xmlns:a16="http://schemas.microsoft.com/office/drawing/2014/main" id="{0976E028-04AF-FB42-0FF7-9DE31FFFFFA5}"/>
              </a:ext>
            </a:extLst>
          </p:cNvPr>
          <p:cNvSpPr/>
          <p:nvPr/>
        </p:nvSpPr>
        <p:spPr bwMode="gray">
          <a:xfrm>
            <a:off x="4112904" y="4070907"/>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33" name="TextBox 332">
            <a:extLst>
              <a:ext uri="{FF2B5EF4-FFF2-40B4-BE49-F238E27FC236}">
                <a16:creationId xmlns:a16="http://schemas.microsoft.com/office/drawing/2014/main" id="{1F45D5D8-783E-66B7-A7CC-A080C234BA18}"/>
              </a:ext>
            </a:extLst>
          </p:cNvPr>
          <p:cNvSpPr txBox="1"/>
          <p:nvPr/>
        </p:nvSpPr>
        <p:spPr bwMode="gray">
          <a:xfrm>
            <a:off x="4547648" y="4107441"/>
            <a:ext cx="574687"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Project Financial Verification (PMC03) of Partner</a:t>
            </a:r>
          </a:p>
        </p:txBody>
      </p:sp>
      <p:sp>
        <p:nvSpPr>
          <p:cNvPr id="334" name="Rectangle: Rounded Corners 333">
            <a:extLst>
              <a:ext uri="{FF2B5EF4-FFF2-40B4-BE49-F238E27FC236}">
                <a16:creationId xmlns:a16="http://schemas.microsoft.com/office/drawing/2014/main" id="{3AC4FBA5-B2A0-8F6A-6A1E-53C15365C32C}"/>
              </a:ext>
            </a:extLst>
          </p:cNvPr>
          <p:cNvSpPr/>
          <p:nvPr/>
        </p:nvSpPr>
        <p:spPr bwMode="gray">
          <a:xfrm>
            <a:off x="4140598" y="2057197"/>
            <a:ext cx="982412" cy="358430"/>
          </a:xfrm>
          <a:prstGeom prst="roundRect">
            <a:avLst/>
          </a:prstGeom>
          <a:solidFill>
            <a:schemeClr val="accent4">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36" name="Ovale 10">
            <a:extLst>
              <a:ext uri="{FF2B5EF4-FFF2-40B4-BE49-F238E27FC236}">
                <a16:creationId xmlns:a16="http://schemas.microsoft.com/office/drawing/2014/main" id="{BFB056BC-8995-0268-210B-17A856D51D68}"/>
              </a:ext>
            </a:extLst>
          </p:cNvPr>
          <p:cNvSpPr/>
          <p:nvPr/>
        </p:nvSpPr>
        <p:spPr bwMode="gray">
          <a:xfrm>
            <a:off x="4112904" y="20099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37" name="TextBox 336">
            <a:extLst>
              <a:ext uri="{FF2B5EF4-FFF2-40B4-BE49-F238E27FC236}">
                <a16:creationId xmlns:a16="http://schemas.microsoft.com/office/drawing/2014/main" id="{A9FB01A7-AA78-70D2-3E15-3409888D6491}"/>
              </a:ext>
            </a:extLst>
          </p:cNvPr>
          <p:cNvSpPr txBox="1"/>
          <p:nvPr/>
        </p:nvSpPr>
        <p:spPr bwMode="gray">
          <a:xfrm>
            <a:off x="4505552" y="2044373"/>
            <a:ext cx="63175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Raise Implementation Monitoring Issues in Aconex Field</a:t>
            </a:r>
          </a:p>
        </p:txBody>
      </p:sp>
      <p:sp>
        <p:nvSpPr>
          <p:cNvPr id="338" name="Rectangle: Rounded Corners 337">
            <a:extLst>
              <a:ext uri="{FF2B5EF4-FFF2-40B4-BE49-F238E27FC236}">
                <a16:creationId xmlns:a16="http://schemas.microsoft.com/office/drawing/2014/main" id="{98CC6FCA-EC87-674B-94CF-2F4A81C372D0}"/>
              </a:ext>
            </a:extLst>
          </p:cNvPr>
          <p:cNvSpPr/>
          <p:nvPr/>
        </p:nvSpPr>
        <p:spPr bwMode="gray">
          <a:xfrm>
            <a:off x="4138826" y="5090787"/>
            <a:ext cx="982412" cy="358561"/>
          </a:xfrm>
          <a:prstGeom prst="roundRect">
            <a:avLst/>
          </a:prstGeom>
          <a:solidFill>
            <a:schemeClr val="bg2">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39" name="Ovale 10">
            <a:extLst>
              <a:ext uri="{FF2B5EF4-FFF2-40B4-BE49-F238E27FC236}">
                <a16:creationId xmlns:a16="http://schemas.microsoft.com/office/drawing/2014/main" id="{2DA15A25-BDB1-C580-00CE-B3F94C6322AF}"/>
              </a:ext>
            </a:extLst>
          </p:cNvPr>
          <p:cNvSpPr/>
          <p:nvPr/>
        </p:nvSpPr>
        <p:spPr bwMode="gray">
          <a:xfrm>
            <a:off x="4112904" y="5062123"/>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41" name="Rectangle: Rounded Corners 340">
            <a:extLst>
              <a:ext uri="{FF2B5EF4-FFF2-40B4-BE49-F238E27FC236}">
                <a16:creationId xmlns:a16="http://schemas.microsoft.com/office/drawing/2014/main" id="{AD1BF9BF-1169-15F7-9254-5D9E7A9287C0}"/>
              </a:ext>
            </a:extLst>
          </p:cNvPr>
          <p:cNvSpPr/>
          <p:nvPr/>
        </p:nvSpPr>
        <p:spPr bwMode="gray">
          <a:xfrm>
            <a:off x="4140598" y="4597381"/>
            <a:ext cx="982412" cy="358561"/>
          </a:xfrm>
          <a:prstGeom prst="roundRect">
            <a:avLst/>
          </a:prstGeom>
          <a:solidFill>
            <a:schemeClr val="bg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900" b="0" i="0" u="none" strike="noStrike" kern="1200" cap="none" spc="0" normalizeH="0" baseline="0" noProof="0" err="1">
              <a:ln>
                <a:noFill/>
              </a:ln>
              <a:solidFill>
                <a:prstClr val="black"/>
              </a:solidFill>
              <a:effectLst/>
              <a:uLnTx/>
              <a:uFillTx/>
              <a:latin typeface="Arial"/>
              <a:ea typeface="+mn-ea"/>
              <a:cs typeface="+mn-cs"/>
            </a:endParaRPr>
          </a:p>
        </p:txBody>
      </p:sp>
      <p:sp>
        <p:nvSpPr>
          <p:cNvPr id="347" name="Ovale 10">
            <a:extLst>
              <a:ext uri="{FF2B5EF4-FFF2-40B4-BE49-F238E27FC236}">
                <a16:creationId xmlns:a16="http://schemas.microsoft.com/office/drawing/2014/main" id="{0B7F8549-1B2C-C84D-F4C0-C2F445DC87CD}"/>
              </a:ext>
            </a:extLst>
          </p:cNvPr>
          <p:cNvSpPr/>
          <p:nvPr/>
        </p:nvSpPr>
        <p:spPr bwMode="gray">
          <a:xfrm>
            <a:off x="4112904" y="4562610"/>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60" name="TextBox 359">
            <a:extLst>
              <a:ext uri="{FF2B5EF4-FFF2-40B4-BE49-F238E27FC236}">
                <a16:creationId xmlns:a16="http://schemas.microsoft.com/office/drawing/2014/main" id="{558E68D7-519C-480F-AAAE-67B3A708E04B}"/>
              </a:ext>
            </a:extLst>
          </p:cNvPr>
          <p:cNvSpPr txBox="1"/>
          <p:nvPr/>
        </p:nvSpPr>
        <p:spPr bwMode="gray">
          <a:xfrm>
            <a:off x="4526020" y="5658035"/>
            <a:ext cx="621140" cy="226591"/>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GB" sz="500">
                <a:solidFill>
                  <a:prstClr val="black"/>
                </a:solidFill>
                <a:latin typeface="Proxima Nova" panose="02000506030000020004"/>
              </a:rPr>
              <a:t>Update Expenses </a:t>
            </a:r>
            <a:r>
              <a:rPr kumimoji="0" lang="en-GB" sz="500" b="0" i="0" u="none" strike="noStrike" kern="1200" cap="none" spc="0" normalizeH="0" baseline="0" noProof="0">
                <a:ln>
                  <a:noFill/>
                </a:ln>
                <a:solidFill>
                  <a:prstClr val="black"/>
                </a:solidFill>
                <a:effectLst/>
                <a:uLnTx/>
                <a:uFillTx/>
                <a:latin typeface="Proxima Nova" panose="02000506030000020004"/>
                <a:ea typeface="+mn-ea"/>
                <a:cs typeface="+mn-cs"/>
              </a:rPr>
              <a:t>in Cloud ERP </a:t>
            </a:r>
          </a:p>
        </p:txBody>
      </p:sp>
      <p:sp>
        <p:nvSpPr>
          <p:cNvPr id="368" name="Ovale 10">
            <a:extLst>
              <a:ext uri="{FF2B5EF4-FFF2-40B4-BE49-F238E27FC236}">
                <a16:creationId xmlns:a16="http://schemas.microsoft.com/office/drawing/2014/main" id="{FA9FA4D2-923D-A4B5-B097-1F820331D1CB}"/>
              </a:ext>
            </a:extLst>
          </p:cNvPr>
          <p:cNvSpPr/>
          <p:nvPr/>
        </p:nvSpPr>
        <p:spPr bwMode="gray">
          <a:xfrm>
            <a:off x="4112904" y="5544174"/>
            <a:ext cx="145152" cy="168149"/>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a:ln w="0"/>
              <a:solidFill>
                <a:srgbClr val="ED4AB3"/>
              </a:solidFill>
              <a:effectLst>
                <a:outerShdw blurRad="38100" dist="25400" dir="5400000" algn="ctr" rotWithShape="0">
                  <a:srgbClr val="6E747A">
                    <a:alpha val="43000"/>
                  </a:srgbClr>
                </a:outerShdw>
              </a:effectLst>
              <a:uLnTx/>
              <a:uFillTx/>
              <a:latin typeface="Arial"/>
              <a:ea typeface="+mn-ea"/>
              <a:cs typeface="+mn-cs"/>
            </a:endParaRPr>
          </a:p>
        </p:txBody>
      </p:sp>
      <p:sp>
        <p:nvSpPr>
          <p:cNvPr id="369" name="TextBox 368">
            <a:extLst>
              <a:ext uri="{FF2B5EF4-FFF2-40B4-BE49-F238E27FC236}">
                <a16:creationId xmlns:a16="http://schemas.microsoft.com/office/drawing/2014/main" id="{016DEE26-A76E-DDB3-9820-830D5FCB831A}"/>
              </a:ext>
            </a:extLst>
          </p:cNvPr>
          <p:cNvSpPr txBox="1"/>
          <p:nvPr/>
        </p:nvSpPr>
        <p:spPr bwMode="gray">
          <a:xfrm>
            <a:off x="4494965" y="5115637"/>
            <a:ext cx="633082" cy="303536"/>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Register Digital PDF Copy of Certificate of Instalment</a:t>
            </a:r>
          </a:p>
        </p:txBody>
      </p:sp>
      <p:sp>
        <p:nvSpPr>
          <p:cNvPr id="370" name="Oval 369">
            <a:extLst>
              <a:ext uri="{FF2B5EF4-FFF2-40B4-BE49-F238E27FC236}">
                <a16:creationId xmlns:a16="http://schemas.microsoft.com/office/drawing/2014/main" id="{042D6CD3-9AA9-EF40-C7AB-26E5DC8739EE}"/>
              </a:ext>
            </a:extLst>
          </p:cNvPr>
          <p:cNvSpPr/>
          <p:nvPr/>
        </p:nvSpPr>
        <p:spPr bwMode="gray">
          <a:xfrm>
            <a:off x="4526020" y="1755979"/>
            <a:ext cx="252000" cy="252000"/>
          </a:xfrm>
          <a:prstGeom prst="ellipse">
            <a:avLst/>
          </a:prstGeom>
          <a:solidFill>
            <a:schemeClr val="accent3"/>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ZA" sz="700" b="0" i="0" u="none" strike="noStrike" kern="1200" cap="none" spc="0" normalizeH="0" baseline="0" noProof="0">
                <a:ln>
                  <a:noFill/>
                </a:ln>
                <a:solidFill>
                  <a:srgbClr val="FFFFFF"/>
                </a:solidFill>
                <a:effectLst/>
                <a:uLnTx/>
                <a:uFillTx/>
                <a:latin typeface="Arial"/>
                <a:ea typeface="+mn-ea"/>
                <a:cs typeface="+mn-cs"/>
              </a:rPr>
              <a:t>5</a:t>
            </a:r>
            <a:endParaRPr kumimoji="0" lang="en-ZA" sz="1100" b="0" i="0" u="none" strike="noStrike" kern="1200" cap="none" spc="0" normalizeH="0" baseline="0" noProof="0">
              <a:ln>
                <a:noFill/>
              </a:ln>
              <a:solidFill>
                <a:srgbClr val="FFFFFF"/>
              </a:solidFill>
              <a:effectLst/>
              <a:uLnTx/>
              <a:uFillTx/>
              <a:latin typeface="Arial"/>
              <a:ea typeface="+mn-ea"/>
              <a:cs typeface="+mn-cs"/>
            </a:endParaRPr>
          </a:p>
        </p:txBody>
      </p:sp>
      <p:sp>
        <p:nvSpPr>
          <p:cNvPr id="371" name="Freeform 38">
            <a:extLst>
              <a:ext uri="{FF2B5EF4-FFF2-40B4-BE49-F238E27FC236}">
                <a16:creationId xmlns:a16="http://schemas.microsoft.com/office/drawing/2014/main" id="{CFC93E29-D7B2-BA30-75EF-89BC281822AC}"/>
              </a:ext>
            </a:extLst>
          </p:cNvPr>
          <p:cNvSpPr>
            <a:spLocks noChangeArrowheads="1"/>
          </p:cNvSpPr>
          <p:nvPr/>
        </p:nvSpPr>
        <p:spPr bwMode="auto">
          <a:xfrm>
            <a:off x="4285750" y="2105012"/>
            <a:ext cx="232244" cy="269039"/>
          </a:xfrm>
          <a:custGeom>
            <a:avLst/>
            <a:gdLst>
              <a:gd name="connsiteX0" fmla="*/ 417866 w 517517"/>
              <a:gd name="connsiteY0" fmla="*/ 171351 h 321063"/>
              <a:gd name="connsiteX1" fmla="*/ 407291 w 517517"/>
              <a:gd name="connsiteY1" fmla="*/ 252090 h 321063"/>
              <a:gd name="connsiteX2" fmla="*/ 407698 w 517517"/>
              <a:gd name="connsiteY2" fmla="*/ 255742 h 321063"/>
              <a:gd name="connsiteX3" fmla="*/ 418680 w 517517"/>
              <a:gd name="connsiteY3" fmla="*/ 284548 h 321063"/>
              <a:gd name="connsiteX4" fmla="*/ 430475 w 517517"/>
              <a:gd name="connsiteY4" fmla="*/ 256148 h 321063"/>
              <a:gd name="connsiteX5" fmla="*/ 431695 w 517517"/>
              <a:gd name="connsiteY5" fmla="*/ 251685 h 321063"/>
              <a:gd name="connsiteX6" fmla="*/ 420713 w 517517"/>
              <a:gd name="connsiteY6" fmla="*/ 171351 h 321063"/>
              <a:gd name="connsiteX7" fmla="*/ 419493 w 517517"/>
              <a:gd name="connsiteY7" fmla="*/ 171351 h 321063"/>
              <a:gd name="connsiteX8" fmla="*/ 417866 w 517517"/>
              <a:gd name="connsiteY8" fmla="*/ 171351 h 321063"/>
              <a:gd name="connsiteX9" fmla="*/ 96397 w 517517"/>
              <a:gd name="connsiteY9" fmla="*/ 171351 h 321063"/>
              <a:gd name="connsiteX10" fmla="*/ 85822 w 517517"/>
              <a:gd name="connsiteY10" fmla="*/ 252090 h 321063"/>
              <a:gd name="connsiteX11" fmla="*/ 86635 w 517517"/>
              <a:gd name="connsiteY11" fmla="*/ 255742 h 321063"/>
              <a:gd name="connsiteX12" fmla="*/ 97211 w 517517"/>
              <a:gd name="connsiteY12" fmla="*/ 284548 h 321063"/>
              <a:gd name="connsiteX13" fmla="*/ 109006 w 517517"/>
              <a:gd name="connsiteY13" fmla="*/ 256148 h 321063"/>
              <a:gd name="connsiteX14" fmla="*/ 110226 w 517517"/>
              <a:gd name="connsiteY14" fmla="*/ 251685 h 321063"/>
              <a:gd name="connsiteX15" fmla="*/ 99244 w 517517"/>
              <a:gd name="connsiteY15" fmla="*/ 171351 h 321063"/>
              <a:gd name="connsiteX16" fmla="*/ 98024 w 517517"/>
              <a:gd name="connsiteY16" fmla="*/ 171351 h 321063"/>
              <a:gd name="connsiteX17" fmla="*/ 96397 w 517517"/>
              <a:gd name="connsiteY17" fmla="*/ 171351 h 321063"/>
              <a:gd name="connsiteX18" fmla="*/ 402410 w 517517"/>
              <a:gd name="connsiteY18" fmla="*/ 144979 h 321063"/>
              <a:gd name="connsiteX19" fmla="*/ 419493 w 517517"/>
              <a:gd name="connsiteY19" fmla="*/ 156339 h 321063"/>
              <a:gd name="connsiteX20" fmla="*/ 436576 w 517517"/>
              <a:gd name="connsiteY20" fmla="*/ 144979 h 321063"/>
              <a:gd name="connsiteX21" fmla="*/ 430882 w 517517"/>
              <a:gd name="connsiteY21" fmla="*/ 144979 h 321063"/>
              <a:gd name="connsiteX22" fmla="*/ 407698 w 517517"/>
              <a:gd name="connsiteY22" fmla="*/ 144979 h 321063"/>
              <a:gd name="connsiteX23" fmla="*/ 402410 w 517517"/>
              <a:gd name="connsiteY23" fmla="*/ 144979 h 321063"/>
              <a:gd name="connsiteX24" fmla="*/ 80941 w 517517"/>
              <a:gd name="connsiteY24" fmla="*/ 144979 h 321063"/>
              <a:gd name="connsiteX25" fmla="*/ 98024 w 517517"/>
              <a:gd name="connsiteY25" fmla="*/ 156339 h 321063"/>
              <a:gd name="connsiteX26" fmla="*/ 115107 w 517517"/>
              <a:gd name="connsiteY26" fmla="*/ 144979 h 321063"/>
              <a:gd name="connsiteX27" fmla="*/ 109413 w 517517"/>
              <a:gd name="connsiteY27" fmla="*/ 144979 h 321063"/>
              <a:gd name="connsiteX28" fmla="*/ 86635 w 517517"/>
              <a:gd name="connsiteY28" fmla="*/ 144979 h 321063"/>
              <a:gd name="connsiteX29" fmla="*/ 80941 w 517517"/>
              <a:gd name="connsiteY29" fmla="*/ 144979 h 321063"/>
              <a:gd name="connsiteX30" fmla="*/ 407698 w 517517"/>
              <a:gd name="connsiteY30" fmla="*/ 130373 h 321063"/>
              <a:gd name="connsiteX31" fmla="*/ 430882 w 517517"/>
              <a:gd name="connsiteY31" fmla="*/ 130373 h 321063"/>
              <a:gd name="connsiteX32" fmla="*/ 461387 w 517517"/>
              <a:gd name="connsiteY32" fmla="*/ 136459 h 321063"/>
              <a:gd name="connsiteX33" fmla="*/ 491893 w 517517"/>
              <a:gd name="connsiteY33" fmla="*/ 148631 h 321063"/>
              <a:gd name="connsiteX34" fmla="*/ 517517 w 517517"/>
              <a:gd name="connsiteY34" fmla="*/ 185957 h 321063"/>
              <a:gd name="connsiteX35" fmla="*/ 517517 w 517517"/>
              <a:gd name="connsiteY35" fmla="*/ 268319 h 321063"/>
              <a:gd name="connsiteX36" fmla="*/ 510196 w 517517"/>
              <a:gd name="connsiteY36" fmla="*/ 285765 h 321063"/>
              <a:gd name="connsiteX37" fmla="*/ 486605 w 517517"/>
              <a:gd name="connsiteY37" fmla="*/ 308892 h 321063"/>
              <a:gd name="connsiteX38" fmla="*/ 486605 w 517517"/>
              <a:gd name="connsiteY38" fmla="*/ 313760 h 321063"/>
              <a:gd name="connsiteX39" fmla="*/ 479691 w 517517"/>
              <a:gd name="connsiteY39" fmla="*/ 321063 h 321063"/>
              <a:gd name="connsiteX40" fmla="*/ 472369 w 517517"/>
              <a:gd name="connsiteY40" fmla="*/ 313760 h 321063"/>
              <a:gd name="connsiteX41" fmla="*/ 472369 w 517517"/>
              <a:gd name="connsiteY41" fmla="*/ 193666 h 321063"/>
              <a:gd name="connsiteX42" fmla="*/ 479691 w 517517"/>
              <a:gd name="connsiteY42" fmla="*/ 186769 h 321063"/>
              <a:gd name="connsiteX43" fmla="*/ 486605 w 517517"/>
              <a:gd name="connsiteY43" fmla="*/ 193666 h 321063"/>
              <a:gd name="connsiteX44" fmla="*/ 486605 w 517517"/>
              <a:gd name="connsiteY44" fmla="*/ 288605 h 321063"/>
              <a:gd name="connsiteX45" fmla="*/ 499621 w 517517"/>
              <a:gd name="connsiteY45" fmla="*/ 276028 h 321063"/>
              <a:gd name="connsiteX46" fmla="*/ 503282 w 517517"/>
              <a:gd name="connsiteY46" fmla="*/ 268319 h 321063"/>
              <a:gd name="connsiteX47" fmla="*/ 503282 w 517517"/>
              <a:gd name="connsiteY47" fmla="*/ 185957 h 321063"/>
              <a:gd name="connsiteX48" fmla="*/ 486605 w 517517"/>
              <a:gd name="connsiteY48" fmla="*/ 162020 h 321063"/>
              <a:gd name="connsiteX49" fmla="*/ 456100 w 517517"/>
              <a:gd name="connsiteY49" fmla="*/ 149848 h 321063"/>
              <a:gd name="connsiteX50" fmla="*/ 455693 w 517517"/>
              <a:gd name="connsiteY50" fmla="*/ 149848 h 321063"/>
              <a:gd name="connsiteX51" fmla="*/ 434136 w 517517"/>
              <a:gd name="connsiteY51" fmla="*/ 163642 h 321063"/>
              <a:gd name="connsiteX52" fmla="*/ 445525 w 517517"/>
              <a:gd name="connsiteY52" fmla="*/ 250062 h 321063"/>
              <a:gd name="connsiteX53" fmla="*/ 443898 w 517517"/>
              <a:gd name="connsiteY53" fmla="*/ 262233 h 321063"/>
              <a:gd name="connsiteX54" fmla="*/ 430475 w 517517"/>
              <a:gd name="connsiteY54" fmla="*/ 294286 h 321063"/>
              <a:gd name="connsiteX55" fmla="*/ 418680 w 517517"/>
              <a:gd name="connsiteY55" fmla="*/ 301589 h 321063"/>
              <a:gd name="connsiteX56" fmla="*/ 418273 w 517517"/>
              <a:gd name="connsiteY56" fmla="*/ 301589 h 321063"/>
              <a:gd name="connsiteX57" fmla="*/ 406884 w 517517"/>
              <a:gd name="connsiteY57" fmla="*/ 294286 h 321063"/>
              <a:gd name="connsiteX58" fmla="*/ 394682 w 517517"/>
              <a:gd name="connsiteY58" fmla="*/ 261016 h 321063"/>
              <a:gd name="connsiteX59" fmla="*/ 393055 w 517517"/>
              <a:gd name="connsiteY59" fmla="*/ 250467 h 321063"/>
              <a:gd name="connsiteX60" fmla="*/ 404444 w 517517"/>
              <a:gd name="connsiteY60" fmla="*/ 163642 h 321063"/>
              <a:gd name="connsiteX61" fmla="*/ 382887 w 517517"/>
              <a:gd name="connsiteY61" fmla="*/ 149848 h 321063"/>
              <a:gd name="connsiteX62" fmla="*/ 351975 w 517517"/>
              <a:gd name="connsiteY62" fmla="*/ 162020 h 321063"/>
              <a:gd name="connsiteX63" fmla="*/ 335705 w 517517"/>
              <a:gd name="connsiteY63" fmla="*/ 185957 h 321063"/>
              <a:gd name="connsiteX64" fmla="*/ 335705 w 517517"/>
              <a:gd name="connsiteY64" fmla="*/ 268319 h 321063"/>
              <a:gd name="connsiteX65" fmla="*/ 338959 w 517517"/>
              <a:gd name="connsiteY65" fmla="*/ 276028 h 321063"/>
              <a:gd name="connsiteX66" fmla="*/ 349941 w 517517"/>
              <a:gd name="connsiteY66" fmla="*/ 286983 h 321063"/>
              <a:gd name="connsiteX67" fmla="*/ 349941 w 517517"/>
              <a:gd name="connsiteY67" fmla="*/ 193666 h 321063"/>
              <a:gd name="connsiteX68" fmla="*/ 357262 w 517517"/>
              <a:gd name="connsiteY68" fmla="*/ 186769 h 321063"/>
              <a:gd name="connsiteX69" fmla="*/ 364583 w 517517"/>
              <a:gd name="connsiteY69" fmla="*/ 193666 h 321063"/>
              <a:gd name="connsiteX70" fmla="*/ 364583 w 517517"/>
              <a:gd name="connsiteY70" fmla="*/ 313760 h 321063"/>
              <a:gd name="connsiteX71" fmla="*/ 357262 w 517517"/>
              <a:gd name="connsiteY71" fmla="*/ 321063 h 321063"/>
              <a:gd name="connsiteX72" fmla="*/ 349941 w 517517"/>
              <a:gd name="connsiteY72" fmla="*/ 313760 h 321063"/>
              <a:gd name="connsiteX73" fmla="*/ 349941 w 517517"/>
              <a:gd name="connsiteY73" fmla="*/ 307675 h 321063"/>
              <a:gd name="connsiteX74" fmla="*/ 328790 w 517517"/>
              <a:gd name="connsiteY74" fmla="*/ 285765 h 321063"/>
              <a:gd name="connsiteX75" fmla="*/ 321469 w 517517"/>
              <a:gd name="connsiteY75" fmla="*/ 268319 h 321063"/>
              <a:gd name="connsiteX76" fmla="*/ 321469 w 517517"/>
              <a:gd name="connsiteY76" fmla="*/ 185957 h 321063"/>
              <a:gd name="connsiteX77" fmla="*/ 346687 w 517517"/>
              <a:gd name="connsiteY77" fmla="*/ 148631 h 321063"/>
              <a:gd name="connsiteX78" fmla="*/ 377192 w 517517"/>
              <a:gd name="connsiteY78" fmla="*/ 136459 h 321063"/>
              <a:gd name="connsiteX79" fmla="*/ 407698 w 517517"/>
              <a:gd name="connsiteY79" fmla="*/ 130373 h 321063"/>
              <a:gd name="connsiteX80" fmla="*/ 86635 w 517517"/>
              <a:gd name="connsiteY80" fmla="*/ 130373 h 321063"/>
              <a:gd name="connsiteX81" fmla="*/ 109413 w 517517"/>
              <a:gd name="connsiteY81" fmla="*/ 130373 h 321063"/>
              <a:gd name="connsiteX82" fmla="*/ 139918 w 517517"/>
              <a:gd name="connsiteY82" fmla="*/ 136459 h 321063"/>
              <a:gd name="connsiteX83" fmla="*/ 170830 w 517517"/>
              <a:gd name="connsiteY83" fmla="*/ 148631 h 321063"/>
              <a:gd name="connsiteX84" fmla="*/ 196048 w 517517"/>
              <a:gd name="connsiteY84" fmla="*/ 185957 h 321063"/>
              <a:gd name="connsiteX85" fmla="*/ 196048 w 517517"/>
              <a:gd name="connsiteY85" fmla="*/ 268319 h 321063"/>
              <a:gd name="connsiteX86" fmla="*/ 188727 w 517517"/>
              <a:gd name="connsiteY86" fmla="*/ 285765 h 321063"/>
              <a:gd name="connsiteX87" fmla="*/ 165543 w 517517"/>
              <a:gd name="connsiteY87" fmla="*/ 308892 h 321063"/>
              <a:gd name="connsiteX88" fmla="*/ 165543 w 517517"/>
              <a:gd name="connsiteY88" fmla="*/ 313760 h 321063"/>
              <a:gd name="connsiteX89" fmla="*/ 158221 w 517517"/>
              <a:gd name="connsiteY89" fmla="*/ 321063 h 321063"/>
              <a:gd name="connsiteX90" fmla="*/ 150900 w 517517"/>
              <a:gd name="connsiteY90" fmla="*/ 313760 h 321063"/>
              <a:gd name="connsiteX91" fmla="*/ 150900 w 517517"/>
              <a:gd name="connsiteY91" fmla="*/ 193666 h 321063"/>
              <a:gd name="connsiteX92" fmla="*/ 158221 w 517517"/>
              <a:gd name="connsiteY92" fmla="*/ 186769 h 321063"/>
              <a:gd name="connsiteX93" fmla="*/ 165543 w 517517"/>
              <a:gd name="connsiteY93" fmla="*/ 193666 h 321063"/>
              <a:gd name="connsiteX94" fmla="*/ 165543 w 517517"/>
              <a:gd name="connsiteY94" fmla="*/ 288605 h 321063"/>
              <a:gd name="connsiteX95" fmla="*/ 178558 w 517517"/>
              <a:gd name="connsiteY95" fmla="*/ 276028 h 321063"/>
              <a:gd name="connsiteX96" fmla="*/ 181812 w 517517"/>
              <a:gd name="connsiteY96" fmla="*/ 268319 h 321063"/>
              <a:gd name="connsiteX97" fmla="*/ 181812 w 517517"/>
              <a:gd name="connsiteY97" fmla="*/ 185957 h 321063"/>
              <a:gd name="connsiteX98" fmla="*/ 165136 w 517517"/>
              <a:gd name="connsiteY98" fmla="*/ 162020 h 321063"/>
              <a:gd name="connsiteX99" fmla="*/ 134631 w 517517"/>
              <a:gd name="connsiteY99" fmla="*/ 149848 h 321063"/>
              <a:gd name="connsiteX100" fmla="*/ 112667 w 517517"/>
              <a:gd name="connsiteY100" fmla="*/ 163642 h 321063"/>
              <a:gd name="connsiteX101" fmla="*/ 124055 w 517517"/>
              <a:gd name="connsiteY101" fmla="*/ 250062 h 321063"/>
              <a:gd name="connsiteX102" fmla="*/ 122428 w 517517"/>
              <a:gd name="connsiteY102" fmla="*/ 262233 h 321063"/>
              <a:gd name="connsiteX103" fmla="*/ 109006 w 517517"/>
              <a:gd name="connsiteY103" fmla="*/ 294286 h 321063"/>
              <a:gd name="connsiteX104" fmla="*/ 97211 w 517517"/>
              <a:gd name="connsiteY104" fmla="*/ 301589 h 321063"/>
              <a:gd name="connsiteX105" fmla="*/ 96804 w 517517"/>
              <a:gd name="connsiteY105" fmla="*/ 301589 h 321063"/>
              <a:gd name="connsiteX106" fmla="*/ 85822 w 517517"/>
              <a:gd name="connsiteY106" fmla="*/ 294286 h 321063"/>
              <a:gd name="connsiteX107" fmla="*/ 73213 w 517517"/>
              <a:gd name="connsiteY107" fmla="*/ 261016 h 321063"/>
              <a:gd name="connsiteX108" fmla="*/ 71586 w 517517"/>
              <a:gd name="connsiteY108" fmla="*/ 250467 h 321063"/>
              <a:gd name="connsiteX109" fmla="*/ 82975 w 517517"/>
              <a:gd name="connsiteY109" fmla="*/ 163642 h 321063"/>
              <a:gd name="connsiteX110" fmla="*/ 61418 w 517517"/>
              <a:gd name="connsiteY110" fmla="*/ 149848 h 321063"/>
              <a:gd name="connsiteX111" fmla="*/ 30505 w 517517"/>
              <a:gd name="connsiteY111" fmla="*/ 162020 h 321063"/>
              <a:gd name="connsiteX112" fmla="*/ 14236 w 517517"/>
              <a:gd name="connsiteY112" fmla="*/ 185957 h 321063"/>
              <a:gd name="connsiteX113" fmla="*/ 14236 w 517517"/>
              <a:gd name="connsiteY113" fmla="*/ 268319 h 321063"/>
              <a:gd name="connsiteX114" fmla="*/ 17490 w 517517"/>
              <a:gd name="connsiteY114" fmla="*/ 276028 h 321063"/>
              <a:gd name="connsiteX115" fmla="*/ 28878 w 517517"/>
              <a:gd name="connsiteY115" fmla="*/ 286983 h 321063"/>
              <a:gd name="connsiteX116" fmla="*/ 28878 w 517517"/>
              <a:gd name="connsiteY116" fmla="*/ 193666 h 321063"/>
              <a:gd name="connsiteX117" fmla="*/ 35793 w 517517"/>
              <a:gd name="connsiteY117" fmla="*/ 186769 h 321063"/>
              <a:gd name="connsiteX118" fmla="*/ 43114 w 517517"/>
              <a:gd name="connsiteY118" fmla="*/ 193666 h 321063"/>
              <a:gd name="connsiteX119" fmla="*/ 43114 w 517517"/>
              <a:gd name="connsiteY119" fmla="*/ 313760 h 321063"/>
              <a:gd name="connsiteX120" fmla="*/ 35793 w 517517"/>
              <a:gd name="connsiteY120" fmla="*/ 321063 h 321063"/>
              <a:gd name="connsiteX121" fmla="*/ 28878 w 517517"/>
              <a:gd name="connsiteY121" fmla="*/ 313760 h 321063"/>
              <a:gd name="connsiteX122" fmla="*/ 28878 w 517517"/>
              <a:gd name="connsiteY122" fmla="*/ 307675 h 321063"/>
              <a:gd name="connsiteX123" fmla="*/ 7321 w 517517"/>
              <a:gd name="connsiteY123" fmla="*/ 285765 h 321063"/>
              <a:gd name="connsiteX124" fmla="*/ 0 w 517517"/>
              <a:gd name="connsiteY124" fmla="*/ 268319 h 321063"/>
              <a:gd name="connsiteX125" fmla="*/ 0 w 517517"/>
              <a:gd name="connsiteY125" fmla="*/ 185957 h 321063"/>
              <a:gd name="connsiteX126" fmla="*/ 25218 w 517517"/>
              <a:gd name="connsiteY126" fmla="*/ 148631 h 321063"/>
              <a:gd name="connsiteX127" fmla="*/ 55723 w 517517"/>
              <a:gd name="connsiteY127" fmla="*/ 136459 h 321063"/>
              <a:gd name="connsiteX128" fmla="*/ 86635 w 517517"/>
              <a:gd name="connsiteY128" fmla="*/ 130373 h 321063"/>
              <a:gd name="connsiteX129" fmla="*/ 290929 w 517517"/>
              <a:gd name="connsiteY129" fmla="*/ 125015 h 321063"/>
              <a:gd name="connsiteX130" fmla="*/ 321240 w 517517"/>
              <a:gd name="connsiteY130" fmla="*/ 125015 h 321063"/>
              <a:gd name="connsiteX131" fmla="*/ 328204 w 517517"/>
              <a:gd name="connsiteY131" fmla="*/ 131966 h 321063"/>
              <a:gd name="connsiteX132" fmla="*/ 321240 w 517517"/>
              <a:gd name="connsiteY132" fmla="*/ 138917 h 321063"/>
              <a:gd name="connsiteX133" fmla="*/ 290929 w 517517"/>
              <a:gd name="connsiteY133" fmla="*/ 138917 h 321063"/>
              <a:gd name="connsiteX134" fmla="*/ 283965 w 517517"/>
              <a:gd name="connsiteY134" fmla="*/ 131966 h 321063"/>
              <a:gd name="connsiteX135" fmla="*/ 290929 w 517517"/>
              <a:gd name="connsiteY135" fmla="*/ 125015 h 321063"/>
              <a:gd name="connsiteX136" fmla="*/ 227632 w 517517"/>
              <a:gd name="connsiteY136" fmla="*/ 88534 h 321063"/>
              <a:gd name="connsiteX137" fmla="*/ 237455 w 517517"/>
              <a:gd name="connsiteY137" fmla="*/ 88534 h 321063"/>
              <a:gd name="connsiteX138" fmla="*/ 237455 w 517517"/>
              <a:gd name="connsiteY138" fmla="*/ 98966 h 321063"/>
              <a:gd name="connsiteX139" fmla="*/ 211670 w 517517"/>
              <a:gd name="connsiteY139" fmla="*/ 124245 h 321063"/>
              <a:gd name="connsiteX140" fmla="*/ 258328 w 517517"/>
              <a:gd name="connsiteY140" fmla="*/ 124245 h 321063"/>
              <a:gd name="connsiteX141" fmla="*/ 265695 w 517517"/>
              <a:gd name="connsiteY141" fmla="*/ 131468 h 321063"/>
              <a:gd name="connsiteX142" fmla="*/ 258328 w 517517"/>
              <a:gd name="connsiteY142" fmla="*/ 138690 h 321063"/>
              <a:gd name="connsiteX143" fmla="*/ 211670 w 517517"/>
              <a:gd name="connsiteY143" fmla="*/ 138690 h 321063"/>
              <a:gd name="connsiteX144" fmla="*/ 237455 w 517517"/>
              <a:gd name="connsiteY144" fmla="*/ 163969 h 321063"/>
              <a:gd name="connsiteX145" fmla="*/ 237455 w 517517"/>
              <a:gd name="connsiteY145" fmla="*/ 174000 h 321063"/>
              <a:gd name="connsiteX146" fmla="*/ 232543 w 517517"/>
              <a:gd name="connsiteY146" fmla="*/ 176408 h 321063"/>
              <a:gd name="connsiteX147" fmla="*/ 227632 w 517517"/>
              <a:gd name="connsiteY147" fmla="*/ 174000 h 321063"/>
              <a:gd name="connsiteX148" fmla="*/ 192025 w 517517"/>
              <a:gd name="connsiteY148" fmla="*/ 139493 h 321063"/>
              <a:gd name="connsiteX149" fmla="*/ 192025 w 517517"/>
              <a:gd name="connsiteY149" fmla="*/ 123041 h 321063"/>
              <a:gd name="connsiteX150" fmla="*/ 196317 w 517517"/>
              <a:gd name="connsiteY150" fmla="*/ 41075 h 321063"/>
              <a:gd name="connsiteX151" fmla="*/ 229701 w 517517"/>
              <a:gd name="connsiteY151" fmla="*/ 41075 h 321063"/>
              <a:gd name="connsiteX152" fmla="*/ 237120 w 517517"/>
              <a:gd name="connsiteY152" fmla="*/ 48026 h 321063"/>
              <a:gd name="connsiteX153" fmla="*/ 229701 w 517517"/>
              <a:gd name="connsiteY153" fmla="*/ 54977 h 321063"/>
              <a:gd name="connsiteX154" fmla="*/ 196317 w 517517"/>
              <a:gd name="connsiteY154" fmla="*/ 54977 h 321063"/>
              <a:gd name="connsiteX155" fmla="*/ 189311 w 517517"/>
              <a:gd name="connsiteY155" fmla="*/ 48026 h 321063"/>
              <a:gd name="connsiteX156" fmla="*/ 196317 w 517517"/>
              <a:gd name="connsiteY156" fmla="*/ 41075 h 321063"/>
              <a:gd name="connsiteX157" fmla="*/ 418803 w 517517"/>
              <a:gd name="connsiteY157" fmla="*/ 14076 h 321063"/>
              <a:gd name="connsiteX158" fmla="*/ 380193 w 517517"/>
              <a:gd name="connsiteY158" fmla="*/ 52283 h 321063"/>
              <a:gd name="connsiteX159" fmla="*/ 418803 w 517517"/>
              <a:gd name="connsiteY159" fmla="*/ 90490 h 321063"/>
              <a:gd name="connsiteX160" fmla="*/ 457412 w 517517"/>
              <a:gd name="connsiteY160" fmla="*/ 52283 h 321063"/>
              <a:gd name="connsiteX161" fmla="*/ 418803 w 517517"/>
              <a:gd name="connsiteY161" fmla="*/ 14076 h 321063"/>
              <a:gd name="connsiteX162" fmla="*/ 97333 w 517517"/>
              <a:gd name="connsiteY162" fmla="*/ 14076 h 321063"/>
              <a:gd name="connsiteX163" fmla="*/ 58724 w 517517"/>
              <a:gd name="connsiteY163" fmla="*/ 52283 h 321063"/>
              <a:gd name="connsiteX164" fmla="*/ 97333 w 517517"/>
              <a:gd name="connsiteY164" fmla="*/ 90490 h 321063"/>
              <a:gd name="connsiteX165" fmla="*/ 135943 w 517517"/>
              <a:gd name="connsiteY165" fmla="*/ 52283 h 321063"/>
              <a:gd name="connsiteX166" fmla="*/ 97333 w 517517"/>
              <a:gd name="connsiteY166" fmla="*/ 14076 h 321063"/>
              <a:gd name="connsiteX167" fmla="*/ 279157 w 517517"/>
              <a:gd name="connsiteY167" fmla="*/ 5989 h 321063"/>
              <a:gd name="connsiteX168" fmla="*/ 289209 w 517517"/>
              <a:gd name="connsiteY168" fmla="*/ 5989 h 321063"/>
              <a:gd name="connsiteX169" fmla="*/ 323787 w 517517"/>
              <a:gd name="connsiteY169" fmla="*/ 40649 h 321063"/>
              <a:gd name="connsiteX170" fmla="*/ 323787 w 517517"/>
              <a:gd name="connsiteY170" fmla="*/ 57173 h 321063"/>
              <a:gd name="connsiteX171" fmla="*/ 289209 w 517517"/>
              <a:gd name="connsiteY171" fmla="*/ 91834 h 321063"/>
              <a:gd name="connsiteX172" fmla="*/ 284384 w 517517"/>
              <a:gd name="connsiteY172" fmla="*/ 94252 h 321063"/>
              <a:gd name="connsiteX173" fmla="*/ 279157 w 517517"/>
              <a:gd name="connsiteY173" fmla="*/ 91834 h 321063"/>
              <a:gd name="connsiteX174" fmla="*/ 279157 w 517517"/>
              <a:gd name="connsiteY174" fmla="*/ 81758 h 321063"/>
              <a:gd name="connsiteX175" fmla="*/ 304890 w 517517"/>
              <a:gd name="connsiteY175" fmla="*/ 56367 h 321063"/>
              <a:gd name="connsiteX176" fmla="*/ 259053 w 517517"/>
              <a:gd name="connsiteY176" fmla="*/ 56367 h 321063"/>
              <a:gd name="connsiteX177" fmla="*/ 251816 w 517517"/>
              <a:gd name="connsiteY177" fmla="*/ 49113 h 321063"/>
              <a:gd name="connsiteX178" fmla="*/ 259053 w 517517"/>
              <a:gd name="connsiteY178" fmla="*/ 41858 h 321063"/>
              <a:gd name="connsiteX179" fmla="*/ 304890 w 517517"/>
              <a:gd name="connsiteY179" fmla="*/ 41858 h 321063"/>
              <a:gd name="connsiteX180" fmla="*/ 279157 w 517517"/>
              <a:gd name="connsiteY180" fmla="*/ 16468 h 321063"/>
              <a:gd name="connsiteX181" fmla="*/ 279157 w 517517"/>
              <a:gd name="connsiteY181" fmla="*/ 5989 h 321063"/>
              <a:gd name="connsiteX182" fmla="*/ 418803 w 517517"/>
              <a:gd name="connsiteY182" fmla="*/ 0 h 321063"/>
              <a:gd name="connsiteX183" fmla="*/ 471086 w 517517"/>
              <a:gd name="connsiteY183" fmla="*/ 52283 h 321063"/>
              <a:gd name="connsiteX184" fmla="*/ 418803 w 517517"/>
              <a:gd name="connsiteY184" fmla="*/ 104969 h 321063"/>
              <a:gd name="connsiteX185" fmla="*/ 366117 w 517517"/>
              <a:gd name="connsiteY185" fmla="*/ 52283 h 321063"/>
              <a:gd name="connsiteX186" fmla="*/ 418803 w 517517"/>
              <a:gd name="connsiteY186" fmla="*/ 0 h 321063"/>
              <a:gd name="connsiteX187" fmla="*/ 97333 w 517517"/>
              <a:gd name="connsiteY187" fmla="*/ 0 h 321063"/>
              <a:gd name="connsiteX188" fmla="*/ 149617 w 517517"/>
              <a:gd name="connsiteY188" fmla="*/ 52283 h 321063"/>
              <a:gd name="connsiteX189" fmla="*/ 97333 w 517517"/>
              <a:gd name="connsiteY189" fmla="*/ 104969 h 321063"/>
              <a:gd name="connsiteX190" fmla="*/ 44648 w 517517"/>
              <a:gd name="connsiteY190" fmla="*/ 52283 h 321063"/>
              <a:gd name="connsiteX191" fmla="*/ 97333 w 517517"/>
              <a:gd name="connsiteY191" fmla="*/ 0 h 32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17517" h="321063">
                <a:moveTo>
                  <a:pt x="417866" y="171351"/>
                </a:moveTo>
                <a:lnTo>
                  <a:pt x="407291" y="252090"/>
                </a:lnTo>
                <a:cubicBezTo>
                  <a:pt x="407291" y="253307"/>
                  <a:pt x="407291" y="254525"/>
                  <a:pt x="407698" y="255742"/>
                </a:cubicBezTo>
                <a:lnTo>
                  <a:pt x="418680" y="284548"/>
                </a:lnTo>
                <a:lnTo>
                  <a:pt x="430475" y="256148"/>
                </a:lnTo>
                <a:cubicBezTo>
                  <a:pt x="431695" y="254525"/>
                  <a:pt x="431695" y="252902"/>
                  <a:pt x="431695" y="251685"/>
                </a:cubicBezTo>
                <a:lnTo>
                  <a:pt x="420713" y="171351"/>
                </a:lnTo>
                <a:cubicBezTo>
                  <a:pt x="420713" y="171351"/>
                  <a:pt x="419900" y="171351"/>
                  <a:pt x="419493" y="171351"/>
                </a:cubicBezTo>
                <a:cubicBezTo>
                  <a:pt x="419087" y="171351"/>
                  <a:pt x="418273" y="171351"/>
                  <a:pt x="417866" y="171351"/>
                </a:cubicBezTo>
                <a:close/>
                <a:moveTo>
                  <a:pt x="96397" y="171351"/>
                </a:moveTo>
                <a:lnTo>
                  <a:pt x="85822" y="252090"/>
                </a:lnTo>
                <a:cubicBezTo>
                  <a:pt x="85822" y="253307"/>
                  <a:pt x="85822" y="254525"/>
                  <a:pt x="86635" y="255742"/>
                </a:cubicBezTo>
                <a:lnTo>
                  <a:pt x="97211" y="284548"/>
                </a:lnTo>
                <a:lnTo>
                  <a:pt x="109006" y="256148"/>
                </a:lnTo>
                <a:cubicBezTo>
                  <a:pt x="110226" y="254525"/>
                  <a:pt x="110226" y="252902"/>
                  <a:pt x="110226" y="251685"/>
                </a:cubicBezTo>
                <a:lnTo>
                  <a:pt x="99244" y="171351"/>
                </a:lnTo>
                <a:cubicBezTo>
                  <a:pt x="99244" y="171351"/>
                  <a:pt x="98431" y="171351"/>
                  <a:pt x="98024" y="171351"/>
                </a:cubicBezTo>
                <a:cubicBezTo>
                  <a:pt x="97617" y="171351"/>
                  <a:pt x="96804" y="171351"/>
                  <a:pt x="96397" y="171351"/>
                </a:cubicBezTo>
                <a:close/>
                <a:moveTo>
                  <a:pt x="402410" y="144979"/>
                </a:moveTo>
                <a:lnTo>
                  <a:pt x="419493" y="156339"/>
                </a:lnTo>
                <a:lnTo>
                  <a:pt x="436576" y="144979"/>
                </a:lnTo>
                <a:cubicBezTo>
                  <a:pt x="434543" y="144979"/>
                  <a:pt x="432916" y="144979"/>
                  <a:pt x="430882" y="144979"/>
                </a:cubicBezTo>
                <a:lnTo>
                  <a:pt x="407698" y="144979"/>
                </a:lnTo>
                <a:cubicBezTo>
                  <a:pt x="406071" y="144979"/>
                  <a:pt x="404037" y="144979"/>
                  <a:pt x="402410" y="144979"/>
                </a:cubicBezTo>
                <a:close/>
                <a:moveTo>
                  <a:pt x="80941" y="144979"/>
                </a:moveTo>
                <a:lnTo>
                  <a:pt x="98024" y="156339"/>
                </a:lnTo>
                <a:lnTo>
                  <a:pt x="115107" y="144979"/>
                </a:lnTo>
                <a:cubicBezTo>
                  <a:pt x="113073" y="144979"/>
                  <a:pt x="111446" y="144979"/>
                  <a:pt x="109413" y="144979"/>
                </a:cubicBezTo>
                <a:lnTo>
                  <a:pt x="86635" y="144979"/>
                </a:lnTo>
                <a:cubicBezTo>
                  <a:pt x="84602" y="144979"/>
                  <a:pt x="82975" y="144979"/>
                  <a:pt x="80941" y="144979"/>
                </a:cubicBezTo>
                <a:close/>
                <a:moveTo>
                  <a:pt x="407698" y="130373"/>
                </a:moveTo>
                <a:lnTo>
                  <a:pt x="430882" y="130373"/>
                </a:lnTo>
                <a:cubicBezTo>
                  <a:pt x="441457" y="130373"/>
                  <a:pt x="451626" y="132402"/>
                  <a:pt x="461387" y="136459"/>
                </a:cubicBezTo>
                <a:lnTo>
                  <a:pt x="491893" y="148631"/>
                </a:lnTo>
                <a:cubicBezTo>
                  <a:pt x="507349" y="154717"/>
                  <a:pt x="517517" y="169323"/>
                  <a:pt x="517517" y="185957"/>
                </a:cubicBezTo>
                <a:lnTo>
                  <a:pt x="517517" y="268319"/>
                </a:lnTo>
                <a:cubicBezTo>
                  <a:pt x="517517" y="274811"/>
                  <a:pt x="514670" y="280897"/>
                  <a:pt x="510196" y="285765"/>
                </a:cubicBezTo>
                <a:lnTo>
                  <a:pt x="486605" y="308892"/>
                </a:lnTo>
                <a:lnTo>
                  <a:pt x="486605" y="313760"/>
                </a:lnTo>
                <a:cubicBezTo>
                  <a:pt x="486605" y="317412"/>
                  <a:pt x="483758" y="321063"/>
                  <a:pt x="479691" y="321063"/>
                </a:cubicBezTo>
                <a:cubicBezTo>
                  <a:pt x="475623" y="321063"/>
                  <a:pt x="472369" y="317412"/>
                  <a:pt x="472369" y="313760"/>
                </a:cubicBezTo>
                <a:lnTo>
                  <a:pt x="472369" y="193666"/>
                </a:lnTo>
                <a:cubicBezTo>
                  <a:pt x="472369" y="189609"/>
                  <a:pt x="475623" y="186769"/>
                  <a:pt x="479691" y="186769"/>
                </a:cubicBezTo>
                <a:cubicBezTo>
                  <a:pt x="483758" y="186769"/>
                  <a:pt x="486605" y="189609"/>
                  <a:pt x="486605" y="193666"/>
                </a:cubicBezTo>
                <a:lnTo>
                  <a:pt x="486605" y="288605"/>
                </a:lnTo>
                <a:lnTo>
                  <a:pt x="499621" y="276028"/>
                </a:lnTo>
                <a:cubicBezTo>
                  <a:pt x="501655" y="273594"/>
                  <a:pt x="503282" y="271159"/>
                  <a:pt x="503282" y="268319"/>
                </a:cubicBezTo>
                <a:lnTo>
                  <a:pt x="503282" y="185957"/>
                </a:lnTo>
                <a:cubicBezTo>
                  <a:pt x="503282" y="175408"/>
                  <a:pt x="496367" y="165671"/>
                  <a:pt x="486605" y="162020"/>
                </a:cubicBezTo>
                <a:lnTo>
                  <a:pt x="456100" y="149848"/>
                </a:lnTo>
                <a:cubicBezTo>
                  <a:pt x="456100" y="149848"/>
                  <a:pt x="456100" y="149848"/>
                  <a:pt x="455693" y="149848"/>
                </a:cubicBezTo>
                <a:lnTo>
                  <a:pt x="434136" y="163642"/>
                </a:lnTo>
                <a:lnTo>
                  <a:pt x="445525" y="250062"/>
                </a:lnTo>
                <a:cubicBezTo>
                  <a:pt x="446338" y="254119"/>
                  <a:pt x="445525" y="258176"/>
                  <a:pt x="443898" y="262233"/>
                </a:cubicBezTo>
                <a:lnTo>
                  <a:pt x="430475" y="294286"/>
                </a:lnTo>
                <a:cubicBezTo>
                  <a:pt x="428035" y="299154"/>
                  <a:pt x="423561" y="301589"/>
                  <a:pt x="418680" y="301589"/>
                </a:cubicBezTo>
                <a:cubicBezTo>
                  <a:pt x="418680" y="301589"/>
                  <a:pt x="418680" y="301589"/>
                  <a:pt x="418273" y="301589"/>
                </a:cubicBezTo>
                <a:cubicBezTo>
                  <a:pt x="413392" y="301589"/>
                  <a:pt x="408918" y="298749"/>
                  <a:pt x="406884" y="294286"/>
                </a:cubicBezTo>
                <a:lnTo>
                  <a:pt x="394682" y="261016"/>
                </a:lnTo>
                <a:cubicBezTo>
                  <a:pt x="393055" y="257770"/>
                  <a:pt x="392648" y="254119"/>
                  <a:pt x="393055" y="250467"/>
                </a:cubicBezTo>
                <a:lnTo>
                  <a:pt x="404444" y="163642"/>
                </a:lnTo>
                <a:lnTo>
                  <a:pt x="382887" y="149848"/>
                </a:lnTo>
                <a:lnTo>
                  <a:pt x="351975" y="162020"/>
                </a:lnTo>
                <a:cubicBezTo>
                  <a:pt x="342213" y="165671"/>
                  <a:pt x="335705" y="175408"/>
                  <a:pt x="335705" y="185957"/>
                </a:cubicBezTo>
                <a:lnTo>
                  <a:pt x="335705" y="268319"/>
                </a:lnTo>
                <a:cubicBezTo>
                  <a:pt x="335705" y="271159"/>
                  <a:pt x="336518" y="273594"/>
                  <a:pt x="338959" y="276028"/>
                </a:cubicBezTo>
                <a:lnTo>
                  <a:pt x="349941" y="286983"/>
                </a:lnTo>
                <a:lnTo>
                  <a:pt x="349941" y="193666"/>
                </a:lnTo>
                <a:cubicBezTo>
                  <a:pt x="349941" y="189609"/>
                  <a:pt x="353195" y="186769"/>
                  <a:pt x="357262" y="186769"/>
                </a:cubicBezTo>
                <a:cubicBezTo>
                  <a:pt x="360923" y="186769"/>
                  <a:pt x="364583" y="189609"/>
                  <a:pt x="364583" y="193666"/>
                </a:cubicBezTo>
                <a:lnTo>
                  <a:pt x="364583" y="313760"/>
                </a:lnTo>
                <a:cubicBezTo>
                  <a:pt x="364583" y="317412"/>
                  <a:pt x="360923" y="321063"/>
                  <a:pt x="357262" y="321063"/>
                </a:cubicBezTo>
                <a:cubicBezTo>
                  <a:pt x="353195" y="321063"/>
                  <a:pt x="349941" y="317412"/>
                  <a:pt x="349941" y="313760"/>
                </a:cubicBezTo>
                <a:lnTo>
                  <a:pt x="349941" y="307675"/>
                </a:lnTo>
                <a:lnTo>
                  <a:pt x="328790" y="285765"/>
                </a:lnTo>
                <a:cubicBezTo>
                  <a:pt x="324316" y="280897"/>
                  <a:pt x="321469" y="274811"/>
                  <a:pt x="321469" y="268319"/>
                </a:cubicBezTo>
                <a:lnTo>
                  <a:pt x="321469" y="185957"/>
                </a:lnTo>
                <a:cubicBezTo>
                  <a:pt x="321469" y="169323"/>
                  <a:pt x="331231" y="154717"/>
                  <a:pt x="346687" y="148631"/>
                </a:cubicBezTo>
                <a:lnTo>
                  <a:pt x="377192" y="136459"/>
                </a:lnTo>
                <a:cubicBezTo>
                  <a:pt x="386954" y="132402"/>
                  <a:pt x="397529" y="130373"/>
                  <a:pt x="407698" y="130373"/>
                </a:cubicBezTo>
                <a:close/>
                <a:moveTo>
                  <a:pt x="86635" y="130373"/>
                </a:moveTo>
                <a:lnTo>
                  <a:pt x="109413" y="130373"/>
                </a:lnTo>
                <a:cubicBezTo>
                  <a:pt x="119988" y="130373"/>
                  <a:pt x="130156" y="132402"/>
                  <a:pt x="139918" y="136459"/>
                </a:cubicBezTo>
                <a:lnTo>
                  <a:pt x="170830" y="148631"/>
                </a:lnTo>
                <a:cubicBezTo>
                  <a:pt x="185880" y="154717"/>
                  <a:pt x="196048" y="169323"/>
                  <a:pt x="196048" y="185957"/>
                </a:cubicBezTo>
                <a:lnTo>
                  <a:pt x="196048" y="268319"/>
                </a:lnTo>
                <a:cubicBezTo>
                  <a:pt x="196048" y="274811"/>
                  <a:pt x="193201" y="280897"/>
                  <a:pt x="188727" y="285765"/>
                </a:cubicBezTo>
                <a:lnTo>
                  <a:pt x="165543" y="308892"/>
                </a:lnTo>
                <a:lnTo>
                  <a:pt x="165543" y="313760"/>
                </a:lnTo>
                <a:cubicBezTo>
                  <a:pt x="165543" y="317412"/>
                  <a:pt x="162289" y="321063"/>
                  <a:pt x="158221" y="321063"/>
                </a:cubicBezTo>
                <a:cubicBezTo>
                  <a:pt x="154154" y="321063"/>
                  <a:pt x="150900" y="317412"/>
                  <a:pt x="150900" y="313760"/>
                </a:cubicBezTo>
                <a:lnTo>
                  <a:pt x="150900" y="193666"/>
                </a:lnTo>
                <a:cubicBezTo>
                  <a:pt x="150900" y="189609"/>
                  <a:pt x="154154" y="186769"/>
                  <a:pt x="158221" y="186769"/>
                </a:cubicBezTo>
                <a:cubicBezTo>
                  <a:pt x="162289" y="186769"/>
                  <a:pt x="165543" y="189609"/>
                  <a:pt x="165543" y="193666"/>
                </a:cubicBezTo>
                <a:lnTo>
                  <a:pt x="165543" y="288605"/>
                </a:lnTo>
                <a:lnTo>
                  <a:pt x="178558" y="276028"/>
                </a:lnTo>
                <a:cubicBezTo>
                  <a:pt x="180592" y="273594"/>
                  <a:pt x="181812" y="271159"/>
                  <a:pt x="181812" y="268319"/>
                </a:cubicBezTo>
                <a:lnTo>
                  <a:pt x="181812" y="185957"/>
                </a:lnTo>
                <a:cubicBezTo>
                  <a:pt x="181812" y="175408"/>
                  <a:pt x="175304" y="165671"/>
                  <a:pt x="165136" y="162020"/>
                </a:cubicBezTo>
                <a:lnTo>
                  <a:pt x="134631" y="149848"/>
                </a:lnTo>
                <a:lnTo>
                  <a:pt x="112667" y="163642"/>
                </a:lnTo>
                <a:lnTo>
                  <a:pt x="124055" y="250062"/>
                </a:lnTo>
                <a:cubicBezTo>
                  <a:pt x="124869" y="254119"/>
                  <a:pt x="124055" y="258176"/>
                  <a:pt x="122428" y="262233"/>
                </a:cubicBezTo>
                <a:lnTo>
                  <a:pt x="109006" y="294286"/>
                </a:lnTo>
                <a:cubicBezTo>
                  <a:pt x="106566" y="299154"/>
                  <a:pt x="102091" y="301589"/>
                  <a:pt x="97211" y="301589"/>
                </a:cubicBezTo>
                <a:lnTo>
                  <a:pt x="96804" y="301589"/>
                </a:lnTo>
                <a:cubicBezTo>
                  <a:pt x="91923" y="301589"/>
                  <a:pt x="87449" y="298749"/>
                  <a:pt x="85822" y="294286"/>
                </a:cubicBezTo>
                <a:lnTo>
                  <a:pt x="73213" y="261016"/>
                </a:lnTo>
                <a:cubicBezTo>
                  <a:pt x="71586" y="257770"/>
                  <a:pt x="71179" y="254119"/>
                  <a:pt x="71586" y="250467"/>
                </a:cubicBezTo>
                <a:lnTo>
                  <a:pt x="82975" y="163642"/>
                </a:lnTo>
                <a:lnTo>
                  <a:pt x="61418" y="149848"/>
                </a:lnTo>
                <a:lnTo>
                  <a:pt x="30505" y="162020"/>
                </a:lnTo>
                <a:cubicBezTo>
                  <a:pt x="20744" y="165671"/>
                  <a:pt x="14236" y="175408"/>
                  <a:pt x="14236" y="185957"/>
                </a:cubicBezTo>
                <a:lnTo>
                  <a:pt x="14236" y="268319"/>
                </a:lnTo>
                <a:cubicBezTo>
                  <a:pt x="14236" y="271159"/>
                  <a:pt x="15456" y="273594"/>
                  <a:pt x="17490" y="276028"/>
                </a:cubicBezTo>
                <a:lnTo>
                  <a:pt x="28878" y="286983"/>
                </a:lnTo>
                <a:lnTo>
                  <a:pt x="28878" y="193666"/>
                </a:lnTo>
                <a:cubicBezTo>
                  <a:pt x="28878" y="189609"/>
                  <a:pt x="31726" y="186769"/>
                  <a:pt x="35793" y="186769"/>
                </a:cubicBezTo>
                <a:cubicBezTo>
                  <a:pt x="39860" y="186769"/>
                  <a:pt x="43114" y="189609"/>
                  <a:pt x="43114" y="193666"/>
                </a:cubicBezTo>
                <a:lnTo>
                  <a:pt x="43114" y="313760"/>
                </a:lnTo>
                <a:cubicBezTo>
                  <a:pt x="43114" y="317412"/>
                  <a:pt x="39860" y="321063"/>
                  <a:pt x="35793" y="321063"/>
                </a:cubicBezTo>
                <a:cubicBezTo>
                  <a:pt x="31726" y="321063"/>
                  <a:pt x="28878" y="317412"/>
                  <a:pt x="28878" y="313760"/>
                </a:cubicBezTo>
                <a:lnTo>
                  <a:pt x="28878" y="307675"/>
                </a:lnTo>
                <a:lnTo>
                  <a:pt x="7321" y="285765"/>
                </a:lnTo>
                <a:cubicBezTo>
                  <a:pt x="2847" y="280897"/>
                  <a:pt x="0" y="274811"/>
                  <a:pt x="0" y="268319"/>
                </a:cubicBezTo>
                <a:lnTo>
                  <a:pt x="0" y="185957"/>
                </a:lnTo>
                <a:cubicBezTo>
                  <a:pt x="0" y="169323"/>
                  <a:pt x="10168" y="154717"/>
                  <a:pt x="25218" y="148631"/>
                </a:cubicBezTo>
                <a:lnTo>
                  <a:pt x="55723" y="136459"/>
                </a:lnTo>
                <a:cubicBezTo>
                  <a:pt x="65485" y="132402"/>
                  <a:pt x="76060" y="130373"/>
                  <a:pt x="86635" y="130373"/>
                </a:cubicBezTo>
                <a:close/>
                <a:moveTo>
                  <a:pt x="290929" y="125015"/>
                </a:moveTo>
                <a:lnTo>
                  <a:pt x="321240" y="125015"/>
                </a:lnTo>
                <a:cubicBezTo>
                  <a:pt x="325336" y="125015"/>
                  <a:pt x="328204" y="128104"/>
                  <a:pt x="328204" y="131966"/>
                </a:cubicBezTo>
                <a:cubicBezTo>
                  <a:pt x="328204" y="135441"/>
                  <a:pt x="325336" y="138917"/>
                  <a:pt x="321240" y="138917"/>
                </a:cubicBezTo>
                <a:lnTo>
                  <a:pt x="290929" y="138917"/>
                </a:lnTo>
                <a:cubicBezTo>
                  <a:pt x="287242" y="138917"/>
                  <a:pt x="283965" y="135441"/>
                  <a:pt x="283965" y="131966"/>
                </a:cubicBezTo>
                <a:cubicBezTo>
                  <a:pt x="283965" y="128104"/>
                  <a:pt x="287242" y="125015"/>
                  <a:pt x="290929" y="125015"/>
                </a:cubicBezTo>
                <a:close/>
                <a:moveTo>
                  <a:pt x="227632" y="88534"/>
                </a:moveTo>
                <a:cubicBezTo>
                  <a:pt x="230088" y="85725"/>
                  <a:pt x="234999" y="85725"/>
                  <a:pt x="237455" y="88534"/>
                </a:cubicBezTo>
                <a:cubicBezTo>
                  <a:pt x="240320" y="91342"/>
                  <a:pt x="240320" y="96157"/>
                  <a:pt x="237455" y="98966"/>
                </a:cubicBezTo>
                <a:lnTo>
                  <a:pt x="211670" y="124245"/>
                </a:lnTo>
                <a:lnTo>
                  <a:pt x="258328" y="124245"/>
                </a:lnTo>
                <a:cubicBezTo>
                  <a:pt x="262011" y="124245"/>
                  <a:pt x="265695" y="127455"/>
                  <a:pt x="265695" y="131468"/>
                </a:cubicBezTo>
                <a:cubicBezTo>
                  <a:pt x="265695" y="135079"/>
                  <a:pt x="262011" y="138690"/>
                  <a:pt x="258328" y="138690"/>
                </a:cubicBezTo>
                <a:lnTo>
                  <a:pt x="211670" y="138690"/>
                </a:lnTo>
                <a:lnTo>
                  <a:pt x="237455" y="163969"/>
                </a:lnTo>
                <a:cubicBezTo>
                  <a:pt x="240320" y="166778"/>
                  <a:pt x="240320" y="171192"/>
                  <a:pt x="237455" y="174000"/>
                </a:cubicBezTo>
                <a:cubicBezTo>
                  <a:pt x="236227" y="175605"/>
                  <a:pt x="234590" y="176408"/>
                  <a:pt x="232543" y="176408"/>
                </a:cubicBezTo>
                <a:cubicBezTo>
                  <a:pt x="230906" y="176408"/>
                  <a:pt x="228860" y="175605"/>
                  <a:pt x="227632" y="174000"/>
                </a:cubicBezTo>
                <a:lnTo>
                  <a:pt x="192025" y="139493"/>
                </a:lnTo>
                <a:cubicBezTo>
                  <a:pt x="187523" y="135079"/>
                  <a:pt x="187523" y="127856"/>
                  <a:pt x="192025" y="123041"/>
                </a:cubicBezTo>
                <a:close/>
                <a:moveTo>
                  <a:pt x="196317" y="41075"/>
                </a:moveTo>
                <a:lnTo>
                  <a:pt x="229701" y="41075"/>
                </a:lnTo>
                <a:cubicBezTo>
                  <a:pt x="233410" y="41075"/>
                  <a:pt x="237120" y="44164"/>
                  <a:pt x="237120" y="48026"/>
                </a:cubicBezTo>
                <a:cubicBezTo>
                  <a:pt x="237120" y="51501"/>
                  <a:pt x="233410" y="54977"/>
                  <a:pt x="229701" y="54977"/>
                </a:cubicBezTo>
                <a:lnTo>
                  <a:pt x="196317" y="54977"/>
                </a:lnTo>
                <a:cubicBezTo>
                  <a:pt x="192608" y="54977"/>
                  <a:pt x="189311" y="51501"/>
                  <a:pt x="189311" y="48026"/>
                </a:cubicBezTo>
                <a:cubicBezTo>
                  <a:pt x="189311" y="44164"/>
                  <a:pt x="192608" y="41075"/>
                  <a:pt x="196317" y="41075"/>
                </a:cubicBezTo>
                <a:close/>
                <a:moveTo>
                  <a:pt x="418803" y="14076"/>
                </a:moveTo>
                <a:cubicBezTo>
                  <a:pt x="397487" y="14076"/>
                  <a:pt x="380193" y="31370"/>
                  <a:pt x="380193" y="52283"/>
                </a:cubicBezTo>
                <a:cubicBezTo>
                  <a:pt x="380193" y="73599"/>
                  <a:pt x="397487" y="90490"/>
                  <a:pt x="418803" y="90490"/>
                </a:cubicBezTo>
                <a:cubicBezTo>
                  <a:pt x="439716" y="90490"/>
                  <a:pt x="457412" y="73599"/>
                  <a:pt x="457412" y="52283"/>
                </a:cubicBezTo>
                <a:cubicBezTo>
                  <a:pt x="457412" y="31370"/>
                  <a:pt x="439716" y="14076"/>
                  <a:pt x="418803" y="14076"/>
                </a:cubicBezTo>
                <a:close/>
                <a:moveTo>
                  <a:pt x="97333" y="14076"/>
                </a:moveTo>
                <a:cubicBezTo>
                  <a:pt x="76018" y="14076"/>
                  <a:pt x="58724" y="31370"/>
                  <a:pt x="58724" y="52283"/>
                </a:cubicBezTo>
                <a:cubicBezTo>
                  <a:pt x="58724" y="73599"/>
                  <a:pt x="76018" y="90490"/>
                  <a:pt x="97333" y="90490"/>
                </a:cubicBezTo>
                <a:cubicBezTo>
                  <a:pt x="118247" y="90490"/>
                  <a:pt x="135943" y="73599"/>
                  <a:pt x="135943" y="52283"/>
                </a:cubicBezTo>
                <a:cubicBezTo>
                  <a:pt x="135943" y="31370"/>
                  <a:pt x="118247" y="14076"/>
                  <a:pt x="97333" y="14076"/>
                </a:cubicBezTo>
                <a:close/>
                <a:moveTo>
                  <a:pt x="279157" y="5989"/>
                </a:moveTo>
                <a:cubicBezTo>
                  <a:pt x="281971" y="3571"/>
                  <a:pt x="286394" y="3571"/>
                  <a:pt x="289209" y="5989"/>
                </a:cubicBezTo>
                <a:lnTo>
                  <a:pt x="323787" y="40649"/>
                </a:lnTo>
                <a:cubicBezTo>
                  <a:pt x="328210" y="45486"/>
                  <a:pt x="328210" y="52740"/>
                  <a:pt x="323787" y="57173"/>
                </a:cubicBezTo>
                <a:lnTo>
                  <a:pt x="289209" y="91834"/>
                </a:lnTo>
                <a:cubicBezTo>
                  <a:pt x="288003" y="93446"/>
                  <a:pt x="285992" y="94252"/>
                  <a:pt x="284384" y="94252"/>
                </a:cubicBezTo>
                <a:cubicBezTo>
                  <a:pt x="282374" y="94252"/>
                  <a:pt x="280765" y="93446"/>
                  <a:pt x="279157" y="91834"/>
                </a:cubicBezTo>
                <a:cubicBezTo>
                  <a:pt x="276342" y="89013"/>
                  <a:pt x="276342" y="84579"/>
                  <a:pt x="279157" y="81758"/>
                </a:cubicBezTo>
                <a:lnTo>
                  <a:pt x="304890" y="56367"/>
                </a:lnTo>
                <a:lnTo>
                  <a:pt x="259053" y="56367"/>
                </a:lnTo>
                <a:cubicBezTo>
                  <a:pt x="255033" y="56367"/>
                  <a:pt x="251816" y="52740"/>
                  <a:pt x="251816" y="49113"/>
                </a:cubicBezTo>
                <a:cubicBezTo>
                  <a:pt x="251816" y="45083"/>
                  <a:pt x="255033" y="41858"/>
                  <a:pt x="259053" y="41858"/>
                </a:cubicBezTo>
                <a:lnTo>
                  <a:pt x="304890" y="41858"/>
                </a:lnTo>
                <a:lnTo>
                  <a:pt x="279157" y="16468"/>
                </a:lnTo>
                <a:cubicBezTo>
                  <a:pt x="276342" y="13647"/>
                  <a:pt x="276342" y="8810"/>
                  <a:pt x="279157" y="5989"/>
                </a:cubicBezTo>
                <a:close/>
                <a:moveTo>
                  <a:pt x="418803" y="0"/>
                </a:moveTo>
                <a:cubicBezTo>
                  <a:pt x="447760" y="0"/>
                  <a:pt x="471086" y="23326"/>
                  <a:pt x="471086" y="52283"/>
                </a:cubicBezTo>
                <a:cubicBezTo>
                  <a:pt x="471086" y="81240"/>
                  <a:pt x="447760" y="104969"/>
                  <a:pt x="418803" y="104969"/>
                </a:cubicBezTo>
                <a:cubicBezTo>
                  <a:pt x="389846" y="104969"/>
                  <a:pt x="366117" y="81240"/>
                  <a:pt x="366117" y="52283"/>
                </a:cubicBezTo>
                <a:cubicBezTo>
                  <a:pt x="366117" y="23326"/>
                  <a:pt x="389846" y="0"/>
                  <a:pt x="418803" y="0"/>
                </a:cubicBezTo>
                <a:close/>
                <a:moveTo>
                  <a:pt x="97333" y="0"/>
                </a:moveTo>
                <a:cubicBezTo>
                  <a:pt x="126290" y="0"/>
                  <a:pt x="149617" y="23326"/>
                  <a:pt x="149617" y="52283"/>
                </a:cubicBezTo>
                <a:cubicBezTo>
                  <a:pt x="149617" y="81240"/>
                  <a:pt x="126290" y="104969"/>
                  <a:pt x="97333" y="104969"/>
                </a:cubicBezTo>
                <a:cubicBezTo>
                  <a:pt x="68377" y="104969"/>
                  <a:pt x="44648" y="81240"/>
                  <a:pt x="44648" y="52283"/>
                </a:cubicBezTo>
                <a:cubicBezTo>
                  <a:pt x="44648" y="23326"/>
                  <a:pt x="68377" y="0"/>
                  <a:pt x="9733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72" name="Freeform 12">
            <a:extLst>
              <a:ext uri="{FF2B5EF4-FFF2-40B4-BE49-F238E27FC236}">
                <a16:creationId xmlns:a16="http://schemas.microsoft.com/office/drawing/2014/main" id="{AF066F3D-D6BA-AA42-06CA-F79331AF5D11}"/>
              </a:ext>
            </a:extLst>
          </p:cNvPr>
          <p:cNvSpPr>
            <a:spLocks noChangeArrowheads="1"/>
          </p:cNvSpPr>
          <p:nvPr/>
        </p:nvSpPr>
        <p:spPr bwMode="auto">
          <a:xfrm>
            <a:off x="4298863" y="2628360"/>
            <a:ext cx="232244" cy="269039"/>
          </a:xfrm>
          <a:custGeom>
            <a:avLst/>
            <a:gdLst>
              <a:gd name="connsiteX0" fmla="*/ 307634 w 579108"/>
              <a:gd name="connsiteY0" fmla="*/ 217348 h 328820"/>
              <a:gd name="connsiteX1" fmla="*/ 306020 w 579108"/>
              <a:gd name="connsiteY1" fmla="*/ 218969 h 328820"/>
              <a:gd name="connsiteX2" fmla="*/ 308441 w 579108"/>
              <a:gd name="connsiteY2" fmla="*/ 280988 h 328820"/>
              <a:gd name="connsiteX3" fmla="*/ 323779 w 579108"/>
              <a:gd name="connsiteY3" fmla="*/ 232751 h 328820"/>
              <a:gd name="connsiteX4" fmla="*/ 278977 w 579108"/>
              <a:gd name="connsiteY4" fmla="*/ 217348 h 328820"/>
              <a:gd name="connsiteX5" fmla="*/ 260814 w 579108"/>
              <a:gd name="connsiteY5" fmla="*/ 234778 h 328820"/>
              <a:gd name="connsiteX6" fmla="*/ 278977 w 579108"/>
              <a:gd name="connsiteY6" fmla="*/ 287474 h 328820"/>
              <a:gd name="connsiteX7" fmla="*/ 280188 w 579108"/>
              <a:gd name="connsiteY7" fmla="*/ 218969 h 328820"/>
              <a:gd name="connsiteX8" fmla="*/ 342346 w 579108"/>
              <a:gd name="connsiteY8" fmla="*/ 197486 h 328820"/>
              <a:gd name="connsiteX9" fmla="*/ 308441 w 579108"/>
              <a:gd name="connsiteY9" fmla="*/ 313822 h 328820"/>
              <a:gd name="connsiteX10" fmla="*/ 356876 w 579108"/>
              <a:gd name="connsiteY10" fmla="*/ 308147 h 328820"/>
              <a:gd name="connsiteX11" fmla="*/ 356876 w 579108"/>
              <a:gd name="connsiteY11" fmla="*/ 265990 h 328820"/>
              <a:gd name="connsiteX12" fmla="*/ 364141 w 579108"/>
              <a:gd name="connsiteY12" fmla="*/ 258694 h 328820"/>
              <a:gd name="connsiteX13" fmla="*/ 371003 w 579108"/>
              <a:gd name="connsiteY13" fmla="*/ 265990 h 328820"/>
              <a:gd name="connsiteX14" fmla="*/ 371003 w 579108"/>
              <a:gd name="connsiteY14" fmla="*/ 304499 h 328820"/>
              <a:gd name="connsiteX15" fmla="*/ 409750 w 579108"/>
              <a:gd name="connsiteY15" fmla="*/ 291122 h 328820"/>
              <a:gd name="connsiteX16" fmla="*/ 410154 w 579108"/>
              <a:gd name="connsiteY16" fmla="*/ 291122 h 328820"/>
              <a:gd name="connsiteX17" fmla="*/ 393202 w 579108"/>
              <a:gd name="connsiteY17" fmla="*/ 210862 h 328820"/>
              <a:gd name="connsiteX18" fmla="*/ 376653 w 579108"/>
              <a:gd name="connsiteY18" fmla="*/ 197486 h 328820"/>
              <a:gd name="connsiteX19" fmla="*/ 308441 w 579108"/>
              <a:gd name="connsiteY19" fmla="*/ 197486 h 328820"/>
              <a:gd name="connsiteX20" fmla="*/ 326604 w 579108"/>
              <a:gd name="connsiteY20" fmla="*/ 215726 h 328820"/>
              <a:gd name="connsiteX21" fmla="*/ 327815 w 579108"/>
              <a:gd name="connsiteY21" fmla="*/ 197486 h 328820"/>
              <a:gd name="connsiteX22" fmla="*/ 255971 w 579108"/>
              <a:gd name="connsiteY22" fmla="*/ 197486 h 328820"/>
              <a:gd name="connsiteX23" fmla="*/ 257989 w 579108"/>
              <a:gd name="connsiteY23" fmla="*/ 217753 h 328820"/>
              <a:gd name="connsiteX24" fmla="*/ 278574 w 579108"/>
              <a:gd name="connsiteY24" fmla="*/ 197486 h 328820"/>
              <a:gd name="connsiteX25" fmla="*/ 200675 w 579108"/>
              <a:gd name="connsiteY25" fmla="*/ 197486 h 328820"/>
              <a:gd name="connsiteX26" fmla="*/ 184530 w 579108"/>
              <a:gd name="connsiteY26" fmla="*/ 210862 h 328820"/>
              <a:gd name="connsiteX27" fmla="*/ 167174 w 579108"/>
              <a:gd name="connsiteY27" fmla="*/ 291122 h 328820"/>
              <a:gd name="connsiteX28" fmla="*/ 167578 w 579108"/>
              <a:gd name="connsiteY28" fmla="*/ 291122 h 328820"/>
              <a:gd name="connsiteX29" fmla="*/ 206326 w 579108"/>
              <a:gd name="connsiteY29" fmla="*/ 304499 h 328820"/>
              <a:gd name="connsiteX30" fmla="*/ 206326 w 579108"/>
              <a:gd name="connsiteY30" fmla="*/ 265990 h 328820"/>
              <a:gd name="connsiteX31" fmla="*/ 213187 w 579108"/>
              <a:gd name="connsiteY31" fmla="*/ 258694 h 328820"/>
              <a:gd name="connsiteX32" fmla="*/ 220452 w 579108"/>
              <a:gd name="connsiteY32" fmla="*/ 265990 h 328820"/>
              <a:gd name="connsiteX33" fmla="*/ 220452 w 579108"/>
              <a:gd name="connsiteY33" fmla="*/ 308147 h 328820"/>
              <a:gd name="connsiteX34" fmla="*/ 276555 w 579108"/>
              <a:gd name="connsiteY34" fmla="*/ 314227 h 328820"/>
              <a:gd name="connsiteX35" fmla="*/ 241844 w 579108"/>
              <a:gd name="connsiteY35" fmla="*/ 197486 h 328820"/>
              <a:gd name="connsiteX36" fmla="*/ 200675 w 579108"/>
              <a:gd name="connsiteY36" fmla="*/ 183298 h 328820"/>
              <a:gd name="connsiteX37" fmla="*/ 376653 w 579108"/>
              <a:gd name="connsiteY37" fmla="*/ 183298 h 328820"/>
              <a:gd name="connsiteX38" fmla="*/ 407329 w 579108"/>
              <a:gd name="connsiteY38" fmla="*/ 207619 h 328820"/>
              <a:gd name="connsiteX39" fmla="*/ 424281 w 579108"/>
              <a:gd name="connsiteY39" fmla="*/ 287879 h 328820"/>
              <a:gd name="connsiteX40" fmla="*/ 415805 w 579108"/>
              <a:gd name="connsiteY40" fmla="*/ 304499 h 328820"/>
              <a:gd name="connsiteX41" fmla="*/ 366159 w 579108"/>
              <a:gd name="connsiteY41" fmla="*/ 320713 h 328820"/>
              <a:gd name="connsiteX42" fmla="*/ 364545 w 579108"/>
              <a:gd name="connsiteY42" fmla="*/ 320713 h 328820"/>
              <a:gd name="connsiteX43" fmla="*/ 288664 w 579108"/>
              <a:gd name="connsiteY43" fmla="*/ 328820 h 328820"/>
              <a:gd name="connsiteX44" fmla="*/ 212783 w 579108"/>
              <a:gd name="connsiteY44" fmla="*/ 320713 h 328820"/>
              <a:gd name="connsiteX45" fmla="*/ 211169 w 579108"/>
              <a:gd name="connsiteY45" fmla="*/ 320713 h 328820"/>
              <a:gd name="connsiteX46" fmla="*/ 161524 w 579108"/>
              <a:gd name="connsiteY46" fmla="*/ 304499 h 328820"/>
              <a:gd name="connsiteX47" fmla="*/ 153451 w 579108"/>
              <a:gd name="connsiteY47" fmla="*/ 287879 h 328820"/>
              <a:gd name="connsiteX48" fmla="*/ 170403 w 579108"/>
              <a:gd name="connsiteY48" fmla="*/ 207619 h 328820"/>
              <a:gd name="connsiteX49" fmla="*/ 200675 w 579108"/>
              <a:gd name="connsiteY49" fmla="*/ 183298 h 328820"/>
              <a:gd name="connsiteX50" fmla="*/ 451551 w 579108"/>
              <a:gd name="connsiteY50" fmla="*/ 164030 h 328820"/>
              <a:gd name="connsiteX51" fmla="*/ 451551 w 579108"/>
              <a:gd name="connsiteY51" fmla="*/ 164434 h 328820"/>
              <a:gd name="connsiteX52" fmla="*/ 453576 w 579108"/>
              <a:gd name="connsiteY52" fmla="*/ 222239 h 328820"/>
              <a:gd name="connsiteX53" fmla="*/ 468963 w 579108"/>
              <a:gd name="connsiteY53" fmla="*/ 181816 h 328820"/>
              <a:gd name="connsiteX54" fmla="*/ 127963 w 579108"/>
              <a:gd name="connsiteY54" fmla="*/ 164030 h 328820"/>
              <a:gd name="connsiteX55" fmla="*/ 110146 w 579108"/>
              <a:gd name="connsiteY55" fmla="*/ 181816 h 328820"/>
              <a:gd name="connsiteX56" fmla="*/ 125938 w 579108"/>
              <a:gd name="connsiteY56" fmla="*/ 222239 h 328820"/>
              <a:gd name="connsiteX57" fmla="*/ 127963 w 579108"/>
              <a:gd name="connsiteY57" fmla="*/ 164434 h 328820"/>
              <a:gd name="connsiteX58" fmla="*/ 490019 w 579108"/>
              <a:gd name="connsiteY58" fmla="*/ 145839 h 328820"/>
              <a:gd name="connsiteX59" fmla="*/ 451551 w 579108"/>
              <a:gd name="connsiteY59" fmla="*/ 257811 h 328820"/>
              <a:gd name="connsiteX60" fmla="*/ 449122 w 579108"/>
              <a:gd name="connsiteY60" fmla="*/ 262258 h 328820"/>
              <a:gd name="connsiteX61" fmla="*/ 451146 w 579108"/>
              <a:gd name="connsiteY61" fmla="*/ 262258 h 328820"/>
              <a:gd name="connsiteX62" fmla="*/ 511479 w 579108"/>
              <a:gd name="connsiteY62" fmla="*/ 255386 h 328820"/>
              <a:gd name="connsiteX63" fmla="*/ 511479 w 579108"/>
              <a:gd name="connsiteY63" fmla="*/ 213750 h 328820"/>
              <a:gd name="connsiteX64" fmla="*/ 518768 w 579108"/>
              <a:gd name="connsiteY64" fmla="*/ 206878 h 328820"/>
              <a:gd name="connsiteX65" fmla="*/ 525651 w 579108"/>
              <a:gd name="connsiteY65" fmla="*/ 213750 h 328820"/>
              <a:gd name="connsiteX66" fmla="*/ 525651 w 579108"/>
              <a:gd name="connsiteY66" fmla="*/ 252556 h 328820"/>
              <a:gd name="connsiteX67" fmla="*/ 564928 w 579108"/>
              <a:gd name="connsiteY67" fmla="*/ 239216 h 328820"/>
              <a:gd name="connsiteX68" fmla="*/ 547517 w 579108"/>
              <a:gd name="connsiteY68" fmla="*/ 159179 h 328820"/>
              <a:gd name="connsiteX69" fmla="*/ 531320 w 579108"/>
              <a:gd name="connsiteY69" fmla="*/ 145839 h 328820"/>
              <a:gd name="connsiteX70" fmla="*/ 453171 w 579108"/>
              <a:gd name="connsiteY70" fmla="*/ 145839 h 328820"/>
              <a:gd name="connsiteX71" fmla="*/ 473417 w 579108"/>
              <a:gd name="connsiteY71" fmla="*/ 165242 h 328820"/>
              <a:gd name="connsiteX72" fmla="*/ 475846 w 579108"/>
              <a:gd name="connsiteY72" fmla="*/ 145839 h 328820"/>
              <a:gd name="connsiteX73" fmla="*/ 103668 w 579108"/>
              <a:gd name="connsiteY73" fmla="*/ 145839 h 328820"/>
              <a:gd name="connsiteX74" fmla="*/ 106097 w 579108"/>
              <a:gd name="connsiteY74" fmla="*/ 165242 h 328820"/>
              <a:gd name="connsiteX75" fmla="*/ 125938 w 579108"/>
              <a:gd name="connsiteY75" fmla="*/ 145839 h 328820"/>
              <a:gd name="connsiteX76" fmla="*/ 47789 w 579108"/>
              <a:gd name="connsiteY76" fmla="*/ 145839 h 328820"/>
              <a:gd name="connsiteX77" fmla="*/ 31592 w 579108"/>
              <a:gd name="connsiteY77" fmla="*/ 159179 h 328820"/>
              <a:gd name="connsiteX78" fmla="*/ 14181 w 579108"/>
              <a:gd name="connsiteY78" fmla="*/ 239216 h 328820"/>
              <a:gd name="connsiteX79" fmla="*/ 53458 w 579108"/>
              <a:gd name="connsiteY79" fmla="*/ 252556 h 328820"/>
              <a:gd name="connsiteX80" fmla="*/ 53458 w 579108"/>
              <a:gd name="connsiteY80" fmla="*/ 213750 h 328820"/>
              <a:gd name="connsiteX81" fmla="*/ 60746 w 579108"/>
              <a:gd name="connsiteY81" fmla="*/ 206878 h 328820"/>
              <a:gd name="connsiteX82" fmla="*/ 68035 w 579108"/>
              <a:gd name="connsiteY82" fmla="*/ 213750 h 328820"/>
              <a:gd name="connsiteX83" fmla="*/ 68035 w 579108"/>
              <a:gd name="connsiteY83" fmla="*/ 255386 h 328820"/>
              <a:gd name="connsiteX84" fmla="*/ 127963 w 579108"/>
              <a:gd name="connsiteY84" fmla="*/ 262258 h 328820"/>
              <a:gd name="connsiteX85" fmla="*/ 129987 w 579108"/>
              <a:gd name="connsiteY85" fmla="*/ 262258 h 328820"/>
              <a:gd name="connsiteX86" fmla="*/ 127558 w 579108"/>
              <a:gd name="connsiteY86" fmla="*/ 257811 h 328820"/>
              <a:gd name="connsiteX87" fmla="*/ 89091 w 579108"/>
              <a:gd name="connsiteY87" fmla="*/ 145839 h 328820"/>
              <a:gd name="connsiteX88" fmla="*/ 376237 w 579108"/>
              <a:gd name="connsiteY88" fmla="*/ 131691 h 328820"/>
              <a:gd name="connsiteX89" fmla="*/ 483135 w 579108"/>
              <a:gd name="connsiteY89" fmla="*/ 131691 h 328820"/>
              <a:gd name="connsiteX90" fmla="*/ 531320 w 579108"/>
              <a:gd name="connsiteY90" fmla="*/ 131691 h 328820"/>
              <a:gd name="connsiteX91" fmla="*/ 561689 w 579108"/>
              <a:gd name="connsiteY91" fmla="*/ 155945 h 328820"/>
              <a:gd name="connsiteX92" fmla="*/ 578696 w 579108"/>
              <a:gd name="connsiteY92" fmla="*/ 235983 h 328820"/>
              <a:gd name="connsiteX93" fmla="*/ 570597 w 579108"/>
              <a:gd name="connsiteY93" fmla="*/ 252556 h 328820"/>
              <a:gd name="connsiteX94" fmla="*/ 451551 w 579108"/>
              <a:gd name="connsiteY94" fmla="*/ 276406 h 328820"/>
              <a:gd name="connsiteX95" fmla="*/ 440214 w 579108"/>
              <a:gd name="connsiteY95" fmla="*/ 277214 h 328820"/>
              <a:gd name="connsiteX96" fmla="*/ 432520 w 579108"/>
              <a:gd name="connsiteY96" fmla="*/ 272767 h 328820"/>
              <a:gd name="connsiteX97" fmla="*/ 431710 w 579108"/>
              <a:gd name="connsiteY97" fmla="*/ 264683 h 328820"/>
              <a:gd name="connsiteX98" fmla="*/ 423612 w 579108"/>
              <a:gd name="connsiteY98" fmla="*/ 249726 h 328820"/>
              <a:gd name="connsiteX99" fmla="*/ 425637 w 579108"/>
              <a:gd name="connsiteY99" fmla="*/ 164434 h 328820"/>
              <a:gd name="connsiteX100" fmla="*/ 425232 w 579108"/>
              <a:gd name="connsiteY100" fmla="*/ 164030 h 328820"/>
              <a:gd name="connsiteX101" fmla="*/ 419563 w 579108"/>
              <a:gd name="connsiteY101" fmla="*/ 169285 h 328820"/>
              <a:gd name="connsiteX102" fmla="*/ 414704 w 579108"/>
              <a:gd name="connsiteY102" fmla="*/ 171710 h 328820"/>
              <a:gd name="connsiteX103" fmla="*/ 409845 w 579108"/>
              <a:gd name="connsiteY103" fmla="*/ 169285 h 328820"/>
              <a:gd name="connsiteX104" fmla="*/ 409845 w 579108"/>
              <a:gd name="connsiteY104" fmla="*/ 159179 h 328820"/>
              <a:gd name="connsiteX105" fmla="*/ 423207 w 579108"/>
              <a:gd name="connsiteY105" fmla="*/ 145839 h 328820"/>
              <a:gd name="connsiteX106" fmla="*/ 376237 w 579108"/>
              <a:gd name="connsiteY106" fmla="*/ 145839 h 328820"/>
              <a:gd name="connsiteX107" fmla="*/ 368948 w 579108"/>
              <a:gd name="connsiteY107" fmla="*/ 138967 h 328820"/>
              <a:gd name="connsiteX108" fmla="*/ 376237 w 579108"/>
              <a:gd name="connsiteY108" fmla="*/ 131691 h 328820"/>
              <a:gd name="connsiteX109" fmla="*/ 47789 w 579108"/>
              <a:gd name="connsiteY109" fmla="*/ 131691 h 328820"/>
              <a:gd name="connsiteX110" fmla="*/ 96379 w 579108"/>
              <a:gd name="connsiteY110" fmla="*/ 131691 h 328820"/>
              <a:gd name="connsiteX111" fmla="*/ 202872 w 579108"/>
              <a:gd name="connsiteY111" fmla="*/ 131691 h 328820"/>
              <a:gd name="connsiteX112" fmla="*/ 210161 w 579108"/>
              <a:gd name="connsiteY112" fmla="*/ 138967 h 328820"/>
              <a:gd name="connsiteX113" fmla="*/ 202872 w 579108"/>
              <a:gd name="connsiteY113" fmla="*/ 145839 h 328820"/>
              <a:gd name="connsiteX114" fmla="*/ 155902 w 579108"/>
              <a:gd name="connsiteY114" fmla="*/ 145839 h 328820"/>
              <a:gd name="connsiteX115" fmla="*/ 169669 w 579108"/>
              <a:gd name="connsiteY115" fmla="*/ 159179 h 328820"/>
              <a:gd name="connsiteX116" fmla="*/ 169669 w 579108"/>
              <a:gd name="connsiteY116" fmla="*/ 169285 h 328820"/>
              <a:gd name="connsiteX117" fmla="*/ 164405 w 579108"/>
              <a:gd name="connsiteY117" fmla="*/ 171710 h 328820"/>
              <a:gd name="connsiteX118" fmla="*/ 159546 w 579108"/>
              <a:gd name="connsiteY118" fmla="*/ 169285 h 328820"/>
              <a:gd name="connsiteX119" fmla="*/ 153877 w 579108"/>
              <a:gd name="connsiteY119" fmla="*/ 164030 h 328820"/>
              <a:gd name="connsiteX120" fmla="*/ 153877 w 579108"/>
              <a:gd name="connsiteY120" fmla="*/ 164434 h 328820"/>
              <a:gd name="connsiteX121" fmla="*/ 155497 w 579108"/>
              <a:gd name="connsiteY121" fmla="*/ 249726 h 328820"/>
              <a:gd name="connsiteX122" fmla="*/ 147399 w 579108"/>
              <a:gd name="connsiteY122" fmla="*/ 264683 h 328820"/>
              <a:gd name="connsiteX123" fmla="*/ 146589 w 579108"/>
              <a:gd name="connsiteY123" fmla="*/ 272767 h 328820"/>
              <a:gd name="connsiteX124" fmla="*/ 139300 w 579108"/>
              <a:gd name="connsiteY124" fmla="*/ 277214 h 328820"/>
              <a:gd name="connsiteX125" fmla="*/ 138895 w 579108"/>
              <a:gd name="connsiteY125" fmla="*/ 277214 h 328820"/>
              <a:gd name="connsiteX126" fmla="*/ 127153 w 579108"/>
              <a:gd name="connsiteY126" fmla="*/ 276406 h 328820"/>
              <a:gd name="connsiteX127" fmla="*/ 8107 w 579108"/>
              <a:gd name="connsiteY127" fmla="*/ 252556 h 328820"/>
              <a:gd name="connsiteX128" fmla="*/ 414 w 579108"/>
              <a:gd name="connsiteY128" fmla="*/ 235983 h 328820"/>
              <a:gd name="connsiteX129" fmla="*/ 17420 w 579108"/>
              <a:gd name="connsiteY129" fmla="*/ 155945 h 328820"/>
              <a:gd name="connsiteX130" fmla="*/ 47789 w 579108"/>
              <a:gd name="connsiteY130" fmla="*/ 131691 h 328820"/>
              <a:gd name="connsiteX131" fmla="*/ 290239 w 579108"/>
              <a:gd name="connsiteY131" fmla="*/ 67516 h 328820"/>
              <a:gd name="connsiteX132" fmla="*/ 246092 w 579108"/>
              <a:gd name="connsiteY132" fmla="*/ 111914 h 328820"/>
              <a:gd name="connsiteX133" fmla="*/ 290239 w 579108"/>
              <a:gd name="connsiteY133" fmla="*/ 155909 h 328820"/>
              <a:gd name="connsiteX134" fmla="*/ 334385 w 579108"/>
              <a:gd name="connsiteY134" fmla="*/ 111914 h 328820"/>
              <a:gd name="connsiteX135" fmla="*/ 290239 w 579108"/>
              <a:gd name="connsiteY135" fmla="*/ 67516 h 328820"/>
              <a:gd name="connsiteX136" fmla="*/ 290239 w 579108"/>
              <a:gd name="connsiteY136" fmla="*/ 53389 h 328820"/>
              <a:gd name="connsiteX137" fmla="*/ 348966 w 579108"/>
              <a:gd name="connsiteY137" fmla="*/ 111914 h 328820"/>
              <a:gd name="connsiteX138" fmla="*/ 290239 w 579108"/>
              <a:gd name="connsiteY138" fmla="*/ 170440 h 328820"/>
              <a:gd name="connsiteX139" fmla="*/ 231917 w 579108"/>
              <a:gd name="connsiteY139" fmla="*/ 111914 h 328820"/>
              <a:gd name="connsiteX140" fmla="*/ 290239 w 579108"/>
              <a:gd name="connsiteY140" fmla="*/ 53389 h 328820"/>
              <a:gd name="connsiteX141" fmla="*/ 441707 w 579108"/>
              <a:gd name="connsiteY141" fmla="*/ 14530 h 328820"/>
              <a:gd name="connsiteX142" fmla="*/ 397713 w 579108"/>
              <a:gd name="connsiteY142" fmla="*/ 58525 h 328820"/>
              <a:gd name="connsiteX143" fmla="*/ 441707 w 579108"/>
              <a:gd name="connsiteY143" fmla="*/ 102520 h 328820"/>
              <a:gd name="connsiteX144" fmla="*/ 485702 w 579108"/>
              <a:gd name="connsiteY144" fmla="*/ 58525 h 328820"/>
              <a:gd name="connsiteX145" fmla="*/ 441707 w 579108"/>
              <a:gd name="connsiteY145" fmla="*/ 14530 h 328820"/>
              <a:gd name="connsiteX146" fmla="*/ 137196 w 579108"/>
              <a:gd name="connsiteY146" fmla="*/ 14530 h 328820"/>
              <a:gd name="connsiteX147" fmla="*/ 93049 w 579108"/>
              <a:gd name="connsiteY147" fmla="*/ 58525 h 328820"/>
              <a:gd name="connsiteX148" fmla="*/ 137196 w 579108"/>
              <a:gd name="connsiteY148" fmla="*/ 102520 h 328820"/>
              <a:gd name="connsiteX149" fmla="*/ 181747 w 579108"/>
              <a:gd name="connsiteY149" fmla="*/ 58525 h 328820"/>
              <a:gd name="connsiteX150" fmla="*/ 137196 w 579108"/>
              <a:gd name="connsiteY150" fmla="*/ 14530 h 328820"/>
              <a:gd name="connsiteX151" fmla="*/ 441707 w 579108"/>
              <a:gd name="connsiteY151" fmla="*/ 0 h 328820"/>
              <a:gd name="connsiteX152" fmla="*/ 500233 w 579108"/>
              <a:gd name="connsiteY152" fmla="*/ 58525 h 328820"/>
              <a:gd name="connsiteX153" fmla="*/ 441707 w 579108"/>
              <a:gd name="connsiteY153" fmla="*/ 117050 h 328820"/>
              <a:gd name="connsiteX154" fmla="*/ 383182 w 579108"/>
              <a:gd name="connsiteY154" fmla="*/ 58525 h 328820"/>
              <a:gd name="connsiteX155" fmla="*/ 441707 w 579108"/>
              <a:gd name="connsiteY155" fmla="*/ 0 h 328820"/>
              <a:gd name="connsiteX156" fmla="*/ 137196 w 579108"/>
              <a:gd name="connsiteY156" fmla="*/ 0 h 328820"/>
              <a:gd name="connsiteX157" fmla="*/ 195923 w 579108"/>
              <a:gd name="connsiteY157" fmla="*/ 58525 h 328820"/>
              <a:gd name="connsiteX158" fmla="*/ 137196 w 579108"/>
              <a:gd name="connsiteY158" fmla="*/ 117050 h 328820"/>
              <a:gd name="connsiteX159" fmla="*/ 78874 w 579108"/>
              <a:gd name="connsiteY159" fmla="*/ 58525 h 328820"/>
              <a:gd name="connsiteX160" fmla="*/ 137196 w 579108"/>
              <a:gd name="connsiteY160" fmla="*/ 0 h 32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79108" h="328820">
                <a:moveTo>
                  <a:pt x="307634" y="217348"/>
                </a:moveTo>
                <a:lnTo>
                  <a:pt x="306020" y="218969"/>
                </a:lnTo>
                <a:cubicBezTo>
                  <a:pt x="308441" y="239642"/>
                  <a:pt x="309249" y="260315"/>
                  <a:pt x="308441" y="280988"/>
                </a:cubicBezTo>
                <a:cubicBezTo>
                  <a:pt x="315303" y="264774"/>
                  <a:pt x="320550" y="248965"/>
                  <a:pt x="323779" y="232751"/>
                </a:cubicBezTo>
                <a:close/>
                <a:moveTo>
                  <a:pt x="278977" y="217348"/>
                </a:moveTo>
                <a:lnTo>
                  <a:pt x="260814" y="234778"/>
                </a:lnTo>
                <a:cubicBezTo>
                  <a:pt x="264447" y="252208"/>
                  <a:pt x="270501" y="269638"/>
                  <a:pt x="278977" y="287474"/>
                </a:cubicBezTo>
                <a:cubicBezTo>
                  <a:pt x="277363" y="263558"/>
                  <a:pt x="277766" y="240858"/>
                  <a:pt x="280188" y="218969"/>
                </a:cubicBezTo>
                <a:close/>
                <a:moveTo>
                  <a:pt x="342346" y="197486"/>
                </a:moveTo>
                <a:cubicBezTo>
                  <a:pt x="341135" y="235589"/>
                  <a:pt x="329833" y="274097"/>
                  <a:pt x="308441" y="313822"/>
                </a:cubicBezTo>
                <a:cubicBezTo>
                  <a:pt x="325393" y="313011"/>
                  <a:pt x="341538" y="310984"/>
                  <a:pt x="356876" y="308147"/>
                </a:cubicBezTo>
                <a:lnTo>
                  <a:pt x="356876" y="265990"/>
                </a:lnTo>
                <a:cubicBezTo>
                  <a:pt x="356876" y="261937"/>
                  <a:pt x="360105" y="258694"/>
                  <a:pt x="364141" y="258694"/>
                </a:cubicBezTo>
                <a:cubicBezTo>
                  <a:pt x="367774" y="258694"/>
                  <a:pt x="371003" y="261937"/>
                  <a:pt x="371003" y="265990"/>
                </a:cubicBezTo>
                <a:lnTo>
                  <a:pt x="371003" y="304499"/>
                </a:lnTo>
                <a:cubicBezTo>
                  <a:pt x="385130" y="301256"/>
                  <a:pt x="398449" y="296797"/>
                  <a:pt x="409750" y="291122"/>
                </a:cubicBezTo>
                <a:cubicBezTo>
                  <a:pt x="410154" y="291122"/>
                  <a:pt x="410154" y="291122"/>
                  <a:pt x="410154" y="291122"/>
                </a:cubicBezTo>
                <a:lnTo>
                  <a:pt x="393202" y="210862"/>
                </a:lnTo>
                <a:cubicBezTo>
                  <a:pt x="391587" y="203161"/>
                  <a:pt x="384322" y="197486"/>
                  <a:pt x="376653" y="197486"/>
                </a:cubicBezTo>
                <a:close/>
                <a:moveTo>
                  <a:pt x="308441" y="197486"/>
                </a:moveTo>
                <a:lnTo>
                  <a:pt x="326604" y="215726"/>
                </a:lnTo>
                <a:cubicBezTo>
                  <a:pt x="327412" y="209646"/>
                  <a:pt x="327815" y="203566"/>
                  <a:pt x="327815" y="197486"/>
                </a:cubicBezTo>
                <a:close/>
                <a:moveTo>
                  <a:pt x="255971" y="197486"/>
                </a:moveTo>
                <a:cubicBezTo>
                  <a:pt x="256374" y="204377"/>
                  <a:pt x="257182" y="211268"/>
                  <a:pt x="257989" y="217753"/>
                </a:cubicBezTo>
                <a:lnTo>
                  <a:pt x="278574" y="197486"/>
                </a:lnTo>
                <a:close/>
                <a:moveTo>
                  <a:pt x="200675" y="197486"/>
                </a:moveTo>
                <a:cubicBezTo>
                  <a:pt x="193006" y="197486"/>
                  <a:pt x="186145" y="203161"/>
                  <a:pt x="184530" y="210862"/>
                </a:cubicBezTo>
                <a:lnTo>
                  <a:pt x="167174" y="291122"/>
                </a:lnTo>
                <a:cubicBezTo>
                  <a:pt x="167174" y="291122"/>
                  <a:pt x="167174" y="291122"/>
                  <a:pt x="167578" y="291122"/>
                </a:cubicBezTo>
                <a:cubicBezTo>
                  <a:pt x="179283" y="296797"/>
                  <a:pt x="192199" y="301256"/>
                  <a:pt x="206326" y="304499"/>
                </a:cubicBezTo>
                <a:lnTo>
                  <a:pt x="206326" y="265990"/>
                </a:lnTo>
                <a:cubicBezTo>
                  <a:pt x="206326" y="261937"/>
                  <a:pt x="209555" y="258694"/>
                  <a:pt x="213187" y="258694"/>
                </a:cubicBezTo>
                <a:cubicBezTo>
                  <a:pt x="217223" y="258694"/>
                  <a:pt x="220452" y="261937"/>
                  <a:pt x="220452" y="265990"/>
                </a:cubicBezTo>
                <a:lnTo>
                  <a:pt x="220452" y="308147"/>
                </a:lnTo>
                <a:cubicBezTo>
                  <a:pt x="238212" y="311390"/>
                  <a:pt x="256778" y="313416"/>
                  <a:pt x="276555" y="314227"/>
                </a:cubicBezTo>
                <a:cubicBezTo>
                  <a:pt x="254356" y="274097"/>
                  <a:pt x="243055" y="235589"/>
                  <a:pt x="241844" y="197486"/>
                </a:cubicBezTo>
                <a:close/>
                <a:moveTo>
                  <a:pt x="200675" y="183298"/>
                </a:moveTo>
                <a:lnTo>
                  <a:pt x="376653" y="183298"/>
                </a:lnTo>
                <a:cubicBezTo>
                  <a:pt x="391184" y="183298"/>
                  <a:pt x="404100" y="193432"/>
                  <a:pt x="407329" y="207619"/>
                </a:cubicBezTo>
                <a:lnTo>
                  <a:pt x="424281" y="287879"/>
                </a:lnTo>
                <a:cubicBezTo>
                  <a:pt x="425492" y="294770"/>
                  <a:pt x="421859" y="301256"/>
                  <a:pt x="415805" y="304499"/>
                </a:cubicBezTo>
                <a:cubicBezTo>
                  <a:pt x="401274" y="310984"/>
                  <a:pt x="384322" y="316659"/>
                  <a:pt x="366159" y="320713"/>
                </a:cubicBezTo>
                <a:cubicBezTo>
                  <a:pt x="365755" y="320713"/>
                  <a:pt x="365352" y="320713"/>
                  <a:pt x="364545" y="320713"/>
                </a:cubicBezTo>
                <a:cubicBezTo>
                  <a:pt x="341135" y="325982"/>
                  <a:pt x="315707" y="328820"/>
                  <a:pt x="288664" y="328820"/>
                </a:cubicBezTo>
                <a:cubicBezTo>
                  <a:pt x="262025" y="328820"/>
                  <a:pt x="236193" y="325982"/>
                  <a:pt x="212783" y="320713"/>
                </a:cubicBezTo>
                <a:cubicBezTo>
                  <a:pt x="211976" y="320713"/>
                  <a:pt x="211976" y="320713"/>
                  <a:pt x="211169" y="320713"/>
                </a:cubicBezTo>
                <a:cubicBezTo>
                  <a:pt x="193006" y="316659"/>
                  <a:pt x="176458" y="310984"/>
                  <a:pt x="161524" y="304499"/>
                </a:cubicBezTo>
                <a:cubicBezTo>
                  <a:pt x="155066" y="301256"/>
                  <a:pt x="151837" y="294770"/>
                  <a:pt x="153451" y="287879"/>
                </a:cubicBezTo>
                <a:lnTo>
                  <a:pt x="170403" y="207619"/>
                </a:lnTo>
                <a:cubicBezTo>
                  <a:pt x="173229" y="193432"/>
                  <a:pt x="186145" y="183298"/>
                  <a:pt x="200675" y="183298"/>
                </a:cubicBezTo>
                <a:close/>
                <a:moveTo>
                  <a:pt x="451551" y="164030"/>
                </a:moveTo>
                <a:lnTo>
                  <a:pt x="451551" y="164434"/>
                </a:lnTo>
                <a:cubicBezTo>
                  <a:pt x="453576" y="184241"/>
                  <a:pt x="453981" y="202431"/>
                  <a:pt x="453576" y="222239"/>
                </a:cubicBezTo>
                <a:cubicBezTo>
                  <a:pt x="460055" y="208091"/>
                  <a:pt x="465319" y="194751"/>
                  <a:pt x="468963" y="181816"/>
                </a:cubicBezTo>
                <a:close/>
                <a:moveTo>
                  <a:pt x="127963" y="164030"/>
                </a:moveTo>
                <a:lnTo>
                  <a:pt x="110146" y="181816"/>
                </a:lnTo>
                <a:cubicBezTo>
                  <a:pt x="113791" y="194751"/>
                  <a:pt x="119459" y="208091"/>
                  <a:pt x="125938" y="222239"/>
                </a:cubicBezTo>
                <a:cubicBezTo>
                  <a:pt x="125128" y="202431"/>
                  <a:pt x="125938" y="184241"/>
                  <a:pt x="127963" y="164434"/>
                </a:cubicBezTo>
                <a:close/>
                <a:moveTo>
                  <a:pt x="490019" y="145839"/>
                </a:moveTo>
                <a:cubicBezTo>
                  <a:pt x="487994" y="181816"/>
                  <a:pt x="473417" y="217388"/>
                  <a:pt x="451551" y="257811"/>
                </a:cubicBezTo>
                <a:cubicBezTo>
                  <a:pt x="451551" y="257811"/>
                  <a:pt x="450337" y="259832"/>
                  <a:pt x="449122" y="262258"/>
                </a:cubicBezTo>
                <a:lnTo>
                  <a:pt x="451146" y="262258"/>
                </a:lnTo>
                <a:cubicBezTo>
                  <a:pt x="471797" y="261449"/>
                  <a:pt x="492448" y="259024"/>
                  <a:pt x="511479" y="255386"/>
                </a:cubicBezTo>
                <a:lnTo>
                  <a:pt x="511479" y="213750"/>
                </a:lnTo>
                <a:cubicBezTo>
                  <a:pt x="511479" y="209708"/>
                  <a:pt x="514719" y="206878"/>
                  <a:pt x="518768" y="206878"/>
                </a:cubicBezTo>
                <a:cubicBezTo>
                  <a:pt x="522412" y="206878"/>
                  <a:pt x="525651" y="209708"/>
                  <a:pt x="525651" y="213750"/>
                </a:cubicBezTo>
                <a:lnTo>
                  <a:pt x="525651" y="252556"/>
                </a:lnTo>
                <a:cubicBezTo>
                  <a:pt x="540633" y="248918"/>
                  <a:pt x="554400" y="244471"/>
                  <a:pt x="564928" y="239216"/>
                </a:cubicBezTo>
                <a:lnTo>
                  <a:pt x="547517" y="159179"/>
                </a:lnTo>
                <a:cubicBezTo>
                  <a:pt x="545897" y="151094"/>
                  <a:pt x="539014" y="145839"/>
                  <a:pt x="531320" y="145839"/>
                </a:cubicBezTo>
                <a:close/>
                <a:moveTo>
                  <a:pt x="453171" y="145839"/>
                </a:moveTo>
                <a:lnTo>
                  <a:pt x="473417" y="165242"/>
                </a:lnTo>
                <a:cubicBezTo>
                  <a:pt x="474632" y="158775"/>
                  <a:pt x="475037" y="152307"/>
                  <a:pt x="475846" y="145839"/>
                </a:cubicBezTo>
                <a:close/>
                <a:moveTo>
                  <a:pt x="103668" y="145839"/>
                </a:moveTo>
                <a:cubicBezTo>
                  <a:pt x="104072" y="152307"/>
                  <a:pt x="104882" y="158775"/>
                  <a:pt x="106097" y="165242"/>
                </a:cubicBezTo>
                <a:lnTo>
                  <a:pt x="125938" y="145839"/>
                </a:lnTo>
                <a:close/>
                <a:moveTo>
                  <a:pt x="47789" y="145839"/>
                </a:moveTo>
                <a:cubicBezTo>
                  <a:pt x="40095" y="145839"/>
                  <a:pt x="33212" y="151094"/>
                  <a:pt x="31592" y="159179"/>
                </a:cubicBezTo>
                <a:lnTo>
                  <a:pt x="14181" y="239216"/>
                </a:lnTo>
                <a:cubicBezTo>
                  <a:pt x="25518" y="244067"/>
                  <a:pt x="38881" y="248918"/>
                  <a:pt x="53458" y="252556"/>
                </a:cubicBezTo>
                <a:lnTo>
                  <a:pt x="53458" y="213750"/>
                </a:lnTo>
                <a:cubicBezTo>
                  <a:pt x="53458" y="209708"/>
                  <a:pt x="56697" y="206878"/>
                  <a:pt x="60746" y="206878"/>
                </a:cubicBezTo>
                <a:cubicBezTo>
                  <a:pt x="64795" y="206878"/>
                  <a:pt x="68035" y="209708"/>
                  <a:pt x="68035" y="213750"/>
                </a:cubicBezTo>
                <a:lnTo>
                  <a:pt x="68035" y="255386"/>
                </a:lnTo>
                <a:cubicBezTo>
                  <a:pt x="86661" y="259024"/>
                  <a:pt x="107312" y="261449"/>
                  <a:pt x="127963" y="262258"/>
                </a:cubicBezTo>
                <a:lnTo>
                  <a:pt x="129987" y="262258"/>
                </a:lnTo>
                <a:cubicBezTo>
                  <a:pt x="128368" y="259832"/>
                  <a:pt x="127558" y="257811"/>
                  <a:pt x="127558" y="257811"/>
                </a:cubicBezTo>
                <a:cubicBezTo>
                  <a:pt x="106097" y="217388"/>
                  <a:pt x="91115" y="181816"/>
                  <a:pt x="89091" y="145839"/>
                </a:cubicBezTo>
                <a:close/>
                <a:moveTo>
                  <a:pt x="376237" y="131691"/>
                </a:moveTo>
                <a:lnTo>
                  <a:pt x="483135" y="131691"/>
                </a:lnTo>
                <a:lnTo>
                  <a:pt x="531320" y="131691"/>
                </a:lnTo>
                <a:cubicBezTo>
                  <a:pt x="545492" y="131691"/>
                  <a:pt x="558450" y="141797"/>
                  <a:pt x="561689" y="155945"/>
                </a:cubicBezTo>
                <a:lnTo>
                  <a:pt x="578696" y="235983"/>
                </a:lnTo>
                <a:cubicBezTo>
                  <a:pt x="580315" y="242854"/>
                  <a:pt x="577076" y="249726"/>
                  <a:pt x="570597" y="252556"/>
                </a:cubicBezTo>
                <a:cubicBezTo>
                  <a:pt x="542253" y="265491"/>
                  <a:pt x="496497" y="274789"/>
                  <a:pt x="451551" y="276406"/>
                </a:cubicBezTo>
                <a:lnTo>
                  <a:pt x="440214" y="277214"/>
                </a:lnTo>
                <a:cubicBezTo>
                  <a:pt x="436974" y="277214"/>
                  <a:pt x="434140" y="275193"/>
                  <a:pt x="432520" y="272767"/>
                </a:cubicBezTo>
                <a:cubicBezTo>
                  <a:pt x="430901" y="270342"/>
                  <a:pt x="430901" y="267108"/>
                  <a:pt x="431710" y="264683"/>
                </a:cubicBezTo>
                <a:cubicBezTo>
                  <a:pt x="428876" y="261853"/>
                  <a:pt x="424422" y="254173"/>
                  <a:pt x="423612" y="249726"/>
                </a:cubicBezTo>
                <a:cubicBezTo>
                  <a:pt x="421992" y="224260"/>
                  <a:pt x="422802" y="189900"/>
                  <a:pt x="425637" y="164434"/>
                </a:cubicBezTo>
                <a:lnTo>
                  <a:pt x="425232" y="164030"/>
                </a:lnTo>
                <a:lnTo>
                  <a:pt x="419563" y="169285"/>
                </a:lnTo>
                <a:cubicBezTo>
                  <a:pt x="418348" y="170902"/>
                  <a:pt x="416728" y="171710"/>
                  <a:pt x="414704" y="171710"/>
                </a:cubicBezTo>
                <a:cubicBezTo>
                  <a:pt x="413084" y="171710"/>
                  <a:pt x="411060" y="170902"/>
                  <a:pt x="409845" y="169285"/>
                </a:cubicBezTo>
                <a:cubicBezTo>
                  <a:pt x="407010" y="166455"/>
                  <a:pt x="407010" y="162008"/>
                  <a:pt x="409845" y="159179"/>
                </a:cubicBezTo>
                <a:lnTo>
                  <a:pt x="423207" y="145839"/>
                </a:lnTo>
                <a:lnTo>
                  <a:pt x="376237" y="145839"/>
                </a:lnTo>
                <a:cubicBezTo>
                  <a:pt x="372187" y="145839"/>
                  <a:pt x="368948" y="142605"/>
                  <a:pt x="368948" y="138967"/>
                </a:cubicBezTo>
                <a:cubicBezTo>
                  <a:pt x="368948" y="134925"/>
                  <a:pt x="372187" y="131691"/>
                  <a:pt x="376237" y="131691"/>
                </a:cubicBezTo>
                <a:close/>
                <a:moveTo>
                  <a:pt x="47789" y="131691"/>
                </a:moveTo>
                <a:lnTo>
                  <a:pt x="96379" y="131691"/>
                </a:lnTo>
                <a:lnTo>
                  <a:pt x="202872" y="131691"/>
                </a:lnTo>
                <a:cubicBezTo>
                  <a:pt x="206922" y="131691"/>
                  <a:pt x="210161" y="134925"/>
                  <a:pt x="210161" y="138967"/>
                </a:cubicBezTo>
                <a:cubicBezTo>
                  <a:pt x="210161" y="142605"/>
                  <a:pt x="206922" y="145839"/>
                  <a:pt x="202872" y="145839"/>
                </a:cubicBezTo>
                <a:lnTo>
                  <a:pt x="155902" y="145839"/>
                </a:lnTo>
                <a:lnTo>
                  <a:pt x="169669" y="159179"/>
                </a:lnTo>
                <a:cubicBezTo>
                  <a:pt x="172099" y="162008"/>
                  <a:pt x="172099" y="166455"/>
                  <a:pt x="169669" y="169285"/>
                </a:cubicBezTo>
                <a:cubicBezTo>
                  <a:pt x="168050" y="170902"/>
                  <a:pt x="166025" y="171710"/>
                  <a:pt x="164405" y="171710"/>
                </a:cubicBezTo>
                <a:cubicBezTo>
                  <a:pt x="162381" y="171710"/>
                  <a:pt x="160761" y="170902"/>
                  <a:pt x="159546" y="169285"/>
                </a:cubicBezTo>
                <a:lnTo>
                  <a:pt x="153877" y="164030"/>
                </a:lnTo>
                <a:lnTo>
                  <a:pt x="153877" y="164434"/>
                </a:lnTo>
                <a:cubicBezTo>
                  <a:pt x="156307" y="189900"/>
                  <a:pt x="157117" y="224260"/>
                  <a:pt x="155497" y="249726"/>
                </a:cubicBezTo>
                <a:cubicBezTo>
                  <a:pt x="155092" y="254173"/>
                  <a:pt x="150233" y="261853"/>
                  <a:pt x="147399" y="264683"/>
                </a:cubicBezTo>
                <a:cubicBezTo>
                  <a:pt x="148613" y="267108"/>
                  <a:pt x="148209" y="270342"/>
                  <a:pt x="146589" y="272767"/>
                </a:cubicBezTo>
                <a:cubicBezTo>
                  <a:pt x="144969" y="275193"/>
                  <a:pt x="142135" y="277214"/>
                  <a:pt x="139300" y="277214"/>
                </a:cubicBezTo>
                <a:lnTo>
                  <a:pt x="138895" y="277214"/>
                </a:lnTo>
                <a:lnTo>
                  <a:pt x="127153" y="276406"/>
                </a:lnTo>
                <a:cubicBezTo>
                  <a:pt x="82612" y="274789"/>
                  <a:pt x="36856" y="265491"/>
                  <a:pt x="8107" y="252556"/>
                </a:cubicBezTo>
                <a:cubicBezTo>
                  <a:pt x="2033" y="249726"/>
                  <a:pt x="-1206" y="242854"/>
                  <a:pt x="414" y="235983"/>
                </a:cubicBezTo>
                <a:lnTo>
                  <a:pt x="17420" y="155945"/>
                </a:lnTo>
                <a:cubicBezTo>
                  <a:pt x="20659" y="141797"/>
                  <a:pt x="33212" y="131691"/>
                  <a:pt x="47789" y="131691"/>
                </a:cubicBezTo>
                <a:close/>
                <a:moveTo>
                  <a:pt x="290239" y="67516"/>
                </a:moveTo>
                <a:cubicBezTo>
                  <a:pt x="265938" y="67516"/>
                  <a:pt x="246092" y="87293"/>
                  <a:pt x="246092" y="111914"/>
                </a:cubicBezTo>
                <a:cubicBezTo>
                  <a:pt x="246092" y="136535"/>
                  <a:pt x="265938" y="155909"/>
                  <a:pt x="290239" y="155909"/>
                </a:cubicBezTo>
                <a:cubicBezTo>
                  <a:pt x="314540" y="155909"/>
                  <a:pt x="334385" y="136535"/>
                  <a:pt x="334385" y="111914"/>
                </a:cubicBezTo>
                <a:cubicBezTo>
                  <a:pt x="334385" y="87293"/>
                  <a:pt x="314540" y="67516"/>
                  <a:pt x="290239" y="67516"/>
                </a:cubicBezTo>
                <a:close/>
                <a:moveTo>
                  <a:pt x="290239" y="53389"/>
                </a:moveTo>
                <a:cubicBezTo>
                  <a:pt x="322640" y="53389"/>
                  <a:pt x="348966" y="79624"/>
                  <a:pt x="348966" y="111914"/>
                </a:cubicBezTo>
                <a:cubicBezTo>
                  <a:pt x="348966" y="143801"/>
                  <a:pt x="322640" y="170440"/>
                  <a:pt x="290239" y="170440"/>
                </a:cubicBezTo>
                <a:cubicBezTo>
                  <a:pt x="257838" y="170440"/>
                  <a:pt x="231917" y="143801"/>
                  <a:pt x="231917" y="111914"/>
                </a:cubicBezTo>
                <a:cubicBezTo>
                  <a:pt x="231917" y="79624"/>
                  <a:pt x="257838" y="53389"/>
                  <a:pt x="290239" y="53389"/>
                </a:cubicBezTo>
                <a:close/>
                <a:moveTo>
                  <a:pt x="441707" y="14530"/>
                </a:moveTo>
                <a:cubicBezTo>
                  <a:pt x="417086" y="14530"/>
                  <a:pt x="397713" y="34308"/>
                  <a:pt x="397713" y="58525"/>
                </a:cubicBezTo>
                <a:cubicBezTo>
                  <a:pt x="397713" y="83146"/>
                  <a:pt x="417086" y="102520"/>
                  <a:pt x="441707" y="102520"/>
                </a:cubicBezTo>
                <a:cubicBezTo>
                  <a:pt x="465925" y="102520"/>
                  <a:pt x="485702" y="83146"/>
                  <a:pt x="485702" y="58525"/>
                </a:cubicBezTo>
                <a:cubicBezTo>
                  <a:pt x="485702" y="34308"/>
                  <a:pt x="465925" y="14530"/>
                  <a:pt x="441707" y="14530"/>
                </a:cubicBezTo>
                <a:close/>
                <a:moveTo>
                  <a:pt x="137196" y="14530"/>
                </a:moveTo>
                <a:cubicBezTo>
                  <a:pt x="112895" y="14530"/>
                  <a:pt x="93049" y="34308"/>
                  <a:pt x="93049" y="58525"/>
                </a:cubicBezTo>
                <a:cubicBezTo>
                  <a:pt x="93049" y="83146"/>
                  <a:pt x="112895" y="102520"/>
                  <a:pt x="137196" y="102520"/>
                </a:cubicBezTo>
                <a:cubicBezTo>
                  <a:pt x="161902" y="102520"/>
                  <a:pt x="181747" y="83146"/>
                  <a:pt x="181747" y="58525"/>
                </a:cubicBezTo>
                <a:cubicBezTo>
                  <a:pt x="181747" y="34308"/>
                  <a:pt x="161902" y="14530"/>
                  <a:pt x="137196" y="14530"/>
                </a:cubicBezTo>
                <a:close/>
                <a:moveTo>
                  <a:pt x="441707" y="0"/>
                </a:moveTo>
                <a:cubicBezTo>
                  <a:pt x="473997" y="0"/>
                  <a:pt x="500233" y="26235"/>
                  <a:pt x="500233" y="58525"/>
                </a:cubicBezTo>
                <a:cubicBezTo>
                  <a:pt x="500233" y="90815"/>
                  <a:pt x="473997" y="117050"/>
                  <a:pt x="441707" y="117050"/>
                </a:cubicBezTo>
                <a:cubicBezTo>
                  <a:pt x="409418" y="117050"/>
                  <a:pt x="383182" y="90815"/>
                  <a:pt x="383182" y="58525"/>
                </a:cubicBezTo>
                <a:cubicBezTo>
                  <a:pt x="383182" y="26235"/>
                  <a:pt x="409418" y="0"/>
                  <a:pt x="441707" y="0"/>
                </a:cubicBezTo>
                <a:close/>
                <a:moveTo>
                  <a:pt x="137196" y="0"/>
                </a:moveTo>
                <a:cubicBezTo>
                  <a:pt x="169597" y="0"/>
                  <a:pt x="195923" y="26235"/>
                  <a:pt x="195923" y="58525"/>
                </a:cubicBezTo>
                <a:cubicBezTo>
                  <a:pt x="195923" y="90815"/>
                  <a:pt x="169597" y="117050"/>
                  <a:pt x="137196" y="117050"/>
                </a:cubicBezTo>
                <a:cubicBezTo>
                  <a:pt x="104795" y="117050"/>
                  <a:pt x="78874" y="90815"/>
                  <a:pt x="78874" y="58525"/>
                </a:cubicBezTo>
                <a:cubicBezTo>
                  <a:pt x="78874" y="26235"/>
                  <a:pt x="104795" y="0"/>
                  <a:pt x="13719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sp>
        <p:nvSpPr>
          <p:cNvPr id="373" name="Freeform 2">
            <a:extLst>
              <a:ext uri="{FF2B5EF4-FFF2-40B4-BE49-F238E27FC236}">
                <a16:creationId xmlns:a16="http://schemas.microsoft.com/office/drawing/2014/main" id="{4548EA1D-4600-FF2B-BC94-33917D17AB5C}"/>
              </a:ext>
            </a:extLst>
          </p:cNvPr>
          <p:cNvSpPr>
            <a:spLocks noChangeArrowheads="1"/>
          </p:cNvSpPr>
          <p:nvPr/>
        </p:nvSpPr>
        <p:spPr bwMode="auto">
          <a:xfrm>
            <a:off x="4295228" y="3155116"/>
            <a:ext cx="232244" cy="269039"/>
          </a:xfrm>
          <a:custGeom>
            <a:avLst/>
            <a:gdLst>
              <a:gd name="connsiteX0" fmla="*/ 283589 w 547281"/>
              <a:gd name="connsiteY0" fmla="*/ 392536 h 440973"/>
              <a:gd name="connsiteX1" fmla="*/ 291062 w 547281"/>
              <a:gd name="connsiteY1" fmla="*/ 399802 h 440973"/>
              <a:gd name="connsiteX2" fmla="*/ 291062 w 547281"/>
              <a:gd name="connsiteY2" fmla="*/ 409893 h 440973"/>
              <a:gd name="connsiteX3" fmla="*/ 301441 w 547281"/>
              <a:gd name="connsiteY3" fmla="*/ 409893 h 440973"/>
              <a:gd name="connsiteX4" fmla="*/ 308499 w 547281"/>
              <a:gd name="connsiteY4" fmla="*/ 416754 h 440973"/>
              <a:gd name="connsiteX5" fmla="*/ 301441 w 547281"/>
              <a:gd name="connsiteY5" fmla="*/ 423616 h 440973"/>
              <a:gd name="connsiteX6" fmla="*/ 291062 w 547281"/>
              <a:gd name="connsiteY6" fmla="*/ 423616 h 440973"/>
              <a:gd name="connsiteX7" fmla="*/ 291062 w 547281"/>
              <a:gd name="connsiteY7" fmla="*/ 433707 h 440973"/>
              <a:gd name="connsiteX8" fmla="*/ 283589 w 547281"/>
              <a:gd name="connsiteY8" fmla="*/ 440973 h 440973"/>
              <a:gd name="connsiteX9" fmla="*/ 276116 w 547281"/>
              <a:gd name="connsiteY9" fmla="*/ 433707 h 440973"/>
              <a:gd name="connsiteX10" fmla="*/ 276116 w 547281"/>
              <a:gd name="connsiteY10" fmla="*/ 423616 h 440973"/>
              <a:gd name="connsiteX11" fmla="*/ 265737 w 547281"/>
              <a:gd name="connsiteY11" fmla="*/ 423616 h 440973"/>
              <a:gd name="connsiteX12" fmla="*/ 258264 w 547281"/>
              <a:gd name="connsiteY12" fmla="*/ 416754 h 440973"/>
              <a:gd name="connsiteX13" fmla="*/ 265737 w 547281"/>
              <a:gd name="connsiteY13" fmla="*/ 409893 h 440973"/>
              <a:gd name="connsiteX14" fmla="*/ 276116 w 547281"/>
              <a:gd name="connsiteY14" fmla="*/ 409893 h 440973"/>
              <a:gd name="connsiteX15" fmla="*/ 276116 w 547281"/>
              <a:gd name="connsiteY15" fmla="*/ 399802 h 440973"/>
              <a:gd name="connsiteX16" fmla="*/ 283589 w 547281"/>
              <a:gd name="connsiteY16" fmla="*/ 392536 h 440973"/>
              <a:gd name="connsiteX17" fmla="*/ 313845 w 547281"/>
              <a:gd name="connsiteY17" fmla="*/ 295570 h 440973"/>
              <a:gd name="connsiteX18" fmla="*/ 302768 w 547281"/>
              <a:gd name="connsiteY18" fmla="*/ 306636 h 440973"/>
              <a:gd name="connsiteX19" fmla="*/ 313845 w 547281"/>
              <a:gd name="connsiteY19" fmla="*/ 318522 h 440973"/>
              <a:gd name="connsiteX20" fmla="*/ 325332 w 547281"/>
              <a:gd name="connsiteY20" fmla="*/ 306636 h 440973"/>
              <a:gd name="connsiteX21" fmla="*/ 313845 w 547281"/>
              <a:gd name="connsiteY21" fmla="*/ 295570 h 440973"/>
              <a:gd name="connsiteX22" fmla="*/ 419154 w 547281"/>
              <a:gd name="connsiteY22" fmla="*/ 213131 h 440973"/>
              <a:gd name="connsiteX23" fmla="*/ 419154 w 547281"/>
              <a:gd name="connsiteY23" fmla="*/ 279582 h 440973"/>
              <a:gd name="connsiteX24" fmla="*/ 435231 w 547281"/>
              <a:gd name="connsiteY24" fmla="*/ 279582 h 440973"/>
              <a:gd name="connsiteX25" fmla="*/ 435231 w 547281"/>
              <a:gd name="connsiteY25" fmla="*/ 213131 h 440973"/>
              <a:gd name="connsiteX26" fmla="*/ 469444 w 547281"/>
              <a:gd name="connsiteY26" fmla="*/ 192907 h 440973"/>
              <a:gd name="connsiteX27" fmla="*/ 469444 w 547281"/>
              <a:gd name="connsiteY27" fmla="*/ 279582 h 440973"/>
              <a:gd name="connsiteX28" fmla="*/ 485932 w 547281"/>
              <a:gd name="connsiteY28" fmla="*/ 279582 h 440973"/>
              <a:gd name="connsiteX29" fmla="*/ 485932 w 547281"/>
              <a:gd name="connsiteY29" fmla="*/ 192907 h 440973"/>
              <a:gd name="connsiteX30" fmla="*/ 122392 w 547281"/>
              <a:gd name="connsiteY30" fmla="*/ 189937 h 440973"/>
              <a:gd name="connsiteX31" fmla="*/ 129316 w 547281"/>
              <a:gd name="connsiteY31" fmla="*/ 197298 h 440973"/>
              <a:gd name="connsiteX32" fmla="*/ 129316 w 547281"/>
              <a:gd name="connsiteY32" fmla="*/ 211203 h 440973"/>
              <a:gd name="connsiteX33" fmla="*/ 133389 w 547281"/>
              <a:gd name="connsiteY33" fmla="*/ 211203 h 440973"/>
              <a:gd name="connsiteX34" fmla="*/ 152940 w 547281"/>
              <a:gd name="connsiteY34" fmla="*/ 230834 h 440973"/>
              <a:gd name="connsiteX35" fmla="*/ 146015 w 547281"/>
              <a:gd name="connsiteY35" fmla="*/ 238196 h 440973"/>
              <a:gd name="connsiteX36" fmla="*/ 138684 w 547281"/>
              <a:gd name="connsiteY36" fmla="*/ 230834 h 440973"/>
              <a:gd name="connsiteX37" fmla="*/ 133389 w 547281"/>
              <a:gd name="connsiteY37" fmla="*/ 225517 h 440973"/>
              <a:gd name="connsiteX38" fmla="*/ 118726 w 547281"/>
              <a:gd name="connsiteY38" fmla="*/ 225517 h 440973"/>
              <a:gd name="connsiteX39" fmla="*/ 105692 w 547281"/>
              <a:gd name="connsiteY39" fmla="*/ 237787 h 440973"/>
              <a:gd name="connsiteX40" fmla="*/ 112616 w 547281"/>
              <a:gd name="connsiteY40" fmla="*/ 248011 h 440973"/>
              <a:gd name="connsiteX41" fmla="*/ 137462 w 547281"/>
              <a:gd name="connsiteY41" fmla="*/ 258644 h 440973"/>
              <a:gd name="connsiteX42" fmla="*/ 152940 w 547281"/>
              <a:gd name="connsiteY42" fmla="*/ 282365 h 440973"/>
              <a:gd name="connsiteX43" fmla="*/ 129316 w 547281"/>
              <a:gd name="connsiteY43" fmla="*/ 309766 h 440973"/>
              <a:gd name="connsiteX44" fmla="*/ 129316 w 547281"/>
              <a:gd name="connsiteY44" fmla="*/ 323671 h 440973"/>
              <a:gd name="connsiteX45" fmla="*/ 122392 w 547281"/>
              <a:gd name="connsiteY45" fmla="*/ 330624 h 440973"/>
              <a:gd name="connsiteX46" fmla="*/ 115060 w 547281"/>
              <a:gd name="connsiteY46" fmla="*/ 323671 h 440973"/>
              <a:gd name="connsiteX47" fmla="*/ 115060 w 547281"/>
              <a:gd name="connsiteY47" fmla="*/ 310175 h 440973"/>
              <a:gd name="connsiteX48" fmla="*/ 111394 w 547281"/>
              <a:gd name="connsiteY48" fmla="*/ 310175 h 440973"/>
              <a:gd name="connsiteX49" fmla="*/ 91844 w 547281"/>
              <a:gd name="connsiteY49" fmla="*/ 290544 h 440973"/>
              <a:gd name="connsiteX50" fmla="*/ 98768 w 547281"/>
              <a:gd name="connsiteY50" fmla="*/ 283183 h 440973"/>
              <a:gd name="connsiteX51" fmla="*/ 105692 w 547281"/>
              <a:gd name="connsiteY51" fmla="*/ 290544 h 440973"/>
              <a:gd name="connsiteX52" fmla="*/ 111394 w 547281"/>
              <a:gd name="connsiteY52" fmla="*/ 295861 h 440973"/>
              <a:gd name="connsiteX53" fmla="*/ 125243 w 547281"/>
              <a:gd name="connsiteY53" fmla="*/ 295861 h 440973"/>
              <a:gd name="connsiteX54" fmla="*/ 138684 w 547281"/>
              <a:gd name="connsiteY54" fmla="*/ 282365 h 440973"/>
              <a:gd name="connsiteX55" fmla="*/ 132167 w 547281"/>
              <a:gd name="connsiteY55" fmla="*/ 272141 h 440973"/>
              <a:gd name="connsiteX56" fmla="*/ 107321 w 547281"/>
              <a:gd name="connsiteY56" fmla="*/ 261507 h 440973"/>
              <a:gd name="connsiteX57" fmla="*/ 91844 w 547281"/>
              <a:gd name="connsiteY57" fmla="*/ 237787 h 440973"/>
              <a:gd name="connsiteX58" fmla="*/ 115060 w 547281"/>
              <a:gd name="connsiteY58" fmla="*/ 211203 h 440973"/>
              <a:gd name="connsiteX59" fmla="*/ 115060 w 547281"/>
              <a:gd name="connsiteY59" fmla="*/ 197298 h 440973"/>
              <a:gd name="connsiteX60" fmla="*/ 122392 w 547281"/>
              <a:gd name="connsiteY60" fmla="*/ 189937 h 440973"/>
              <a:gd name="connsiteX61" fmla="*/ 368865 w 547281"/>
              <a:gd name="connsiteY61" fmla="*/ 183001 h 440973"/>
              <a:gd name="connsiteX62" fmla="*/ 368865 w 547281"/>
              <a:gd name="connsiteY62" fmla="*/ 279582 h 440973"/>
              <a:gd name="connsiteX63" fmla="*/ 384941 w 547281"/>
              <a:gd name="connsiteY63" fmla="*/ 279582 h 440973"/>
              <a:gd name="connsiteX64" fmla="*/ 384941 w 547281"/>
              <a:gd name="connsiteY64" fmla="*/ 183001 h 440973"/>
              <a:gd name="connsiteX65" fmla="*/ 89025 w 547281"/>
              <a:gd name="connsiteY65" fmla="*/ 161139 h 440973"/>
              <a:gd name="connsiteX66" fmla="*/ 15589 w 547281"/>
              <a:gd name="connsiteY66" fmla="*/ 271389 h 440973"/>
              <a:gd name="connsiteX67" fmla="*/ 15589 w 547281"/>
              <a:gd name="connsiteY67" fmla="*/ 303357 h 440973"/>
              <a:gd name="connsiteX68" fmla="*/ 15589 w 547281"/>
              <a:gd name="connsiteY68" fmla="*/ 303767 h 440973"/>
              <a:gd name="connsiteX69" fmla="*/ 119794 w 547281"/>
              <a:gd name="connsiteY69" fmla="*/ 369343 h 440973"/>
              <a:gd name="connsiteX70" fmla="*/ 228101 w 547281"/>
              <a:gd name="connsiteY70" fmla="*/ 290242 h 440973"/>
              <a:gd name="connsiteX71" fmla="*/ 228101 w 547281"/>
              <a:gd name="connsiteY71" fmla="*/ 270979 h 440973"/>
              <a:gd name="connsiteX72" fmla="*/ 214153 w 547281"/>
              <a:gd name="connsiteY72" fmla="*/ 234503 h 440973"/>
              <a:gd name="connsiteX73" fmla="*/ 212922 w 547281"/>
              <a:gd name="connsiteY73" fmla="*/ 233273 h 440973"/>
              <a:gd name="connsiteX74" fmla="*/ 154255 w 547281"/>
              <a:gd name="connsiteY74" fmla="*/ 161139 h 440973"/>
              <a:gd name="connsiteX75" fmla="*/ 301127 w 547281"/>
              <a:gd name="connsiteY75" fmla="*/ 151303 h 440973"/>
              <a:gd name="connsiteX76" fmla="*/ 228922 w 547281"/>
              <a:gd name="connsiteY76" fmla="*/ 228765 h 440973"/>
              <a:gd name="connsiteX77" fmla="*/ 298255 w 547281"/>
              <a:gd name="connsiteY77" fmla="*/ 286963 h 440973"/>
              <a:gd name="connsiteX78" fmla="*/ 308102 w 547281"/>
              <a:gd name="connsiteY78" fmla="*/ 282455 h 440973"/>
              <a:gd name="connsiteX79" fmla="*/ 308102 w 547281"/>
              <a:gd name="connsiteY79" fmla="*/ 153762 h 440973"/>
              <a:gd name="connsiteX80" fmla="*/ 301127 w 547281"/>
              <a:gd name="connsiteY80" fmla="*/ 151303 h 440973"/>
              <a:gd name="connsiteX81" fmla="*/ 341659 w 547281"/>
              <a:gd name="connsiteY81" fmla="*/ 148331 h 440973"/>
              <a:gd name="connsiteX82" fmla="*/ 348666 w 547281"/>
              <a:gd name="connsiteY82" fmla="*/ 155760 h 440973"/>
              <a:gd name="connsiteX83" fmla="*/ 348666 w 547281"/>
              <a:gd name="connsiteY83" fmla="*/ 279582 h 440973"/>
              <a:gd name="connsiteX84" fmla="*/ 354437 w 547281"/>
              <a:gd name="connsiteY84" fmla="*/ 279582 h 440973"/>
              <a:gd name="connsiteX85" fmla="*/ 354437 w 547281"/>
              <a:gd name="connsiteY85" fmla="*/ 180525 h 440973"/>
              <a:gd name="connsiteX86" fmla="*/ 366392 w 547281"/>
              <a:gd name="connsiteY86" fmla="*/ 168555 h 440973"/>
              <a:gd name="connsiteX87" fmla="*/ 387002 w 547281"/>
              <a:gd name="connsiteY87" fmla="*/ 168555 h 440973"/>
              <a:gd name="connsiteX88" fmla="*/ 399368 w 547281"/>
              <a:gd name="connsiteY88" fmla="*/ 180525 h 440973"/>
              <a:gd name="connsiteX89" fmla="*/ 399368 w 547281"/>
              <a:gd name="connsiteY89" fmla="*/ 279582 h 440973"/>
              <a:gd name="connsiteX90" fmla="*/ 405139 w 547281"/>
              <a:gd name="connsiteY90" fmla="*/ 279582 h 440973"/>
              <a:gd name="connsiteX91" fmla="*/ 405139 w 547281"/>
              <a:gd name="connsiteY91" fmla="*/ 211067 h 440973"/>
              <a:gd name="connsiteX92" fmla="*/ 408437 w 547281"/>
              <a:gd name="connsiteY92" fmla="*/ 202400 h 440973"/>
              <a:gd name="connsiteX93" fmla="*/ 416681 w 547281"/>
              <a:gd name="connsiteY93" fmla="*/ 199098 h 440973"/>
              <a:gd name="connsiteX94" fmla="*/ 437704 w 547281"/>
              <a:gd name="connsiteY94" fmla="*/ 199098 h 440973"/>
              <a:gd name="connsiteX95" fmla="*/ 449658 w 547281"/>
              <a:gd name="connsiteY95" fmla="*/ 211067 h 440973"/>
              <a:gd name="connsiteX96" fmla="*/ 449658 w 547281"/>
              <a:gd name="connsiteY96" fmla="*/ 279582 h 440973"/>
              <a:gd name="connsiteX97" fmla="*/ 455429 w 547281"/>
              <a:gd name="connsiteY97" fmla="*/ 279582 h 440973"/>
              <a:gd name="connsiteX98" fmla="*/ 455429 w 547281"/>
              <a:gd name="connsiteY98" fmla="*/ 190843 h 440973"/>
              <a:gd name="connsiteX99" fmla="*/ 467383 w 547281"/>
              <a:gd name="connsiteY99" fmla="*/ 178461 h 440973"/>
              <a:gd name="connsiteX100" fmla="*/ 487994 w 547281"/>
              <a:gd name="connsiteY100" fmla="*/ 178461 h 440973"/>
              <a:gd name="connsiteX101" fmla="*/ 499948 w 547281"/>
              <a:gd name="connsiteY101" fmla="*/ 190843 h 440973"/>
              <a:gd name="connsiteX102" fmla="*/ 499948 w 547281"/>
              <a:gd name="connsiteY102" fmla="*/ 279582 h 440973"/>
              <a:gd name="connsiteX103" fmla="*/ 513138 w 547281"/>
              <a:gd name="connsiteY103" fmla="*/ 279582 h 440973"/>
              <a:gd name="connsiteX104" fmla="*/ 520146 w 547281"/>
              <a:gd name="connsiteY104" fmla="*/ 287012 h 440973"/>
              <a:gd name="connsiteX105" fmla="*/ 513138 w 547281"/>
              <a:gd name="connsiteY105" fmla="*/ 294028 h 440973"/>
              <a:gd name="connsiteX106" fmla="*/ 494177 w 547281"/>
              <a:gd name="connsiteY106" fmla="*/ 294028 h 440973"/>
              <a:gd name="connsiteX107" fmla="*/ 491703 w 547281"/>
              <a:gd name="connsiteY107" fmla="*/ 294441 h 440973"/>
              <a:gd name="connsiteX108" fmla="*/ 463261 w 547281"/>
              <a:gd name="connsiteY108" fmla="*/ 294441 h 440973"/>
              <a:gd name="connsiteX109" fmla="*/ 461612 w 547281"/>
              <a:gd name="connsiteY109" fmla="*/ 294028 h 440973"/>
              <a:gd name="connsiteX110" fmla="*/ 443475 w 547281"/>
              <a:gd name="connsiteY110" fmla="*/ 294028 h 440973"/>
              <a:gd name="connsiteX111" fmla="*/ 441414 w 547281"/>
              <a:gd name="connsiteY111" fmla="*/ 294441 h 440973"/>
              <a:gd name="connsiteX112" fmla="*/ 412971 w 547281"/>
              <a:gd name="connsiteY112" fmla="*/ 294441 h 440973"/>
              <a:gd name="connsiteX113" fmla="*/ 410910 w 547281"/>
              <a:gd name="connsiteY113" fmla="*/ 294028 h 440973"/>
              <a:gd name="connsiteX114" fmla="*/ 392773 w 547281"/>
              <a:gd name="connsiteY114" fmla="*/ 294028 h 440973"/>
              <a:gd name="connsiteX115" fmla="*/ 391124 w 547281"/>
              <a:gd name="connsiteY115" fmla="*/ 294441 h 440973"/>
              <a:gd name="connsiteX116" fmla="*/ 362269 w 547281"/>
              <a:gd name="connsiteY116" fmla="*/ 294441 h 440973"/>
              <a:gd name="connsiteX117" fmla="*/ 360621 w 547281"/>
              <a:gd name="connsiteY117" fmla="*/ 294028 h 440973"/>
              <a:gd name="connsiteX118" fmla="*/ 348666 w 547281"/>
              <a:gd name="connsiteY118" fmla="*/ 294028 h 440973"/>
              <a:gd name="connsiteX119" fmla="*/ 334239 w 547281"/>
              <a:gd name="connsiteY119" fmla="*/ 279582 h 440973"/>
              <a:gd name="connsiteX120" fmla="*/ 334239 w 547281"/>
              <a:gd name="connsiteY120" fmla="*/ 155760 h 440973"/>
              <a:gd name="connsiteX121" fmla="*/ 341659 w 547281"/>
              <a:gd name="connsiteY121" fmla="*/ 148331 h 440973"/>
              <a:gd name="connsiteX122" fmla="*/ 313845 w 547281"/>
              <a:gd name="connsiteY122" fmla="*/ 117695 h 440973"/>
              <a:gd name="connsiteX123" fmla="*/ 302768 w 547281"/>
              <a:gd name="connsiteY123" fmla="*/ 129581 h 440973"/>
              <a:gd name="connsiteX124" fmla="*/ 313845 w 547281"/>
              <a:gd name="connsiteY124" fmla="*/ 140647 h 440973"/>
              <a:gd name="connsiteX125" fmla="*/ 325332 w 547281"/>
              <a:gd name="connsiteY125" fmla="*/ 129581 h 440973"/>
              <a:gd name="connsiteX126" fmla="*/ 313845 w 547281"/>
              <a:gd name="connsiteY126" fmla="*/ 117695 h 440973"/>
              <a:gd name="connsiteX127" fmla="*/ 479999 w 547281"/>
              <a:gd name="connsiteY127" fmla="*/ 70153 h 440973"/>
              <a:gd name="connsiteX128" fmla="*/ 479999 w 547281"/>
              <a:gd name="connsiteY128" fmla="*/ 92695 h 440973"/>
              <a:gd name="connsiteX129" fmla="*/ 486563 w 547281"/>
              <a:gd name="connsiteY129" fmla="*/ 99252 h 440973"/>
              <a:gd name="connsiteX130" fmla="*/ 518973 w 547281"/>
              <a:gd name="connsiteY130" fmla="*/ 99252 h 440973"/>
              <a:gd name="connsiteX131" fmla="*/ 99435 w 547281"/>
              <a:gd name="connsiteY131" fmla="*/ 66772 h 440973"/>
              <a:gd name="connsiteX132" fmla="*/ 73845 w 547281"/>
              <a:gd name="connsiteY132" fmla="*/ 68923 h 440973"/>
              <a:gd name="connsiteX133" fmla="*/ 101743 w 547281"/>
              <a:gd name="connsiteY133" fmla="*/ 135729 h 440973"/>
              <a:gd name="connsiteX134" fmla="*/ 106666 w 547281"/>
              <a:gd name="connsiteY134" fmla="*/ 135729 h 440973"/>
              <a:gd name="connsiteX135" fmla="*/ 93948 w 547281"/>
              <a:gd name="connsiteY135" fmla="*/ 87367 h 440973"/>
              <a:gd name="connsiteX136" fmla="*/ 99281 w 547281"/>
              <a:gd name="connsiteY136" fmla="*/ 78760 h 440973"/>
              <a:gd name="connsiteX137" fmla="*/ 107896 w 547281"/>
              <a:gd name="connsiteY137" fmla="*/ 83678 h 440973"/>
              <a:gd name="connsiteX138" fmla="*/ 120614 w 547281"/>
              <a:gd name="connsiteY138" fmla="*/ 132860 h 440973"/>
              <a:gd name="connsiteX139" fmla="*/ 134973 w 547281"/>
              <a:gd name="connsiteY139" fmla="*/ 98433 h 440973"/>
              <a:gd name="connsiteX140" fmla="*/ 143999 w 547281"/>
              <a:gd name="connsiteY140" fmla="*/ 94744 h 440973"/>
              <a:gd name="connsiteX141" fmla="*/ 148102 w 547281"/>
              <a:gd name="connsiteY141" fmla="*/ 103761 h 440973"/>
              <a:gd name="connsiteX142" fmla="*/ 134973 w 547281"/>
              <a:gd name="connsiteY142" fmla="*/ 135729 h 440973"/>
              <a:gd name="connsiteX143" fmla="*/ 141127 w 547281"/>
              <a:gd name="connsiteY143" fmla="*/ 135729 h 440973"/>
              <a:gd name="connsiteX144" fmla="*/ 174358 w 547281"/>
              <a:gd name="connsiteY144" fmla="*/ 71382 h 440973"/>
              <a:gd name="connsiteX145" fmla="*/ 127178 w 547281"/>
              <a:gd name="connsiteY145" fmla="*/ 68923 h 440973"/>
              <a:gd name="connsiteX146" fmla="*/ 99435 w 547281"/>
              <a:gd name="connsiteY146" fmla="*/ 66772 h 440973"/>
              <a:gd name="connsiteX147" fmla="*/ 324512 w 547281"/>
              <a:gd name="connsiteY147" fmla="*/ 62776 h 440973"/>
              <a:gd name="connsiteX148" fmla="*/ 322461 w 547281"/>
              <a:gd name="connsiteY148" fmla="*/ 65235 h 440973"/>
              <a:gd name="connsiteX149" fmla="*/ 322461 w 547281"/>
              <a:gd name="connsiteY149" fmla="*/ 104990 h 440973"/>
              <a:gd name="connsiteX150" fmla="*/ 339691 w 547281"/>
              <a:gd name="connsiteY150" fmla="*/ 129581 h 440973"/>
              <a:gd name="connsiteX151" fmla="*/ 322461 w 547281"/>
              <a:gd name="connsiteY151" fmla="*/ 153352 h 440973"/>
              <a:gd name="connsiteX152" fmla="*/ 322461 w 547281"/>
              <a:gd name="connsiteY152" fmla="*/ 282865 h 440973"/>
              <a:gd name="connsiteX153" fmla="*/ 339691 w 547281"/>
              <a:gd name="connsiteY153" fmla="*/ 306636 h 440973"/>
              <a:gd name="connsiteX154" fmla="*/ 322461 w 547281"/>
              <a:gd name="connsiteY154" fmla="*/ 331227 h 440973"/>
              <a:gd name="connsiteX155" fmla="*/ 322461 w 547281"/>
              <a:gd name="connsiteY155" fmla="*/ 377130 h 440973"/>
              <a:gd name="connsiteX156" fmla="*/ 324512 w 547281"/>
              <a:gd name="connsiteY156" fmla="*/ 379589 h 440973"/>
              <a:gd name="connsiteX157" fmla="*/ 530460 w 547281"/>
              <a:gd name="connsiteY157" fmla="*/ 379589 h 440973"/>
              <a:gd name="connsiteX158" fmla="*/ 532922 w 547281"/>
              <a:gd name="connsiteY158" fmla="*/ 377130 h 440973"/>
              <a:gd name="connsiteX159" fmla="*/ 532922 w 547281"/>
              <a:gd name="connsiteY159" fmla="*/ 113597 h 440973"/>
              <a:gd name="connsiteX160" fmla="*/ 486563 w 547281"/>
              <a:gd name="connsiteY160" fmla="*/ 113597 h 440973"/>
              <a:gd name="connsiteX161" fmla="*/ 465640 w 547281"/>
              <a:gd name="connsiteY161" fmla="*/ 92695 h 440973"/>
              <a:gd name="connsiteX162" fmla="*/ 465640 w 547281"/>
              <a:gd name="connsiteY162" fmla="*/ 62776 h 440973"/>
              <a:gd name="connsiteX163" fmla="*/ 324512 w 547281"/>
              <a:gd name="connsiteY163" fmla="*/ 48841 h 440973"/>
              <a:gd name="connsiteX164" fmla="*/ 472614 w 547281"/>
              <a:gd name="connsiteY164" fmla="*/ 48841 h 440973"/>
              <a:gd name="connsiteX165" fmla="*/ 476717 w 547281"/>
              <a:gd name="connsiteY165" fmla="*/ 50070 h 440973"/>
              <a:gd name="connsiteX166" fmla="*/ 544819 w 547281"/>
              <a:gd name="connsiteY166" fmla="*/ 100892 h 440973"/>
              <a:gd name="connsiteX167" fmla="*/ 547281 w 547281"/>
              <a:gd name="connsiteY167" fmla="*/ 106630 h 440973"/>
              <a:gd name="connsiteX168" fmla="*/ 547281 w 547281"/>
              <a:gd name="connsiteY168" fmla="*/ 377130 h 440973"/>
              <a:gd name="connsiteX169" fmla="*/ 530460 w 547281"/>
              <a:gd name="connsiteY169" fmla="*/ 393934 h 440973"/>
              <a:gd name="connsiteX170" fmla="*/ 324512 w 547281"/>
              <a:gd name="connsiteY170" fmla="*/ 393934 h 440973"/>
              <a:gd name="connsiteX171" fmla="*/ 308102 w 547281"/>
              <a:gd name="connsiteY171" fmla="*/ 377130 h 440973"/>
              <a:gd name="connsiteX172" fmla="*/ 308102 w 547281"/>
              <a:gd name="connsiteY172" fmla="*/ 332047 h 440973"/>
              <a:gd name="connsiteX173" fmla="*/ 287999 w 547281"/>
              <a:gd name="connsiteY173" fmla="*/ 306636 h 440973"/>
              <a:gd name="connsiteX174" fmla="*/ 290050 w 547281"/>
              <a:gd name="connsiteY174" fmla="*/ 298029 h 440973"/>
              <a:gd name="connsiteX175" fmla="*/ 239178 w 547281"/>
              <a:gd name="connsiteY175" fmla="*/ 255815 h 440973"/>
              <a:gd name="connsiteX176" fmla="*/ 242050 w 547281"/>
              <a:gd name="connsiteY176" fmla="*/ 269750 h 440973"/>
              <a:gd name="connsiteX177" fmla="*/ 242050 w 547281"/>
              <a:gd name="connsiteY177" fmla="*/ 291062 h 440973"/>
              <a:gd name="connsiteX178" fmla="*/ 119794 w 547281"/>
              <a:gd name="connsiteY178" fmla="*/ 383688 h 440973"/>
              <a:gd name="connsiteX179" fmla="*/ 1230 w 547281"/>
              <a:gd name="connsiteY179" fmla="*/ 305406 h 440973"/>
              <a:gd name="connsiteX180" fmla="*/ 1230 w 547281"/>
              <a:gd name="connsiteY180" fmla="*/ 269340 h 440973"/>
              <a:gd name="connsiteX181" fmla="*/ 73025 w 547281"/>
              <a:gd name="connsiteY181" fmla="*/ 157451 h 440973"/>
              <a:gd name="connsiteX182" fmla="*/ 71794 w 547281"/>
              <a:gd name="connsiteY182" fmla="*/ 153762 h 440973"/>
              <a:gd name="connsiteX183" fmla="*/ 75486 w 547281"/>
              <a:gd name="connsiteY183" fmla="*/ 148024 h 440973"/>
              <a:gd name="connsiteX184" fmla="*/ 73435 w 547281"/>
              <a:gd name="connsiteY184" fmla="*/ 142696 h 440973"/>
              <a:gd name="connsiteX185" fmla="*/ 80409 w 547281"/>
              <a:gd name="connsiteY185" fmla="*/ 135729 h 440973"/>
              <a:gd name="connsiteX186" fmla="*/ 86153 w 547281"/>
              <a:gd name="connsiteY186" fmla="*/ 135729 h 440973"/>
              <a:gd name="connsiteX187" fmla="*/ 61127 w 547281"/>
              <a:gd name="connsiteY187" fmla="*/ 73842 h 440973"/>
              <a:gd name="connsiteX188" fmla="*/ 61127 w 547281"/>
              <a:gd name="connsiteY188" fmla="*/ 61956 h 440973"/>
              <a:gd name="connsiteX189" fmla="*/ 70973 w 547281"/>
              <a:gd name="connsiteY189" fmla="*/ 54988 h 440973"/>
              <a:gd name="connsiteX190" fmla="*/ 128820 w 547281"/>
              <a:gd name="connsiteY190" fmla="*/ 54988 h 440973"/>
              <a:gd name="connsiteX191" fmla="*/ 174358 w 547281"/>
              <a:gd name="connsiteY191" fmla="*/ 57448 h 440973"/>
              <a:gd name="connsiteX192" fmla="*/ 186255 w 547281"/>
              <a:gd name="connsiteY192" fmla="*/ 64005 h 440973"/>
              <a:gd name="connsiteX193" fmla="*/ 187076 w 547281"/>
              <a:gd name="connsiteY193" fmla="*/ 77940 h 440973"/>
              <a:gd name="connsiteX194" fmla="*/ 157127 w 547281"/>
              <a:gd name="connsiteY194" fmla="*/ 135729 h 440973"/>
              <a:gd name="connsiteX195" fmla="*/ 164102 w 547281"/>
              <a:gd name="connsiteY195" fmla="*/ 135729 h 440973"/>
              <a:gd name="connsiteX196" fmla="*/ 171486 w 547281"/>
              <a:gd name="connsiteY196" fmla="*/ 142696 h 440973"/>
              <a:gd name="connsiteX197" fmla="*/ 169435 w 547281"/>
              <a:gd name="connsiteY197" fmla="*/ 148024 h 440973"/>
              <a:gd name="connsiteX198" fmla="*/ 173127 w 547281"/>
              <a:gd name="connsiteY198" fmla="*/ 153762 h 440973"/>
              <a:gd name="connsiteX199" fmla="*/ 171486 w 547281"/>
              <a:gd name="connsiteY199" fmla="*/ 158680 h 440973"/>
              <a:gd name="connsiteX200" fmla="*/ 219896 w 547281"/>
              <a:gd name="connsiteY200" fmla="*/ 217699 h 440973"/>
              <a:gd name="connsiteX201" fmla="*/ 291281 w 547281"/>
              <a:gd name="connsiteY201" fmla="*/ 141057 h 440973"/>
              <a:gd name="connsiteX202" fmla="*/ 287999 w 547281"/>
              <a:gd name="connsiteY202" fmla="*/ 129581 h 440973"/>
              <a:gd name="connsiteX203" fmla="*/ 308102 w 547281"/>
              <a:gd name="connsiteY203" fmla="*/ 104170 h 440973"/>
              <a:gd name="connsiteX204" fmla="*/ 308102 w 547281"/>
              <a:gd name="connsiteY204" fmla="*/ 65235 h 440973"/>
              <a:gd name="connsiteX205" fmla="*/ 324512 w 547281"/>
              <a:gd name="connsiteY205" fmla="*/ 48841 h 440973"/>
              <a:gd name="connsiteX206" fmla="*/ 204486 w 547281"/>
              <a:gd name="connsiteY206" fmla="*/ 0 h 440973"/>
              <a:gd name="connsiteX207" fmla="*/ 211948 w 547281"/>
              <a:gd name="connsiteY207" fmla="*/ 6881 h 440973"/>
              <a:gd name="connsiteX208" fmla="*/ 211948 w 547281"/>
              <a:gd name="connsiteY208" fmla="*/ 21454 h 440973"/>
              <a:gd name="connsiteX209" fmla="*/ 226871 w 547281"/>
              <a:gd name="connsiteY209" fmla="*/ 21454 h 440973"/>
              <a:gd name="connsiteX210" fmla="*/ 234333 w 547281"/>
              <a:gd name="connsiteY210" fmla="*/ 28740 h 440973"/>
              <a:gd name="connsiteX211" fmla="*/ 226871 w 547281"/>
              <a:gd name="connsiteY211" fmla="*/ 35622 h 440973"/>
              <a:gd name="connsiteX212" fmla="*/ 211948 w 547281"/>
              <a:gd name="connsiteY212" fmla="*/ 35622 h 440973"/>
              <a:gd name="connsiteX213" fmla="*/ 211948 w 547281"/>
              <a:gd name="connsiteY213" fmla="*/ 50599 h 440973"/>
              <a:gd name="connsiteX214" fmla="*/ 204486 w 547281"/>
              <a:gd name="connsiteY214" fmla="*/ 57481 h 440973"/>
              <a:gd name="connsiteX215" fmla="*/ 197438 w 547281"/>
              <a:gd name="connsiteY215" fmla="*/ 50599 h 440973"/>
              <a:gd name="connsiteX216" fmla="*/ 197438 w 547281"/>
              <a:gd name="connsiteY216" fmla="*/ 35622 h 440973"/>
              <a:gd name="connsiteX217" fmla="*/ 182100 w 547281"/>
              <a:gd name="connsiteY217" fmla="*/ 35622 h 440973"/>
              <a:gd name="connsiteX218" fmla="*/ 175053 w 547281"/>
              <a:gd name="connsiteY218" fmla="*/ 28740 h 440973"/>
              <a:gd name="connsiteX219" fmla="*/ 182100 w 547281"/>
              <a:gd name="connsiteY219" fmla="*/ 21454 h 440973"/>
              <a:gd name="connsiteX220" fmla="*/ 197438 w 547281"/>
              <a:gd name="connsiteY220" fmla="*/ 21454 h 440973"/>
              <a:gd name="connsiteX221" fmla="*/ 197438 w 547281"/>
              <a:gd name="connsiteY221" fmla="*/ 6881 h 440973"/>
              <a:gd name="connsiteX222" fmla="*/ 204486 w 547281"/>
              <a:gd name="connsiteY222" fmla="*/ 0 h 4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47281" h="440973">
                <a:moveTo>
                  <a:pt x="283589" y="392536"/>
                </a:moveTo>
                <a:cubicBezTo>
                  <a:pt x="287741" y="392536"/>
                  <a:pt x="291062" y="395362"/>
                  <a:pt x="291062" y="399802"/>
                </a:cubicBezTo>
                <a:lnTo>
                  <a:pt x="291062" y="409893"/>
                </a:lnTo>
                <a:lnTo>
                  <a:pt x="301441" y="409893"/>
                </a:lnTo>
                <a:cubicBezTo>
                  <a:pt x="305593" y="409893"/>
                  <a:pt x="308499" y="412718"/>
                  <a:pt x="308499" y="416754"/>
                </a:cubicBezTo>
                <a:cubicBezTo>
                  <a:pt x="308499" y="420387"/>
                  <a:pt x="305593" y="423616"/>
                  <a:pt x="301441" y="423616"/>
                </a:cubicBezTo>
                <a:lnTo>
                  <a:pt x="291062" y="423616"/>
                </a:lnTo>
                <a:lnTo>
                  <a:pt x="291062" y="433707"/>
                </a:lnTo>
                <a:cubicBezTo>
                  <a:pt x="291062" y="437744"/>
                  <a:pt x="287741" y="440973"/>
                  <a:pt x="283589" y="440973"/>
                </a:cubicBezTo>
                <a:cubicBezTo>
                  <a:pt x="279853" y="440973"/>
                  <a:pt x="276116" y="437744"/>
                  <a:pt x="276116" y="433707"/>
                </a:cubicBezTo>
                <a:lnTo>
                  <a:pt x="276116" y="423616"/>
                </a:lnTo>
                <a:lnTo>
                  <a:pt x="265737" y="423616"/>
                </a:lnTo>
                <a:cubicBezTo>
                  <a:pt x="262001" y="423616"/>
                  <a:pt x="258264" y="420387"/>
                  <a:pt x="258264" y="416754"/>
                </a:cubicBezTo>
                <a:cubicBezTo>
                  <a:pt x="258264" y="412718"/>
                  <a:pt x="262001" y="409893"/>
                  <a:pt x="265737" y="409893"/>
                </a:cubicBezTo>
                <a:lnTo>
                  <a:pt x="276116" y="409893"/>
                </a:lnTo>
                <a:lnTo>
                  <a:pt x="276116" y="399802"/>
                </a:lnTo>
                <a:cubicBezTo>
                  <a:pt x="276116" y="395362"/>
                  <a:pt x="279853" y="392536"/>
                  <a:pt x="283589" y="392536"/>
                </a:cubicBezTo>
                <a:close/>
                <a:moveTo>
                  <a:pt x="313845" y="295570"/>
                </a:moveTo>
                <a:cubicBezTo>
                  <a:pt x="307691" y="295570"/>
                  <a:pt x="302768" y="300898"/>
                  <a:pt x="302768" y="306636"/>
                </a:cubicBezTo>
                <a:cubicBezTo>
                  <a:pt x="302768" y="313194"/>
                  <a:pt x="307691" y="318522"/>
                  <a:pt x="313845" y="318522"/>
                </a:cubicBezTo>
                <a:cubicBezTo>
                  <a:pt x="320409" y="318522"/>
                  <a:pt x="325332" y="313194"/>
                  <a:pt x="325332" y="306636"/>
                </a:cubicBezTo>
                <a:cubicBezTo>
                  <a:pt x="325332" y="300898"/>
                  <a:pt x="320409" y="295570"/>
                  <a:pt x="313845" y="295570"/>
                </a:cubicBezTo>
                <a:close/>
                <a:moveTo>
                  <a:pt x="419154" y="213131"/>
                </a:moveTo>
                <a:lnTo>
                  <a:pt x="419154" y="279582"/>
                </a:lnTo>
                <a:lnTo>
                  <a:pt x="435231" y="279582"/>
                </a:lnTo>
                <a:lnTo>
                  <a:pt x="435231" y="213131"/>
                </a:lnTo>
                <a:close/>
                <a:moveTo>
                  <a:pt x="469444" y="192907"/>
                </a:moveTo>
                <a:lnTo>
                  <a:pt x="469444" y="279582"/>
                </a:lnTo>
                <a:lnTo>
                  <a:pt x="485932" y="279582"/>
                </a:lnTo>
                <a:lnTo>
                  <a:pt x="485932" y="192907"/>
                </a:lnTo>
                <a:close/>
                <a:moveTo>
                  <a:pt x="122392" y="189937"/>
                </a:moveTo>
                <a:cubicBezTo>
                  <a:pt x="126465" y="189937"/>
                  <a:pt x="129316" y="193209"/>
                  <a:pt x="129316" y="197298"/>
                </a:cubicBezTo>
                <a:lnTo>
                  <a:pt x="129316" y="211203"/>
                </a:lnTo>
                <a:lnTo>
                  <a:pt x="133389" y="211203"/>
                </a:lnTo>
                <a:cubicBezTo>
                  <a:pt x="143979" y="211203"/>
                  <a:pt x="152940" y="220201"/>
                  <a:pt x="152940" y="230834"/>
                </a:cubicBezTo>
                <a:cubicBezTo>
                  <a:pt x="152940" y="234924"/>
                  <a:pt x="149681" y="238196"/>
                  <a:pt x="146015" y="238196"/>
                </a:cubicBezTo>
                <a:cubicBezTo>
                  <a:pt x="141942" y="238196"/>
                  <a:pt x="138684" y="234924"/>
                  <a:pt x="138684" y="230834"/>
                </a:cubicBezTo>
                <a:cubicBezTo>
                  <a:pt x="138684" y="227971"/>
                  <a:pt x="136240" y="225517"/>
                  <a:pt x="133389" y="225517"/>
                </a:cubicBezTo>
                <a:lnTo>
                  <a:pt x="118726" y="225517"/>
                </a:lnTo>
                <a:cubicBezTo>
                  <a:pt x="111802" y="225517"/>
                  <a:pt x="105692" y="230834"/>
                  <a:pt x="105692" y="237787"/>
                </a:cubicBezTo>
                <a:cubicBezTo>
                  <a:pt x="105692" y="242285"/>
                  <a:pt x="108543" y="246784"/>
                  <a:pt x="112616" y="248011"/>
                </a:cubicBezTo>
                <a:lnTo>
                  <a:pt x="137462" y="258644"/>
                </a:lnTo>
                <a:cubicBezTo>
                  <a:pt x="146830" y="262734"/>
                  <a:pt x="152940" y="272141"/>
                  <a:pt x="152940" y="282365"/>
                </a:cubicBezTo>
                <a:cubicBezTo>
                  <a:pt x="152940" y="295861"/>
                  <a:pt x="142757" y="307312"/>
                  <a:pt x="129316" y="309766"/>
                </a:cubicBezTo>
                <a:lnTo>
                  <a:pt x="129316" y="323671"/>
                </a:lnTo>
                <a:cubicBezTo>
                  <a:pt x="129316" y="327352"/>
                  <a:pt x="126465" y="330624"/>
                  <a:pt x="122392" y="330624"/>
                </a:cubicBezTo>
                <a:cubicBezTo>
                  <a:pt x="118726" y="330624"/>
                  <a:pt x="115060" y="327352"/>
                  <a:pt x="115060" y="323671"/>
                </a:cubicBezTo>
                <a:lnTo>
                  <a:pt x="115060" y="310175"/>
                </a:lnTo>
                <a:lnTo>
                  <a:pt x="111394" y="310175"/>
                </a:lnTo>
                <a:cubicBezTo>
                  <a:pt x="100805" y="310175"/>
                  <a:pt x="91844" y="301587"/>
                  <a:pt x="91844" y="290544"/>
                </a:cubicBezTo>
                <a:cubicBezTo>
                  <a:pt x="91844" y="286455"/>
                  <a:pt x="95102" y="283183"/>
                  <a:pt x="98768" y="283183"/>
                </a:cubicBezTo>
                <a:cubicBezTo>
                  <a:pt x="102841" y="283183"/>
                  <a:pt x="105692" y="286455"/>
                  <a:pt x="105692" y="290544"/>
                </a:cubicBezTo>
                <a:cubicBezTo>
                  <a:pt x="105692" y="293407"/>
                  <a:pt x="108543" y="295861"/>
                  <a:pt x="111394" y="295861"/>
                </a:cubicBezTo>
                <a:lnTo>
                  <a:pt x="125243" y="295861"/>
                </a:lnTo>
                <a:cubicBezTo>
                  <a:pt x="132574" y="295861"/>
                  <a:pt x="138684" y="289726"/>
                  <a:pt x="138684" y="282365"/>
                </a:cubicBezTo>
                <a:cubicBezTo>
                  <a:pt x="138684" y="277866"/>
                  <a:pt x="135833" y="273776"/>
                  <a:pt x="132167" y="272141"/>
                </a:cubicBezTo>
                <a:lnTo>
                  <a:pt x="107321" y="261507"/>
                </a:lnTo>
                <a:cubicBezTo>
                  <a:pt x="97953" y="257417"/>
                  <a:pt x="91844" y="248011"/>
                  <a:pt x="91844" y="237787"/>
                </a:cubicBezTo>
                <a:cubicBezTo>
                  <a:pt x="91844" y="224291"/>
                  <a:pt x="102434" y="213248"/>
                  <a:pt x="115060" y="211203"/>
                </a:cubicBezTo>
                <a:lnTo>
                  <a:pt x="115060" y="197298"/>
                </a:lnTo>
                <a:cubicBezTo>
                  <a:pt x="115060" y="193209"/>
                  <a:pt x="118726" y="189937"/>
                  <a:pt x="122392" y="189937"/>
                </a:cubicBezTo>
                <a:close/>
                <a:moveTo>
                  <a:pt x="368865" y="183001"/>
                </a:moveTo>
                <a:lnTo>
                  <a:pt x="368865" y="279582"/>
                </a:lnTo>
                <a:lnTo>
                  <a:pt x="384941" y="279582"/>
                </a:lnTo>
                <a:lnTo>
                  <a:pt x="384941" y="183001"/>
                </a:lnTo>
                <a:close/>
                <a:moveTo>
                  <a:pt x="89025" y="161139"/>
                </a:moveTo>
                <a:cubicBezTo>
                  <a:pt x="66050" y="185321"/>
                  <a:pt x="20512" y="237371"/>
                  <a:pt x="15589" y="271389"/>
                </a:cubicBezTo>
                <a:cubicBezTo>
                  <a:pt x="13538" y="282455"/>
                  <a:pt x="13538" y="293521"/>
                  <a:pt x="15589" y="303357"/>
                </a:cubicBezTo>
                <a:lnTo>
                  <a:pt x="15589" y="303767"/>
                </a:lnTo>
                <a:cubicBezTo>
                  <a:pt x="15589" y="306636"/>
                  <a:pt x="23794" y="369343"/>
                  <a:pt x="119794" y="369343"/>
                </a:cubicBezTo>
                <a:cubicBezTo>
                  <a:pt x="221127" y="369343"/>
                  <a:pt x="228101" y="293521"/>
                  <a:pt x="228101" y="290242"/>
                </a:cubicBezTo>
                <a:cubicBezTo>
                  <a:pt x="228512" y="284094"/>
                  <a:pt x="228512" y="277537"/>
                  <a:pt x="228101" y="270979"/>
                </a:cubicBezTo>
                <a:cubicBezTo>
                  <a:pt x="226871" y="259913"/>
                  <a:pt x="221537" y="247208"/>
                  <a:pt x="214153" y="234503"/>
                </a:cubicBezTo>
                <a:cubicBezTo>
                  <a:pt x="213332" y="234093"/>
                  <a:pt x="212922" y="233683"/>
                  <a:pt x="212922" y="233273"/>
                </a:cubicBezTo>
                <a:cubicBezTo>
                  <a:pt x="196512" y="205813"/>
                  <a:pt x="169845" y="177124"/>
                  <a:pt x="154255" y="161139"/>
                </a:cubicBezTo>
                <a:close/>
                <a:moveTo>
                  <a:pt x="301127" y="151303"/>
                </a:moveTo>
                <a:lnTo>
                  <a:pt x="228922" y="228765"/>
                </a:lnTo>
                <a:lnTo>
                  <a:pt x="298255" y="286963"/>
                </a:lnTo>
                <a:cubicBezTo>
                  <a:pt x="301538" y="284504"/>
                  <a:pt x="304409" y="282865"/>
                  <a:pt x="308102" y="282455"/>
                </a:cubicBezTo>
                <a:lnTo>
                  <a:pt x="308102" y="153762"/>
                </a:lnTo>
                <a:cubicBezTo>
                  <a:pt x="305230" y="153762"/>
                  <a:pt x="303179" y="152942"/>
                  <a:pt x="301127" y="151303"/>
                </a:cubicBezTo>
                <a:close/>
                <a:moveTo>
                  <a:pt x="341659" y="148331"/>
                </a:moveTo>
                <a:cubicBezTo>
                  <a:pt x="345369" y="148331"/>
                  <a:pt x="348666" y="151220"/>
                  <a:pt x="348666" y="155760"/>
                </a:cubicBezTo>
                <a:lnTo>
                  <a:pt x="348666" y="279582"/>
                </a:lnTo>
                <a:lnTo>
                  <a:pt x="354437" y="279582"/>
                </a:lnTo>
                <a:lnTo>
                  <a:pt x="354437" y="180525"/>
                </a:lnTo>
                <a:cubicBezTo>
                  <a:pt x="354437" y="173921"/>
                  <a:pt x="359796" y="168555"/>
                  <a:pt x="366392" y="168555"/>
                </a:cubicBezTo>
                <a:lnTo>
                  <a:pt x="387002" y="168555"/>
                </a:lnTo>
                <a:cubicBezTo>
                  <a:pt x="393597" y="168555"/>
                  <a:pt x="399368" y="173921"/>
                  <a:pt x="399368" y="180525"/>
                </a:cubicBezTo>
                <a:lnTo>
                  <a:pt x="399368" y="279582"/>
                </a:lnTo>
                <a:lnTo>
                  <a:pt x="405139" y="279582"/>
                </a:lnTo>
                <a:lnTo>
                  <a:pt x="405139" y="211067"/>
                </a:lnTo>
                <a:cubicBezTo>
                  <a:pt x="405139" y="207353"/>
                  <a:pt x="406376" y="204464"/>
                  <a:pt x="408437" y="202400"/>
                </a:cubicBezTo>
                <a:cubicBezTo>
                  <a:pt x="410910" y="199923"/>
                  <a:pt x="413796" y="198685"/>
                  <a:pt x="416681" y="199098"/>
                </a:cubicBezTo>
                <a:lnTo>
                  <a:pt x="437704" y="199098"/>
                </a:lnTo>
                <a:cubicBezTo>
                  <a:pt x="443887" y="199098"/>
                  <a:pt x="449658" y="204051"/>
                  <a:pt x="449658" y="211067"/>
                </a:cubicBezTo>
                <a:lnTo>
                  <a:pt x="449658" y="279582"/>
                </a:lnTo>
                <a:lnTo>
                  <a:pt x="455429" y="279582"/>
                </a:lnTo>
                <a:lnTo>
                  <a:pt x="455429" y="190843"/>
                </a:lnTo>
                <a:cubicBezTo>
                  <a:pt x="455429" y="183826"/>
                  <a:pt x="460788" y="178461"/>
                  <a:pt x="467383" y="178461"/>
                </a:cubicBezTo>
                <a:lnTo>
                  <a:pt x="487994" y="178461"/>
                </a:lnTo>
                <a:cubicBezTo>
                  <a:pt x="494589" y="178461"/>
                  <a:pt x="499948" y="183826"/>
                  <a:pt x="499948" y="190843"/>
                </a:cubicBezTo>
                <a:lnTo>
                  <a:pt x="499948" y="279582"/>
                </a:lnTo>
                <a:lnTo>
                  <a:pt x="513138" y="279582"/>
                </a:lnTo>
                <a:cubicBezTo>
                  <a:pt x="516848" y="279582"/>
                  <a:pt x="520146" y="282884"/>
                  <a:pt x="520146" y="287012"/>
                </a:cubicBezTo>
                <a:cubicBezTo>
                  <a:pt x="520146" y="290726"/>
                  <a:pt x="516848" y="294028"/>
                  <a:pt x="513138" y="294028"/>
                </a:cubicBezTo>
                <a:lnTo>
                  <a:pt x="494177" y="294028"/>
                </a:lnTo>
                <a:cubicBezTo>
                  <a:pt x="492940" y="294441"/>
                  <a:pt x="492940" y="294441"/>
                  <a:pt x="491703" y="294441"/>
                </a:cubicBezTo>
                <a:lnTo>
                  <a:pt x="463261" y="294441"/>
                </a:lnTo>
                <a:cubicBezTo>
                  <a:pt x="462849" y="294441"/>
                  <a:pt x="462024" y="294441"/>
                  <a:pt x="461612" y="294028"/>
                </a:cubicBezTo>
                <a:lnTo>
                  <a:pt x="443475" y="294028"/>
                </a:lnTo>
                <a:cubicBezTo>
                  <a:pt x="442650" y="294441"/>
                  <a:pt x="442238" y="294441"/>
                  <a:pt x="441414" y="294441"/>
                </a:cubicBezTo>
                <a:lnTo>
                  <a:pt x="412971" y="294441"/>
                </a:lnTo>
                <a:cubicBezTo>
                  <a:pt x="412147" y="294441"/>
                  <a:pt x="411735" y="294441"/>
                  <a:pt x="410910" y="294028"/>
                </a:cubicBezTo>
                <a:lnTo>
                  <a:pt x="392773" y="294028"/>
                </a:lnTo>
                <a:cubicBezTo>
                  <a:pt x="392361" y="294441"/>
                  <a:pt x="391949" y="294441"/>
                  <a:pt x="391124" y="294441"/>
                </a:cubicBezTo>
                <a:lnTo>
                  <a:pt x="362269" y="294441"/>
                </a:lnTo>
                <a:cubicBezTo>
                  <a:pt x="361857" y="294441"/>
                  <a:pt x="361033" y="294441"/>
                  <a:pt x="360621" y="294028"/>
                </a:cubicBezTo>
                <a:lnTo>
                  <a:pt x="348666" y="294028"/>
                </a:lnTo>
                <a:cubicBezTo>
                  <a:pt x="340834" y="294028"/>
                  <a:pt x="334239" y="287424"/>
                  <a:pt x="334239" y="279582"/>
                </a:cubicBezTo>
                <a:lnTo>
                  <a:pt x="334239" y="155760"/>
                </a:lnTo>
                <a:cubicBezTo>
                  <a:pt x="334239" y="151220"/>
                  <a:pt x="337125" y="148331"/>
                  <a:pt x="341659" y="148331"/>
                </a:cubicBezTo>
                <a:close/>
                <a:moveTo>
                  <a:pt x="313845" y="117695"/>
                </a:moveTo>
                <a:cubicBezTo>
                  <a:pt x="307691" y="117695"/>
                  <a:pt x="302768" y="123023"/>
                  <a:pt x="302768" y="129581"/>
                </a:cubicBezTo>
                <a:cubicBezTo>
                  <a:pt x="302768" y="135319"/>
                  <a:pt x="307691" y="140647"/>
                  <a:pt x="313845" y="140647"/>
                </a:cubicBezTo>
                <a:cubicBezTo>
                  <a:pt x="320409" y="140647"/>
                  <a:pt x="325332" y="135319"/>
                  <a:pt x="325332" y="129581"/>
                </a:cubicBezTo>
                <a:cubicBezTo>
                  <a:pt x="325332" y="123023"/>
                  <a:pt x="320409" y="117695"/>
                  <a:pt x="313845" y="117695"/>
                </a:cubicBezTo>
                <a:close/>
                <a:moveTo>
                  <a:pt x="479999" y="70153"/>
                </a:moveTo>
                <a:lnTo>
                  <a:pt x="479999" y="92695"/>
                </a:lnTo>
                <a:cubicBezTo>
                  <a:pt x="479999" y="96383"/>
                  <a:pt x="482871" y="99252"/>
                  <a:pt x="486563" y="99252"/>
                </a:cubicBezTo>
                <a:lnTo>
                  <a:pt x="518973" y="99252"/>
                </a:lnTo>
                <a:close/>
                <a:moveTo>
                  <a:pt x="99435" y="66772"/>
                </a:moveTo>
                <a:cubicBezTo>
                  <a:pt x="90666" y="66567"/>
                  <a:pt x="82255" y="67079"/>
                  <a:pt x="73845" y="68923"/>
                </a:cubicBezTo>
                <a:lnTo>
                  <a:pt x="101743" y="135729"/>
                </a:lnTo>
                <a:lnTo>
                  <a:pt x="106666" y="135729"/>
                </a:lnTo>
                <a:lnTo>
                  <a:pt x="93948" y="87367"/>
                </a:lnTo>
                <a:cubicBezTo>
                  <a:pt x="93127" y="83678"/>
                  <a:pt x="95179" y="79579"/>
                  <a:pt x="99281" y="78760"/>
                </a:cubicBezTo>
                <a:cubicBezTo>
                  <a:pt x="102973" y="77530"/>
                  <a:pt x="106666" y="79989"/>
                  <a:pt x="107896" y="83678"/>
                </a:cubicBezTo>
                <a:lnTo>
                  <a:pt x="120614" y="132860"/>
                </a:lnTo>
                <a:lnTo>
                  <a:pt x="134973" y="98433"/>
                </a:lnTo>
                <a:cubicBezTo>
                  <a:pt x="136204" y="94744"/>
                  <a:pt x="140717" y="93104"/>
                  <a:pt x="143999" y="94744"/>
                </a:cubicBezTo>
                <a:cubicBezTo>
                  <a:pt x="147691" y="96383"/>
                  <a:pt x="149743" y="100482"/>
                  <a:pt x="148102" y="103761"/>
                </a:cubicBezTo>
                <a:lnTo>
                  <a:pt x="134973" y="135729"/>
                </a:lnTo>
                <a:lnTo>
                  <a:pt x="141127" y="135729"/>
                </a:lnTo>
                <a:lnTo>
                  <a:pt x="174358" y="71382"/>
                </a:lnTo>
                <a:cubicBezTo>
                  <a:pt x="157127" y="72202"/>
                  <a:pt x="141948" y="70563"/>
                  <a:pt x="127178" y="68923"/>
                </a:cubicBezTo>
                <a:cubicBezTo>
                  <a:pt x="117332" y="67899"/>
                  <a:pt x="108204" y="66977"/>
                  <a:pt x="99435" y="66772"/>
                </a:cubicBezTo>
                <a:close/>
                <a:moveTo>
                  <a:pt x="324512" y="62776"/>
                </a:moveTo>
                <a:cubicBezTo>
                  <a:pt x="323281" y="62776"/>
                  <a:pt x="322461" y="64005"/>
                  <a:pt x="322461" y="65235"/>
                </a:cubicBezTo>
                <a:lnTo>
                  <a:pt x="322461" y="104990"/>
                </a:lnTo>
                <a:cubicBezTo>
                  <a:pt x="332307" y="108269"/>
                  <a:pt x="339691" y="117695"/>
                  <a:pt x="339691" y="129581"/>
                </a:cubicBezTo>
                <a:cubicBezTo>
                  <a:pt x="339691" y="140237"/>
                  <a:pt x="332307" y="150074"/>
                  <a:pt x="322461" y="153352"/>
                </a:cubicBezTo>
                <a:lnTo>
                  <a:pt x="322461" y="282865"/>
                </a:lnTo>
                <a:cubicBezTo>
                  <a:pt x="332307" y="286553"/>
                  <a:pt x="339691" y="295980"/>
                  <a:pt x="339691" y="306636"/>
                </a:cubicBezTo>
                <a:cubicBezTo>
                  <a:pt x="339691" y="318522"/>
                  <a:pt x="332307" y="327948"/>
                  <a:pt x="322461" y="331227"/>
                </a:cubicBezTo>
                <a:lnTo>
                  <a:pt x="322461" y="377130"/>
                </a:lnTo>
                <a:cubicBezTo>
                  <a:pt x="322461" y="378360"/>
                  <a:pt x="323281" y="379589"/>
                  <a:pt x="324512" y="379589"/>
                </a:cubicBezTo>
                <a:lnTo>
                  <a:pt x="530460" y="379589"/>
                </a:lnTo>
                <a:cubicBezTo>
                  <a:pt x="532101" y="379589"/>
                  <a:pt x="532922" y="378360"/>
                  <a:pt x="532922" y="377130"/>
                </a:cubicBezTo>
                <a:lnTo>
                  <a:pt x="532922" y="113597"/>
                </a:lnTo>
                <a:lnTo>
                  <a:pt x="486563" y="113597"/>
                </a:lnTo>
                <a:cubicBezTo>
                  <a:pt x="475076" y="113597"/>
                  <a:pt x="465640" y="104170"/>
                  <a:pt x="465640" y="92695"/>
                </a:cubicBezTo>
                <a:lnTo>
                  <a:pt x="465640" y="62776"/>
                </a:lnTo>
                <a:close/>
                <a:moveTo>
                  <a:pt x="324512" y="48841"/>
                </a:moveTo>
                <a:lnTo>
                  <a:pt x="472614" y="48841"/>
                </a:lnTo>
                <a:cubicBezTo>
                  <a:pt x="474255" y="48841"/>
                  <a:pt x="475896" y="49251"/>
                  <a:pt x="476717" y="50070"/>
                </a:cubicBezTo>
                <a:lnTo>
                  <a:pt x="544819" y="100892"/>
                </a:lnTo>
                <a:cubicBezTo>
                  <a:pt x="546460" y="102121"/>
                  <a:pt x="547281" y="104170"/>
                  <a:pt x="547281" y="106630"/>
                </a:cubicBezTo>
                <a:lnTo>
                  <a:pt x="547281" y="377130"/>
                </a:lnTo>
                <a:cubicBezTo>
                  <a:pt x="547281" y="386147"/>
                  <a:pt x="539896" y="393934"/>
                  <a:pt x="530460" y="393934"/>
                </a:cubicBezTo>
                <a:lnTo>
                  <a:pt x="324512" y="393934"/>
                </a:lnTo>
                <a:cubicBezTo>
                  <a:pt x="315486" y="393934"/>
                  <a:pt x="308102" y="386147"/>
                  <a:pt x="308102" y="377130"/>
                </a:cubicBezTo>
                <a:lnTo>
                  <a:pt x="308102" y="332047"/>
                </a:lnTo>
                <a:cubicBezTo>
                  <a:pt x="297025" y="329178"/>
                  <a:pt x="287999" y="319341"/>
                  <a:pt x="287999" y="306636"/>
                </a:cubicBezTo>
                <a:cubicBezTo>
                  <a:pt x="287999" y="303767"/>
                  <a:pt x="288820" y="300898"/>
                  <a:pt x="290050" y="298029"/>
                </a:cubicBezTo>
                <a:lnTo>
                  <a:pt x="239178" y="255815"/>
                </a:lnTo>
                <a:cubicBezTo>
                  <a:pt x="240819" y="260733"/>
                  <a:pt x="241640" y="265241"/>
                  <a:pt x="242050" y="269750"/>
                </a:cubicBezTo>
                <a:cubicBezTo>
                  <a:pt x="242871" y="276717"/>
                  <a:pt x="242871" y="284094"/>
                  <a:pt x="242050" y="291062"/>
                </a:cubicBezTo>
                <a:cubicBezTo>
                  <a:pt x="242050" y="291881"/>
                  <a:pt x="234666" y="383688"/>
                  <a:pt x="119794" y="383688"/>
                </a:cubicBezTo>
                <a:cubicBezTo>
                  <a:pt x="14358" y="383688"/>
                  <a:pt x="2050" y="311554"/>
                  <a:pt x="1230" y="305406"/>
                </a:cubicBezTo>
                <a:cubicBezTo>
                  <a:pt x="-411" y="293931"/>
                  <a:pt x="-411" y="282045"/>
                  <a:pt x="1230" y="269340"/>
                </a:cubicBezTo>
                <a:cubicBezTo>
                  <a:pt x="6973" y="233683"/>
                  <a:pt x="47999" y="184911"/>
                  <a:pt x="73025" y="157451"/>
                </a:cubicBezTo>
                <a:cubicBezTo>
                  <a:pt x="72204" y="156631"/>
                  <a:pt x="71794" y="155402"/>
                  <a:pt x="71794" y="153762"/>
                </a:cubicBezTo>
                <a:cubicBezTo>
                  <a:pt x="71794" y="151713"/>
                  <a:pt x="73435" y="149254"/>
                  <a:pt x="75486" y="148024"/>
                </a:cubicBezTo>
                <a:cubicBezTo>
                  <a:pt x="74255" y="146795"/>
                  <a:pt x="73435" y="144746"/>
                  <a:pt x="73435" y="142696"/>
                </a:cubicBezTo>
                <a:cubicBezTo>
                  <a:pt x="73435" y="138598"/>
                  <a:pt x="76307" y="135729"/>
                  <a:pt x="80409" y="135729"/>
                </a:cubicBezTo>
                <a:lnTo>
                  <a:pt x="86153" y="135729"/>
                </a:lnTo>
                <a:lnTo>
                  <a:pt x="61127" y="73842"/>
                </a:lnTo>
                <a:cubicBezTo>
                  <a:pt x="59076" y="70153"/>
                  <a:pt x="59486" y="65645"/>
                  <a:pt x="61127" y="61956"/>
                </a:cubicBezTo>
                <a:cubicBezTo>
                  <a:pt x="63589" y="58267"/>
                  <a:pt x="66871" y="55808"/>
                  <a:pt x="70973" y="54988"/>
                </a:cubicBezTo>
                <a:cubicBezTo>
                  <a:pt x="89435" y="50890"/>
                  <a:pt x="108307" y="52939"/>
                  <a:pt x="128820" y="54988"/>
                </a:cubicBezTo>
                <a:cubicBezTo>
                  <a:pt x="143178" y="56218"/>
                  <a:pt x="157948" y="57857"/>
                  <a:pt x="174358" y="57448"/>
                </a:cubicBezTo>
                <a:cubicBezTo>
                  <a:pt x="178871" y="57038"/>
                  <a:pt x="183794" y="59497"/>
                  <a:pt x="186255" y="64005"/>
                </a:cubicBezTo>
                <a:cubicBezTo>
                  <a:pt x="189127" y="68104"/>
                  <a:pt x="189127" y="73432"/>
                  <a:pt x="187076" y="77940"/>
                </a:cubicBezTo>
                <a:lnTo>
                  <a:pt x="157127" y="135729"/>
                </a:lnTo>
                <a:lnTo>
                  <a:pt x="164102" y="135729"/>
                </a:lnTo>
                <a:cubicBezTo>
                  <a:pt x="168204" y="135729"/>
                  <a:pt x="171486" y="138598"/>
                  <a:pt x="171486" y="142696"/>
                </a:cubicBezTo>
                <a:cubicBezTo>
                  <a:pt x="171486" y="144746"/>
                  <a:pt x="170666" y="146795"/>
                  <a:pt x="169435" y="148024"/>
                </a:cubicBezTo>
                <a:cubicBezTo>
                  <a:pt x="171486" y="149254"/>
                  <a:pt x="173127" y="151713"/>
                  <a:pt x="173127" y="153762"/>
                </a:cubicBezTo>
                <a:cubicBezTo>
                  <a:pt x="173127" y="155811"/>
                  <a:pt x="172307" y="157451"/>
                  <a:pt x="171486" y="158680"/>
                </a:cubicBezTo>
                <a:cubicBezTo>
                  <a:pt x="185845" y="173845"/>
                  <a:pt x="204717" y="195157"/>
                  <a:pt x="219896" y="217699"/>
                </a:cubicBezTo>
                <a:lnTo>
                  <a:pt x="291281" y="141057"/>
                </a:lnTo>
                <a:cubicBezTo>
                  <a:pt x="289230" y="137368"/>
                  <a:pt x="287999" y="133270"/>
                  <a:pt x="287999" y="129581"/>
                </a:cubicBezTo>
                <a:cubicBezTo>
                  <a:pt x="287999" y="117286"/>
                  <a:pt x="297025" y="107039"/>
                  <a:pt x="308102" y="104170"/>
                </a:cubicBezTo>
                <a:lnTo>
                  <a:pt x="308102" y="65235"/>
                </a:lnTo>
                <a:cubicBezTo>
                  <a:pt x="308102" y="56218"/>
                  <a:pt x="315486" y="48841"/>
                  <a:pt x="324512" y="48841"/>
                </a:cubicBezTo>
                <a:close/>
                <a:moveTo>
                  <a:pt x="204486" y="0"/>
                </a:moveTo>
                <a:cubicBezTo>
                  <a:pt x="208631" y="0"/>
                  <a:pt x="211948" y="2833"/>
                  <a:pt x="211948" y="6881"/>
                </a:cubicBezTo>
                <a:lnTo>
                  <a:pt x="211948" y="21454"/>
                </a:lnTo>
                <a:lnTo>
                  <a:pt x="226871" y="21454"/>
                </a:lnTo>
                <a:cubicBezTo>
                  <a:pt x="231017" y="21454"/>
                  <a:pt x="234333" y="24692"/>
                  <a:pt x="234333" y="28740"/>
                </a:cubicBezTo>
                <a:cubicBezTo>
                  <a:pt x="234333" y="32384"/>
                  <a:pt x="231017" y="35622"/>
                  <a:pt x="226871" y="35622"/>
                </a:cubicBezTo>
                <a:lnTo>
                  <a:pt x="211948" y="35622"/>
                </a:lnTo>
                <a:lnTo>
                  <a:pt x="211948" y="50599"/>
                </a:lnTo>
                <a:cubicBezTo>
                  <a:pt x="211948" y="54647"/>
                  <a:pt x="208631" y="57481"/>
                  <a:pt x="204486" y="57481"/>
                </a:cubicBezTo>
                <a:cubicBezTo>
                  <a:pt x="200755" y="57481"/>
                  <a:pt x="197438" y="54647"/>
                  <a:pt x="197438" y="50599"/>
                </a:cubicBezTo>
                <a:lnTo>
                  <a:pt x="197438" y="35622"/>
                </a:lnTo>
                <a:lnTo>
                  <a:pt x="182100" y="35622"/>
                </a:lnTo>
                <a:cubicBezTo>
                  <a:pt x="178369" y="35622"/>
                  <a:pt x="175053" y="32384"/>
                  <a:pt x="175053" y="28740"/>
                </a:cubicBezTo>
                <a:cubicBezTo>
                  <a:pt x="175053" y="24692"/>
                  <a:pt x="178369" y="21454"/>
                  <a:pt x="182100" y="21454"/>
                </a:cubicBezTo>
                <a:lnTo>
                  <a:pt x="197438" y="21454"/>
                </a:lnTo>
                <a:lnTo>
                  <a:pt x="197438" y="6881"/>
                </a:lnTo>
                <a:cubicBezTo>
                  <a:pt x="197438" y="2833"/>
                  <a:pt x="200755" y="0"/>
                  <a:pt x="204486"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4" name="Freeform 36">
            <a:extLst>
              <a:ext uri="{FF2B5EF4-FFF2-40B4-BE49-F238E27FC236}">
                <a16:creationId xmlns:a16="http://schemas.microsoft.com/office/drawing/2014/main" id="{BCF9BC27-64C6-E522-B88D-853F6A6A71FF}"/>
              </a:ext>
            </a:extLst>
          </p:cNvPr>
          <p:cNvSpPr>
            <a:spLocks noChangeArrowheads="1"/>
          </p:cNvSpPr>
          <p:nvPr/>
        </p:nvSpPr>
        <p:spPr bwMode="auto">
          <a:xfrm>
            <a:off x="4283808" y="3655886"/>
            <a:ext cx="232244" cy="269039"/>
          </a:xfrm>
          <a:custGeom>
            <a:avLst/>
            <a:gdLst>
              <a:gd name="connsiteX0" fmla="*/ 270010 w 547708"/>
              <a:gd name="connsiteY0" fmla="*/ 83210 h 359566"/>
              <a:gd name="connsiteX1" fmla="*/ 277057 w 547708"/>
              <a:gd name="connsiteY1" fmla="*/ 90597 h 359566"/>
              <a:gd name="connsiteX2" fmla="*/ 277057 w 547708"/>
              <a:gd name="connsiteY2" fmla="*/ 111527 h 359566"/>
              <a:gd name="connsiteX3" fmla="*/ 285348 w 547708"/>
              <a:gd name="connsiteY3" fmla="*/ 111527 h 359566"/>
              <a:gd name="connsiteX4" fmla="*/ 309807 w 547708"/>
              <a:gd name="connsiteY4" fmla="*/ 136151 h 359566"/>
              <a:gd name="connsiteX5" fmla="*/ 302345 w 547708"/>
              <a:gd name="connsiteY5" fmla="*/ 143128 h 359566"/>
              <a:gd name="connsiteX6" fmla="*/ 295297 w 547708"/>
              <a:gd name="connsiteY6" fmla="*/ 136151 h 359566"/>
              <a:gd name="connsiteX7" fmla="*/ 285348 w 547708"/>
              <a:gd name="connsiteY7" fmla="*/ 125891 h 359566"/>
              <a:gd name="connsiteX8" fmla="*/ 264621 w 547708"/>
              <a:gd name="connsiteY8" fmla="*/ 125891 h 359566"/>
              <a:gd name="connsiteX9" fmla="*/ 245137 w 547708"/>
              <a:gd name="connsiteY9" fmla="*/ 145590 h 359566"/>
              <a:gd name="connsiteX10" fmla="*/ 255915 w 547708"/>
              <a:gd name="connsiteY10" fmla="*/ 162006 h 359566"/>
              <a:gd name="connsiteX11" fmla="*/ 290323 w 547708"/>
              <a:gd name="connsiteY11" fmla="*/ 176370 h 359566"/>
              <a:gd name="connsiteX12" fmla="*/ 309807 w 547708"/>
              <a:gd name="connsiteY12" fmla="*/ 205918 h 359566"/>
              <a:gd name="connsiteX13" fmla="*/ 277057 w 547708"/>
              <a:gd name="connsiteY13" fmla="*/ 241212 h 359566"/>
              <a:gd name="connsiteX14" fmla="*/ 277057 w 547708"/>
              <a:gd name="connsiteY14" fmla="*/ 262142 h 359566"/>
              <a:gd name="connsiteX15" fmla="*/ 270010 w 547708"/>
              <a:gd name="connsiteY15" fmla="*/ 269119 h 359566"/>
              <a:gd name="connsiteX16" fmla="*/ 262963 w 547708"/>
              <a:gd name="connsiteY16" fmla="*/ 262142 h 359566"/>
              <a:gd name="connsiteX17" fmla="*/ 262963 w 547708"/>
              <a:gd name="connsiteY17" fmla="*/ 241212 h 359566"/>
              <a:gd name="connsiteX18" fmla="*/ 255086 w 547708"/>
              <a:gd name="connsiteY18" fmla="*/ 241212 h 359566"/>
              <a:gd name="connsiteX19" fmla="*/ 230628 w 547708"/>
              <a:gd name="connsiteY19" fmla="*/ 216999 h 359566"/>
              <a:gd name="connsiteX20" fmla="*/ 237675 w 547708"/>
              <a:gd name="connsiteY20" fmla="*/ 210022 h 359566"/>
              <a:gd name="connsiteX21" fmla="*/ 245137 w 547708"/>
              <a:gd name="connsiteY21" fmla="*/ 216999 h 359566"/>
              <a:gd name="connsiteX22" fmla="*/ 255086 w 547708"/>
              <a:gd name="connsiteY22" fmla="*/ 227258 h 359566"/>
              <a:gd name="connsiteX23" fmla="*/ 273741 w 547708"/>
              <a:gd name="connsiteY23" fmla="*/ 227258 h 359566"/>
              <a:gd name="connsiteX24" fmla="*/ 295297 w 547708"/>
              <a:gd name="connsiteY24" fmla="*/ 205918 h 359566"/>
              <a:gd name="connsiteX25" fmla="*/ 284105 w 547708"/>
              <a:gd name="connsiteY25" fmla="*/ 189502 h 359566"/>
              <a:gd name="connsiteX26" fmla="*/ 250112 w 547708"/>
              <a:gd name="connsiteY26" fmla="*/ 175138 h 359566"/>
              <a:gd name="connsiteX27" fmla="*/ 230628 w 547708"/>
              <a:gd name="connsiteY27" fmla="*/ 145590 h 359566"/>
              <a:gd name="connsiteX28" fmla="*/ 262963 w 547708"/>
              <a:gd name="connsiteY28" fmla="*/ 111527 h 359566"/>
              <a:gd name="connsiteX29" fmla="*/ 262963 w 547708"/>
              <a:gd name="connsiteY29" fmla="*/ 90597 h 359566"/>
              <a:gd name="connsiteX30" fmla="*/ 270010 w 547708"/>
              <a:gd name="connsiteY30" fmla="*/ 83210 h 359566"/>
              <a:gd name="connsiteX31" fmla="*/ 122913 w 547708"/>
              <a:gd name="connsiteY31" fmla="*/ 12898 h 359566"/>
              <a:gd name="connsiteX32" fmla="*/ 133983 w 547708"/>
              <a:gd name="connsiteY32" fmla="*/ 25585 h 359566"/>
              <a:gd name="connsiteX33" fmla="*/ 167195 w 547708"/>
              <a:gd name="connsiteY33" fmla="*/ 133624 h 359566"/>
              <a:gd name="connsiteX34" fmla="*/ 167195 w 547708"/>
              <a:gd name="connsiteY34" fmla="*/ 134442 h 359566"/>
              <a:gd name="connsiteX35" fmla="*/ 161454 w 547708"/>
              <a:gd name="connsiteY35" fmla="*/ 150402 h 359566"/>
              <a:gd name="connsiteX36" fmla="*/ 144234 w 547708"/>
              <a:gd name="connsiteY36" fmla="*/ 153676 h 359566"/>
              <a:gd name="connsiteX37" fmla="*/ 120452 w 547708"/>
              <a:gd name="connsiteY37" fmla="*/ 144673 h 359566"/>
              <a:gd name="connsiteX38" fmla="*/ 269700 w 547708"/>
              <a:gd name="connsiteY38" fmla="*/ 308778 h 359566"/>
              <a:gd name="connsiteX39" fmla="*/ 354984 w 547708"/>
              <a:gd name="connsiteY39" fmla="*/ 277675 h 359566"/>
              <a:gd name="connsiteX40" fmla="*/ 365235 w 547708"/>
              <a:gd name="connsiteY40" fmla="*/ 278494 h 359566"/>
              <a:gd name="connsiteX41" fmla="*/ 364415 w 547708"/>
              <a:gd name="connsiteY41" fmla="*/ 288725 h 359566"/>
              <a:gd name="connsiteX42" fmla="*/ 269700 w 547708"/>
              <a:gd name="connsiteY42" fmla="*/ 322692 h 359566"/>
              <a:gd name="connsiteX43" fmla="*/ 104462 w 547708"/>
              <a:gd name="connsiteY43" fmla="*/ 134851 h 359566"/>
              <a:gd name="connsiteX44" fmla="*/ 104462 w 547708"/>
              <a:gd name="connsiteY44" fmla="*/ 134033 h 359566"/>
              <a:gd name="connsiteX45" fmla="*/ 104462 w 547708"/>
              <a:gd name="connsiteY45" fmla="*/ 133214 h 359566"/>
              <a:gd name="connsiteX46" fmla="*/ 104872 w 547708"/>
              <a:gd name="connsiteY46" fmla="*/ 132805 h 359566"/>
              <a:gd name="connsiteX47" fmla="*/ 105282 w 547708"/>
              <a:gd name="connsiteY47" fmla="*/ 131577 h 359566"/>
              <a:gd name="connsiteX48" fmla="*/ 105282 w 547708"/>
              <a:gd name="connsiteY48" fmla="*/ 131168 h 359566"/>
              <a:gd name="connsiteX49" fmla="*/ 105282 w 547708"/>
              <a:gd name="connsiteY49" fmla="*/ 130350 h 359566"/>
              <a:gd name="connsiteX50" fmla="*/ 105692 w 547708"/>
              <a:gd name="connsiteY50" fmla="*/ 129940 h 359566"/>
              <a:gd name="connsiteX51" fmla="*/ 106512 w 547708"/>
              <a:gd name="connsiteY51" fmla="*/ 129122 h 359566"/>
              <a:gd name="connsiteX52" fmla="*/ 107742 w 547708"/>
              <a:gd name="connsiteY52" fmla="*/ 128303 h 359566"/>
              <a:gd name="connsiteX53" fmla="*/ 108562 w 547708"/>
              <a:gd name="connsiteY53" fmla="*/ 127894 h 359566"/>
              <a:gd name="connsiteX54" fmla="*/ 108972 w 547708"/>
              <a:gd name="connsiteY54" fmla="*/ 127076 h 359566"/>
              <a:gd name="connsiteX55" fmla="*/ 109792 w 547708"/>
              <a:gd name="connsiteY55" fmla="*/ 127076 h 359566"/>
              <a:gd name="connsiteX56" fmla="*/ 110612 w 547708"/>
              <a:gd name="connsiteY56" fmla="*/ 127076 h 359566"/>
              <a:gd name="connsiteX57" fmla="*/ 111022 w 547708"/>
              <a:gd name="connsiteY57" fmla="*/ 127076 h 359566"/>
              <a:gd name="connsiteX58" fmla="*/ 111842 w 547708"/>
              <a:gd name="connsiteY58" fmla="*/ 127076 h 359566"/>
              <a:gd name="connsiteX59" fmla="*/ 112252 w 547708"/>
              <a:gd name="connsiteY59" fmla="*/ 127076 h 359566"/>
              <a:gd name="connsiteX60" fmla="*/ 113482 w 547708"/>
              <a:gd name="connsiteY60" fmla="*/ 127076 h 359566"/>
              <a:gd name="connsiteX61" fmla="*/ 113892 w 547708"/>
              <a:gd name="connsiteY61" fmla="*/ 127076 h 359566"/>
              <a:gd name="connsiteX62" fmla="*/ 114302 w 547708"/>
              <a:gd name="connsiteY62" fmla="*/ 127076 h 359566"/>
              <a:gd name="connsiteX63" fmla="*/ 149564 w 547708"/>
              <a:gd name="connsiteY63" fmla="*/ 140171 h 359566"/>
              <a:gd name="connsiteX64" fmla="*/ 152024 w 547708"/>
              <a:gd name="connsiteY64" fmla="*/ 139762 h 359566"/>
              <a:gd name="connsiteX65" fmla="*/ 153254 w 547708"/>
              <a:gd name="connsiteY65" fmla="*/ 137307 h 359566"/>
              <a:gd name="connsiteX66" fmla="*/ 120042 w 547708"/>
              <a:gd name="connsiteY66" fmla="*/ 29268 h 359566"/>
              <a:gd name="connsiteX67" fmla="*/ 120042 w 547708"/>
              <a:gd name="connsiteY67" fmla="*/ 28449 h 359566"/>
              <a:gd name="connsiteX68" fmla="*/ 117992 w 547708"/>
              <a:gd name="connsiteY68" fmla="*/ 26403 h 359566"/>
              <a:gd name="connsiteX69" fmla="*/ 115122 w 547708"/>
              <a:gd name="connsiteY69" fmla="*/ 26812 h 359566"/>
              <a:gd name="connsiteX70" fmla="*/ 114302 w 547708"/>
              <a:gd name="connsiteY70" fmla="*/ 27222 h 359566"/>
              <a:gd name="connsiteX71" fmla="*/ 15077 w 547708"/>
              <a:gd name="connsiteY71" fmla="*/ 87380 h 359566"/>
              <a:gd name="connsiteX72" fmla="*/ 14257 w 547708"/>
              <a:gd name="connsiteY72" fmla="*/ 89835 h 359566"/>
              <a:gd name="connsiteX73" fmla="*/ 16307 w 547708"/>
              <a:gd name="connsiteY73" fmla="*/ 91881 h 359566"/>
              <a:gd name="connsiteX74" fmla="*/ 60589 w 547708"/>
              <a:gd name="connsiteY74" fmla="*/ 107842 h 359566"/>
              <a:gd name="connsiteX75" fmla="*/ 65510 w 547708"/>
              <a:gd name="connsiteY75" fmla="*/ 114389 h 359566"/>
              <a:gd name="connsiteX76" fmla="*/ 65510 w 547708"/>
              <a:gd name="connsiteY76" fmla="*/ 122574 h 359566"/>
              <a:gd name="connsiteX77" fmla="*/ 250429 w 547708"/>
              <a:gd name="connsiteY77" fmla="*/ 336197 h 359566"/>
              <a:gd name="connsiteX78" fmla="*/ 256989 w 547708"/>
              <a:gd name="connsiteY78" fmla="*/ 343563 h 359566"/>
              <a:gd name="connsiteX79" fmla="*/ 250019 w 547708"/>
              <a:gd name="connsiteY79" fmla="*/ 350520 h 359566"/>
              <a:gd name="connsiteX80" fmla="*/ 51159 w 547708"/>
              <a:gd name="connsiteY80" fmla="*/ 122574 h 359566"/>
              <a:gd name="connsiteX81" fmla="*/ 51159 w 547708"/>
              <a:gd name="connsiteY81" fmla="*/ 119709 h 359566"/>
              <a:gd name="connsiteX82" fmla="*/ 11387 w 547708"/>
              <a:gd name="connsiteY82" fmla="*/ 104977 h 359566"/>
              <a:gd name="connsiteX83" fmla="*/ 316 w 547708"/>
              <a:gd name="connsiteY83" fmla="*/ 91881 h 359566"/>
              <a:gd name="connsiteX84" fmla="*/ 6056 w 547708"/>
              <a:gd name="connsiteY84" fmla="*/ 75921 h 359566"/>
              <a:gd name="connsiteX85" fmla="*/ 7287 w 547708"/>
              <a:gd name="connsiteY85" fmla="*/ 75512 h 359566"/>
              <a:gd name="connsiteX86" fmla="*/ 106512 w 547708"/>
              <a:gd name="connsiteY86" fmla="*/ 15354 h 359566"/>
              <a:gd name="connsiteX87" fmla="*/ 122913 w 547708"/>
              <a:gd name="connsiteY87" fmla="*/ 12898 h 359566"/>
              <a:gd name="connsiteX88" fmla="*/ 299663 w 547708"/>
              <a:gd name="connsiteY88" fmla="*/ 0 h 359566"/>
              <a:gd name="connsiteX89" fmla="*/ 497002 w 547708"/>
              <a:gd name="connsiteY89" fmla="*/ 248584 h 359566"/>
              <a:gd name="connsiteX90" fmla="*/ 497002 w 547708"/>
              <a:gd name="connsiteY90" fmla="*/ 251450 h 359566"/>
              <a:gd name="connsiteX91" fmla="*/ 536306 w 547708"/>
              <a:gd name="connsiteY91" fmla="*/ 265784 h 359566"/>
              <a:gd name="connsiteX92" fmla="*/ 547360 w 547708"/>
              <a:gd name="connsiteY92" fmla="*/ 278889 h 359566"/>
              <a:gd name="connsiteX93" fmla="*/ 541629 w 547708"/>
              <a:gd name="connsiteY93" fmla="*/ 295270 h 359566"/>
              <a:gd name="connsiteX94" fmla="*/ 540810 w 547708"/>
              <a:gd name="connsiteY94" fmla="*/ 295679 h 359566"/>
              <a:gd name="connsiteX95" fmla="*/ 441731 w 547708"/>
              <a:gd name="connsiteY95" fmla="*/ 355470 h 359566"/>
              <a:gd name="connsiteX96" fmla="*/ 431086 w 547708"/>
              <a:gd name="connsiteY96" fmla="*/ 359566 h 359566"/>
              <a:gd name="connsiteX97" fmla="*/ 425354 w 547708"/>
              <a:gd name="connsiteY97" fmla="*/ 358337 h 359566"/>
              <a:gd name="connsiteX98" fmla="*/ 414300 w 547708"/>
              <a:gd name="connsiteY98" fmla="*/ 345642 h 359566"/>
              <a:gd name="connsiteX99" fmla="*/ 381546 w 547708"/>
              <a:gd name="connsiteY99" fmla="*/ 237526 h 359566"/>
              <a:gd name="connsiteX100" fmla="*/ 381137 w 547708"/>
              <a:gd name="connsiteY100" fmla="*/ 236298 h 359566"/>
              <a:gd name="connsiteX101" fmla="*/ 386869 w 547708"/>
              <a:gd name="connsiteY101" fmla="*/ 220326 h 359566"/>
              <a:gd name="connsiteX102" fmla="*/ 403655 w 547708"/>
              <a:gd name="connsiteY102" fmla="*/ 217869 h 359566"/>
              <a:gd name="connsiteX103" fmla="*/ 429448 w 547708"/>
              <a:gd name="connsiteY103" fmla="*/ 226879 h 359566"/>
              <a:gd name="connsiteX104" fmla="*/ 373358 w 547708"/>
              <a:gd name="connsiteY104" fmla="*/ 92963 h 359566"/>
              <a:gd name="connsiteX105" fmla="*/ 270594 w 547708"/>
              <a:gd name="connsiteY105" fmla="*/ 41772 h 359566"/>
              <a:gd name="connsiteX106" fmla="*/ 185026 w 547708"/>
              <a:gd name="connsiteY106" fmla="*/ 73306 h 359566"/>
              <a:gd name="connsiteX107" fmla="*/ 175200 w 547708"/>
              <a:gd name="connsiteY107" fmla="*/ 72077 h 359566"/>
              <a:gd name="connsiteX108" fmla="*/ 176018 w 547708"/>
              <a:gd name="connsiteY108" fmla="*/ 62248 h 359566"/>
              <a:gd name="connsiteX109" fmla="*/ 270594 w 547708"/>
              <a:gd name="connsiteY109" fmla="*/ 27848 h 359566"/>
              <a:gd name="connsiteX110" fmla="*/ 383593 w 547708"/>
              <a:gd name="connsiteY110" fmla="*/ 83544 h 359566"/>
              <a:gd name="connsiteX111" fmla="*/ 443778 w 547708"/>
              <a:gd name="connsiteY111" fmla="*/ 230974 h 359566"/>
              <a:gd name="connsiteX112" fmla="*/ 443368 w 547708"/>
              <a:gd name="connsiteY112" fmla="*/ 237526 h 359566"/>
              <a:gd name="connsiteX113" fmla="*/ 440502 w 547708"/>
              <a:gd name="connsiteY113" fmla="*/ 242850 h 359566"/>
              <a:gd name="connsiteX114" fmla="*/ 433952 w 547708"/>
              <a:gd name="connsiteY114" fmla="*/ 243669 h 359566"/>
              <a:gd name="connsiteX115" fmla="*/ 398742 w 547708"/>
              <a:gd name="connsiteY115" fmla="*/ 230974 h 359566"/>
              <a:gd name="connsiteX116" fmla="*/ 395876 w 547708"/>
              <a:gd name="connsiteY116" fmla="*/ 231383 h 359566"/>
              <a:gd name="connsiteX117" fmla="*/ 395057 w 547708"/>
              <a:gd name="connsiteY117" fmla="*/ 233840 h 359566"/>
              <a:gd name="connsiteX118" fmla="*/ 427810 w 547708"/>
              <a:gd name="connsiteY118" fmla="*/ 341956 h 359566"/>
              <a:gd name="connsiteX119" fmla="*/ 428220 w 547708"/>
              <a:gd name="connsiteY119" fmla="*/ 342775 h 359566"/>
              <a:gd name="connsiteX120" fmla="*/ 430267 w 547708"/>
              <a:gd name="connsiteY120" fmla="*/ 344823 h 359566"/>
              <a:gd name="connsiteX121" fmla="*/ 432723 w 547708"/>
              <a:gd name="connsiteY121" fmla="*/ 344413 h 359566"/>
              <a:gd name="connsiteX122" fmla="*/ 433952 w 547708"/>
              <a:gd name="connsiteY122" fmla="*/ 343594 h 359566"/>
              <a:gd name="connsiteX123" fmla="*/ 532621 w 547708"/>
              <a:gd name="connsiteY123" fmla="*/ 284212 h 359566"/>
              <a:gd name="connsiteX124" fmla="*/ 533440 w 547708"/>
              <a:gd name="connsiteY124" fmla="*/ 281755 h 359566"/>
              <a:gd name="connsiteX125" fmla="*/ 531803 w 547708"/>
              <a:gd name="connsiteY125" fmla="*/ 279298 h 359566"/>
              <a:gd name="connsiteX126" fmla="*/ 487176 w 547708"/>
              <a:gd name="connsiteY126" fmla="*/ 263327 h 359566"/>
              <a:gd name="connsiteX127" fmla="*/ 482672 w 547708"/>
              <a:gd name="connsiteY127" fmla="*/ 256365 h 359566"/>
              <a:gd name="connsiteX128" fmla="*/ 482672 w 547708"/>
              <a:gd name="connsiteY128" fmla="*/ 248584 h 359566"/>
              <a:gd name="connsiteX129" fmla="*/ 298434 w 547708"/>
              <a:gd name="connsiteY129" fmla="*/ 14334 h 359566"/>
              <a:gd name="connsiteX130" fmla="*/ 291884 w 547708"/>
              <a:gd name="connsiteY130" fmla="*/ 6962 h 359566"/>
              <a:gd name="connsiteX131" fmla="*/ 299663 w 547708"/>
              <a:gd name="connsiteY131" fmla="*/ 0 h 35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7708" h="359566">
                <a:moveTo>
                  <a:pt x="270010" y="83210"/>
                </a:moveTo>
                <a:cubicBezTo>
                  <a:pt x="274156" y="83210"/>
                  <a:pt x="277057" y="86493"/>
                  <a:pt x="277057" y="90597"/>
                </a:cubicBezTo>
                <a:lnTo>
                  <a:pt x="277057" y="111527"/>
                </a:lnTo>
                <a:lnTo>
                  <a:pt x="285348" y="111527"/>
                </a:lnTo>
                <a:cubicBezTo>
                  <a:pt x="298614" y="111527"/>
                  <a:pt x="309807" y="122608"/>
                  <a:pt x="309807" y="136151"/>
                </a:cubicBezTo>
                <a:cubicBezTo>
                  <a:pt x="309807" y="139844"/>
                  <a:pt x="306490" y="143128"/>
                  <a:pt x="302345" y="143128"/>
                </a:cubicBezTo>
                <a:cubicBezTo>
                  <a:pt x="298614" y="143128"/>
                  <a:pt x="295297" y="139844"/>
                  <a:pt x="295297" y="136151"/>
                </a:cubicBezTo>
                <a:cubicBezTo>
                  <a:pt x="295297" y="130405"/>
                  <a:pt x="290737" y="125891"/>
                  <a:pt x="285348" y="125891"/>
                </a:cubicBezTo>
                <a:lnTo>
                  <a:pt x="264621" y="125891"/>
                </a:lnTo>
                <a:cubicBezTo>
                  <a:pt x="253843" y="125891"/>
                  <a:pt x="245137" y="134920"/>
                  <a:pt x="245137" y="145590"/>
                </a:cubicBezTo>
                <a:cubicBezTo>
                  <a:pt x="245137" y="152567"/>
                  <a:pt x="249283" y="159133"/>
                  <a:pt x="255915" y="162006"/>
                </a:cubicBezTo>
                <a:lnTo>
                  <a:pt x="290323" y="176370"/>
                </a:lnTo>
                <a:cubicBezTo>
                  <a:pt x="301930" y="181705"/>
                  <a:pt x="309807" y="193196"/>
                  <a:pt x="309807" y="205918"/>
                </a:cubicBezTo>
                <a:cubicBezTo>
                  <a:pt x="309807" y="224386"/>
                  <a:pt x="295712" y="239570"/>
                  <a:pt x="277057" y="241212"/>
                </a:cubicBezTo>
                <a:lnTo>
                  <a:pt x="277057" y="262142"/>
                </a:lnTo>
                <a:cubicBezTo>
                  <a:pt x="277057" y="266246"/>
                  <a:pt x="274156" y="269119"/>
                  <a:pt x="270010" y="269119"/>
                </a:cubicBezTo>
                <a:cubicBezTo>
                  <a:pt x="266279" y="269119"/>
                  <a:pt x="262963" y="266246"/>
                  <a:pt x="262963" y="262142"/>
                </a:cubicBezTo>
                <a:lnTo>
                  <a:pt x="262963" y="241212"/>
                </a:lnTo>
                <a:lnTo>
                  <a:pt x="255086" y="241212"/>
                </a:lnTo>
                <a:cubicBezTo>
                  <a:pt x="241821" y="241212"/>
                  <a:pt x="230628" y="230542"/>
                  <a:pt x="230628" y="216999"/>
                </a:cubicBezTo>
                <a:cubicBezTo>
                  <a:pt x="230628" y="212895"/>
                  <a:pt x="233530" y="210022"/>
                  <a:pt x="237675" y="210022"/>
                </a:cubicBezTo>
                <a:cubicBezTo>
                  <a:pt x="241821" y="210022"/>
                  <a:pt x="245137" y="212895"/>
                  <a:pt x="245137" y="216999"/>
                </a:cubicBezTo>
                <a:cubicBezTo>
                  <a:pt x="245137" y="222334"/>
                  <a:pt x="249697" y="227258"/>
                  <a:pt x="255086" y="227258"/>
                </a:cubicBezTo>
                <a:lnTo>
                  <a:pt x="273741" y="227258"/>
                </a:lnTo>
                <a:cubicBezTo>
                  <a:pt x="285763" y="227258"/>
                  <a:pt x="295297" y="217819"/>
                  <a:pt x="295297" y="205918"/>
                </a:cubicBezTo>
                <a:cubicBezTo>
                  <a:pt x="295297" y="198941"/>
                  <a:pt x="291152" y="191965"/>
                  <a:pt x="284105" y="189502"/>
                </a:cubicBezTo>
                <a:lnTo>
                  <a:pt x="250112" y="175138"/>
                </a:lnTo>
                <a:cubicBezTo>
                  <a:pt x="238090" y="170214"/>
                  <a:pt x="230628" y="158312"/>
                  <a:pt x="230628" y="145590"/>
                </a:cubicBezTo>
                <a:cubicBezTo>
                  <a:pt x="230628" y="127533"/>
                  <a:pt x="245137" y="112758"/>
                  <a:pt x="262963" y="111527"/>
                </a:cubicBezTo>
                <a:lnTo>
                  <a:pt x="262963" y="90597"/>
                </a:lnTo>
                <a:cubicBezTo>
                  <a:pt x="262963" y="86493"/>
                  <a:pt x="266279" y="83210"/>
                  <a:pt x="270010" y="83210"/>
                </a:cubicBezTo>
                <a:close/>
                <a:moveTo>
                  <a:pt x="122913" y="12898"/>
                </a:moveTo>
                <a:cubicBezTo>
                  <a:pt x="128653" y="14944"/>
                  <a:pt x="132753" y="19855"/>
                  <a:pt x="133983" y="25585"/>
                </a:cubicBezTo>
                <a:lnTo>
                  <a:pt x="167195" y="133624"/>
                </a:lnTo>
                <a:cubicBezTo>
                  <a:pt x="167195" y="134033"/>
                  <a:pt x="167195" y="134033"/>
                  <a:pt x="167195" y="134442"/>
                </a:cubicBezTo>
                <a:cubicBezTo>
                  <a:pt x="168425" y="140581"/>
                  <a:pt x="165965" y="146719"/>
                  <a:pt x="161454" y="150402"/>
                </a:cubicBezTo>
                <a:cubicBezTo>
                  <a:pt x="156534" y="154495"/>
                  <a:pt x="149974" y="155722"/>
                  <a:pt x="144234" y="153676"/>
                </a:cubicBezTo>
                <a:lnTo>
                  <a:pt x="120452" y="144673"/>
                </a:lnTo>
                <a:cubicBezTo>
                  <a:pt x="135213" y="241662"/>
                  <a:pt x="195486" y="308778"/>
                  <a:pt x="269700" y="308778"/>
                </a:cubicBezTo>
                <a:cubicBezTo>
                  <a:pt x="301272" y="308778"/>
                  <a:pt x="331613" y="297728"/>
                  <a:pt x="354984" y="277675"/>
                </a:cubicBezTo>
                <a:cubicBezTo>
                  <a:pt x="358265" y="275220"/>
                  <a:pt x="362775" y="275629"/>
                  <a:pt x="365235" y="278494"/>
                </a:cubicBezTo>
                <a:cubicBezTo>
                  <a:pt x="367695" y="281768"/>
                  <a:pt x="367285" y="286269"/>
                  <a:pt x="364415" y="288725"/>
                </a:cubicBezTo>
                <a:cubicBezTo>
                  <a:pt x="337764" y="310824"/>
                  <a:pt x="304142" y="322692"/>
                  <a:pt x="269700" y="322692"/>
                </a:cubicBezTo>
                <a:cubicBezTo>
                  <a:pt x="184826" y="322692"/>
                  <a:pt x="116762" y="245346"/>
                  <a:pt x="104462" y="134851"/>
                </a:cubicBezTo>
                <a:cubicBezTo>
                  <a:pt x="104462" y="134442"/>
                  <a:pt x="104462" y="134033"/>
                  <a:pt x="104462" y="134033"/>
                </a:cubicBezTo>
                <a:cubicBezTo>
                  <a:pt x="104462" y="133624"/>
                  <a:pt x="104462" y="133624"/>
                  <a:pt x="104462" y="133214"/>
                </a:cubicBezTo>
                <a:cubicBezTo>
                  <a:pt x="104462" y="132805"/>
                  <a:pt x="104462" y="132805"/>
                  <a:pt x="104872" y="132805"/>
                </a:cubicBezTo>
                <a:cubicBezTo>
                  <a:pt x="104872" y="132396"/>
                  <a:pt x="104872" y="131987"/>
                  <a:pt x="105282" y="131577"/>
                </a:cubicBezTo>
                <a:cubicBezTo>
                  <a:pt x="105282" y="131577"/>
                  <a:pt x="105282" y="131577"/>
                  <a:pt x="105282" y="131168"/>
                </a:cubicBezTo>
                <a:cubicBezTo>
                  <a:pt x="105282" y="131168"/>
                  <a:pt x="105282" y="130759"/>
                  <a:pt x="105282" y="130350"/>
                </a:cubicBezTo>
                <a:cubicBezTo>
                  <a:pt x="105282" y="130350"/>
                  <a:pt x="105692" y="130350"/>
                  <a:pt x="105692" y="129940"/>
                </a:cubicBezTo>
                <a:cubicBezTo>
                  <a:pt x="106102" y="129531"/>
                  <a:pt x="106512" y="129531"/>
                  <a:pt x="106512" y="129122"/>
                </a:cubicBezTo>
                <a:cubicBezTo>
                  <a:pt x="106922" y="128713"/>
                  <a:pt x="106922" y="128303"/>
                  <a:pt x="107742" y="128303"/>
                </a:cubicBezTo>
                <a:cubicBezTo>
                  <a:pt x="107742" y="128303"/>
                  <a:pt x="108152" y="127894"/>
                  <a:pt x="108562" y="127894"/>
                </a:cubicBezTo>
                <a:cubicBezTo>
                  <a:pt x="108562" y="127485"/>
                  <a:pt x="108972" y="127485"/>
                  <a:pt x="108972" y="127076"/>
                </a:cubicBezTo>
                <a:cubicBezTo>
                  <a:pt x="109382" y="127076"/>
                  <a:pt x="109382" y="127076"/>
                  <a:pt x="109792" y="127076"/>
                </a:cubicBezTo>
                <a:cubicBezTo>
                  <a:pt x="109792" y="127076"/>
                  <a:pt x="110202" y="127076"/>
                  <a:pt x="110612" y="127076"/>
                </a:cubicBezTo>
                <a:lnTo>
                  <a:pt x="111022" y="127076"/>
                </a:lnTo>
                <a:cubicBezTo>
                  <a:pt x="111432" y="127076"/>
                  <a:pt x="111842" y="127076"/>
                  <a:pt x="111842" y="127076"/>
                </a:cubicBezTo>
                <a:cubicBezTo>
                  <a:pt x="112252" y="127076"/>
                  <a:pt x="112252" y="127076"/>
                  <a:pt x="112252" y="127076"/>
                </a:cubicBezTo>
                <a:cubicBezTo>
                  <a:pt x="112662" y="127076"/>
                  <a:pt x="113072" y="127076"/>
                  <a:pt x="113482" y="127076"/>
                </a:cubicBezTo>
                <a:cubicBezTo>
                  <a:pt x="113482" y="127076"/>
                  <a:pt x="113482" y="127076"/>
                  <a:pt x="113892" y="127076"/>
                </a:cubicBezTo>
                <a:cubicBezTo>
                  <a:pt x="114302" y="127076"/>
                  <a:pt x="114302" y="127076"/>
                  <a:pt x="114302" y="127076"/>
                </a:cubicBezTo>
                <a:lnTo>
                  <a:pt x="149564" y="140171"/>
                </a:lnTo>
                <a:cubicBezTo>
                  <a:pt x="150794" y="140581"/>
                  <a:pt x="151614" y="139762"/>
                  <a:pt x="152024" y="139762"/>
                </a:cubicBezTo>
                <a:cubicBezTo>
                  <a:pt x="152434" y="139353"/>
                  <a:pt x="153254" y="138534"/>
                  <a:pt x="153254" y="137307"/>
                </a:cubicBezTo>
                <a:lnTo>
                  <a:pt x="120042" y="29268"/>
                </a:lnTo>
                <a:cubicBezTo>
                  <a:pt x="120042" y="29268"/>
                  <a:pt x="120042" y="28859"/>
                  <a:pt x="120042" y="28449"/>
                </a:cubicBezTo>
                <a:cubicBezTo>
                  <a:pt x="119632" y="26812"/>
                  <a:pt x="118812" y="26403"/>
                  <a:pt x="117992" y="26403"/>
                </a:cubicBezTo>
                <a:cubicBezTo>
                  <a:pt x="117582" y="25994"/>
                  <a:pt x="116352" y="25585"/>
                  <a:pt x="115122" y="26812"/>
                </a:cubicBezTo>
                <a:cubicBezTo>
                  <a:pt x="114712" y="26812"/>
                  <a:pt x="114712" y="27222"/>
                  <a:pt x="114302" y="27222"/>
                </a:cubicBezTo>
                <a:lnTo>
                  <a:pt x="15077" y="87380"/>
                </a:lnTo>
                <a:cubicBezTo>
                  <a:pt x="14257" y="87789"/>
                  <a:pt x="14257" y="89017"/>
                  <a:pt x="14257" y="89835"/>
                </a:cubicBezTo>
                <a:cubicBezTo>
                  <a:pt x="14257" y="90244"/>
                  <a:pt x="15077" y="91472"/>
                  <a:pt x="16307" y="91881"/>
                </a:cubicBezTo>
                <a:lnTo>
                  <a:pt x="60589" y="107842"/>
                </a:lnTo>
                <a:cubicBezTo>
                  <a:pt x="63049" y="109069"/>
                  <a:pt x="65510" y="111934"/>
                  <a:pt x="65510" y="114389"/>
                </a:cubicBezTo>
                <a:lnTo>
                  <a:pt x="65510" y="122574"/>
                </a:lnTo>
                <a:cubicBezTo>
                  <a:pt x="65510" y="222837"/>
                  <a:pt x="123323" y="332513"/>
                  <a:pt x="250429" y="336197"/>
                </a:cubicBezTo>
                <a:cubicBezTo>
                  <a:pt x="254529" y="336606"/>
                  <a:pt x="257399" y="339470"/>
                  <a:pt x="256989" y="343563"/>
                </a:cubicBezTo>
                <a:cubicBezTo>
                  <a:pt x="256989" y="347246"/>
                  <a:pt x="254119" y="350520"/>
                  <a:pt x="250019" y="350520"/>
                </a:cubicBezTo>
                <a:cubicBezTo>
                  <a:pt x="113482" y="346428"/>
                  <a:pt x="51159" y="229385"/>
                  <a:pt x="51159" y="122574"/>
                </a:cubicBezTo>
                <a:lnTo>
                  <a:pt x="51159" y="119709"/>
                </a:lnTo>
                <a:lnTo>
                  <a:pt x="11387" y="104977"/>
                </a:lnTo>
                <a:cubicBezTo>
                  <a:pt x="5646" y="102931"/>
                  <a:pt x="1546" y="98020"/>
                  <a:pt x="316" y="91881"/>
                </a:cubicBezTo>
                <a:cubicBezTo>
                  <a:pt x="-914" y="86152"/>
                  <a:pt x="1546" y="80013"/>
                  <a:pt x="6056" y="75921"/>
                </a:cubicBezTo>
                <a:cubicBezTo>
                  <a:pt x="6467" y="75512"/>
                  <a:pt x="6877" y="75512"/>
                  <a:pt x="7287" y="75512"/>
                </a:cubicBezTo>
                <a:lnTo>
                  <a:pt x="106512" y="15354"/>
                </a:lnTo>
                <a:cubicBezTo>
                  <a:pt x="111022" y="11671"/>
                  <a:pt x="117172" y="10852"/>
                  <a:pt x="122913" y="12898"/>
                </a:cubicBezTo>
                <a:close/>
                <a:moveTo>
                  <a:pt x="299663" y="0"/>
                </a:moveTo>
                <a:cubicBezTo>
                  <a:pt x="423307" y="8190"/>
                  <a:pt x="497002" y="132687"/>
                  <a:pt x="497002" y="248584"/>
                </a:cubicBezTo>
                <a:lnTo>
                  <a:pt x="497002" y="251450"/>
                </a:lnTo>
                <a:lnTo>
                  <a:pt x="536306" y="265784"/>
                </a:lnTo>
                <a:cubicBezTo>
                  <a:pt x="542038" y="267831"/>
                  <a:pt x="546542" y="272746"/>
                  <a:pt x="547360" y="278889"/>
                </a:cubicBezTo>
                <a:cubicBezTo>
                  <a:pt x="548589" y="285441"/>
                  <a:pt x="546542" y="291174"/>
                  <a:pt x="541629" y="295270"/>
                </a:cubicBezTo>
                <a:cubicBezTo>
                  <a:pt x="541219" y="295270"/>
                  <a:pt x="540810" y="295679"/>
                  <a:pt x="540810" y="295679"/>
                </a:cubicBezTo>
                <a:lnTo>
                  <a:pt x="441731" y="355470"/>
                </a:lnTo>
                <a:cubicBezTo>
                  <a:pt x="438455" y="358337"/>
                  <a:pt x="434771" y="359566"/>
                  <a:pt x="431086" y="359566"/>
                </a:cubicBezTo>
                <a:cubicBezTo>
                  <a:pt x="429039" y="359566"/>
                  <a:pt x="426992" y="358747"/>
                  <a:pt x="425354" y="358337"/>
                </a:cubicBezTo>
                <a:cubicBezTo>
                  <a:pt x="419622" y="356289"/>
                  <a:pt x="415528" y="351785"/>
                  <a:pt x="414300" y="345642"/>
                </a:cubicBezTo>
                <a:lnTo>
                  <a:pt x="381546" y="237526"/>
                </a:lnTo>
                <a:cubicBezTo>
                  <a:pt x="381137" y="237117"/>
                  <a:pt x="381137" y="237117"/>
                  <a:pt x="381137" y="236298"/>
                </a:cubicBezTo>
                <a:cubicBezTo>
                  <a:pt x="379909" y="230564"/>
                  <a:pt x="382365" y="224831"/>
                  <a:pt x="386869" y="220326"/>
                </a:cubicBezTo>
                <a:cubicBezTo>
                  <a:pt x="391782" y="216640"/>
                  <a:pt x="397923" y="215412"/>
                  <a:pt x="403655" y="217869"/>
                </a:cubicBezTo>
                <a:lnTo>
                  <a:pt x="429448" y="226879"/>
                </a:lnTo>
                <a:cubicBezTo>
                  <a:pt x="430267" y="180602"/>
                  <a:pt x="409387" y="130639"/>
                  <a:pt x="373358" y="92963"/>
                </a:cubicBezTo>
                <a:cubicBezTo>
                  <a:pt x="342242" y="60610"/>
                  <a:pt x="304576" y="41772"/>
                  <a:pt x="270594" y="41772"/>
                </a:cubicBezTo>
                <a:cubicBezTo>
                  <a:pt x="239478" y="41772"/>
                  <a:pt x="209181" y="53239"/>
                  <a:pt x="185026" y="73306"/>
                </a:cubicBezTo>
                <a:cubicBezTo>
                  <a:pt x="182160" y="75353"/>
                  <a:pt x="177656" y="75353"/>
                  <a:pt x="175200" y="72077"/>
                </a:cubicBezTo>
                <a:cubicBezTo>
                  <a:pt x="172743" y="69210"/>
                  <a:pt x="172743" y="64705"/>
                  <a:pt x="176018" y="62248"/>
                </a:cubicBezTo>
                <a:cubicBezTo>
                  <a:pt x="202631" y="40134"/>
                  <a:pt x="235793" y="27848"/>
                  <a:pt x="270594" y="27848"/>
                </a:cubicBezTo>
                <a:cubicBezTo>
                  <a:pt x="308670" y="27848"/>
                  <a:pt x="350021" y="47915"/>
                  <a:pt x="383593" y="83544"/>
                </a:cubicBezTo>
                <a:cubicBezTo>
                  <a:pt x="423307" y="124497"/>
                  <a:pt x="445825" y="179783"/>
                  <a:pt x="443778" y="230974"/>
                </a:cubicBezTo>
                <a:lnTo>
                  <a:pt x="443368" y="237526"/>
                </a:lnTo>
                <a:cubicBezTo>
                  <a:pt x="443368" y="239983"/>
                  <a:pt x="442140" y="241622"/>
                  <a:pt x="440502" y="242850"/>
                </a:cubicBezTo>
                <a:cubicBezTo>
                  <a:pt x="438455" y="244079"/>
                  <a:pt x="435999" y="244488"/>
                  <a:pt x="433952" y="243669"/>
                </a:cubicBezTo>
                <a:lnTo>
                  <a:pt x="398742" y="230974"/>
                </a:lnTo>
                <a:cubicBezTo>
                  <a:pt x="397514" y="230564"/>
                  <a:pt x="396695" y="230974"/>
                  <a:pt x="395876" y="231383"/>
                </a:cubicBezTo>
                <a:cubicBezTo>
                  <a:pt x="395466" y="231793"/>
                  <a:pt x="395057" y="232612"/>
                  <a:pt x="395057" y="233840"/>
                </a:cubicBezTo>
                <a:lnTo>
                  <a:pt x="427810" y="341956"/>
                </a:lnTo>
                <a:cubicBezTo>
                  <a:pt x="427810" y="342365"/>
                  <a:pt x="427810" y="342365"/>
                  <a:pt x="428220" y="342775"/>
                </a:cubicBezTo>
                <a:cubicBezTo>
                  <a:pt x="428220" y="344004"/>
                  <a:pt x="429448" y="344823"/>
                  <a:pt x="430267" y="344823"/>
                </a:cubicBezTo>
                <a:cubicBezTo>
                  <a:pt x="430676" y="345232"/>
                  <a:pt x="431495" y="345232"/>
                  <a:pt x="432723" y="344413"/>
                </a:cubicBezTo>
                <a:cubicBezTo>
                  <a:pt x="433133" y="344004"/>
                  <a:pt x="433542" y="344004"/>
                  <a:pt x="433952" y="343594"/>
                </a:cubicBezTo>
                <a:lnTo>
                  <a:pt x="532621" y="284212"/>
                </a:lnTo>
                <a:cubicBezTo>
                  <a:pt x="533850" y="282984"/>
                  <a:pt x="533850" y="281755"/>
                  <a:pt x="533440" y="281755"/>
                </a:cubicBezTo>
                <a:cubicBezTo>
                  <a:pt x="533440" y="280527"/>
                  <a:pt x="533031" y="279708"/>
                  <a:pt x="531803" y="279298"/>
                </a:cubicBezTo>
                <a:lnTo>
                  <a:pt x="487176" y="263327"/>
                </a:lnTo>
                <a:cubicBezTo>
                  <a:pt x="484720" y="262098"/>
                  <a:pt x="482672" y="259641"/>
                  <a:pt x="482672" y="256365"/>
                </a:cubicBezTo>
                <a:lnTo>
                  <a:pt x="482672" y="248584"/>
                </a:lnTo>
                <a:cubicBezTo>
                  <a:pt x="482672" y="139649"/>
                  <a:pt x="413890" y="22115"/>
                  <a:pt x="298434" y="14334"/>
                </a:cubicBezTo>
                <a:cubicBezTo>
                  <a:pt x="294750" y="13924"/>
                  <a:pt x="291474" y="10648"/>
                  <a:pt x="291884" y="6962"/>
                </a:cubicBezTo>
                <a:cubicBezTo>
                  <a:pt x="292293" y="2867"/>
                  <a:pt x="295978" y="0"/>
                  <a:pt x="299663"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5" name="Freeform 43">
            <a:extLst>
              <a:ext uri="{FF2B5EF4-FFF2-40B4-BE49-F238E27FC236}">
                <a16:creationId xmlns:a16="http://schemas.microsoft.com/office/drawing/2014/main" id="{4C1650BD-621F-D9AB-0700-63DD9538EF78}"/>
              </a:ext>
            </a:extLst>
          </p:cNvPr>
          <p:cNvSpPr>
            <a:spLocks noChangeArrowheads="1"/>
          </p:cNvSpPr>
          <p:nvPr/>
        </p:nvSpPr>
        <p:spPr bwMode="auto">
          <a:xfrm>
            <a:off x="4305453" y="4174857"/>
            <a:ext cx="232244" cy="269039"/>
          </a:xfrm>
          <a:custGeom>
            <a:avLst/>
            <a:gdLst>
              <a:gd name="connsiteX0" fmla="*/ 252290 w 362702"/>
              <a:gd name="connsiteY0" fmla="*/ 469647 h 547344"/>
              <a:gd name="connsiteX1" fmla="*/ 270771 w 362702"/>
              <a:gd name="connsiteY1" fmla="*/ 475106 h 547344"/>
              <a:gd name="connsiteX2" fmla="*/ 265950 w 362702"/>
              <a:gd name="connsiteY2" fmla="*/ 494004 h 547344"/>
              <a:gd name="connsiteX3" fmla="*/ 247469 w 362702"/>
              <a:gd name="connsiteY3" fmla="*/ 489384 h 547344"/>
              <a:gd name="connsiteX4" fmla="*/ 252290 w 362702"/>
              <a:gd name="connsiteY4" fmla="*/ 469647 h 547344"/>
              <a:gd name="connsiteX5" fmla="*/ 310192 w 362702"/>
              <a:gd name="connsiteY5" fmla="*/ 420621 h 547344"/>
              <a:gd name="connsiteX6" fmla="*/ 226646 w 362702"/>
              <a:gd name="connsiteY6" fmla="*/ 469329 h 547344"/>
              <a:gd name="connsiteX7" fmla="*/ 262215 w 362702"/>
              <a:gd name="connsiteY7" fmla="*/ 530833 h 547344"/>
              <a:gd name="connsiteX8" fmla="*/ 345760 w 362702"/>
              <a:gd name="connsiteY8" fmla="*/ 482538 h 547344"/>
              <a:gd name="connsiteX9" fmla="*/ 14062 w 362702"/>
              <a:gd name="connsiteY9" fmla="*/ 399157 h 547344"/>
              <a:gd name="connsiteX10" fmla="*/ 14062 w 362702"/>
              <a:gd name="connsiteY10" fmla="*/ 431354 h 547344"/>
              <a:gd name="connsiteX11" fmla="*/ 36809 w 362702"/>
              <a:gd name="connsiteY11" fmla="*/ 453644 h 547344"/>
              <a:gd name="connsiteX12" fmla="*/ 169571 w 362702"/>
              <a:gd name="connsiteY12" fmla="*/ 453644 h 547344"/>
              <a:gd name="connsiteX13" fmla="*/ 132348 w 362702"/>
              <a:gd name="connsiteY13" fmla="*/ 416494 h 547344"/>
              <a:gd name="connsiteX14" fmla="*/ 131521 w 362702"/>
              <a:gd name="connsiteY14" fmla="*/ 415255 h 547344"/>
              <a:gd name="connsiteX15" fmla="*/ 124490 w 362702"/>
              <a:gd name="connsiteY15" fmla="*/ 399157 h 547344"/>
              <a:gd name="connsiteX16" fmla="*/ 101277 w 362702"/>
              <a:gd name="connsiteY16" fmla="*/ 217792 h 547344"/>
              <a:gd name="connsiteX17" fmla="*/ 92644 w 362702"/>
              <a:gd name="connsiteY17" fmla="*/ 220011 h 547344"/>
              <a:gd name="connsiteX18" fmla="*/ 86026 w 362702"/>
              <a:gd name="connsiteY18" fmla="*/ 227028 h 547344"/>
              <a:gd name="connsiteX19" fmla="*/ 85613 w 362702"/>
              <a:gd name="connsiteY19" fmla="*/ 231569 h 547344"/>
              <a:gd name="connsiteX20" fmla="*/ 137311 w 362702"/>
              <a:gd name="connsiteY20" fmla="*/ 321142 h 547344"/>
              <a:gd name="connsiteX21" fmla="*/ 167503 w 362702"/>
              <a:gd name="connsiteY21" fmla="*/ 373152 h 547344"/>
              <a:gd name="connsiteX22" fmla="*/ 164608 w 362702"/>
              <a:gd name="connsiteY22" fmla="*/ 383059 h 547344"/>
              <a:gd name="connsiteX23" fmla="*/ 155096 w 362702"/>
              <a:gd name="connsiteY23" fmla="*/ 380169 h 547344"/>
              <a:gd name="connsiteX24" fmla="*/ 121181 w 362702"/>
              <a:gd name="connsiteY24" fmla="*/ 321142 h 547344"/>
              <a:gd name="connsiteX25" fmla="*/ 117045 w 362702"/>
              <a:gd name="connsiteY25" fmla="*/ 319491 h 547344"/>
              <a:gd name="connsiteX26" fmla="*/ 107533 w 362702"/>
              <a:gd name="connsiteY26" fmla="*/ 321967 h 547344"/>
              <a:gd name="connsiteX27" fmla="*/ 100088 w 362702"/>
              <a:gd name="connsiteY27" fmla="*/ 332700 h 547344"/>
              <a:gd name="connsiteX28" fmla="*/ 129040 w 362702"/>
              <a:gd name="connsiteY28" fmla="*/ 374803 h 547344"/>
              <a:gd name="connsiteX29" fmla="*/ 144756 w 362702"/>
              <a:gd name="connsiteY29" fmla="*/ 409476 h 547344"/>
              <a:gd name="connsiteX30" fmla="*/ 205967 w 362702"/>
              <a:gd name="connsiteY30" fmla="*/ 451580 h 547344"/>
              <a:gd name="connsiteX31" fmla="*/ 212998 w 362702"/>
              <a:gd name="connsiteY31" fmla="*/ 454056 h 547344"/>
              <a:gd name="connsiteX32" fmla="*/ 215066 w 362702"/>
              <a:gd name="connsiteY32" fmla="*/ 454882 h 547344"/>
              <a:gd name="connsiteX33" fmla="*/ 217961 w 362702"/>
              <a:gd name="connsiteY33" fmla="*/ 457359 h 547344"/>
              <a:gd name="connsiteX34" fmla="*/ 303574 w 362702"/>
              <a:gd name="connsiteY34" fmla="*/ 408238 h 547344"/>
              <a:gd name="connsiteX35" fmla="*/ 303574 w 362702"/>
              <a:gd name="connsiteY35" fmla="*/ 393791 h 547344"/>
              <a:gd name="connsiteX36" fmla="*/ 296543 w 362702"/>
              <a:gd name="connsiteY36" fmla="*/ 321142 h 547344"/>
              <a:gd name="connsiteX37" fmla="*/ 263870 w 362702"/>
              <a:gd name="connsiteY37" fmla="*/ 265004 h 547344"/>
              <a:gd name="connsiteX38" fmla="*/ 260147 w 362702"/>
              <a:gd name="connsiteY38" fmla="*/ 258399 h 547344"/>
              <a:gd name="connsiteX39" fmla="*/ 256011 w 362702"/>
              <a:gd name="connsiteY39" fmla="*/ 256748 h 547344"/>
              <a:gd name="connsiteX40" fmla="*/ 246912 w 362702"/>
              <a:gd name="connsiteY40" fmla="*/ 259225 h 547344"/>
              <a:gd name="connsiteX41" fmla="*/ 239468 w 362702"/>
              <a:gd name="connsiteY41" fmla="*/ 270370 h 547344"/>
              <a:gd name="connsiteX42" fmla="*/ 249808 w 362702"/>
              <a:gd name="connsiteY42" fmla="*/ 288119 h 547344"/>
              <a:gd name="connsiteX43" fmla="*/ 254357 w 362702"/>
              <a:gd name="connsiteY43" fmla="*/ 296375 h 547344"/>
              <a:gd name="connsiteX44" fmla="*/ 252289 w 362702"/>
              <a:gd name="connsiteY44" fmla="*/ 306282 h 547344"/>
              <a:gd name="connsiteX45" fmla="*/ 248567 w 362702"/>
              <a:gd name="connsiteY45" fmla="*/ 307107 h 547344"/>
              <a:gd name="connsiteX46" fmla="*/ 241949 w 362702"/>
              <a:gd name="connsiteY46" fmla="*/ 303392 h 547344"/>
              <a:gd name="connsiteX47" fmla="*/ 227060 w 362702"/>
              <a:gd name="connsiteY47" fmla="*/ 277387 h 547344"/>
              <a:gd name="connsiteX48" fmla="*/ 223338 w 362702"/>
              <a:gd name="connsiteY48" fmla="*/ 275736 h 547344"/>
              <a:gd name="connsiteX49" fmla="*/ 213825 w 362702"/>
              <a:gd name="connsiteY49" fmla="*/ 277800 h 547344"/>
              <a:gd name="connsiteX50" fmla="*/ 206794 w 362702"/>
              <a:gd name="connsiteY50" fmla="*/ 289358 h 547344"/>
              <a:gd name="connsiteX51" fmla="*/ 217134 w 362702"/>
              <a:gd name="connsiteY51" fmla="*/ 307107 h 547344"/>
              <a:gd name="connsiteX52" fmla="*/ 221683 w 362702"/>
              <a:gd name="connsiteY52" fmla="*/ 315363 h 547344"/>
              <a:gd name="connsiteX53" fmla="*/ 219202 w 362702"/>
              <a:gd name="connsiteY53" fmla="*/ 324857 h 547344"/>
              <a:gd name="connsiteX54" fmla="*/ 209689 w 362702"/>
              <a:gd name="connsiteY54" fmla="*/ 322380 h 547344"/>
              <a:gd name="connsiteX55" fmla="*/ 194387 w 362702"/>
              <a:gd name="connsiteY55" fmla="*/ 296375 h 547344"/>
              <a:gd name="connsiteX56" fmla="*/ 190251 w 362702"/>
              <a:gd name="connsiteY56" fmla="*/ 294724 h 547344"/>
              <a:gd name="connsiteX57" fmla="*/ 180738 w 362702"/>
              <a:gd name="connsiteY57" fmla="*/ 296788 h 547344"/>
              <a:gd name="connsiteX58" fmla="*/ 173707 w 362702"/>
              <a:gd name="connsiteY58" fmla="*/ 308346 h 547344"/>
              <a:gd name="connsiteX59" fmla="*/ 174121 w 362702"/>
              <a:gd name="connsiteY59" fmla="*/ 308758 h 547344"/>
              <a:gd name="connsiteX60" fmla="*/ 189010 w 362702"/>
              <a:gd name="connsiteY60" fmla="*/ 333938 h 547344"/>
              <a:gd name="connsiteX61" fmla="*/ 186115 w 362702"/>
              <a:gd name="connsiteY61" fmla="*/ 343845 h 547344"/>
              <a:gd name="connsiteX62" fmla="*/ 182806 w 362702"/>
              <a:gd name="connsiteY62" fmla="*/ 345083 h 547344"/>
              <a:gd name="connsiteX63" fmla="*/ 176189 w 362702"/>
              <a:gd name="connsiteY63" fmla="*/ 341368 h 547344"/>
              <a:gd name="connsiteX64" fmla="*/ 161299 w 362702"/>
              <a:gd name="connsiteY64" fmla="*/ 315363 h 547344"/>
              <a:gd name="connsiteX65" fmla="*/ 105879 w 362702"/>
              <a:gd name="connsiteY65" fmla="*/ 219598 h 547344"/>
              <a:gd name="connsiteX66" fmla="*/ 101277 w 362702"/>
              <a:gd name="connsiteY66" fmla="*/ 217792 h 547344"/>
              <a:gd name="connsiteX67" fmla="*/ 105243 w 362702"/>
              <a:gd name="connsiteY67" fmla="*/ 127385 h 547344"/>
              <a:gd name="connsiteX68" fmla="*/ 203300 w 362702"/>
              <a:gd name="connsiteY68" fmla="*/ 127385 h 547344"/>
              <a:gd name="connsiteX69" fmla="*/ 210685 w 362702"/>
              <a:gd name="connsiteY69" fmla="*/ 134456 h 547344"/>
              <a:gd name="connsiteX70" fmla="*/ 203300 w 362702"/>
              <a:gd name="connsiteY70" fmla="*/ 141527 h 547344"/>
              <a:gd name="connsiteX71" fmla="*/ 105243 w 362702"/>
              <a:gd name="connsiteY71" fmla="*/ 141527 h 547344"/>
              <a:gd name="connsiteX72" fmla="*/ 98268 w 362702"/>
              <a:gd name="connsiteY72" fmla="*/ 134456 h 547344"/>
              <a:gd name="connsiteX73" fmla="*/ 105243 w 362702"/>
              <a:gd name="connsiteY73" fmla="*/ 127385 h 547344"/>
              <a:gd name="connsiteX74" fmla="*/ 103424 w 362702"/>
              <a:gd name="connsiteY74" fmla="*/ 98268 h 547344"/>
              <a:gd name="connsiteX75" fmla="*/ 201891 w 362702"/>
              <a:gd name="connsiteY75" fmla="*/ 98268 h 547344"/>
              <a:gd name="connsiteX76" fmla="*/ 208866 w 362702"/>
              <a:gd name="connsiteY76" fmla="*/ 105339 h 547344"/>
              <a:gd name="connsiteX77" fmla="*/ 201891 w 362702"/>
              <a:gd name="connsiteY77" fmla="*/ 112410 h 547344"/>
              <a:gd name="connsiteX78" fmla="*/ 103424 w 362702"/>
              <a:gd name="connsiteY78" fmla="*/ 112410 h 547344"/>
              <a:gd name="connsiteX79" fmla="*/ 96449 w 362702"/>
              <a:gd name="connsiteY79" fmla="*/ 105339 h 547344"/>
              <a:gd name="connsiteX80" fmla="*/ 103424 w 362702"/>
              <a:gd name="connsiteY80" fmla="*/ 98268 h 547344"/>
              <a:gd name="connsiteX81" fmla="*/ 36809 w 362702"/>
              <a:gd name="connsiteY81" fmla="*/ 77602 h 547344"/>
              <a:gd name="connsiteX82" fmla="*/ 14062 w 362702"/>
              <a:gd name="connsiteY82" fmla="*/ 100718 h 547344"/>
              <a:gd name="connsiteX83" fmla="*/ 14062 w 362702"/>
              <a:gd name="connsiteY83" fmla="*/ 384710 h 547344"/>
              <a:gd name="connsiteX84" fmla="*/ 117459 w 362702"/>
              <a:gd name="connsiteY84" fmla="*/ 384710 h 547344"/>
              <a:gd name="connsiteX85" fmla="*/ 116218 w 362702"/>
              <a:gd name="connsiteY85" fmla="*/ 380582 h 547344"/>
              <a:gd name="connsiteX86" fmla="*/ 89335 w 362702"/>
              <a:gd name="connsiteY86" fmla="*/ 341781 h 547344"/>
              <a:gd name="connsiteX87" fmla="*/ 88094 w 362702"/>
              <a:gd name="connsiteY87" fmla="*/ 340542 h 547344"/>
              <a:gd name="connsiteX88" fmla="*/ 100088 w 362702"/>
              <a:gd name="connsiteY88" fmla="*/ 309584 h 547344"/>
              <a:gd name="connsiteX89" fmla="*/ 111669 w 362702"/>
              <a:gd name="connsiteY89" fmla="*/ 305456 h 547344"/>
              <a:gd name="connsiteX90" fmla="*/ 73205 w 362702"/>
              <a:gd name="connsiteY90" fmla="*/ 238586 h 547344"/>
              <a:gd name="connsiteX91" fmla="*/ 72791 w 362702"/>
              <a:gd name="connsiteY91" fmla="*/ 220837 h 547344"/>
              <a:gd name="connsiteX92" fmla="*/ 85199 w 362702"/>
              <a:gd name="connsiteY92" fmla="*/ 207628 h 547344"/>
              <a:gd name="connsiteX93" fmla="*/ 118700 w 362702"/>
              <a:gd name="connsiteY93" fmla="*/ 212581 h 547344"/>
              <a:gd name="connsiteX94" fmla="*/ 164608 w 362702"/>
              <a:gd name="connsiteY94" fmla="*/ 292247 h 547344"/>
              <a:gd name="connsiteX95" fmla="*/ 173707 w 362702"/>
              <a:gd name="connsiteY95" fmla="*/ 284404 h 547344"/>
              <a:gd name="connsiteX96" fmla="*/ 191491 w 362702"/>
              <a:gd name="connsiteY96" fmla="*/ 280277 h 547344"/>
              <a:gd name="connsiteX97" fmla="*/ 193559 w 362702"/>
              <a:gd name="connsiteY97" fmla="*/ 280689 h 547344"/>
              <a:gd name="connsiteX98" fmla="*/ 206794 w 362702"/>
              <a:gd name="connsiteY98" fmla="*/ 265417 h 547344"/>
              <a:gd name="connsiteX99" fmla="*/ 224578 w 362702"/>
              <a:gd name="connsiteY99" fmla="*/ 261289 h 547344"/>
              <a:gd name="connsiteX100" fmla="*/ 226233 w 362702"/>
              <a:gd name="connsiteY100" fmla="*/ 261702 h 547344"/>
              <a:gd name="connsiteX101" fmla="*/ 239468 w 362702"/>
              <a:gd name="connsiteY101" fmla="*/ 246429 h 547344"/>
              <a:gd name="connsiteX102" fmla="*/ 252703 w 362702"/>
              <a:gd name="connsiteY102" fmla="*/ 242301 h 547344"/>
              <a:gd name="connsiteX103" fmla="*/ 252703 w 362702"/>
              <a:gd name="connsiteY103" fmla="*/ 183686 h 547344"/>
              <a:gd name="connsiteX104" fmla="*/ 212171 w 362702"/>
              <a:gd name="connsiteY104" fmla="*/ 183686 h 547344"/>
              <a:gd name="connsiteX105" fmla="*/ 202658 w 362702"/>
              <a:gd name="connsiteY105" fmla="*/ 207215 h 547344"/>
              <a:gd name="connsiteX106" fmla="*/ 190251 w 362702"/>
              <a:gd name="connsiteY106" fmla="*/ 215883 h 547344"/>
              <a:gd name="connsiteX107" fmla="*/ 189837 w 362702"/>
              <a:gd name="connsiteY107" fmla="*/ 215883 h 547344"/>
              <a:gd name="connsiteX108" fmla="*/ 177429 w 362702"/>
              <a:gd name="connsiteY108" fmla="*/ 208040 h 547344"/>
              <a:gd name="connsiteX109" fmla="*/ 165435 w 362702"/>
              <a:gd name="connsiteY109" fmla="*/ 183686 h 547344"/>
              <a:gd name="connsiteX110" fmla="*/ 121181 w 362702"/>
              <a:gd name="connsiteY110" fmla="*/ 183686 h 547344"/>
              <a:gd name="connsiteX111" fmla="*/ 74032 w 362702"/>
              <a:gd name="connsiteY111" fmla="*/ 164286 h 547344"/>
              <a:gd name="connsiteX112" fmla="*/ 54594 w 362702"/>
              <a:gd name="connsiteY112" fmla="*/ 117642 h 547344"/>
              <a:gd name="connsiteX113" fmla="*/ 54594 w 362702"/>
              <a:gd name="connsiteY113" fmla="*/ 77602 h 547344"/>
              <a:gd name="connsiteX114" fmla="*/ 103424 w 362702"/>
              <a:gd name="connsiteY114" fmla="*/ 70971 h 547344"/>
              <a:gd name="connsiteX115" fmla="*/ 201891 w 362702"/>
              <a:gd name="connsiteY115" fmla="*/ 70971 h 547344"/>
              <a:gd name="connsiteX116" fmla="*/ 208866 w 362702"/>
              <a:gd name="connsiteY116" fmla="*/ 78042 h 547344"/>
              <a:gd name="connsiteX117" fmla="*/ 201891 w 362702"/>
              <a:gd name="connsiteY117" fmla="*/ 85113 h 547344"/>
              <a:gd name="connsiteX118" fmla="*/ 103424 w 362702"/>
              <a:gd name="connsiteY118" fmla="*/ 85113 h 547344"/>
              <a:gd name="connsiteX119" fmla="*/ 96449 w 362702"/>
              <a:gd name="connsiteY119" fmla="*/ 78042 h 547344"/>
              <a:gd name="connsiteX120" fmla="*/ 103424 w 362702"/>
              <a:gd name="connsiteY120" fmla="*/ 70971 h 547344"/>
              <a:gd name="connsiteX121" fmla="*/ 271651 w 362702"/>
              <a:gd name="connsiteY121" fmla="*/ 41855 h 547344"/>
              <a:gd name="connsiteX122" fmla="*/ 278963 w 362702"/>
              <a:gd name="connsiteY122" fmla="*/ 49331 h 547344"/>
              <a:gd name="connsiteX123" fmla="*/ 278963 w 362702"/>
              <a:gd name="connsiteY123" fmla="*/ 51822 h 547344"/>
              <a:gd name="connsiteX124" fmla="*/ 294399 w 362702"/>
              <a:gd name="connsiteY124" fmla="*/ 68435 h 547344"/>
              <a:gd name="connsiteX125" fmla="*/ 294399 w 362702"/>
              <a:gd name="connsiteY125" fmla="*/ 70511 h 547344"/>
              <a:gd name="connsiteX126" fmla="*/ 287087 w 362702"/>
              <a:gd name="connsiteY126" fmla="*/ 77571 h 547344"/>
              <a:gd name="connsiteX127" fmla="*/ 280182 w 362702"/>
              <a:gd name="connsiteY127" fmla="*/ 70511 h 547344"/>
              <a:gd name="connsiteX128" fmla="*/ 280182 w 362702"/>
              <a:gd name="connsiteY128" fmla="*/ 68435 h 547344"/>
              <a:gd name="connsiteX129" fmla="*/ 271651 w 362702"/>
              <a:gd name="connsiteY129" fmla="*/ 65112 h 547344"/>
              <a:gd name="connsiteX130" fmla="*/ 263121 w 362702"/>
              <a:gd name="connsiteY130" fmla="*/ 68435 h 547344"/>
              <a:gd name="connsiteX131" fmla="*/ 263121 w 362702"/>
              <a:gd name="connsiteY131" fmla="*/ 80894 h 547344"/>
              <a:gd name="connsiteX132" fmla="*/ 271651 w 362702"/>
              <a:gd name="connsiteY132" fmla="*/ 84632 h 547344"/>
              <a:gd name="connsiteX133" fmla="*/ 294399 w 362702"/>
              <a:gd name="connsiteY133" fmla="*/ 102075 h 547344"/>
              <a:gd name="connsiteX134" fmla="*/ 294399 w 362702"/>
              <a:gd name="connsiteY134" fmla="*/ 115364 h 547344"/>
              <a:gd name="connsiteX135" fmla="*/ 278963 w 362702"/>
              <a:gd name="connsiteY135" fmla="*/ 131977 h 547344"/>
              <a:gd name="connsiteX136" fmla="*/ 278963 w 362702"/>
              <a:gd name="connsiteY136" fmla="*/ 134469 h 547344"/>
              <a:gd name="connsiteX137" fmla="*/ 271651 w 362702"/>
              <a:gd name="connsiteY137" fmla="*/ 141529 h 547344"/>
              <a:gd name="connsiteX138" fmla="*/ 264746 w 362702"/>
              <a:gd name="connsiteY138" fmla="*/ 134469 h 547344"/>
              <a:gd name="connsiteX139" fmla="*/ 264746 w 362702"/>
              <a:gd name="connsiteY139" fmla="*/ 131977 h 547344"/>
              <a:gd name="connsiteX140" fmla="*/ 249310 w 362702"/>
              <a:gd name="connsiteY140" fmla="*/ 115364 h 547344"/>
              <a:gd name="connsiteX141" fmla="*/ 249310 w 362702"/>
              <a:gd name="connsiteY141" fmla="*/ 113288 h 547344"/>
              <a:gd name="connsiteX142" fmla="*/ 256216 w 362702"/>
              <a:gd name="connsiteY142" fmla="*/ 106228 h 547344"/>
              <a:gd name="connsiteX143" fmla="*/ 263121 w 362702"/>
              <a:gd name="connsiteY143" fmla="*/ 113288 h 547344"/>
              <a:gd name="connsiteX144" fmla="*/ 263121 w 362702"/>
              <a:gd name="connsiteY144" fmla="*/ 115364 h 547344"/>
              <a:gd name="connsiteX145" fmla="*/ 271651 w 362702"/>
              <a:gd name="connsiteY145" fmla="*/ 119102 h 547344"/>
              <a:gd name="connsiteX146" fmla="*/ 280182 w 362702"/>
              <a:gd name="connsiteY146" fmla="*/ 115364 h 547344"/>
              <a:gd name="connsiteX147" fmla="*/ 280182 w 362702"/>
              <a:gd name="connsiteY147" fmla="*/ 102075 h 547344"/>
              <a:gd name="connsiteX148" fmla="*/ 271651 w 362702"/>
              <a:gd name="connsiteY148" fmla="*/ 98752 h 547344"/>
              <a:gd name="connsiteX149" fmla="*/ 249310 w 362702"/>
              <a:gd name="connsiteY149" fmla="*/ 80894 h 547344"/>
              <a:gd name="connsiteX150" fmla="*/ 249310 w 362702"/>
              <a:gd name="connsiteY150" fmla="*/ 68435 h 547344"/>
              <a:gd name="connsiteX151" fmla="*/ 264746 w 362702"/>
              <a:gd name="connsiteY151" fmla="*/ 51822 h 547344"/>
              <a:gd name="connsiteX152" fmla="*/ 264746 w 362702"/>
              <a:gd name="connsiteY152" fmla="*/ 49331 h 547344"/>
              <a:gd name="connsiteX153" fmla="*/ 271651 w 362702"/>
              <a:gd name="connsiteY153" fmla="*/ 41855 h 547344"/>
              <a:gd name="connsiteX154" fmla="*/ 103424 w 362702"/>
              <a:gd name="connsiteY154" fmla="*/ 41855 h 547344"/>
              <a:gd name="connsiteX155" fmla="*/ 201891 w 362702"/>
              <a:gd name="connsiteY155" fmla="*/ 41855 h 547344"/>
              <a:gd name="connsiteX156" fmla="*/ 208866 w 362702"/>
              <a:gd name="connsiteY156" fmla="*/ 49134 h 547344"/>
              <a:gd name="connsiteX157" fmla="*/ 201891 w 362702"/>
              <a:gd name="connsiteY157" fmla="*/ 56009 h 547344"/>
              <a:gd name="connsiteX158" fmla="*/ 103424 w 362702"/>
              <a:gd name="connsiteY158" fmla="*/ 56009 h 547344"/>
              <a:gd name="connsiteX159" fmla="*/ 96449 w 362702"/>
              <a:gd name="connsiteY159" fmla="*/ 49134 h 547344"/>
              <a:gd name="connsiteX160" fmla="*/ 103424 w 362702"/>
              <a:gd name="connsiteY160" fmla="*/ 41855 h 547344"/>
              <a:gd name="connsiteX161" fmla="*/ 121181 w 362702"/>
              <a:gd name="connsiteY161" fmla="*/ 14447 h 547344"/>
              <a:gd name="connsiteX162" fmla="*/ 69069 w 362702"/>
              <a:gd name="connsiteY162" fmla="*/ 66457 h 547344"/>
              <a:gd name="connsiteX163" fmla="*/ 69069 w 362702"/>
              <a:gd name="connsiteY163" fmla="*/ 117642 h 547344"/>
              <a:gd name="connsiteX164" fmla="*/ 84372 w 362702"/>
              <a:gd name="connsiteY164" fmla="*/ 154379 h 547344"/>
              <a:gd name="connsiteX165" fmla="*/ 121181 w 362702"/>
              <a:gd name="connsiteY165" fmla="*/ 169652 h 547344"/>
              <a:gd name="connsiteX166" fmla="*/ 169985 w 362702"/>
              <a:gd name="connsiteY166" fmla="*/ 169652 h 547344"/>
              <a:gd name="connsiteX167" fmla="*/ 176189 w 362702"/>
              <a:gd name="connsiteY167" fmla="*/ 173367 h 547344"/>
              <a:gd name="connsiteX168" fmla="*/ 189837 w 362702"/>
              <a:gd name="connsiteY168" fmla="*/ 201436 h 547344"/>
              <a:gd name="connsiteX169" fmla="*/ 201004 w 362702"/>
              <a:gd name="connsiteY169" fmla="*/ 173780 h 547344"/>
              <a:gd name="connsiteX170" fmla="*/ 207621 w 362702"/>
              <a:gd name="connsiteY170" fmla="*/ 169652 h 547344"/>
              <a:gd name="connsiteX171" fmla="*/ 260147 w 362702"/>
              <a:gd name="connsiteY171" fmla="*/ 169652 h 547344"/>
              <a:gd name="connsiteX172" fmla="*/ 272141 w 362702"/>
              <a:gd name="connsiteY172" fmla="*/ 169652 h 547344"/>
              <a:gd name="connsiteX173" fmla="*/ 308951 w 362702"/>
              <a:gd name="connsiteY173" fmla="*/ 154379 h 547344"/>
              <a:gd name="connsiteX174" fmla="*/ 324254 w 362702"/>
              <a:gd name="connsiteY174" fmla="*/ 117642 h 547344"/>
              <a:gd name="connsiteX175" fmla="*/ 324254 w 362702"/>
              <a:gd name="connsiteY175" fmla="*/ 66457 h 547344"/>
              <a:gd name="connsiteX176" fmla="*/ 272141 w 362702"/>
              <a:gd name="connsiteY176" fmla="*/ 14447 h 547344"/>
              <a:gd name="connsiteX177" fmla="*/ 121181 w 362702"/>
              <a:gd name="connsiteY177" fmla="*/ 0 h 547344"/>
              <a:gd name="connsiteX178" fmla="*/ 272141 w 362702"/>
              <a:gd name="connsiteY178" fmla="*/ 0 h 547344"/>
              <a:gd name="connsiteX179" fmla="*/ 338316 w 362702"/>
              <a:gd name="connsiteY179" fmla="*/ 66457 h 547344"/>
              <a:gd name="connsiteX180" fmla="*/ 338316 w 362702"/>
              <a:gd name="connsiteY180" fmla="*/ 117642 h 547344"/>
              <a:gd name="connsiteX181" fmla="*/ 318877 w 362702"/>
              <a:gd name="connsiteY181" fmla="*/ 164286 h 547344"/>
              <a:gd name="connsiteX182" fmla="*/ 272141 w 362702"/>
              <a:gd name="connsiteY182" fmla="*/ 183686 h 547344"/>
              <a:gd name="connsiteX183" fmla="*/ 267178 w 362702"/>
              <a:gd name="connsiteY183" fmla="*/ 183686 h 547344"/>
              <a:gd name="connsiteX184" fmla="*/ 267178 w 362702"/>
              <a:gd name="connsiteY184" fmla="*/ 245603 h 547344"/>
              <a:gd name="connsiteX185" fmla="*/ 272555 w 362702"/>
              <a:gd name="connsiteY185" fmla="*/ 251382 h 547344"/>
              <a:gd name="connsiteX186" fmla="*/ 272969 w 362702"/>
              <a:gd name="connsiteY186" fmla="*/ 251795 h 547344"/>
              <a:gd name="connsiteX187" fmla="*/ 272969 w 362702"/>
              <a:gd name="connsiteY187" fmla="*/ 252208 h 547344"/>
              <a:gd name="connsiteX188" fmla="*/ 279586 w 362702"/>
              <a:gd name="connsiteY188" fmla="*/ 263766 h 547344"/>
              <a:gd name="connsiteX189" fmla="*/ 282895 w 362702"/>
              <a:gd name="connsiteY189" fmla="*/ 269544 h 547344"/>
              <a:gd name="connsiteX190" fmla="*/ 308951 w 362702"/>
              <a:gd name="connsiteY190" fmla="*/ 314124 h 547344"/>
              <a:gd name="connsiteX191" fmla="*/ 316809 w 362702"/>
              <a:gd name="connsiteY191" fmla="*/ 398744 h 547344"/>
              <a:gd name="connsiteX192" fmla="*/ 317636 w 362702"/>
              <a:gd name="connsiteY192" fmla="*/ 404936 h 547344"/>
              <a:gd name="connsiteX193" fmla="*/ 318877 w 362702"/>
              <a:gd name="connsiteY193" fmla="*/ 407412 h 547344"/>
              <a:gd name="connsiteX194" fmla="*/ 361890 w 362702"/>
              <a:gd name="connsiteY194" fmla="*/ 481713 h 547344"/>
              <a:gd name="connsiteX195" fmla="*/ 358995 w 362702"/>
              <a:gd name="connsiteY195" fmla="*/ 491206 h 547344"/>
              <a:gd name="connsiteX196" fmla="*/ 263043 w 362702"/>
              <a:gd name="connsiteY196" fmla="*/ 546932 h 547344"/>
              <a:gd name="connsiteX197" fmla="*/ 259734 w 362702"/>
              <a:gd name="connsiteY197" fmla="*/ 547344 h 547344"/>
              <a:gd name="connsiteX198" fmla="*/ 258079 w 362702"/>
              <a:gd name="connsiteY198" fmla="*/ 547344 h 547344"/>
              <a:gd name="connsiteX199" fmla="*/ 253116 w 362702"/>
              <a:gd name="connsiteY199" fmla="*/ 544042 h 547344"/>
              <a:gd name="connsiteX200" fmla="*/ 210516 w 362702"/>
              <a:gd name="connsiteY200" fmla="*/ 470155 h 547344"/>
              <a:gd name="connsiteX201" fmla="*/ 210516 w 362702"/>
              <a:gd name="connsiteY201" fmla="*/ 469742 h 547344"/>
              <a:gd name="connsiteX202" fmla="*/ 208449 w 362702"/>
              <a:gd name="connsiteY202" fmla="*/ 468091 h 547344"/>
              <a:gd name="connsiteX203" fmla="*/ 36809 w 362702"/>
              <a:gd name="connsiteY203" fmla="*/ 468091 h 547344"/>
              <a:gd name="connsiteX204" fmla="*/ 0 w 362702"/>
              <a:gd name="connsiteY204" fmla="*/ 431354 h 547344"/>
              <a:gd name="connsiteX205" fmla="*/ 0 w 362702"/>
              <a:gd name="connsiteY205" fmla="*/ 100718 h 547344"/>
              <a:gd name="connsiteX206" fmla="*/ 36809 w 362702"/>
              <a:gd name="connsiteY206" fmla="*/ 63568 h 547344"/>
              <a:gd name="connsiteX207" fmla="*/ 55007 w 362702"/>
              <a:gd name="connsiteY207" fmla="*/ 63568 h 547344"/>
              <a:gd name="connsiteX208" fmla="*/ 121181 w 362702"/>
              <a:gd name="connsiteY208" fmla="*/ 0 h 5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2702" h="547344">
                <a:moveTo>
                  <a:pt x="252290" y="469647"/>
                </a:moveTo>
                <a:cubicBezTo>
                  <a:pt x="258718" y="465867"/>
                  <a:pt x="267155" y="468387"/>
                  <a:pt x="270771" y="475106"/>
                </a:cubicBezTo>
                <a:cubicBezTo>
                  <a:pt x="274386" y="481825"/>
                  <a:pt x="272378" y="490644"/>
                  <a:pt x="265950" y="494004"/>
                </a:cubicBezTo>
                <a:cubicBezTo>
                  <a:pt x="259522" y="498203"/>
                  <a:pt x="251085" y="495683"/>
                  <a:pt x="247469" y="489384"/>
                </a:cubicBezTo>
                <a:cubicBezTo>
                  <a:pt x="243853" y="482245"/>
                  <a:pt x="245862" y="473846"/>
                  <a:pt x="252290" y="469647"/>
                </a:cubicBezTo>
                <a:close/>
                <a:moveTo>
                  <a:pt x="310192" y="420621"/>
                </a:moveTo>
                <a:lnTo>
                  <a:pt x="226646" y="469329"/>
                </a:lnTo>
                <a:lnTo>
                  <a:pt x="262215" y="530833"/>
                </a:lnTo>
                <a:lnTo>
                  <a:pt x="345760" y="482538"/>
                </a:lnTo>
                <a:close/>
                <a:moveTo>
                  <a:pt x="14062" y="399157"/>
                </a:moveTo>
                <a:lnTo>
                  <a:pt x="14062" y="431354"/>
                </a:lnTo>
                <a:cubicBezTo>
                  <a:pt x="14062" y="443737"/>
                  <a:pt x="24402" y="453644"/>
                  <a:pt x="36809" y="453644"/>
                </a:cubicBezTo>
                <a:lnTo>
                  <a:pt x="169571" y="453644"/>
                </a:lnTo>
                <a:cubicBezTo>
                  <a:pt x="154268" y="444975"/>
                  <a:pt x="141034" y="432179"/>
                  <a:pt x="132348" y="416494"/>
                </a:cubicBezTo>
                <a:cubicBezTo>
                  <a:pt x="131935" y="416494"/>
                  <a:pt x="131935" y="415668"/>
                  <a:pt x="131521" y="415255"/>
                </a:cubicBezTo>
                <a:lnTo>
                  <a:pt x="124490" y="399157"/>
                </a:lnTo>
                <a:close/>
                <a:moveTo>
                  <a:pt x="101277" y="217792"/>
                </a:moveTo>
                <a:cubicBezTo>
                  <a:pt x="98848" y="217741"/>
                  <a:pt x="95746" y="218360"/>
                  <a:pt x="92644" y="220011"/>
                </a:cubicBezTo>
                <a:cubicBezTo>
                  <a:pt x="89749" y="222075"/>
                  <a:pt x="87267" y="224552"/>
                  <a:pt x="86026" y="227028"/>
                </a:cubicBezTo>
                <a:cubicBezTo>
                  <a:pt x="85199" y="227854"/>
                  <a:pt x="84786" y="229918"/>
                  <a:pt x="85613" y="231569"/>
                </a:cubicBezTo>
                <a:lnTo>
                  <a:pt x="137311" y="321142"/>
                </a:lnTo>
                <a:lnTo>
                  <a:pt x="167503" y="373152"/>
                </a:lnTo>
                <a:cubicBezTo>
                  <a:pt x="169158" y="376041"/>
                  <a:pt x="168330" y="380582"/>
                  <a:pt x="164608" y="383059"/>
                </a:cubicBezTo>
                <a:cubicBezTo>
                  <a:pt x="161299" y="384710"/>
                  <a:pt x="156750" y="383471"/>
                  <a:pt x="155096" y="380169"/>
                </a:cubicBezTo>
                <a:lnTo>
                  <a:pt x="121181" y="321142"/>
                </a:lnTo>
                <a:cubicBezTo>
                  <a:pt x="120354" y="319903"/>
                  <a:pt x="117873" y="319491"/>
                  <a:pt x="117045" y="319491"/>
                </a:cubicBezTo>
                <a:cubicBezTo>
                  <a:pt x="114150" y="319078"/>
                  <a:pt x="110842" y="319903"/>
                  <a:pt x="107533" y="321967"/>
                </a:cubicBezTo>
                <a:cubicBezTo>
                  <a:pt x="101743" y="324857"/>
                  <a:pt x="99675" y="330223"/>
                  <a:pt x="100088" y="332700"/>
                </a:cubicBezTo>
                <a:cubicBezTo>
                  <a:pt x="112082" y="345083"/>
                  <a:pt x="122009" y="359117"/>
                  <a:pt x="129040" y="374803"/>
                </a:cubicBezTo>
                <a:lnTo>
                  <a:pt x="144756" y="409476"/>
                </a:lnTo>
                <a:cubicBezTo>
                  <a:pt x="157991" y="432179"/>
                  <a:pt x="180325" y="447452"/>
                  <a:pt x="205967" y="451580"/>
                </a:cubicBezTo>
                <a:cubicBezTo>
                  <a:pt x="208449" y="451993"/>
                  <a:pt x="210930" y="453231"/>
                  <a:pt x="212998" y="454056"/>
                </a:cubicBezTo>
                <a:cubicBezTo>
                  <a:pt x="213825" y="454056"/>
                  <a:pt x="214239" y="454469"/>
                  <a:pt x="215066" y="454882"/>
                </a:cubicBezTo>
                <a:cubicBezTo>
                  <a:pt x="216307" y="455708"/>
                  <a:pt x="217134" y="456533"/>
                  <a:pt x="217961" y="457359"/>
                </a:cubicBezTo>
                <a:lnTo>
                  <a:pt x="303574" y="408238"/>
                </a:lnTo>
                <a:cubicBezTo>
                  <a:pt x="301920" y="403697"/>
                  <a:pt x="301506" y="398744"/>
                  <a:pt x="303574" y="393791"/>
                </a:cubicBezTo>
                <a:cubicBezTo>
                  <a:pt x="311846" y="369850"/>
                  <a:pt x="309364" y="343432"/>
                  <a:pt x="296543" y="321142"/>
                </a:cubicBezTo>
                <a:lnTo>
                  <a:pt x="263870" y="265004"/>
                </a:lnTo>
                <a:lnTo>
                  <a:pt x="260147" y="258399"/>
                </a:lnTo>
                <a:cubicBezTo>
                  <a:pt x="259320" y="257161"/>
                  <a:pt x="256839" y="256748"/>
                  <a:pt x="256011" y="256748"/>
                </a:cubicBezTo>
                <a:cubicBezTo>
                  <a:pt x="253116" y="256335"/>
                  <a:pt x="249808" y="257161"/>
                  <a:pt x="246912" y="259225"/>
                </a:cubicBezTo>
                <a:cubicBezTo>
                  <a:pt x="240708" y="262527"/>
                  <a:pt x="238227" y="268306"/>
                  <a:pt x="239468" y="270370"/>
                </a:cubicBezTo>
                <a:lnTo>
                  <a:pt x="249808" y="288119"/>
                </a:lnTo>
                <a:lnTo>
                  <a:pt x="254357" y="296375"/>
                </a:lnTo>
                <a:cubicBezTo>
                  <a:pt x="256839" y="299677"/>
                  <a:pt x="255598" y="304218"/>
                  <a:pt x="252289" y="306282"/>
                </a:cubicBezTo>
                <a:cubicBezTo>
                  <a:pt x="251048" y="306694"/>
                  <a:pt x="249808" y="307107"/>
                  <a:pt x="248567" y="307107"/>
                </a:cubicBezTo>
                <a:cubicBezTo>
                  <a:pt x="246085" y="307107"/>
                  <a:pt x="243604" y="305869"/>
                  <a:pt x="241949" y="303392"/>
                </a:cubicBezTo>
                <a:lnTo>
                  <a:pt x="227060" y="277387"/>
                </a:lnTo>
                <a:cubicBezTo>
                  <a:pt x="226646" y="276149"/>
                  <a:pt x="224165" y="275736"/>
                  <a:pt x="223338" y="275736"/>
                </a:cubicBezTo>
                <a:cubicBezTo>
                  <a:pt x="220443" y="275323"/>
                  <a:pt x="216720" y="276149"/>
                  <a:pt x="213825" y="277800"/>
                </a:cubicBezTo>
                <a:cubicBezTo>
                  <a:pt x="207621" y="281515"/>
                  <a:pt x="205553" y="287294"/>
                  <a:pt x="206794" y="289358"/>
                </a:cubicBezTo>
                <a:lnTo>
                  <a:pt x="217134" y="307107"/>
                </a:lnTo>
                <a:lnTo>
                  <a:pt x="221683" y="315363"/>
                </a:lnTo>
                <a:cubicBezTo>
                  <a:pt x="223751" y="318665"/>
                  <a:pt x="222511" y="323206"/>
                  <a:pt x="219202" y="324857"/>
                </a:cubicBezTo>
                <a:cubicBezTo>
                  <a:pt x="215480" y="326921"/>
                  <a:pt x="211344" y="325682"/>
                  <a:pt x="209689" y="322380"/>
                </a:cubicBezTo>
                <a:lnTo>
                  <a:pt x="194387" y="296375"/>
                </a:lnTo>
                <a:cubicBezTo>
                  <a:pt x="193559" y="294724"/>
                  <a:pt x="191078" y="294724"/>
                  <a:pt x="190251" y="294724"/>
                </a:cubicBezTo>
                <a:cubicBezTo>
                  <a:pt x="187356" y="294311"/>
                  <a:pt x="184047" y="295137"/>
                  <a:pt x="180738" y="296788"/>
                </a:cubicBezTo>
                <a:cubicBezTo>
                  <a:pt x="174948" y="300503"/>
                  <a:pt x="172880" y="306282"/>
                  <a:pt x="173707" y="308346"/>
                </a:cubicBezTo>
                <a:lnTo>
                  <a:pt x="174121" y="308758"/>
                </a:lnTo>
                <a:lnTo>
                  <a:pt x="189010" y="333938"/>
                </a:lnTo>
                <a:cubicBezTo>
                  <a:pt x="190664" y="337653"/>
                  <a:pt x="189837" y="341781"/>
                  <a:pt x="186115" y="343845"/>
                </a:cubicBezTo>
                <a:cubicBezTo>
                  <a:pt x="185288" y="344670"/>
                  <a:pt x="184047" y="345083"/>
                  <a:pt x="182806" y="345083"/>
                </a:cubicBezTo>
                <a:cubicBezTo>
                  <a:pt x="180325" y="345083"/>
                  <a:pt x="177843" y="343845"/>
                  <a:pt x="176189" y="341368"/>
                </a:cubicBezTo>
                <a:lnTo>
                  <a:pt x="161299" y="315363"/>
                </a:lnTo>
                <a:lnTo>
                  <a:pt x="105879" y="219598"/>
                </a:lnTo>
                <a:cubicBezTo>
                  <a:pt x="105465" y="218566"/>
                  <a:pt x="103707" y="217844"/>
                  <a:pt x="101277" y="217792"/>
                </a:cubicBezTo>
                <a:close/>
                <a:moveTo>
                  <a:pt x="105243" y="127385"/>
                </a:moveTo>
                <a:lnTo>
                  <a:pt x="203300" y="127385"/>
                </a:lnTo>
                <a:cubicBezTo>
                  <a:pt x="207402" y="127385"/>
                  <a:pt x="210685" y="130713"/>
                  <a:pt x="210685" y="134456"/>
                </a:cubicBezTo>
                <a:cubicBezTo>
                  <a:pt x="210685" y="138616"/>
                  <a:pt x="207402" y="141527"/>
                  <a:pt x="203300" y="141527"/>
                </a:cubicBezTo>
                <a:lnTo>
                  <a:pt x="105243" y="141527"/>
                </a:lnTo>
                <a:cubicBezTo>
                  <a:pt x="101550" y="141527"/>
                  <a:pt x="98268" y="138616"/>
                  <a:pt x="98268" y="134456"/>
                </a:cubicBezTo>
                <a:cubicBezTo>
                  <a:pt x="98268" y="130713"/>
                  <a:pt x="101550" y="127385"/>
                  <a:pt x="105243" y="127385"/>
                </a:cubicBezTo>
                <a:close/>
                <a:moveTo>
                  <a:pt x="103424" y="98268"/>
                </a:moveTo>
                <a:lnTo>
                  <a:pt x="201891" y="98268"/>
                </a:lnTo>
                <a:cubicBezTo>
                  <a:pt x="205583" y="98268"/>
                  <a:pt x="208866" y="101180"/>
                  <a:pt x="208866" y="105339"/>
                </a:cubicBezTo>
                <a:cubicBezTo>
                  <a:pt x="208866" y="109083"/>
                  <a:pt x="205583" y="112410"/>
                  <a:pt x="201891" y="112410"/>
                </a:cubicBezTo>
                <a:lnTo>
                  <a:pt x="103424" y="112410"/>
                </a:lnTo>
                <a:cubicBezTo>
                  <a:pt x="99321" y="112410"/>
                  <a:pt x="96449" y="109083"/>
                  <a:pt x="96449" y="105339"/>
                </a:cubicBezTo>
                <a:cubicBezTo>
                  <a:pt x="96449" y="101180"/>
                  <a:pt x="99321" y="98268"/>
                  <a:pt x="103424" y="98268"/>
                </a:cubicBezTo>
                <a:close/>
                <a:moveTo>
                  <a:pt x="36809" y="77602"/>
                </a:moveTo>
                <a:cubicBezTo>
                  <a:pt x="24402" y="77602"/>
                  <a:pt x="14062" y="87922"/>
                  <a:pt x="14062" y="100718"/>
                </a:cubicBezTo>
                <a:lnTo>
                  <a:pt x="14062" y="384710"/>
                </a:lnTo>
                <a:lnTo>
                  <a:pt x="117459" y="384710"/>
                </a:lnTo>
                <a:lnTo>
                  <a:pt x="116218" y="380582"/>
                </a:lnTo>
                <a:cubicBezTo>
                  <a:pt x="109601" y="366135"/>
                  <a:pt x="100088" y="353338"/>
                  <a:pt x="89335" y="341781"/>
                </a:cubicBezTo>
                <a:cubicBezTo>
                  <a:pt x="88921" y="341368"/>
                  <a:pt x="88508" y="340955"/>
                  <a:pt x="88094" y="340542"/>
                </a:cubicBezTo>
                <a:cubicBezTo>
                  <a:pt x="82304" y="330223"/>
                  <a:pt x="87681" y="316601"/>
                  <a:pt x="100088" y="309584"/>
                </a:cubicBezTo>
                <a:cubicBezTo>
                  <a:pt x="103811" y="307107"/>
                  <a:pt x="107947" y="306282"/>
                  <a:pt x="111669" y="305456"/>
                </a:cubicBezTo>
                <a:lnTo>
                  <a:pt x="73205" y="238586"/>
                </a:lnTo>
                <a:cubicBezTo>
                  <a:pt x="70310" y="233633"/>
                  <a:pt x="70310" y="227028"/>
                  <a:pt x="72791" y="220837"/>
                </a:cubicBezTo>
                <a:cubicBezTo>
                  <a:pt x="75273" y="215470"/>
                  <a:pt x="79409" y="210930"/>
                  <a:pt x="85199" y="207628"/>
                </a:cubicBezTo>
                <a:cubicBezTo>
                  <a:pt x="98020" y="200610"/>
                  <a:pt x="112496" y="202674"/>
                  <a:pt x="118700" y="212581"/>
                </a:cubicBezTo>
                <a:lnTo>
                  <a:pt x="164608" y="292247"/>
                </a:lnTo>
                <a:cubicBezTo>
                  <a:pt x="167090" y="289358"/>
                  <a:pt x="170398" y="286468"/>
                  <a:pt x="173707" y="284404"/>
                </a:cubicBezTo>
                <a:cubicBezTo>
                  <a:pt x="179497" y="281102"/>
                  <a:pt x="185701" y="279864"/>
                  <a:pt x="191491" y="280277"/>
                </a:cubicBezTo>
                <a:cubicBezTo>
                  <a:pt x="192319" y="280277"/>
                  <a:pt x="192732" y="280689"/>
                  <a:pt x="193559" y="280689"/>
                </a:cubicBezTo>
                <a:cubicBezTo>
                  <a:pt x="195627" y="274911"/>
                  <a:pt x="200177" y="269544"/>
                  <a:pt x="206794" y="265417"/>
                </a:cubicBezTo>
                <a:cubicBezTo>
                  <a:pt x="212584" y="262527"/>
                  <a:pt x="218788" y="260876"/>
                  <a:pt x="224578" y="261289"/>
                </a:cubicBezTo>
                <a:cubicBezTo>
                  <a:pt x="224992" y="261289"/>
                  <a:pt x="225819" y="261289"/>
                  <a:pt x="226233" y="261702"/>
                </a:cubicBezTo>
                <a:cubicBezTo>
                  <a:pt x="228301" y="255923"/>
                  <a:pt x="232850" y="250557"/>
                  <a:pt x="239468" y="246429"/>
                </a:cubicBezTo>
                <a:cubicBezTo>
                  <a:pt x="243604" y="243952"/>
                  <a:pt x="248567" y="243127"/>
                  <a:pt x="252703" y="242301"/>
                </a:cubicBezTo>
                <a:lnTo>
                  <a:pt x="252703" y="183686"/>
                </a:lnTo>
                <a:lnTo>
                  <a:pt x="212171" y="183686"/>
                </a:lnTo>
                <a:lnTo>
                  <a:pt x="202658" y="207215"/>
                </a:lnTo>
                <a:cubicBezTo>
                  <a:pt x="200590" y="212581"/>
                  <a:pt x="195627" y="215470"/>
                  <a:pt x="190251" y="215883"/>
                </a:cubicBezTo>
                <a:cubicBezTo>
                  <a:pt x="189837" y="215883"/>
                  <a:pt x="189837" y="215883"/>
                  <a:pt x="189837" y="215883"/>
                </a:cubicBezTo>
                <a:cubicBezTo>
                  <a:pt x="184460" y="215883"/>
                  <a:pt x="179497" y="212994"/>
                  <a:pt x="177429" y="208040"/>
                </a:cubicBezTo>
                <a:lnTo>
                  <a:pt x="165435" y="183686"/>
                </a:lnTo>
                <a:lnTo>
                  <a:pt x="121181" y="183686"/>
                </a:lnTo>
                <a:cubicBezTo>
                  <a:pt x="103397" y="183686"/>
                  <a:pt x="86853" y="177082"/>
                  <a:pt x="74032" y="164286"/>
                </a:cubicBezTo>
                <a:cubicBezTo>
                  <a:pt x="61625" y="151903"/>
                  <a:pt x="54594" y="134979"/>
                  <a:pt x="54594" y="117642"/>
                </a:cubicBezTo>
                <a:lnTo>
                  <a:pt x="54594" y="77602"/>
                </a:lnTo>
                <a:close/>
                <a:moveTo>
                  <a:pt x="103424" y="70971"/>
                </a:moveTo>
                <a:lnTo>
                  <a:pt x="201891" y="70971"/>
                </a:lnTo>
                <a:cubicBezTo>
                  <a:pt x="205583" y="70971"/>
                  <a:pt x="208866" y="74299"/>
                  <a:pt x="208866" y="78042"/>
                </a:cubicBezTo>
                <a:cubicBezTo>
                  <a:pt x="208866" y="82202"/>
                  <a:pt x="205583" y="85113"/>
                  <a:pt x="201891" y="85113"/>
                </a:cubicBezTo>
                <a:lnTo>
                  <a:pt x="103424" y="85113"/>
                </a:lnTo>
                <a:cubicBezTo>
                  <a:pt x="99321" y="85113"/>
                  <a:pt x="96449" y="82202"/>
                  <a:pt x="96449" y="78042"/>
                </a:cubicBezTo>
                <a:cubicBezTo>
                  <a:pt x="96449" y="74299"/>
                  <a:pt x="99321" y="70971"/>
                  <a:pt x="103424" y="70971"/>
                </a:cubicBezTo>
                <a:close/>
                <a:moveTo>
                  <a:pt x="271651" y="41855"/>
                </a:moveTo>
                <a:cubicBezTo>
                  <a:pt x="275713" y="41855"/>
                  <a:pt x="278963" y="45178"/>
                  <a:pt x="278963" y="49331"/>
                </a:cubicBezTo>
                <a:lnTo>
                  <a:pt x="278963" y="51822"/>
                </a:lnTo>
                <a:cubicBezTo>
                  <a:pt x="288306" y="53899"/>
                  <a:pt x="294399" y="60129"/>
                  <a:pt x="294399" y="68435"/>
                </a:cubicBezTo>
                <a:lnTo>
                  <a:pt x="294399" y="70511"/>
                </a:lnTo>
                <a:cubicBezTo>
                  <a:pt x="294399" y="74249"/>
                  <a:pt x="291555" y="77571"/>
                  <a:pt x="287087" y="77571"/>
                </a:cubicBezTo>
                <a:cubicBezTo>
                  <a:pt x="283838" y="77571"/>
                  <a:pt x="280182" y="74249"/>
                  <a:pt x="280182" y="70511"/>
                </a:cubicBezTo>
                <a:lnTo>
                  <a:pt x="280182" y="68435"/>
                </a:lnTo>
                <a:cubicBezTo>
                  <a:pt x="280182" y="68019"/>
                  <a:pt x="277745" y="65112"/>
                  <a:pt x="271651" y="65112"/>
                </a:cubicBezTo>
                <a:cubicBezTo>
                  <a:pt x="265965" y="65112"/>
                  <a:pt x="263121" y="68019"/>
                  <a:pt x="263121" y="68435"/>
                </a:cubicBezTo>
                <a:lnTo>
                  <a:pt x="263121" y="80894"/>
                </a:lnTo>
                <a:cubicBezTo>
                  <a:pt x="263121" y="81725"/>
                  <a:pt x="265965" y="84632"/>
                  <a:pt x="271651" y="84632"/>
                </a:cubicBezTo>
                <a:cubicBezTo>
                  <a:pt x="284650" y="84632"/>
                  <a:pt x="294399" y="92523"/>
                  <a:pt x="294399" y="102075"/>
                </a:cubicBezTo>
                <a:lnTo>
                  <a:pt x="294399" y="115364"/>
                </a:lnTo>
                <a:cubicBezTo>
                  <a:pt x="294399" y="123671"/>
                  <a:pt x="288306" y="129900"/>
                  <a:pt x="278963" y="131977"/>
                </a:cubicBezTo>
                <a:lnTo>
                  <a:pt x="278963" y="134469"/>
                </a:lnTo>
                <a:cubicBezTo>
                  <a:pt x="278963" y="138622"/>
                  <a:pt x="275713" y="141529"/>
                  <a:pt x="271651" y="141529"/>
                </a:cubicBezTo>
                <a:cubicBezTo>
                  <a:pt x="267996" y="141529"/>
                  <a:pt x="264746" y="138622"/>
                  <a:pt x="264746" y="134469"/>
                </a:cubicBezTo>
                <a:lnTo>
                  <a:pt x="264746" y="131977"/>
                </a:lnTo>
                <a:cubicBezTo>
                  <a:pt x="255403" y="129900"/>
                  <a:pt x="249310" y="123671"/>
                  <a:pt x="249310" y="115364"/>
                </a:cubicBezTo>
                <a:lnTo>
                  <a:pt x="249310" y="113288"/>
                </a:lnTo>
                <a:cubicBezTo>
                  <a:pt x="249310" y="109135"/>
                  <a:pt x="252154" y="106228"/>
                  <a:pt x="256216" y="106228"/>
                </a:cubicBezTo>
                <a:cubicBezTo>
                  <a:pt x="259871" y="106228"/>
                  <a:pt x="263121" y="109135"/>
                  <a:pt x="263121" y="113288"/>
                </a:cubicBezTo>
                <a:lnTo>
                  <a:pt x="263121" y="115364"/>
                </a:lnTo>
                <a:cubicBezTo>
                  <a:pt x="263121" y="115780"/>
                  <a:pt x="265965" y="119102"/>
                  <a:pt x="271651" y="119102"/>
                </a:cubicBezTo>
                <a:cubicBezTo>
                  <a:pt x="277745" y="119102"/>
                  <a:pt x="280182" y="115780"/>
                  <a:pt x="280182" y="115364"/>
                </a:cubicBezTo>
                <a:lnTo>
                  <a:pt x="280182" y="102075"/>
                </a:lnTo>
                <a:cubicBezTo>
                  <a:pt x="280182" y="101659"/>
                  <a:pt x="277745" y="98752"/>
                  <a:pt x="271651" y="98752"/>
                </a:cubicBezTo>
                <a:cubicBezTo>
                  <a:pt x="259059" y="98752"/>
                  <a:pt x="249310" y="90861"/>
                  <a:pt x="249310" y="80894"/>
                </a:cubicBezTo>
                <a:lnTo>
                  <a:pt x="249310" y="68435"/>
                </a:lnTo>
                <a:cubicBezTo>
                  <a:pt x="249310" y="60129"/>
                  <a:pt x="255403" y="53899"/>
                  <a:pt x="264746" y="51822"/>
                </a:cubicBezTo>
                <a:lnTo>
                  <a:pt x="264746" y="49331"/>
                </a:lnTo>
                <a:cubicBezTo>
                  <a:pt x="264746" y="45178"/>
                  <a:pt x="267996" y="41855"/>
                  <a:pt x="271651" y="41855"/>
                </a:cubicBezTo>
                <a:close/>
                <a:moveTo>
                  <a:pt x="103424" y="41855"/>
                </a:moveTo>
                <a:lnTo>
                  <a:pt x="201891" y="41855"/>
                </a:lnTo>
                <a:cubicBezTo>
                  <a:pt x="205583" y="41855"/>
                  <a:pt x="208866" y="45090"/>
                  <a:pt x="208866" y="49134"/>
                </a:cubicBezTo>
                <a:cubicBezTo>
                  <a:pt x="208866" y="53178"/>
                  <a:pt x="205583" y="56009"/>
                  <a:pt x="201891" y="56009"/>
                </a:cubicBezTo>
                <a:lnTo>
                  <a:pt x="103424" y="56009"/>
                </a:lnTo>
                <a:cubicBezTo>
                  <a:pt x="99321" y="56009"/>
                  <a:pt x="96449" y="53178"/>
                  <a:pt x="96449" y="49134"/>
                </a:cubicBezTo>
                <a:cubicBezTo>
                  <a:pt x="96449" y="45090"/>
                  <a:pt x="99321" y="41855"/>
                  <a:pt x="103424" y="41855"/>
                </a:cubicBezTo>
                <a:close/>
                <a:moveTo>
                  <a:pt x="121181" y="14447"/>
                </a:moveTo>
                <a:cubicBezTo>
                  <a:pt x="92230" y="14447"/>
                  <a:pt x="69069" y="37563"/>
                  <a:pt x="69069" y="66457"/>
                </a:cubicBezTo>
                <a:lnTo>
                  <a:pt x="69069" y="117642"/>
                </a:lnTo>
                <a:cubicBezTo>
                  <a:pt x="69069" y="131676"/>
                  <a:pt x="74446" y="144473"/>
                  <a:pt x="84372" y="154379"/>
                </a:cubicBezTo>
                <a:cubicBezTo>
                  <a:pt x="94298" y="163873"/>
                  <a:pt x="107119" y="169652"/>
                  <a:pt x="121181" y="169652"/>
                </a:cubicBezTo>
                <a:lnTo>
                  <a:pt x="169985" y="169652"/>
                </a:lnTo>
                <a:cubicBezTo>
                  <a:pt x="172880" y="169652"/>
                  <a:pt x="174948" y="170890"/>
                  <a:pt x="176189" y="173367"/>
                </a:cubicBezTo>
                <a:lnTo>
                  <a:pt x="189837" y="201436"/>
                </a:lnTo>
                <a:lnTo>
                  <a:pt x="201004" y="173780"/>
                </a:lnTo>
                <a:cubicBezTo>
                  <a:pt x="202245" y="171303"/>
                  <a:pt x="204726" y="169652"/>
                  <a:pt x="207621" y="169652"/>
                </a:cubicBezTo>
                <a:lnTo>
                  <a:pt x="260147" y="169652"/>
                </a:lnTo>
                <a:lnTo>
                  <a:pt x="272141" y="169652"/>
                </a:lnTo>
                <a:cubicBezTo>
                  <a:pt x="286203" y="169652"/>
                  <a:pt x="299438" y="163873"/>
                  <a:pt x="308951" y="154379"/>
                </a:cubicBezTo>
                <a:cubicBezTo>
                  <a:pt x="318877" y="144473"/>
                  <a:pt x="324254" y="131676"/>
                  <a:pt x="324254" y="117642"/>
                </a:cubicBezTo>
                <a:lnTo>
                  <a:pt x="324254" y="66457"/>
                </a:lnTo>
                <a:cubicBezTo>
                  <a:pt x="324254" y="37563"/>
                  <a:pt x="300679" y="14447"/>
                  <a:pt x="272141" y="14447"/>
                </a:cubicBezTo>
                <a:close/>
                <a:moveTo>
                  <a:pt x="121181" y="0"/>
                </a:moveTo>
                <a:lnTo>
                  <a:pt x="272141" y="0"/>
                </a:lnTo>
                <a:cubicBezTo>
                  <a:pt x="308537" y="0"/>
                  <a:pt x="338316" y="29720"/>
                  <a:pt x="338316" y="66457"/>
                </a:cubicBezTo>
                <a:lnTo>
                  <a:pt x="338316" y="117642"/>
                </a:lnTo>
                <a:cubicBezTo>
                  <a:pt x="338316" y="134979"/>
                  <a:pt x="331698" y="151903"/>
                  <a:pt x="318877" y="164286"/>
                </a:cubicBezTo>
                <a:cubicBezTo>
                  <a:pt x="306469" y="177082"/>
                  <a:pt x="289926" y="183686"/>
                  <a:pt x="272141" y="183686"/>
                </a:cubicBezTo>
                <a:lnTo>
                  <a:pt x="267178" y="183686"/>
                </a:lnTo>
                <a:lnTo>
                  <a:pt x="267178" y="245603"/>
                </a:lnTo>
                <a:cubicBezTo>
                  <a:pt x="269246" y="247254"/>
                  <a:pt x="271314" y="248905"/>
                  <a:pt x="272555" y="251382"/>
                </a:cubicBezTo>
                <a:lnTo>
                  <a:pt x="272969" y="251795"/>
                </a:lnTo>
                <a:cubicBezTo>
                  <a:pt x="272969" y="251795"/>
                  <a:pt x="272969" y="251795"/>
                  <a:pt x="272969" y="252208"/>
                </a:cubicBezTo>
                <a:lnTo>
                  <a:pt x="279586" y="263766"/>
                </a:lnTo>
                <a:lnTo>
                  <a:pt x="282895" y="269544"/>
                </a:lnTo>
                <a:lnTo>
                  <a:pt x="308951" y="314124"/>
                </a:lnTo>
                <a:cubicBezTo>
                  <a:pt x="323840" y="339717"/>
                  <a:pt x="326735" y="370262"/>
                  <a:pt x="316809" y="398744"/>
                </a:cubicBezTo>
                <a:cubicBezTo>
                  <a:pt x="316395" y="400808"/>
                  <a:pt x="316395" y="402872"/>
                  <a:pt x="317636" y="404936"/>
                </a:cubicBezTo>
                <a:lnTo>
                  <a:pt x="318877" y="407412"/>
                </a:lnTo>
                <a:lnTo>
                  <a:pt x="361890" y="481713"/>
                </a:lnTo>
                <a:cubicBezTo>
                  <a:pt x="363545" y="485015"/>
                  <a:pt x="362717" y="489555"/>
                  <a:pt x="358995" y="491206"/>
                </a:cubicBezTo>
                <a:lnTo>
                  <a:pt x="263043" y="546932"/>
                </a:lnTo>
                <a:cubicBezTo>
                  <a:pt x="262215" y="547344"/>
                  <a:pt x="260975" y="547344"/>
                  <a:pt x="259734" y="547344"/>
                </a:cubicBezTo>
                <a:cubicBezTo>
                  <a:pt x="258907" y="547344"/>
                  <a:pt x="258493" y="547344"/>
                  <a:pt x="258079" y="547344"/>
                </a:cubicBezTo>
                <a:cubicBezTo>
                  <a:pt x="256011" y="546932"/>
                  <a:pt x="254357" y="546106"/>
                  <a:pt x="253116" y="544042"/>
                </a:cubicBezTo>
                <a:lnTo>
                  <a:pt x="210516" y="470155"/>
                </a:lnTo>
                <a:cubicBezTo>
                  <a:pt x="210516" y="470155"/>
                  <a:pt x="210516" y="470155"/>
                  <a:pt x="210516" y="469742"/>
                </a:cubicBezTo>
                <a:cubicBezTo>
                  <a:pt x="210103" y="469329"/>
                  <a:pt x="209689" y="468504"/>
                  <a:pt x="208449" y="468091"/>
                </a:cubicBezTo>
                <a:lnTo>
                  <a:pt x="36809" y="468091"/>
                </a:lnTo>
                <a:cubicBezTo>
                  <a:pt x="16130" y="468091"/>
                  <a:pt x="0" y="451580"/>
                  <a:pt x="0" y="431354"/>
                </a:cubicBezTo>
                <a:lnTo>
                  <a:pt x="0" y="100718"/>
                </a:lnTo>
                <a:cubicBezTo>
                  <a:pt x="0" y="80079"/>
                  <a:pt x="16130" y="63568"/>
                  <a:pt x="36809" y="63568"/>
                </a:cubicBezTo>
                <a:lnTo>
                  <a:pt x="55007" y="63568"/>
                </a:lnTo>
                <a:cubicBezTo>
                  <a:pt x="56662" y="28069"/>
                  <a:pt x="85613" y="0"/>
                  <a:pt x="121181"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6" name="Freeform 20">
            <a:extLst>
              <a:ext uri="{FF2B5EF4-FFF2-40B4-BE49-F238E27FC236}">
                <a16:creationId xmlns:a16="http://schemas.microsoft.com/office/drawing/2014/main" id="{BA9F2433-3E39-7BCE-D282-320F6080F664}"/>
              </a:ext>
            </a:extLst>
          </p:cNvPr>
          <p:cNvSpPr>
            <a:spLocks noChangeArrowheads="1"/>
          </p:cNvSpPr>
          <p:nvPr/>
        </p:nvSpPr>
        <p:spPr bwMode="auto">
          <a:xfrm>
            <a:off x="4260046" y="5640702"/>
            <a:ext cx="232244" cy="269039"/>
          </a:xfrm>
          <a:custGeom>
            <a:avLst/>
            <a:gdLst>
              <a:gd name="connsiteX0" fmla="*/ 22421 w 524238"/>
              <a:gd name="connsiteY0" fmla="*/ 501264 h 562035"/>
              <a:gd name="connsiteX1" fmla="*/ 22421 w 524238"/>
              <a:gd name="connsiteY1" fmla="*/ 517986 h 562035"/>
              <a:gd name="connsiteX2" fmla="*/ 59517 w 524238"/>
              <a:gd name="connsiteY2" fmla="*/ 547352 h 562035"/>
              <a:gd name="connsiteX3" fmla="*/ 454938 w 524238"/>
              <a:gd name="connsiteY3" fmla="*/ 547352 h 562035"/>
              <a:gd name="connsiteX4" fmla="*/ 493257 w 524238"/>
              <a:gd name="connsiteY4" fmla="*/ 516763 h 562035"/>
              <a:gd name="connsiteX5" fmla="*/ 493257 w 524238"/>
              <a:gd name="connsiteY5" fmla="*/ 501264 h 562035"/>
              <a:gd name="connsiteX6" fmla="*/ 343649 w 524238"/>
              <a:gd name="connsiteY6" fmla="*/ 501264 h 562035"/>
              <a:gd name="connsiteX7" fmla="*/ 317967 w 524238"/>
              <a:gd name="connsiteY7" fmla="*/ 515539 h 562035"/>
              <a:gd name="connsiteX8" fmla="*/ 315521 w 524238"/>
              <a:gd name="connsiteY8" fmla="*/ 515539 h 562035"/>
              <a:gd name="connsiteX9" fmla="*/ 192819 w 524238"/>
              <a:gd name="connsiteY9" fmla="*/ 515539 h 562035"/>
              <a:gd name="connsiteX10" fmla="*/ 165506 w 524238"/>
              <a:gd name="connsiteY10" fmla="*/ 501264 h 562035"/>
              <a:gd name="connsiteX11" fmla="*/ 172959 w 524238"/>
              <a:gd name="connsiteY11" fmla="*/ 425875 h 562035"/>
              <a:gd name="connsiteX12" fmla="*/ 181044 w 524238"/>
              <a:gd name="connsiteY12" fmla="*/ 433754 h 562035"/>
              <a:gd name="connsiteX13" fmla="*/ 172959 w 524238"/>
              <a:gd name="connsiteY13" fmla="*/ 441634 h 562035"/>
              <a:gd name="connsiteX14" fmla="*/ 165299 w 524238"/>
              <a:gd name="connsiteY14" fmla="*/ 433754 h 562035"/>
              <a:gd name="connsiteX15" fmla="*/ 172959 w 524238"/>
              <a:gd name="connsiteY15" fmla="*/ 425875 h 562035"/>
              <a:gd name="connsiteX16" fmla="*/ 142634 w 524238"/>
              <a:gd name="connsiteY16" fmla="*/ 425875 h 562035"/>
              <a:gd name="connsiteX17" fmla="*/ 150511 w 524238"/>
              <a:gd name="connsiteY17" fmla="*/ 433754 h 562035"/>
              <a:gd name="connsiteX18" fmla="*/ 142634 w 524238"/>
              <a:gd name="connsiteY18" fmla="*/ 441634 h 562035"/>
              <a:gd name="connsiteX19" fmla="*/ 134756 w 524238"/>
              <a:gd name="connsiteY19" fmla="*/ 433754 h 562035"/>
              <a:gd name="connsiteX20" fmla="*/ 142634 w 524238"/>
              <a:gd name="connsiteY20" fmla="*/ 425875 h 562035"/>
              <a:gd name="connsiteX21" fmla="*/ 112295 w 524238"/>
              <a:gd name="connsiteY21" fmla="*/ 425875 h 562035"/>
              <a:gd name="connsiteX22" fmla="*/ 119955 w 524238"/>
              <a:gd name="connsiteY22" fmla="*/ 433536 h 562035"/>
              <a:gd name="connsiteX23" fmla="*/ 112295 w 524238"/>
              <a:gd name="connsiteY23" fmla="*/ 441623 h 562035"/>
              <a:gd name="connsiteX24" fmla="*/ 104210 w 524238"/>
              <a:gd name="connsiteY24" fmla="*/ 433536 h 562035"/>
              <a:gd name="connsiteX25" fmla="*/ 112295 w 524238"/>
              <a:gd name="connsiteY25" fmla="*/ 425875 h 562035"/>
              <a:gd name="connsiteX26" fmla="*/ 214700 w 524238"/>
              <a:gd name="connsiteY26" fmla="*/ 407918 h 562035"/>
              <a:gd name="connsiteX27" fmla="*/ 211856 w 524238"/>
              <a:gd name="connsiteY27" fmla="*/ 411206 h 562035"/>
              <a:gd name="connsiteX28" fmla="*/ 211856 w 524238"/>
              <a:gd name="connsiteY28" fmla="*/ 438337 h 562035"/>
              <a:gd name="connsiteX29" fmla="*/ 214700 w 524238"/>
              <a:gd name="connsiteY29" fmla="*/ 441626 h 562035"/>
              <a:gd name="connsiteX30" fmla="*/ 391784 w 524238"/>
              <a:gd name="connsiteY30" fmla="*/ 441626 h 562035"/>
              <a:gd name="connsiteX31" fmla="*/ 394627 w 524238"/>
              <a:gd name="connsiteY31" fmla="*/ 438337 h 562035"/>
              <a:gd name="connsiteX32" fmla="*/ 394627 w 524238"/>
              <a:gd name="connsiteY32" fmla="*/ 411206 h 562035"/>
              <a:gd name="connsiteX33" fmla="*/ 391784 w 524238"/>
              <a:gd name="connsiteY33" fmla="*/ 407918 h 562035"/>
              <a:gd name="connsiteX34" fmla="*/ 172959 w 524238"/>
              <a:gd name="connsiteY34" fmla="*/ 395328 h 562035"/>
              <a:gd name="connsiteX35" fmla="*/ 181044 w 524238"/>
              <a:gd name="connsiteY35" fmla="*/ 402989 h 562035"/>
              <a:gd name="connsiteX36" fmla="*/ 172959 w 524238"/>
              <a:gd name="connsiteY36" fmla="*/ 411075 h 562035"/>
              <a:gd name="connsiteX37" fmla="*/ 165299 w 524238"/>
              <a:gd name="connsiteY37" fmla="*/ 402989 h 562035"/>
              <a:gd name="connsiteX38" fmla="*/ 172959 w 524238"/>
              <a:gd name="connsiteY38" fmla="*/ 395328 h 562035"/>
              <a:gd name="connsiteX39" fmla="*/ 142634 w 524238"/>
              <a:gd name="connsiteY39" fmla="*/ 395328 h 562035"/>
              <a:gd name="connsiteX40" fmla="*/ 150511 w 524238"/>
              <a:gd name="connsiteY40" fmla="*/ 402989 h 562035"/>
              <a:gd name="connsiteX41" fmla="*/ 142634 w 524238"/>
              <a:gd name="connsiteY41" fmla="*/ 411075 h 562035"/>
              <a:gd name="connsiteX42" fmla="*/ 134756 w 524238"/>
              <a:gd name="connsiteY42" fmla="*/ 402989 h 562035"/>
              <a:gd name="connsiteX43" fmla="*/ 142634 w 524238"/>
              <a:gd name="connsiteY43" fmla="*/ 395328 h 562035"/>
              <a:gd name="connsiteX44" fmla="*/ 214700 w 524238"/>
              <a:gd name="connsiteY44" fmla="*/ 393530 h 562035"/>
              <a:gd name="connsiteX45" fmla="*/ 391784 w 524238"/>
              <a:gd name="connsiteY45" fmla="*/ 393530 h 562035"/>
              <a:gd name="connsiteX46" fmla="*/ 409249 w 524238"/>
              <a:gd name="connsiteY46" fmla="*/ 411206 h 562035"/>
              <a:gd name="connsiteX47" fmla="*/ 409249 w 524238"/>
              <a:gd name="connsiteY47" fmla="*/ 438337 h 562035"/>
              <a:gd name="connsiteX48" fmla="*/ 391784 w 524238"/>
              <a:gd name="connsiteY48" fmla="*/ 456013 h 562035"/>
              <a:gd name="connsiteX49" fmla="*/ 214700 w 524238"/>
              <a:gd name="connsiteY49" fmla="*/ 456013 h 562035"/>
              <a:gd name="connsiteX50" fmla="*/ 197641 w 524238"/>
              <a:gd name="connsiteY50" fmla="*/ 438337 h 562035"/>
              <a:gd name="connsiteX51" fmla="*/ 197641 w 524238"/>
              <a:gd name="connsiteY51" fmla="*/ 411206 h 562035"/>
              <a:gd name="connsiteX52" fmla="*/ 214700 w 524238"/>
              <a:gd name="connsiteY52" fmla="*/ 393530 h 562035"/>
              <a:gd name="connsiteX53" fmla="*/ 112295 w 524238"/>
              <a:gd name="connsiteY53" fmla="*/ 393530 h 562035"/>
              <a:gd name="connsiteX54" fmla="*/ 119955 w 524238"/>
              <a:gd name="connsiteY54" fmla="*/ 401409 h 562035"/>
              <a:gd name="connsiteX55" fmla="*/ 112295 w 524238"/>
              <a:gd name="connsiteY55" fmla="*/ 409289 h 562035"/>
              <a:gd name="connsiteX56" fmla="*/ 104210 w 524238"/>
              <a:gd name="connsiteY56" fmla="*/ 401409 h 562035"/>
              <a:gd name="connsiteX57" fmla="*/ 112295 w 524238"/>
              <a:gd name="connsiteY57" fmla="*/ 393530 h 562035"/>
              <a:gd name="connsiteX58" fmla="*/ 204546 w 524238"/>
              <a:gd name="connsiteY58" fmla="*/ 364780 h 562035"/>
              <a:gd name="connsiteX59" fmla="*/ 401938 w 524238"/>
              <a:gd name="connsiteY59" fmla="*/ 364780 h 562035"/>
              <a:gd name="connsiteX60" fmla="*/ 409249 w 524238"/>
              <a:gd name="connsiteY60" fmla="*/ 371968 h 562035"/>
              <a:gd name="connsiteX61" fmla="*/ 401938 w 524238"/>
              <a:gd name="connsiteY61" fmla="*/ 378756 h 562035"/>
              <a:gd name="connsiteX62" fmla="*/ 204546 w 524238"/>
              <a:gd name="connsiteY62" fmla="*/ 378756 h 562035"/>
              <a:gd name="connsiteX63" fmla="*/ 197641 w 524238"/>
              <a:gd name="connsiteY63" fmla="*/ 371968 h 562035"/>
              <a:gd name="connsiteX64" fmla="*/ 204546 w 524238"/>
              <a:gd name="connsiteY64" fmla="*/ 364780 h 562035"/>
              <a:gd name="connsiteX65" fmla="*/ 204546 w 524238"/>
              <a:gd name="connsiteY65" fmla="*/ 336028 h 562035"/>
              <a:gd name="connsiteX66" fmla="*/ 401938 w 524238"/>
              <a:gd name="connsiteY66" fmla="*/ 336028 h 562035"/>
              <a:gd name="connsiteX67" fmla="*/ 409249 w 524238"/>
              <a:gd name="connsiteY67" fmla="*/ 343216 h 562035"/>
              <a:gd name="connsiteX68" fmla="*/ 401938 w 524238"/>
              <a:gd name="connsiteY68" fmla="*/ 350004 h 562035"/>
              <a:gd name="connsiteX69" fmla="*/ 204546 w 524238"/>
              <a:gd name="connsiteY69" fmla="*/ 350004 h 562035"/>
              <a:gd name="connsiteX70" fmla="*/ 197641 w 524238"/>
              <a:gd name="connsiteY70" fmla="*/ 343216 h 562035"/>
              <a:gd name="connsiteX71" fmla="*/ 204546 w 524238"/>
              <a:gd name="connsiteY71" fmla="*/ 336028 h 562035"/>
              <a:gd name="connsiteX72" fmla="*/ 143535 w 524238"/>
              <a:gd name="connsiteY72" fmla="*/ 318247 h 562035"/>
              <a:gd name="connsiteX73" fmla="*/ 120285 w 524238"/>
              <a:gd name="connsiteY73" fmla="*/ 342520 h 562035"/>
              <a:gd name="connsiteX74" fmla="*/ 143535 w 524238"/>
              <a:gd name="connsiteY74" fmla="*/ 366388 h 562035"/>
              <a:gd name="connsiteX75" fmla="*/ 166785 w 524238"/>
              <a:gd name="connsiteY75" fmla="*/ 342520 h 562035"/>
              <a:gd name="connsiteX76" fmla="*/ 143535 w 524238"/>
              <a:gd name="connsiteY76" fmla="*/ 318247 h 562035"/>
              <a:gd name="connsiteX77" fmla="*/ 204546 w 524238"/>
              <a:gd name="connsiteY77" fmla="*/ 303683 h 562035"/>
              <a:gd name="connsiteX78" fmla="*/ 325987 w 524238"/>
              <a:gd name="connsiteY78" fmla="*/ 303683 h 562035"/>
              <a:gd name="connsiteX79" fmla="*/ 401938 w 524238"/>
              <a:gd name="connsiteY79" fmla="*/ 303683 h 562035"/>
              <a:gd name="connsiteX80" fmla="*/ 409249 w 524238"/>
              <a:gd name="connsiteY80" fmla="*/ 310676 h 562035"/>
              <a:gd name="connsiteX81" fmla="*/ 401938 w 524238"/>
              <a:gd name="connsiteY81" fmla="*/ 317670 h 562035"/>
              <a:gd name="connsiteX82" fmla="*/ 325987 w 524238"/>
              <a:gd name="connsiteY82" fmla="*/ 317670 h 562035"/>
              <a:gd name="connsiteX83" fmla="*/ 204546 w 524238"/>
              <a:gd name="connsiteY83" fmla="*/ 317670 h 562035"/>
              <a:gd name="connsiteX84" fmla="*/ 197641 w 524238"/>
              <a:gd name="connsiteY84" fmla="*/ 310676 h 562035"/>
              <a:gd name="connsiteX85" fmla="*/ 204546 w 524238"/>
              <a:gd name="connsiteY85" fmla="*/ 303683 h 562035"/>
              <a:gd name="connsiteX86" fmla="*/ 143535 w 524238"/>
              <a:gd name="connsiteY86" fmla="*/ 303683 h 562035"/>
              <a:gd name="connsiteX87" fmla="*/ 181062 w 524238"/>
              <a:gd name="connsiteY87" fmla="*/ 342520 h 562035"/>
              <a:gd name="connsiteX88" fmla="*/ 143535 w 524238"/>
              <a:gd name="connsiteY88" fmla="*/ 380548 h 562035"/>
              <a:gd name="connsiteX89" fmla="*/ 106008 w 524238"/>
              <a:gd name="connsiteY89" fmla="*/ 342520 h 562035"/>
              <a:gd name="connsiteX90" fmla="*/ 143535 w 524238"/>
              <a:gd name="connsiteY90" fmla="*/ 303683 h 562035"/>
              <a:gd name="connsiteX91" fmla="*/ 90498 w 524238"/>
              <a:gd name="connsiteY91" fmla="*/ 269190 h 562035"/>
              <a:gd name="connsiteX92" fmla="*/ 74192 w 524238"/>
              <a:gd name="connsiteY92" fmla="*/ 286728 h 562035"/>
              <a:gd name="connsiteX93" fmla="*/ 74192 w 524238"/>
              <a:gd name="connsiteY93" fmla="*/ 486581 h 562035"/>
              <a:gd name="connsiteX94" fmla="*/ 169990 w 524238"/>
              <a:gd name="connsiteY94" fmla="*/ 486581 h 562035"/>
              <a:gd name="connsiteX95" fmla="*/ 176920 w 524238"/>
              <a:gd name="connsiteY95" fmla="*/ 491475 h 562035"/>
              <a:gd name="connsiteX96" fmla="*/ 192819 w 524238"/>
              <a:gd name="connsiteY96" fmla="*/ 501264 h 562035"/>
              <a:gd name="connsiteX97" fmla="*/ 314706 w 524238"/>
              <a:gd name="connsiteY97" fmla="*/ 501264 h 562035"/>
              <a:gd name="connsiteX98" fmla="*/ 335496 w 524238"/>
              <a:gd name="connsiteY98" fmla="*/ 488620 h 562035"/>
              <a:gd name="connsiteX99" fmla="*/ 340796 w 524238"/>
              <a:gd name="connsiteY99" fmla="*/ 486581 h 562035"/>
              <a:gd name="connsiteX100" fmla="*/ 441078 w 524238"/>
              <a:gd name="connsiteY100" fmla="*/ 486581 h 562035"/>
              <a:gd name="connsiteX101" fmla="*/ 441078 w 524238"/>
              <a:gd name="connsiteY101" fmla="*/ 280610 h 562035"/>
              <a:gd name="connsiteX102" fmla="*/ 430886 w 524238"/>
              <a:gd name="connsiteY102" fmla="*/ 269190 h 562035"/>
              <a:gd name="connsiteX103" fmla="*/ 63593 w 524238"/>
              <a:gd name="connsiteY103" fmla="*/ 238600 h 562035"/>
              <a:gd name="connsiteX104" fmla="*/ 44026 w 524238"/>
              <a:gd name="connsiteY104" fmla="*/ 258993 h 562035"/>
              <a:gd name="connsiteX105" fmla="*/ 44026 w 524238"/>
              <a:gd name="connsiteY105" fmla="*/ 486581 h 562035"/>
              <a:gd name="connsiteX106" fmla="*/ 59925 w 524238"/>
              <a:gd name="connsiteY106" fmla="*/ 486581 h 562035"/>
              <a:gd name="connsiteX107" fmla="*/ 59925 w 524238"/>
              <a:gd name="connsiteY107" fmla="*/ 286728 h 562035"/>
              <a:gd name="connsiteX108" fmla="*/ 90498 w 524238"/>
              <a:gd name="connsiteY108" fmla="*/ 255322 h 562035"/>
              <a:gd name="connsiteX109" fmla="*/ 430886 w 524238"/>
              <a:gd name="connsiteY109" fmla="*/ 255322 h 562035"/>
              <a:gd name="connsiteX110" fmla="*/ 448008 w 524238"/>
              <a:gd name="connsiteY110" fmla="*/ 262613 h 562035"/>
              <a:gd name="connsiteX111" fmla="*/ 451154 w 524238"/>
              <a:gd name="connsiteY111" fmla="*/ 270329 h 562035"/>
              <a:gd name="connsiteX112" fmla="*/ 455345 w 524238"/>
              <a:gd name="connsiteY112" fmla="*/ 280610 h 562035"/>
              <a:gd name="connsiteX113" fmla="*/ 455345 w 524238"/>
              <a:gd name="connsiteY113" fmla="*/ 486581 h 562035"/>
              <a:gd name="connsiteX114" fmla="*/ 471244 w 524238"/>
              <a:gd name="connsiteY114" fmla="*/ 486581 h 562035"/>
              <a:gd name="connsiteX115" fmla="*/ 470836 w 524238"/>
              <a:gd name="connsiteY115" fmla="*/ 396035 h 562035"/>
              <a:gd name="connsiteX116" fmla="*/ 470431 w 524238"/>
              <a:gd name="connsiteY116" fmla="*/ 250659 h 562035"/>
              <a:gd name="connsiteX117" fmla="*/ 470429 w 524238"/>
              <a:gd name="connsiteY117" fmla="*/ 249612 h 562035"/>
              <a:gd name="connsiteX118" fmla="*/ 460237 w 524238"/>
              <a:gd name="connsiteY118" fmla="*/ 238600 h 562035"/>
              <a:gd name="connsiteX119" fmla="*/ 416843 w 524238"/>
              <a:gd name="connsiteY119" fmla="*/ 71654 h 562035"/>
              <a:gd name="connsiteX120" fmla="*/ 382480 w 524238"/>
              <a:gd name="connsiteY120" fmla="*/ 105616 h 562035"/>
              <a:gd name="connsiteX121" fmla="*/ 416843 w 524238"/>
              <a:gd name="connsiteY121" fmla="*/ 139983 h 562035"/>
              <a:gd name="connsiteX122" fmla="*/ 451205 w 524238"/>
              <a:gd name="connsiteY122" fmla="*/ 105616 h 562035"/>
              <a:gd name="connsiteX123" fmla="*/ 416843 w 524238"/>
              <a:gd name="connsiteY123" fmla="*/ 71654 h 562035"/>
              <a:gd name="connsiteX124" fmla="*/ 416843 w 524238"/>
              <a:gd name="connsiteY124" fmla="*/ 57503 h 562035"/>
              <a:gd name="connsiteX125" fmla="*/ 464950 w 524238"/>
              <a:gd name="connsiteY125" fmla="*/ 105616 h 562035"/>
              <a:gd name="connsiteX126" fmla="*/ 416843 w 524238"/>
              <a:gd name="connsiteY126" fmla="*/ 154134 h 562035"/>
              <a:gd name="connsiteX127" fmla="*/ 368331 w 524238"/>
              <a:gd name="connsiteY127" fmla="*/ 105616 h 562035"/>
              <a:gd name="connsiteX128" fmla="*/ 416843 w 524238"/>
              <a:gd name="connsiteY128" fmla="*/ 57503 h 562035"/>
              <a:gd name="connsiteX129" fmla="*/ 308184 w 524238"/>
              <a:gd name="connsiteY129" fmla="*/ 47720 h 562035"/>
              <a:gd name="connsiteX130" fmla="*/ 227877 w 524238"/>
              <a:gd name="connsiteY130" fmla="*/ 104413 h 562035"/>
              <a:gd name="connsiteX131" fmla="*/ 221762 w 524238"/>
              <a:gd name="connsiteY131" fmla="*/ 108900 h 562035"/>
              <a:gd name="connsiteX132" fmla="*/ 215239 w 524238"/>
              <a:gd name="connsiteY132" fmla="*/ 105229 h 562035"/>
              <a:gd name="connsiteX133" fmla="*/ 153684 w 524238"/>
              <a:gd name="connsiteY133" fmla="*/ 71784 h 562035"/>
              <a:gd name="connsiteX134" fmla="*/ 83161 w 524238"/>
              <a:gd name="connsiteY134" fmla="*/ 139082 h 562035"/>
              <a:gd name="connsiteX135" fmla="*/ 83976 w 524238"/>
              <a:gd name="connsiteY135" fmla="*/ 151725 h 562035"/>
              <a:gd name="connsiteX136" fmla="*/ 82753 w 524238"/>
              <a:gd name="connsiteY136" fmla="*/ 157843 h 562035"/>
              <a:gd name="connsiteX137" fmla="*/ 77046 w 524238"/>
              <a:gd name="connsiteY137" fmla="*/ 160290 h 562035"/>
              <a:gd name="connsiteX138" fmla="*/ 55440 w 524238"/>
              <a:gd name="connsiteY138" fmla="*/ 160290 h 562035"/>
              <a:gd name="connsiteX139" fmla="*/ 14268 w 524238"/>
              <a:gd name="connsiteY139" fmla="*/ 201892 h 562035"/>
              <a:gd name="connsiteX140" fmla="*/ 33835 w 524238"/>
              <a:gd name="connsiteY140" fmla="*/ 241863 h 562035"/>
              <a:gd name="connsiteX141" fmla="*/ 63593 w 524238"/>
              <a:gd name="connsiteY141" fmla="*/ 223917 h 562035"/>
              <a:gd name="connsiteX142" fmla="*/ 460237 w 524238"/>
              <a:gd name="connsiteY142" fmla="*/ 223917 h 562035"/>
              <a:gd name="connsiteX143" fmla="*/ 482250 w 524238"/>
              <a:gd name="connsiteY143" fmla="*/ 238600 h 562035"/>
              <a:gd name="connsiteX144" fmla="*/ 492849 w 524238"/>
              <a:gd name="connsiteY144" fmla="*/ 211273 h 562035"/>
              <a:gd name="connsiteX145" fmla="*/ 486735 w 524238"/>
              <a:gd name="connsiteY145" fmla="*/ 187617 h 562035"/>
              <a:gd name="connsiteX146" fmla="*/ 465944 w 524238"/>
              <a:gd name="connsiteY146" fmla="*/ 186394 h 562035"/>
              <a:gd name="connsiteX147" fmla="*/ 450046 w 524238"/>
              <a:gd name="connsiteY147" fmla="*/ 170079 h 562035"/>
              <a:gd name="connsiteX148" fmla="*/ 448008 w 524238"/>
              <a:gd name="connsiteY148" fmla="*/ 169671 h 562035"/>
              <a:gd name="connsiteX149" fmla="*/ 441893 w 524238"/>
              <a:gd name="connsiteY149" fmla="*/ 172118 h 562035"/>
              <a:gd name="connsiteX150" fmla="*/ 440670 w 524238"/>
              <a:gd name="connsiteY150" fmla="*/ 173342 h 562035"/>
              <a:gd name="connsiteX151" fmla="*/ 440670 w 524238"/>
              <a:gd name="connsiteY151" fmla="*/ 196590 h 562035"/>
              <a:gd name="connsiteX152" fmla="*/ 425179 w 524238"/>
              <a:gd name="connsiteY152" fmla="*/ 212497 h 562035"/>
              <a:gd name="connsiteX153" fmla="*/ 411319 w 524238"/>
              <a:gd name="connsiteY153" fmla="*/ 212497 h 562035"/>
              <a:gd name="connsiteX154" fmla="*/ 395013 w 524238"/>
              <a:gd name="connsiteY154" fmla="*/ 196590 h 562035"/>
              <a:gd name="connsiteX155" fmla="*/ 395013 w 524238"/>
              <a:gd name="connsiteY155" fmla="*/ 173342 h 562035"/>
              <a:gd name="connsiteX156" fmla="*/ 394198 w 524238"/>
              <a:gd name="connsiteY156" fmla="*/ 172118 h 562035"/>
              <a:gd name="connsiteX157" fmla="*/ 388083 w 524238"/>
              <a:gd name="connsiteY157" fmla="*/ 169671 h 562035"/>
              <a:gd name="connsiteX158" fmla="*/ 386453 w 524238"/>
              <a:gd name="connsiteY158" fmla="*/ 170079 h 562035"/>
              <a:gd name="connsiteX159" fmla="*/ 370147 w 524238"/>
              <a:gd name="connsiteY159" fmla="*/ 186394 h 562035"/>
              <a:gd name="connsiteX160" fmla="*/ 347726 w 524238"/>
              <a:gd name="connsiteY160" fmla="*/ 186394 h 562035"/>
              <a:gd name="connsiteX161" fmla="*/ 337942 w 524238"/>
              <a:gd name="connsiteY161" fmla="*/ 176605 h 562035"/>
              <a:gd name="connsiteX162" fmla="*/ 333458 w 524238"/>
              <a:gd name="connsiteY162" fmla="*/ 165185 h 562035"/>
              <a:gd name="connsiteX163" fmla="*/ 337942 w 524238"/>
              <a:gd name="connsiteY163" fmla="*/ 154172 h 562035"/>
              <a:gd name="connsiteX164" fmla="*/ 352210 w 524238"/>
              <a:gd name="connsiteY164" fmla="*/ 139897 h 562035"/>
              <a:gd name="connsiteX165" fmla="*/ 352210 w 524238"/>
              <a:gd name="connsiteY165" fmla="*/ 137858 h 562035"/>
              <a:gd name="connsiteX166" fmla="*/ 348541 w 524238"/>
              <a:gd name="connsiteY166" fmla="*/ 130109 h 562035"/>
              <a:gd name="connsiteX167" fmla="*/ 346910 w 524238"/>
              <a:gd name="connsiteY167" fmla="*/ 129293 h 562035"/>
              <a:gd name="connsiteX168" fmla="*/ 327751 w 524238"/>
              <a:gd name="connsiteY168" fmla="*/ 129293 h 562035"/>
              <a:gd name="connsiteX169" fmla="*/ 311852 w 524238"/>
              <a:gd name="connsiteY169" fmla="*/ 112978 h 562035"/>
              <a:gd name="connsiteX170" fmla="*/ 311852 w 524238"/>
              <a:gd name="connsiteY170" fmla="*/ 99519 h 562035"/>
              <a:gd name="connsiteX171" fmla="*/ 327751 w 524238"/>
              <a:gd name="connsiteY171" fmla="*/ 83204 h 562035"/>
              <a:gd name="connsiteX172" fmla="*/ 345280 w 524238"/>
              <a:gd name="connsiteY172" fmla="*/ 83204 h 562035"/>
              <a:gd name="connsiteX173" fmla="*/ 346503 w 524238"/>
              <a:gd name="connsiteY173" fmla="*/ 81981 h 562035"/>
              <a:gd name="connsiteX174" fmla="*/ 350579 w 524238"/>
              <a:gd name="connsiteY174" fmla="*/ 72192 h 562035"/>
              <a:gd name="connsiteX175" fmla="*/ 350172 w 524238"/>
              <a:gd name="connsiteY175" fmla="*/ 70561 h 562035"/>
              <a:gd name="connsiteX176" fmla="*/ 337942 w 524238"/>
              <a:gd name="connsiteY176" fmla="*/ 58325 h 562035"/>
              <a:gd name="connsiteX177" fmla="*/ 333458 w 524238"/>
              <a:gd name="connsiteY177" fmla="*/ 50167 h 562035"/>
              <a:gd name="connsiteX178" fmla="*/ 308184 w 524238"/>
              <a:gd name="connsiteY178" fmla="*/ 47720 h 562035"/>
              <a:gd name="connsiteX179" fmla="*/ 411319 w 524238"/>
              <a:gd name="connsiteY179" fmla="*/ 14275 h 562035"/>
              <a:gd name="connsiteX180" fmla="*/ 409689 w 524238"/>
              <a:gd name="connsiteY180" fmla="*/ 15906 h 562035"/>
              <a:gd name="connsiteX181" fmla="*/ 409689 w 524238"/>
              <a:gd name="connsiteY181" fmla="*/ 39970 h 562035"/>
              <a:gd name="connsiteX182" fmla="*/ 403982 w 524238"/>
              <a:gd name="connsiteY182" fmla="*/ 46904 h 562035"/>
              <a:gd name="connsiteX183" fmla="*/ 390937 w 524238"/>
              <a:gd name="connsiteY183" fmla="*/ 51798 h 562035"/>
              <a:gd name="connsiteX184" fmla="*/ 372592 w 524238"/>
              <a:gd name="connsiteY184" fmla="*/ 48943 h 562035"/>
              <a:gd name="connsiteX185" fmla="*/ 360363 w 524238"/>
              <a:gd name="connsiteY185" fmla="*/ 36300 h 562035"/>
              <a:gd name="connsiteX186" fmla="*/ 358325 w 524238"/>
              <a:gd name="connsiteY186" fmla="*/ 36300 h 562035"/>
              <a:gd name="connsiteX187" fmla="*/ 348133 w 524238"/>
              <a:gd name="connsiteY187" fmla="*/ 46088 h 562035"/>
              <a:gd name="connsiteX188" fmla="*/ 348133 w 524238"/>
              <a:gd name="connsiteY188" fmla="*/ 48128 h 562035"/>
              <a:gd name="connsiteX189" fmla="*/ 360363 w 524238"/>
              <a:gd name="connsiteY189" fmla="*/ 60364 h 562035"/>
              <a:gd name="connsiteX190" fmla="*/ 363216 w 524238"/>
              <a:gd name="connsiteY190" fmla="*/ 79126 h 562035"/>
              <a:gd name="connsiteX191" fmla="*/ 359955 w 524238"/>
              <a:gd name="connsiteY191" fmla="*/ 86467 h 562035"/>
              <a:gd name="connsiteX192" fmla="*/ 345280 w 524238"/>
              <a:gd name="connsiteY192" fmla="*/ 97887 h 562035"/>
              <a:gd name="connsiteX193" fmla="*/ 327751 w 524238"/>
              <a:gd name="connsiteY193" fmla="*/ 97887 h 562035"/>
              <a:gd name="connsiteX194" fmla="*/ 326120 w 524238"/>
              <a:gd name="connsiteY194" fmla="*/ 99519 h 562035"/>
              <a:gd name="connsiteX195" fmla="*/ 326120 w 524238"/>
              <a:gd name="connsiteY195" fmla="*/ 112978 h 562035"/>
              <a:gd name="connsiteX196" fmla="*/ 327751 w 524238"/>
              <a:gd name="connsiteY196" fmla="*/ 114610 h 562035"/>
              <a:gd name="connsiteX197" fmla="*/ 346910 w 524238"/>
              <a:gd name="connsiteY197" fmla="*/ 114610 h 562035"/>
              <a:gd name="connsiteX198" fmla="*/ 361586 w 524238"/>
              <a:gd name="connsiteY198" fmla="*/ 124806 h 562035"/>
              <a:gd name="connsiteX199" fmla="*/ 364439 w 524238"/>
              <a:gd name="connsiteY199" fmla="*/ 130924 h 562035"/>
              <a:gd name="connsiteX200" fmla="*/ 361993 w 524238"/>
              <a:gd name="connsiteY200" fmla="*/ 150094 h 562035"/>
              <a:gd name="connsiteX201" fmla="*/ 348133 w 524238"/>
              <a:gd name="connsiteY201" fmla="*/ 163961 h 562035"/>
              <a:gd name="connsiteX202" fmla="*/ 347726 w 524238"/>
              <a:gd name="connsiteY202" fmla="*/ 165185 h 562035"/>
              <a:gd name="connsiteX203" fmla="*/ 348133 w 524238"/>
              <a:gd name="connsiteY203" fmla="*/ 166408 h 562035"/>
              <a:gd name="connsiteX204" fmla="*/ 358325 w 524238"/>
              <a:gd name="connsiteY204" fmla="*/ 176197 h 562035"/>
              <a:gd name="connsiteX205" fmla="*/ 360363 w 524238"/>
              <a:gd name="connsiteY205" fmla="*/ 176197 h 562035"/>
              <a:gd name="connsiteX206" fmla="*/ 376261 w 524238"/>
              <a:gd name="connsiteY206" fmla="*/ 160290 h 562035"/>
              <a:gd name="connsiteX207" fmla="*/ 387676 w 524238"/>
              <a:gd name="connsiteY207" fmla="*/ 155396 h 562035"/>
              <a:gd name="connsiteX208" fmla="*/ 393790 w 524238"/>
              <a:gd name="connsiteY208" fmla="*/ 156620 h 562035"/>
              <a:gd name="connsiteX209" fmla="*/ 398682 w 524238"/>
              <a:gd name="connsiteY209" fmla="*/ 158659 h 562035"/>
              <a:gd name="connsiteX210" fmla="*/ 409689 w 524238"/>
              <a:gd name="connsiteY210" fmla="*/ 173342 h 562035"/>
              <a:gd name="connsiteX211" fmla="*/ 409689 w 524238"/>
              <a:gd name="connsiteY211" fmla="*/ 196590 h 562035"/>
              <a:gd name="connsiteX212" fmla="*/ 411319 w 524238"/>
              <a:gd name="connsiteY212" fmla="*/ 198222 h 562035"/>
              <a:gd name="connsiteX213" fmla="*/ 425179 w 524238"/>
              <a:gd name="connsiteY213" fmla="*/ 198222 h 562035"/>
              <a:gd name="connsiteX214" fmla="*/ 426810 w 524238"/>
              <a:gd name="connsiteY214" fmla="*/ 196590 h 562035"/>
              <a:gd name="connsiteX215" fmla="*/ 426810 w 524238"/>
              <a:gd name="connsiteY215" fmla="*/ 173342 h 562035"/>
              <a:gd name="connsiteX216" fmla="*/ 437817 w 524238"/>
              <a:gd name="connsiteY216" fmla="*/ 158659 h 562035"/>
              <a:gd name="connsiteX217" fmla="*/ 442708 w 524238"/>
              <a:gd name="connsiteY217" fmla="*/ 156620 h 562035"/>
              <a:gd name="connsiteX218" fmla="*/ 459830 w 524238"/>
              <a:gd name="connsiteY218" fmla="*/ 160290 h 562035"/>
              <a:gd name="connsiteX219" fmla="*/ 476136 w 524238"/>
              <a:gd name="connsiteY219" fmla="*/ 176197 h 562035"/>
              <a:gd name="connsiteX220" fmla="*/ 478174 w 524238"/>
              <a:gd name="connsiteY220" fmla="*/ 176197 h 562035"/>
              <a:gd name="connsiteX221" fmla="*/ 487958 w 524238"/>
              <a:gd name="connsiteY221" fmla="*/ 166408 h 562035"/>
              <a:gd name="connsiteX222" fmla="*/ 488365 w 524238"/>
              <a:gd name="connsiteY222" fmla="*/ 165185 h 562035"/>
              <a:gd name="connsiteX223" fmla="*/ 487958 w 524238"/>
              <a:gd name="connsiteY223" fmla="*/ 163961 h 562035"/>
              <a:gd name="connsiteX224" fmla="*/ 474097 w 524238"/>
              <a:gd name="connsiteY224" fmla="*/ 150094 h 562035"/>
              <a:gd name="connsiteX225" fmla="*/ 471244 w 524238"/>
              <a:gd name="connsiteY225" fmla="*/ 130924 h 562035"/>
              <a:gd name="connsiteX226" fmla="*/ 474505 w 524238"/>
              <a:gd name="connsiteY226" fmla="*/ 124806 h 562035"/>
              <a:gd name="connsiteX227" fmla="*/ 489180 w 524238"/>
              <a:gd name="connsiteY227" fmla="*/ 114610 h 562035"/>
              <a:gd name="connsiteX228" fmla="*/ 508340 w 524238"/>
              <a:gd name="connsiteY228" fmla="*/ 114610 h 562035"/>
              <a:gd name="connsiteX229" fmla="*/ 509971 w 524238"/>
              <a:gd name="connsiteY229" fmla="*/ 112978 h 562035"/>
              <a:gd name="connsiteX230" fmla="*/ 509971 w 524238"/>
              <a:gd name="connsiteY230" fmla="*/ 99519 h 562035"/>
              <a:gd name="connsiteX231" fmla="*/ 508340 w 524238"/>
              <a:gd name="connsiteY231" fmla="*/ 97887 h 562035"/>
              <a:gd name="connsiteX232" fmla="*/ 491219 w 524238"/>
              <a:gd name="connsiteY232" fmla="*/ 97887 h 562035"/>
              <a:gd name="connsiteX233" fmla="*/ 476136 w 524238"/>
              <a:gd name="connsiteY233" fmla="*/ 86467 h 562035"/>
              <a:gd name="connsiteX234" fmla="*/ 472874 w 524238"/>
              <a:gd name="connsiteY234" fmla="*/ 79126 h 562035"/>
              <a:gd name="connsiteX235" fmla="*/ 476136 w 524238"/>
              <a:gd name="connsiteY235" fmla="*/ 60364 h 562035"/>
              <a:gd name="connsiteX236" fmla="*/ 487958 w 524238"/>
              <a:gd name="connsiteY236" fmla="*/ 48128 h 562035"/>
              <a:gd name="connsiteX237" fmla="*/ 487958 w 524238"/>
              <a:gd name="connsiteY237" fmla="*/ 46088 h 562035"/>
              <a:gd name="connsiteX238" fmla="*/ 478174 w 524238"/>
              <a:gd name="connsiteY238" fmla="*/ 36300 h 562035"/>
              <a:gd name="connsiteX239" fmla="*/ 476136 w 524238"/>
              <a:gd name="connsiteY239" fmla="*/ 36300 h 562035"/>
              <a:gd name="connsiteX240" fmla="*/ 463498 w 524238"/>
              <a:gd name="connsiteY240" fmla="*/ 48943 h 562035"/>
              <a:gd name="connsiteX241" fmla="*/ 445154 w 524238"/>
              <a:gd name="connsiteY241" fmla="*/ 51798 h 562035"/>
              <a:gd name="connsiteX242" fmla="*/ 432109 w 524238"/>
              <a:gd name="connsiteY242" fmla="*/ 46904 h 562035"/>
              <a:gd name="connsiteX243" fmla="*/ 426810 w 524238"/>
              <a:gd name="connsiteY243" fmla="*/ 39970 h 562035"/>
              <a:gd name="connsiteX244" fmla="*/ 426810 w 524238"/>
              <a:gd name="connsiteY244" fmla="*/ 15906 h 562035"/>
              <a:gd name="connsiteX245" fmla="*/ 425179 w 524238"/>
              <a:gd name="connsiteY245" fmla="*/ 14275 h 562035"/>
              <a:gd name="connsiteX246" fmla="*/ 411319 w 524238"/>
              <a:gd name="connsiteY246" fmla="*/ 0 h 562035"/>
              <a:gd name="connsiteX247" fmla="*/ 425179 w 524238"/>
              <a:gd name="connsiteY247" fmla="*/ 0 h 562035"/>
              <a:gd name="connsiteX248" fmla="*/ 440670 w 524238"/>
              <a:gd name="connsiteY248" fmla="*/ 15906 h 562035"/>
              <a:gd name="connsiteX249" fmla="*/ 440670 w 524238"/>
              <a:gd name="connsiteY249" fmla="*/ 34668 h 562035"/>
              <a:gd name="connsiteX250" fmla="*/ 451677 w 524238"/>
              <a:gd name="connsiteY250" fmla="*/ 38747 h 562035"/>
              <a:gd name="connsiteX251" fmla="*/ 453307 w 524238"/>
              <a:gd name="connsiteY251" fmla="*/ 38747 h 562035"/>
              <a:gd name="connsiteX252" fmla="*/ 465944 w 524238"/>
              <a:gd name="connsiteY252" fmla="*/ 26103 h 562035"/>
              <a:gd name="connsiteX253" fmla="*/ 487958 w 524238"/>
              <a:gd name="connsiteY253" fmla="*/ 26103 h 562035"/>
              <a:gd name="connsiteX254" fmla="*/ 498149 w 524238"/>
              <a:gd name="connsiteY254" fmla="*/ 35892 h 562035"/>
              <a:gd name="connsiteX255" fmla="*/ 498149 w 524238"/>
              <a:gd name="connsiteY255" fmla="*/ 58325 h 562035"/>
              <a:gd name="connsiteX256" fmla="*/ 485919 w 524238"/>
              <a:gd name="connsiteY256" fmla="*/ 70561 h 562035"/>
              <a:gd name="connsiteX257" fmla="*/ 485512 w 524238"/>
              <a:gd name="connsiteY257" fmla="*/ 72192 h 562035"/>
              <a:gd name="connsiteX258" fmla="*/ 489588 w 524238"/>
              <a:gd name="connsiteY258" fmla="*/ 81981 h 562035"/>
              <a:gd name="connsiteX259" fmla="*/ 491219 w 524238"/>
              <a:gd name="connsiteY259" fmla="*/ 83204 h 562035"/>
              <a:gd name="connsiteX260" fmla="*/ 508340 w 524238"/>
              <a:gd name="connsiteY260" fmla="*/ 83204 h 562035"/>
              <a:gd name="connsiteX261" fmla="*/ 524238 w 524238"/>
              <a:gd name="connsiteY261" fmla="*/ 99519 h 562035"/>
              <a:gd name="connsiteX262" fmla="*/ 524238 w 524238"/>
              <a:gd name="connsiteY262" fmla="*/ 112978 h 562035"/>
              <a:gd name="connsiteX263" fmla="*/ 508340 w 524238"/>
              <a:gd name="connsiteY263" fmla="*/ 129293 h 562035"/>
              <a:gd name="connsiteX264" fmla="*/ 489180 w 524238"/>
              <a:gd name="connsiteY264" fmla="*/ 129293 h 562035"/>
              <a:gd name="connsiteX265" fmla="*/ 487958 w 524238"/>
              <a:gd name="connsiteY265" fmla="*/ 130109 h 562035"/>
              <a:gd name="connsiteX266" fmla="*/ 483881 w 524238"/>
              <a:gd name="connsiteY266" fmla="*/ 137858 h 562035"/>
              <a:gd name="connsiteX267" fmla="*/ 484289 w 524238"/>
              <a:gd name="connsiteY267" fmla="*/ 139897 h 562035"/>
              <a:gd name="connsiteX268" fmla="*/ 498149 w 524238"/>
              <a:gd name="connsiteY268" fmla="*/ 154172 h 562035"/>
              <a:gd name="connsiteX269" fmla="*/ 502633 w 524238"/>
              <a:gd name="connsiteY269" fmla="*/ 165185 h 562035"/>
              <a:gd name="connsiteX270" fmla="*/ 498149 w 524238"/>
              <a:gd name="connsiteY270" fmla="*/ 176605 h 562035"/>
              <a:gd name="connsiteX271" fmla="*/ 496926 w 524238"/>
              <a:gd name="connsiteY271" fmla="*/ 177828 h 562035"/>
              <a:gd name="connsiteX272" fmla="*/ 504671 w 524238"/>
              <a:gd name="connsiteY272" fmla="*/ 193735 h 562035"/>
              <a:gd name="connsiteX273" fmla="*/ 489180 w 524238"/>
              <a:gd name="connsiteY273" fmla="*/ 252060 h 562035"/>
              <a:gd name="connsiteX274" fmla="*/ 484696 w 524238"/>
              <a:gd name="connsiteY274" fmla="*/ 254099 h 562035"/>
              <a:gd name="connsiteX275" fmla="*/ 485104 w 524238"/>
              <a:gd name="connsiteY275" fmla="*/ 396035 h 562035"/>
              <a:gd name="connsiteX276" fmla="*/ 485512 w 524238"/>
              <a:gd name="connsiteY276" fmla="*/ 486581 h 562035"/>
              <a:gd name="connsiteX277" fmla="*/ 498964 w 524238"/>
              <a:gd name="connsiteY277" fmla="*/ 486581 h 562035"/>
              <a:gd name="connsiteX278" fmla="*/ 507525 w 524238"/>
              <a:gd name="connsiteY278" fmla="*/ 494738 h 562035"/>
              <a:gd name="connsiteX279" fmla="*/ 507525 w 524238"/>
              <a:gd name="connsiteY279" fmla="*/ 516763 h 562035"/>
              <a:gd name="connsiteX280" fmla="*/ 454938 w 524238"/>
              <a:gd name="connsiteY280" fmla="*/ 562035 h 562035"/>
              <a:gd name="connsiteX281" fmla="*/ 59517 w 524238"/>
              <a:gd name="connsiteY281" fmla="*/ 562035 h 562035"/>
              <a:gd name="connsiteX282" fmla="*/ 8153 w 524238"/>
              <a:gd name="connsiteY282" fmla="*/ 517986 h 562035"/>
              <a:gd name="connsiteX283" fmla="*/ 8153 w 524238"/>
              <a:gd name="connsiteY283" fmla="*/ 496369 h 562035"/>
              <a:gd name="connsiteX284" fmla="*/ 18344 w 524238"/>
              <a:gd name="connsiteY284" fmla="*/ 486581 h 562035"/>
              <a:gd name="connsiteX285" fmla="*/ 29758 w 524238"/>
              <a:gd name="connsiteY285" fmla="*/ 486581 h 562035"/>
              <a:gd name="connsiteX286" fmla="*/ 29758 w 524238"/>
              <a:gd name="connsiteY286" fmla="*/ 258993 h 562035"/>
              <a:gd name="connsiteX287" fmla="*/ 29758 w 524238"/>
              <a:gd name="connsiteY287" fmla="*/ 255730 h 562035"/>
              <a:gd name="connsiteX288" fmla="*/ 0 w 524238"/>
              <a:gd name="connsiteY288" fmla="*/ 201892 h 562035"/>
              <a:gd name="connsiteX289" fmla="*/ 55440 w 524238"/>
              <a:gd name="connsiteY289" fmla="*/ 146015 h 562035"/>
              <a:gd name="connsiteX290" fmla="*/ 68893 w 524238"/>
              <a:gd name="connsiteY290" fmla="*/ 146015 h 562035"/>
              <a:gd name="connsiteX291" fmla="*/ 68485 w 524238"/>
              <a:gd name="connsiteY291" fmla="*/ 139082 h 562035"/>
              <a:gd name="connsiteX292" fmla="*/ 153684 w 524238"/>
              <a:gd name="connsiteY292" fmla="*/ 57509 h 562035"/>
              <a:gd name="connsiteX293" fmla="*/ 219724 w 524238"/>
              <a:gd name="connsiteY293" fmla="*/ 87691 h 562035"/>
              <a:gd name="connsiteX294" fmla="*/ 307776 w 524238"/>
              <a:gd name="connsiteY294" fmla="*/ 33445 h 562035"/>
              <a:gd name="connsiteX295" fmla="*/ 337942 w 524238"/>
              <a:gd name="connsiteY295" fmla="*/ 36300 h 562035"/>
              <a:gd name="connsiteX296" fmla="*/ 337942 w 524238"/>
              <a:gd name="connsiteY296" fmla="*/ 35892 h 562035"/>
              <a:gd name="connsiteX297" fmla="*/ 347726 w 524238"/>
              <a:gd name="connsiteY297" fmla="*/ 26103 h 562035"/>
              <a:gd name="connsiteX298" fmla="*/ 370147 w 524238"/>
              <a:gd name="connsiteY298" fmla="*/ 26103 h 562035"/>
              <a:gd name="connsiteX299" fmla="*/ 382784 w 524238"/>
              <a:gd name="connsiteY299" fmla="*/ 38747 h 562035"/>
              <a:gd name="connsiteX300" fmla="*/ 384822 w 524238"/>
              <a:gd name="connsiteY300" fmla="*/ 38747 h 562035"/>
              <a:gd name="connsiteX301" fmla="*/ 395013 w 524238"/>
              <a:gd name="connsiteY301" fmla="*/ 34668 h 562035"/>
              <a:gd name="connsiteX302" fmla="*/ 395013 w 524238"/>
              <a:gd name="connsiteY302" fmla="*/ 15906 h 562035"/>
              <a:gd name="connsiteX303" fmla="*/ 411319 w 524238"/>
              <a:gd name="connsiteY303" fmla="*/ 0 h 56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524238" h="562035">
                <a:moveTo>
                  <a:pt x="22421" y="501264"/>
                </a:moveTo>
                <a:lnTo>
                  <a:pt x="22421" y="517986"/>
                </a:lnTo>
                <a:cubicBezTo>
                  <a:pt x="22421" y="534301"/>
                  <a:pt x="38727" y="547352"/>
                  <a:pt x="59517" y="547352"/>
                </a:cubicBezTo>
                <a:lnTo>
                  <a:pt x="454938" y="547352"/>
                </a:lnTo>
                <a:cubicBezTo>
                  <a:pt x="476136" y="547352"/>
                  <a:pt x="493257" y="533893"/>
                  <a:pt x="493257" y="516763"/>
                </a:cubicBezTo>
                <a:lnTo>
                  <a:pt x="493257" y="501264"/>
                </a:lnTo>
                <a:lnTo>
                  <a:pt x="343649" y="501264"/>
                </a:lnTo>
                <a:cubicBezTo>
                  <a:pt x="335496" y="508197"/>
                  <a:pt x="324897" y="513500"/>
                  <a:pt x="317967" y="515539"/>
                </a:cubicBezTo>
                <a:cubicBezTo>
                  <a:pt x="317152" y="515539"/>
                  <a:pt x="316337" y="515539"/>
                  <a:pt x="315521" y="515539"/>
                </a:cubicBezTo>
                <a:lnTo>
                  <a:pt x="192819" y="515539"/>
                </a:lnTo>
                <a:cubicBezTo>
                  <a:pt x="181812" y="515539"/>
                  <a:pt x="171213" y="509829"/>
                  <a:pt x="165506" y="501264"/>
                </a:cubicBezTo>
                <a:close/>
                <a:moveTo>
                  <a:pt x="172959" y="425875"/>
                </a:moveTo>
                <a:cubicBezTo>
                  <a:pt x="177640" y="425875"/>
                  <a:pt x="181044" y="429607"/>
                  <a:pt x="181044" y="433754"/>
                </a:cubicBezTo>
                <a:cubicBezTo>
                  <a:pt x="181044" y="437901"/>
                  <a:pt x="177640" y="441634"/>
                  <a:pt x="172959" y="441634"/>
                </a:cubicBezTo>
                <a:cubicBezTo>
                  <a:pt x="168703" y="441634"/>
                  <a:pt x="165299" y="437901"/>
                  <a:pt x="165299" y="433754"/>
                </a:cubicBezTo>
                <a:cubicBezTo>
                  <a:pt x="165299" y="429607"/>
                  <a:pt x="168703" y="425875"/>
                  <a:pt x="172959" y="425875"/>
                </a:cubicBezTo>
                <a:close/>
                <a:moveTo>
                  <a:pt x="142634" y="425875"/>
                </a:moveTo>
                <a:cubicBezTo>
                  <a:pt x="146780" y="425875"/>
                  <a:pt x="150511" y="429607"/>
                  <a:pt x="150511" y="433754"/>
                </a:cubicBezTo>
                <a:cubicBezTo>
                  <a:pt x="150511" y="437901"/>
                  <a:pt x="146780" y="441634"/>
                  <a:pt x="142634" y="441634"/>
                </a:cubicBezTo>
                <a:cubicBezTo>
                  <a:pt x="138073" y="441634"/>
                  <a:pt x="134756" y="437901"/>
                  <a:pt x="134756" y="433754"/>
                </a:cubicBezTo>
                <a:cubicBezTo>
                  <a:pt x="134756" y="429607"/>
                  <a:pt x="138073" y="425875"/>
                  <a:pt x="142634" y="425875"/>
                </a:cubicBezTo>
                <a:close/>
                <a:moveTo>
                  <a:pt x="112295" y="425875"/>
                </a:moveTo>
                <a:cubicBezTo>
                  <a:pt x="116551" y="425875"/>
                  <a:pt x="119955" y="429280"/>
                  <a:pt x="119955" y="433536"/>
                </a:cubicBezTo>
                <a:cubicBezTo>
                  <a:pt x="119955" y="438218"/>
                  <a:pt x="116551" y="441623"/>
                  <a:pt x="112295" y="441623"/>
                </a:cubicBezTo>
                <a:cubicBezTo>
                  <a:pt x="108040" y="441623"/>
                  <a:pt x="104210" y="438218"/>
                  <a:pt x="104210" y="433536"/>
                </a:cubicBezTo>
                <a:cubicBezTo>
                  <a:pt x="104210" y="429280"/>
                  <a:pt x="108040" y="425875"/>
                  <a:pt x="112295" y="425875"/>
                </a:cubicBezTo>
                <a:close/>
                <a:moveTo>
                  <a:pt x="214700" y="407918"/>
                </a:moveTo>
                <a:cubicBezTo>
                  <a:pt x="213075" y="407918"/>
                  <a:pt x="211856" y="409973"/>
                  <a:pt x="211856" y="411206"/>
                </a:cubicBezTo>
                <a:lnTo>
                  <a:pt x="211856" y="438337"/>
                </a:lnTo>
                <a:cubicBezTo>
                  <a:pt x="211856" y="440392"/>
                  <a:pt x="213075" y="441626"/>
                  <a:pt x="214700" y="441626"/>
                </a:cubicBezTo>
                <a:lnTo>
                  <a:pt x="391784" y="441626"/>
                </a:lnTo>
                <a:cubicBezTo>
                  <a:pt x="393815" y="441626"/>
                  <a:pt x="394627" y="440392"/>
                  <a:pt x="394627" y="438337"/>
                </a:cubicBezTo>
                <a:lnTo>
                  <a:pt x="394627" y="411206"/>
                </a:lnTo>
                <a:cubicBezTo>
                  <a:pt x="394627" y="409973"/>
                  <a:pt x="393815" y="407918"/>
                  <a:pt x="391784" y="407918"/>
                </a:cubicBezTo>
                <a:close/>
                <a:moveTo>
                  <a:pt x="172959" y="395328"/>
                </a:moveTo>
                <a:cubicBezTo>
                  <a:pt x="177640" y="395328"/>
                  <a:pt x="181044" y="398733"/>
                  <a:pt x="181044" y="402989"/>
                </a:cubicBezTo>
                <a:cubicBezTo>
                  <a:pt x="181044" y="407670"/>
                  <a:pt x="177640" y="411075"/>
                  <a:pt x="172959" y="411075"/>
                </a:cubicBezTo>
                <a:cubicBezTo>
                  <a:pt x="168703" y="411075"/>
                  <a:pt x="165299" y="407670"/>
                  <a:pt x="165299" y="402989"/>
                </a:cubicBezTo>
                <a:cubicBezTo>
                  <a:pt x="165299" y="398733"/>
                  <a:pt x="168703" y="395328"/>
                  <a:pt x="172959" y="395328"/>
                </a:cubicBezTo>
                <a:close/>
                <a:moveTo>
                  <a:pt x="142634" y="395328"/>
                </a:moveTo>
                <a:cubicBezTo>
                  <a:pt x="146780" y="395328"/>
                  <a:pt x="150511" y="398733"/>
                  <a:pt x="150511" y="402989"/>
                </a:cubicBezTo>
                <a:cubicBezTo>
                  <a:pt x="150511" y="407670"/>
                  <a:pt x="146780" y="411075"/>
                  <a:pt x="142634" y="411075"/>
                </a:cubicBezTo>
                <a:cubicBezTo>
                  <a:pt x="138073" y="411075"/>
                  <a:pt x="134756" y="407670"/>
                  <a:pt x="134756" y="402989"/>
                </a:cubicBezTo>
                <a:cubicBezTo>
                  <a:pt x="134756" y="398733"/>
                  <a:pt x="138073" y="395328"/>
                  <a:pt x="142634" y="395328"/>
                </a:cubicBezTo>
                <a:close/>
                <a:moveTo>
                  <a:pt x="214700" y="393530"/>
                </a:moveTo>
                <a:lnTo>
                  <a:pt x="391784" y="393530"/>
                </a:lnTo>
                <a:cubicBezTo>
                  <a:pt x="401532" y="393530"/>
                  <a:pt x="409249" y="401341"/>
                  <a:pt x="409249" y="411206"/>
                </a:cubicBezTo>
                <a:lnTo>
                  <a:pt x="409249" y="438337"/>
                </a:lnTo>
                <a:cubicBezTo>
                  <a:pt x="409249" y="448203"/>
                  <a:pt x="401532" y="456013"/>
                  <a:pt x="391784" y="456013"/>
                </a:cubicBezTo>
                <a:lnTo>
                  <a:pt x="214700" y="456013"/>
                </a:lnTo>
                <a:cubicBezTo>
                  <a:pt x="205358" y="456013"/>
                  <a:pt x="197641" y="448203"/>
                  <a:pt x="197641" y="438337"/>
                </a:cubicBezTo>
                <a:lnTo>
                  <a:pt x="197641" y="411206"/>
                </a:lnTo>
                <a:cubicBezTo>
                  <a:pt x="197641" y="401341"/>
                  <a:pt x="205358" y="393530"/>
                  <a:pt x="214700" y="393530"/>
                </a:cubicBezTo>
                <a:close/>
                <a:moveTo>
                  <a:pt x="112295" y="393530"/>
                </a:moveTo>
                <a:cubicBezTo>
                  <a:pt x="116551" y="393530"/>
                  <a:pt x="119955" y="396848"/>
                  <a:pt x="119955" y="401409"/>
                </a:cubicBezTo>
                <a:cubicBezTo>
                  <a:pt x="119955" y="405556"/>
                  <a:pt x="116551" y="409289"/>
                  <a:pt x="112295" y="409289"/>
                </a:cubicBezTo>
                <a:cubicBezTo>
                  <a:pt x="108040" y="409289"/>
                  <a:pt x="104210" y="405556"/>
                  <a:pt x="104210" y="401409"/>
                </a:cubicBezTo>
                <a:cubicBezTo>
                  <a:pt x="104210" y="396848"/>
                  <a:pt x="108040" y="393530"/>
                  <a:pt x="112295" y="393530"/>
                </a:cubicBezTo>
                <a:close/>
                <a:moveTo>
                  <a:pt x="204546" y="364780"/>
                </a:moveTo>
                <a:lnTo>
                  <a:pt x="401938" y="364780"/>
                </a:lnTo>
                <a:cubicBezTo>
                  <a:pt x="406000" y="364780"/>
                  <a:pt x="409249" y="367975"/>
                  <a:pt x="409249" y="371968"/>
                </a:cubicBezTo>
                <a:cubicBezTo>
                  <a:pt x="409249" y="375961"/>
                  <a:pt x="406000" y="378756"/>
                  <a:pt x="401938" y="378756"/>
                </a:cubicBezTo>
                <a:lnTo>
                  <a:pt x="204546" y="378756"/>
                </a:lnTo>
                <a:cubicBezTo>
                  <a:pt x="200484" y="378756"/>
                  <a:pt x="197641" y="375961"/>
                  <a:pt x="197641" y="371968"/>
                </a:cubicBezTo>
                <a:cubicBezTo>
                  <a:pt x="197641" y="367975"/>
                  <a:pt x="200484" y="364780"/>
                  <a:pt x="204546" y="364780"/>
                </a:cubicBezTo>
                <a:close/>
                <a:moveTo>
                  <a:pt x="204546" y="336028"/>
                </a:moveTo>
                <a:lnTo>
                  <a:pt x="401938" y="336028"/>
                </a:lnTo>
                <a:cubicBezTo>
                  <a:pt x="406000" y="336028"/>
                  <a:pt x="409249" y="339223"/>
                  <a:pt x="409249" y="343216"/>
                </a:cubicBezTo>
                <a:cubicBezTo>
                  <a:pt x="409249" y="346809"/>
                  <a:pt x="406000" y="350004"/>
                  <a:pt x="401938" y="350004"/>
                </a:cubicBezTo>
                <a:lnTo>
                  <a:pt x="204546" y="350004"/>
                </a:lnTo>
                <a:cubicBezTo>
                  <a:pt x="200484" y="350004"/>
                  <a:pt x="197641" y="346809"/>
                  <a:pt x="197641" y="343216"/>
                </a:cubicBezTo>
                <a:cubicBezTo>
                  <a:pt x="197641" y="339223"/>
                  <a:pt x="200484" y="336028"/>
                  <a:pt x="204546" y="336028"/>
                </a:cubicBezTo>
                <a:close/>
                <a:moveTo>
                  <a:pt x="143535" y="318247"/>
                </a:moveTo>
                <a:cubicBezTo>
                  <a:pt x="130890" y="318247"/>
                  <a:pt x="120285" y="329170"/>
                  <a:pt x="120285" y="342520"/>
                </a:cubicBezTo>
                <a:cubicBezTo>
                  <a:pt x="120285" y="355466"/>
                  <a:pt x="130890" y="366388"/>
                  <a:pt x="143535" y="366388"/>
                </a:cubicBezTo>
                <a:cubicBezTo>
                  <a:pt x="156180" y="366388"/>
                  <a:pt x="166785" y="355466"/>
                  <a:pt x="166785" y="342520"/>
                </a:cubicBezTo>
                <a:cubicBezTo>
                  <a:pt x="166785" y="329170"/>
                  <a:pt x="156180" y="318247"/>
                  <a:pt x="143535" y="318247"/>
                </a:cubicBezTo>
                <a:close/>
                <a:moveTo>
                  <a:pt x="204546" y="303683"/>
                </a:moveTo>
                <a:lnTo>
                  <a:pt x="325987" y="303683"/>
                </a:lnTo>
                <a:lnTo>
                  <a:pt x="401938" y="303683"/>
                </a:lnTo>
                <a:cubicBezTo>
                  <a:pt x="406000" y="303683"/>
                  <a:pt x="409249" y="306791"/>
                  <a:pt x="409249" y="310676"/>
                </a:cubicBezTo>
                <a:cubicBezTo>
                  <a:pt x="409249" y="314562"/>
                  <a:pt x="406000" y="317670"/>
                  <a:pt x="401938" y="317670"/>
                </a:cubicBezTo>
                <a:lnTo>
                  <a:pt x="325987" y="317670"/>
                </a:lnTo>
                <a:lnTo>
                  <a:pt x="204546" y="317670"/>
                </a:lnTo>
                <a:cubicBezTo>
                  <a:pt x="200484" y="317670"/>
                  <a:pt x="197641" y="314562"/>
                  <a:pt x="197641" y="310676"/>
                </a:cubicBezTo>
                <a:cubicBezTo>
                  <a:pt x="197641" y="306791"/>
                  <a:pt x="200484" y="303683"/>
                  <a:pt x="204546" y="303683"/>
                </a:cubicBezTo>
                <a:close/>
                <a:moveTo>
                  <a:pt x="143535" y="303683"/>
                </a:moveTo>
                <a:cubicBezTo>
                  <a:pt x="164338" y="303683"/>
                  <a:pt x="181062" y="321079"/>
                  <a:pt x="181062" y="342520"/>
                </a:cubicBezTo>
                <a:cubicBezTo>
                  <a:pt x="181062" y="363557"/>
                  <a:pt x="164338" y="380548"/>
                  <a:pt x="143535" y="380548"/>
                </a:cubicBezTo>
                <a:cubicBezTo>
                  <a:pt x="122324" y="380548"/>
                  <a:pt x="106008" y="363557"/>
                  <a:pt x="106008" y="342520"/>
                </a:cubicBezTo>
                <a:cubicBezTo>
                  <a:pt x="106008" y="321079"/>
                  <a:pt x="122324" y="303683"/>
                  <a:pt x="143535" y="303683"/>
                </a:cubicBezTo>
                <a:close/>
                <a:moveTo>
                  <a:pt x="90498" y="269190"/>
                </a:moveTo>
                <a:cubicBezTo>
                  <a:pt x="81938" y="269190"/>
                  <a:pt x="74192" y="277347"/>
                  <a:pt x="74192" y="286728"/>
                </a:cubicBezTo>
                <a:lnTo>
                  <a:pt x="74192" y="486581"/>
                </a:lnTo>
                <a:lnTo>
                  <a:pt x="169990" y="486581"/>
                </a:lnTo>
                <a:cubicBezTo>
                  <a:pt x="173251" y="486581"/>
                  <a:pt x="175697" y="488620"/>
                  <a:pt x="176920" y="491475"/>
                </a:cubicBezTo>
                <a:cubicBezTo>
                  <a:pt x="178958" y="496369"/>
                  <a:pt x="184666" y="501264"/>
                  <a:pt x="192819" y="501264"/>
                </a:cubicBezTo>
                <a:lnTo>
                  <a:pt x="314706" y="501264"/>
                </a:lnTo>
                <a:cubicBezTo>
                  <a:pt x="320821" y="499632"/>
                  <a:pt x="330197" y="494330"/>
                  <a:pt x="335496" y="488620"/>
                </a:cubicBezTo>
                <a:cubicBezTo>
                  <a:pt x="336719" y="487396"/>
                  <a:pt x="338757" y="486581"/>
                  <a:pt x="340796" y="486581"/>
                </a:cubicBezTo>
                <a:lnTo>
                  <a:pt x="441078" y="486581"/>
                </a:lnTo>
                <a:lnTo>
                  <a:pt x="441078" y="280610"/>
                </a:lnTo>
                <a:cubicBezTo>
                  <a:pt x="441078" y="274492"/>
                  <a:pt x="436594" y="269190"/>
                  <a:pt x="430886" y="269190"/>
                </a:cubicBezTo>
                <a:close/>
                <a:moveTo>
                  <a:pt x="63593" y="238600"/>
                </a:moveTo>
                <a:cubicBezTo>
                  <a:pt x="52587" y="238600"/>
                  <a:pt x="44026" y="247573"/>
                  <a:pt x="44026" y="258993"/>
                </a:cubicBezTo>
                <a:lnTo>
                  <a:pt x="44026" y="486581"/>
                </a:lnTo>
                <a:lnTo>
                  <a:pt x="59925" y="486581"/>
                </a:lnTo>
                <a:lnTo>
                  <a:pt x="59925" y="286728"/>
                </a:lnTo>
                <a:cubicBezTo>
                  <a:pt x="59925" y="269190"/>
                  <a:pt x="73785" y="255322"/>
                  <a:pt x="90498" y="255322"/>
                </a:cubicBezTo>
                <a:lnTo>
                  <a:pt x="430886" y="255322"/>
                </a:lnTo>
                <a:cubicBezTo>
                  <a:pt x="437409" y="255322"/>
                  <a:pt x="443524" y="258075"/>
                  <a:pt x="448008" y="262613"/>
                </a:cubicBezTo>
                <a:lnTo>
                  <a:pt x="451154" y="270329"/>
                </a:lnTo>
                <a:lnTo>
                  <a:pt x="455345" y="280610"/>
                </a:lnTo>
                <a:lnTo>
                  <a:pt x="455345" y="486581"/>
                </a:lnTo>
                <a:lnTo>
                  <a:pt x="471244" y="486581"/>
                </a:lnTo>
                <a:lnTo>
                  <a:pt x="470836" y="396035"/>
                </a:lnTo>
                <a:lnTo>
                  <a:pt x="470431" y="250659"/>
                </a:lnTo>
                <a:lnTo>
                  <a:pt x="470429" y="249612"/>
                </a:lnTo>
                <a:cubicBezTo>
                  <a:pt x="470429" y="243494"/>
                  <a:pt x="465944" y="238600"/>
                  <a:pt x="460237" y="238600"/>
                </a:cubicBezTo>
                <a:close/>
                <a:moveTo>
                  <a:pt x="416843" y="71654"/>
                </a:moveTo>
                <a:cubicBezTo>
                  <a:pt x="397842" y="71654"/>
                  <a:pt x="382480" y="87018"/>
                  <a:pt x="382480" y="105616"/>
                </a:cubicBezTo>
                <a:cubicBezTo>
                  <a:pt x="382480" y="124619"/>
                  <a:pt x="397842" y="139983"/>
                  <a:pt x="416843" y="139983"/>
                </a:cubicBezTo>
                <a:cubicBezTo>
                  <a:pt x="435439" y="139983"/>
                  <a:pt x="451205" y="124619"/>
                  <a:pt x="451205" y="105616"/>
                </a:cubicBezTo>
                <a:cubicBezTo>
                  <a:pt x="451205" y="87018"/>
                  <a:pt x="435439" y="71654"/>
                  <a:pt x="416843" y="71654"/>
                </a:cubicBezTo>
                <a:close/>
                <a:moveTo>
                  <a:pt x="416843" y="57503"/>
                </a:moveTo>
                <a:cubicBezTo>
                  <a:pt x="443524" y="57503"/>
                  <a:pt x="464950" y="78932"/>
                  <a:pt x="464950" y="105616"/>
                </a:cubicBezTo>
                <a:cubicBezTo>
                  <a:pt x="464950" y="132301"/>
                  <a:pt x="443524" y="154134"/>
                  <a:pt x="416843" y="154134"/>
                </a:cubicBezTo>
                <a:cubicBezTo>
                  <a:pt x="390161" y="154134"/>
                  <a:pt x="368331" y="132301"/>
                  <a:pt x="368331" y="105616"/>
                </a:cubicBezTo>
                <a:cubicBezTo>
                  <a:pt x="368331" y="78932"/>
                  <a:pt x="390161" y="57503"/>
                  <a:pt x="416843" y="57503"/>
                </a:cubicBezTo>
                <a:close/>
                <a:moveTo>
                  <a:pt x="308184" y="47720"/>
                </a:moveTo>
                <a:cubicBezTo>
                  <a:pt x="272310" y="47720"/>
                  <a:pt x="240106" y="70561"/>
                  <a:pt x="227877" y="104413"/>
                </a:cubicBezTo>
                <a:cubicBezTo>
                  <a:pt x="227061" y="106860"/>
                  <a:pt x="224615" y="108900"/>
                  <a:pt x="221762" y="108900"/>
                </a:cubicBezTo>
                <a:cubicBezTo>
                  <a:pt x="218908" y="108900"/>
                  <a:pt x="216462" y="107676"/>
                  <a:pt x="215239" y="105229"/>
                </a:cubicBezTo>
                <a:cubicBezTo>
                  <a:pt x="202195" y="84836"/>
                  <a:pt x="178958" y="71784"/>
                  <a:pt x="153684" y="71784"/>
                </a:cubicBezTo>
                <a:cubicBezTo>
                  <a:pt x="114550" y="71784"/>
                  <a:pt x="83161" y="101966"/>
                  <a:pt x="83161" y="139082"/>
                </a:cubicBezTo>
                <a:cubicBezTo>
                  <a:pt x="83161" y="143568"/>
                  <a:pt x="83161" y="147647"/>
                  <a:pt x="83976" y="151725"/>
                </a:cubicBezTo>
                <a:cubicBezTo>
                  <a:pt x="84384" y="154172"/>
                  <a:pt x="83976" y="156212"/>
                  <a:pt x="82753" y="157843"/>
                </a:cubicBezTo>
                <a:cubicBezTo>
                  <a:pt x="81122" y="159475"/>
                  <a:pt x="79084" y="160290"/>
                  <a:pt x="77046" y="160290"/>
                </a:cubicBezTo>
                <a:lnTo>
                  <a:pt x="55440" y="160290"/>
                </a:lnTo>
                <a:cubicBezTo>
                  <a:pt x="32612" y="160290"/>
                  <a:pt x="14268" y="179052"/>
                  <a:pt x="14268" y="201892"/>
                </a:cubicBezTo>
                <a:cubicBezTo>
                  <a:pt x="14268" y="227180"/>
                  <a:pt x="18752" y="237784"/>
                  <a:pt x="33835" y="241863"/>
                </a:cubicBezTo>
                <a:cubicBezTo>
                  <a:pt x="39950" y="231259"/>
                  <a:pt x="50956" y="223917"/>
                  <a:pt x="63593" y="223917"/>
                </a:cubicBezTo>
                <a:lnTo>
                  <a:pt x="460237" y="223917"/>
                </a:lnTo>
                <a:cubicBezTo>
                  <a:pt x="470021" y="223917"/>
                  <a:pt x="478174" y="230035"/>
                  <a:pt x="482250" y="238600"/>
                </a:cubicBezTo>
                <a:cubicBezTo>
                  <a:pt x="489180" y="230035"/>
                  <a:pt x="492849" y="221062"/>
                  <a:pt x="492849" y="211273"/>
                </a:cubicBezTo>
                <a:cubicBezTo>
                  <a:pt x="492849" y="200669"/>
                  <a:pt x="489180" y="192512"/>
                  <a:pt x="486735" y="187617"/>
                </a:cubicBezTo>
                <a:cubicBezTo>
                  <a:pt x="480212" y="192512"/>
                  <a:pt x="471244" y="191696"/>
                  <a:pt x="465944" y="186394"/>
                </a:cubicBezTo>
                <a:lnTo>
                  <a:pt x="450046" y="170079"/>
                </a:lnTo>
                <a:cubicBezTo>
                  <a:pt x="449231" y="169671"/>
                  <a:pt x="448823" y="169671"/>
                  <a:pt x="448008" y="169671"/>
                </a:cubicBezTo>
                <a:cubicBezTo>
                  <a:pt x="446377" y="170895"/>
                  <a:pt x="443931" y="171303"/>
                  <a:pt x="441893" y="172118"/>
                </a:cubicBezTo>
                <a:cubicBezTo>
                  <a:pt x="441485" y="172118"/>
                  <a:pt x="440670" y="172934"/>
                  <a:pt x="440670" y="173342"/>
                </a:cubicBezTo>
                <a:lnTo>
                  <a:pt x="440670" y="196590"/>
                </a:lnTo>
                <a:cubicBezTo>
                  <a:pt x="440670" y="205563"/>
                  <a:pt x="433740" y="212497"/>
                  <a:pt x="425179" y="212497"/>
                </a:cubicBezTo>
                <a:lnTo>
                  <a:pt x="411319" y="212497"/>
                </a:lnTo>
                <a:cubicBezTo>
                  <a:pt x="402351" y="212497"/>
                  <a:pt x="395013" y="205563"/>
                  <a:pt x="395013" y="196590"/>
                </a:cubicBezTo>
                <a:lnTo>
                  <a:pt x="395013" y="173342"/>
                </a:lnTo>
                <a:cubicBezTo>
                  <a:pt x="395013" y="172934"/>
                  <a:pt x="395013" y="172118"/>
                  <a:pt x="394198" y="172118"/>
                </a:cubicBezTo>
                <a:cubicBezTo>
                  <a:pt x="392160" y="171303"/>
                  <a:pt x="390121" y="170895"/>
                  <a:pt x="388083" y="169671"/>
                </a:cubicBezTo>
                <a:cubicBezTo>
                  <a:pt x="387676" y="169671"/>
                  <a:pt x="386860" y="169671"/>
                  <a:pt x="386453" y="170079"/>
                </a:cubicBezTo>
                <a:lnTo>
                  <a:pt x="370147" y="186394"/>
                </a:lnTo>
                <a:cubicBezTo>
                  <a:pt x="364032" y="192512"/>
                  <a:pt x="354248" y="192512"/>
                  <a:pt x="347726" y="186394"/>
                </a:cubicBezTo>
                <a:lnTo>
                  <a:pt x="337942" y="176605"/>
                </a:lnTo>
                <a:cubicBezTo>
                  <a:pt x="335089" y="173342"/>
                  <a:pt x="333458" y="169671"/>
                  <a:pt x="333458" y="165185"/>
                </a:cubicBezTo>
                <a:cubicBezTo>
                  <a:pt x="333458" y="161106"/>
                  <a:pt x="335089" y="157027"/>
                  <a:pt x="337942" y="154172"/>
                </a:cubicBezTo>
                <a:lnTo>
                  <a:pt x="352210" y="139897"/>
                </a:lnTo>
                <a:cubicBezTo>
                  <a:pt x="352618" y="139489"/>
                  <a:pt x="352618" y="138674"/>
                  <a:pt x="352210" y="137858"/>
                </a:cubicBezTo>
                <a:cubicBezTo>
                  <a:pt x="350987" y="135411"/>
                  <a:pt x="349764" y="132964"/>
                  <a:pt x="348541" y="130109"/>
                </a:cubicBezTo>
                <a:cubicBezTo>
                  <a:pt x="348133" y="129293"/>
                  <a:pt x="347726" y="129293"/>
                  <a:pt x="346910" y="129293"/>
                </a:cubicBezTo>
                <a:lnTo>
                  <a:pt x="327751" y="129293"/>
                </a:lnTo>
                <a:cubicBezTo>
                  <a:pt x="318783" y="129293"/>
                  <a:pt x="311852" y="121951"/>
                  <a:pt x="311852" y="112978"/>
                </a:cubicBezTo>
                <a:lnTo>
                  <a:pt x="311852" y="99519"/>
                </a:lnTo>
                <a:cubicBezTo>
                  <a:pt x="311852" y="90546"/>
                  <a:pt x="318783" y="83204"/>
                  <a:pt x="327751" y="83204"/>
                </a:cubicBezTo>
                <a:lnTo>
                  <a:pt x="345280" y="83204"/>
                </a:lnTo>
                <a:cubicBezTo>
                  <a:pt x="345687" y="83204"/>
                  <a:pt x="346503" y="82796"/>
                  <a:pt x="346503" y="81981"/>
                </a:cubicBezTo>
                <a:cubicBezTo>
                  <a:pt x="347726" y="79126"/>
                  <a:pt x="348949" y="75455"/>
                  <a:pt x="350579" y="72192"/>
                </a:cubicBezTo>
                <a:cubicBezTo>
                  <a:pt x="350987" y="71784"/>
                  <a:pt x="350987" y="70968"/>
                  <a:pt x="350172" y="70561"/>
                </a:cubicBezTo>
                <a:lnTo>
                  <a:pt x="337942" y="58325"/>
                </a:lnTo>
                <a:cubicBezTo>
                  <a:pt x="335496" y="55877"/>
                  <a:pt x="334273" y="53022"/>
                  <a:pt x="333458" y="50167"/>
                </a:cubicBezTo>
                <a:cubicBezTo>
                  <a:pt x="328974" y="48535"/>
                  <a:pt x="317967" y="47312"/>
                  <a:pt x="308184" y="47720"/>
                </a:cubicBezTo>
                <a:close/>
                <a:moveTo>
                  <a:pt x="411319" y="14275"/>
                </a:moveTo>
                <a:cubicBezTo>
                  <a:pt x="410504" y="14275"/>
                  <a:pt x="409689" y="14683"/>
                  <a:pt x="409689" y="15906"/>
                </a:cubicBezTo>
                <a:lnTo>
                  <a:pt x="409689" y="39970"/>
                </a:lnTo>
                <a:cubicBezTo>
                  <a:pt x="409689" y="43641"/>
                  <a:pt x="407243" y="46496"/>
                  <a:pt x="403982" y="46904"/>
                </a:cubicBezTo>
                <a:cubicBezTo>
                  <a:pt x="399497" y="48128"/>
                  <a:pt x="395013" y="49759"/>
                  <a:pt x="390937" y="51798"/>
                </a:cubicBezTo>
                <a:cubicBezTo>
                  <a:pt x="384822" y="54653"/>
                  <a:pt x="377484" y="53430"/>
                  <a:pt x="372592" y="48943"/>
                </a:cubicBezTo>
                <a:lnTo>
                  <a:pt x="360363" y="36300"/>
                </a:lnTo>
                <a:cubicBezTo>
                  <a:pt x="359548" y="35484"/>
                  <a:pt x="358732" y="35484"/>
                  <a:pt x="358325" y="36300"/>
                </a:cubicBezTo>
                <a:lnTo>
                  <a:pt x="348133" y="46088"/>
                </a:lnTo>
                <a:cubicBezTo>
                  <a:pt x="347726" y="46904"/>
                  <a:pt x="347726" y="47720"/>
                  <a:pt x="348133" y="48128"/>
                </a:cubicBezTo>
                <a:lnTo>
                  <a:pt x="360363" y="60364"/>
                </a:lnTo>
                <a:cubicBezTo>
                  <a:pt x="365255" y="65258"/>
                  <a:pt x="366478" y="72600"/>
                  <a:pt x="363216" y="79126"/>
                </a:cubicBezTo>
                <a:cubicBezTo>
                  <a:pt x="361993" y="81573"/>
                  <a:pt x="360771" y="84020"/>
                  <a:pt x="359955" y="86467"/>
                </a:cubicBezTo>
                <a:cubicBezTo>
                  <a:pt x="357917" y="93401"/>
                  <a:pt x="352210" y="97887"/>
                  <a:pt x="345280" y="97887"/>
                </a:cubicBezTo>
                <a:lnTo>
                  <a:pt x="327751" y="97887"/>
                </a:lnTo>
                <a:cubicBezTo>
                  <a:pt x="326936" y="97887"/>
                  <a:pt x="326120" y="98295"/>
                  <a:pt x="326120" y="99519"/>
                </a:cubicBezTo>
                <a:lnTo>
                  <a:pt x="326120" y="112978"/>
                </a:lnTo>
                <a:cubicBezTo>
                  <a:pt x="326120" y="113794"/>
                  <a:pt x="326936" y="114610"/>
                  <a:pt x="327751" y="114610"/>
                </a:cubicBezTo>
                <a:lnTo>
                  <a:pt x="346910" y="114610"/>
                </a:lnTo>
                <a:cubicBezTo>
                  <a:pt x="353433" y="114610"/>
                  <a:pt x="359140" y="118688"/>
                  <a:pt x="361586" y="124806"/>
                </a:cubicBezTo>
                <a:cubicBezTo>
                  <a:pt x="362401" y="126846"/>
                  <a:pt x="363624" y="129293"/>
                  <a:pt x="364439" y="130924"/>
                </a:cubicBezTo>
                <a:cubicBezTo>
                  <a:pt x="368108" y="137450"/>
                  <a:pt x="367293" y="145199"/>
                  <a:pt x="361993" y="150094"/>
                </a:cubicBezTo>
                <a:lnTo>
                  <a:pt x="348133" y="163961"/>
                </a:lnTo>
                <a:cubicBezTo>
                  <a:pt x="347726" y="164369"/>
                  <a:pt x="347726" y="165185"/>
                  <a:pt x="347726" y="165185"/>
                </a:cubicBezTo>
                <a:cubicBezTo>
                  <a:pt x="347726" y="165593"/>
                  <a:pt x="347726" y="166000"/>
                  <a:pt x="348133" y="166408"/>
                </a:cubicBezTo>
                <a:lnTo>
                  <a:pt x="358325" y="176197"/>
                </a:lnTo>
                <a:cubicBezTo>
                  <a:pt x="358732" y="177013"/>
                  <a:pt x="359548" y="177013"/>
                  <a:pt x="360363" y="176197"/>
                </a:cubicBezTo>
                <a:lnTo>
                  <a:pt x="376261" y="160290"/>
                </a:lnTo>
                <a:cubicBezTo>
                  <a:pt x="379115" y="157027"/>
                  <a:pt x="383191" y="155396"/>
                  <a:pt x="387676" y="155396"/>
                </a:cubicBezTo>
                <a:cubicBezTo>
                  <a:pt x="389306" y="155396"/>
                  <a:pt x="391752" y="155804"/>
                  <a:pt x="393790" y="156620"/>
                </a:cubicBezTo>
                <a:cubicBezTo>
                  <a:pt x="395013" y="157435"/>
                  <a:pt x="396644" y="157843"/>
                  <a:pt x="398682" y="158659"/>
                </a:cubicBezTo>
                <a:cubicBezTo>
                  <a:pt x="405204" y="160290"/>
                  <a:pt x="409689" y="166816"/>
                  <a:pt x="409689" y="173342"/>
                </a:cubicBezTo>
                <a:lnTo>
                  <a:pt x="409689" y="196590"/>
                </a:lnTo>
                <a:cubicBezTo>
                  <a:pt x="409689" y="197406"/>
                  <a:pt x="410504" y="198222"/>
                  <a:pt x="411319" y="198222"/>
                </a:cubicBezTo>
                <a:lnTo>
                  <a:pt x="425179" y="198222"/>
                </a:lnTo>
                <a:cubicBezTo>
                  <a:pt x="425995" y="198222"/>
                  <a:pt x="426810" y="197406"/>
                  <a:pt x="426810" y="196590"/>
                </a:cubicBezTo>
                <a:lnTo>
                  <a:pt x="426810" y="173342"/>
                </a:lnTo>
                <a:cubicBezTo>
                  <a:pt x="426810" y="166816"/>
                  <a:pt x="430886" y="160290"/>
                  <a:pt x="437817" y="158659"/>
                </a:cubicBezTo>
                <a:cubicBezTo>
                  <a:pt x="439447" y="157843"/>
                  <a:pt x="441078" y="157435"/>
                  <a:pt x="442708" y="156620"/>
                </a:cubicBezTo>
                <a:cubicBezTo>
                  <a:pt x="448823" y="154172"/>
                  <a:pt x="455753" y="155396"/>
                  <a:pt x="459830" y="160290"/>
                </a:cubicBezTo>
                <a:lnTo>
                  <a:pt x="476136" y="176197"/>
                </a:lnTo>
                <a:cubicBezTo>
                  <a:pt x="476543" y="177013"/>
                  <a:pt x="477359" y="177013"/>
                  <a:pt x="478174" y="176197"/>
                </a:cubicBezTo>
                <a:lnTo>
                  <a:pt x="487958" y="166408"/>
                </a:lnTo>
                <a:cubicBezTo>
                  <a:pt x="488365" y="166000"/>
                  <a:pt x="488365" y="165593"/>
                  <a:pt x="488365" y="165185"/>
                </a:cubicBezTo>
                <a:cubicBezTo>
                  <a:pt x="488365" y="165185"/>
                  <a:pt x="488365" y="164369"/>
                  <a:pt x="487958" y="163961"/>
                </a:cubicBezTo>
                <a:lnTo>
                  <a:pt x="474097" y="150094"/>
                </a:lnTo>
                <a:cubicBezTo>
                  <a:pt x="469206" y="145199"/>
                  <a:pt x="467983" y="137450"/>
                  <a:pt x="471244" y="130924"/>
                </a:cubicBezTo>
                <a:cubicBezTo>
                  <a:pt x="472467" y="129293"/>
                  <a:pt x="473690" y="126846"/>
                  <a:pt x="474505" y="124806"/>
                </a:cubicBezTo>
                <a:cubicBezTo>
                  <a:pt x="477359" y="118688"/>
                  <a:pt x="482658" y="114610"/>
                  <a:pt x="489180" y="114610"/>
                </a:cubicBezTo>
                <a:lnTo>
                  <a:pt x="508340" y="114610"/>
                </a:lnTo>
                <a:cubicBezTo>
                  <a:pt x="509563" y="114610"/>
                  <a:pt x="509971" y="113794"/>
                  <a:pt x="509971" y="112978"/>
                </a:cubicBezTo>
                <a:lnTo>
                  <a:pt x="509971" y="99519"/>
                </a:lnTo>
                <a:cubicBezTo>
                  <a:pt x="509971" y="98295"/>
                  <a:pt x="509563" y="97887"/>
                  <a:pt x="508340" y="97887"/>
                </a:cubicBezTo>
                <a:lnTo>
                  <a:pt x="491219" y="97887"/>
                </a:lnTo>
                <a:cubicBezTo>
                  <a:pt x="484289" y="97887"/>
                  <a:pt x="478174" y="93401"/>
                  <a:pt x="476136" y="86467"/>
                </a:cubicBezTo>
                <a:cubicBezTo>
                  <a:pt x="475320" y="84020"/>
                  <a:pt x="474097" y="81573"/>
                  <a:pt x="472874" y="79126"/>
                </a:cubicBezTo>
                <a:cubicBezTo>
                  <a:pt x="470021" y="72600"/>
                  <a:pt x="471244" y="65258"/>
                  <a:pt x="476136" y="60364"/>
                </a:cubicBezTo>
                <a:lnTo>
                  <a:pt x="487958" y="48128"/>
                </a:lnTo>
                <a:cubicBezTo>
                  <a:pt x="488773" y="47720"/>
                  <a:pt x="488773" y="46904"/>
                  <a:pt x="487958" y="46088"/>
                </a:cubicBezTo>
                <a:lnTo>
                  <a:pt x="478174" y="36300"/>
                </a:lnTo>
                <a:cubicBezTo>
                  <a:pt x="477359" y="35484"/>
                  <a:pt x="476951" y="35484"/>
                  <a:pt x="476136" y="36300"/>
                </a:cubicBezTo>
                <a:lnTo>
                  <a:pt x="463498" y="48943"/>
                </a:lnTo>
                <a:cubicBezTo>
                  <a:pt x="458607" y="53430"/>
                  <a:pt x="451677" y="54653"/>
                  <a:pt x="445154" y="51798"/>
                </a:cubicBezTo>
                <a:cubicBezTo>
                  <a:pt x="441078" y="49759"/>
                  <a:pt x="437001" y="48128"/>
                  <a:pt x="432109" y="46904"/>
                </a:cubicBezTo>
                <a:cubicBezTo>
                  <a:pt x="428848" y="46496"/>
                  <a:pt x="426810" y="43641"/>
                  <a:pt x="426810" y="39970"/>
                </a:cubicBezTo>
                <a:lnTo>
                  <a:pt x="426810" y="15906"/>
                </a:lnTo>
                <a:cubicBezTo>
                  <a:pt x="426810" y="14683"/>
                  <a:pt x="425995" y="14275"/>
                  <a:pt x="425179" y="14275"/>
                </a:cubicBezTo>
                <a:close/>
                <a:moveTo>
                  <a:pt x="411319" y="0"/>
                </a:moveTo>
                <a:lnTo>
                  <a:pt x="425179" y="0"/>
                </a:lnTo>
                <a:cubicBezTo>
                  <a:pt x="433740" y="0"/>
                  <a:pt x="440670" y="6933"/>
                  <a:pt x="440670" y="15906"/>
                </a:cubicBezTo>
                <a:lnTo>
                  <a:pt x="440670" y="34668"/>
                </a:lnTo>
                <a:cubicBezTo>
                  <a:pt x="444339" y="35892"/>
                  <a:pt x="448008" y="37115"/>
                  <a:pt x="451677" y="38747"/>
                </a:cubicBezTo>
                <a:cubicBezTo>
                  <a:pt x="452492" y="39155"/>
                  <a:pt x="452900" y="39155"/>
                  <a:pt x="453307" y="38747"/>
                </a:cubicBezTo>
                <a:lnTo>
                  <a:pt x="465944" y="26103"/>
                </a:lnTo>
                <a:cubicBezTo>
                  <a:pt x="472059" y="19985"/>
                  <a:pt x="482250" y="19985"/>
                  <a:pt x="487958" y="26103"/>
                </a:cubicBezTo>
                <a:lnTo>
                  <a:pt x="498149" y="35892"/>
                </a:lnTo>
                <a:cubicBezTo>
                  <a:pt x="504264" y="42417"/>
                  <a:pt x="504264" y="52206"/>
                  <a:pt x="498149" y="58325"/>
                </a:cubicBezTo>
                <a:lnTo>
                  <a:pt x="485919" y="70561"/>
                </a:lnTo>
                <a:cubicBezTo>
                  <a:pt x="485512" y="70968"/>
                  <a:pt x="485512" y="71784"/>
                  <a:pt x="485512" y="72192"/>
                </a:cubicBezTo>
                <a:cubicBezTo>
                  <a:pt x="487142" y="75455"/>
                  <a:pt x="488773" y="79126"/>
                  <a:pt x="489588" y="81981"/>
                </a:cubicBezTo>
                <a:cubicBezTo>
                  <a:pt x="489996" y="82796"/>
                  <a:pt x="490403" y="83204"/>
                  <a:pt x="491219" y="83204"/>
                </a:cubicBezTo>
                <a:lnTo>
                  <a:pt x="508340" y="83204"/>
                </a:lnTo>
                <a:cubicBezTo>
                  <a:pt x="517308" y="83204"/>
                  <a:pt x="524238" y="90546"/>
                  <a:pt x="524238" y="99519"/>
                </a:cubicBezTo>
                <a:lnTo>
                  <a:pt x="524238" y="112978"/>
                </a:lnTo>
                <a:cubicBezTo>
                  <a:pt x="524238" y="121951"/>
                  <a:pt x="517308" y="129293"/>
                  <a:pt x="508340" y="129293"/>
                </a:cubicBezTo>
                <a:lnTo>
                  <a:pt x="489180" y="129293"/>
                </a:lnTo>
                <a:cubicBezTo>
                  <a:pt x="488773" y="129293"/>
                  <a:pt x="487958" y="129293"/>
                  <a:pt x="487958" y="130109"/>
                </a:cubicBezTo>
                <a:cubicBezTo>
                  <a:pt x="486735" y="132964"/>
                  <a:pt x="485512" y="135411"/>
                  <a:pt x="483881" y="137858"/>
                </a:cubicBezTo>
                <a:cubicBezTo>
                  <a:pt x="483473" y="138674"/>
                  <a:pt x="483473" y="139489"/>
                  <a:pt x="484289" y="139897"/>
                </a:cubicBezTo>
                <a:lnTo>
                  <a:pt x="498149" y="154172"/>
                </a:lnTo>
                <a:cubicBezTo>
                  <a:pt x="501002" y="157027"/>
                  <a:pt x="502633" y="161106"/>
                  <a:pt x="502633" y="165185"/>
                </a:cubicBezTo>
                <a:cubicBezTo>
                  <a:pt x="502633" y="169671"/>
                  <a:pt x="501002" y="173342"/>
                  <a:pt x="498149" y="176605"/>
                </a:cubicBezTo>
                <a:lnTo>
                  <a:pt x="496926" y="177828"/>
                </a:lnTo>
                <a:cubicBezTo>
                  <a:pt x="501818" y="183946"/>
                  <a:pt x="504671" y="193735"/>
                  <a:pt x="504671" y="193735"/>
                </a:cubicBezTo>
                <a:cubicBezTo>
                  <a:pt x="508340" y="205971"/>
                  <a:pt x="511601" y="230035"/>
                  <a:pt x="489180" y="252060"/>
                </a:cubicBezTo>
                <a:cubicBezTo>
                  <a:pt x="487958" y="253283"/>
                  <a:pt x="486327" y="253691"/>
                  <a:pt x="484696" y="254099"/>
                </a:cubicBezTo>
                <a:lnTo>
                  <a:pt x="485104" y="396035"/>
                </a:lnTo>
                <a:lnTo>
                  <a:pt x="485512" y="486581"/>
                </a:lnTo>
                <a:lnTo>
                  <a:pt x="498964" y="486581"/>
                </a:lnTo>
                <a:cubicBezTo>
                  <a:pt x="503856" y="486581"/>
                  <a:pt x="507525" y="490251"/>
                  <a:pt x="507525" y="494738"/>
                </a:cubicBezTo>
                <a:lnTo>
                  <a:pt x="507525" y="516763"/>
                </a:lnTo>
                <a:cubicBezTo>
                  <a:pt x="507525" y="541642"/>
                  <a:pt x="483881" y="562035"/>
                  <a:pt x="454938" y="562035"/>
                </a:cubicBezTo>
                <a:lnTo>
                  <a:pt x="59517" y="562035"/>
                </a:lnTo>
                <a:cubicBezTo>
                  <a:pt x="30981" y="562035"/>
                  <a:pt x="8153" y="542050"/>
                  <a:pt x="8153" y="517986"/>
                </a:cubicBezTo>
                <a:lnTo>
                  <a:pt x="8153" y="496369"/>
                </a:lnTo>
                <a:cubicBezTo>
                  <a:pt x="8153" y="491067"/>
                  <a:pt x="12637" y="486581"/>
                  <a:pt x="18344" y="486581"/>
                </a:cubicBezTo>
                <a:lnTo>
                  <a:pt x="29758" y="486581"/>
                </a:lnTo>
                <a:lnTo>
                  <a:pt x="29758" y="258993"/>
                </a:lnTo>
                <a:cubicBezTo>
                  <a:pt x="29758" y="257770"/>
                  <a:pt x="29758" y="256954"/>
                  <a:pt x="29758" y="255730"/>
                </a:cubicBezTo>
                <a:cubicBezTo>
                  <a:pt x="2446" y="247573"/>
                  <a:pt x="0" y="223509"/>
                  <a:pt x="0" y="201892"/>
                </a:cubicBezTo>
                <a:cubicBezTo>
                  <a:pt x="0" y="170895"/>
                  <a:pt x="24867" y="146015"/>
                  <a:pt x="55440" y="146015"/>
                </a:cubicBezTo>
                <a:lnTo>
                  <a:pt x="68893" y="146015"/>
                </a:lnTo>
                <a:cubicBezTo>
                  <a:pt x="68893" y="143568"/>
                  <a:pt x="68485" y="141529"/>
                  <a:pt x="68485" y="139082"/>
                </a:cubicBezTo>
                <a:cubicBezTo>
                  <a:pt x="68485" y="94217"/>
                  <a:pt x="106804" y="57509"/>
                  <a:pt x="153684" y="57509"/>
                </a:cubicBezTo>
                <a:cubicBezTo>
                  <a:pt x="179366" y="57509"/>
                  <a:pt x="203418" y="68521"/>
                  <a:pt x="219724" y="87691"/>
                </a:cubicBezTo>
                <a:cubicBezTo>
                  <a:pt x="236437" y="54653"/>
                  <a:pt x="270272" y="33445"/>
                  <a:pt x="307776" y="33445"/>
                </a:cubicBezTo>
                <a:cubicBezTo>
                  <a:pt x="317967" y="33037"/>
                  <a:pt x="329789" y="33852"/>
                  <a:pt x="337942" y="36300"/>
                </a:cubicBezTo>
                <a:cubicBezTo>
                  <a:pt x="337942" y="36300"/>
                  <a:pt x="337942" y="36300"/>
                  <a:pt x="337942" y="35892"/>
                </a:cubicBezTo>
                <a:lnTo>
                  <a:pt x="347726" y="26103"/>
                </a:lnTo>
                <a:cubicBezTo>
                  <a:pt x="353840" y="19985"/>
                  <a:pt x="364032" y="19985"/>
                  <a:pt x="370147" y="26103"/>
                </a:cubicBezTo>
                <a:lnTo>
                  <a:pt x="382784" y="38747"/>
                </a:lnTo>
                <a:cubicBezTo>
                  <a:pt x="383191" y="39155"/>
                  <a:pt x="384007" y="39155"/>
                  <a:pt x="384822" y="38747"/>
                </a:cubicBezTo>
                <a:cubicBezTo>
                  <a:pt x="388083" y="37115"/>
                  <a:pt x="391752" y="35892"/>
                  <a:pt x="395013" y="34668"/>
                </a:cubicBezTo>
                <a:lnTo>
                  <a:pt x="395013" y="15906"/>
                </a:lnTo>
                <a:cubicBezTo>
                  <a:pt x="395013" y="6933"/>
                  <a:pt x="402351" y="0"/>
                  <a:pt x="41131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7" name="Freeform 20">
            <a:extLst>
              <a:ext uri="{FF2B5EF4-FFF2-40B4-BE49-F238E27FC236}">
                <a16:creationId xmlns:a16="http://schemas.microsoft.com/office/drawing/2014/main" id="{3D7DE490-249B-A50F-992D-B253296847A4}"/>
              </a:ext>
            </a:extLst>
          </p:cNvPr>
          <p:cNvSpPr>
            <a:spLocks noChangeArrowheads="1"/>
          </p:cNvSpPr>
          <p:nvPr/>
        </p:nvSpPr>
        <p:spPr bwMode="auto">
          <a:xfrm>
            <a:off x="4271360" y="4660487"/>
            <a:ext cx="232244" cy="226948"/>
          </a:xfrm>
          <a:custGeom>
            <a:avLst/>
            <a:gdLst>
              <a:gd name="connsiteX0" fmla="*/ 86833 w 524541"/>
              <a:gd name="connsiteY0" fmla="*/ 311691 h 476661"/>
              <a:gd name="connsiteX1" fmla="*/ 86833 w 524541"/>
              <a:gd name="connsiteY1" fmla="*/ 393774 h 476661"/>
              <a:gd name="connsiteX2" fmla="*/ 109747 w 524541"/>
              <a:gd name="connsiteY2" fmla="*/ 399004 h 476661"/>
              <a:gd name="connsiteX3" fmla="*/ 245624 w 524541"/>
              <a:gd name="connsiteY3" fmla="*/ 452519 h 476661"/>
              <a:gd name="connsiteX4" fmla="*/ 251654 w 524541"/>
              <a:gd name="connsiteY4" fmla="*/ 455336 h 476661"/>
              <a:gd name="connsiteX5" fmla="*/ 308739 w 524541"/>
              <a:gd name="connsiteY5" fmla="*/ 454531 h 476661"/>
              <a:gd name="connsiteX6" fmla="*/ 312357 w 524541"/>
              <a:gd name="connsiteY6" fmla="*/ 452921 h 476661"/>
              <a:gd name="connsiteX7" fmla="*/ 492857 w 524541"/>
              <a:gd name="connsiteY7" fmla="*/ 370034 h 476661"/>
              <a:gd name="connsiteX8" fmla="*/ 505721 w 524541"/>
              <a:gd name="connsiteY8" fmla="*/ 349916 h 476661"/>
              <a:gd name="connsiteX9" fmla="*/ 483209 w 524541"/>
              <a:gd name="connsiteY9" fmla="*/ 327786 h 476661"/>
              <a:gd name="connsiteX10" fmla="*/ 469943 w 524541"/>
              <a:gd name="connsiteY10" fmla="*/ 327786 h 476661"/>
              <a:gd name="connsiteX11" fmla="*/ 367431 w 524541"/>
              <a:gd name="connsiteY11" fmla="*/ 360377 h 476661"/>
              <a:gd name="connsiteX12" fmla="*/ 366627 w 524541"/>
              <a:gd name="connsiteY12" fmla="*/ 360780 h 476661"/>
              <a:gd name="connsiteX13" fmla="*/ 360195 w 524541"/>
              <a:gd name="connsiteY13" fmla="*/ 376472 h 476661"/>
              <a:gd name="connsiteX14" fmla="*/ 334065 w 524541"/>
              <a:gd name="connsiteY14" fmla="*/ 388543 h 476661"/>
              <a:gd name="connsiteX15" fmla="*/ 330045 w 524541"/>
              <a:gd name="connsiteY15" fmla="*/ 388543 h 476661"/>
              <a:gd name="connsiteX16" fmla="*/ 207032 w 524541"/>
              <a:gd name="connsiteY16" fmla="*/ 374058 h 476661"/>
              <a:gd name="connsiteX17" fmla="*/ 201002 w 524541"/>
              <a:gd name="connsiteY17" fmla="*/ 366413 h 476661"/>
              <a:gd name="connsiteX18" fmla="*/ 208640 w 524541"/>
              <a:gd name="connsiteY18" fmla="*/ 359975 h 476661"/>
              <a:gd name="connsiteX19" fmla="*/ 332055 w 524541"/>
              <a:gd name="connsiteY19" fmla="*/ 374058 h 476661"/>
              <a:gd name="connsiteX20" fmla="*/ 349341 w 524541"/>
              <a:gd name="connsiteY20" fmla="*/ 367620 h 476661"/>
              <a:gd name="connsiteX21" fmla="*/ 352959 w 524541"/>
              <a:gd name="connsiteY21" fmla="*/ 353940 h 476661"/>
              <a:gd name="connsiteX22" fmla="*/ 335271 w 524541"/>
              <a:gd name="connsiteY22" fmla="*/ 335431 h 476661"/>
              <a:gd name="connsiteX23" fmla="*/ 178088 w 524541"/>
              <a:gd name="connsiteY23" fmla="*/ 316117 h 476661"/>
              <a:gd name="connsiteX24" fmla="*/ 26130 w 524541"/>
              <a:gd name="connsiteY24" fmla="*/ 275881 h 476661"/>
              <a:gd name="connsiteX25" fmla="*/ 14070 w 524541"/>
              <a:gd name="connsiteY25" fmla="*/ 287549 h 476661"/>
              <a:gd name="connsiteX26" fmla="*/ 14070 w 524541"/>
              <a:gd name="connsiteY26" fmla="*/ 418318 h 476661"/>
              <a:gd name="connsiteX27" fmla="*/ 26130 w 524541"/>
              <a:gd name="connsiteY27" fmla="*/ 430389 h 476661"/>
              <a:gd name="connsiteX28" fmla="*/ 61105 w 524541"/>
              <a:gd name="connsiteY28" fmla="*/ 430389 h 476661"/>
              <a:gd name="connsiteX29" fmla="*/ 72763 w 524541"/>
              <a:gd name="connsiteY29" fmla="*/ 418318 h 476661"/>
              <a:gd name="connsiteX30" fmla="*/ 72763 w 524541"/>
              <a:gd name="connsiteY30" fmla="*/ 287549 h 476661"/>
              <a:gd name="connsiteX31" fmla="*/ 61105 w 524541"/>
              <a:gd name="connsiteY31" fmla="*/ 275881 h 476661"/>
              <a:gd name="connsiteX32" fmla="*/ 316761 w 524541"/>
              <a:gd name="connsiteY32" fmla="*/ 184439 h 476661"/>
              <a:gd name="connsiteX33" fmla="*/ 323884 w 524541"/>
              <a:gd name="connsiteY33" fmla="*/ 191233 h 476661"/>
              <a:gd name="connsiteX34" fmla="*/ 323884 w 524541"/>
              <a:gd name="connsiteY34" fmla="*/ 202024 h 476661"/>
              <a:gd name="connsiteX35" fmla="*/ 340109 w 524541"/>
              <a:gd name="connsiteY35" fmla="*/ 222007 h 476661"/>
              <a:gd name="connsiteX36" fmla="*/ 332986 w 524541"/>
              <a:gd name="connsiteY36" fmla="*/ 229201 h 476661"/>
              <a:gd name="connsiteX37" fmla="*/ 326259 w 524541"/>
              <a:gd name="connsiteY37" fmla="*/ 222007 h 476661"/>
              <a:gd name="connsiteX38" fmla="*/ 319927 w 524541"/>
              <a:gd name="connsiteY38" fmla="*/ 215612 h 476661"/>
              <a:gd name="connsiteX39" fmla="*/ 313596 w 524541"/>
              <a:gd name="connsiteY39" fmla="*/ 215612 h 476661"/>
              <a:gd name="connsiteX40" fmla="*/ 307264 w 524541"/>
              <a:gd name="connsiteY40" fmla="*/ 222007 h 476661"/>
              <a:gd name="connsiteX41" fmla="*/ 307264 w 524541"/>
              <a:gd name="connsiteY41" fmla="*/ 224405 h 476661"/>
              <a:gd name="connsiteX42" fmla="*/ 309243 w 524541"/>
              <a:gd name="connsiteY42" fmla="*/ 228401 h 476661"/>
              <a:gd name="connsiteX43" fmla="*/ 313596 w 524541"/>
              <a:gd name="connsiteY43" fmla="*/ 230400 h 476661"/>
              <a:gd name="connsiteX44" fmla="*/ 319136 w 524541"/>
              <a:gd name="connsiteY44" fmla="*/ 230400 h 476661"/>
              <a:gd name="connsiteX45" fmla="*/ 333382 w 524541"/>
              <a:gd name="connsiteY45" fmla="*/ 236394 h 476661"/>
              <a:gd name="connsiteX46" fmla="*/ 339714 w 524541"/>
              <a:gd name="connsiteY46" fmla="*/ 250782 h 476661"/>
              <a:gd name="connsiteX47" fmla="*/ 339714 w 524541"/>
              <a:gd name="connsiteY47" fmla="*/ 257576 h 476661"/>
              <a:gd name="connsiteX48" fmla="*/ 323884 w 524541"/>
              <a:gd name="connsiteY48" fmla="*/ 277159 h 476661"/>
              <a:gd name="connsiteX49" fmla="*/ 323884 w 524541"/>
              <a:gd name="connsiteY49" fmla="*/ 290747 h 476661"/>
              <a:gd name="connsiteX50" fmla="*/ 316761 w 524541"/>
              <a:gd name="connsiteY50" fmla="*/ 297542 h 476661"/>
              <a:gd name="connsiteX51" fmla="*/ 309638 w 524541"/>
              <a:gd name="connsiteY51" fmla="*/ 290747 h 476661"/>
              <a:gd name="connsiteX52" fmla="*/ 309638 w 524541"/>
              <a:gd name="connsiteY52" fmla="*/ 277559 h 476661"/>
              <a:gd name="connsiteX53" fmla="*/ 292622 w 524541"/>
              <a:gd name="connsiteY53" fmla="*/ 257576 h 476661"/>
              <a:gd name="connsiteX54" fmla="*/ 292622 w 524541"/>
              <a:gd name="connsiteY54" fmla="*/ 254779 h 476661"/>
              <a:gd name="connsiteX55" fmla="*/ 299745 w 524541"/>
              <a:gd name="connsiteY55" fmla="*/ 247585 h 476661"/>
              <a:gd name="connsiteX56" fmla="*/ 306868 w 524541"/>
              <a:gd name="connsiteY56" fmla="*/ 254779 h 476661"/>
              <a:gd name="connsiteX57" fmla="*/ 306868 w 524541"/>
              <a:gd name="connsiteY57" fmla="*/ 257576 h 476661"/>
              <a:gd name="connsiteX58" fmla="*/ 312804 w 524541"/>
              <a:gd name="connsiteY58" fmla="*/ 263571 h 476661"/>
              <a:gd name="connsiteX59" fmla="*/ 319136 w 524541"/>
              <a:gd name="connsiteY59" fmla="*/ 263571 h 476661"/>
              <a:gd name="connsiteX60" fmla="*/ 325072 w 524541"/>
              <a:gd name="connsiteY60" fmla="*/ 257576 h 476661"/>
              <a:gd name="connsiteX61" fmla="*/ 325072 w 524541"/>
              <a:gd name="connsiteY61" fmla="*/ 250782 h 476661"/>
              <a:gd name="connsiteX62" fmla="*/ 323489 w 524541"/>
              <a:gd name="connsiteY62" fmla="*/ 246386 h 476661"/>
              <a:gd name="connsiteX63" fmla="*/ 319136 w 524541"/>
              <a:gd name="connsiteY63" fmla="*/ 244387 h 476661"/>
              <a:gd name="connsiteX64" fmla="*/ 313596 w 524541"/>
              <a:gd name="connsiteY64" fmla="*/ 244787 h 476661"/>
              <a:gd name="connsiteX65" fmla="*/ 299349 w 524541"/>
              <a:gd name="connsiteY65" fmla="*/ 238792 h 476661"/>
              <a:gd name="connsiteX66" fmla="*/ 293413 w 524541"/>
              <a:gd name="connsiteY66" fmla="*/ 224405 h 476661"/>
              <a:gd name="connsiteX67" fmla="*/ 293413 w 524541"/>
              <a:gd name="connsiteY67" fmla="*/ 222007 h 476661"/>
              <a:gd name="connsiteX68" fmla="*/ 309638 w 524541"/>
              <a:gd name="connsiteY68" fmla="*/ 202024 h 476661"/>
              <a:gd name="connsiteX69" fmla="*/ 309638 w 524541"/>
              <a:gd name="connsiteY69" fmla="*/ 191233 h 476661"/>
              <a:gd name="connsiteX70" fmla="*/ 316761 w 524541"/>
              <a:gd name="connsiteY70" fmla="*/ 184439 h 476661"/>
              <a:gd name="connsiteX71" fmla="*/ 159612 w 524541"/>
              <a:gd name="connsiteY71" fmla="*/ 165354 h 476661"/>
              <a:gd name="connsiteX72" fmla="*/ 126338 w 524541"/>
              <a:gd name="connsiteY72" fmla="*/ 198223 h 476661"/>
              <a:gd name="connsiteX73" fmla="*/ 159612 w 524541"/>
              <a:gd name="connsiteY73" fmla="*/ 231498 h 476661"/>
              <a:gd name="connsiteX74" fmla="*/ 192482 w 524541"/>
              <a:gd name="connsiteY74" fmla="*/ 198223 h 476661"/>
              <a:gd name="connsiteX75" fmla="*/ 159612 w 524541"/>
              <a:gd name="connsiteY75" fmla="*/ 165354 h 476661"/>
              <a:gd name="connsiteX76" fmla="*/ 317181 w 524541"/>
              <a:gd name="connsiteY76" fmla="*/ 165230 h 476661"/>
              <a:gd name="connsiteX77" fmla="*/ 247634 w 524541"/>
              <a:gd name="connsiteY77" fmla="*/ 241277 h 476661"/>
              <a:gd name="connsiteX78" fmla="*/ 317181 w 524541"/>
              <a:gd name="connsiteY78" fmla="*/ 316922 h 476661"/>
              <a:gd name="connsiteX79" fmla="*/ 386326 w 524541"/>
              <a:gd name="connsiteY79" fmla="*/ 241277 h 476661"/>
              <a:gd name="connsiteX80" fmla="*/ 317181 w 524541"/>
              <a:gd name="connsiteY80" fmla="*/ 165230 h 476661"/>
              <a:gd name="connsiteX81" fmla="*/ 317181 w 524541"/>
              <a:gd name="connsiteY81" fmla="*/ 150745 h 476661"/>
              <a:gd name="connsiteX82" fmla="*/ 400798 w 524541"/>
              <a:gd name="connsiteY82" fmla="*/ 241277 h 476661"/>
              <a:gd name="connsiteX83" fmla="*/ 348537 w 524541"/>
              <a:gd name="connsiteY83" fmla="*/ 324969 h 476661"/>
              <a:gd name="connsiteX84" fmla="*/ 366225 w 524541"/>
              <a:gd name="connsiteY84" fmla="*/ 345892 h 476661"/>
              <a:gd name="connsiteX85" fmla="*/ 465521 w 524541"/>
              <a:gd name="connsiteY85" fmla="*/ 314105 h 476661"/>
              <a:gd name="connsiteX86" fmla="*/ 488033 w 524541"/>
              <a:gd name="connsiteY86" fmla="*/ 314105 h 476661"/>
              <a:gd name="connsiteX87" fmla="*/ 519791 w 524541"/>
              <a:gd name="connsiteY87" fmla="*/ 348709 h 476661"/>
              <a:gd name="connsiteX88" fmla="*/ 498887 w 524541"/>
              <a:gd name="connsiteY88" fmla="*/ 382910 h 476661"/>
              <a:gd name="connsiteX89" fmla="*/ 318387 w 524541"/>
              <a:gd name="connsiteY89" fmla="*/ 465797 h 476661"/>
              <a:gd name="connsiteX90" fmla="*/ 315573 w 524541"/>
              <a:gd name="connsiteY90" fmla="*/ 467406 h 476661"/>
              <a:gd name="connsiteX91" fmla="*/ 278991 w 524541"/>
              <a:gd name="connsiteY91" fmla="*/ 476661 h 476661"/>
              <a:gd name="connsiteX92" fmla="*/ 245222 w 524541"/>
              <a:gd name="connsiteY92" fmla="*/ 467809 h 476661"/>
              <a:gd name="connsiteX93" fmla="*/ 240398 w 524541"/>
              <a:gd name="connsiteY93" fmla="*/ 465797 h 476661"/>
              <a:gd name="connsiteX94" fmla="*/ 104521 w 524541"/>
              <a:gd name="connsiteY94" fmla="*/ 411880 h 476661"/>
              <a:gd name="connsiteX95" fmla="*/ 86833 w 524541"/>
              <a:gd name="connsiteY95" fmla="*/ 408259 h 476661"/>
              <a:gd name="connsiteX96" fmla="*/ 86833 w 524541"/>
              <a:gd name="connsiteY96" fmla="*/ 418318 h 476661"/>
              <a:gd name="connsiteX97" fmla="*/ 61105 w 524541"/>
              <a:gd name="connsiteY97" fmla="*/ 444472 h 476661"/>
              <a:gd name="connsiteX98" fmla="*/ 26130 w 524541"/>
              <a:gd name="connsiteY98" fmla="*/ 444472 h 476661"/>
              <a:gd name="connsiteX99" fmla="*/ 0 w 524541"/>
              <a:gd name="connsiteY99" fmla="*/ 418318 h 476661"/>
              <a:gd name="connsiteX100" fmla="*/ 0 w 524541"/>
              <a:gd name="connsiteY100" fmla="*/ 287549 h 476661"/>
              <a:gd name="connsiteX101" fmla="*/ 26130 w 524541"/>
              <a:gd name="connsiteY101" fmla="*/ 261396 h 476661"/>
              <a:gd name="connsiteX102" fmla="*/ 61105 w 524541"/>
              <a:gd name="connsiteY102" fmla="*/ 261396 h 476661"/>
              <a:gd name="connsiteX103" fmla="*/ 86833 w 524541"/>
              <a:gd name="connsiteY103" fmla="*/ 287549 h 476661"/>
              <a:gd name="connsiteX104" fmla="*/ 86833 w 524541"/>
              <a:gd name="connsiteY104" fmla="*/ 297608 h 476661"/>
              <a:gd name="connsiteX105" fmla="*/ 178892 w 524541"/>
              <a:gd name="connsiteY105" fmla="*/ 302034 h 476661"/>
              <a:gd name="connsiteX106" fmla="*/ 179696 w 524541"/>
              <a:gd name="connsiteY106" fmla="*/ 302034 h 476661"/>
              <a:gd name="connsiteX107" fmla="*/ 266127 w 524541"/>
              <a:gd name="connsiteY107" fmla="*/ 312898 h 476661"/>
              <a:gd name="connsiteX108" fmla="*/ 233162 w 524541"/>
              <a:gd name="connsiteY108" fmla="*/ 241277 h 476661"/>
              <a:gd name="connsiteX109" fmla="*/ 317181 w 524541"/>
              <a:gd name="connsiteY109" fmla="*/ 150745 h 476661"/>
              <a:gd name="connsiteX110" fmla="*/ 159612 w 524541"/>
              <a:gd name="connsiteY110" fmla="*/ 150745 h 476661"/>
              <a:gd name="connsiteX111" fmla="*/ 207090 w 524541"/>
              <a:gd name="connsiteY111" fmla="*/ 198223 h 476661"/>
              <a:gd name="connsiteX112" fmla="*/ 159612 w 524541"/>
              <a:gd name="connsiteY112" fmla="*/ 246106 h 476661"/>
              <a:gd name="connsiteX113" fmla="*/ 111729 w 524541"/>
              <a:gd name="connsiteY113" fmla="*/ 198223 h 476661"/>
              <a:gd name="connsiteX114" fmla="*/ 159612 w 524541"/>
              <a:gd name="connsiteY114" fmla="*/ 150745 h 476661"/>
              <a:gd name="connsiteX115" fmla="*/ 470653 w 524541"/>
              <a:gd name="connsiteY115" fmla="*/ 134723 h 476661"/>
              <a:gd name="connsiteX116" fmla="*/ 430541 w 524541"/>
              <a:gd name="connsiteY116" fmla="*/ 174283 h 476661"/>
              <a:gd name="connsiteX117" fmla="*/ 470653 w 524541"/>
              <a:gd name="connsiteY117" fmla="*/ 214245 h 476661"/>
              <a:gd name="connsiteX118" fmla="*/ 510360 w 524541"/>
              <a:gd name="connsiteY118" fmla="*/ 174283 h 476661"/>
              <a:gd name="connsiteX119" fmla="*/ 470653 w 524541"/>
              <a:gd name="connsiteY119" fmla="*/ 134723 h 476661"/>
              <a:gd name="connsiteX120" fmla="*/ 470653 w 524541"/>
              <a:gd name="connsiteY120" fmla="*/ 120595 h 476661"/>
              <a:gd name="connsiteX121" fmla="*/ 524541 w 524541"/>
              <a:gd name="connsiteY121" fmla="*/ 174283 h 476661"/>
              <a:gd name="connsiteX122" fmla="*/ 470653 w 524541"/>
              <a:gd name="connsiteY122" fmla="*/ 228374 h 476661"/>
              <a:gd name="connsiteX123" fmla="*/ 416765 w 524541"/>
              <a:gd name="connsiteY123" fmla="*/ 174283 h 476661"/>
              <a:gd name="connsiteX124" fmla="*/ 470653 w 524541"/>
              <a:gd name="connsiteY124" fmla="*/ 120595 h 476661"/>
              <a:gd name="connsiteX125" fmla="*/ 354298 w 524541"/>
              <a:gd name="connsiteY125" fmla="*/ 83353 h 476661"/>
              <a:gd name="connsiteX126" fmla="*/ 361392 w 524541"/>
              <a:gd name="connsiteY126" fmla="*/ 90269 h 476661"/>
              <a:gd name="connsiteX127" fmla="*/ 361392 w 524541"/>
              <a:gd name="connsiteY127" fmla="*/ 144787 h 476661"/>
              <a:gd name="connsiteX128" fmla="*/ 354298 w 524541"/>
              <a:gd name="connsiteY128" fmla="*/ 152110 h 476661"/>
              <a:gd name="connsiteX129" fmla="*/ 347599 w 524541"/>
              <a:gd name="connsiteY129" fmla="*/ 144787 h 476661"/>
              <a:gd name="connsiteX130" fmla="*/ 347599 w 524541"/>
              <a:gd name="connsiteY130" fmla="*/ 90269 h 476661"/>
              <a:gd name="connsiteX131" fmla="*/ 354298 w 524541"/>
              <a:gd name="connsiteY131" fmla="*/ 83353 h 476661"/>
              <a:gd name="connsiteX132" fmla="*/ 280207 w 524541"/>
              <a:gd name="connsiteY132" fmla="*/ 79806 h 476661"/>
              <a:gd name="connsiteX133" fmla="*/ 286907 w 524541"/>
              <a:gd name="connsiteY133" fmla="*/ 86722 h 476661"/>
              <a:gd name="connsiteX134" fmla="*/ 286907 w 524541"/>
              <a:gd name="connsiteY134" fmla="*/ 141647 h 476661"/>
              <a:gd name="connsiteX135" fmla="*/ 280207 w 524541"/>
              <a:gd name="connsiteY135" fmla="*/ 148563 h 476661"/>
              <a:gd name="connsiteX136" fmla="*/ 273114 w 524541"/>
              <a:gd name="connsiteY136" fmla="*/ 141647 h 476661"/>
              <a:gd name="connsiteX137" fmla="*/ 273114 w 524541"/>
              <a:gd name="connsiteY137" fmla="*/ 86722 h 476661"/>
              <a:gd name="connsiteX138" fmla="*/ 280207 w 524541"/>
              <a:gd name="connsiteY138" fmla="*/ 79806 h 476661"/>
              <a:gd name="connsiteX139" fmla="*/ 193795 w 524541"/>
              <a:gd name="connsiteY139" fmla="*/ 58373 h 476661"/>
              <a:gd name="connsiteX140" fmla="*/ 168657 w 524541"/>
              <a:gd name="connsiteY140" fmla="*/ 84039 h 476661"/>
              <a:gd name="connsiteX141" fmla="*/ 193795 w 524541"/>
              <a:gd name="connsiteY141" fmla="*/ 109304 h 476661"/>
              <a:gd name="connsiteX142" fmla="*/ 219333 w 524541"/>
              <a:gd name="connsiteY142" fmla="*/ 84039 h 476661"/>
              <a:gd name="connsiteX143" fmla="*/ 193795 w 524541"/>
              <a:gd name="connsiteY143" fmla="*/ 58373 h 476661"/>
              <a:gd name="connsiteX144" fmla="*/ 317259 w 524541"/>
              <a:gd name="connsiteY144" fmla="*/ 49657 h 476661"/>
              <a:gd name="connsiteX145" fmla="*/ 324161 w 524541"/>
              <a:gd name="connsiteY145" fmla="*/ 57329 h 476661"/>
              <a:gd name="connsiteX146" fmla="*/ 324161 w 524541"/>
              <a:gd name="connsiteY146" fmla="*/ 132836 h 476661"/>
              <a:gd name="connsiteX147" fmla="*/ 317259 w 524541"/>
              <a:gd name="connsiteY147" fmla="*/ 139700 h 476661"/>
              <a:gd name="connsiteX148" fmla="*/ 310357 w 524541"/>
              <a:gd name="connsiteY148" fmla="*/ 132836 h 476661"/>
              <a:gd name="connsiteX149" fmla="*/ 310357 w 524541"/>
              <a:gd name="connsiteY149" fmla="*/ 57329 h 476661"/>
              <a:gd name="connsiteX150" fmla="*/ 317259 w 524541"/>
              <a:gd name="connsiteY150" fmla="*/ 49657 h 476661"/>
              <a:gd name="connsiteX151" fmla="*/ 193795 w 524541"/>
              <a:gd name="connsiteY151" fmla="*/ 44337 h 476661"/>
              <a:gd name="connsiteX152" fmla="*/ 233698 w 524541"/>
              <a:gd name="connsiteY152" fmla="*/ 84039 h 476661"/>
              <a:gd name="connsiteX153" fmla="*/ 193795 w 524541"/>
              <a:gd name="connsiteY153" fmla="*/ 123741 h 476661"/>
              <a:gd name="connsiteX154" fmla="*/ 154292 w 524541"/>
              <a:gd name="connsiteY154" fmla="*/ 84039 h 476661"/>
              <a:gd name="connsiteX155" fmla="*/ 193795 w 524541"/>
              <a:gd name="connsiteY155" fmla="*/ 44337 h 476661"/>
              <a:gd name="connsiteX156" fmla="*/ 354298 w 524541"/>
              <a:gd name="connsiteY156" fmla="*/ 35469 h 476661"/>
              <a:gd name="connsiteX157" fmla="*/ 361392 w 524541"/>
              <a:gd name="connsiteY157" fmla="*/ 42609 h 476661"/>
              <a:gd name="connsiteX158" fmla="*/ 361392 w 524541"/>
              <a:gd name="connsiteY158" fmla="*/ 58081 h 476661"/>
              <a:gd name="connsiteX159" fmla="*/ 354298 w 524541"/>
              <a:gd name="connsiteY159" fmla="*/ 65221 h 476661"/>
              <a:gd name="connsiteX160" fmla="*/ 347599 w 524541"/>
              <a:gd name="connsiteY160" fmla="*/ 58081 h 476661"/>
              <a:gd name="connsiteX161" fmla="*/ 347599 w 524541"/>
              <a:gd name="connsiteY161" fmla="*/ 42609 h 476661"/>
              <a:gd name="connsiteX162" fmla="*/ 354298 w 524541"/>
              <a:gd name="connsiteY162" fmla="*/ 35469 h 476661"/>
              <a:gd name="connsiteX163" fmla="*/ 280207 w 524541"/>
              <a:gd name="connsiteY163" fmla="*/ 35469 h 476661"/>
              <a:gd name="connsiteX164" fmla="*/ 286907 w 524541"/>
              <a:gd name="connsiteY164" fmla="*/ 42609 h 476661"/>
              <a:gd name="connsiteX165" fmla="*/ 286907 w 524541"/>
              <a:gd name="connsiteY165" fmla="*/ 58081 h 476661"/>
              <a:gd name="connsiteX166" fmla="*/ 280207 w 524541"/>
              <a:gd name="connsiteY166" fmla="*/ 65221 h 476661"/>
              <a:gd name="connsiteX167" fmla="*/ 273114 w 524541"/>
              <a:gd name="connsiteY167" fmla="*/ 58081 h 476661"/>
              <a:gd name="connsiteX168" fmla="*/ 273114 w 524541"/>
              <a:gd name="connsiteY168" fmla="*/ 42609 h 476661"/>
              <a:gd name="connsiteX169" fmla="*/ 280207 w 524541"/>
              <a:gd name="connsiteY169" fmla="*/ 35469 h 476661"/>
              <a:gd name="connsiteX170" fmla="*/ 434988 w 524541"/>
              <a:gd name="connsiteY170" fmla="*/ 26780 h 476661"/>
              <a:gd name="connsiteX171" fmla="*/ 409849 w 524541"/>
              <a:gd name="connsiteY171" fmla="*/ 51918 h 476661"/>
              <a:gd name="connsiteX172" fmla="*/ 434988 w 524541"/>
              <a:gd name="connsiteY172" fmla="*/ 77456 h 476661"/>
              <a:gd name="connsiteX173" fmla="*/ 460525 w 524541"/>
              <a:gd name="connsiteY173" fmla="*/ 51918 h 476661"/>
              <a:gd name="connsiteX174" fmla="*/ 434988 w 524541"/>
              <a:gd name="connsiteY174" fmla="*/ 26780 h 476661"/>
              <a:gd name="connsiteX175" fmla="*/ 434988 w 524541"/>
              <a:gd name="connsiteY175" fmla="*/ 12415 h 476661"/>
              <a:gd name="connsiteX176" fmla="*/ 474890 w 524541"/>
              <a:gd name="connsiteY176" fmla="*/ 51918 h 476661"/>
              <a:gd name="connsiteX177" fmla="*/ 434988 w 524541"/>
              <a:gd name="connsiteY177" fmla="*/ 91821 h 476661"/>
              <a:gd name="connsiteX178" fmla="*/ 395484 w 524541"/>
              <a:gd name="connsiteY178" fmla="*/ 51918 h 476661"/>
              <a:gd name="connsiteX179" fmla="*/ 434988 w 524541"/>
              <a:gd name="connsiteY179" fmla="*/ 12415 h 476661"/>
              <a:gd name="connsiteX180" fmla="*/ 317259 w 524541"/>
              <a:gd name="connsiteY180" fmla="*/ 0 h 476661"/>
              <a:gd name="connsiteX181" fmla="*/ 324161 w 524541"/>
              <a:gd name="connsiteY181" fmla="*/ 7236 h 476661"/>
              <a:gd name="connsiteX182" fmla="*/ 324161 w 524541"/>
              <a:gd name="connsiteY182" fmla="*/ 22511 h 476661"/>
              <a:gd name="connsiteX183" fmla="*/ 317259 w 524541"/>
              <a:gd name="connsiteY183" fmla="*/ 29747 h 476661"/>
              <a:gd name="connsiteX184" fmla="*/ 310357 w 524541"/>
              <a:gd name="connsiteY184" fmla="*/ 22511 h 476661"/>
              <a:gd name="connsiteX185" fmla="*/ 310357 w 524541"/>
              <a:gd name="connsiteY185" fmla="*/ 7236 h 476661"/>
              <a:gd name="connsiteX186" fmla="*/ 317259 w 524541"/>
              <a:gd name="connsiteY186" fmla="*/ 0 h 4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24541" h="476661">
                <a:moveTo>
                  <a:pt x="86833" y="311691"/>
                </a:moveTo>
                <a:lnTo>
                  <a:pt x="86833" y="393774"/>
                </a:lnTo>
                <a:cubicBezTo>
                  <a:pt x="94873" y="394176"/>
                  <a:pt x="102511" y="395786"/>
                  <a:pt x="109747" y="399004"/>
                </a:cubicBezTo>
                <a:lnTo>
                  <a:pt x="245624" y="452519"/>
                </a:lnTo>
                <a:cubicBezTo>
                  <a:pt x="247634" y="452921"/>
                  <a:pt x="249242" y="454128"/>
                  <a:pt x="251654" y="455336"/>
                </a:cubicBezTo>
                <a:cubicBezTo>
                  <a:pt x="277785" y="469016"/>
                  <a:pt x="301905" y="458554"/>
                  <a:pt x="308739" y="454531"/>
                </a:cubicBezTo>
                <a:cubicBezTo>
                  <a:pt x="309945" y="454128"/>
                  <a:pt x="311151" y="453324"/>
                  <a:pt x="312357" y="452921"/>
                </a:cubicBezTo>
                <a:lnTo>
                  <a:pt x="492857" y="370034"/>
                </a:lnTo>
                <a:cubicBezTo>
                  <a:pt x="501299" y="366413"/>
                  <a:pt x="506525" y="357963"/>
                  <a:pt x="505721" y="349916"/>
                </a:cubicBezTo>
                <a:cubicBezTo>
                  <a:pt x="504515" y="337845"/>
                  <a:pt x="492857" y="331407"/>
                  <a:pt x="483209" y="327786"/>
                </a:cubicBezTo>
                <a:cubicBezTo>
                  <a:pt x="479189" y="326579"/>
                  <a:pt x="474365" y="326579"/>
                  <a:pt x="469943" y="327786"/>
                </a:cubicBezTo>
                <a:lnTo>
                  <a:pt x="367431" y="360377"/>
                </a:lnTo>
                <a:cubicBezTo>
                  <a:pt x="367431" y="360377"/>
                  <a:pt x="367029" y="360377"/>
                  <a:pt x="366627" y="360780"/>
                </a:cubicBezTo>
                <a:cubicBezTo>
                  <a:pt x="366225" y="366413"/>
                  <a:pt x="363813" y="372046"/>
                  <a:pt x="360195" y="376472"/>
                </a:cubicBezTo>
                <a:cubicBezTo>
                  <a:pt x="354165" y="384117"/>
                  <a:pt x="344517" y="388543"/>
                  <a:pt x="334065" y="388543"/>
                </a:cubicBezTo>
                <a:cubicBezTo>
                  <a:pt x="332859" y="388543"/>
                  <a:pt x="331653" y="388543"/>
                  <a:pt x="330045" y="388543"/>
                </a:cubicBezTo>
                <a:lnTo>
                  <a:pt x="207032" y="374058"/>
                </a:lnTo>
                <a:cubicBezTo>
                  <a:pt x="203414" y="373655"/>
                  <a:pt x="200600" y="370034"/>
                  <a:pt x="201002" y="366413"/>
                </a:cubicBezTo>
                <a:cubicBezTo>
                  <a:pt x="201404" y="362389"/>
                  <a:pt x="204620" y="359573"/>
                  <a:pt x="208640" y="359975"/>
                </a:cubicBezTo>
                <a:lnTo>
                  <a:pt x="332055" y="374058"/>
                </a:lnTo>
                <a:cubicBezTo>
                  <a:pt x="338487" y="374863"/>
                  <a:pt x="345321" y="372448"/>
                  <a:pt x="349341" y="367620"/>
                </a:cubicBezTo>
                <a:cubicBezTo>
                  <a:pt x="351753" y="363999"/>
                  <a:pt x="353361" y="359170"/>
                  <a:pt x="352959" y="353940"/>
                </a:cubicBezTo>
                <a:cubicBezTo>
                  <a:pt x="352557" y="344283"/>
                  <a:pt x="344919" y="336638"/>
                  <a:pt x="335271" y="335431"/>
                </a:cubicBezTo>
                <a:lnTo>
                  <a:pt x="178088" y="316117"/>
                </a:lnTo>
                <a:close/>
                <a:moveTo>
                  <a:pt x="26130" y="275881"/>
                </a:moveTo>
                <a:cubicBezTo>
                  <a:pt x="19296" y="275881"/>
                  <a:pt x="14070" y="280709"/>
                  <a:pt x="14070" y="287549"/>
                </a:cubicBezTo>
                <a:lnTo>
                  <a:pt x="14070" y="418318"/>
                </a:lnTo>
                <a:cubicBezTo>
                  <a:pt x="14070" y="424756"/>
                  <a:pt x="19296" y="430389"/>
                  <a:pt x="26130" y="430389"/>
                </a:cubicBezTo>
                <a:lnTo>
                  <a:pt x="61105" y="430389"/>
                </a:lnTo>
                <a:cubicBezTo>
                  <a:pt x="67537" y="430389"/>
                  <a:pt x="72763" y="424756"/>
                  <a:pt x="72763" y="418318"/>
                </a:cubicBezTo>
                <a:lnTo>
                  <a:pt x="72763" y="287549"/>
                </a:lnTo>
                <a:cubicBezTo>
                  <a:pt x="72763" y="280709"/>
                  <a:pt x="67537" y="275881"/>
                  <a:pt x="61105" y="275881"/>
                </a:cubicBezTo>
                <a:close/>
                <a:moveTo>
                  <a:pt x="316761" y="184439"/>
                </a:moveTo>
                <a:cubicBezTo>
                  <a:pt x="320323" y="184439"/>
                  <a:pt x="323884" y="187237"/>
                  <a:pt x="323884" y="191233"/>
                </a:cubicBezTo>
                <a:lnTo>
                  <a:pt x="323884" y="202024"/>
                </a:lnTo>
                <a:cubicBezTo>
                  <a:pt x="332986" y="204022"/>
                  <a:pt x="340109" y="212015"/>
                  <a:pt x="340109" y="222007"/>
                </a:cubicBezTo>
                <a:cubicBezTo>
                  <a:pt x="340109" y="226003"/>
                  <a:pt x="337339" y="229201"/>
                  <a:pt x="332986" y="229201"/>
                </a:cubicBezTo>
                <a:cubicBezTo>
                  <a:pt x="329029" y="229201"/>
                  <a:pt x="326259" y="226003"/>
                  <a:pt x="326259" y="222007"/>
                </a:cubicBezTo>
                <a:cubicBezTo>
                  <a:pt x="326259" y="218410"/>
                  <a:pt x="323093" y="215612"/>
                  <a:pt x="319927" y="215612"/>
                </a:cubicBezTo>
                <a:lnTo>
                  <a:pt x="313596" y="215612"/>
                </a:lnTo>
                <a:cubicBezTo>
                  <a:pt x="310034" y="215612"/>
                  <a:pt x="307264" y="218410"/>
                  <a:pt x="307264" y="222007"/>
                </a:cubicBezTo>
                <a:lnTo>
                  <a:pt x="307264" y="224405"/>
                </a:lnTo>
                <a:cubicBezTo>
                  <a:pt x="307264" y="225604"/>
                  <a:pt x="308055" y="227202"/>
                  <a:pt x="309243" y="228401"/>
                </a:cubicBezTo>
                <a:cubicBezTo>
                  <a:pt x="310430" y="229600"/>
                  <a:pt x="312013" y="230400"/>
                  <a:pt x="313596" y="230400"/>
                </a:cubicBezTo>
                <a:lnTo>
                  <a:pt x="319136" y="230400"/>
                </a:lnTo>
                <a:cubicBezTo>
                  <a:pt x="324280" y="230400"/>
                  <a:pt x="329425" y="232398"/>
                  <a:pt x="333382" y="236394"/>
                </a:cubicBezTo>
                <a:cubicBezTo>
                  <a:pt x="337339" y="240391"/>
                  <a:pt x="339714" y="245187"/>
                  <a:pt x="339714" y="250782"/>
                </a:cubicBezTo>
                <a:lnTo>
                  <a:pt x="339714" y="257576"/>
                </a:lnTo>
                <a:cubicBezTo>
                  <a:pt x="339714" y="267168"/>
                  <a:pt x="332590" y="275161"/>
                  <a:pt x="323884" y="277159"/>
                </a:cubicBezTo>
                <a:lnTo>
                  <a:pt x="323884" y="290747"/>
                </a:lnTo>
                <a:cubicBezTo>
                  <a:pt x="323884" y="294344"/>
                  <a:pt x="320323" y="297542"/>
                  <a:pt x="316761" y="297542"/>
                </a:cubicBezTo>
                <a:cubicBezTo>
                  <a:pt x="312804" y="297542"/>
                  <a:pt x="309638" y="294344"/>
                  <a:pt x="309638" y="290747"/>
                </a:cubicBezTo>
                <a:lnTo>
                  <a:pt x="309638" y="277559"/>
                </a:lnTo>
                <a:cubicBezTo>
                  <a:pt x="300141" y="275960"/>
                  <a:pt x="292622" y="267168"/>
                  <a:pt x="292622" y="257576"/>
                </a:cubicBezTo>
                <a:lnTo>
                  <a:pt x="292622" y="254779"/>
                </a:lnTo>
                <a:cubicBezTo>
                  <a:pt x="292622" y="251182"/>
                  <a:pt x="295788" y="247585"/>
                  <a:pt x="299745" y="247585"/>
                </a:cubicBezTo>
                <a:cubicBezTo>
                  <a:pt x="303307" y="247585"/>
                  <a:pt x="306868" y="251182"/>
                  <a:pt x="306868" y="254779"/>
                </a:cubicBezTo>
                <a:lnTo>
                  <a:pt x="306868" y="257576"/>
                </a:lnTo>
                <a:cubicBezTo>
                  <a:pt x="306868" y="260773"/>
                  <a:pt x="309243" y="263571"/>
                  <a:pt x="312804" y="263571"/>
                </a:cubicBezTo>
                <a:lnTo>
                  <a:pt x="319136" y="263571"/>
                </a:lnTo>
                <a:cubicBezTo>
                  <a:pt x="322697" y="263571"/>
                  <a:pt x="325072" y="260773"/>
                  <a:pt x="325072" y="257576"/>
                </a:cubicBezTo>
                <a:lnTo>
                  <a:pt x="325072" y="250782"/>
                </a:lnTo>
                <a:cubicBezTo>
                  <a:pt x="325072" y="248784"/>
                  <a:pt x="324676" y="247585"/>
                  <a:pt x="323489" y="246386"/>
                </a:cubicBezTo>
                <a:cubicBezTo>
                  <a:pt x="322302" y="245187"/>
                  <a:pt x="320719" y="244787"/>
                  <a:pt x="319136" y="244387"/>
                </a:cubicBezTo>
                <a:lnTo>
                  <a:pt x="313596" y="244787"/>
                </a:lnTo>
                <a:cubicBezTo>
                  <a:pt x="308055" y="244387"/>
                  <a:pt x="303307" y="242789"/>
                  <a:pt x="299349" y="238792"/>
                </a:cubicBezTo>
                <a:cubicBezTo>
                  <a:pt x="295392" y="234796"/>
                  <a:pt x="293413" y="229600"/>
                  <a:pt x="293413" y="224405"/>
                </a:cubicBezTo>
                <a:lnTo>
                  <a:pt x="293413" y="222007"/>
                </a:lnTo>
                <a:cubicBezTo>
                  <a:pt x="293413" y="212015"/>
                  <a:pt x="300537" y="204022"/>
                  <a:pt x="309638" y="202024"/>
                </a:cubicBezTo>
                <a:lnTo>
                  <a:pt x="309638" y="191233"/>
                </a:lnTo>
                <a:cubicBezTo>
                  <a:pt x="309638" y="187237"/>
                  <a:pt x="312804" y="184439"/>
                  <a:pt x="316761" y="184439"/>
                </a:cubicBezTo>
                <a:close/>
                <a:moveTo>
                  <a:pt x="159612" y="165354"/>
                </a:moveTo>
                <a:cubicBezTo>
                  <a:pt x="140946" y="165354"/>
                  <a:pt x="126338" y="180368"/>
                  <a:pt x="126338" y="198223"/>
                </a:cubicBezTo>
                <a:cubicBezTo>
                  <a:pt x="126338" y="216889"/>
                  <a:pt x="140946" y="231498"/>
                  <a:pt x="159612" y="231498"/>
                </a:cubicBezTo>
                <a:cubicBezTo>
                  <a:pt x="177467" y="231498"/>
                  <a:pt x="192482" y="216889"/>
                  <a:pt x="192482" y="198223"/>
                </a:cubicBezTo>
                <a:cubicBezTo>
                  <a:pt x="192482" y="180368"/>
                  <a:pt x="177467" y="165354"/>
                  <a:pt x="159612" y="165354"/>
                </a:cubicBezTo>
                <a:close/>
                <a:moveTo>
                  <a:pt x="317181" y="165230"/>
                </a:moveTo>
                <a:cubicBezTo>
                  <a:pt x="278991" y="165230"/>
                  <a:pt x="247634" y="199431"/>
                  <a:pt x="247634" y="241277"/>
                </a:cubicBezTo>
                <a:cubicBezTo>
                  <a:pt x="247634" y="283123"/>
                  <a:pt x="278991" y="316922"/>
                  <a:pt x="317181" y="316922"/>
                </a:cubicBezTo>
                <a:cubicBezTo>
                  <a:pt x="355371" y="316922"/>
                  <a:pt x="386326" y="283123"/>
                  <a:pt x="386326" y="241277"/>
                </a:cubicBezTo>
                <a:cubicBezTo>
                  <a:pt x="386326" y="199431"/>
                  <a:pt x="355371" y="165230"/>
                  <a:pt x="317181" y="165230"/>
                </a:cubicBezTo>
                <a:close/>
                <a:moveTo>
                  <a:pt x="317181" y="150745"/>
                </a:moveTo>
                <a:cubicBezTo>
                  <a:pt x="363009" y="150745"/>
                  <a:pt x="400798" y="191384"/>
                  <a:pt x="400798" y="241277"/>
                </a:cubicBezTo>
                <a:cubicBezTo>
                  <a:pt x="400798" y="279100"/>
                  <a:pt x="379090" y="311289"/>
                  <a:pt x="348537" y="324969"/>
                </a:cubicBezTo>
                <a:cubicBezTo>
                  <a:pt x="356979" y="328993"/>
                  <a:pt x="363411" y="336638"/>
                  <a:pt x="366225" y="345892"/>
                </a:cubicBezTo>
                <a:lnTo>
                  <a:pt x="465521" y="314105"/>
                </a:lnTo>
                <a:cubicBezTo>
                  <a:pt x="473159" y="311691"/>
                  <a:pt x="480797" y="311691"/>
                  <a:pt x="488033" y="314105"/>
                </a:cubicBezTo>
                <a:cubicBezTo>
                  <a:pt x="507329" y="321348"/>
                  <a:pt x="518585" y="333419"/>
                  <a:pt x="519791" y="348709"/>
                </a:cubicBezTo>
                <a:cubicBezTo>
                  <a:pt x="520997" y="362792"/>
                  <a:pt x="512555" y="376472"/>
                  <a:pt x="498887" y="382910"/>
                </a:cubicBezTo>
                <a:lnTo>
                  <a:pt x="318387" y="465797"/>
                </a:lnTo>
                <a:cubicBezTo>
                  <a:pt x="317583" y="466199"/>
                  <a:pt x="316377" y="466602"/>
                  <a:pt x="315573" y="467406"/>
                </a:cubicBezTo>
                <a:cubicBezTo>
                  <a:pt x="310347" y="470223"/>
                  <a:pt x="296679" y="476661"/>
                  <a:pt x="278991" y="476661"/>
                </a:cubicBezTo>
                <a:cubicBezTo>
                  <a:pt x="268941" y="476661"/>
                  <a:pt x="256880" y="474247"/>
                  <a:pt x="245222" y="467809"/>
                </a:cubicBezTo>
                <a:cubicBezTo>
                  <a:pt x="242810" y="466602"/>
                  <a:pt x="241604" y="466199"/>
                  <a:pt x="240398" y="465797"/>
                </a:cubicBezTo>
                <a:lnTo>
                  <a:pt x="104521" y="411880"/>
                </a:lnTo>
                <a:cubicBezTo>
                  <a:pt x="98893" y="409868"/>
                  <a:pt x="93265" y="408661"/>
                  <a:pt x="86833" y="408259"/>
                </a:cubicBezTo>
                <a:lnTo>
                  <a:pt x="86833" y="418318"/>
                </a:lnTo>
                <a:cubicBezTo>
                  <a:pt x="86833" y="433205"/>
                  <a:pt x="75577" y="444472"/>
                  <a:pt x="61105" y="444472"/>
                </a:cubicBezTo>
                <a:lnTo>
                  <a:pt x="26130" y="444472"/>
                </a:lnTo>
                <a:cubicBezTo>
                  <a:pt x="11658" y="444472"/>
                  <a:pt x="0" y="433205"/>
                  <a:pt x="0" y="418318"/>
                </a:cubicBezTo>
                <a:lnTo>
                  <a:pt x="0" y="287549"/>
                </a:lnTo>
                <a:cubicBezTo>
                  <a:pt x="0" y="273064"/>
                  <a:pt x="11658" y="261396"/>
                  <a:pt x="26130" y="261396"/>
                </a:cubicBezTo>
                <a:lnTo>
                  <a:pt x="61105" y="261396"/>
                </a:lnTo>
                <a:cubicBezTo>
                  <a:pt x="75577" y="261396"/>
                  <a:pt x="86833" y="273064"/>
                  <a:pt x="86833" y="287549"/>
                </a:cubicBezTo>
                <a:lnTo>
                  <a:pt x="86833" y="297608"/>
                </a:lnTo>
                <a:lnTo>
                  <a:pt x="178892" y="302034"/>
                </a:lnTo>
                <a:cubicBezTo>
                  <a:pt x="179294" y="302034"/>
                  <a:pt x="179696" y="302034"/>
                  <a:pt x="179696" y="302034"/>
                </a:cubicBezTo>
                <a:lnTo>
                  <a:pt x="266127" y="312898"/>
                </a:lnTo>
                <a:cubicBezTo>
                  <a:pt x="246026" y="295999"/>
                  <a:pt x="233162" y="270248"/>
                  <a:pt x="233162" y="241277"/>
                </a:cubicBezTo>
                <a:cubicBezTo>
                  <a:pt x="233162" y="191384"/>
                  <a:pt x="270951" y="150745"/>
                  <a:pt x="317181" y="150745"/>
                </a:cubicBezTo>
                <a:close/>
                <a:moveTo>
                  <a:pt x="159612" y="150745"/>
                </a:moveTo>
                <a:cubicBezTo>
                  <a:pt x="185583" y="150745"/>
                  <a:pt x="207090" y="172252"/>
                  <a:pt x="207090" y="198223"/>
                </a:cubicBezTo>
                <a:cubicBezTo>
                  <a:pt x="207090" y="224599"/>
                  <a:pt x="185583" y="246106"/>
                  <a:pt x="159612" y="246106"/>
                </a:cubicBezTo>
                <a:cubicBezTo>
                  <a:pt x="133236" y="246106"/>
                  <a:pt x="111729" y="224599"/>
                  <a:pt x="111729" y="198223"/>
                </a:cubicBezTo>
                <a:cubicBezTo>
                  <a:pt x="111729" y="172252"/>
                  <a:pt x="133236" y="150745"/>
                  <a:pt x="159612" y="150745"/>
                </a:cubicBezTo>
                <a:close/>
                <a:moveTo>
                  <a:pt x="470653" y="134723"/>
                </a:moveTo>
                <a:cubicBezTo>
                  <a:pt x="448368" y="134723"/>
                  <a:pt x="430541" y="152485"/>
                  <a:pt x="430541" y="174283"/>
                </a:cubicBezTo>
                <a:cubicBezTo>
                  <a:pt x="430541" y="196080"/>
                  <a:pt x="448368" y="214245"/>
                  <a:pt x="470653" y="214245"/>
                </a:cubicBezTo>
                <a:cubicBezTo>
                  <a:pt x="492532" y="214245"/>
                  <a:pt x="510360" y="196080"/>
                  <a:pt x="510360" y="174283"/>
                </a:cubicBezTo>
                <a:cubicBezTo>
                  <a:pt x="510360" y="152485"/>
                  <a:pt x="492532" y="134723"/>
                  <a:pt x="470653" y="134723"/>
                </a:cubicBezTo>
                <a:close/>
                <a:moveTo>
                  <a:pt x="470653" y="120595"/>
                </a:moveTo>
                <a:cubicBezTo>
                  <a:pt x="500231" y="120595"/>
                  <a:pt x="524541" y="144411"/>
                  <a:pt x="524541" y="174283"/>
                </a:cubicBezTo>
                <a:cubicBezTo>
                  <a:pt x="524541" y="204154"/>
                  <a:pt x="500231" y="228374"/>
                  <a:pt x="470653" y="228374"/>
                </a:cubicBezTo>
                <a:cubicBezTo>
                  <a:pt x="440670" y="228374"/>
                  <a:pt x="416765" y="204154"/>
                  <a:pt x="416765" y="174283"/>
                </a:cubicBezTo>
                <a:cubicBezTo>
                  <a:pt x="416765" y="144411"/>
                  <a:pt x="440670" y="120595"/>
                  <a:pt x="470653" y="120595"/>
                </a:cubicBezTo>
                <a:close/>
                <a:moveTo>
                  <a:pt x="354298" y="83353"/>
                </a:moveTo>
                <a:cubicBezTo>
                  <a:pt x="358239" y="83353"/>
                  <a:pt x="361392" y="86201"/>
                  <a:pt x="361392" y="90269"/>
                </a:cubicBezTo>
                <a:lnTo>
                  <a:pt x="361392" y="144787"/>
                </a:lnTo>
                <a:cubicBezTo>
                  <a:pt x="361392" y="148856"/>
                  <a:pt x="358239" y="152110"/>
                  <a:pt x="354298" y="152110"/>
                </a:cubicBezTo>
                <a:cubicBezTo>
                  <a:pt x="350358" y="152110"/>
                  <a:pt x="347599" y="148856"/>
                  <a:pt x="347599" y="144787"/>
                </a:cubicBezTo>
                <a:lnTo>
                  <a:pt x="347599" y="90269"/>
                </a:lnTo>
                <a:cubicBezTo>
                  <a:pt x="347599" y="86201"/>
                  <a:pt x="350358" y="83353"/>
                  <a:pt x="354298" y="83353"/>
                </a:cubicBezTo>
                <a:close/>
                <a:moveTo>
                  <a:pt x="280207" y="79806"/>
                </a:moveTo>
                <a:cubicBezTo>
                  <a:pt x="283754" y="79806"/>
                  <a:pt x="286907" y="83061"/>
                  <a:pt x="286907" y="86722"/>
                </a:cubicBezTo>
                <a:lnTo>
                  <a:pt x="286907" y="141647"/>
                </a:lnTo>
                <a:cubicBezTo>
                  <a:pt x="286907" y="145309"/>
                  <a:pt x="283754" y="148563"/>
                  <a:pt x="280207" y="148563"/>
                </a:cubicBezTo>
                <a:cubicBezTo>
                  <a:pt x="276267" y="148563"/>
                  <a:pt x="273114" y="145309"/>
                  <a:pt x="273114" y="141647"/>
                </a:cubicBezTo>
                <a:lnTo>
                  <a:pt x="273114" y="86722"/>
                </a:lnTo>
                <a:cubicBezTo>
                  <a:pt x="273114" y="83061"/>
                  <a:pt x="276267" y="79806"/>
                  <a:pt x="280207" y="79806"/>
                </a:cubicBezTo>
                <a:close/>
                <a:moveTo>
                  <a:pt x="193795" y="58373"/>
                </a:moveTo>
                <a:cubicBezTo>
                  <a:pt x="179830" y="58373"/>
                  <a:pt x="168657" y="69602"/>
                  <a:pt x="168657" y="84039"/>
                </a:cubicBezTo>
                <a:cubicBezTo>
                  <a:pt x="168657" y="98075"/>
                  <a:pt x="179830" y="109304"/>
                  <a:pt x="193795" y="109304"/>
                </a:cubicBezTo>
                <a:cubicBezTo>
                  <a:pt x="207761" y="109304"/>
                  <a:pt x="219333" y="98075"/>
                  <a:pt x="219333" y="84039"/>
                </a:cubicBezTo>
                <a:cubicBezTo>
                  <a:pt x="219333" y="69602"/>
                  <a:pt x="207761" y="58373"/>
                  <a:pt x="193795" y="58373"/>
                </a:cubicBezTo>
                <a:close/>
                <a:moveTo>
                  <a:pt x="317259" y="49657"/>
                </a:moveTo>
                <a:cubicBezTo>
                  <a:pt x="320710" y="49657"/>
                  <a:pt x="324161" y="53291"/>
                  <a:pt x="324161" y="57329"/>
                </a:cubicBezTo>
                <a:lnTo>
                  <a:pt x="324161" y="132836"/>
                </a:lnTo>
                <a:cubicBezTo>
                  <a:pt x="324161" y="136874"/>
                  <a:pt x="320710" y="139700"/>
                  <a:pt x="317259" y="139700"/>
                </a:cubicBezTo>
                <a:cubicBezTo>
                  <a:pt x="313424" y="139700"/>
                  <a:pt x="310357" y="136874"/>
                  <a:pt x="310357" y="132836"/>
                </a:cubicBezTo>
                <a:lnTo>
                  <a:pt x="310357" y="57329"/>
                </a:lnTo>
                <a:cubicBezTo>
                  <a:pt x="310357" y="53291"/>
                  <a:pt x="313424" y="49657"/>
                  <a:pt x="317259" y="49657"/>
                </a:cubicBezTo>
                <a:close/>
                <a:moveTo>
                  <a:pt x="193795" y="44337"/>
                </a:moveTo>
                <a:cubicBezTo>
                  <a:pt x="215742" y="44337"/>
                  <a:pt x="233698" y="61982"/>
                  <a:pt x="233698" y="84039"/>
                </a:cubicBezTo>
                <a:cubicBezTo>
                  <a:pt x="233698" y="105694"/>
                  <a:pt x="215742" y="123741"/>
                  <a:pt x="193795" y="123741"/>
                </a:cubicBezTo>
                <a:cubicBezTo>
                  <a:pt x="172248" y="123741"/>
                  <a:pt x="154292" y="105694"/>
                  <a:pt x="154292" y="84039"/>
                </a:cubicBezTo>
                <a:cubicBezTo>
                  <a:pt x="154292" y="61982"/>
                  <a:pt x="172248" y="44337"/>
                  <a:pt x="193795" y="44337"/>
                </a:cubicBezTo>
                <a:close/>
                <a:moveTo>
                  <a:pt x="354298" y="35469"/>
                </a:moveTo>
                <a:cubicBezTo>
                  <a:pt x="358239" y="35469"/>
                  <a:pt x="361392" y="38642"/>
                  <a:pt x="361392" y="42609"/>
                </a:cubicBezTo>
                <a:lnTo>
                  <a:pt x="361392" y="58081"/>
                </a:lnTo>
                <a:cubicBezTo>
                  <a:pt x="361392" y="62047"/>
                  <a:pt x="358239" y="65221"/>
                  <a:pt x="354298" y="65221"/>
                </a:cubicBezTo>
                <a:cubicBezTo>
                  <a:pt x="350358" y="65221"/>
                  <a:pt x="347599" y="62047"/>
                  <a:pt x="347599" y="58081"/>
                </a:cubicBezTo>
                <a:lnTo>
                  <a:pt x="347599" y="42609"/>
                </a:lnTo>
                <a:cubicBezTo>
                  <a:pt x="347599" y="38642"/>
                  <a:pt x="350358" y="35469"/>
                  <a:pt x="354298" y="35469"/>
                </a:cubicBezTo>
                <a:close/>
                <a:moveTo>
                  <a:pt x="280207" y="35469"/>
                </a:moveTo>
                <a:cubicBezTo>
                  <a:pt x="283754" y="35469"/>
                  <a:pt x="286907" y="38642"/>
                  <a:pt x="286907" y="42609"/>
                </a:cubicBezTo>
                <a:lnTo>
                  <a:pt x="286907" y="58081"/>
                </a:lnTo>
                <a:cubicBezTo>
                  <a:pt x="286907" y="62047"/>
                  <a:pt x="283754" y="65221"/>
                  <a:pt x="280207" y="65221"/>
                </a:cubicBezTo>
                <a:cubicBezTo>
                  <a:pt x="276267" y="65221"/>
                  <a:pt x="273114" y="62047"/>
                  <a:pt x="273114" y="58081"/>
                </a:cubicBezTo>
                <a:lnTo>
                  <a:pt x="273114" y="42609"/>
                </a:lnTo>
                <a:cubicBezTo>
                  <a:pt x="273114" y="38642"/>
                  <a:pt x="276267" y="35469"/>
                  <a:pt x="280207" y="35469"/>
                </a:cubicBezTo>
                <a:close/>
                <a:moveTo>
                  <a:pt x="434988" y="26780"/>
                </a:moveTo>
                <a:cubicBezTo>
                  <a:pt x="421022" y="26780"/>
                  <a:pt x="409849" y="37952"/>
                  <a:pt x="409849" y="51918"/>
                </a:cubicBezTo>
                <a:cubicBezTo>
                  <a:pt x="409849" y="65884"/>
                  <a:pt x="421022" y="77456"/>
                  <a:pt x="434988" y="77456"/>
                </a:cubicBezTo>
                <a:cubicBezTo>
                  <a:pt x="448953" y="77456"/>
                  <a:pt x="460525" y="65884"/>
                  <a:pt x="460525" y="51918"/>
                </a:cubicBezTo>
                <a:cubicBezTo>
                  <a:pt x="460525" y="37952"/>
                  <a:pt x="448953" y="26780"/>
                  <a:pt x="434988" y="26780"/>
                </a:cubicBezTo>
                <a:close/>
                <a:moveTo>
                  <a:pt x="434988" y="12415"/>
                </a:moveTo>
                <a:cubicBezTo>
                  <a:pt x="456934" y="12415"/>
                  <a:pt x="474890" y="29972"/>
                  <a:pt x="474890" y="51918"/>
                </a:cubicBezTo>
                <a:cubicBezTo>
                  <a:pt x="474890" y="73865"/>
                  <a:pt x="456934" y="91821"/>
                  <a:pt x="434988" y="91821"/>
                </a:cubicBezTo>
                <a:cubicBezTo>
                  <a:pt x="413440" y="91821"/>
                  <a:pt x="395484" y="73865"/>
                  <a:pt x="395484" y="51918"/>
                </a:cubicBezTo>
                <a:cubicBezTo>
                  <a:pt x="395484" y="29972"/>
                  <a:pt x="413440" y="12415"/>
                  <a:pt x="434988" y="12415"/>
                </a:cubicBezTo>
                <a:close/>
                <a:moveTo>
                  <a:pt x="317259" y="0"/>
                </a:moveTo>
                <a:cubicBezTo>
                  <a:pt x="320710" y="0"/>
                  <a:pt x="324161" y="3216"/>
                  <a:pt x="324161" y="7236"/>
                </a:cubicBezTo>
                <a:lnTo>
                  <a:pt x="324161" y="22511"/>
                </a:lnTo>
                <a:cubicBezTo>
                  <a:pt x="324161" y="26531"/>
                  <a:pt x="320710" y="29747"/>
                  <a:pt x="317259" y="29747"/>
                </a:cubicBezTo>
                <a:cubicBezTo>
                  <a:pt x="313424" y="29747"/>
                  <a:pt x="310357" y="26531"/>
                  <a:pt x="310357" y="22511"/>
                </a:cubicBezTo>
                <a:lnTo>
                  <a:pt x="310357" y="7236"/>
                </a:lnTo>
                <a:cubicBezTo>
                  <a:pt x="310357" y="3216"/>
                  <a:pt x="313424" y="0"/>
                  <a:pt x="31725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378" name="Freeform 42">
            <a:extLst>
              <a:ext uri="{FF2B5EF4-FFF2-40B4-BE49-F238E27FC236}">
                <a16:creationId xmlns:a16="http://schemas.microsoft.com/office/drawing/2014/main" id="{838A3559-F373-1F60-2E3C-DEDB1476FE3B}"/>
              </a:ext>
            </a:extLst>
          </p:cNvPr>
          <p:cNvSpPr>
            <a:spLocks noChangeArrowheads="1"/>
          </p:cNvSpPr>
          <p:nvPr/>
        </p:nvSpPr>
        <p:spPr bwMode="auto">
          <a:xfrm>
            <a:off x="4260603" y="5167897"/>
            <a:ext cx="232244" cy="228798"/>
          </a:xfrm>
          <a:custGeom>
            <a:avLst/>
            <a:gdLst>
              <a:gd name="connsiteX0" fmla="*/ 222101 w 426698"/>
              <a:gd name="connsiteY0" fmla="*/ 355197 h 485423"/>
              <a:gd name="connsiteX1" fmla="*/ 59068 w 426698"/>
              <a:gd name="connsiteY1" fmla="*/ 470505 h 485423"/>
              <a:gd name="connsiteX2" fmla="*/ 62297 w 426698"/>
              <a:gd name="connsiteY2" fmla="*/ 471312 h 485423"/>
              <a:gd name="connsiteX3" fmla="*/ 396432 w 426698"/>
              <a:gd name="connsiteY3" fmla="*/ 470909 h 485423"/>
              <a:gd name="connsiteX4" fmla="*/ 400064 w 426698"/>
              <a:gd name="connsiteY4" fmla="*/ 470505 h 485423"/>
              <a:gd name="connsiteX5" fmla="*/ 237032 w 426698"/>
              <a:gd name="connsiteY5" fmla="*/ 355197 h 485423"/>
              <a:gd name="connsiteX6" fmla="*/ 222101 w 426698"/>
              <a:gd name="connsiteY6" fmla="*/ 355197 h 485423"/>
              <a:gd name="connsiteX7" fmla="*/ 410959 w 426698"/>
              <a:gd name="connsiteY7" fmla="*/ 262064 h 485423"/>
              <a:gd name="connsiteX8" fmla="*/ 274158 w 426698"/>
              <a:gd name="connsiteY8" fmla="*/ 364470 h 485423"/>
              <a:gd name="connsiteX9" fmla="*/ 411363 w 426698"/>
              <a:gd name="connsiteY9" fmla="*/ 460829 h 485423"/>
              <a:gd name="connsiteX10" fmla="*/ 412574 w 426698"/>
              <a:gd name="connsiteY10" fmla="*/ 454782 h 485423"/>
              <a:gd name="connsiteX11" fmla="*/ 412574 w 426698"/>
              <a:gd name="connsiteY11" fmla="*/ 269321 h 485423"/>
              <a:gd name="connsiteX12" fmla="*/ 410959 w 426698"/>
              <a:gd name="connsiteY12" fmla="*/ 262064 h 485423"/>
              <a:gd name="connsiteX13" fmla="*/ 48173 w 426698"/>
              <a:gd name="connsiteY13" fmla="*/ 262064 h 485423"/>
              <a:gd name="connsiteX14" fmla="*/ 46558 w 426698"/>
              <a:gd name="connsiteY14" fmla="*/ 269321 h 485423"/>
              <a:gd name="connsiteX15" fmla="*/ 46558 w 426698"/>
              <a:gd name="connsiteY15" fmla="*/ 455185 h 485423"/>
              <a:gd name="connsiteX16" fmla="*/ 47769 w 426698"/>
              <a:gd name="connsiteY16" fmla="*/ 461232 h 485423"/>
              <a:gd name="connsiteX17" fmla="*/ 184974 w 426698"/>
              <a:gd name="connsiteY17" fmla="*/ 364470 h 485423"/>
              <a:gd name="connsiteX18" fmla="*/ 381097 w 426698"/>
              <a:gd name="connsiteY18" fmla="*/ 213280 h 485423"/>
              <a:gd name="connsiteX19" fmla="*/ 381097 w 426698"/>
              <a:gd name="connsiteY19" fmla="*/ 266499 h 485423"/>
              <a:gd name="connsiteX20" fmla="*/ 402888 w 426698"/>
              <a:gd name="connsiteY20" fmla="*/ 249969 h 485423"/>
              <a:gd name="connsiteX21" fmla="*/ 85702 w 426698"/>
              <a:gd name="connsiteY21" fmla="*/ 208845 h 485423"/>
              <a:gd name="connsiteX22" fmla="*/ 56647 w 426698"/>
              <a:gd name="connsiteY22" fmla="*/ 250372 h 485423"/>
              <a:gd name="connsiteX23" fmla="*/ 85702 w 426698"/>
              <a:gd name="connsiteY23" fmla="*/ 272143 h 485423"/>
              <a:gd name="connsiteX24" fmla="*/ 37059 w 426698"/>
              <a:gd name="connsiteY24" fmla="*/ 183295 h 485423"/>
              <a:gd name="connsiteX25" fmla="*/ 70694 w 426698"/>
              <a:gd name="connsiteY25" fmla="*/ 183295 h 485423"/>
              <a:gd name="connsiteX26" fmla="*/ 77901 w 426698"/>
              <a:gd name="connsiteY26" fmla="*/ 190018 h 485423"/>
              <a:gd name="connsiteX27" fmla="*/ 70694 w 426698"/>
              <a:gd name="connsiteY27" fmla="*/ 197137 h 485423"/>
              <a:gd name="connsiteX28" fmla="*/ 37059 w 426698"/>
              <a:gd name="connsiteY28" fmla="*/ 197137 h 485423"/>
              <a:gd name="connsiteX29" fmla="*/ 30252 w 426698"/>
              <a:gd name="connsiteY29" fmla="*/ 190018 h 485423"/>
              <a:gd name="connsiteX30" fmla="*/ 37059 w 426698"/>
              <a:gd name="connsiteY30" fmla="*/ 183295 h 485423"/>
              <a:gd name="connsiteX31" fmla="*/ 26426 w 426698"/>
              <a:gd name="connsiteY31" fmla="*/ 137027 h 485423"/>
              <a:gd name="connsiteX32" fmla="*/ 54630 w 426698"/>
              <a:gd name="connsiteY32" fmla="*/ 137027 h 485423"/>
              <a:gd name="connsiteX33" fmla="*/ 61883 w 426698"/>
              <a:gd name="connsiteY33" fmla="*/ 143953 h 485423"/>
              <a:gd name="connsiteX34" fmla="*/ 54630 w 426698"/>
              <a:gd name="connsiteY34" fmla="*/ 150879 h 485423"/>
              <a:gd name="connsiteX35" fmla="*/ 26426 w 426698"/>
              <a:gd name="connsiteY35" fmla="*/ 150879 h 485423"/>
              <a:gd name="connsiteX36" fmla="*/ 19576 w 426698"/>
              <a:gd name="connsiteY36" fmla="*/ 143953 h 485423"/>
              <a:gd name="connsiteX37" fmla="*/ 26426 w 426698"/>
              <a:gd name="connsiteY37" fmla="*/ 137027 h 485423"/>
              <a:gd name="connsiteX38" fmla="*/ 276374 w 426698"/>
              <a:gd name="connsiteY38" fmla="*/ 125629 h 485423"/>
              <a:gd name="connsiteX39" fmla="*/ 271482 w 426698"/>
              <a:gd name="connsiteY39" fmla="*/ 126434 h 485423"/>
              <a:gd name="connsiteX40" fmla="*/ 260069 w 426698"/>
              <a:gd name="connsiteY40" fmla="*/ 134888 h 485423"/>
              <a:gd name="connsiteX41" fmla="*/ 267406 w 426698"/>
              <a:gd name="connsiteY41" fmla="*/ 160650 h 485423"/>
              <a:gd name="connsiteX42" fmla="*/ 281265 w 426698"/>
              <a:gd name="connsiteY42" fmla="*/ 162663 h 485423"/>
              <a:gd name="connsiteX43" fmla="*/ 293086 w 426698"/>
              <a:gd name="connsiteY43" fmla="*/ 153807 h 485423"/>
              <a:gd name="connsiteX44" fmla="*/ 294716 w 426698"/>
              <a:gd name="connsiteY44" fmla="*/ 139718 h 485423"/>
              <a:gd name="connsiteX45" fmla="*/ 286156 w 426698"/>
              <a:gd name="connsiteY45" fmla="*/ 128447 h 485423"/>
              <a:gd name="connsiteX46" fmla="*/ 276374 w 426698"/>
              <a:gd name="connsiteY46" fmla="*/ 125629 h 485423"/>
              <a:gd name="connsiteX47" fmla="*/ 267814 w 426698"/>
              <a:gd name="connsiteY47" fmla="*/ 112748 h 485423"/>
              <a:gd name="connsiteX48" fmla="*/ 293086 w 426698"/>
              <a:gd name="connsiteY48" fmla="*/ 115969 h 485423"/>
              <a:gd name="connsiteX49" fmla="*/ 308575 w 426698"/>
              <a:gd name="connsiteY49" fmla="*/ 136095 h 485423"/>
              <a:gd name="connsiteX50" fmla="*/ 305722 w 426698"/>
              <a:gd name="connsiteY50" fmla="*/ 161053 h 485423"/>
              <a:gd name="connsiteX51" fmla="*/ 284934 w 426698"/>
              <a:gd name="connsiteY51" fmla="*/ 176349 h 485423"/>
              <a:gd name="connsiteX52" fmla="*/ 276374 w 426698"/>
              <a:gd name="connsiteY52" fmla="*/ 177557 h 485423"/>
              <a:gd name="connsiteX53" fmla="*/ 260069 w 426698"/>
              <a:gd name="connsiteY53" fmla="*/ 172726 h 485423"/>
              <a:gd name="connsiteX54" fmla="*/ 247841 w 426698"/>
              <a:gd name="connsiteY54" fmla="*/ 128045 h 485423"/>
              <a:gd name="connsiteX55" fmla="*/ 267814 w 426698"/>
              <a:gd name="connsiteY55" fmla="*/ 112748 h 485423"/>
              <a:gd name="connsiteX56" fmla="*/ 7268 w 426698"/>
              <a:gd name="connsiteY56" fmla="*/ 90756 h 485423"/>
              <a:gd name="connsiteX57" fmla="*/ 40378 w 426698"/>
              <a:gd name="connsiteY57" fmla="*/ 90756 h 485423"/>
              <a:gd name="connsiteX58" fmla="*/ 47646 w 426698"/>
              <a:gd name="connsiteY58" fmla="*/ 97479 h 485423"/>
              <a:gd name="connsiteX59" fmla="*/ 40378 w 426698"/>
              <a:gd name="connsiteY59" fmla="*/ 104598 h 485423"/>
              <a:gd name="connsiteX60" fmla="*/ 7268 w 426698"/>
              <a:gd name="connsiteY60" fmla="*/ 104598 h 485423"/>
              <a:gd name="connsiteX61" fmla="*/ 0 w 426698"/>
              <a:gd name="connsiteY61" fmla="*/ 97479 h 485423"/>
              <a:gd name="connsiteX62" fmla="*/ 7268 w 426698"/>
              <a:gd name="connsiteY62" fmla="*/ 90756 h 485423"/>
              <a:gd name="connsiteX63" fmla="*/ 264294 w 426698"/>
              <a:gd name="connsiteY63" fmla="*/ 76654 h 485423"/>
              <a:gd name="connsiteX64" fmla="*/ 252143 w 426698"/>
              <a:gd name="connsiteY64" fmla="*/ 80286 h 485423"/>
              <a:gd name="connsiteX65" fmla="*/ 255383 w 426698"/>
              <a:gd name="connsiteY65" fmla="*/ 91589 h 485423"/>
              <a:gd name="connsiteX66" fmla="*/ 250117 w 426698"/>
              <a:gd name="connsiteY66" fmla="*/ 103699 h 485423"/>
              <a:gd name="connsiteX67" fmla="*/ 244042 w 426698"/>
              <a:gd name="connsiteY67" fmla="*/ 108946 h 485423"/>
              <a:gd name="connsiteX68" fmla="*/ 230675 w 426698"/>
              <a:gd name="connsiteY68" fmla="*/ 110561 h 485423"/>
              <a:gd name="connsiteX69" fmla="*/ 220144 w 426698"/>
              <a:gd name="connsiteY69" fmla="*/ 104506 h 485423"/>
              <a:gd name="connsiteX70" fmla="*/ 214068 w 426698"/>
              <a:gd name="connsiteY70" fmla="*/ 115405 h 485423"/>
              <a:gd name="connsiteX71" fmla="*/ 224195 w 426698"/>
              <a:gd name="connsiteY71" fmla="*/ 121864 h 485423"/>
              <a:gd name="connsiteX72" fmla="*/ 229865 w 426698"/>
              <a:gd name="connsiteY72" fmla="*/ 133570 h 485423"/>
              <a:gd name="connsiteX73" fmla="*/ 228650 w 426698"/>
              <a:gd name="connsiteY73" fmla="*/ 141643 h 485423"/>
              <a:gd name="connsiteX74" fmla="*/ 220144 w 426698"/>
              <a:gd name="connsiteY74" fmla="*/ 152138 h 485423"/>
              <a:gd name="connsiteX75" fmla="*/ 208803 w 426698"/>
              <a:gd name="connsiteY75" fmla="*/ 154964 h 485423"/>
              <a:gd name="connsiteX76" fmla="*/ 212043 w 426698"/>
              <a:gd name="connsiteY76" fmla="*/ 167477 h 485423"/>
              <a:gd name="connsiteX77" fmla="*/ 223790 w 426698"/>
              <a:gd name="connsiteY77" fmla="*/ 164248 h 485423"/>
              <a:gd name="connsiteX78" fmla="*/ 236346 w 426698"/>
              <a:gd name="connsiteY78" fmla="*/ 169092 h 485423"/>
              <a:gd name="connsiteX79" fmla="*/ 241206 w 426698"/>
              <a:gd name="connsiteY79" fmla="*/ 175550 h 485423"/>
              <a:gd name="connsiteX80" fmla="*/ 242422 w 426698"/>
              <a:gd name="connsiteY80" fmla="*/ 188468 h 485423"/>
              <a:gd name="connsiteX81" fmla="*/ 236346 w 426698"/>
              <a:gd name="connsiteY81" fmla="*/ 198963 h 485423"/>
              <a:gd name="connsiteX82" fmla="*/ 247282 w 426698"/>
              <a:gd name="connsiteY82" fmla="*/ 205825 h 485423"/>
              <a:gd name="connsiteX83" fmla="*/ 253763 w 426698"/>
              <a:gd name="connsiteY83" fmla="*/ 194926 h 485423"/>
              <a:gd name="connsiteX84" fmla="*/ 263079 w 426698"/>
              <a:gd name="connsiteY84" fmla="*/ 189275 h 485423"/>
              <a:gd name="connsiteX85" fmla="*/ 265509 w 426698"/>
              <a:gd name="connsiteY85" fmla="*/ 189679 h 485423"/>
              <a:gd name="connsiteX86" fmla="*/ 273610 w 426698"/>
              <a:gd name="connsiteY86" fmla="*/ 190486 h 485423"/>
              <a:gd name="connsiteX87" fmla="*/ 284141 w 426698"/>
              <a:gd name="connsiteY87" fmla="*/ 198559 h 485423"/>
              <a:gd name="connsiteX88" fmla="*/ 287381 w 426698"/>
              <a:gd name="connsiteY88" fmla="*/ 210669 h 485423"/>
              <a:gd name="connsiteX89" fmla="*/ 299938 w 426698"/>
              <a:gd name="connsiteY89" fmla="*/ 207440 h 485423"/>
              <a:gd name="connsiteX90" fmla="*/ 296292 w 426698"/>
              <a:gd name="connsiteY90" fmla="*/ 195330 h 485423"/>
              <a:gd name="connsiteX91" fmla="*/ 301153 w 426698"/>
              <a:gd name="connsiteY91" fmla="*/ 183220 h 485423"/>
              <a:gd name="connsiteX92" fmla="*/ 307634 w 426698"/>
              <a:gd name="connsiteY92" fmla="*/ 178376 h 485423"/>
              <a:gd name="connsiteX93" fmla="*/ 320595 w 426698"/>
              <a:gd name="connsiteY93" fmla="*/ 176761 h 485423"/>
              <a:gd name="connsiteX94" fmla="*/ 331531 w 426698"/>
              <a:gd name="connsiteY94" fmla="*/ 183220 h 485423"/>
              <a:gd name="connsiteX95" fmla="*/ 338012 w 426698"/>
              <a:gd name="connsiteY95" fmla="*/ 171917 h 485423"/>
              <a:gd name="connsiteX96" fmla="*/ 327076 w 426698"/>
              <a:gd name="connsiteY96" fmla="*/ 165863 h 485423"/>
              <a:gd name="connsiteX97" fmla="*/ 321810 w 426698"/>
              <a:gd name="connsiteY97" fmla="*/ 153753 h 485423"/>
              <a:gd name="connsiteX98" fmla="*/ 323025 w 426698"/>
              <a:gd name="connsiteY98" fmla="*/ 146083 h 485423"/>
              <a:gd name="connsiteX99" fmla="*/ 331126 w 426698"/>
              <a:gd name="connsiteY99" fmla="*/ 135588 h 485423"/>
              <a:gd name="connsiteX100" fmla="*/ 342872 w 426698"/>
              <a:gd name="connsiteY100" fmla="*/ 132762 h 485423"/>
              <a:gd name="connsiteX101" fmla="*/ 339632 w 426698"/>
              <a:gd name="connsiteY101" fmla="*/ 120249 h 485423"/>
              <a:gd name="connsiteX102" fmla="*/ 327886 w 426698"/>
              <a:gd name="connsiteY102" fmla="*/ 123075 h 485423"/>
              <a:gd name="connsiteX103" fmla="*/ 315734 w 426698"/>
              <a:gd name="connsiteY103" fmla="*/ 118231 h 485423"/>
              <a:gd name="connsiteX104" fmla="*/ 310874 w 426698"/>
              <a:gd name="connsiteY104" fmla="*/ 111772 h 485423"/>
              <a:gd name="connsiteX105" fmla="*/ 309254 w 426698"/>
              <a:gd name="connsiteY105" fmla="*/ 98855 h 485423"/>
              <a:gd name="connsiteX106" fmla="*/ 315329 w 426698"/>
              <a:gd name="connsiteY106" fmla="*/ 88360 h 485423"/>
              <a:gd name="connsiteX107" fmla="*/ 304393 w 426698"/>
              <a:gd name="connsiteY107" fmla="*/ 81901 h 485423"/>
              <a:gd name="connsiteX108" fmla="*/ 298318 w 426698"/>
              <a:gd name="connsiteY108" fmla="*/ 92396 h 485423"/>
              <a:gd name="connsiteX109" fmla="*/ 286166 w 426698"/>
              <a:gd name="connsiteY109" fmla="*/ 97644 h 485423"/>
              <a:gd name="connsiteX110" fmla="*/ 278065 w 426698"/>
              <a:gd name="connsiteY110" fmla="*/ 96837 h 485423"/>
              <a:gd name="connsiteX111" fmla="*/ 267534 w 426698"/>
              <a:gd name="connsiteY111" fmla="*/ 88360 h 485423"/>
              <a:gd name="connsiteX112" fmla="*/ 263889 w 426698"/>
              <a:gd name="connsiteY112" fmla="*/ 62122 h 485423"/>
              <a:gd name="connsiteX113" fmla="*/ 277660 w 426698"/>
              <a:gd name="connsiteY113" fmla="*/ 70195 h 485423"/>
              <a:gd name="connsiteX114" fmla="*/ 280901 w 426698"/>
              <a:gd name="connsiteY114" fmla="*/ 82708 h 485423"/>
              <a:gd name="connsiteX115" fmla="*/ 286976 w 426698"/>
              <a:gd name="connsiteY115" fmla="*/ 83112 h 485423"/>
              <a:gd name="connsiteX116" fmla="*/ 293457 w 426698"/>
              <a:gd name="connsiteY116" fmla="*/ 72213 h 485423"/>
              <a:gd name="connsiteX117" fmla="*/ 299938 w 426698"/>
              <a:gd name="connsiteY117" fmla="*/ 66966 h 485423"/>
              <a:gd name="connsiteX118" fmla="*/ 308444 w 426698"/>
              <a:gd name="connsiteY118" fmla="*/ 68177 h 485423"/>
              <a:gd name="connsiteX119" fmla="*/ 325455 w 426698"/>
              <a:gd name="connsiteY119" fmla="*/ 77864 h 485423"/>
              <a:gd name="connsiteX120" fmla="*/ 330316 w 426698"/>
              <a:gd name="connsiteY120" fmla="*/ 84323 h 485423"/>
              <a:gd name="connsiteX121" fmla="*/ 329101 w 426698"/>
              <a:gd name="connsiteY121" fmla="*/ 92800 h 485423"/>
              <a:gd name="connsiteX122" fmla="*/ 323025 w 426698"/>
              <a:gd name="connsiteY122" fmla="*/ 103699 h 485423"/>
              <a:gd name="connsiteX123" fmla="*/ 326671 w 426698"/>
              <a:gd name="connsiteY123" fmla="*/ 108946 h 485423"/>
              <a:gd name="connsiteX124" fmla="*/ 339227 w 426698"/>
              <a:gd name="connsiteY124" fmla="*/ 105313 h 485423"/>
              <a:gd name="connsiteX125" fmla="*/ 352593 w 426698"/>
              <a:gd name="connsiteY125" fmla="*/ 113387 h 485423"/>
              <a:gd name="connsiteX126" fmla="*/ 357454 w 426698"/>
              <a:gd name="connsiteY126" fmla="*/ 131551 h 485423"/>
              <a:gd name="connsiteX127" fmla="*/ 350163 w 426698"/>
              <a:gd name="connsiteY127" fmla="*/ 145680 h 485423"/>
              <a:gd name="connsiteX128" fmla="*/ 337202 w 426698"/>
              <a:gd name="connsiteY128" fmla="*/ 148909 h 485423"/>
              <a:gd name="connsiteX129" fmla="*/ 336392 w 426698"/>
              <a:gd name="connsiteY129" fmla="*/ 154560 h 485423"/>
              <a:gd name="connsiteX130" fmla="*/ 347733 w 426698"/>
              <a:gd name="connsiteY130" fmla="*/ 161422 h 485423"/>
              <a:gd name="connsiteX131" fmla="*/ 352998 w 426698"/>
              <a:gd name="connsiteY131" fmla="*/ 167881 h 485423"/>
              <a:gd name="connsiteX132" fmla="*/ 351783 w 426698"/>
              <a:gd name="connsiteY132" fmla="*/ 176761 h 485423"/>
              <a:gd name="connsiteX133" fmla="*/ 342062 w 426698"/>
              <a:gd name="connsiteY133" fmla="*/ 192908 h 485423"/>
              <a:gd name="connsiteX134" fmla="*/ 326671 w 426698"/>
              <a:gd name="connsiteY134" fmla="*/ 197348 h 485423"/>
              <a:gd name="connsiteX135" fmla="*/ 315734 w 426698"/>
              <a:gd name="connsiteY135" fmla="*/ 190486 h 485423"/>
              <a:gd name="connsiteX136" fmla="*/ 310874 w 426698"/>
              <a:gd name="connsiteY136" fmla="*/ 194119 h 485423"/>
              <a:gd name="connsiteX137" fmla="*/ 314519 w 426698"/>
              <a:gd name="connsiteY137" fmla="*/ 207036 h 485423"/>
              <a:gd name="connsiteX138" fmla="*/ 306418 w 426698"/>
              <a:gd name="connsiteY138" fmla="*/ 220357 h 485423"/>
              <a:gd name="connsiteX139" fmla="*/ 287786 w 426698"/>
              <a:gd name="connsiteY139" fmla="*/ 225604 h 485423"/>
              <a:gd name="connsiteX140" fmla="*/ 284951 w 426698"/>
              <a:gd name="connsiteY140" fmla="*/ 225604 h 485423"/>
              <a:gd name="connsiteX141" fmla="*/ 279280 w 426698"/>
              <a:gd name="connsiteY141" fmla="*/ 224393 h 485423"/>
              <a:gd name="connsiteX142" fmla="*/ 274015 w 426698"/>
              <a:gd name="connsiteY142" fmla="*/ 217531 h 485423"/>
              <a:gd name="connsiteX143" fmla="*/ 270370 w 426698"/>
              <a:gd name="connsiteY143" fmla="*/ 204614 h 485423"/>
              <a:gd name="connsiteX144" fmla="*/ 265104 w 426698"/>
              <a:gd name="connsiteY144" fmla="*/ 203807 h 485423"/>
              <a:gd name="connsiteX145" fmla="*/ 258218 w 426698"/>
              <a:gd name="connsiteY145" fmla="*/ 215513 h 485423"/>
              <a:gd name="connsiteX146" fmla="*/ 243232 w 426698"/>
              <a:gd name="connsiteY146" fmla="*/ 219549 h 485423"/>
              <a:gd name="connsiteX147" fmla="*/ 226625 w 426698"/>
              <a:gd name="connsiteY147" fmla="*/ 209862 h 485423"/>
              <a:gd name="connsiteX148" fmla="*/ 221359 w 426698"/>
              <a:gd name="connsiteY148" fmla="*/ 203403 h 485423"/>
              <a:gd name="connsiteX149" fmla="*/ 222574 w 426698"/>
              <a:gd name="connsiteY149" fmla="*/ 194926 h 485423"/>
              <a:gd name="connsiteX150" fmla="*/ 229055 w 426698"/>
              <a:gd name="connsiteY150" fmla="*/ 183220 h 485423"/>
              <a:gd name="connsiteX151" fmla="*/ 225410 w 426698"/>
              <a:gd name="connsiteY151" fmla="*/ 178780 h 485423"/>
              <a:gd name="connsiteX152" fmla="*/ 212853 w 426698"/>
              <a:gd name="connsiteY152" fmla="*/ 182009 h 485423"/>
              <a:gd name="connsiteX153" fmla="*/ 203942 w 426698"/>
              <a:gd name="connsiteY153" fmla="*/ 180798 h 485423"/>
              <a:gd name="connsiteX154" fmla="*/ 199082 w 426698"/>
              <a:gd name="connsiteY154" fmla="*/ 174339 h 485423"/>
              <a:gd name="connsiteX155" fmla="*/ 193816 w 426698"/>
              <a:gd name="connsiteY155" fmla="*/ 155771 h 485423"/>
              <a:gd name="connsiteX156" fmla="*/ 201917 w 426698"/>
              <a:gd name="connsiteY156" fmla="*/ 142047 h 485423"/>
              <a:gd name="connsiteX157" fmla="*/ 214474 w 426698"/>
              <a:gd name="connsiteY157" fmla="*/ 138817 h 485423"/>
              <a:gd name="connsiteX158" fmla="*/ 215284 w 426698"/>
              <a:gd name="connsiteY158" fmla="*/ 132762 h 485423"/>
              <a:gd name="connsiteX159" fmla="*/ 203942 w 426698"/>
              <a:gd name="connsiteY159" fmla="*/ 126304 h 485423"/>
              <a:gd name="connsiteX160" fmla="*/ 198677 w 426698"/>
              <a:gd name="connsiteY160" fmla="*/ 119442 h 485423"/>
              <a:gd name="connsiteX161" fmla="*/ 199487 w 426698"/>
              <a:gd name="connsiteY161" fmla="*/ 110965 h 485423"/>
              <a:gd name="connsiteX162" fmla="*/ 209208 w 426698"/>
              <a:gd name="connsiteY162" fmla="*/ 94415 h 485423"/>
              <a:gd name="connsiteX163" fmla="*/ 216499 w 426698"/>
              <a:gd name="connsiteY163" fmla="*/ 89167 h 485423"/>
              <a:gd name="connsiteX164" fmla="*/ 224600 w 426698"/>
              <a:gd name="connsiteY164" fmla="*/ 90378 h 485423"/>
              <a:gd name="connsiteX165" fmla="*/ 235941 w 426698"/>
              <a:gd name="connsiteY165" fmla="*/ 96837 h 485423"/>
              <a:gd name="connsiteX166" fmla="*/ 240801 w 426698"/>
              <a:gd name="connsiteY166" fmla="*/ 93204 h 485423"/>
              <a:gd name="connsiteX167" fmla="*/ 237561 w 426698"/>
              <a:gd name="connsiteY167" fmla="*/ 80690 h 485423"/>
              <a:gd name="connsiteX168" fmla="*/ 238776 w 426698"/>
              <a:gd name="connsiteY168" fmla="*/ 72213 h 485423"/>
              <a:gd name="connsiteX169" fmla="*/ 245257 w 426698"/>
              <a:gd name="connsiteY169" fmla="*/ 66966 h 485423"/>
              <a:gd name="connsiteX170" fmla="*/ 117179 w 426698"/>
              <a:gd name="connsiteY170" fmla="*/ 14111 h 485423"/>
              <a:gd name="connsiteX171" fmla="*/ 99826 w 426698"/>
              <a:gd name="connsiteY171" fmla="*/ 31044 h 485423"/>
              <a:gd name="connsiteX172" fmla="*/ 99826 w 426698"/>
              <a:gd name="connsiteY172" fmla="*/ 91118 h 485423"/>
              <a:gd name="connsiteX173" fmla="*/ 173675 w 426698"/>
              <a:gd name="connsiteY173" fmla="*/ 91118 h 485423"/>
              <a:gd name="connsiteX174" fmla="*/ 180535 w 426698"/>
              <a:gd name="connsiteY174" fmla="*/ 97972 h 485423"/>
              <a:gd name="connsiteX175" fmla="*/ 173675 w 426698"/>
              <a:gd name="connsiteY175" fmla="*/ 105229 h 485423"/>
              <a:gd name="connsiteX176" fmla="*/ 99826 w 426698"/>
              <a:gd name="connsiteY176" fmla="*/ 105229 h 485423"/>
              <a:gd name="connsiteX177" fmla="*/ 99826 w 426698"/>
              <a:gd name="connsiteY177" fmla="*/ 136676 h 485423"/>
              <a:gd name="connsiteX178" fmla="*/ 176096 w 426698"/>
              <a:gd name="connsiteY178" fmla="*/ 136676 h 485423"/>
              <a:gd name="connsiteX179" fmla="*/ 183360 w 426698"/>
              <a:gd name="connsiteY179" fmla="*/ 143934 h 485423"/>
              <a:gd name="connsiteX180" fmla="*/ 176096 w 426698"/>
              <a:gd name="connsiteY180" fmla="*/ 151191 h 485423"/>
              <a:gd name="connsiteX181" fmla="*/ 99826 w 426698"/>
              <a:gd name="connsiteY181" fmla="*/ 151191 h 485423"/>
              <a:gd name="connsiteX182" fmla="*/ 99826 w 426698"/>
              <a:gd name="connsiteY182" fmla="*/ 182235 h 485423"/>
              <a:gd name="connsiteX183" fmla="*/ 100230 w 426698"/>
              <a:gd name="connsiteY183" fmla="*/ 182235 h 485423"/>
              <a:gd name="connsiteX184" fmla="*/ 176096 w 426698"/>
              <a:gd name="connsiteY184" fmla="*/ 182235 h 485423"/>
              <a:gd name="connsiteX185" fmla="*/ 183360 w 426698"/>
              <a:gd name="connsiteY185" fmla="*/ 189089 h 485423"/>
              <a:gd name="connsiteX186" fmla="*/ 176096 w 426698"/>
              <a:gd name="connsiteY186" fmla="*/ 196346 h 485423"/>
              <a:gd name="connsiteX187" fmla="*/ 100230 w 426698"/>
              <a:gd name="connsiteY187" fmla="*/ 196346 h 485423"/>
              <a:gd name="connsiteX188" fmla="*/ 99826 w 426698"/>
              <a:gd name="connsiteY188" fmla="*/ 196346 h 485423"/>
              <a:gd name="connsiteX189" fmla="*/ 99826 w 426698"/>
              <a:gd name="connsiteY189" fmla="*/ 283029 h 485423"/>
              <a:gd name="connsiteX190" fmla="*/ 197081 w 426698"/>
              <a:gd name="connsiteY190" fmla="*/ 356004 h 485423"/>
              <a:gd name="connsiteX191" fmla="*/ 214030 w 426698"/>
              <a:gd name="connsiteY191" fmla="*/ 343908 h 485423"/>
              <a:gd name="connsiteX192" fmla="*/ 245103 w 426698"/>
              <a:gd name="connsiteY192" fmla="*/ 343908 h 485423"/>
              <a:gd name="connsiteX193" fmla="*/ 262051 w 426698"/>
              <a:gd name="connsiteY193" fmla="*/ 356004 h 485423"/>
              <a:gd name="connsiteX194" fmla="*/ 366569 w 426698"/>
              <a:gd name="connsiteY194" fmla="*/ 276981 h 485423"/>
              <a:gd name="connsiteX195" fmla="*/ 366569 w 426698"/>
              <a:gd name="connsiteY195" fmla="*/ 31044 h 485423"/>
              <a:gd name="connsiteX196" fmla="*/ 350024 w 426698"/>
              <a:gd name="connsiteY196" fmla="*/ 14111 h 485423"/>
              <a:gd name="connsiteX197" fmla="*/ 117179 w 426698"/>
              <a:gd name="connsiteY197" fmla="*/ 0 h 485423"/>
              <a:gd name="connsiteX198" fmla="*/ 350024 w 426698"/>
              <a:gd name="connsiteY198" fmla="*/ 0 h 485423"/>
              <a:gd name="connsiteX199" fmla="*/ 381097 w 426698"/>
              <a:gd name="connsiteY199" fmla="*/ 31044 h 485423"/>
              <a:gd name="connsiteX200" fmla="*/ 381097 w 426698"/>
              <a:gd name="connsiteY200" fmla="*/ 185461 h 485423"/>
              <a:gd name="connsiteX201" fmla="*/ 381904 w 426698"/>
              <a:gd name="connsiteY201" fmla="*/ 186267 h 485423"/>
              <a:gd name="connsiteX202" fmla="*/ 417820 w 426698"/>
              <a:gd name="connsiteY202" fmla="*/ 247550 h 485423"/>
              <a:gd name="connsiteX203" fmla="*/ 426698 w 426698"/>
              <a:gd name="connsiteY203" fmla="*/ 269321 h 485423"/>
              <a:gd name="connsiteX204" fmla="*/ 426698 w 426698"/>
              <a:gd name="connsiteY204" fmla="*/ 454782 h 485423"/>
              <a:gd name="connsiteX205" fmla="*/ 396432 w 426698"/>
              <a:gd name="connsiteY205" fmla="*/ 485423 h 485423"/>
              <a:gd name="connsiteX206" fmla="*/ 62297 w 426698"/>
              <a:gd name="connsiteY206" fmla="*/ 485423 h 485423"/>
              <a:gd name="connsiteX207" fmla="*/ 41312 w 426698"/>
              <a:gd name="connsiteY207" fmla="*/ 476553 h 485423"/>
              <a:gd name="connsiteX208" fmla="*/ 32031 w 426698"/>
              <a:gd name="connsiteY208" fmla="*/ 455185 h 485423"/>
              <a:gd name="connsiteX209" fmla="*/ 32031 w 426698"/>
              <a:gd name="connsiteY209" fmla="*/ 269321 h 485423"/>
              <a:gd name="connsiteX210" fmla="*/ 41312 w 426698"/>
              <a:gd name="connsiteY210" fmla="*/ 247550 h 485423"/>
              <a:gd name="connsiteX211" fmla="*/ 84895 w 426698"/>
              <a:gd name="connsiteY211" fmla="*/ 185057 h 485423"/>
              <a:gd name="connsiteX212" fmla="*/ 85702 w 426698"/>
              <a:gd name="connsiteY212" fmla="*/ 184251 h 485423"/>
              <a:gd name="connsiteX213" fmla="*/ 85702 w 426698"/>
              <a:gd name="connsiteY213" fmla="*/ 151191 h 485423"/>
              <a:gd name="connsiteX214" fmla="*/ 84895 w 426698"/>
              <a:gd name="connsiteY214" fmla="*/ 151191 h 485423"/>
              <a:gd name="connsiteX215" fmla="*/ 77631 w 426698"/>
              <a:gd name="connsiteY215" fmla="*/ 143934 h 485423"/>
              <a:gd name="connsiteX216" fmla="*/ 84895 w 426698"/>
              <a:gd name="connsiteY216" fmla="*/ 136676 h 485423"/>
              <a:gd name="connsiteX217" fmla="*/ 85702 w 426698"/>
              <a:gd name="connsiteY217" fmla="*/ 136676 h 485423"/>
              <a:gd name="connsiteX218" fmla="*/ 85702 w 426698"/>
              <a:gd name="connsiteY218" fmla="*/ 105229 h 485423"/>
              <a:gd name="connsiteX219" fmla="*/ 68753 w 426698"/>
              <a:gd name="connsiteY219" fmla="*/ 105229 h 485423"/>
              <a:gd name="connsiteX220" fmla="*/ 61490 w 426698"/>
              <a:gd name="connsiteY220" fmla="*/ 97972 h 485423"/>
              <a:gd name="connsiteX221" fmla="*/ 68753 w 426698"/>
              <a:gd name="connsiteY221" fmla="*/ 91118 h 485423"/>
              <a:gd name="connsiteX222" fmla="*/ 85702 w 426698"/>
              <a:gd name="connsiteY222" fmla="*/ 91118 h 485423"/>
              <a:gd name="connsiteX223" fmla="*/ 85702 w 426698"/>
              <a:gd name="connsiteY223" fmla="*/ 31044 h 485423"/>
              <a:gd name="connsiteX224" fmla="*/ 117179 w 426698"/>
              <a:gd name="connsiteY224" fmla="*/ 0 h 48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6698" h="485423">
                <a:moveTo>
                  <a:pt x="222101" y="355197"/>
                </a:moveTo>
                <a:lnTo>
                  <a:pt x="59068" y="470505"/>
                </a:lnTo>
                <a:cubicBezTo>
                  <a:pt x="60279" y="471312"/>
                  <a:pt x="61086" y="471312"/>
                  <a:pt x="62297" y="471312"/>
                </a:cubicBezTo>
                <a:lnTo>
                  <a:pt x="396432" y="470909"/>
                </a:lnTo>
                <a:cubicBezTo>
                  <a:pt x="397642" y="470909"/>
                  <a:pt x="398853" y="470505"/>
                  <a:pt x="400064" y="470505"/>
                </a:cubicBezTo>
                <a:lnTo>
                  <a:pt x="237032" y="355197"/>
                </a:lnTo>
                <a:cubicBezTo>
                  <a:pt x="232593" y="352375"/>
                  <a:pt x="226943" y="352375"/>
                  <a:pt x="222101" y="355197"/>
                </a:cubicBezTo>
                <a:close/>
                <a:moveTo>
                  <a:pt x="410959" y="262064"/>
                </a:moveTo>
                <a:lnTo>
                  <a:pt x="274158" y="364470"/>
                </a:lnTo>
                <a:lnTo>
                  <a:pt x="411363" y="460829"/>
                </a:lnTo>
                <a:cubicBezTo>
                  <a:pt x="412170" y="459217"/>
                  <a:pt x="412574" y="457201"/>
                  <a:pt x="412574" y="454782"/>
                </a:cubicBezTo>
                <a:lnTo>
                  <a:pt x="412574" y="269321"/>
                </a:lnTo>
                <a:cubicBezTo>
                  <a:pt x="412574" y="266902"/>
                  <a:pt x="411766" y="264483"/>
                  <a:pt x="410959" y="262064"/>
                </a:cubicBezTo>
                <a:close/>
                <a:moveTo>
                  <a:pt x="48173" y="262064"/>
                </a:moveTo>
                <a:cubicBezTo>
                  <a:pt x="46962" y="264483"/>
                  <a:pt x="46558" y="266902"/>
                  <a:pt x="46558" y="269321"/>
                </a:cubicBezTo>
                <a:lnTo>
                  <a:pt x="46558" y="455185"/>
                </a:lnTo>
                <a:cubicBezTo>
                  <a:pt x="46558" y="457201"/>
                  <a:pt x="46962" y="459620"/>
                  <a:pt x="47769" y="461232"/>
                </a:cubicBezTo>
                <a:lnTo>
                  <a:pt x="184974" y="364470"/>
                </a:lnTo>
                <a:close/>
                <a:moveTo>
                  <a:pt x="381097" y="213280"/>
                </a:moveTo>
                <a:lnTo>
                  <a:pt x="381097" y="266499"/>
                </a:lnTo>
                <a:lnTo>
                  <a:pt x="402888" y="249969"/>
                </a:lnTo>
                <a:close/>
                <a:moveTo>
                  <a:pt x="85702" y="208845"/>
                </a:moveTo>
                <a:lnTo>
                  <a:pt x="56647" y="250372"/>
                </a:lnTo>
                <a:lnTo>
                  <a:pt x="85702" y="272143"/>
                </a:lnTo>
                <a:close/>
                <a:moveTo>
                  <a:pt x="37059" y="183295"/>
                </a:moveTo>
                <a:lnTo>
                  <a:pt x="70694" y="183295"/>
                </a:lnTo>
                <a:cubicBezTo>
                  <a:pt x="74698" y="183295"/>
                  <a:pt x="77901" y="186459"/>
                  <a:pt x="77901" y="190018"/>
                </a:cubicBezTo>
                <a:cubicBezTo>
                  <a:pt x="77901" y="194368"/>
                  <a:pt x="74698" y="197137"/>
                  <a:pt x="70694" y="197137"/>
                </a:cubicBezTo>
                <a:lnTo>
                  <a:pt x="37059" y="197137"/>
                </a:lnTo>
                <a:cubicBezTo>
                  <a:pt x="33455" y="197137"/>
                  <a:pt x="30252" y="194368"/>
                  <a:pt x="30252" y="190018"/>
                </a:cubicBezTo>
                <a:cubicBezTo>
                  <a:pt x="30252" y="186459"/>
                  <a:pt x="33455" y="183295"/>
                  <a:pt x="37059" y="183295"/>
                </a:cubicBezTo>
                <a:close/>
                <a:moveTo>
                  <a:pt x="26426" y="137027"/>
                </a:moveTo>
                <a:lnTo>
                  <a:pt x="54630" y="137027"/>
                </a:lnTo>
                <a:cubicBezTo>
                  <a:pt x="58660" y="137027"/>
                  <a:pt x="61883" y="140105"/>
                  <a:pt x="61883" y="143953"/>
                </a:cubicBezTo>
                <a:cubicBezTo>
                  <a:pt x="61883" y="147416"/>
                  <a:pt x="58660" y="150879"/>
                  <a:pt x="54630" y="150879"/>
                </a:cubicBezTo>
                <a:lnTo>
                  <a:pt x="26426" y="150879"/>
                </a:lnTo>
                <a:cubicBezTo>
                  <a:pt x="22799" y="150879"/>
                  <a:pt x="19576" y="147416"/>
                  <a:pt x="19576" y="143953"/>
                </a:cubicBezTo>
                <a:cubicBezTo>
                  <a:pt x="19576" y="140105"/>
                  <a:pt x="22799" y="137027"/>
                  <a:pt x="26426" y="137027"/>
                </a:cubicBezTo>
                <a:close/>
                <a:moveTo>
                  <a:pt x="276374" y="125629"/>
                </a:moveTo>
                <a:cubicBezTo>
                  <a:pt x="274743" y="125629"/>
                  <a:pt x="273520" y="126032"/>
                  <a:pt x="271482" y="126434"/>
                </a:cubicBezTo>
                <a:cubicBezTo>
                  <a:pt x="266999" y="127642"/>
                  <a:pt x="262515" y="130862"/>
                  <a:pt x="260069" y="134888"/>
                </a:cubicBezTo>
                <a:cubicBezTo>
                  <a:pt x="255178" y="143744"/>
                  <a:pt x="258031" y="155417"/>
                  <a:pt x="267406" y="160650"/>
                </a:cubicBezTo>
                <a:cubicBezTo>
                  <a:pt x="271482" y="163065"/>
                  <a:pt x="276374" y="163870"/>
                  <a:pt x="281265" y="162663"/>
                </a:cubicBezTo>
                <a:cubicBezTo>
                  <a:pt x="286156" y="161053"/>
                  <a:pt x="290232" y="157832"/>
                  <a:pt x="293086" y="153807"/>
                </a:cubicBezTo>
                <a:cubicBezTo>
                  <a:pt x="295531" y="149379"/>
                  <a:pt x="295939" y="144549"/>
                  <a:pt x="294716" y="139718"/>
                </a:cubicBezTo>
                <a:cubicBezTo>
                  <a:pt x="293493" y="134888"/>
                  <a:pt x="290232" y="130862"/>
                  <a:pt x="286156" y="128447"/>
                </a:cubicBezTo>
                <a:cubicBezTo>
                  <a:pt x="283303" y="126434"/>
                  <a:pt x="280042" y="125629"/>
                  <a:pt x="276374" y="125629"/>
                </a:cubicBezTo>
                <a:close/>
                <a:moveTo>
                  <a:pt x="267814" y="112748"/>
                </a:moveTo>
                <a:cubicBezTo>
                  <a:pt x="276374" y="110333"/>
                  <a:pt x="285749" y="111541"/>
                  <a:pt x="293086" y="115969"/>
                </a:cubicBezTo>
                <a:cubicBezTo>
                  <a:pt x="300830" y="119994"/>
                  <a:pt x="306537" y="127642"/>
                  <a:pt x="308575" y="136095"/>
                </a:cubicBezTo>
                <a:cubicBezTo>
                  <a:pt x="311021" y="144549"/>
                  <a:pt x="309798" y="153002"/>
                  <a:pt x="305722" y="161053"/>
                </a:cubicBezTo>
                <a:cubicBezTo>
                  <a:pt x="300830" y="168701"/>
                  <a:pt x="293901" y="173934"/>
                  <a:pt x="284934" y="176349"/>
                </a:cubicBezTo>
                <a:cubicBezTo>
                  <a:pt x="282488" y="176751"/>
                  <a:pt x="279635" y="177557"/>
                  <a:pt x="276374" y="177557"/>
                </a:cubicBezTo>
                <a:cubicBezTo>
                  <a:pt x="270667" y="177557"/>
                  <a:pt x="264961" y="175946"/>
                  <a:pt x="260069" y="172726"/>
                </a:cubicBezTo>
                <a:cubicBezTo>
                  <a:pt x="244173" y="163870"/>
                  <a:pt x="238466" y="143744"/>
                  <a:pt x="247841" y="128045"/>
                </a:cubicBezTo>
                <a:cubicBezTo>
                  <a:pt x="251917" y="120396"/>
                  <a:pt x="259254" y="115163"/>
                  <a:pt x="267814" y="112748"/>
                </a:cubicBezTo>
                <a:close/>
                <a:moveTo>
                  <a:pt x="7268" y="90756"/>
                </a:moveTo>
                <a:lnTo>
                  <a:pt x="40378" y="90756"/>
                </a:lnTo>
                <a:cubicBezTo>
                  <a:pt x="44012" y="90756"/>
                  <a:pt x="47646" y="93524"/>
                  <a:pt x="47646" y="97479"/>
                </a:cubicBezTo>
                <a:cubicBezTo>
                  <a:pt x="47646" y="101829"/>
                  <a:pt x="44012" y="104598"/>
                  <a:pt x="40378" y="104598"/>
                </a:cubicBezTo>
                <a:lnTo>
                  <a:pt x="7268" y="104598"/>
                </a:lnTo>
                <a:cubicBezTo>
                  <a:pt x="3230" y="104598"/>
                  <a:pt x="0" y="101829"/>
                  <a:pt x="0" y="97479"/>
                </a:cubicBezTo>
                <a:cubicBezTo>
                  <a:pt x="0" y="93524"/>
                  <a:pt x="3230" y="90756"/>
                  <a:pt x="7268" y="90756"/>
                </a:cubicBezTo>
                <a:close/>
                <a:moveTo>
                  <a:pt x="264294" y="76654"/>
                </a:moveTo>
                <a:lnTo>
                  <a:pt x="252143" y="80286"/>
                </a:lnTo>
                <a:lnTo>
                  <a:pt x="255383" y="91589"/>
                </a:lnTo>
                <a:cubicBezTo>
                  <a:pt x="256598" y="96433"/>
                  <a:pt x="254573" y="101277"/>
                  <a:pt x="250117" y="103699"/>
                </a:cubicBezTo>
                <a:cubicBezTo>
                  <a:pt x="248092" y="105313"/>
                  <a:pt x="246067" y="106928"/>
                  <a:pt x="244042" y="108946"/>
                </a:cubicBezTo>
                <a:cubicBezTo>
                  <a:pt x="239991" y="112176"/>
                  <a:pt x="235131" y="112983"/>
                  <a:pt x="230675" y="110561"/>
                </a:cubicBezTo>
                <a:lnTo>
                  <a:pt x="220144" y="104506"/>
                </a:lnTo>
                <a:lnTo>
                  <a:pt x="214068" y="115405"/>
                </a:lnTo>
                <a:lnTo>
                  <a:pt x="224195" y="121864"/>
                </a:lnTo>
                <a:cubicBezTo>
                  <a:pt x="228650" y="124285"/>
                  <a:pt x="230675" y="129129"/>
                  <a:pt x="229865" y="133570"/>
                </a:cubicBezTo>
                <a:cubicBezTo>
                  <a:pt x="229055" y="136395"/>
                  <a:pt x="229055" y="138817"/>
                  <a:pt x="228650" y="141643"/>
                </a:cubicBezTo>
                <a:cubicBezTo>
                  <a:pt x="228650" y="146487"/>
                  <a:pt x="225410" y="150927"/>
                  <a:pt x="220144" y="152138"/>
                </a:cubicBezTo>
                <a:lnTo>
                  <a:pt x="208803" y="154964"/>
                </a:lnTo>
                <a:lnTo>
                  <a:pt x="212043" y="167477"/>
                </a:lnTo>
                <a:lnTo>
                  <a:pt x="223790" y="164248"/>
                </a:lnTo>
                <a:cubicBezTo>
                  <a:pt x="228650" y="163037"/>
                  <a:pt x="233511" y="165055"/>
                  <a:pt x="236346" y="169092"/>
                </a:cubicBezTo>
                <a:cubicBezTo>
                  <a:pt x="237561" y="171110"/>
                  <a:pt x="239181" y="173128"/>
                  <a:pt x="241206" y="175550"/>
                </a:cubicBezTo>
                <a:cubicBezTo>
                  <a:pt x="244447" y="179183"/>
                  <a:pt x="244852" y="184027"/>
                  <a:pt x="242422" y="188468"/>
                </a:cubicBezTo>
                <a:lnTo>
                  <a:pt x="236346" y="198963"/>
                </a:lnTo>
                <a:lnTo>
                  <a:pt x="247282" y="205825"/>
                </a:lnTo>
                <a:lnTo>
                  <a:pt x="253763" y="194926"/>
                </a:lnTo>
                <a:cubicBezTo>
                  <a:pt x="255788" y="191293"/>
                  <a:pt x="259433" y="189275"/>
                  <a:pt x="263079" y="189275"/>
                </a:cubicBezTo>
                <a:cubicBezTo>
                  <a:pt x="264294" y="189275"/>
                  <a:pt x="265104" y="189275"/>
                  <a:pt x="265509" y="189679"/>
                </a:cubicBezTo>
                <a:cubicBezTo>
                  <a:pt x="268344" y="190082"/>
                  <a:pt x="271180" y="190486"/>
                  <a:pt x="273610" y="190486"/>
                </a:cubicBezTo>
                <a:cubicBezTo>
                  <a:pt x="278470" y="190890"/>
                  <a:pt x="282926" y="194119"/>
                  <a:pt x="284141" y="198559"/>
                </a:cubicBezTo>
                <a:lnTo>
                  <a:pt x="287381" y="210669"/>
                </a:lnTo>
                <a:lnTo>
                  <a:pt x="299938" y="207440"/>
                </a:lnTo>
                <a:lnTo>
                  <a:pt x="296292" y="195330"/>
                </a:lnTo>
                <a:cubicBezTo>
                  <a:pt x="295077" y="190890"/>
                  <a:pt x="297102" y="186046"/>
                  <a:pt x="301153" y="183220"/>
                </a:cubicBezTo>
                <a:cubicBezTo>
                  <a:pt x="303583" y="182009"/>
                  <a:pt x="305608" y="180394"/>
                  <a:pt x="307634" y="178376"/>
                </a:cubicBezTo>
                <a:cubicBezTo>
                  <a:pt x="310874" y="175147"/>
                  <a:pt x="316545" y="174339"/>
                  <a:pt x="320595" y="176761"/>
                </a:cubicBezTo>
                <a:lnTo>
                  <a:pt x="331531" y="183220"/>
                </a:lnTo>
                <a:lnTo>
                  <a:pt x="338012" y="171917"/>
                </a:lnTo>
                <a:lnTo>
                  <a:pt x="327076" y="165863"/>
                </a:lnTo>
                <a:cubicBezTo>
                  <a:pt x="323025" y="163441"/>
                  <a:pt x="320595" y="158597"/>
                  <a:pt x="321810" y="153753"/>
                </a:cubicBezTo>
                <a:cubicBezTo>
                  <a:pt x="322620" y="151331"/>
                  <a:pt x="323025" y="148505"/>
                  <a:pt x="323025" y="146083"/>
                </a:cubicBezTo>
                <a:cubicBezTo>
                  <a:pt x="323025" y="141239"/>
                  <a:pt x="326671" y="136799"/>
                  <a:pt x="331126" y="135588"/>
                </a:cubicBezTo>
                <a:lnTo>
                  <a:pt x="342872" y="132762"/>
                </a:lnTo>
                <a:lnTo>
                  <a:pt x="339632" y="120249"/>
                </a:lnTo>
                <a:lnTo>
                  <a:pt x="327886" y="123075"/>
                </a:lnTo>
                <a:cubicBezTo>
                  <a:pt x="323025" y="124285"/>
                  <a:pt x="318165" y="122671"/>
                  <a:pt x="315734" y="118231"/>
                </a:cubicBezTo>
                <a:cubicBezTo>
                  <a:pt x="314519" y="116212"/>
                  <a:pt x="312494" y="114194"/>
                  <a:pt x="310874" y="111772"/>
                </a:cubicBezTo>
                <a:cubicBezTo>
                  <a:pt x="307229" y="108139"/>
                  <a:pt x="306823" y="102891"/>
                  <a:pt x="309254" y="98855"/>
                </a:cubicBezTo>
                <a:lnTo>
                  <a:pt x="315329" y="88360"/>
                </a:lnTo>
                <a:lnTo>
                  <a:pt x="304393" y="81901"/>
                </a:lnTo>
                <a:lnTo>
                  <a:pt x="298318" y="92396"/>
                </a:lnTo>
                <a:cubicBezTo>
                  <a:pt x="295887" y="96837"/>
                  <a:pt x="290622" y="98451"/>
                  <a:pt x="286166" y="97644"/>
                </a:cubicBezTo>
                <a:cubicBezTo>
                  <a:pt x="283331" y="97240"/>
                  <a:pt x="280496" y="96837"/>
                  <a:pt x="278065" y="96837"/>
                </a:cubicBezTo>
                <a:cubicBezTo>
                  <a:pt x="272800" y="96029"/>
                  <a:pt x="268749" y="92800"/>
                  <a:pt x="267534" y="88360"/>
                </a:cubicBezTo>
                <a:close/>
                <a:moveTo>
                  <a:pt x="263889" y="62122"/>
                </a:moveTo>
                <a:cubicBezTo>
                  <a:pt x="269559" y="60507"/>
                  <a:pt x="275635" y="64140"/>
                  <a:pt x="277660" y="70195"/>
                </a:cubicBezTo>
                <a:lnTo>
                  <a:pt x="280901" y="82708"/>
                </a:lnTo>
                <a:cubicBezTo>
                  <a:pt x="282926" y="82708"/>
                  <a:pt x="284951" y="82708"/>
                  <a:pt x="286976" y="83112"/>
                </a:cubicBezTo>
                <a:lnTo>
                  <a:pt x="293457" y="72213"/>
                </a:lnTo>
                <a:cubicBezTo>
                  <a:pt x="295077" y="69388"/>
                  <a:pt x="297507" y="67773"/>
                  <a:pt x="299938" y="66966"/>
                </a:cubicBezTo>
                <a:cubicBezTo>
                  <a:pt x="303178" y="66158"/>
                  <a:pt x="306013" y="66562"/>
                  <a:pt x="308444" y="68177"/>
                </a:cubicBezTo>
                <a:lnTo>
                  <a:pt x="325455" y="77864"/>
                </a:lnTo>
                <a:cubicBezTo>
                  <a:pt x="327886" y="79075"/>
                  <a:pt x="329506" y="81497"/>
                  <a:pt x="330316" y="84323"/>
                </a:cubicBezTo>
                <a:cubicBezTo>
                  <a:pt x="331126" y="87149"/>
                  <a:pt x="330721" y="89974"/>
                  <a:pt x="329101" y="92800"/>
                </a:cubicBezTo>
                <a:lnTo>
                  <a:pt x="323025" y="103699"/>
                </a:lnTo>
                <a:cubicBezTo>
                  <a:pt x="324240" y="105717"/>
                  <a:pt x="325455" y="106928"/>
                  <a:pt x="326671" y="108946"/>
                </a:cubicBezTo>
                <a:lnTo>
                  <a:pt x="339227" y="105313"/>
                </a:lnTo>
                <a:cubicBezTo>
                  <a:pt x="345303" y="103699"/>
                  <a:pt x="351378" y="107332"/>
                  <a:pt x="352593" y="113387"/>
                </a:cubicBezTo>
                <a:lnTo>
                  <a:pt x="357454" y="131551"/>
                </a:lnTo>
                <a:cubicBezTo>
                  <a:pt x="359074" y="137606"/>
                  <a:pt x="355834" y="143661"/>
                  <a:pt x="350163" y="145680"/>
                </a:cubicBezTo>
                <a:lnTo>
                  <a:pt x="337202" y="148909"/>
                </a:lnTo>
                <a:cubicBezTo>
                  <a:pt x="336797" y="150927"/>
                  <a:pt x="336797" y="152945"/>
                  <a:pt x="336392" y="154560"/>
                </a:cubicBezTo>
                <a:lnTo>
                  <a:pt x="347733" y="161422"/>
                </a:lnTo>
                <a:cubicBezTo>
                  <a:pt x="350163" y="162633"/>
                  <a:pt x="352188" y="165055"/>
                  <a:pt x="352998" y="167881"/>
                </a:cubicBezTo>
                <a:cubicBezTo>
                  <a:pt x="353809" y="170707"/>
                  <a:pt x="353403" y="173936"/>
                  <a:pt x="351783" y="176761"/>
                </a:cubicBezTo>
                <a:lnTo>
                  <a:pt x="342062" y="192908"/>
                </a:lnTo>
                <a:cubicBezTo>
                  <a:pt x="339227" y="198559"/>
                  <a:pt x="332341" y="200174"/>
                  <a:pt x="326671" y="197348"/>
                </a:cubicBezTo>
                <a:lnTo>
                  <a:pt x="315734" y="190486"/>
                </a:lnTo>
                <a:cubicBezTo>
                  <a:pt x="314114" y="191697"/>
                  <a:pt x="312494" y="192908"/>
                  <a:pt x="310874" y="194119"/>
                </a:cubicBezTo>
                <a:lnTo>
                  <a:pt x="314519" y="207036"/>
                </a:lnTo>
                <a:cubicBezTo>
                  <a:pt x="315734" y="212687"/>
                  <a:pt x="312089" y="218742"/>
                  <a:pt x="306418" y="220357"/>
                </a:cubicBezTo>
                <a:lnTo>
                  <a:pt x="287786" y="225604"/>
                </a:lnTo>
                <a:cubicBezTo>
                  <a:pt x="286571" y="225604"/>
                  <a:pt x="286166" y="225604"/>
                  <a:pt x="284951" y="225604"/>
                </a:cubicBezTo>
                <a:cubicBezTo>
                  <a:pt x="282926" y="225604"/>
                  <a:pt x="280901" y="225604"/>
                  <a:pt x="279280" y="224393"/>
                </a:cubicBezTo>
                <a:cubicBezTo>
                  <a:pt x="276445" y="222779"/>
                  <a:pt x="274825" y="220357"/>
                  <a:pt x="274015" y="217531"/>
                </a:cubicBezTo>
                <a:lnTo>
                  <a:pt x="270370" y="204614"/>
                </a:lnTo>
                <a:cubicBezTo>
                  <a:pt x="268749" y="204614"/>
                  <a:pt x="266724" y="204210"/>
                  <a:pt x="265104" y="203807"/>
                </a:cubicBezTo>
                <a:lnTo>
                  <a:pt x="258218" y="215513"/>
                </a:lnTo>
                <a:cubicBezTo>
                  <a:pt x="255383" y="220760"/>
                  <a:pt x="248497" y="222375"/>
                  <a:pt x="243232" y="219549"/>
                </a:cubicBezTo>
                <a:lnTo>
                  <a:pt x="226625" y="209862"/>
                </a:lnTo>
                <a:cubicBezTo>
                  <a:pt x="223790" y="208247"/>
                  <a:pt x="221764" y="205825"/>
                  <a:pt x="221359" y="203403"/>
                </a:cubicBezTo>
                <a:cubicBezTo>
                  <a:pt x="220144" y="200174"/>
                  <a:pt x="220954" y="197348"/>
                  <a:pt x="222574" y="194926"/>
                </a:cubicBezTo>
                <a:lnTo>
                  <a:pt x="229055" y="183220"/>
                </a:lnTo>
                <a:cubicBezTo>
                  <a:pt x="227840" y="182009"/>
                  <a:pt x="226625" y="180394"/>
                  <a:pt x="225410" y="178780"/>
                </a:cubicBezTo>
                <a:lnTo>
                  <a:pt x="212853" y="182009"/>
                </a:lnTo>
                <a:cubicBezTo>
                  <a:pt x="209613" y="182816"/>
                  <a:pt x="206778" y="182413"/>
                  <a:pt x="203942" y="180798"/>
                </a:cubicBezTo>
                <a:cubicBezTo>
                  <a:pt x="201512" y="179183"/>
                  <a:pt x="199487" y="177165"/>
                  <a:pt x="199082" y="174339"/>
                </a:cubicBezTo>
                <a:lnTo>
                  <a:pt x="193816" y="155771"/>
                </a:lnTo>
                <a:cubicBezTo>
                  <a:pt x="192196" y="149716"/>
                  <a:pt x="195842" y="143661"/>
                  <a:pt x="201917" y="142047"/>
                </a:cubicBezTo>
                <a:lnTo>
                  <a:pt x="214474" y="138817"/>
                </a:lnTo>
                <a:cubicBezTo>
                  <a:pt x="214879" y="136799"/>
                  <a:pt x="214879" y="134781"/>
                  <a:pt x="215284" y="132762"/>
                </a:cubicBezTo>
                <a:lnTo>
                  <a:pt x="203942" y="126304"/>
                </a:lnTo>
                <a:cubicBezTo>
                  <a:pt x="201107" y="124689"/>
                  <a:pt x="199487" y="122267"/>
                  <a:pt x="198677" y="119442"/>
                </a:cubicBezTo>
                <a:cubicBezTo>
                  <a:pt x="197867" y="116616"/>
                  <a:pt x="198272" y="113790"/>
                  <a:pt x="199487" y="110965"/>
                </a:cubicBezTo>
                <a:lnTo>
                  <a:pt x="209208" y="94415"/>
                </a:lnTo>
                <a:cubicBezTo>
                  <a:pt x="210828" y="91993"/>
                  <a:pt x="213258" y="89974"/>
                  <a:pt x="216499" y="89167"/>
                </a:cubicBezTo>
                <a:cubicBezTo>
                  <a:pt x="218929" y="88763"/>
                  <a:pt x="222169" y="88763"/>
                  <a:pt x="224600" y="90378"/>
                </a:cubicBezTo>
                <a:lnTo>
                  <a:pt x="235941" y="96837"/>
                </a:lnTo>
                <a:cubicBezTo>
                  <a:pt x="237561" y="95626"/>
                  <a:pt x="238776" y="94415"/>
                  <a:pt x="240801" y="93204"/>
                </a:cubicBezTo>
                <a:lnTo>
                  <a:pt x="237561" y="80690"/>
                </a:lnTo>
                <a:cubicBezTo>
                  <a:pt x="236346" y="77864"/>
                  <a:pt x="237156" y="75039"/>
                  <a:pt x="238776" y="72213"/>
                </a:cubicBezTo>
                <a:cubicBezTo>
                  <a:pt x="239991" y="69791"/>
                  <a:pt x="242422" y="67773"/>
                  <a:pt x="245257" y="66966"/>
                </a:cubicBezTo>
                <a:close/>
                <a:moveTo>
                  <a:pt x="117179" y="14111"/>
                </a:moveTo>
                <a:cubicBezTo>
                  <a:pt x="107494" y="14111"/>
                  <a:pt x="99826" y="21771"/>
                  <a:pt x="99826" y="31044"/>
                </a:cubicBezTo>
                <a:lnTo>
                  <a:pt x="99826" y="91118"/>
                </a:lnTo>
                <a:lnTo>
                  <a:pt x="173675" y="91118"/>
                </a:lnTo>
                <a:cubicBezTo>
                  <a:pt x="177307" y="91118"/>
                  <a:pt x="180535" y="93940"/>
                  <a:pt x="180535" y="97972"/>
                </a:cubicBezTo>
                <a:cubicBezTo>
                  <a:pt x="180535" y="102407"/>
                  <a:pt x="177307" y="105229"/>
                  <a:pt x="173675" y="105229"/>
                </a:cubicBezTo>
                <a:lnTo>
                  <a:pt x="99826" y="105229"/>
                </a:lnTo>
                <a:lnTo>
                  <a:pt x="99826" y="136676"/>
                </a:lnTo>
                <a:lnTo>
                  <a:pt x="176096" y="136676"/>
                </a:lnTo>
                <a:cubicBezTo>
                  <a:pt x="180132" y="136676"/>
                  <a:pt x="183360" y="139902"/>
                  <a:pt x="183360" y="143934"/>
                </a:cubicBezTo>
                <a:cubicBezTo>
                  <a:pt x="183360" y="147562"/>
                  <a:pt x="180132" y="151191"/>
                  <a:pt x="176096" y="151191"/>
                </a:cubicBezTo>
                <a:lnTo>
                  <a:pt x="99826" y="151191"/>
                </a:lnTo>
                <a:lnTo>
                  <a:pt x="99826" y="182235"/>
                </a:lnTo>
                <a:cubicBezTo>
                  <a:pt x="100230" y="182235"/>
                  <a:pt x="100230" y="182235"/>
                  <a:pt x="100230" y="182235"/>
                </a:cubicBezTo>
                <a:lnTo>
                  <a:pt x="176096" y="182235"/>
                </a:lnTo>
                <a:cubicBezTo>
                  <a:pt x="180132" y="182235"/>
                  <a:pt x="183360" y="185461"/>
                  <a:pt x="183360" y="189089"/>
                </a:cubicBezTo>
                <a:cubicBezTo>
                  <a:pt x="183360" y="193524"/>
                  <a:pt x="180132" y="196346"/>
                  <a:pt x="176096" y="196346"/>
                </a:cubicBezTo>
                <a:lnTo>
                  <a:pt x="100230" y="196346"/>
                </a:lnTo>
                <a:cubicBezTo>
                  <a:pt x="100230" y="196346"/>
                  <a:pt x="100230" y="196346"/>
                  <a:pt x="99826" y="196346"/>
                </a:cubicBezTo>
                <a:lnTo>
                  <a:pt x="99826" y="283029"/>
                </a:lnTo>
                <a:lnTo>
                  <a:pt x="197081" y="356004"/>
                </a:lnTo>
                <a:lnTo>
                  <a:pt x="214030" y="343908"/>
                </a:lnTo>
                <a:cubicBezTo>
                  <a:pt x="223311" y="337054"/>
                  <a:pt x="235821" y="337054"/>
                  <a:pt x="245103" y="343908"/>
                </a:cubicBezTo>
                <a:lnTo>
                  <a:pt x="262051" y="356004"/>
                </a:lnTo>
                <a:lnTo>
                  <a:pt x="366569" y="276981"/>
                </a:lnTo>
                <a:lnTo>
                  <a:pt x="366569" y="31044"/>
                </a:lnTo>
                <a:cubicBezTo>
                  <a:pt x="366569" y="21771"/>
                  <a:pt x="358902" y="14111"/>
                  <a:pt x="350024" y="14111"/>
                </a:cubicBezTo>
                <a:close/>
                <a:moveTo>
                  <a:pt x="117179" y="0"/>
                </a:moveTo>
                <a:lnTo>
                  <a:pt x="350024" y="0"/>
                </a:lnTo>
                <a:cubicBezTo>
                  <a:pt x="366973" y="0"/>
                  <a:pt x="381097" y="13708"/>
                  <a:pt x="381097" y="31044"/>
                </a:cubicBezTo>
                <a:lnTo>
                  <a:pt x="381097" y="185461"/>
                </a:lnTo>
                <a:cubicBezTo>
                  <a:pt x="381501" y="185461"/>
                  <a:pt x="381501" y="185864"/>
                  <a:pt x="381904" y="186267"/>
                </a:cubicBezTo>
                <a:lnTo>
                  <a:pt x="417820" y="247550"/>
                </a:lnTo>
                <a:cubicBezTo>
                  <a:pt x="423469" y="253597"/>
                  <a:pt x="426698" y="260854"/>
                  <a:pt x="426698" y="269321"/>
                </a:cubicBezTo>
                <a:lnTo>
                  <a:pt x="426698" y="454782"/>
                </a:lnTo>
                <a:cubicBezTo>
                  <a:pt x="426698" y="471715"/>
                  <a:pt x="413381" y="485423"/>
                  <a:pt x="396432" y="485423"/>
                </a:cubicBezTo>
                <a:lnTo>
                  <a:pt x="62297" y="485423"/>
                </a:lnTo>
                <a:cubicBezTo>
                  <a:pt x="54226" y="485423"/>
                  <a:pt x="46558" y="482198"/>
                  <a:pt x="41312" y="476553"/>
                </a:cubicBezTo>
                <a:cubicBezTo>
                  <a:pt x="35259" y="470505"/>
                  <a:pt x="32031" y="463248"/>
                  <a:pt x="32031" y="455185"/>
                </a:cubicBezTo>
                <a:lnTo>
                  <a:pt x="32031" y="269321"/>
                </a:lnTo>
                <a:cubicBezTo>
                  <a:pt x="32031" y="261258"/>
                  <a:pt x="35663" y="253194"/>
                  <a:pt x="41312" y="247550"/>
                </a:cubicBezTo>
                <a:lnTo>
                  <a:pt x="84895" y="185057"/>
                </a:lnTo>
                <a:cubicBezTo>
                  <a:pt x="84895" y="185057"/>
                  <a:pt x="85299" y="184654"/>
                  <a:pt x="85702" y="184251"/>
                </a:cubicBezTo>
                <a:lnTo>
                  <a:pt x="85702" y="151191"/>
                </a:lnTo>
                <a:lnTo>
                  <a:pt x="84895" y="151191"/>
                </a:lnTo>
                <a:cubicBezTo>
                  <a:pt x="80860" y="151191"/>
                  <a:pt x="77631" y="147562"/>
                  <a:pt x="77631" y="143934"/>
                </a:cubicBezTo>
                <a:cubicBezTo>
                  <a:pt x="77631" y="139902"/>
                  <a:pt x="80860" y="136676"/>
                  <a:pt x="84895" y="136676"/>
                </a:cubicBezTo>
                <a:lnTo>
                  <a:pt x="85702" y="136676"/>
                </a:lnTo>
                <a:lnTo>
                  <a:pt x="85702" y="105229"/>
                </a:lnTo>
                <a:lnTo>
                  <a:pt x="68753" y="105229"/>
                </a:lnTo>
                <a:cubicBezTo>
                  <a:pt x="65122" y="105229"/>
                  <a:pt x="61490" y="102407"/>
                  <a:pt x="61490" y="97972"/>
                </a:cubicBezTo>
                <a:cubicBezTo>
                  <a:pt x="61490" y="93940"/>
                  <a:pt x="65122" y="91118"/>
                  <a:pt x="68753" y="91118"/>
                </a:cubicBezTo>
                <a:lnTo>
                  <a:pt x="85702" y="91118"/>
                </a:lnTo>
                <a:lnTo>
                  <a:pt x="85702" y="31044"/>
                </a:lnTo>
                <a:cubicBezTo>
                  <a:pt x="85702" y="13708"/>
                  <a:pt x="99826" y="0"/>
                  <a:pt x="117179" y="0"/>
                </a:cubicBezTo>
                <a:close/>
              </a:path>
            </a:pathLst>
          </a:custGeom>
          <a:solidFill>
            <a:schemeClr val="accent3"/>
          </a:solidFill>
          <a:ln>
            <a:noFill/>
          </a:ln>
          <a:effectLst/>
        </p:spPr>
        <p:txBody>
          <a:bodyPr wrap="square" anchor="ctr">
            <a:no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500" b="0" i="0" u="none" strike="noStrike" kern="1200" cap="none" spc="0" normalizeH="0" baseline="0" noProof="0">
              <a:ln>
                <a:noFill/>
              </a:ln>
              <a:solidFill>
                <a:prstClr val="black"/>
              </a:solidFill>
              <a:effectLst/>
              <a:uLnTx/>
              <a:uFillTx/>
              <a:latin typeface="Arial"/>
              <a:ea typeface="+mn-ea"/>
              <a:cs typeface="+mn-cs"/>
            </a:endParaRPr>
          </a:p>
        </p:txBody>
      </p:sp>
      <p:cxnSp>
        <p:nvCxnSpPr>
          <p:cNvPr id="379" name="Straight Arrow Connector 378">
            <a:extLst>
              <a:ext uri="{FF2B5EF4-FFF2-40B4-BE49-F238E27FC236}">
                <a16:creationId xmlns:a16="http://schemas.microsoft.com/office/drawing/2014/main" id="{86CAD08C-F730-A5D1-4341-B6800AA9731F}"/>
              </a:ext>
            </a:extLst>
          </p:cNvPr>
          <p:cNvCxnSpPr>
            <a:cxnSpLocks/>
          </p:cNvCxnSpPr>
          <p:nvPr/>
        </p:nvCxnSpPr>
        <p:spPr bwMode="gray">
          <a:xfrm>
            <a:off x="4631805" y="3453902"/>
            <a:ext cx="0" cy="11740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0" name="Straight Arrow Connector 379">
            <a:extLst>
              <a:ext uri="{FF2B5EF4-FFF2-40B4-BE49-F238E27FC236}">
                <a16:creationId xmlns:a16="http://schemas.microsoft.com/office/drawing/2014/main" id="{3E377688-3603-CC63-C710-652C658E6235}"/>
              </a:ext>
            </a:extLst>
          </p:cNvPr>
          <p:cNvCxnSpPr>
            <a:cxnSpLocks/>
          </p:cNvCxnSpPr>
          <p:nvPr/>
        </p:nvCxnSpPr>
        <p:spPr bwMode="gray">
          <a:xfrm>
            <a:off x="4631805" y="3984144"/>
            <a:ext cx="0" cy="10669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E75E162F-F18D-9732-B129-C7F175055505}"/>
              </a:ext>
            </a:extLst>
          </p:cNvPr>
          <p:cNvCxnSpPr>
            <a:stCxn id="305" idx="2"/>
            <a:endCxn id="341" idx="0"/>
          </p:cNvCxnSpPr>
          <p:nvPr/>
        </p:nvCxnSpPr>
        <p:spPr bwMode="gray">
          <a:xfrm>
            <a:off x="4631805" y="4458166"/>
            <a:ext cx="0" cy="139215"/>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A638DCF6-F339-63F1-C139-316A1F693E4D}"/>
              </a:ext>
            </a:extLst>
          </p:cNvPr>
          <p:cNvCxnSpPr>
            <a:stCxn id="341" idx="2"/>
            <a:endCxn id="338" idx="0"/>
          </p:cNvCxnSpPr>
          <p:nvPr/>
        </p:nvCxnSpPr>
        <p:spPr bwMode="gray">
          <a:xfrm flipH="1">
            <a:off x="4630033" y="4955943"/>
            <a:ext cx="1773" cy="134844"/>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A541EC60-ACAE-9597-BB6A-A61E6F298A22}"/>
              </a:ext>
            </a:extLst>
          </p:cNvPr>
          <p:cNvCxnSpPr>
            <a:cxnSpLocks/>
            <a:stCxn id="38" idx="3"/>
            <a:endCxn id="207" idx="1"/>
          </p:cNvCxnSpPr>
          <p:nvPr/>
        </p:nvCxnSpPr>
        <p:spPr bwMode="gray">
          <a:xfrm>
            <a:off x="3965092" y="3886536"/>
            <a:ext cx="122108" cy="0"/>
          </a:xfrm>
          <a:prstGeom prst="straightConnector1">
            <a:avLst/>
          </a:prstGeom>
          <a:ln w="9525" cap="flat">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30FD58D4-C233-6434-9415-2CEDB5F74F4E}"/>
              </a:ext>
            </a:extLst>
          </p:cNvPr>
          <p:cNvSpPr txBox="1"/>
          <p:nvPr/>
        </p:nvSpPr>
        <p:spPr bwMode="gray">
          <a:xfrm>
            <a:off x="4516052" y="4587435"/>
            <a:ext cx="611618" cy="380480"/>
          </a:xfrm>
          <a:prstGeom prst="rect">
            <a:avLst/>
          </a:prstGeom>
          <a:noFill/>
        </p:spPr>
        <p:txBody>
          <a:bodyPr wrap="square" lIns="36000" tIns="36000" rIns="36000" bIns="36000"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GB" sz="500" b="0" i="0" u="none" strike="noStrike" kern="1200" cap="none" spc="0" normalizeH="0" baseline="0" noProof="0">
                <a:ln>
                  <a:noFill/>
                </a:ln>
                <a:solidFill>
                  <a:schemeClr val="accent6"/>
                </a:solidFill>
                <a:effectLst/>
                <a:uLnTx/>
                <a:uFillTx/>
                <a:latin typeface="Proxima Nova" panose="02000506030000020004"/>
                <a:ea typeface="+mn-ea"/>
                <a:cs typeface="+mn-cs"/>
              </a:rPr>
              <a:t>Validate and Release Subsequent Prepayment</a:t>
            </a:r>
          </a:p>
        </p:txBody>
      </p:sp>
      <p:sp>
        <p:nvSpPr>
          <p:cNvPr id="7" name="Rectangle: Rounded Corners 6">
            <a:extLst>
              <a:ext uri="{FF2B5EF4-FFF2-40B4-BE49-F238E27FC236}">
                <a16:creationId xmlns:a16="http://schemas.microsoft.com/office/drawing/2014/main" id="{51C9A537-A649-477B-0D89-191515734FF7}"/>
              </a:ext>
            </a:extLst>
          </p:cNvPr>
          <p:cNvSpPr/>
          <p:nvPr/>
        </p:nvSpPr>
        <p:spPr bwMode="gray">
          <a:xfrm>
            <a:off x="4101847" y="1373462"/>
            <a:ext cx="1132188" cy="503999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ZA" sz="1600" b="0" i="0" u="none" strike="noStrike" kern="1200" cap="none" spc="0" normalizeH="0" baseline="0" noProof="0" err="1">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4613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35955F-48D1-48E8-9C54-B04988F5931A}"/>
              </a:ext>
            </a:extLst>
          </p:cNvPr>
          <p:cNvSpPr/>
          <p:nvPr/>
        </p:nvSpPr>
        <p:spPr bwMode="gray">
          <a:xfrm>
            <a:off x="0" y="5171504"/>
            <a:ext cx="12192000" cy="1426145"/>
          </a:xfrm>
          <a:prstGeom prst="rect">
            <a:avLst/>
          </a:prstGeom>
          <a:solidFill>
            <a:srgbClr val="CCE3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1800" b="1" spc="300">
                <a:solidFill>
                  <a:srgbClr val="0072BC"/>
                </a:solidFill>
                <a:latin typeface="Proxima Nova Extrabold" panose="02000506030000020004" pitchFamily="2" charset="0"/>
              </a:rPr>
              <a:t>IMPLEMENTATION MONITORING</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grpSp>
        <p:nvGrpSpPr>
          <p:cNvPr id="16" name="Group 15">
            <a:extLst>
              <a:ext uri="{FF2B5EF4-FFF2-40B4-BE49-F238E27FC236}">
                <a16:creationId xmlns:a16="http://schemas.microsoft.com/office/drawing/2014/main" id="{A047E89C-1BC4-C404-0D96-DBD021F0F083}"/>
              </a:ext>
            </a:extLst>
          </p:cNvPr>
          <p:cNvGrpSpPr/>
          <p:nvPr/>
        </p:nvGrpSpPr>
        <p:grpSpPr>
          <a:xfrm>
            <a:off x="120770" y="5255012"/>
            <a:ext cx="11969630" cy="1263089"/>
            <a:chOff x="120770" y="4600904"/>
            <a:chExt cx="11736268" cy="1263089"/>
          </a:xfrm>
        </p:grpSpPr>
        <p:sp>
          <p:nvSpPr>
            <p:cNvPr id="23" name="Text Placeholder 5">
              <a:extLst>
                <a:ext uri="{FF2B5EF4-FFF2-40B4-BE49-F238E27FC236}">
                  <a16:creationId xmlns:a16="http://schemas.microsoft.com/office/drawing/2014/main" id="{989A458E-C185-0B01-8D86-8DF557C7FCFA}"/>
                </a:ext>
              </a:extLst>
            </p:cNvPr>
            <p:cNvSpPr txBox="1">
              <a:spLocks/>
            </p:cNvSpPr>
            <p:nvPr/>
          </p:nvSpPr>
          <p:spPr>
            <a:xfrm>
              <a:off x="120770" y="4600904"/>
              <a:ext cx="11503355" cy="3066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nSpc>
                  <a:spcPct val="100000"/>
                </a:lnSpc>
                <a:buClr>
                  <a:srgbClr val="FFFF00"/>
                </a:buClr>
                <a:buNone/>
              </a:pPr>
              <a:r>
                <a:rPr lang="en-GB" sz="1400" b="1" spc="40">
                  <a:solidFill>
                    <a:schemeClr val="accent3"/>
                  </a:solidFill>
                  <a:latin typeface="Proxima Nova" panose="02000506030000020004" pitchFamily="2" charset="0"/>
                  <a:cs typeface="Calibri" panose="020F0502020204030204" pitchFamily="34" charset="0"/>
                </a:rPr>
                <a:t>BUSINESS IMPACT</a:t>
              </a:r>
              <a:endParaRPr lang="en-GB" sz="1400" b="1" strike="sngStrike" spc="40">
                <a:solidFill>
                  <a:schemeClr val="accent3"/>
                </a:solidFill>
                <a:latin typeface="Proxima Nova" panose="02000506030000020004" pitchFamily="2" charset="0"/>
                <a:cs typeface="Calibri" panose="020F0502020204030204" pitchFamily="34" charset="0"/>
              </a:endParaRPr>
            </a:p>
          </p:txBody>
        </p:sp>
        <p:grpSp>
          <p:nvGrpSpPr>
            <p:cNvPr id="33" name="Group 32">
              <a:extLst>
                <a:ext uri="{FF2B5EF4-FFF2-40B4-BE49-F238E27FC236}">
                  <a16:creationId xmlns:a16="http://schemas.microsoft.com/office/drawing/2014/main" id="{B1382831-D837-762C-17AC-B7314E121466}"/>
                </a:ext>
              </a:extLst>
            </p:cNvPr>
            <p:cNvGrpSpPr/>
            <p:nvPr/>
          </p:nvGrpSpPr>
          <p:grpSpPr>
            <a:xfrm>
              <a:off x="269064" y="5093620"/>
              <a:ext cx="11587974" cy="770373"/>
              <a:chOff x="269064" y="5093620"/>
              <a:chExt cx="13704050" cy="770373"/>
            </a:xfrm>
          </p:grpSpPr>
          <p:sp>
            <p:nvSpPr>
              <p:cNvPr id="34" name="Text Placeholder 5">
                <a:extLst>
                  <a:ext uri="{FF2B5EF4-FFF2-40B4-BE49-F238E27FC236}">
                    <a16:creationId xmlns:a16="http://schemas.microsoft.com/office/drawing/2014/main" id="{52870787-C685-6DF8-FB0C-61062027D356}"/>
                  </a:ext>
                </a:extLst>
              </p:cNvPr>
              <p:cNvSpPr txBox="1">
                <a:spLocks/>
              </p:cNvSpPr>
              <p:nvPr/>
            </p:nvSpPr>
            <p:spPr>
              <a:xfrm>
                <a:off x="269064" y="5093620"/>
                <a:ext cx="3450449" cy="567405"/>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Introduction of field templates that are accessible on tablets and smartphones. </a:t>
                </a:r>
              </a:p>
            </p:txBody>
          </p:sp>
          <p:sp>
            <p:nvSpPr>
              <p:cNvPr id="35" name="Text Placeholder 5">
                <a:extLst>
                  <a:ext uri="{FF2B5EF4-FFF2-40B4-BE49-F238E27FC236}">
                    <a16:creationId xmlns:a16="http://schemas.microsoft.com/office/drawing/2014/main" id="{C9AA30A9-46D9-7B13-9F1C-CC4DD3F61CB6}"/>
                  </a:ext>
                </a:extLst>
              </p:cNvPr>
              <p:cNvSpPr txBox="1">
                <a:spLocks/>
              </p:cNvSpPr>
              <p:nvPr/>
            </p:nvSpPr>
            <p:spPr>
              <a:xfrm>
                <a:off x="3626854" y="5093620"/>
                <a:ext cx="3533638" cy="70030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When short-comings / issues are identified, a task can be generated and assigned to the appropriate person / organization. </a:t>
                </a:r>
              </a:p>
            </p:txBody>
          </p:sp>
          <p:sp>
            <p:nvSpPr>
              <p:cNvPr id="36" name="Text Placeholder 5">
                <a:extLst>
                  <a:ext uri="{FF2B5EF4-FFF2-40B4-BE49-F238E27FC236}">
                    <a16:creationId xmlns:a16="http://schemas.microsoft.com/office/drawing/2014/main" id="{1D58D4B3-BF89-66D0-BB83-CE9FBEFABB88}"/>
                  </a:ext>
                </a:extLst>
              </p:cNvPr>
              <p:cNvSpPr txBox="1">
                <a:spLocks/>
              </p:cNvSpPr>
              <p:nvPr/>
            </p:nvSpPr>
            <p:spPr>
              <a:xfrm>
                <a:off x="7104798" y="5093620"/>
                <a:ext cx="3450449" cy="65751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Issues can be recorded out in the field when offline and later automatically synced when online.</a:t>
                </a:r>
              </a:p>
            </p:txBody>
          </p:sp>
          <p:sp>
            <p:nvSpPr>
              <p:cNvPr id="38" name="Text Placeholder 5">
                <a:extLst>
                  <a:ext uri="{FF2B5EF4-FFF2-40B4-BE49-F238E27FC236}">
                    <a16:creationId xmlns:a16="http://schemas.microsoft.com/office/drawing/2014/main" id="{2543D524-AC55-CB3A-1015-0AD90F01F385}"/>
                  </a:ext>
                </a:extLst>
              </p:cNvPr>
              <p:cNvSpPr txBox="1">
                <a:spLocks/>
              </p:cNvSpPr>
              <p:nvPr/>
            </p:nvSpPr>
            <p:spPr>
              <a:xfrm>
                <a:off x="10522665" y="5093620"/>
                <a:ext cx="3450449" cy="77037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Ongoing monitoring reduces the dependency on scheduled, announced and formal MFT visits.</a:t>
                </a:r>
              </a:p>
            </p:txBody>
          </p:sp>
        </p:grpSp>
      </p:grpSp>
      <p:grpSp>
        <p:nvGrpSpPr>
          <p:cNvPr id="70" name="Group 69">
            <a:extLst>
              <a:ext uri="{FF2B5EF4-FFF2-40B4-BE49-F238E27FC236}">
                <a16:creationId xmlns:a16="http://schemas.microsoft.com/office/drawing/2014/main" id="{52F7721C-614D-F8EC-395C-7FA917C4A344}"/>
              </a:ext>
            </a:extLst>
          </p:cNvPr>
          <p:cNvGrpSpPr/>
          <p:nvPr/>
        </p:nvGrpSpPr>
        <p:grpSpPr>
          <a:xfrm>
            <a:off x="10824856" y="441395"/>
            <a:ext cx="1143788" cy="1033155"/>
            <a:chOff x="10824856" y="250895"/>
            <a:chExt cx="1143788" cy="1033155"/>
          </a:xfrm>
        </p:grpSpPr>
        <p:pic>
          <p:nvPicPr>
            <p:cNvPr id="71" name="Picture 70">
              <a:extLst>
                <a:ext uri="{FF2B5EF4-FFF2-40B4-BE49-F238E27FC236}">
                  <a16:creationId xmlns:a16="http://schemas.microsoft.com/office/drawing/2014/main" id="{65928D8F-2B62-8387-6A4D-A25E9907E0F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72" name="Picture 71">
              <a:extLst>
                <a:ext uri="{FF2B5EF4-FFF2-40B4-BE49-F238E27FC236}">
                  <a16:creationId xmlns:a16="http://schemas.microsoft.com/office/drawing/2014/main" id="{C5B12C3A-4F79-C3BA-FBC9-918676118A74}"/>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73" name="TextBox 72">
              <a:extLst>
                <a:ext uri="{FF2B5EF4-FFF2-40B4-BE49-F238E27FC236}">
                  <a16:creationId xmlns:a16="http://schemas.microsoft.com/office/drawing/2014/main" id="{ED18B9B2-628F-1B18-F7B3-67805D2352FB}"/>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74" name="TextBox 73">
              <a:extLst>
                <a:ext uri="{FF2B5EF4-FFF2-40B4-BE49-F238E27FC236}">
                  <a16:creationId xmlns:a16="http://schemas.microsoft.com/office/drawing/2014/main" id="{C5BCBB6D-313A-86C8-41A1-0EFCA27BE390}"/>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75" name="Rectangle: Rounded Corners 74">
              <a:extLst>
                <a:ext uri="{FF2B5EF4-FFF2-40B4-BE49-F238E27FC236}">
                  <a16:creationId xmlns:a16="http://schemas.microsoft.com/office/drawing/2014/main" id="{65D07CBB-9C2C-75DC-1B2F-D347C7392A47}"/>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76" name="Freeform 540">
              <a:extLst>
                <a:ext uri="{FF2B5EF4-FFF2-40B4-BE49-F238E27FC236}">
                  <a16:creationId xmlns:a16="http://schemas.microsoft.com/office/drawing/2014/main" id="{C9274E0D-8600-5765-6185-A8386065957D}"/>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77" name="TextBox 76">
              <a:extLst>
                <a:ext uri="{FF2B5EF4-FFF2-40B4-BE49-F238E27FC236}">
                  <a16:creationId xmlns:a16="http://schemas.microsoft.com/office/drawing/2014/main" id="{D3332967-254E-C664-E1CC-2C2486B67D74}"/>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78" name="Group 77">
              <a:extLst>
                <a:ext uri="{FF2B5EF4-FFF2-40B4-BE49-F238E27FC236}">
                  <a16:creationId xmlns:a16="http://schemas.microsoft.com/office/drawing/2014/main" id="{1BC9DB78-BA1F-84A6-F638-9973C600148A}"/>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80" name="Freeform 35">
                <a:extLst>
                  <a:ext uri="{FF2B5EF4-FFF2-40B4-BE49-F238E27FC236}">
                    <a16:creationId xmlns:a16="http://schemas.microsoft.com/office/drawing/2014/main" id="{3BF89989-204C-46F9-FDD3-911562EA2AD0}"/>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81" name="Freeform 36">
                <a:extLst>
                  <a:ext uri="{FF2B5EF4-FFF2-40B4-BE49-F238E27FC236}">
                    <a16:creationId xmlns:a16="http://schemas.microsoft.com/office/drawing/2014/main" id="{E7E8995C-E229-B006-9879-1570991E93F6}"/>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79" name="TextBox 78">
              <a:extLst>
                <a:ext uri="{FF2B5EF4-FFF2-40B4-BE49-F238E27FC236}">
                  <a16:creationId xmlns:a16="http://schemas.microsoft.com/office/drawing/2014/main" id="{ED00D962-8857-7032-B1B3-71E28534C48A}"/>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2" name="Isosceles Triangle 1">
            <a:extLst>
              <a:ext uri="{FF2B5EF4-FFF2-40B4-BE49-F238E27FC236}">
                <a16:creationId xmlns:a16="http://schemas.microsoft.com/office/drawing/2014/main" id="{CA10D5DC-171B-B482-53A7-23085D4648CC}"/>
              </a:ext>
            </a:extLst>
          </p:cNvPr>
          <p:cNvSpPr/>
          <p:nvPr/>
        </p:nvSpPr>
        <p:spPr bwMode="gray">
          <a:xfrm rot="5400000">
            <a:off x="2387366" y="3278334"/>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 name="Isosceles Triangle 3">
            <a:extLst>
              <a:ext uri="{FF2B5EF4-FFF2-40B4-BE49-F238E27FC236}">
                <a16:creationId xmlns:a16="http://schemas.microsoft.com/office/drawing/2014/main" id="{E9D2D66A-4C5E-4322-FABA-3C6972BCE006}"/>
              </a:ext>
            </a:extLst>
          </p:cNvPr>
          <p:cNvSpPr/>
          <p:nvPr/>
        </p:nvSpPr>
        <p:spPr bwMode="gray">
          <a:xfrm rot="5400000">
            <a:off x="8326022" y="3278334"/>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6" name="Isosceles Triangle 5">
            <a:extLst>
              <a:ext uri="{FF2B5EF4-FFF2-40B4-BE49-F238E27FC236}">
                <a16:creationId xmlns:a16="http://schemas.microsoft.com/office/drawing/2014/main" id="{42981BF2-2E1E-8E01-451D-A9ACCA714DE4}"/>
              </a:ext>
            </a:extLst>
          </p:cNvPr>
          <p:cNvSpPr/>
          <p:nvPr/>
        </p:nvSpPr>
        <p:spPr bwMode="gray">
          <a:xfrm rot="5400000">
            <a:off x="5356694" y="3278334"/>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 name="Text Placeholder 5">
            <a:extLst>
              <a:ext uri="{FF2B5EF4-FFF2-40B4-BE49-F238E27FC236}">
                <a16:creationId xmlns:a16="http://schemas.microsoft.com/office/drawing/2014/main" id="{9E725C77-AAF9-6013-BCB0-BCDCC25DBAC9}"/>
              </a:ext>
            </a:extLst>
          </p:cNvPr>
          <p:cNvSpPr txBox="1">
            <a:spLocks/>
          </p:cNvSpPr>
          <p:nvPr/>
        </p:nvSpPr>
        <p:spPr>
          <a:xfrm>
            <a:off x="7097740" y="2175768"/>
            <a:ext cx="1779755" cy="258566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assignee attaches documents, adds notes and updates the status with the relevant status (Dispute Issue if not in agreement with the issue or Mark Ready to Inspect if actions are taken).</a:t>
            </a:r>
            <a:r>
              <a:rPr lang="en-GB" sz="1000" strike="sngStrike">
                <a:latin typeface="Proxima Nova" panose="02000506030000020004" pitchFamily="2" charset="0"/>
                <a:cs typeface="Calibri" panose="020F0502020204030204" pitchFamily="34" charset="0"/>
              </a:rPr>
              <a:t>. </a:t>
            </a:r>
            <a:r>
              <a:rPr lang="en-GB" sz="1000">
                <a:latin typeface="Proxima Nova" panose="02000506030000020004" pitchFamily="2" charset="0"/>
                <a:cs typeface="Calibri" panose="020F0502020204030204" pitchFamily="34" charset="0"/>
              </a:rPr>
              <a:t>The assignee can also edit in the issue and reassign it.</a:t>
            </a:r>
            <a:endParaRPr lang="en-GB" sz="1000" strike="sngStrike">
              <a:latin typeface="Proxima Nova" panose="02000506030000020004" pitchFamily="2"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BC9FCEBB-548D-41F4-8F37-8202F8B382FF}"/>
              </a:ext>
            </a:extLst>
          </p:cNvPr>
          <p:cNvSpPr/>
          <p:nvPr/>
        </p:nvSpPr>
        <p:spPr bwMode="gray">
          <a:xfrm>
            <a:off x="6357495" y="2175771"/>
            <a:ext cx="2520000" cy="256266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 name="Ovale 10">
            <a:extLst>
              <a:ext uri="{FF2B5EF4-FFF2-40B4-BE49-F238E27FC236}">
                <a16:creationId xmlns:a16="http://schemas.microsoft.com/office/drawing/2014/main" id="{542DBE25-CD19-5981-022B-97A49083388E}"/>
              </a:ext>
            </a:extLst>
          </p:cNvPr>
          <p:cNvSpPr/>
          <p:nvPr/>
        </p:nvSpPr>
        <p:spPr bwMode="gray">
          <a:xfrm>
            <a:off x="6219661" y="259393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3</a:t>
            </a:r>
          </a:p>
        </p:txBody>
      </p:sp>
      <p:sp>
        <p:nvSpPr>
          <p:cNvPr id="13" name="Text Placeholder 5">
            <a:extLst>
              <a:ext uri="{FF2B5EF4-FFF2-40B4-BE49-F238E27FC236}">
                <a16:creationId xmlns:a16="http://schemas.microsoft.com/office/drawing/2014/main" id="{4A209212-B07E-52E8-57BE-A9B12DBDC01E}"/>
              </a:ext>
            </a:extLst>
          </p:cNvPr>
          <p:cNvSpPr txBox="1">
            <a:spLocks/>
          </p:cNvSpPr>
          <p:nvPr/>
        </p:nvSpPr>
        <p:spPr>
          <a:xfrm>
            <a:off x="1062414" y="2175769"/>
            <a:ext cx="1849717" cy="256265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During the implementation monitoring, UNHCR or a partner (as an initiator) can raise a recommendation or an appreciation using Field “Issues” by selecting the “Issue” type “Implementation Monitoring”. </a:t>
            </a:r>
          </a:p>
        </p:txBody>
      </p:sp>
      <p:sp>
        <p:nvSpPr>
          <p:cNvPr id="15" name="Rectangle: Rounded Corners 14">
            <a:extLst>
              <a:ext uri="{FF2B5EF4-FFF2-40B4-BE49-F238E27FC236}">
                <a16:creationId xmlns:a16="http://schemas.microsoft.com/office/drawing/2014/main" id="{14F0DFF8-757C-C15B-CB3D-9468A59B578C}"/>
              </a:ext>
            </a:extLst>
          </p:cNvPr>
          <p:cNvSpPr/>
          <p:nvPr/>
        </p:nvSpPr>
        <p:spPr bwMode="gray">
          <a:xfrm>
            <a:off x="373006" y="2175771"/>
            <a:ext cx="2520000" cy="256266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6" name="Ovale 10">
            <a:extLst>
              <a:ext uri="{FF2B5EF4-FFF2-40B4-BE49-F238E27FC236}">
                <a16:creationId xmlns:a16="http://schemas.microsoft.com/office/drawing/2014/main" id="{FA1BB606-EA73-FF37-D7A4-4C8C4AA2BF1D}"/>
              </a:ext>
            </a:extLst>
          </p:cNvPr>
          <p:cNvSpPr/>
          <p:nvPr/>
        </p:nvSpPr>
        <p:spPr bwMode="gray">
          <a:xfrm>
            <a:off x="235172" y="259393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1</a:t>
            </a:r>
          </a:p>
        </p:txBody>
      </p:sp>
      <p:sp>
        <p:nvSpPr>
          <p:cNvPr id="37" name="Text Placeholder 5">
            <a:extLst>
              <a:ext uri="{FF2B5EF4-FFF2-40B4-BE49-F238E27FC236}">
                <a16:creationId xmlns:a16="http://schemas.microsoft.com/office/drawing/2014/main" id="{E883DBB9-DAD0-AC8D-9DCF-F2A3A37C484F}"/>
              </a:ext>
            </a:extLst>
          </p:cNvPr>
          <p:cNvSpPr txBox="1">
            <a:spLocks/>
          </p:cNvSpPr>
          <p:nvPr/>
        </p:nvSpPr>
        <p:spPr>
          <a:xfrm>
            <a:off x="4127251" y="2175768"/>
            <a:ext cx="1757997" cy="256265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partner or UNHCR, as the assignee (Field Administrator), receives a summary email notification at the end of the day that a recommended/appreciation action is assigned to their organization.</a:t>
            </a:r>
          </a:p>
        </p:txBody>
      </p:sp>
      <p:sp>
        <p:nvSpPr>
          <p:cNvPr id="44" name="Rectangle: Rounded Corners 43">
            <a:extLst>
              <a:ext uri="{FF2B5EF4-FFF2-40B4-BE49-F238E27FC236}">
                <a16:creationId xmlns:a16="http://schemas.microsoft.com/office/drawing/2014/main" id="{762A5AEE-C2EA-55E7-FB12-2BA30D2F95D1}"/>
              </a:ext>
            </a:extLst>
          </p:cNvPr>
          <p:cNvSpPr/>
          <p:nvPr/>
        </p:nvSpPr>
        <p:spPr bwMode="gray">
          <a:xfrm>
            <a:off x="3365250" y="2175771"/>
            <a:ext cx="2520000" cy="256266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5" name="Ovale 10">
            <a:extLst>
              <a:ext uri="{FF2B5EF4-FFF2-40B4-BE49-F238E27FC236}">
                <a16:creationId xmlns:a16="http://schemas.microsoft.com/office/drawing/2014/main" id="{C09001F3-99E2-58F5-B7DB-C20B73FA6FCB}"/>
              </a:ext>
            </a:extLst>
          </p:cNvPr>
          <p:cNvSpPr/>
          <p:nvPr/>
        </p:nvSpPr>
        <p:spPr bwMode="gray">
          <a:xfrm>
            <a:off x="3227417" y="2593938"/>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2</a:t>
            </a:r>
          </a:p>
        </p:txBody>
      </p:sp>
      <p:sp>
        <p:nvSpPr>
          <p:cNvPr id="47" name="Text Placeholder 5">
            <a:extLst>
              <a:ext uri="{FF2B5EF4-FFF2-40B4-BE49-F238E27FC236}">
                <a16:creationId xmlns:a16="http://schemas.microsoft.com/office/drawing/2014/main" id="{80DAF253-867A-69D5-C614-4346777C1BA2}"/>
              </a:ext>
            </a:extLst>
          </p:cNvPr>
          <p:cNvSpPr txBox="1">
            <a:spLocks/>
          </p:cNvSpPr>
          <p:nvPr/>
        </p:nvSpPr>
        <p:spPr>
          <a:xfrm>
            <a:off x="10036629" y="2175771"/>
            <a:ext cx="1816228" cy="256265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initiator (Field Administrator) receives a summary email notification at the end of the day that action has been taken. </a:t>
            </a:r>
          </a:p>
          <a:p>
            <a:pPr marL="0" indent="0">
              <a:lnSpc>
                <a:spcPct val="100000"/>
              </a:lnSpc>
              <a:buNone/>
            </a:pPr>
            <a:r>
              <a:rPr lang="en-GB" sz="1000">
                <a:latin typeface="Proxima Nova" panose="02000506030000020004" pitchFamily="2" charset="0"/>
                <a:cs typeface="Calibri" panose="020F0502020204030204" pitchFamily="34" charset="0"/>
              </a:rPr>
              <a:t>a) If the initiator is satisfied with the action taken, they close the “Issue”. </a:t>
            </a:r>
          </a:p>
          <a:p>
            <a:pPr marL="0" indent="0">
              <a:lnSpc>
                <a:spcPct val="100000"/>
              </a:lnSpc>
              <a:buNone/>
            </a:pPr>
            <a:r>
              <a:rPr lang="en-GB" sz="1000">
                <a:latin typeface="Proxima Nova" panose="02000506030000020004" pitchFamily="2" charset="0"/>
                <a:cs typeface="Calibri" panose="020F0502020204030204" pitchFamily="34" charset="0"/>
              </a:rPr>
              <a:t>b) If the assignee does not agree with the recommendation, they can assign it to become “in dispute”. </a:t>
            </a:r>
            <a:endParaRPr lang="en-GB" sz="1000" strike="sngStrike">
              <a:latin typeface="Proxima Nova" panose="02000506030000020004" pitchFamily="2"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667D6325-E603-13B4-63FE-63AB6B7E3B30}"/>
              </a:ext>
            </a:extLst>
          </p:cNvPr>
          <p:cNvSpPr/>
          <p:nvPr/>
        </p:nvSpPr>
        <p:spPr bwMode="gray">
          <a:xfrm>
            <a:off x="9349740" y="2178245"/>
            <a:ext cx="2520000" cy="2562660"/>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9" name="Ovale 10">
            <a:extLst>
              <a:ext uri="{FF2B5EF4-FFF2-40B4-BE49-F238E27FC236}">
                <a16:creationId xmlns:a16="http://schemas.microsoft.com/office/drawing/2014/main" id="{B4A452B6-70CF-D0F5-B458-E58228144D4D}"/>
              </a:ext>
            </a:extLst>
          </p:cNvPr>
          <p:cNvSpPr/>
          <p:nvPr/>
        </p:nvSpPr>
        <p:spPr bwMode="gray">
          <a:xfrm>
            <a:off x="9211907" y="2596412"/>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4</a:t>
            </a:r>
          </a:p>
        </p:txBody>
      </p:sp>
      <p:pic>
        <p:nvPicPr>
          <p:cNvPr id="51" name="Picture 50" descr="Icon&#10;&#10;Description automatically generated">
            <a:extLst>
              <a:ext uri="{FF2B5EF4-FFF2-40B4-BE49-F238E27FC236}">
                <a16:creationId xmlns:a16="http://schemas.microsoft.com/office/drawing/2014/main" id="{E8CD4FBF-9298-555A-4C2C-E6F2DB27D5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15" y="3139635"/>
            <a:ext cx="583100" cy="583100"/>
          </a:xfrm>
          <a:prstGeom prst="rect">
            <a:avLst/>
          </a:prstGeom>
        </p:spPr>
      </p:pic>
      <p:pic>
        <p:nvPicPr>
          <p:cNvPr id="52" name="Picture 51" descr="Text&#10;&#10;Description automatically generated with low confidence">
            <a:extLst>
              <a:ext uri="{FF2B5EF4-FFF2-40B4-BE49-F238E27FC236}">
                <a16:creationId xmlns:a16="http://schemas.microsoft.com/office/drawing/2014/main" id="{CEFDC5A0-CD5E-8195-C4F7-5CC092439A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9438" y="3120283"/>
            <a:ext cx="587169" cy="587169"/>
          </a:xfrm>
          <a:prstGeom prst="rect">
            <a:avLst/>
          </a:prstGeom>
        </p:spPr>
      </p:pic>
      <p:pic>
        <p:nvPicPr>
          <p:cNvPr id="53" name="Picture 52" descr="Icon&#10;&#10;Description automatically generated">
            <a:extLst>
              <a:ext uri="{FF2B5EF4-FFF2-40B4-BE49-F238E27FC236}">
                <a16:creationId xmlns:a16="http://schemas.microsoft.com/office/drawing/2014/main" id="{BCC1B5A2-AB90-82B5-2E81-61FF55A969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0341" y="3133244"/>
            <a:ext cx="530115" cy="530115"/>
          </a:xfrm>
          <a:prstGeom prst="rect">
            <a:avLst/>
          </a:prstGeom>
        </p:spPr>
      </p:pic>
      <p:sp>
        <p:nvSpPr>
          <p:cNvPr id="54" name="Freeform 44">
            <a:extLst>
              <a:ext uri="{FF2B5EF4-FFF2-40B4-BE49-F238E27FC236}">
                <a16:creationId xmlns:a16="http://schemas.microsoft.com/office/drawing/2014/main" id="{642C6D3C-E2BA-6E52-CE1A-19AC7056EC72}"/>
              </a:ext>
            </a:extLst>
          </p:cNvPr>
          <p:cNvSpPr>
            <a:spLocks noChangeArrowheads="1"/>
          </p:cNvSpPr>
          <p:nvPr/>
        </p:nvSpPr>
        <p:spPr bwMode="auto">
          <a:xfrm>
            <a:off x="9541209" y="3154556"/>
            <a:ext cx="413573" cy="406394"/>
          </a:xfrm>
          <a:custGeom>
            <a:avLst/>
            <a:gdLst>
              <a:gd name="connsiteX0" fmla="*/ 94021 w 428696"/>
              <a:gd name="connsiteY0" fmla="*/ 388143 h 547663"/>
              <a:gd name="connsiteX1" fmla="*/ 104604 w 428696"/>
              <a:gd name="connsiteY1" fmla="*/ 533287 h 547663"/>
              <a:gd name="connsiteX2" fmla="*/ 325619 w 428696"/>
              <a:gd name="connsiteY2" fmla="*/ 533287 h 547663"/>
              <a:gd name="connsiteX3" fmla="*/ 329690 w 428696"/>
              <a:gd name="connsiteY3" fmla="*/ 476616 h 547663"/>
              <a:gd name="connsiteX4" fmla="*/ 336202 w 428696"/>
              <a:gd name="connsiteY4" fmla="*/ 388143 h 547663"/>
              <a:gd name="connsiteX5" fmla="*/ 203036 w 428696"/>
              <a:gd name="connsiteY5" fmla="*/ 318058 h 547663"/>
              <a:gd name="connsiteX6" fmla="*/ 196447 w 428696"/>
              <a:gd name="connsiteY6" fmla="*/ 375149 h 547663"/>
              <a:gd name="connsiteX7" fmla="*/ 235569 w 428696"/>
              <a:gd name="connsiteY7" fmla="*/ 375149 h 547663"/>
              <a:gd name="connsiteX8" fmla="*/ 228980 w 428696"/>
              <a:gd name="connsiteY8" fmla="*/ 318058 h 547663"/>
              <a:gd name="connsiteX9" fmla="*/ 215802 w 428696"/>
              <a:gd name="connsiteY9" fmla="*/ 320933 h 547663"/>
              <a:gd name="connsiteX10" fmla="*/ 203036 w 428696"/>
              <a:gd name="connsiteY10" fmla="*/ 318058 h 547663"/>
              <a:gd name="connsiteX11" fmla="*/ 255671 w 428696"/>
              <a:gd name="connsiteY11" fmla="*/ 283918 h 547663"/>
              <a:gd name="connsiteX12" fmla="*/ 241370 w 428696"/>
              <a:gd name="connsiteY12" fmla="*/ 305443 h 547663"/>
              <a:gd name="connsiteX13" fmla="*/ 249542 w 428696"/>
              <a:gd name="connsiteY13" fmla="*/ 374487 h 547663"/>
              <a:gd name="connsiteX14" fmla="*/ 344743 w 428696"/>
              <a:gd name="connsiteY14" fmla="*/ 374487 h 547663"/>
              <a:gd name="connsiteX15" fmla="*/ 350055 w 428696"/>
              <a:gd name="connsiteY15" fmla="*/ 376518 h 547663"/>
              <a:gd name="connsiteX16" fmla="*/ 351689 w 428696"/>
              <a:gd name="connsiteY16" fmla="*/ 381798 h 547663"/>
              <a:gd name="connsiteX17" fmla="*/ 345152 w 428696"/>
              <a:gd name="connsiteY17" fmla="*/ 467899 h 547663"/>
              <a:gd name="connsiteX18" fmla="*/ 361904 w 428696"/>
              <a:gd name="connsiteY18" fmla="*/ 463026 h 547663"/>
              <a:gd name="connsiteX19" fmla="*/ 370893 w 428696"/>
              <a:gd name="connsiteY19" fmla="*/ 467899 h 547663"/>
              <a:gd name="connsiteX20" fmla="*/ 366398 w 428696"/>
              <a:gd name="connsiteY20" fmla="*/ 476428 h 547663"/>
              <a:gd name="connsiteX21" fmla="*/ 343926 w 428696"/>
              <a:gd name="connsiteY21" fmla="*/ 482927 h 547663"/>
              <a:gd name="connsiteX22" fmla="*/ 340657 w 428696"/>
              <a:gd name="connsiteY22" fmla="*/ 533288 h 547663"/>
              <a:gd name="connsiteX23" fmla="*/ 394182 w 428696"/>
              <a:gd name="connsiteY23" fmla="*/ 533288 h 547663"/>
              <a:gd name="connsiteX24" fmla="*/ 410935 w 428696"/>
              <a:gd name="connsiteY24" fmla="*/ 525571 h 547663"/>
              <a:gd name="connsiteX25" fmla="*/ 415838 w 428696"/>
              <a:gd name="connsiteY25" fmla="*/ 508513 h 547663"/>
              <a:gd name="connsiteX26" fmla="*/ 399903 w 428696"/>
              <a:gd name="connsiteY26" fmla="*/ 393982 h 547663"/>
              <a:gd name="connsiteX27" fmla="*/ 272423 w 428696"/>
              <a:gd name="connsiteY27" fmla="*/ 283918 h 547663"/>
              <a:gd name="connsiteX28" fmla="*/ 192854 w 428696"/>
              <a:gd name="connsiteY28" fmla="*/ 283918 h 547663"/>
              <a:gd name="connsiteX29" fmla="*/ 203824 w 428696"/>
              <a:gd name="connsiteY29" fmla="*/ 300721 h 547663"/>
              <a:gd name="connsiteX30" fmla="*/ 215606 w 428696"/>
              <a:gd name="connsiteY30" fmla="*/ 306868 h 547663"/>
              <a:gd name="connsiteX31" fmla="*/ 227794 w 428696"/>
              <a:gd name="connsiteY31" fmla="*/ 300721 h 547663"/>
              <a:gd name="connsiteX32" fmla="*/ 239170 w 428696"/>
              <a:gd name="connsiteY32" fmla="*/ 283918 h 547663"/>
              <a:gd name="connsiteX33" fmla="*/ 158854 w 428696"/>
              <a:gd name="connsiteY33" fmla="*/ 283918 h 547663"/>
              <a:gd name="connsiteX34" fmla="*/ 32077 w 428696"/>
              <a:gd name="connsiteY34" fmla="*/ 393982 h 547663"/>
              <a:gd name="connsiteX35" fmla="*/ 16179 w 428696"/>
              <a:gd name="connsiteY35" fmla="*/ 508513 h 547663"/>
              <a:gd name="connsiteX36" fmla="*/ 21478 w 428696"/>
              <a:gd name="connsiteY36" fmla="*/ 525571 h 547663"/>
              <a:gd name="connsiteX37" fmla="*/ 37784 w 428696"/>
              <a:gd name="connsiteY37" fmla="*/ 533288 h 547663"/>
              <a:gd name="connsiteX38" fmla="*/ 91185 w 428696"/>
              <a:gd name="connsiteY38" fmla="*/ 533288 h 547663"/>
              <a:gd name="connsiteX39" fmla="*/ 88332 w 428696"/>
              <a:gd name="connsiteY39" fmla="*/ 495517 h 547663"/>
              <a:gd name="connsiteX40" fmla="*/ 63466 w 428696"/>
              <a:gd name="connsiteY40" fmla="*/ 488206 h 547663"/>
              <a:gd name="connsiteX41" fmla="*/ 58574 w 428696"/>
              <a:gd name="connsiteY41" fmla="*/ 478865 h 547663"/>
              <a:gd name="connsiteX42" fmla="*/ 67542 w 428696"/>
              <a:gd name="connsiteY42" fmla="*/ 474398 h 547663"/>
              <a:gd name="connsiteX43" fmla="*/ 87109 w 428696"/>
              <a:gd name="connsiteY43" fmla="*/ 480084 h 547663"/>
              <a:gd name="connsiteX44" fmla="*/ 80179 w 428696"/>
              <a:gd name="connsiteY44" fmla="*/ 381798 h 547663"/>
              <a:gd name="connsiteX45" fmla="*/ 81810 w 428696"/>
              <a:gd name="connsiteY45" fmla="*/ 376518 h 547663"/>
              <a:gd name="connsiteX46" fmla="*/ 87109 w 428696"/>
              <a:gd name="connsiteY46" fmla="*/ 374487 h 547663"/>
              <a:gd name="connsiteX47" fmla="*/ 182498 w 428696"/>
              <a:gd name="connsiteY47" fmla="*/ 374487 h 547663"/>
              <a:gd name="connsiteX48" fmla="*/ 190650 w 428696"/>
              <a:gd name="connsiteY48" fmla="*/ 305850 h 547663"/>
              <a:gd name="connsiteX49" fmla="*/ 175568 w 428696"/>
              <a:gd name="connsiteY49" fmla="*/ 283918 h 547663"/>
              <a:gd name="connsiteX50" fmla="*/ 157200 w 428696"/>
              <a:gd name="connsiteY50" fmla="*/ 269543 h 547663"/>
              <a:gd name="connsiteX51" fmla="*/ 177970 w 428696"/>
              <a:gd name="connsiteY51" fmla="*/ 269543 h 547663"/>
              <a:gd name="connsiteX52" fmla="*/ 271228 w 428696"/>
              <a:gd name="connsiteY52" fmla="*/ 269543 h 547663"/>
              <a:gd name="connsiteX53" fmla="*/ 412540 w 428696"/>
              <a:gd name="connsiteY53" fmla="*/ 391932 h 547663"/>
              <a:gd name="connsiteX54" fmla="*/ 428422 w 428696"/>
              <a:gd name="connsiteY54" fmla="*/ 506189 h 547663"/>
              <a:gd name="connsiteX55" fmla="*/ 419870 w 428696"/>
              <a:gd name="connsiteY55" fmla="*/ 535059 h 547663"/>
              <a:gd name="connsiteX56" fmla="*/ 392585 w 428696"/>
              <a:gd name="connsiteY56" fmla="*/ 547663 h 547663"/>
              <a:gd name="connsiteX57" fmla="*/ 331499 w 428696"/>
              <a:gd name="connsiteY57" fmla="*/ 547663 h 547663"/>
              <a:gd name="connsiteX58" fmla="*/ 97336 w 428696"/>
              <a:gd name="connsiteY58" fmla="*/ 547663 h 547663"/>
              <a:gd name="connsiteX59" fmla="*/ 36250 w 428696"/>
              <a:gd name="connsiteY59" fmla="*/ 547663 h 547663"/>
              <a:gd name="connsiteX60" fmla="*/ 8965 w 428696"/>
              <a:gd name="connsiteY60" fmla="*/ 535059 h 547663"/>
              <a:gd name="connsiteX61" fmla="*/ 413 w 428696"/>
              <a:gd name="connsiteY61" fmla="*/ 506189 h 547663"/>
              <a:gd name="connsiteX62" fmla="*/ 16295 w 428696"/>
              <a:gd name="connsiteY62" fmla="*/ 391932 h 547663"/>
              <a:gd name="connsiteX63" fmla="*/ 157200 w 428696"/>
              <a:gd name="connsiteY63" fmla="*/ 269543 h 547663"/>
              <a:gd name="connsiteX64" fmla="*/ 234264 w 428696"/>
              <a:gd name="connsiteY64" fmla="*/ 73751 h 547663"/>
              <a:gd name="connsiteX65" fmla="*/ 169477 w 428696"/>
              <a:gd name="connsiteY65" fmla="*/ 94124 h 547663"/>
              <a:gd name="connsiteX66" fmla="*/ 107950 w 428696"/>
              <a:gd name="connsiteY66" fmla="*/ 99014 h 547663"/>
              <a:gd name="connsiteX67" fmla="*/ 104690 w 428696"/>
              <a:gd name="connsiteY67" fmla="*/ 124684 h 547663"/>
              <a:gd name="connsiteX68" fmla="*/ 215113 w 428696"/>
              <a:gd name="connsiteY68" fmla="*/ 235107 h 547663"/>
              <a:gd name="connsiteX69" fmla="*/ 325944 w 428696"/>
              <a:gd name="connsiteY69" fmla="*/ 124684 h 547663"/>
              <a:gd name="connsiteX70" fmla="*/ 322684 w 428696"/>
              <a:gd name="connsiteY70" fmla="*/ 100236 h 547663"/>
              <a:gd name="connsiteX71" fmla="*/ 321054 w 428696"/>
              <a:gd name="connsiteY71" fmla="*/ 100236 h 547663"/>
              <a:gd name="connsiteX72" fmla="*/ 313720 w 428696"/>
              <a:gd name="connsiteY72" fmla="*/ 100236 h 547663"/>
              <a:gd name="connsiteX73" fmla="*/ 235487 w 428696"/>
              <a:gd name="connsiteY73" fmla="*/ 74566 h 547663"/>
              <a:gd name="connsiteX74" fmla="*/ 285605 w 428696"/>
              <a:gd name="connsiteY74" fmla="*/ 39524 h 547663"/>
              <a:gd name="connsiteX75" fmla="*/ 247303 w 428696"/>
              <a:gd name="connsiteY75" fmla="*/ 65602 h 547663"/>
              <a:gd name="connsiteX76" fmla="*/ 318609 w 428696"/>
              <a:gd name="connsiteY76" fmla="*/ 85568 h 547663"/>
              <a:gd name="connsiteX77" fmla="*/ 285605 w 428696"/>
              <a:gd name="connsiteY77" fmla="*/ 39524 h 547663"/>
              <a:gd name="connsiteX78" fmla="*/ 215113 w 428696"/>
              <a:gd name="connsiteY78" fmla="*/ 14261 h 547663"/>
              <a:gd name="connsiteX79" fmla="*/ 112840 w 428696"/>
              <a:gd name="connsiteY79" fmla="*/ 84753 h 547663"/>
              <a:gd name="connsiteX80" fmla="*/ 168662 w 428696"/>
              <a:gd name="connsiteY80" fmla="*/ 79863 h 547663"/>
              <a:gd name="connsiteX81" fmla="*/ 234264 w 428696"/>
              <a:gd name="connsiteY81" fmla="*/ 57045 h 547663"/>
              <a:gd name="connsiteX82" fmla="*/ 273381 w 428696"/>
              <a:gd name="connsiteY82" fmla="*/ 30967 h 547663"/>
              <a:gd name="connsiteX83" fmla="*/ 215113 w 428696"/>
              <a:gd name="connsiteY83" fmla="*/ 14261 h 547663"/>
              <a:gd name="connsiteX84" fmla="*/ 215113 w 428696"/>
              <a:gd name="connsiteY84" fmla="*/ 0 h 547663"/>
              <a:gd name="connsiteX85" fmla="*/ 334908 w 428696"/>
              <a:gd name="connsiteY85" fmla="*/ 90457 h 547663"/>
              <a:gd name="connsiteX86" fmla="*/ 335315 w 428696"/>
              <a:gd name="connsiteY86" fmla="*/ 90865 h 547663"/>
              <a:gd name="connsiteX87" fmla="*/ 339798 w 428696"/>
              <a:gd name="connsiteY87" fmla="*/ 124684 h 547663"/>
              <a:gd name="connsiteX88" fmla="*/ 215113 w 428696"/>
              <a:gd name="connsiteY88" fmla="*/ 249369 h 547663"/>
              <a:gd name="connsiteX89" fmla="*/ 90429 w 428696"/>
              <a:gd name="connsiteY89" fmla="*/ 124684 h 547663"/>
              <a:gd name="connsiteX90" fmla="*/ 95319 w 428696"/>
              <a:gd name="connsiteY90" fmla="*/ 90457 h 547663"/>
              <a:gd name="connsiteX91" fmla="*/ 215113 w 428696"/>
              <a:gd name="connsiteY91" fmla="*/ 0 h 5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8696" h="547663">
                <a:moveTo>
                  <a:pt x="94021" y="388143"/>
                </a:moveTo>
                <a:lnTo>
                  <a:pt x="104604" y="533287"/>
                </a:lnTo>
                <a:lnTo>
                  <a:pt x="325619" y="533287"/>
                </a:lnTo>
                <a:lnTo>
                  <a:pt x="329690" y="476616"/>
                </a:lnTo>
                <a:lnTo>
                  <a:pt x="336202" y="388143"/>
                </a:lnTo>
                <a:close/>
                <a:moveTo>
                  <a:pt x="203036" y="318058"/>
                </a:moveTo>
                <a:lnTo>
                  <a:pt x="196447" y="375149"/>
                </a:lnTo>
                <a:lnTo>
                  <a:pt x="235569" y="375149"/>
                </a:lnTo>
                <a:lnTo>
                  <a:pt x="228980" y="318058"/>
                </a:lnTo>
                <a:cubicBezTo>
                  <a:pt x="225274" y="319701"/>
                  <a:pt x="220744" y="320933"/>
                  <a:pt x="215802" y="320933"/>
                </a:cubicBezTo>
                <a:cubicBezTo>
                  <a:pt x="211272" y="320933"/>
                  <a:pt x="207154" y="319701"/>
                  <a:pt x="203036" y="318058"/>
                </a:cubicBezTo>
                <a:close/>
                <a:moveTo>
                  <a:pt x="255671" y="283918"/>
                </a:moveTo>
                <a:lnTo>
                  <a:pt x="241370" y="305443"/>
                </a:lnTo>
                <a:lnTo>
                  <a:pt x="249542" y="374487"/>
                </a:lnTo>
                <a:lnTo>
                  <a:pt x="344743" y="374487"/>
                </a:lnTo>
                <a:cubicBezTo>
                  <a:pt x="346378" y="374487"/>
                  <a:pt x="348420" y="375300"/>
                  <a:pt x="350055" y="376518"/>
                </a:cubicBezTo>
                <a:cubicBezTo>
                  <a:pt x="351281" y="378143"/>
                  <a:pt x="352098" y="379767"/>
                  <a:pt x="351689" y="381798"/>
                </a:cubicBezTo>
                <a:lnTo>
                  <a:pt x="345152" y="467899"/>
                </a:lnTo>
                <a:lnTo>
                  <a:pt x="361904" y="463026"/>
                </a:lnTo>
                <a:cubicBezTo>
                  <a:pt x="365990" y="461807"/>
                  <a:pt x="370076" y="463838"/>
                  <a:pt x="370893" y="467899"/>
                </a:cubicBezTo>
                <a:cubicBezTo>
                  <a:pt x="372119" y="471555"/>
                  <a:pt x="370076" y="475210"/>
                  <a:pt x="366398" y="476428"/>
                </a:cubicBezTo>
                <a:lnTo>
                  <a:pt x="343926" y="482927"/>
                </a:lnTo>
                <a:lnTo>
                  <a:pt x="340657" y="533288"/>
                </a:lnTo>
                <a:lnTo>
                  <a:pt x="394182" y="533288"/>
                </a:lnTo>
                <a:cubicBezTo>
                  <a:pt x="400311" y="533288"/>
                  <a:pt x="406440" y="530445"/>
                  <a:pt x="410935" y="525571"/>
                </a:cubicBezTo>
                <a:cubicBezTo>
                  <a:pt x="414612" y="520698"/>
                  <a:pt x="417063" y="514605"/>
                  <a:pt x="415838" y="508513"/>
                </a:cubicBezTo>
                <a:lnTo>
                  <a:pt x="399903" y="393982"/>
                </a:lnTo>
                <a:cubicBezTo>
                  <a:pt x="390914" y="331030"/>
                  <a:pt x="336163" y="283918"/>
                  <a:pt x="272423" y="283918"/>
                </a:cubicBezTo>
                <a:close/>
                <a:moveTo>
                  <a:pt x="192854" y="283918"/>
                </a:moveTo>
                <a:lnTo>
                  <a:pt x="203824" y="300721"/>
                </a:lnTo>
                <a:cubicBezTo>
                  <a:pt x="206261" y="304409"/>
                  <a:pt x="210730" y="306868"/>
                  <a:pt x="215606" y="306868"/>
                </a:cubicBezTo>
                <a:cubicBezTo>
                  <a:pt x="220481" y="306868"/>
                  <a:pt x="224950" y="304409"/>
                  <a:pt x="227794" y="300721"/>
                </a:cubicBezTo>
                <a:lnTo>
                  <a:pt x="239170" y="283918"/>
                </a:lnTo>
                <a:close/>
                <a:moveTo>
                  <a:pt x="158854" y="283918"/>
                </a:moveTo>
                <a:cubicBezTo>
                  <a:pt x="95262" y="283918"/>
                  <a:pt x="41045" y="331030"/>
                  <a:pt x="32077" y="393982"/>
                </a:cubicBezTo>
                <a:lnTo>
                  <a:pt x="16179" y="508513"/>
                </a:lnTo>
                <a:cubicBezTo>
                  <a:pt x="14956" y="514605"/>
                  <a:pt x="16994" y="520698"/>
                  <a:pt x="21478" y="525571"/>
                </a:cubicBezTo>
                <a:cubicBezTo>
                  <a:pt x="25555" y="530445"/>
                  <a:pt x="31262" y="533288"/>
                  <a:pt x="37784" y="533288"/>
                </a:cubicBezTo>
                <a:lnTo>
                  <a:pt x="91185" y="533288"/>
                </a:lnTo>
                <a:lnTo>
                  <a:pt x="88332" y="495517"/>
                </a:lnTo>
                <a:lnTo>
                  <a:pt x="63466" y="488206"/>
                </a:lnTo>
                <a:cubicBezTo>
                  <a:pt x="59797" y="486988"/>
                  <a:pt x="57351" y="482927"/>
                  <a:pt x="58574" y="478865"/>
                </a:cubicBezTo>
                <a:cubicBezTo>
                  <a:pt x="59797" y="475210"/>
                  <a:pt x="63466" y="473179"/>
                  <a:pt x="67542" y="474398"/>
                </a:cubicBezTo>
                <a:lnTo>
                  <a:pt x="87109" y="480084"/>
                </a:lnTo>
                <a:lnTo>
                  <a:pt x="80179" y="381798"/>
                </a:lnTo>
                <a:cubicBezTo>
                  <a:pt x="79771" y="379767"/>
                  <a:pt x="80587" y="378143"/>
                  <a:pt x="81810" y="376518"/>
                </a:cubicBezTo>
                <a:cubicBezTo>
                  <a:pt x="83440" y="375300"/>
                  <a:pt x="85071" y="374487"/>
                  <a:pt x="87109" y="374487"/>
                </a:cubicBezTo>
                <a:lnTo>
                  <a:pt x="182498" y="374487"/>
                </a:lnTo>
                <a:lnTo>
                  <a:pt x="190650" y="305850"/>
                </a:lnTo>
                <a:lnTo>
                  <a:pt x="175568" y="283918"/>
                </a:lnTo>
                <a:close/>
                <a:moveTo>
                  <a:pt x="157200" y="269543"/>
                </a:moveTo>
                <a:lnTo>
                  <a:pt x="177970" y="269543"/>
                </a:lnTo>
                <a:lnTo>
                  <a:pt x="271228" y="269543"/>
                </a:lnTo>
                <a:cubicBezTo>
                  <a:pt x="342087" y="269543"/>
                  <a:pt x="402766" y="321996"/>
                  <a:pt x="412540" y="391932"/>
                </a:cubicBezTo>
                <a:lnTo>
                  <a:pt x="428422" y="506189"/>
                </a:lnTo>
                <a:cubicBezTo>
                  <a:pt x="429644" y="516761"/>
                  <a:pt x="426793" y="527333"/>
                  <a:pt x="419870" y="535059"/>
                </a:cubicBezTo>
                <a:cubicBezTo>
                  <a:pt x="412947" y="542784"/>
                  <a:pt x="403173" y="547663"/>
                  <a:pt x="392585" y="547663"/>
                </a:cubicBezTo>
                <a:lnTo>
                  <a:pt x="331499" y="547663"/>
                </a:lnTo>
                <a:lnTo>
                  <a:pt x="97336" y="547663"/>
                </a:lnTo>
                <a:lnTo>
                  <a:pt x="36250" y="547663"/>
                </a:lnTo>
                <a:cubicBezTo>
                  <a:pt x="25662" y="547663"/>
                  <a:pt x="15888" y="542784"/>
                  <a:pt x="8965" y="535059"/>
                </a:cubicBezTo>
                <a:cubicBezTo>
                  <a:pt x="2042" y="527333"/>
                  <a:pt x="-1216" y="516761"/>
                  <a:pt x="413" y="506189"/>
                </a:cubicBezTo>
                <a:lnTo>
                  <a:pt x="16295" y="391932"/>
                </a:lnTo>
                <a:cubicBezTo>
                  <a:pt x="26069" y="321996"/>
                  <a:pt x="86748" y="269543"/>
                  <a:pt x="157200" y="269543"/>
                </a:cubicBezTo>
                <a:close/>
                <a:moveTo>
                  <a:pt x="234264" y="73751"/>
                </a:moveTo>
                <a:cubicBezTo>
                  <a:pt x="214298" y="85160"/>
                  <a:pt x="192295" y="92087"/>
                  <a:pt x="169477" y="94124"/>
                </a:cubicBezTo>
                <a:lnTo>
                  <a:pt x="107950" y="99014"/>
                </a:lnTo>
                <a:cubicBezTo>
                  <a:pt x="105913" y="107163"/>
                  <a:pt x="104690" y="115720"/>
                  <a:pt x="104690" y="124684"/>
                </a:cubicBezTo>
                <a:cubicBezTo>
                  <a:pt x="104690" y="185804"/>
                  <a:pt x="154401" y="235107"/>
                  <a:pt x="215113" y="235107"/>
                </a:cubicBezTo>
                <a:cubicBezTo>
                  <a:pt x="276233" y="235107"/>
                  <a:pt x="325944" y="185804"/>
                  <a:pt x="325944" y="124684"/>
                </a:cubicBezTo>
                <a:cubicBezTo>
                  <a:pt x="325944" y="116128"/>
                  <a:pt x="324721" y="107978"/>
                  <a:pt x="322684" y="100236"/>
                </a:cubicBezTo>
                <a:lnTo>
                  <a:pt x="321054" y="100236"/>
                </a:lnTo>
                <a:cubicBezTo>
                  <a:pt x="318609" y="100236"/>
                  <a:pt x="316165" y="100236"/>
                  <a:pt x="313720" y="100236"/>
                </a:cubicBezTo>
                <a:cubicBezTo>
                  <a:pt x="285605" y="100236"/>
                  <a:pt x="257897" y="91272"/>
                  <a:pt x="235487" y="74566"/>
                </a:cubicBezTo>
                <a:close/>
                <a:moveTo>
                  <a:pt x="285605" y="39524"/>
                </a:moveTo>
                <a:lnTo>
                  <a:pt x="247303" y="65602"/>
                </a:lnTo>
                <a:cubicBezTo>
                  <a:pt x="268084" y="79863"/>
                  <a:pt x="293347" y="86790"/>
                  <a:pt x="318609" y="85568"/>
                </a:cubicBezTo>
                <a:cubicBezTo>
                  <a:pt x="311683" y="68047"/>
                  <a:pt x="300274" y="51748"/>
                  <a:pt x="285605" y="39524"/>
                </a:cubicBezTo>
                <a:close/>
                <a:moveTo>
                  <a:pt x="215113" y="14261"/>
                </a:moveTo>
                <a:cubicBezTo>
                  <a:pt x="168662" y="14261"/>
                  <a:pt x="128731" y="43599"/>
                  <a:pt x="112840" y="84753"/>
                </a:cubicBezTo>
                <a:lnTo>
                  <a:pt x="168662" y="79863"/>
                </a:lnTo>
                <a:cubicBezTo>
                  <a:pt x="191888" y="77826"/>
                  <a:pt x="214298" y="70084"/>
                  <a:pt x="234264" y="57045"/>
                </a:cubicBezTo>
                <a:lnTo>
                  <a:pt x="273381" y="30967"/>
                </a:lnTo>
                <a:cubicBezTo>
                  <a:pt x="256267" y="20373"/>
                  <a:pt x="236709" y="14261"/>
                  <a:pt x="215113" y="14261"/>
                </a:cubicBezTo>
                <a:close/>
                <a:moveTo>
                  <a:pt x="215113" y="0"/>
                </a:moveTo>
                <a:cubicBezTo>
                  <a:pt x="272158" y="0"/>
                  <a:pt x="319832" y="38302"/>
                  <a:pt x="334908" y="90457"/>
                </a:cubicBezTo>
                <a:cubicBezTo>
                  <a:pt x="335315" y="90457"/>
                  <a:pt x="335315" y="90457"/>
                  <a:pt x="335315" y="90865"/>
                </a:cubicBezTo>
                <a:cubicBezTo>
                  <a:pt x="338168" y="101866"/>
                  <a:pt x="339798" y="113275"/>
                  <a:pt x="339798" y="124684"/>
                </a:cubicBezTo>
                <a:cubicBezTo>
                  <a:pt x="339798" y="193546"/>
                  <a:pt x="283975" y="249369"/>
                  <a:pt x="215113" y="249369"/>
                </a:cubicBezTo>
                <a:cubicBezTo>
                  <a:pt x="146252" y="249369"/>
                  <a:pt x="90429" y="193546"/>
                  <a:pt x="90429" y="124684"/>
                </a:cubicBezTo>
                <a:cubicBezTo>
                  <a:pt x="90429" y="112868"/>
                  <a:pt x="92466" y="101459"/>
                  <a:pt x="95319" y="90457"/>
                </a:cubicBezTo>
                <a:cubicBezTo>
                  <a:pt x="110395" y="38302"/>
                  <a:pt x="158476" y="0"/>
                  <a:pt x="215113" y="0"/>
                </a:cubicBezTo>
                <a:close/>
              </a:path>
            </a:pathLst>
          </a:custGeom>
          <a:solidFill>
            <a:schemeClr val="accent3"/>
          </a:solidFill>
          <a:ln>
            <a:noFill/>
          </a:ln>
          <a:effectLst/>
        </p:spPr>
        <p:txBody>
          <a:bodyPr wrap="square" anchor="ctr">
            <a:noAutofit/>
          </a:bodyPr>
          <a:lstStyle/>
          <a:p>
            <a:endParaRPr lang="en-US" sz="725"/>
          </a:p>
        </p:txBody>
      </p:sp>
      <p:pic>
        <p:nvPicPr>
          <p:cNvPr id="57" name="Picture 56" descr="Icon&#10;&#10;Description automatically generated">
            <a:extLst>
              <a:ext uri="{FF2B5EF4-FFF2-40B4-BE49-F238E27FC236}">
                <a16:creationId xmlns:a16="http://schemas.microsoft.com/office/drawing/2014/main" id="{EFE844A1-B4C1-FA5D-1CF7-58D032F845A0}"/>
              </a:ext>
            </a:extLst>
          </p:cNvPr>
          <p:cNvPicPr>
            <a:picLocks noChangeAspect="1"/>
          </p:cNvPicPr>
          <p:nvPr/>
        </p:nvPicPr>
        <p:blipFill>
          <a:blip r:embed="rId7"/>
          <a:stretch>
            <a:fillRect/>
          </a:stretch>
        </p:blipFill>
        <p:spPr>
          <a:xfrm>
            <a:off x="10496415" y="1773553"/>
            <a:ext cx="360899" cy="360000"/>
          </a:xfrm>
          <a:prstGeom prst="rect">
            <a:avLst/>
          </a:prstGeom>
        </p:spPr>
      </p:pic>
      <p:pic>
        <p:nvPicPr>
          <p:cNvPr id="64" name="Picture 63" descr="Icon&#10;&#10;Description automatically generated">
            <a:extLst>
              <a:ext uri="{FF2B5EF4-FFF2-40B4-BE49-F238E27FC236}">
                <a16:creationId xmlns:a16="http://schemas.microsoft.com/office/drawing/2014/main" id="{E0F5D609-63E9-36A0-26C6-142EBE9A3526}"/>
              </a:ext>
            </a:extLst>
          </p:cNvPr>
          <p:cNvPicPr>
            <a:picLocks noChangeAspect="1"/>
          </p:cNvPicPr>
          <p:nvPr/>
        </p:nvPicPr>
        <p:blipFill>
          <a:blip r:embed="rId7"/>
          <a:stretch>
            <a:fillRect/>
          </a:stretch>
        </p:blipFill>
        <p:spPr>
          <a:xfrm>
            <a:off x="1313542" y="1773553"/>
            <a:ext cx="360899" cy="360000"/>
          </a:xfrm>
          <a:prstGeom prst="rect">
            <a:avLst/>
          </a:prstGeom>
        </p:spPr>
      </p:pic>
      <p:grpSp>
        <p:nvGrpSpPr>
          <p:cNvPr id="14" name="Group 13">
            <a:extLst>
              <a:ext uri="{FF2B5EF4-FFF2-40B4-BE49-F238E27FC236}">
                <a16:creationId xmlns:a16="http://schemas.microsoft.com/office/drawing/2014/main" id="{D36DA9AF-AABE-C693-442F-3C1CBFA389A0}"/>
              </a:ext>
            </a:extLst>
          </p:cNvPr>
          <p:cNvGrpSpPr/>
          <p:nvPr/>
        </p:nvGrpSpPr>
        <p:grpSpPr>
          <a:xfrm>
            <a:off x="4373570" y="4804216"/>
            <a:ext cx="503360" cy="216000"/>
            <a:chOff x="4371976" y="4713878"/>
            <a:chExt cx="503360" cy="216000"/>
          </a:xfrm>
        </p:grpSpPr>
        <p:pic>
          <p:nvPicPr>
            <p:cNvPr id="40" name="Picture 39">
              <a:extLst>
                <a:ext uri="{FF2B5EF4-FFF2-40B4-BE49-F238E27FC236}">
                  <a16:creationId xmlns:a16="http://schemas.microsoft.com/office/drawing/2014/main" id="{0FFCBA09-AF4E-7051-584D-37DDDE6B728E}"/>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371976" y="4713878"/>
              <a:ext cx="216000" cy="216000"/>
            </a:xfrm>
            <a:prstGeom prst="rect">
              <a:avLst/>
            </a:prstGeom>
            <a:solidFill>
              <a:schemeClr val="accent3"/>
            </a:solidFill>
            <a:ln>
              <a:solidFill>
                <a:schemeClr val="accent3"/>
              </a:solidFill>
            </a:ln>
            <a:effectLst/>
          </p:spPr>
        </p:pic>
        <p:pic>
          <p:nvPicPr>
            <p:cNvPr id="41" name="Picture 40">
              <a:extLst>
                <a:ext uri="{FF2B5EF4-FFF2-40B4-BE49-F238E27FC236}">
                  <a16:creationId xmlns:a16="http://schemas.microsoft.com/office/drawing/2014/main" id="{07BA8742-384C-A387-9FD5-2768E168985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659336" y="4713878"/>
              <a:ext cx="216000" cy="216000"/>
            </a:xfrm>
            <a:prstGeom prst="rect">
              <a:avLst/>
            </a:prstGeom>
            <a:solidFill>
              <a:srgbClr val="FFC000"/>
            </a:solidFill>
            <a:ln>
              <a:solidFill>
                <a:srgbClr val="FFC000"/>
              </a:solidFill>
            </a:ln>
            <a:effectLst/>
          </p:spPr>
        </p:pic>
      </p:grpSp>
      <p:pic>
        <p:nvPicPr>
          <p:cNvPr id="10" name="Picture 9" descr="Icon&#10;&#10;Description automatically generated">
            <a:extLst>
              <a:ext uri="{FF2B5EF4-FFF2-40B4-BE49-F238E27FC236}">
                <a16:creationId xmlns:a16="http://schemas.microsoft.com/office/drawing/2014/main" id="{1EECDDA5-60F6-1FC2-6087-FE44AD47BD08}"/>
              </a:ext>
            </a:extLst>
          </p:cNvPr>
          <p:cNvPicPr>
            <a:picLocks noChangeAspect="1"/>
          </p:cNvPicPr>
          <p:nvPr/>
        </p:nvPicPr>
        <p:blipFill>
          <a:blip r:embed="rId7"/>
          <a:stretch>
            <a:fillRect/>
          </a:stretch>
        </p:blipFill>
        <p:spPr>
          <a:xfrm>
            <a:off x="4517115" y="1773553"/>
            <a:ext cx="360899" cy="360000"/>
          </a:xfrm>
          <a:prstGeom prst="rect">
            <a:avLst/>
          </a:prstGeom>
        </p:spPr>
      </p:pic>
      <p:pic>
        <p:nvPicPr>
          <p:cNvPr id="11" name="Picture 10" descr="Icon&#10;&#10;Description automatically generated">
            <a:extLst>
              <a:ext uri="{FF2B5EF4-FFF2-40B4-BE49-F238E27FC236}">
                <a16:creationId xmlns:a16="http://schemas.microsoft.com/office/drawing/2014/main" id="{EAF406A3-AD10-B57B-3847-ACABCBAC8C4A}"/>
              </a:ext>
            </a:extLst>
          </p:cNvPr>
          <p:cNvPicPr>
            <a:picLocks noChangeAspect="1"/>
          </p:cNvPicPr>
          <p:nvPr/>
        </p:nvPicPr>
        <p:blipFill>
          <a:blip r:embed="rId7"/>
          <a:stretch>
            <a:fillRect/>
          </a:stretch>
        </p:blipFill>
        <p:spPr>
          <a:xfrm>
            <a:off x="7380220" y="1773553"/>
            <a:ext cx="360899" cy="360000"/>
          </a:xfrm>
          <a:prstGeom prst="rect">
            <a:avLst/>
          </a:prstGeom>
        </p:spPr>
      </p:pic>
      <p:grpSp>
        <p:nvGrpSpPr>
          <p:cNvPr id="17" name="Group 16">
            <a:extLst>
              <a:ext uri="{FF2B5EF4-FFF2-40B4-BE49-F238E27FC236}">
                <a16:creationId xmlns:a16="http://schemas.microsoft.com/office/drawing/2014/main" id="{165DDC53-8FB9-5E3D-3377-0727C8595483}"/>
              </a:ext>
            </a:extLst>
          </p:cNvPr>
          <p:cNvGrpSpPr/>
          <p:nvPr/>
        </p:nvGrpSpPr>
        <p:grpSpPr>
          <a:xfrm>
            <a:off x="1508168" y="4804216"/>
            <a:ext cx="503360" cy="216000"/>
            <a:chOff x="4371976" y="4713878"/>
            <a:chExt cx="503360" cy="216000"/>
          </a:xfrm>
        </p:grpSpPr>
        <p:pic>
          <p:nvPicPr>
            <p:cNvPr id="18" name="Picture 17">
              <a:extLst>
                <a:ext uri="{FF2B5EF4-FFF2-40B4-BE49-F238E27FC236}">
                  <a16:creationId xmlns:a16="http://schemas.microsoft.com/office/drawing/2014/main" id="{3525111E-5D9C-BF80-9AA1-5B8681BF780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371976" y="4713878"/>
              <a:ext cx="216000" cy="216000"/>
            </a:xfrm>
            <a:prstGeom prst="rect">
              <a:avLst/>
            </a:prstGeom>
            <a:solidFill>
              <a:schemeClr val="accent3"/>
            </a:solidFill>
            <a:ln>
              <a:solidFill>
                <a:schemeClr val="accent3"/>
              </a:solidFill>
            </a:ln>
            <a:effectLst/>
          </p:spPr>
        </p:pic>
        <p:pic>
          <p:nvPicPr>
            <p:cNvPr id="19" name="Picture 18">
              <a:extLst>
                <a:ext uri="{FF2B5EF4-FFF2-40B4-BE49-F238E27FC236}">
                  <a16:creationId xmlns:a16="http://schemas.microsoft.com/office/drawing/2014/main" id="{F37064AD-441D-919D-BD29-04F54323E350}"/>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659336" y="4713878"/>
              <a:ext cx="216000" cy="216000"/>
            </a:xfrm>
            <a:prstGeom prst="rect">
              <a:avLst/>
            </a:prstGeom>
            <a:solidFill>
              <a:srgbClr val="FFC000"/>
            </a:solidFill>
            <a:ln>
              <a:solidFill>
                <a:srgbClr val="FFC000"/>
              </a:solidFill>
            </a:ln>
            <a:effectLst/>
          </p:spPr>
        </p:pic>
      </p:grpSp>
      <p:grpSp>
        <p:nvGrpSpPr>
          <p:cNvPr id="20" name="Group 19">
            <a:extLst>
              <a:ext uri="{FF2B5EF4-FFF2-40B4-BE49-F238E27FC236}">
                <a16:creationId xmlns:a16="http://schemas.microsoft.com/office/drawing/2014/main" id="{914454A4-6B03-46B1-32AB-8961896C8201}"/>
              </a:ext>
            </a:extLst>
          </p:cNvPr>
          <p:cNvGrpSpPr/>
          <p:nvPr/>
        </p:nvGrpSpPr>
        <p:grpSpPr>
          <a:xfrm>
            <a:off x="7403312" y="4804216"/>
            <a:ext cx="503360" cy="216000"/>
            <a:chOff x="4371976" y="4713878"/>
            <a:chExt cx="503360" cy="216000"/>
          </a:xfrm>
        </p:grpSpPr>
        <p:pic>
          <p:nvPicPr>
            <p:cNvPr id="22" name="Picture 21">
              <a:extLst>
                <a:ext uri="{FF2B5EF4-FFF2-40B4-BE49-F238E27FC236}">
                  <a16:creationId xmlns:a16="http://schemas.microsoft.com/office/drawing/2014/main" id="{2EFED9DA-EC3F-0920-2D78-322C44DACBA6}"/>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371976" y="4713878"/>
              <a:ext cx="216000" cy="216000"/>
            </a:xfrm>
            <a:prstGeom prst="rect">
              <a:avLst/>
            </a:prstGeom>
            <a:solidFill>
              <a:schemeClr val="accent3"/>
            </a:solidFill>
            <a:ln>
              <a:solidFill>
                <a:schemeClr val="accent3"/>
              </a:solidFill>
            </a:ln>
            <a:effectLst/>
          </p:spPr>
        </p:pic>
        <p:pic>
          <p:nvPicPr>
            <p:cNvPr id="24" name="Picture 23">
              <a:extLst>
                <a:ext uri="{FF2B5EF4-FFF2-40B4-BE49-F238E27FC236}">
                  <a16:creationId xmlns:a16="http://schemas.microsoft.com/office/drawing/2014/main" id="{25050E21-7B9D-331B-C01A-47AC6284457D}"/>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659336" y="4713878"/>
              <a:ext cx="216000" cy="216000"/>
            </a:xfrm>
            <a:prstGeom prst="rect">
              <a:avLst/>
            </a:prstGeom>
            <a:solidFill>
              <a:srgbClr val="FFC000"/>
            </a:solidFill>
            <a:ln>
              <a:solidFill>
                <a:srgbClr val="FFC000"/>
              </a:solidFill>
            </a:ln>
            <a:effectLst/>
          </p:spPr>
        </p:pic>
      </p:grpSp>
      <p:grpSp>
        <p:nvGrpSpPr>
          <p:cNvPr id="25" name="Group 24">
            <a:extLst>
              <a:ext uri="{FF2B5EF4-FFF2-40B4-BE49-F238E27FC236}">
                <a16:creationId xmlns:a16="http://schemas.microsoft.com/office/drawing/2014/main" id="{107D81B6-6111-A3F4-409E-619FD71C29CE}"/>
              </a:ext>
            </a:extLst>
          </p:cNvPr>
          <p:cNvGrpSpPr/>
          <p:nvPr/>
        </p:nvGrpSpPr>
        <p:grpSpPr>
          <a:xfrm>
            <a:off x="10573176" y="4804216"/>
            <a:ext cx="503360" cy="216000"/>
            <a:chOff x="4371976" y="4713878"/>
            <a:chExt cx="503360" cy="216000"/>
          </a:xfrm>
        </p:grpSpPr>
        <p:pic>
          <p:nvPicPr>
            <p:cNvPr id="27" name="Picture 26">
              <a:extLst>
                <a:ext uri="{FF2B5EF4-FFF2-40B4-BE49-F238E27FC236}">
                  <a16:creationId xmlns:a16="http://schemas.microsoft.com/office/drawing/2014/main" id="{A581A182-8532-F86E-35C4-3231438093F3}"/>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371976" y="4713878"/>
              <a:ext cx="216000" cy="216000"/>
            </a:xfrm>
            <a:prstGeom prst="rect">
              <a:avLst/>
            </a:prstGeom>
            <a:solidFill>
              <a:schemeClr val="accent3"/>
            </a:solidFill>
            <a:ln>
              <a:solidFill>
                <a:schemeClr val="accent3"/>
              </a:solidFill>
            </a:ln>
            <a:effectLst/>
          </p:spPr>
        </p:pic>
        <p:pic>
          <p:nvPicPr>
            <p:cNvPr id="43" name="Picture 42">
              <a:extLst>
                <a:ext uri="{FF2B5EF4-FFF2-40B4-BE49-F238E27FC236}">
                  <a16:creationId xmlns:a16="http://schemas.microsoft.com/office/drawing/2014/main" id="{C67880DD-697A-E366-4A05-705CAF99EF69}"/>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659336" y="4713878"/>
              <a:ext cx="216000" cy="216000"/>
            </a:xfrm>
            <a:prstGeom prst="rect">
              <a:avLst/>
            </a:prstGeom>
            <a:solidFill>
              <a:srgbClr val="FFC000"/>
            </a:solidFill>
            <a:ln>
              <a:solidFill>
                <a:srgbClr val="FFC000"/>
              </a:solidFill>
            </a:ln>
            <a:effectLst/>
          </p:spPr>
        </p:pic>
      </p:grpSp>
    </p:spTree>
    <p:extLst>
      <p:ext uri="{BB962C8B-B14F-4D97-AF65-F5344CB8AC3E}">
        <p14:creationId xmlns:p14="http://schemas.microsoft.com/office/powerpoint/2010/main" val="196051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43544" y="6586765"/>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9946768" cy="480853"/>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1800" b="1" spc="300">
                <a:solidFill>
                  <a:srgbClr val="0072BC"/>
                </a:solidFill>
                <a:latin typeface="Proxima Nova Extrabold" panose="02000506030000020004" pitchFamily="2" charset="0"/>
              </a:rPr>
              <a:t>PROJECT FINANCIAL REPORT (PFR)</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sp>
        <p:nvSpPr>
          <p:cNvPr id="41" name="Oval 40">
            <a:extLst>
              <a:ext uri="{FF2B5EF4-FFF2-40B4-BE49-F238E27FC236}">
                <a16:creationId xmlns:a16="http://schemas.microsoft.com/office/drawing/2014/main" id="{A726BDA3-EFCF-04FF-99D1-291FA3C84BD7}"/>
              </a:ext>
            </a:extLst>
          </p:cNvPr>
          <p:cNvSpPr/>
          <p:nvPr/>
        </p:nvSpPr>
        <p:spPr bwMode="gray">
          <a:xfrm>
            <a:off x="716941" y="3046462"/>
            <a:ext cx="1491202" cy="1491202"/>
          </a:xfrm>
          <a:prstGeom prst="ellipse">
            <a:avLst/>
          </a:prstGeom>
          <a:noFill/>
          <a:ln w="19050">
            <a:solidFill>
              <a:srgbClr val="0072B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T" sz="1600" err="1">
              <a:solidFill>
                <a:schemeClr val="tx1"/>
              </a:solidFill>
            </a:endParaRPr>
          </a:p>
        </p:txBody>
      </p:sp>
      <p:sp>
        <p:nvSpPr>
          <p:cNvPr id="62" name="Ovale 10">
            <a:extLst>
              <a:ext uri="{FF2B5EF4-FFF2-40B4-BE49-F238E27FC236}">
                <a16:creationId xmlns:a16="http://schemas.microsoft.com/office/drawing/2014/main" id="{05709274-6B71-C095-31B9-2DDE36321B23}"/>
              </a:ext>
            </a:extLst>
          </p:cNvPr>
          <p:cNvSpPr/>
          <p:nvPr/>
        </p:nvSpPr>
        <p:spPr bwMode="gray">
          <a:xfrm>
            <a:off x="781859" y="3139447"/>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ln w="0"/>
              <a:solidFill>
                <a:schemeClr val="accent1"/>
              </a:solidFill>
              <a:effectLst>
                <a:outerShdw blurRad="38100" dist="25400" dir="5400000" algn="ctr" rotWithShape="0">
                  <a:srgbClr val="6E747A">
                    <a:alpha val="43000"/>
                  </a:srgbClr>
                </a:outerShdw>
              </a:effectLst>
            </a:endParaRPr>
          </a:p>
        </p:txBody>
      </p:sp>
      <p:sp>
        <p:nvSpPr>
          <p:cNvPr id="4" name="Text Placeholder 5">
            <a:extLst>
              <a:ext uri="{FF2B5EF4-FFF2-40B4-BE49-F238E27FC236}">
                <a16:creationId xmlns:a16="http://schemas.microsoft.com/office/drawing/2014/main" id="{E71FBEAB-C307-E119-F1CE-4B3988DC28BF}"/>
              </a:ext>
            </a:extLst>
          </p:cNvPr>
          <p:cNvSpPr txBox="1">
            <a:spLocks/>
          </p:cNvSpPr>
          <p:nvPr/>
        </p:nvSpPr>
        <p:spPr>
          <a:xfrm>
            <a:off x="2273061" y="1789098"/>
            <a:ext cx="9701225" cy="364649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indent="-285750">
              <a:lnSpc>
                <a:spcPct val="100000"/>
              </a:lnSpc>
              <a:buClr>
                <a:srgbClr val="FFFF00"/>
              </a:buClr>
              <a:buFont typeface="Wingdings" panose="05000000000000000000" pitchFamily="2" charset="2"/>
              <a:buChar char="q"/>
            </a:pPr>
            <a:r>
              <a:rPr lang="en-GB" sz="1400" spc="10">
                <a:latin typeface="Proxima Nova Medium" panose="02000506030000020004" pitchFamily="2" charset="0"/>
                <a:cs typeface="Calibri" panose="020F0502020204030204" pitchFamily="34" charset="0"/>
              </a:rPr>
              <a:t>The Project Financial Report (PFR) workflow is not only about the submission of the PFR template (despite the workflow name). It includes the submission of the project performance verification and project financial verification reports (PMC02 and PMC03 respectively). </a:t>
            </a:r>
            <a:endParaRPr lang="en-GB" sz="1400" spc="10">
              <a:solidFill>
                <a:srgbClr val="FF0000"/>
              </a:solidFill>
              <a:latin typeface="Proxima Nova Medium" panose="02000506030000020004" pitchFamily="2" charset="0"/>
              <a:cs typeface="Calibri" panose="020F0502020204030204" pitchFamily="34" charset="0"/>
            </a:endParaRPr>
          </a:p>
          <a:p>
            <a:pPr marL="419100" indent="-285750">
              <a:lnSpc>
                <a:spcPct val="100000"/>
              </a:lnSpc>
              <a:buClr>
                <a:srgbClr val="FFFF00"/>
              </a:buClr>
              <a:buFont typeface="Wingdings" panose="05000000000000000000" pitchFamily="2" charset="2"/>
              <a:buChar char="q"/>
            </a:pPr>
            <a:r>
              <a:rPr lang="en-GB" sz="1400" spc="10">
                <a:latin typeface="Proxima Nova Medium" panose="02000506030000020004" pitchFamily="2" charset="0"/>
                <a:cs typeface="Calibri" panose="020F0502020204030204" pitchFamily="34" charset="0"/>
              </a:rPr>
              <a:t>The PFR workflow feeds into the process of documenting the partner’s overall performance to-date, taking into consideration: </a:t>
            </a:r>
          </a:p>
          <a:p>
            <a:pPr marL="876300" lvl="1" indent="-285750">
              <a:lnSpc>
                <a:spcPct val="100000"/>
              </a:lnSpc>
              <a:buClr>
                <a:srgbClr val="FFFF00"/>
              </a:buClr>
              <a:buFont typeface="Wingdings" panose="05000000000000000000" pitchFamily="2" charset="2"/>
              <a:buChar char="Ø"/>
            </a:pPr>
            <a:r>
              <a:rPr lang="en-GB" sz="1200" spc="10">
                <a:latin typeface="Proxima Nova Medium" panose="02000506030000020004" pitchFamily="2" charset="0"/>
                <a:cs typeface="Calibri" panose="020F0502020204030204" pitchFamily="34" charset="0"/>
              </a:rPr>
              <a:t>Reported progress against results, </a:t>
            </a:r>
          </a:p>
          <a:p>
            <a:pPr marL="876300" lvl="1" indent="-285750">
              <a:lnSpc>
                <a:spcPct val="100000"/>
              </a:lnSpc>
              <a:buClr>
                <a:srgbClr val="FFFF00"/>
              </a:buClr>
              <a:buFont typeface="Wingdings" panose="05000000000000000000" pitchFamily="2" charset="2"/>
              <a:buChar char="Ø"/>
            </a:pPr>
            <a:r>
              <a:rPr lang="en-GB" sz="1200" spc="10">
                <a:latin typeface="Proxima Nova Medium" panose="02000506030000020004" pitchFamily="2" charset="0"/>
                <a:cs typeface="Calibri" panose="020F0502020204030204" pitchFamily="34" charset="0"/>
              </a:rPr>
              <a:t>Expenditure to-date</a:t>
            </a:r>
          </a:p>
          <a:p>
            <a:pPr marL="876300" lvl="1" indent="-285750">
              <a:lnSpc>
                <a:spcPct val="100000"/>
              </a:lnSpc>
              <a:buClr>
                <a:srgbClr val="FFFF00"/>
              </a:buClr>
              <a:buFont typeface="Wingdings" panose="05000000000000000000" pitchFamily="2" charset="2"/>
              <a:buChar char="Ø"/>
            </a:pPr>
            <a:r>
              <a:rPr lang="en-GB" sz="1200" spc="10">
                <a:latin typeface="Proxima Nova Medium" panose="02000506030000020004" pitchFamily="2" charset="0"/>
                <a:cs typeface="Calibri" panose="020F0502020204030204" pitchFamily="34" charset="0"/>
              </a:rPr>
              <a:t>Action taken in follow-up on implementation monitoring recommendations,</a:t>
            </a:r>
          </a:p>
          <a:p>
            <a:pPr marL="876300" lvl="1" indent="-285750">
              <a:lnSpc>
                <a:spcPct val="100000"/>
              </a:lnSpc>
              <a:buClr>
                <a:srgbClr val="FFFF00"/>
              </a:buClr>
              <a:buFont typeface="Wingdings" panose="05000000000000000000" pitchFamily="2" charset="2"/>
              <a:buChar char="Ø"/>
            </a:pPr>
            <a:r>
              <a:rPr lang="en-GB" sz="1200" spc="10">
                <a:latin typeface="Proxima Nova Medium" panose="02000506030000020004" pitchFamily="2" charset="0"/>
                <a:cs typeface="Calibri" panose="020F0502020204030204" pitchFamily="34" charset="0"/>
              </a:rPr>
              <a:t>Progress against a partner’s PSEA Capacity Strengthening and Implementation plan,</a:t>
            </a:r>
          </a:p>
          <a:p>
            <a:pPr marL="876300" lvl="1" indent="-285750">
              <a:lnSpc>
                <a:spcPct val="100000"/>
              </a:lnSpc>
              <a:buClr>
                <a:srgbClr val="FFFF00"/>
              </a:buClr>
              <a:buFont typeface="Wingdings" panose="05000000000000000000" pitchFamily="2" charset="2"/>
              <a:buChar char="Ø"/>
            </a:pPr>
            <a:r>
              <a:rPr lang="en-US" sz="1200">
                <a:latin typeface="Proxima Nova Medium" panose="02000506030000020004"/>
              </a:rPr>
              <a:t>F</a:t>
            </a:r>
            <a:r>
              <a:rPr lang="en-US" sz="1200">
                <a:effectLst/>
                <a:latin typeface="Proxima Nova Medium" panose="02000506030000020004"/>
              </a:rPr>
              <a:t>eedback from people with and for whom the partner/UNHCR works</a:t>
            </a:r>
            <a:r>
              <a:rPr lang="en-GB" sz="1200" spc="10">
                <a:latin typeface="Proxima Nova Medium" panose="02000506030000020004"/>
                <a:cs typeface="Calibri" panose="020F0502020204030204" pitchFamily="34" charset="0"/>
              </a:rPr>
              <a:t>,</a:t>
            </a:r>
          </a:p>
          <a:p>
            <a:pPr marL="876300" lvl="1" indent="-285750">
              <a:lnSpc>
                <a:spcPct val="100000"/>
              </a:lnSpc>
              <a:buClr>
                <a:srgbClr val="FFFF00"/>
              </a:buClr>
              <a:buFont typeface="Wingdings" panose="05000000000000000000" pitchFamily="2" charset="2"/>
              <a:buChar char="Ø"/>
            </a:pPr>
            <a:r>
              <a:rPr lang="en-GB" sz="1200" spc="10">
                <a:latin typeface="Proxima Nova Medium" panose="02000506030000020004"/>
                <a:cs typeface="Calibri" panose="020F0502020204030204" pitchFamily="34" charset="0"/>
              </a:rPr>
              <a:t>Progress against risk treatment plans and ICA/ICQ recommendations, </a:t>
            </a:r>
          </a:p>
          <a:p>
            <a:pPr marL="419100" indent="-285750">
              <a:lnSpc>
                <a:spcPct val="100000"/>
              </a:lnSpc>
              <a:buClr>
                <a:srgbClr val="FFFF00"/>
              </a:buClr>
              <a:buFont typeface="Wingdings" panose="05000000000000000000" pitchFamily="2" charset="2"/>
              <a:buChar char="q"/>
            </a:pPr>
            <a:r>
              <a:rPr lang="en-GB" sz="1400" spc="10">
                <a:latin typeface="Proxima Nova Medium" panose="02000506030000020004" pitchFamily="2" charset="0"/>
                <a:cs typeface="Calibri" panose="020F0502020204030204" pitchFamily="34" charset="0"/>
              </a:rPr>
              <a:t>The PFR workflow therefore encompasses partner reporting and UNHCR's verification processes, documenting UNHCR’s implementation monitoring, and hence it is initiated by Programme with Project Control in copy from the start.</a:t>
            </a:r>
          </a:p>
        </p:txBody>
      </p:sp>
      <p:sp>
        <p:nvSpPr>
          <p:cNvPr id="2" name="Freeform 24">
            <a:extLst>
              <a:ext uri="{FF2B5EF4-FFF2-40B4-BE49-F238E27FC236}">
                <a16:creationId xmlns:a16="http://schemas.microsoft.com/office/drawing/2014/main" id="{82D48D76-84AF-C053-0D35-75E984AC9F4D}"/>
              </a:ext>
            </a:extLst>
          </p:cNvPr>
          <p:cNvSpPr>
            <a:spLocks noChangeArrowheads="1"/>
          </p:cNvSpPr>
          <p:nvPr/>
        </p:nvSpPr>
        <p:spPr bwMode="auto">
          <a:xfrm>
            <a:off x="1181296" y="3476704"/>
            <a:ext cx="562491" cy="576000"/>
          </a:xfrm>
          <a:custGeom>
            <a:avLst/>
            <a:gdLst>
              <a:gd name="connsiteX0" fmla="*/ 470362 w 562491"/>
              <a:gd name="connsiteY0" fmla="*/ 417289 h 455950"/>
              <a:gd name="connsiteX1" fmla="*/ 479043 w 562491"/>
              <a:gd name="connsiteY1" fmla="*/ 426168 h 455950"/>
              <a:gd name="connsiteX2" fmla="*/ 470362 w 562491"/>
              <a:gd name="connsiteY2" fmla="*/ 434644 h 455950"/>
              <a:gd name="connsiteX3" fmla="*/ 461680 w 562491"/>
              <a:gd name="connsiteY3" fmla="*/ 426168 h 455950"/>
              <a:gd name="connsiteX4" fmla="*/ 470362 w 562491"/>
              <a:gd name="connsiteY4" fmla="*/ 417289 h 455950"/>
              <a:gd name="connsiteX5" fmla="*/ 394066 w 562491"/>
              <a:gd name="connsiteY5" fmla="*/ 410395 h 455950"/>
              <a:gd name="connsiteX6" fmla="*/ 394066 w 562491"/>
              <a:gd name="connsiteY6" fmla="*/ 440631 h 455950"/>
              <a:gd name="connsiteX7" fmla="*/ 395275 w 562491"/>
              <a:gd name="connsiteY7" fmla="*/ 441840 h 455950"/>
              <a:gd name="connsiteX8" fmla="*/ 547180 w 562491"/>
              <a:gd name="connsiteY8" fmla="*/ 441840 h 455950"/>
              <a:gd name="connsiteX9" fmla="*/ 548389 w 562491"/>
              <a:gd name="connsiteY9" fmla="*/ 440631 h 455950"/>
              <a:gd name="connsiteX10" fmla="*/ 548389 w 562491"/>
              <a:gd name="connsiteY10" fmla="*/ 410395 h 455950"/>
              <a:gd name="connsiteX11" fmla="*/ 188571 w 562491"/>
              <a:gd name="connsiteY11" fmla="*/ 334202 h 455950"/>
              <a:gd name="connsiteX12" fmla="*/ 189780 w 562491"/>
              <a:gd name="connsiteY12" fmla="*/ 349925 h 455950"/>
              <a:gd name="connsiteX13" fmla="*/ 168828 w 562491"/>
              <a:gd name="connsiteY13" fmla="*/ 441840 h 455950"/>
              <a:gd name="connsiteX14" fmla="*/ 317509 w 562491"/>
              <a:gd name="connsiteY14" fmla="*/ 441840 h 455950"/>
              <a:gd name="connsiteX15" fmla="*/ 296557 w 562491"/>
              <a:gd name="connsiteY15" fmla="*/ 349925 h 455950"/>
              <a:gd name="connsiteX16" fmla="*/ 298169 w 562491"/>
              <a:gd name="connsiteY16" fmla="*/ 334202 h 455950"/>
              <a:gd name="connsiteX17" fmla="*/ 243286 w 562491"/>
              <a:gd name="connsiteY17" fmla="*/ 334202 h 455950"/>
              <a:gd name="connsiteX18" fmla="*/ 501430 w 562491"/>
              <a:gd name="connsiteY18" fmla="*/ 289439 h 455950"/>
              <a:gd name="connsiteX19" fmla="*/ 509215 w 562491"/>
              <a:gd name="connsiteY19" fmla="*/ 297225 h 455950"/>
              <a:gd name="connsiteX20" fmla="*/ 501430 w 562491"/>
              <a:gd name="connsiteY20" fmla="*/ 305010 h 455950"/>
              <a:gd name="connsiteX21" fmla="*/ 493644 w 562491"/>
              <a:gd name="connsiteY21" fmla="*/ 297225 h 455950"/>
              <a:gd name="connsiteX22" fmla="*/ 501430 w 562491"/>
              <a:gd name="connsiteY22" fmla="*/ 289439 h 455950"/>
              <a:gd name="connsiteX23" fmla="*/ 471028 w 562491"/>
              <a:gd name="connsiteY23" fmla="*/ 289439 h 455950"/>
              <a:gd name="connsiteX24" fmla="*/ 479018 w 562491"/>
              <a:gd name="connsiteY24" fmla="*/ 297225 h 455950"/>
              <a:gd name="connsiteX25" fmla="*/ 471028 w 562491"/>
              <a:gd name="connsiteY25" fmla="*/ 305010 h 455950"/>
              <a:gd name="connsiteX26" fmla="*/ 463458 w 562491"/>
              <a:gd name="connsiteY26" fmla="*/ 297225 h 455950"/>
              <a:gd name="connsiteX27" fmla="*/ 471028 w 562491"/>
              <a:gd name="connsiteY27" fmla="*/ 289439 h 455950"/>
              <a:gd name="connsiteX28" fmla="*/ 441055 w 562491"/>
              <a:gd name="connsiteY28" fmla="*/ 289439 h 455950"/>
              <a:gd name="connsiteX29" fmla="*/ 448840 w 562491"/>
              <a:gd name="connsiteY29" fmla="*/ 297225 h 455950"/>
              <a:gd name="connsiteX30" fmla="*/ 441055 w 562491"/>
              <a:gd name="connsiteY30" fmla="*/ 305010 h 455950"/>
              <a:gd name="connsiteX31" fmla="*/ 433269 w 562491"/>
              <a:gd name="connsiteY31" fmla="*/ 297225 h 455950"/>
              <a:gd name="connsiteX32" fmla="*/ 441055 w 562491"/>
              <a:gd name="connsiteY32" fmla="*/ 289439 h 455950"/>
              <a:gd name="connsiteX33" fmla="*/ 242861 w 562491"/>
              <a:gd name="connsiteY33" fmla="*/ 273458 h 455950"/>
              <a:gd name="connsiteX34" fmla="*/ 258843 w 562491"/>
              <a:gd name="connsiteY34" fmla="*/ 288355 h 455950"/>
              <a:gd name="connsiteX35" fmla="*/ 242861 w 562491"/>
              <a:gd name="connsiteY35" fmla="*/ 303252 h 455950"/>
              <a:gd name="connsiteX36" fmla="*/ 227289 w 562491"/>
              <a:gd name="connsiteY36" fmla="*/ 288355 h 455950"/>
              <a:gd name="connsiteX37" fmla="*/ 242861 w 562491"/>
              <a:gd name="connsiteY37" fmla="*/ 273458 h 455950"/>
              <a:gd name="connsiteX38" fmla="*/ 14103 w 562491"/>
              <a:gd name="connsiteY38" fmla="*/ 258009 h 455950"/>
              <a:gd name="connsiteX39" fmla="*/ 14103 w 562491"/>
              <a:gd name="connsiteY39" fmla="*/ 312030 h 455950"/>
              <a:gd name="connsiteX40" fmla="*/ 22564 w 562491"/>
              <a:gd name="connsiteY40" fmla="*/ 320092 h 455950"/>
              <a:gd name="connsiteX41" fmla="*/ 233557 w 562491"/>
              <a:gd name="connsiteY41" fmla="*/ 320092 h 455950"/>
              <a:gd name="connsiteX42" fmla="*/ 379561 w 562491"/>
              <a:gd name="connsiteY42" fmla="*/ 320092 h 455950"/>
              <a:gd name="connsiteX43" fmla="*/ 379561 w 562491"/>
              <a:gd name="connsiteY43" fmla="*/ 258009 h 455950"/>
              <a:gd name="connsiteX44" fmla="*/ 190747 w 562491"/>
              <a:gd name="connsiteY44" fmla="*/ 258009 h 455950"/>
              <a:gd name="connsiteX45" fmla="*/ 454421 w 562491"/>
              <a:gd name="connsiteY45" fmla="*/ 190000 h 455950"/>
              <a:gd name="connsiteX46" fmla="*/ 485881 w 562491"/>
              <a:gd name="connsiteY46" fmla="*/ 190000 h 455950"/>
              <a:gd name="connsiteX47" fmla="*/ 493235 w 562491"/>
              <a:gd name="connsiteY47" fmla="*/ 196911 h 455950"/>
              <a:gd name="connsiteX48" fmla="*/ 485881 w 562491"/>
              <a:gd name="connsiteY48" fmla="*/ 203822 h 455950"/>
              <a:gd name="connsiteX49" fmla="*/ 454421 w 562491"/>
              <a:gd name="connsiteY49" fmla="*/ 203822 h 455950"/>
              <a:gd name="connsiteX50" fmla="*/ 447475 w 562491"/>
              <a:gd name="connsiteY50" fmla="*/ 196911 h 455950"/>
              <a:gd name="connsiteX51" fmla="*/ 454421 w 562491"/>
              <a:gd name="connsiteY51" fmla="*/ 190000 h 455950"/>
              <a:gd name="connsiteX52" fmla="*/ 395275 w 562491"/>
              <a:gd name="connsiteY52" fmla="*/ 181815 h 455950"/>
              <a:gd name="connsiteX53" fmla="*/ 394066 w 562491"/>
              <a:gd name="connsiteY53" fmla="*/ 183428 h 455950"/>
              <a:gd name="connsiteX54" fmla="*/ 394066 w 562491"/>
              <a:gd name="connsiteY54" fmla="*/ 326946 h 455950"/>
              <a:gd name="connsiteX55" fmla="*/ 394066 w 562491"/>
              <a:gd name="connsiteY55" fmla="*/ 396286 h 455950"/>
              <a:gd name="connsiteX56" fmla="*/ 548389 w 562491"/>
              <a:gd name="connsiteY56" fmla="*/ 396286 h 455950"/>
              <a:gd name="connsiteX57" fmla="*/ 548389 w 562491"/>
              <a:gd name="connsiteY57" fmla="*/ 183428 h 455950"/>
              <a:gd name="connsiteX58" fmla="*/ 547180 w 562491"/>
              <a:gd name="connsiteY58" fmla="*/ 181815 h 455950"/>
              <a:gd name="connsiteX59" fmla="*/ 479084 w 562491"/>
              <a:gd name="connsiteY59" fmla="*/ 181815 h 455950"/>
              <a:gd name="connsiteX60" fmla="*/ 441055 w 562491"/>
              <a:gd name="connsiteY60" fmla="*/ 122525 h 455950"/>
              <a:gd name="connsiteX61" fmla="*/ 448840 w 562491"/>
              <a:gd name="connsiteY61" fmla="*/ 130310 h 455950"/>
              <a:gd name="connsiteX62" fmla="*/ 441055 w 562491"/>
              <a:gd name="connsiteY62" fmla="*/ 138096 h 455950"/>
              <a:gd name="connsiteX63" fmla="*/ 433269 w 562491"/>
              <a:gd name="connsiteY63" fmla="*/ 130310 h 455950"/>
              <a:gd name="connsiteX64" fmla="*/ 441055 w 562491"/>
              <a:gd name="connsiteY64" fmla="*/ 122525 h 455950"/>
              <a:gd name="connsiteX65" fmla="*/ 410674 w 562491"/>
              <a:gd name="connsiteY65" fmla="*/ 122525 h 455950"/>
              <a:gd name="connsiteX66" fmla="*/ 418664 w 562491"/>
              <a:gd name="connsiteY66" fmla="*/ 130310 h 455950"/>
              <a:gd name="connsiteX67" fmla="*/ 410674 w 562491"/>
              <a:gd name="connsiteY67" fmla="*/ 138096 h 455950"/>
              <a:gd name="connsiteX68" fmla="*/ 403083 w 562491"/>
              <a:gd name="connsiteY68" fmla="*/ 130310 h 455950"/>
              <a:gd name="connsiteX69" fmla="*/ 410674 w 562491"/>
              <a:gd name="connsiteY69" fmla="*/ 122525 h 455950"/>
              <a:gd name="connsiteX70" fmla="*/ 380887 w 562491"/>
              <a:gd name="connsiteY70" fmla="*/ 122525 h 455950"/>
              <a:gd name="connsiteX71" fmla="*/ 388457 w 562491"/>
              <a:gd name="connsiteY71" fmla="*/ 130310 h 455950"/>
              <a:gd name="connsiteX72" fmla="*/ 380887 w 562491"/>
              <a:gd name="connsiteY72" fmla="*/ 138096 h 455950"/>
              <a:gd name="connsiteX73" fmla="*/ 372897 w 562491"/>
              <a:gd name="connsiteY73" fmla="*/ 130310 h 455950"/>
              <a:gd name="connsiteX74" fmla="*/ 380887 w 562491"/>
              <a:gd name="connsiteY74" fmla="*/ 122525 h 455950"/>
              <a:gd name="connsiteX75" fmla="*/ 105234 w 562491"/>
              <a:gd name="connsiteY75" fmla="*/ 122525 h 455950"/>
              <a:gd name="connsiteX76" fmla="*/ 113224 w 562491"/>
              <a:gd name="connsiteY76" fmla="*/ 130310 h 455950"/>
              <a:gd name="connsiteX77" fmla="*/ 106924 w 562491"/>
              <a:gd name="connsiteY77" fmla="*/ 136449 h 455950"/>
              <a:gd name="connsiteX78" fmla="*/ 105234 w 562491"/>
              <a:gd name="connsiteY78" fmla="*/ 138096 h 455950"/>
              <a:gd name="connsiteX79" fmla="*/ 97664 w 562491"/>
              <a:gd name="connsiteY79" fmla="*/ 130310 h 455950"/>
              <a:gd name="connsiteX80" fmla="*/ 100605 w 562491"/>
              <a:gd name="connsiteY80" fmla="*/ 127285 h 455950"/>
              <a:gd name="connsiteX81" fmla="*/ 75048 w 562491"/>
              <a:gd name="connsiteY81" fmla="*/ 122525 h 455950"/>
              <a:gd name="connsiteX82" fmla="*/ 83038 w 562491"/>
              <a:gd name="connsiteY82" fmla="*/ 130310 h 455950"/>
              <a:gd name="connsiteX83" fmla="*/ 75048 w 562491"/>
              <a:gd name="connsiteY83" fmla="*/ 138096 h 455950"/>
              <a:gd name="connsiteX84" fmla="*/ 67478 w 562491"/>
              <a:gd name="connsiteY84" fmla="*/ 130310 h 455950"/>
              <a:gd name="connsiteX85" fmla="*/ 75048 w 562491"/>
              <a:gd name="connsiteY85" fmla="*/ 122525 h 455950"/>
              <a:gd name="connsiteX86" fmla="*/ 45078 w 562491"/>
              <a:gd name="connsiteY86" fmla="*/ 122525 h 455950"/>
              <a:gd name="connsiteX87" fmla="*/ 52863 w 562491"/>
              <a:gd name="connsiteY87" fmla="*/ 130310 h 455950"/>
              <a:gd name="connsiteX88" fmla="*/ 45078 w 562491"/>
              <a:gd name="connsiteY88" fmla="*/ 138096 h 455950"/>
              <a:gd name="connsiteX89" fmla="*/ 37292 w 562491"/>
              <a:gd name="connsiteY89" fmla="*/ 130310 h 455950"/>
              <a:gd name="connsiteX90" fmla="*/ 45078 w 562491"/>
              <a:gd name="connsiteY90" fmla="*/ 122525 h 455950"/>
              <a:gd name="connsiteX91" fmla="*/ 257276 w 562491"/>
              <a:gd name="connsiteY91" fmla="*/ 90561 h 455950"/>
              <a:gd name="connsiteX92" fmla="*/ 262065 w 562491"/>
              <a:gd name="connsiteY92" fmla="*/ 95353 h 455950"/>
              <a:gd name="connsiteX93" fmla="*/ 262065 w 562491"/>
              <a:gd name="connsiteY93" fmla="*/ 101342 h 455950"/>
              <a:gd name="connsiteX94" fmla="*/ 272839 w 562491"/>
              <a:gd name="connsiteY94" fmla="*/ 110527 h 455950"/>
              <a:gd name="connsiteX95" fmla="*/ 269247 w 562491"/>
              <a:gd name="connsiteY95" fmla="*/ 116117 h 455950"/>
              <a:gd name="connsiteX96" fmla="*/ 263262 w 562491"/>
              <a:gd name="connsiteY96" fmla="*/ 112923 h 455950"/>
              <a:gd name="connsiteX97" fmla="*/ 258474 w 562491"/>
              <a:gd name="connsiteY97" fmla="*/ 110127 h 455950"/>
              <a:gd name="connsiteX98" fmla="*/ 252488 w 562491"/>
              <a:gd name="connsiteY98" fmla="*/ 112523 h 455950"/>
              <a:gd name="connsiteX99" fmla="*/ 249695 w 562491"/>
              <a:gd name="connsiteY99" fmla="*/ 118513 h 455950"/>
              <a:gd name="connsiteX100" fmla="*/ 257276 w 562491"/>
              <a:gd name="connsiteY100" fmla="*/ 127698 h 455950"/>
              <a:gd name="connsiteX101" fmla="*/ 274435 w 562491"/>
              <a:gd name="connsiteY101" fmla="*/ 146466 h 455950"/>
              <a:gd name="connsiteX102" fmla="*/ 262065 w 562491"/>
              <a:gd name="connsiteY102" fmla="*/ 162438 h 455950"/>
              <a:gd name="connsiteX103" fmla="*/ 262065 w 562491"/>
              <a:gd name="connsiteY103" fmla="*/ 168828 h 455950"/>
              <a:gd name="connsiteX104" fmla="*/ 257276 w 562491"/>
              <a:gd name="connsiteY104" fmla="*/ 173619 h 455950"/>
              <a:gd name="connsiteX105" fmla="*/ 252488 w 562491"/>
              <a:gd name="connsiteY105" fmla="*/ 168828 h 455950"/>
              <a:gd name="connsiteX106" fmla="*/ 252488 w 562491"/>
              <a:gd name="connsiteY106" fmla="*/ 163237 h 455950"/>
              <a:gd name="connsiteX107" fmla="*/ 242113 w 562491"/>
              <a:gd name="connsiteY107" fmla="*/ 152455 h 455950"/>
              <a:gd name="connsiteX108" fmla="*/ 245704 w 562491"/>
              <a:gd name="connsiteY108" fmla="*/ 146865 h 455950"/>
              <a:gd name="connsiteX109" fmla="*/ 251291 w 562491"/>
              <a:gd name="connsiteY109" fmla="*/ 150459 h 455950"/>
              <a:gd name="connsiteX110" fmla="*/ 255680 w 562491"/>
              <a:gd name="connsiteY110" fmla="*/ 154053 h 455950"/>
              <a:gd name="connsiteX111" fmla="*/ 264858 w 562491"/>
              <a:gd name="connsiteY111" fmla="*/ 146066 h 455950"/>
              <a:gd name="connsiteX112" fmla="*/ 256877 w 562491"/>
              <a:gd name="connsiteY112" fmla="*/ 136882 h 455950"/>
              <a:gd name="connsiteX113" fmla="*/ 256478 w 562491"/>
              <a:gd name="connsiteY113" fmla="*/ 136882 h 455950"/>
              <a:gd name="connsiteX114" fmla="*/ 240118 w 562491"/>
              <a:gd name="connsiteY114" fmla="*/ 118513 h 455950"/>
              <a:gd name="connsiteX115" fmla="*/ 246103 w 562491"/>
              <a:gd name="connsiteY115" fmla="*/ 105735 h 455950"/>
              <a:gd name="connsiteX116" fmla="*/ 252488 w 562491"/>
              <a:gd name="connsiteY116" fmla="*/ 101742 h 455950"/>
              <a:gd name="connsiteX117" fmla="*/ 252488 w 562491"/>
              <a:gd name="connsiteY117" fmla="*/ 95353 h 455950"/>
              <a:gd name="connsiteX118" fmla="*/ 257276 w 562491"/>
              <a:gd name="connsiteY118" fmla="*/ 90561 h 455950"/>
              <a:gd name="connsiteX119" fmla="*/ 257274 w 562491"/>
              <a:gd name="connsiteY119" fmla="*/ 69623 h 455950"/>
              <a:gd name="connsiteX120" fmla="*/ 193949 w 562491"/>
              <a:gd name="connsiteY120" fmla="*/ 133176 h 455950"/>
              <a:gd name="connsiteX121" fmla="*/ 257274 w 562491"/>
              <a:gd name="connsiteY121" fmla="*/ 195924 h 455950"/>
              <a:gd name="connsiteX122" fmla="*/ 320600 w 562491"/>
              <a:gd name="connsiteY122" fmla="*/ 133176 h 455950"/>
              <a:gd name="connsiteX123" fmla="*/ 257274 w 562491"/>
              <a:gd name="connsiteY123" fmla="*/ 69623 h 455950"/>
              <a:gd name="connsiteX124" fmla="*/ 202861 w 562491"/>
              <a:gd name="connsiteY124" fmla="*/ 61635 h 455950"/>
              <a:gd name="connsiteX125" fmla="*/ 159259 w 562491"/>
              <a:gd name="connsiteY125" fmla="*/ 134065 h 455950"/>
              <a:gd name="connsiteX126" fmla="*/ 202861 w 562491"/>
              <a:gd name="connsiteY126" fmla="*/ 205686 h 455950"/>
              <a:gd name="connsiteX127" fmla="*/ 166930 w 562491"/>
              <a:gd name="connsiteY127" fmla="*/ 134065 h 455950"/>
              <a:gd name="connsiteX128" fmla="*/ 202861 w 562491"/>
              <a:gd name="connsiteY128" fmla="*/ 61635 h 455950"/>
              <a:gd name="connsiteX129" fmla="*/ 187116 w 562491"/>
              <a:gd name="connsiteY129" fmla="*/ 60421 h 455950"/>
              <a:gd name="connsiteX130" fmla="*/ 141092 w 562491"/>
              <a:gd name="connsiteY130" fmla="*/ 134065 h 455950"/>
              <a:gd name="connsiteX131" fmla="*/ 187116 w 562491"/>
              <a:gd name="connsiteY131" fmla="*/ 207305 h 455950"/>
              <a:gd name="connsiteX132" fmla="*/ 149570 w 562491"/>
              <a:gd name="connsiteY132" fmla="*/ 134065 h 455950"/>
              <a:gd name="connsiteX133" fmla="*/ 187116 w 562491"/>
              <a:gd name="connsiteY133" fmla="*/ 60421 h 455950"/>
              <a:gd name="connsiteX134" fmla="*/ 257274 w 562491"/>
              <a:gd name="connsiteY134" fmla="*/ 60372 h 455950"/>
              <a:gd name="connsiteX135" fmla="*/ 329877 w 562491"/>
              <a:gd name="connsiteY135" fmla="*/ 133176 h 455950"/>
              <a:gd name="connsiteX136" fmla="*/ 257274 w 562491"/>
              <a:gd name="connsiteY136" fmla="*/ 205578 h 455950"/>
              <a:gd name="connsiteX137" fmla="*/ 184672 w 562491"/>
              <a:gd name="connsiteY137" fmla="*/ 133176 h 455950"/>
              <a:gd name="connsiteX138" fmla="*/ 257274 w 562491"/>
              <a:gd name="connsiteY138" fmla="*/ 60372 h 455950"/>
              <a:gd name="connsiteX139" fmla="*/ 258170 w 562491"/>
              <a:gd name="connsiteY139" fmla="*/ 52328 h 455950"/>
              <a:gd name="connsiteX140" fmla="*/ 176619 w 562491"/>
              <a:gd name="connsiteY140" fmla="*/ 134065 h 455950"/>
              <a:gd name="connsiteX141" fmla="*/ 258170 w 562491"/>
              <a:gd name="connsiteY141" fmla="*/ 215398 h 455950"/>
              <a:gd name="connsiteX142" fmla="*/ 339317 w 562491"/>
              <a:gd name="connsiteY142" fmla="*/ 134065 h 455950"/>
              <a:gd name="connsiteX143" fmla="*/ 258170 w 562491"/>
              <a:gd name="connsiteY143" fmla="*/ 52328 h 455950"/>
              <a:gd name="connsiteX144" fmla="*/ 222239 w 562491"/>
              <a:gd name="connsiteY144" fmla="*/ 42617 h 455950"/>
              <a:gd name="connsiteX145" fmla="*/ 231525 w 562491"/>
              <a:gd name="connsiteY145" fmla="*/ 43022 h 455950"/>
              <a:gd name="connsiteX146" fmla="*/ 240810 w 562491"/>
              <a:gd name="connsiteY146" fmla="*/ 42617 h 455950"/>
              <a:gd name="connsiteX147" fmla="*/ 249288 w 562491"/>
              <a:gd name="connsiteY147" fmla="*/ 43022 h 455950"/>
              <a:gd name="connsiteX148" fmla="*/ 258170 w 562491"/>
              <a:gd name="connsiteY148" fmla="*/ 42617 h 455950"/>
              <a:gd name="connsiteX149" fmla="*/ 349410 w 562491"/>
              <a:gd name="connsiteY149" fmla="*/ 134065 h 455950"/>
              <a:gd name="connsiteX150" fmla="*/ 258170 w 562491"/>
              <a:gd name="connsiteY150" fmla="*/ 225109 h 455950"/>
              <a:gd name="connsiteX151" fmla="*/ 249288 w 562491"/>
              <a:gd name="connsiteY151" fmla="*/ 224300 h 455950"/>
              <a:gd name="connsiteX152" fmla="*/ 240810 w 562491"/>
              <a:gd name="connsiteY152" fmla="*/ 225109 h 455950"/>
              <a:gd name="connsiteX153" fmla="*/ 231525 w 562491"/>
              <a:gd name="connsiteY153" fmla="*/ 224300 h 455950"/>
              <a:gd name="connsiteX154" fmla="*/ 222239 w 562491"/>
              <a:gd name="connsiteY154" fmla="*/ 225109 h 455950"/>
              <a:gd name="connsiteX155" fmla="*/ 131403 w 562491"/>
              <a:gd name="connsiteY155" fmla="*/ 134065 h 455950"/>
              <a:gd name="connsiteX156" fmla="*/ 222239 w 562491"/>
              <a:gd name="connsiteY156" fmla="*/ 42617 h 455950"/>
              <a:gd name="connsiteX157" fmla="*/ 22564 w 562491"/>
              <a:gd name="connsiteY157" fmla="*/ 14110 h 455950"/>
              <a:gd name="connsiteX158" fmla="*/ 14103 w 562491"/>
              <a:gd name="connsiteY158" fmla="*/ 22576 h 455950"/>
              <a:gd name="connsiteX159" fmla="*/ 14103 w 562491"/>
              <a:gd name="connsiteY159" fmla="*/ 243899 h 455950"/>
              <a:gd name="connsiteX160" fmla="*/ 181017 w 562491"/>
              <a:gd name="connsiteY160" fmla="*/ 243899 h 455950"/>
              <a:gd name="connsiteX161" fmla="*/ 379561 w 562491"/>
              <a:gd name="connsiteY161" fmla="*/ 243899 h 455950"/>
              <a:gd name="connsiteX162" fmla="*/ 379561 w 562491"/>
              <a:gd name="connsiteY162" fmla="*/ 183428 h 455950"/>
              <a:gd name="connsiteX163" fmla="*/ 395275 w 562491"/>
              <a:gd name="connsiteY163" fmla="*/ 167705 h 455950"/>
              <a:gd name="connsiteX164" fmla="*/ 472235 w 562491"/>
              <a:gd name="connsiteY164" fmla="*/ 167705 h 455950"/>
              <a:gd name="connsiteX165" fmla="*/ 472235 w 562491"/>
              <a:gd name="connsiteY165" fmla="*/ 22576 h 455950"/>
              <a:gd name="connsiteX166" fmla="*/ 464176 w 562491"/>
              <a:gd name="connsiteY166" fmla="*/ 14110 h 455950"/>
              <a:gd name="connsiteX167" fmla="*/ 22564 w 562491"/>
              <a:gd name="connsiteY167" fmla="*/ 0 h 455950"/>
              <a:gd name="connsiteX168" fmla="*/ 464176 w 562491"/>
              <a:gd name="connsiteY168" fmla="*/ 0 h 455950"/>
              <a:gd name="connsiteX169" fmla="*/ 486337 w 562491"/>
              <a:gd name="connsiteY169" fmla="*/ 22576 h 455950"/>
              <a:gd name="connsiteX170" fmla="*/ 486337 w 562491"/>
              <a:gd name="connsiteY170" fmla="*/ 167705 h 455950"/>
              <a:gd name="connsiteX171" fmla="*/ 547180 w 562491"/>
              <a:gd name="connsiteY171" fmla="*/ 167705 h 455950"/>
              <a:gd name="connsiteX172" fmla="*/ 562491 w 562491"/>
              <a:gd name="connsiteY172" fmla="*/ 183428 h 455950"/>
              <a:gd name="connsiteX173" fmla="*/ 562491 w 562491"/>
              <a:gd name="connsiteY173" fmla="*/ 440631 h 455950"/>
              <a:gd name="connsiteX174" fmla="*/ 547180 w 562491"/>
              <a:gd name="connsiteY174" fmla="*/ 455950 h 455950"/>
              <a:gd name="connsiteX175" fmla="*/ 395275 w 562491"/>
              <a:gd name="connsiteY175" fmla="*/ 455950 h 455950"/>
              <a:gd name="connsiteX176" fmla="*/ 379561 w 562491"/>
              <a:gd name="connsiteY176" fmla="*/ 440631 h 455950"/>
              <a:gd name="connsiteX177" fmla="*/ 379561 w 562491"/>
              <a:gd name="connsiteY177" fmla="*/ 404348 h 455950"/>
              <a:gd name="connsiteX178" fmla="*/ 379561 w 562491"/>
              <a:gd name="connsiteY178" fmla="*/ 403139 h 455950"/>
              <a:gd name="connsiteX179" fmla="*/ 379561 w 562491"/>
              <a:gd name="connsiteY179" fmla="*/ 402736 h 455950"/>
              <a:gd name="connsiteX180" fmla="*/ 379561 w 562491"/>
              <a:gd name="connsiteY180" fmla="*/ 334202 h 455950"/>
              <a:gd name="connsiteX181" fmla="*/ 312674 w 562491"/>
              <a:gd name="connsiteY181" fmla="*/ 334202 h 455950"/>
              <a:gd name="connsiteX182" fmla="*/ 317106 w 562491"/>
              <a:gd name="connsiteY182" fmla="*/ 397495 h 455950"/>
              <a:gd name="connsiteX183" fmla="*/ 334835 w 562491"/>
              <a:gd name="connsiteY183" fmla="*/ 441840 h 455950"/>
              <a:gd name="connsiteX184" fmla="*/ 357399 w 562491"/>
              <a:gd name="connsiteY184" fmla="*/ 441840 h 455950"/>
              <a:gd name="connsiteX185" fmla="*/ 364249 w 562491"/>
              <a:gd name="connsiteY185" fmla="*/ 449097 h 455950"/>
              <a:gd name="connsiteX186" fmla="*/ 357399 w 562491"/>
              <a:gd name="connsiteY186" fmla="*/ 455950 h 455950"/>
              <a:gd name="connsiteX187" fmla="*/ 334835 w 562491"/>
              <a:gd name="connsiteY187" fmla="*/ 455950 h 455950"/>
              <a:gd name="connsiteX188" fmla="*/ 151502 w 562491"/>
              <a:gd name="connsiteY188" fmla="*/ 455950 h 455950"/>
              <a:gd name="connsiteX189" fmla="*/ 128938 w 562491"/>
              <a:gd name="connsiteY189" fmla="*/ 455950 h 455950"/>
              <a:gd name="connsiteX190" fmla="*/ 122088 w 562491"/>
              <a:gd name="connsiteY190" fmla="*/ 449097 h 455950"/>
              <a:gd name="connsiteX191" fmla="*/ 128938 w 562491"/>
              <a:gd name="connsiteY191" fmla="*/ 441840 h 455950"/>
              <a:gd name="connsiteX192" fmla="*/ 151502 w 562491"/>
              <a:gd name="connsiteY192" fmla="*/ 441840 h 455950"/>
              <a:gd name="connsiteX193" fmla="*/ 169231 w 562491"/>
              <a:gd name="connsiteY193" fmla="*/ 397495 h 455950"/>
              <a:gd name="connsiteX194" fmla="*/ 173663 w 562491"/>
              <a:gd name="connsiteY194" fmla="*/ 334202 h 455950"/>
              <a:gd name="connsiteX195" fmla="*/ 22564 w 562491"/>
              <a:gd name="connsiteY195" fmla="*/ 334202 h 455950"/>
              <a:gd name="connsiteX196" fmla="*/ 0 w 562491"/>
              <a:gd name="connsiteY196" fmla="*/ 312030 h 455950"/>
              <a:gd name="connsiteX197" fmla="*/ 0 w 562491"/>
              <a:gd name="connsiteY197" fmla="*/ 22576 h 455950"/>
              <a:gd name="connsiteX198" fmla="*/ 22564 w 562491"/>
              <a:gd name="connsiteY198" fmla="*/ 0 h 45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562491" h="455950">
                <a:moveTo>
                  <a:pt x="470362" y="417289"/>
                </a:moveTo>
                <a:cubicBezTo>
                  <a:pt x="475097" y="417289"/>
                  <a:pt x="479043" y="421325"/>
                  <a:pt x="479043" y="426168"/>
                </a:cubicBezTo>
                <a:cubicBezTo>
                  <a:pt x="479043" y="431011"/>
                  <a:pt x="475097" y="434644"/>
                  <a:pt x="470362" y="434644"/>
                </a:cubicBezTo>
                <a:cubicBezTo>
                  <a:pt x="465626" y="434644"/>
                  <a:pt x="461680" y="431011"/>
                  <a:pt x="461680" y="426168"/>
                </a:cubicBezTo>
                <a:cubicBezTo>
                  <a:pt x="461680" y="421325"/>
                  <a:pt x="465626" y="417289"/>
                  <a:pt x="470362" y="417289"/>
                </a:cubicBezTo>
                <a:close/>
                <a:moveTo>
                  <a:pt x="394066" y="410395"/>
                </a:moveTo>
                <a:lnTo>
                  <a:pt x="394066" y="440631"/>
                </a:lnTo>
                <a:cubicBezTo>
                  <a:pt x="394066" y="441437"/>
                  <a:pt x="394469" y="441840"/>
                  <a:pt x="395275" y="441840"/>
                </a:cubicBezTo>
                <a:lnTo>
                  <a:pt x="547180" y="441840"/>
                </a:lnTo>
                <a:cubicBezTo>
                  <a:pt x="547583" y="441840"/>
                  <a:pt x="548389" y="441437"/>
                  <a:pt x="548389" y="440631"/>
                </a:cubicBezTo>
                <a:lnTo>
                  <a:pt x="548389" y="410395"/>
                </a:lnTo>
                <a:close/>
                <a:moveTo>
                  <a:pt x="188571" y="334202"/>
                </a:moveTo>
                <a:cubicBezTo>
                  <a:pt x="189377" y="338637"/>
                  <a:pt x="189780" y="343878"/>
                  <a:pt x="189780" y="349925"/>
                </a:cubicBezTo>
                <a:cubicBezTo>
                  <a:pt x="189780" y="369678"/>
                  <a:pt x="182527" y="418055"/>
                  <a:pt x="168828" y="441840"/>
                </a:cubicBezTo>
                <a:lnTo>
                  <a:pt x="317509" y="441840"/>
                </a:lnTo>
                <a:cubicBezTo>
                  <a:pt x="304212" y="418055"/>
                  <a:pt x="296557" y="369678"/>
                  <a:pt x="296557" y="349925"/>
                </a:cubicBezTo>
                <a:cubicBezTo>
                  <a:pt x="296557" y="343878"/>
                  <a:pt x="297363" y="338637"/>
                  <a:pt x="298169" y="334202"/>
                </a:cubicBezTo>
                <a:lnTo>
                  <a:pt x="243286" y="334202"/>
                </a:lnTo>
                <a:close/>
                <a:moveTo>
                  <a:pt x="501430" y="289439"/>
                </a:moveTo>
                <a:cubicBezTo>
                  <a:pt x="505937" y="289439"/>
                  <a:pt x="509215" y="293127"/>
                  <a:pt x="509215" y="297225"/>
                </a:cubicBezTo>
                <a:cubicBezTo>
                  <a:pt x="509215" y="301323"/>
                  <a:pt x="505937" y="305010"/>
                  <a:pt x="501430" y="305010"/>
                </a:cubicBezTo>
                <a:cubicBezTo>
                  <a:pt x="497332" y="305010"/>
                  <a:pt x="493644" y="301323"/>
                  <a:pt x="493644" y="297225"/>
                </a:cubicBezTo>
                <a:cubicBezTo>
                  <a:pt x="493644" y="293127"/>
                  <a:pt x="497332" y="289439"/>
                  <a:pt x="501430" y="289439"/>
                </a:cubicBezTo>
                <a:close/>
                <a:moveTo>
                  <a:pt x="471028" y="289439"/>
                </a:moveTo>
                <a:cubicBezTo>
                  <a:pt x="475654" y="289439"/>
                  <a:pt x="479018" y="293127"/>
                  <a:pt x="479018" y="297225"/>
                </a:cubicBezTo>
                <a:cubicBezTo>
                  <a:pt x="479018" y="301323"/>
                  <a:pt x="475654" y="305010"/>
                  <a:pt x="471028" y="305010"/>
                </a:cubicBezTo>
                <a:cubicBezTo>
                  <a:pt x="467243" y="305010"/>
                  <a:pt x="463458" y="301323"/>
                  <a:pt x="463458" y="297225"/>
                </a:cubicBezTo>
                <a:cubicBezTo>
                  <a:pt x="463458" y="293127"/>
                  <a:pt x="467243" y="289439"/>
                  <a:pt x="471028" y="289439"/>
                </a:cubicBezTo>
                <a:close/>
                <a:moveTo>
                  <a:pt x="441055" y="289439"/>
                </a:moveTo>
                <a:cubicBezTo>
                  <a:pt x="445562" y="289439"/>
                  <a:pt x="448840" y="293127"/>
                  <a:pt x="448840" y="297225"/>
                </a:cubicBezTo>
                <a:cubicBezTo>
                  <a:pt x="448840" y="301323"/>
                  <a:pt x="445562" y="305010"/>
                  <a:pt x="441055" y="305010"/>
                </a:cubicBezTo>
                <a:cubicBezTo>
                  <a:pt x="436957" y="305010"/>
                  <a:pt x="433269" y="301323"/>
                  <a:pt x="433269" y="297225"/>
                </a:cubicBezTo>
                <a:cubicBezTo>
                  <a:pt x="433269" y="293127"/>
                  <a:pt x="436957" y="289439"/>
                  <a:pt x="441055" y="289439"/>
                </a:cubicBezTo>
                <a:close/>
                <a:moveTo>
                  <a:pt x="242861" y="273458"/>
                </a:moveTo>
                <a:cubicBezTo>
                  <a:pt x="251467" y="273458"/>
                  <a:pt x="258843" y="280122"/>
                  <a:pt x="258843" y="288355"/>
                </a:cubicBezTo>
                <a:cubicBezTo>
                  <a:pt x="258843" y="296588"/>
                  <a:pt x="251467" y="303252"/>
                  <a:pt x="242861" y="303252"/>
                </a:cubicBezTo>
                <a:cubicBezTo>
                  <a:pt x="234665" y="303252"/>
                  <a:pt x="227289" y="296588"/>
                  <a:pt x="227289" y="288355"/>
                </a:cubicBezTo>
                <a:cubicBezTo>
                  <a:pt x="227289" y="280122"/>
                  <a:pt x="234665" y="273458"/>
                  <a:pt x="242861" y="273458"/>
                </a:cubicBezTo>
                <a:close/>
                <a:moveTo>
                  <a:pt x="14103" y="258009"/>
                </a:moveTo>
                <a:lnTo>
                  <a:pt x="14103" y="312030"/>
                </a:lnTo>
                <a:cubicBezTo>
                  <a:pt x="14103" y="316464"/>
                  <a:pt x="17729" y="320092"/>
                  <a:pt x="22564" y="320092"/>
                </a:cubicBezTo>
                <a:lnTo>
                  <a:pt x="233557" y="320092"/>
                </a:lnTo>
                <a:lnTo>
                  <a:pt x="379561" y="320092"/>
                </a:lnTo>
                <a:lnTo>
                  <a:pt x="379561" y="258009"/>
                </a:lnTo>
                <a:lnTo>
                  <a:pt x="190747" y="258009"/>
                </a:lnTo>
                <a:close/>
                <a:moveTo>
                  <a:pt x="454421" y="190000"/>
                </a:moveTo>
                <a:lnTo>
                  <a:pt x="485881" y="190000"/>
                </a:lnTo>
                <a:cubicBezTo>
                  <a:pt x="489967" y="190000"/>
                  <a:pt x="493235" y="193455"/>
                  <a:pt x="493235" y="196911"/>
                </a:cubicBezTo>
                <a:cubicBezTo>
                  <a:pt x="493235" y="200750"/>
                  <a:pt x="489967" y="203822"/>
                  <a:pt x="485881" y="203822"/>
                </a:cubicBezTo>
                <a:lnTo>
                  <a:pt x="454421" y="203822"/>
                </a:lnTo>
                <a:cubicBezTo>
                  <a:pt x="450744" y="203822"/>
                  <a:pt x="447475" y="200750"/>
                  <a:pt x="447475" y="196911"/>
                </a:cubicBezTo>
                <a:cubicBezTo>
                  <a:pt x="447475" y="193455"/>
                  <a:pt x="450744" y="190000"/>
                  <a:pt x="454421" y="190000"/>
                </a:cubicBezTo>
                <a:close/>
                <a:moveTo>
                  <a:pt x="395275" y="181815"/>
                </a:moveTo>
                <a:cubicBezTo>
                  <a:pt x="394469" y="181815"/>
                  <a:pt x="394066" y="182622"/>
                  <a:pt x="394066" y="183428"/>
                </a:cubicBezTo>
                <a:lnTo>
                  <a:pt x="394066" y="326946"/>
                </a:lnTo>
                <a:lnTo>
                  <a:pt x="394066" y="396286"/>
                </a:lnTo>
                <a:lnTo>
                  <a:pt x="548389" y="396286"/>
                </a:lnTo>
                <a:lnTo>
                  <a:pt x="548389" y="183428"/>
                </a:lnTo>
                <a:cubicBezTo>
                  <a:pt x="548389" y="182622"/>
                  <a:pt x="547583" y="181815"/>
                  <a:pt x="547180" y="181815"/>
                </a:cubicBezTo>
                <a:lnTo>
                  <a:pt x="479084" y="181815"/>
                </a:lnTo>
                <a:close/>
                <a:moveTo>
                  <a:pt x="441055" y="122525"/>
                </a:moveTo>
                <a:cubicBezTo>
                  <a:pt x="445562" y="122525"/>
                  <a:pt x="448840" y="126213"/>
                  <a:pt x="448840" y="130310"/>
                </a:cubicBezTo>
                <a:cubicBezTo>
                  <a:pt x="448840" y="134818"/>
                  <a:pt x="445562" y="138096"/>
                  <a:pt x="441055" y="138096"/>
                </a:cubicBezTo>
                <a:cubicBezTo>
                  <a:pt x="436957" y="138096"/>
                  <a:pt x="433269" y="134818"/>
                  <a:pt x="433269" y="130310"/>
                </a:cubicBezTo>
                <a:cubicBezTo>
                  <a:pt x="433269" y="126213"/>
                  <a:pt x="436957" y="122525"/>
                  <a:pt x="441055" y="122525"/>
                </a:cubicBezTo>
                <a:close/>
                <a:moveTo>
                  <a:pt x="410674" y="122525"/>
                </a:moveTo>
                <a:cubicBezTo>
                  <a:pt x="415069" y="122525"/>
                  <a:pt x="418664" y="126213"/>
                  <a:pt x="418664" y="130310"/>
                </a:cubicBezTo>
                <a:cubicBezTo>
                  <a:pt x="418664" y="134818"/>
                  <a:pt x="415069" y="138096"/>
                  <a:pt x="410674" y="138096"/>
                </a:cubicBezTo>
                <a:cubicBezTo>
                  <a:pt x="406679" y="138096"/>
                  <a:pt x="403083" y="134818"/>
                  <a:pt x="403083" y="130310"/>
                </a:cubicBezTo>
                <a:cubicBezTo>
                  <a:pt x="403083" y="126213"/>
                  <a:pt x="406679" y="122525"/>
                  <a:pt x="410674" y="122525"/>
                </a:cubicBezTo>
                <a:close/>
                <a:moveTo>
                  <a:pt x="380887" y="122525"/>
                </a:moveTo>
                <a:cubicBezTo>
                  <a:pt x="385093" y="122525"/>
                  <a:pt x="388457" y="126213"/>
                  <a:pt x="388457" y="130310"/>
                </a:cubicBezTo>
                <a:cubicBezTo>
                  <a:pt x="388457" y="134818"/>
                  <a:pt x="385093" y="138096"/>
                  <a:pt x="380887" y="138096"/>
                </a:cubicBezTo>
                <a:cubicBezTo>
                  <a:pt x="376261" y="138096"/>
                  <a:pt x="372897" y="134818"/>
                  <a:pt x="372897" y="130310"/>
                </a:cubicBezTo>
                <a:cubicBezTo>
                  <a:pt x="372897" y="126213"/>
                  <a:pt x="376261" y="122525"/>
                  <a:pt x="380887" y="122525"/>
                </a:cubicBezTo>
                <a:close/>
                <a:moveTo>
                  <a:pt x="105234" y="122525"/>
                </a:moveTo>
                <a:cubicBezTo>
                  <a:pt x="109860" y="122525"/>
                  <a:pt x="113224" y="126213"/>
                  <a:pt x="113224" y="130310"/>
                </a:cubicBezTo>
                <a:lnTo>
                  <a:pt x="106924" y="136449"/>
                </a:lnTo>
                <a:lnTo>
                  <a:pt x="105234" y="138096"/>
                </a:lnTo>
                <a:cubicBezTo>
                  <a:pt x="101028" y="138096"/>
                  <a:pt x="97664" y="134818"/>
                  <a:pt x="97664" y="130310"/>
                </a:cubicBezTo>
                <a:lnTo>
                  <a:pt x="100605" y="127285"/>
                </a:lnTo>
                <a:close/>
                <a:moveTo>
                  <a:pt x="75048" y="122525"/>
                </a:moveTo>
                <a:cubicBezTo>
                  <a:pt x="80095" y="122525"/>
                  <a:pt x="83038" y="126213"/>
                  <a:pt x="83038" y="130310"/>
                </a:cubicBezTo>
                <a:cubicBezTo>
                  <a:pt x="83038" y="134818"/>
                  <a:pt x="80095" y="138096"/>
                  <a:pt x="75048" y="138096"/>
                </a:cubicBezTo>
                <a:cubicBezTo>
                  <a:pt x="71263" y="138096"/>
                  <a:pt x="67478" y="134818"/>
                  <a:pt x="67478" y="130310"/>
                </a:cubicBezTo>
                <a:cubicBezTo>
                  <a:pt x="67478" y="126213"/>
                  <a:pt x="71263" y="122525"/>
                  <a:pt x="75048" y="122525"/>
                </a:cubicBezTo>
                <a:close/>
                <a:moveTo>
                  <a:pt x="45078" y="122525"/>
                </a:moveTo>
                <a:cubicBezTo>
                  <a:pt x="49585" y="122525"/>
                  <a:pt x="52863" y="126213"/>
                  <a:pt x="52863" y="130310"/>
                </a:cubicBezTo>
                <a:cubicBezTo>
                  <a:pt x="52863" y="134818"/>
                  <a:pt x="49585" y="138096"/>
                  <a:pt x="45078" y="138096"/>
                </a:cubicBezTo>
                <a:cubicBezTo>
                  <a:pt x="40570" y="138096"/>
                  <a:pt x="37292" y="134818"/>
                  <a:pt x="37292" y="130310"/>
                </a:cubicBezTo>
                <a:cubicBezTo>
                  <a:pt x="37292" y="126213"/>
                  <a:pt x="40570" y="122525"/>
                  <a:pt x="45078" y="122525"/>
                </a:cubicBezTo>
                <a:close/>
                <a:moveTo>
                  <a:pt x="257276" y="90561"/>
                </a:moveTo>
                <a:cubicBezTo>
                  <a:pt x="259671" y="90561"/>
                  <a:pt x="262065" y="92557"/>
                  <a:pt x="262065" y="95353"/>
                </a:cubicBezTo>
                <a:lnTo>
                  <a:pt x="262065" y="101342"/>
                </a:lnTo>
                <a:cubicBezTo>
                  <a:pt x="266055" y="102141"/>
                  <a:pt x="271243" y="104936"/>
                  <a:pt x="272839" y="110527"/>
                </a:cubicBezTo>
                <a:cubicBezTo>
                  <a:pt x="273238" y="113322"/>
                  <a:pt x="271642" y="115718"/>
                  <a:pt x="269247" y="116117"/>
                </a:cubicBezTo>
                <a:cubicBezTo>
                  <a:pt x="266853" y="116916"/>
                  <a:pt x="264060" y="115319"/>
                  <a:pt x="263262" y="112923"/>
                </a:cubicBezTo>
                <a:cubicBezTo>
                  <a:pt x="262863" y="110527"/>
                  <a:pt x="258474" y="110127"/>
                  <a:pt x="258474" y="110127"/>
                </a:cubicBezTo>
                <a:cubicBezTo>
                  <a:pt x="256079" y="110127"/>
                  <a:pt x="254084" y="111325"/>
                  <a:pt x="252488" y="112523"/>
                </a:cubicBezTo>
                <a:cubicBezTo>
                  <a:pt x="250493" y="114121"/>
                  <a:pt x="249695" y="116117"/>
                  <a:pt x="249695" y="118513"/>
                </a:cubicBezTo>
                <a:cubicBezTo>
                  <a:pt x="249296" y="123305"/>
                  <a:pt x="252887" y="127298"/>
                  <a:pt x="257276" y="127698"/>
                </a:cubicBezTo>
                <a:cubicBezTo>
                  <a:pt x="267252" y="128097"/>
                  <a:pt x="274834" y="136483"/>
                  <a:pt x="274435" y="146466"/>
                </a:cubicBezTo>
                <a:cubicBezTo>
                  <a:pt x="274435" y="154053"/>
                  <a:pt x="269247" y="160442"/>
                  <a:pt x="262065" y="162438"/>
                </a:cubicBezTo>
                <a:lnTo>
                  <a:pt x="262065" y="168828"/>
                </a:lnTo>
                <a:cubicBezTo>
                  <a:pt x="262065" y="171224"/>
                  <a:pt x="259671" y="173619"/>
                  <a:pt x="257276" y="173619"/>
                </a:cubicBezTo>
                <a:cubicBezTo>
                  <a:pt x="254882" y="173619"/>
                  <a:pt x="252488" y="171224"/>
                  <a:pt x="252488" y="168828"/>
                </a:cubicBezTo>
                <a:lnTo>
                  <a:pt x="252488" y="163237"/>
                </a:lnTo>
                <a:cubicBezTo>
                  <a:pt x="248498" y="162438"/>
                  <a:pt x="243310" y="159244"/>
                  <a:pt x="242113" y="152455"/>
                </a:cubicBezTo>
                <a:cubicBezTo>
                  <a:pt x="241315" y="150060"/>
                  <a:pt x="242911" y="147264"/>
                  <a:pt x="245704" y="146865"/>
                </a:cubicBezTo>
                <a:cubicBezTo>
                  <a:pt x="248498" y="146466"/>
                  <a:pt x="250892" y="148063"/>
                  <a:pt x="251291" y="150459"/>
                </a:cubicBezTo>
                <a:cubicBezTo>
                  <a:pt x="252089" y="154053"/>
                  <a:pt x="255680" y="154053"/>
                  <a:pt x="255680" y="154053"/>
                </a:cubicBezTo>
                <a:cubicBezTo>
                  <a:pt x="260868" y="154053"/>
                  <a:pt x="264858" y="150459"/>
                  <a:pt x="264858" y="146066"/>
                </a:cubicBezTo>
                <a:cubicBezTo>
                  <a:pt x="265257" y="141274"/>
                  <a:pt x="261666" y="137281"/>
                  <a:pt x="256877" y="136882"/>
                </a:cubicBezTo>
                <a:lnTo>
                  <a:pt x="256478" y="136882"/>
                </a:lnTo>
                <a:cubicBezTo>
                  <a:pt x="247301" y="136083"/>
                  <a:pt x="239719" y="128097"/>
                  <a:pt x="240118" y="118513"/>
                </a:cubicBezTo>
                <a:cubicBezTo>
                  <a:pt x="240118" y="113721"/>
                  <a:pt x="242512" y="108929"/>
                  <a:pt x="246103" y="105735"/>
                </a:cubicBezTo>
                <a:cubicBezTo>
                  <a:pt x="247700" y="104138"/>
                  <a:pt x="250094" y="102940"/>
                  <a:pt x="252488" y="101742"/>
                </a:cubicBezTo>
                <a:lnTo>
                  <a:pt x="252488" y="95353"/>
                </a:lnTo>
                <a:cubicBezTo>
                  <a:pt x="252488" y="92557"/>
                  <a:pt x="254882" y="90561"/>
                  <a:pt x="257276" y="90561"/>
                </a:cubicBezTo>
                <a:close/>
                <a:moveTo>
                  <a:pt x="257274" y="69623"/>
                </a:moveTo>
                <a:cubicBezTo>
                  <a:pt x="222586" y="69623"/>
                  <a:pt x="193949" y="98182"/>
                  <a:pt x="193949" y="133176"/>
                </a:cubicBezTo>
                <a:cubicBezTo>
                  <a:pt x="193949" y="167768"/>
                  <a:pt x="222586" y="195924"/>
                  <a:pt x="257274" y="195924"/>
                </a:cubicBezTo>
                <a:cubicBezTo>
                  <a:pt x="291962" y="195924"/>
                  <a:pt x="320600" y="167768"/>
                  <a:pt x="320600" y="133176"/>
                </a:cubicBezTo>
                <a:cubicBezTo>
                  <a:pt x="320600" y="98182"/>
                  <a:pt x="291962" y="69623"/>
                  <a:pt x="257274" y="69623"/>
                </a:cubicBezTo>
                <a:close/>
                <a:moveTo>
                  <a:pt x="202861" y="61635"/>
                </a:moveTo>
                <a:cubicBezTo>
                  <a:pt x="176619" y="75393"/>
                  <a:pt x="159259" y="102503"/>
                  <a:pt x="159259" y="134065"/>
                </a:cubicBezTo>
                <a:cubicBezTo>
                  <a:pt x="159259" y="164818"/>
                  <a:pt x="176619" y="192333"/>
                  <a:pt x="202861" y="205686"/>
                </a:cubicBezTo>
                <a:cubicBezTo>
                  <a:pt x="181464" y="189501"/>
                  <a:pt x="166930" y="163199"/>
                  <a:pt x="166930" y="134065"/>
                </a:cubicBezTo>
                <a:cubicBezTo>
                  <a:pt x="166930" y="104527"/>
                  <a:pt x="181464" y="78225"/>
                  <a:pt x="202861" y="61635"/>
                </a:cubicBezTo>
                <a:close/>
                <a:moveTo>
                  <a:pt x="187116" y="60421"/>
                </a:moveTo>
                <a:cubicBezTo>
                  <a:pt x="159663" y="73369"/>
                  <a:pt x="141092" y="101289"/>
                  <a:pt x="141092" y="134065"/>
                </a:cubicBezTo>
                <a:cubicBezTo>
                  <a:pt x="141092" y="166032"/>
                  <a:pt x="159663" y="194357"/>
                  <a:pt x="187116" y="207305"/>
                </a:cubicBezTo>
                <a:cubicBezTo>
                  <a:pt x="164508" y="190715"/>
                  <a:pt x="149570" y="163604"/>
                  <a:pt x="149570" y="134065"/>
                </a:cubicBezTo>
                <a:cubicBezTo>
                  <a:pt x="149570" y="103717"/>
                  <a:pt x="164508" y="77011"/>
                  <a:pt x="187116" y="60421"/>
                </a:cubicBezTo>
                <a:close/>
                <a:moveTo>
                  <a:pt x="257274" y="60372"/>
                </a:moveTo>
                <a:cubicBezTo>
                  <a:pt x="297609" y="60372"/>
                  <a:pt x="329877" y="92550"/>
                  <a:pt x="329877" y="133176"/>
                </a:cubicBezTo>
                <a:cubicBezTo>
                  <a:pt x="329877" y="172997"/>
                  <a:pt x="297609" y="205578"/>
                  <a:pt x="257274" y="205578"/>
                </a:cubicBezTo>
                <a:cubicBezTo>
                  <a:pt x="217343" y="205578"/>
                  <a:pt x="184672" y="172997"/>
                  <a:pt x="184672" y="133176"/>
                </a:cubicBezTo>
                <a:cubicBezTo>
                  <a:pt x="184672" y="92550"/>
                  <a:pt x="217343" y="60372"/>
                  <a:pt x="257274" y="60372"/>
                </a:cubicBezTo>
                <a:close/>
                <a:moveTo>
                  <a:pt x="258170" y="52328"/>
                </a:moveTo>
                <a:cubicBezTo>
                  <a:pt x="213358" y="52328"/>
                  <a:pt x="176619" y="88746"/>
                  <a:pt x="176619" y="134065"/>
                </a:cubicBezTo>
                <a:cubicBezTo>
                  <a:pt x="176619" y="178576"/>
                  <a:pt x="213358" y="215398"/>
                  <a:pt x="258170" y="215398"/>
                </a:cubicBezTo>
                <a:cubicBezTo>
                  <a:pt x="302983" y="215398"/>
                  <a:pt x="339317" y="178576"/>
                  <a:pt x="339317" y="134065"/>
                </a:cubicBezTo>
                <a:cubicBezTo>
                  <a:pt x="339317" y="88746"/>
                  <a:pt x="302983" y="52328"/>
                  <a:pt x="258170" y="52328"/>
                </a:cubicBezTo>
                <a:close/>
                <a:moveTo>
                  <a:pt x="222239" y="42617"/>
                </a:moveTo>
                <a:cubicBezTo>
                  <a:pt x="225469" y="42617"/>
                  <a:pt x="228295" y="42617"/>
                  <a:pt x="231525" y="43022"/>
                </a:cubicBezTo>
                <a:cubicBezTo>
                  <a:pt x="234755" y="42617"/>
                  <a:pt x="237581" y="42617"/>
                  <a:pt x="240810" y="42617"/>
                </a:cubicBezTo>
                <a:cubicBezTo>
                  <a:pt x="243636" y="42617"/>
                  <a:pt x="246866" y="42617"/>
                  <a:pt x="249288" y="43022"/>
                </a:cubicBezTo>
                <a:cubicBezTo>
                  <a:pt x="252114" y="42617"/>
                  <a:pt x="255344" y="42617"/>
                  <a:pt x="258170" y="42617"/>
                </a:cubicBezTo>
                <a:cubicBezTo>
                  <a:pt x="308635" y="42617"/>
                  <a:pt x="349410" y="83485"/>
                  <a:pt x="349410" y="134065"/>
                </a:cubicBezTo>
                <a:cubicBezTo>
                  <a:pt x="349410" y="184241"/>
                  <a:pt x="308635" y="225109"/>
                  <a:pt x="258170" y="225109"/>
                </a:cubicBezTo>
                <a:cubicBezTo>
                  <a:pt x="255344" y="225109"/>
                  <a:pt x="252114" y="224704"/>
                  <a:pt x="249288" y="224300"/>
                </a:cubicBezTo>
                <a:cubicBezTo>
                  <a:pt x="246866" y="224704"/>
                  <a:pt x="243636" y="225109"/>
                  <a:pt x="240810" y="225109"/>
                </a:cubicBezTo>
                <a:cubicBezTo>
                  <a:pt x="237581" y="225109"/>
                  <a:pt x="234755" y="224704"/>
                  <a:pt x="231525" y="224300"/>
                </a:cubicBezTo>
                <a:cubicBezTo>
                  <a:pt x="228295" y="224704"/>
                  <a:pt x="225469" y="225109"/>
                  <a:pt x="222239" y="225109"/>
                </a:cubicBezTo>
                <a:cubicBezTo>
                  <a:pt x="172178" y="225109"/>
                  <a:pt x="131403" y="184241"/>
                  <a:pt x="131403" y="134065"/>
                </a:cubicBezTo>
                <a:cubicBezTo>
                  <a:pt x="131403" y="83485"/>
                  <a:pt x="172178" y="42617"/>
                  <a:pt x="222239" y="42617"/>
                </a:cubicBezTo>
                <a:close/>
                <a:moveTo>
                  <a:pt x="22564" y="14110"/>
                </a:moveTo>
                <a:cubicBezTo>
                  <a:pt x="17729" y="14110"/>
                  <a:pt x="14103" y="17738"/>
                  <a:pt x="14103" y="22576"/>
                </a:cubicBezTo>
                <a:lnTo>
                  <a:pt x="14103" y="243899"/>
                </a:lnTo>
                <a:lnTo>
                  <a:pt x="181017" y="243899"/>
                </a:lnTo>
                <a:lnTo>
                  <a:pt x="379561" y="243899"/>
                </a:lnTo>
                <a:lnTo>
                  <a:pt x="379561" y="183428"/>
                </a:lnTo>
                <a:cubicBezTo>
                  <a:pt x="379561" y="174559"/>
                  <a:pt x="386410" y="167705"/>
                  <a:pt x="395275" y="167705"/>
                </a:cubicBezTo>
                <a:lnTo>
                  <a:pt x="472235" y="167705"/>
                </a:lnTo>
                <a:lnTo>
                  <a:pt x="472235" y="22576"/>
                </a:lnTo>
                <a:cubicBezTo>
                  <a:pt x="472235" y="17738"/>
                  <a:pt x="468608" y="14110"/>
                  <a:pt x="464176" y="14110"/>
                </a:cubicBezTo>
                <a:close/>
                <a:moveTo>
                  <a:pt x="22564" y="0"/>
                </a:moveTo>
                <a:lnTo>
                  <a:pt x="464176" y="0"/>
                </a:lnTo>
                <a:cubicBezTo>
                  <a:pt x="476264" y="0"/>
                  <a:pt x="486337" y="10078"/>
                  <a:pt x="486337" y="22576"/>
                </a:cubicBezTo>
                <a:lnTo>
                  <a:pt x="486337" y="167705"/>
                </a:lnTo>
                <a:lnTo>
                  <a:pt x="547180" y="167705"/>
                </a:lnTo>
                <a:cubicBezTo>
                  <a:pt x="555641" y="167705"/>
                  <a:pt x="562491" y="174559"/>
                  <a:pt x="562491" y="183428"/>
                </a:cubicBezTo>
                <a:lnTo>
                  <a:pt x="562491" y="440631"/>
                </a:lnTo>
                <a:cubicBezTo>
                  <a:pt x="562491" y="449097"/>
                  <a:pt x="555641" y="455950"/>
                  <a:pt x="547180" y="455950"/>
                </a:cubicBezTo>
                <a:lnTo>
                  <a:pt x="395275" y="455950"/>
                </a:lnTo>
                <a:cubicBezTo>
                  <a:pt x="386410" y="455950"/>
                  <a:pt x="379561" y="449097"/>
                  <a:pt x="379561" y="440631"/>
                </a:cubicBezTo>
                <a:lnTo>
                  <a:pt x="379561" y="404348"/>
                </a:lnTo>
                <a:cubicBezTo>
                  <a:pt x="379561" y="403945"/>
                  <a:pt x="379561" y="403542"/>
                  <a:pt x="379561" y="403139"/>
                </a:cubicBezTo>
                <a:cubicBezTo>
                  <a:pt x="379561" y="403139"/>
                  <a:pt x="379561" y="403139"/>
                  <a:pt x="379561" y="402736"/>
                </a:cubicBezTo>
                <a:lnTo>
                  <a:pt x="379561" y="334202"/>
                </a:lnTo>
                <a:lnTo>
                  <a:pt x="312674" y="334202"/>
                </a:lnTo>
                <a:cubicBezTo>
                  <a:pt x="309854" y="340249"/>
                  <a:pt x="309854" y="365244"/>
                  <a:pt x="317106" y="397495"/>
                </a:cubicBezTo>
                <a:cubicBezTo>
                  <a:pt x="323956" y="427730"/>
                  <a:pt x="332015" y="440228"/>
                  <a:pt x="334835" y="441840"/>
                </a:cubicBezTo>
                <a:lnTo>
                  <a:pt x="357399" y="441840"/>
                </a:lnTo>
                <a:cubicBezTo>
                  <a:pt x="361429" y="441840"/>
                  <a:pt x="364249" y="445065"/>
                  <a:pt x="364249" y="449097"/>
                </a:cubicBezTo>
                <a:cubicBezTo>
                  <a:pt x="364249" y="453128"/>
                  <a:pt x="361429" y="455950"/>
                  <a:pt x="357399" y="455950"/>
                </a:cubicBezTo>
                <a:lnTo>
                  <a:pt x="334835" y="455950"/>
                </a:lnTo>
                <a:lnTo>
                  <a:pt x="151502" y="455950"/>
                </a:lnTo>
                <a:lnTo>
                  <a:pt x="128938" y="455950"/>
                </a:lnTo>
                <a:cubicBezTo>
                  <a:pt x="124908" y="455950"/>
                  <a:pt x="122088" y="453128"/>
                  <a:pt x="122088" y="449097"/>
                </a:cubicBezTo>
                <a:cubicBezTo>
                  <a:pt x="122088" y="445065"/>
                  <a:pt x="124908" y="441840"/>
                  <a:pt x="128938" y="441840"/>
                </a:cubicBezTo>
                <a:lnTo>
                  <a:pt x="151502" y="441840"/>
                </a:lnTo>
                <a:cubicBezTo>
                  <a:pt x="154322" y="440228"/>
                  <a:pt x="162381" y="427730"/>
                  <a:pt x="169231" y="397495"/>
                </a:cubicBezTo>
                <a:cubicBezTo>
                  <a:pt x="176484" y="365244"/>
                  <a:pt x="176484" y="340249"/>
                  <a:pt x="173663" y="334202"/>
                </a:cubicBezTo>
                <a:lnTo>
                  <a:pt x="22564" y="334202"/>
                </a:lnTo>
                <a:cubicBezTo>
                  <a:pt x="10073" y="334202"/>
                  <a:pt x="0" y="324124"/>
                  <a:pt x="0" y="312030"/>
                </a:cubicBezTo>
                <a:lnTo>
                  <a:pt x="0" y="22576"/>
                </a:lnTo>
                <a:cubicBezTo>
                  <a:pt x="0" y="10078"/>
                  <a:pt x="10073" y="0"/>
                  <a:pt x="22564" y="0"/>
                </a:cubicBezTo>
                <a:close/>
              </a:path>
            </a:pathLst>
          </a:custGeom>
          <a:solidFill>
            <a:schemeClr val="accent3"/>
          </a:solidFill>
          <a:ln>
            <a:noFill/>
          </a:ln>
          <a:effectLst/>
        </p:spPr>
        <p:txBody>
          <a:bodyPr wrap="square" anchor="ctr">
            <a:noAutofit/>
          </a:bodyPr>
          <a:lstStyle/>
          <a:p>
            <a:r>
              <a:rPr lang="en-US" sz="725"/>
              <a:t>0</a:t>
            </a:r>
          </a:p>
        </p:txBody>
      </p:sp>
      <p:sp>
        <p:nvSpPr>
          <p:cNvPr id="8" name="Rectangle 7">
            <a:extLst>
              <a:ext uri="{FF2B5EF4-FFF2-40B4-BE49-F238E27FC236}">
                <a16:creationId xmlns:a16="http://schemas.microsoft.com/office/drawing/2014/main" id="{A45BEF27-667B-1887-F67C-333DBC859DBA}"/>
              </a:ext>
            </a:extLst>
          </p:cNvPr>
          <p:cNvSpPr/>
          <p:nvPr/>
        </p:nvSpPr>
        <p:spPr bwMode="gray">
          <a:xfrm>
            <a:off x="0" y="5514974"/>
            <a:ext cx="12192000" cy="1082267"/>
          </a:xfrm>
          <a:prstGeom prst="rect">
            <a:avLst/>
          </a:prstGeom>
          <a:solidFill>
            <a:srgbClr val="CCE3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err="1">
              <a:solidFill>
                <a:schemeClr val="tx1"/>
              </a:solidFill>
            </a:endParaRPr>
          </a:p>
        </p:txBody>
      </p:sp>
      <p:grpSp>
        <p:nvGrpSpPr>
          <p:cNvPr id="10" name="Group 9">
            <a:extLst>
              <a:ext uri="{FF2B5EF4-FFF2-40B4-BE49-F238E27FC236}">
                <a16:creationId xmlns:a16="http://schemas.microsoft.com/office/drawing/2014/main" id="{5D670A3D-66B9-045D-8F99-3618364DB8E1}"/>
              </a:ext>
            </a:extLst>
          </p:cNvPr>
          <p:cNvGrpSpPr/>
          <p:nvPr/>
        </p:nvGrpSpPr>
        <p:grpSpPr>
          <a:xfrm>
            <a:off x="120770" y="5605554"/>
            <a:ext cx="11736268" cy="1162176"/>
            <a:chOff x="120770" y="4947893"/>
            <a:chExt cx="11736268" cy="1162176"/>
          </a:xfrm>
        </p:grpSpPr>
        <p:sp>
          <p:nvSpPr>
            <p:cNvPr id="11" name="Text Placeholder 5">
              <a:extLst>
                <a:ext uri="{FF2B5EF4-FFF2-40B4-BE49-F238E27FC236}">
                  <a16:creationId xmlns:a16="http://schemas.microsoft.com/office/drawing/2014/main" id="{C377F407-7DFB-B50F-D56E-B17053DB43F9}"/>
                </a:ext>
              </a:extLst>
            </p:cNvPr>
            <p:cNvSpPr txBox="1">
              <a:spLocks/>
            </p:cNvSpPr>
            <p:nvPr/>
          </p:nvSpPr>
          <p:spPr>
            <a:xfrm>
              <a:off x="120770" y="4947893"/>
              <a:ext cx="11503355" cy="3066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lnSpc>
                  <a:spcPct val="100000"/>
                </a:lnSpc>
                <a:buClr>
                  <a:srgbClr val="FFFF00"/>
                </a:buClr>
                <a:buNone/>
              </a:pPr>
              <a:r>
                <a:rPr lang="en-GB" sz="1400" b="1" spc="40">
                  <a:solidFill>
                    <a:schemeClr val="accent3"/>
                  </a:solidFill>
                  <a:latin typeface="Proxima Nova" panose="02000506030000020004" pitchFamily="2" charset="0"/>
                  <a:cs typeface="Calibri" panose="020F0502020204030204" pitchFamily="34" charset="0"/>
                </a:rPr>
                <a:t>BUSINESS IMPACT</a:t>
              </a:r>
              <a:endParaRPr lang="en-GB" sz="1400" b="1" strike="sngStrike" spc="40">
                <a:solidFill>
                  <a:schemeClr val="accent3"/>
                </a:solidFill>
                <a:latin typeface="Proxima Nova" panose="02000506030000020004" pitchFamily="2" charset="0"/>
                <a:cs typeface="Calibri" panose="020F0502020204030204" pitchFamily="34" charset="0"/>
              </a:endParaRPr>
            </a:p>
          </p:txBody>
        </p:sp>
        <p:grpSp>
          <p:nvGrpSpPr>
            <p:cNvPr id="14" name="Group 13">
              <a:extLst>
                <a:ext uri="{FF2B5EF4-FFF2-40B4-BE49-F238E27FC236}">
                  <a16:creationId xmlns:a16="http://schemas.microsoft.com/office/drawing/2014/main" id="{BE6CB545-E65C-D88D-8F89-C82C07E3DC6E}"/>
                </a:ext>
              </a:extLst>
            </p:cNvPr>
            <p:cNvGrpSpPr/>
            <p:nvPr/>
          </p:nvGrpSpPr>
          <p:grpSpPr>
            <a:xfrm>
              <a:off x="269064" y="5293850"/>
              <a:ext cx="11587974" cy="816219"/>
              <a:chOff x="269064" y="5293850"/>
              <a:chExt cx="13704050" cy="816219"/>
            </a:xfrm>
          </p:grpSpPr>
          <p:sp>
            <p:nvSpPr>
              <p:cNvPr id="16" name="Text Placeholder 5">
                <a:extLst>
                  <a:ext uri="{FF2B5EF4-FFF2-40B4-BE49-F238E27FC236}">
                    <a16:creationId xmlns:a16="http://schemas.microsoft.com/office/drawing/2014/main" id="{61B00A0D-D95D-586F-3966-E8B2330F4C8D}"/>
                  </a:ext>
                </a:extLst>
              </p:cNvPr>
              <p:cNvSpPr txBox="1">
                <a:spLocks/>
              </p:cNvSpPr>
              <p:nvPr/>
            </p:nvSpPr>
            <p:spPr>
              <a:xfrm>
                <a:off x="269064" y="5293850"/>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Standardized PFR templates </a:t>
                </a:r>
              </a:p>
            </p:txBody>
          </p:sp>
          <p:sp>
            <p:nvSpPr>
              <p:cNvPr id="17" name="Text Placeholder 5">
                <a:extLst>
                  <a:ext uri="{FF2B5EF4-FFF2-40B4-BE49-F238E27FC236}">
                    <a16:creationId xmlns:a16="http://schemas.microsoft.com/office/drawing/2014/main" id="{E050696F-BC98-C8EF-FAF8-6538A41553BB}"/>
                  </a:ext>
                </a:extLst>
              </p:cNvPr>
              <p:cNvSpPr txBox="1">
                <a:spLocks/>
              </p:cNvSpPr>
              <p:nvPr/>
            </p:nvSpPr>
            <p:spPr>
              <a:xfrm>
                <a:off x="3686931" y="5293850"/>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Partners can upload supporting documentation from their corporate systems to PROMS</a:t>
                </a:r>
              </a:p>
            </p:txBody>
          </p:sp>
          <p:sp>
            <p:nvSpPr>
              <p:cNvPr id="18" name="Text Placeholder 5">
                <a:extLst>
                  <a:ext uri="{FF2B5EF4-FFF2-40B4-BE49-F238E27FC236}">
                    <a16:creationId xmlns:a16="http://schemas.microsoft.com/office/drawing/2014/main" id="{294AAA97-0B52-A090-1EEC-10DDE1B4EAE8}"/>
                  </a:ext>
                </a:extLst>
              </p:cNvPr>
              <p:cNvSpPr txBox="1">
                <a:spLocks/>
              </p:cNvSpPr>
              <p:nvPr/>
            </p:nvSpPr>
            <p:spPr>
              <a:xfrm>
                <a:off x="7104799" y="5293850"/>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Project control and auditors can more easily verify and reconcile financial plans and reporting</a:t>
                </a:r>
              </a:p>
            </p:txBody>
          </p:sp>
          <p:sp>
            <p:nvSpPr>
              <p:cNvPr id="19" name="Text Placeholder 5">
                <a:extLst>
                  <a:ext uri="{FF2B5EF4-FFF2-40B4-BE49-F238E27FC236}">
                    <a16:creationId xmlns:a16="http://schemas.microsoft.com/office/drawing/2014/main" id="{25FB2E87-A4F5-3D6C-0C1C-EAC833366E71}"/>
                  </a:ext>
                </a:extLst>
              </p:cNvPr>
              <p:cNvSpPr txBox="1">
                <a:spLocks/>
              </p:cNvSpPr>
              <p:nvPr/>
            </p:nvSpPr>
            <p:spPr>
              <a:xfrm>
                <a:off x="10522665" y="5293850"/>
                <a:ext cx="3450449" cy="8162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2BC"/>
                  </a:buClr>
                </a:pPr>
                <a:r>
                  <a:rPr lang="en-GB" sz="1200">
                    <a:latin typeface="Proxima Nova" panose="02000506030000020004"/>
                    <a:cs typeface="Calibri" panose="020F0502020204030204" pitchFamily="34" charset="0"/>
                  </a:rPr>
                  <a:t>Real-time updates on agreement financial information</a:t>
                </a:r>
              </a:p>
            </p:txBody>
          </p:sp>
        </p:grpSp>
      </p:grpSp>
    </p:spTree>
    <p:extLst>
      <p:ext uri="{BB962C8B-B14F-4D97-AF65-F5344CB8AC3E}">
        <p14:creationId xmlns:p14="http://schemas.microsoft.com/office/powerpoint/2010/main" val="414880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US"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REPORT (PFR):  1/7</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sp>
        <p:nvSpPr>
          <p:cNvPr id="6" name="Isosceles Triangle 5">
            <a:extLst>
              <a:ext uri="{FF2B5EF4-FFF2-40B4-BE49-F238E27FC236}">
                <a16:creationId xmlns:a16="http://schemas.microsoft.com/office/drawing/2014/main" id="{9C23C72A-DD54-6B4B-312F-5D10E92E8099}"/>
              </a:ext>
            </a:extLst>
          </p:cNvPr>
          <p:cNvSpPr/>
          <p:nvPr/>
        </p:nvSpPr>
        <p:spPr bwMode="gray">
          <a:xfrm rot="5400000">
            <a:off x="2430910" y="367294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 name="Isosceles Triangle 6">
            <a:extLst>
              <a:ext uri="{FF2B5EF4-FFF2-40B4-BE49-F238E27FC236}">
                <a16:creationId xmlns:a16="http://schemas.microsoft.com/office/drawing/2014/main" id="{24531CA2-E5E5-6261-E4C8-E4E5D970C35D}"/>
              </a:ext>
            </a:extLst>
          </p:cNvPr>
          <p:cNvSpPr/>
          <p:nvPr/>
        </p:nvSpPr>
        <p:spPr bwMode="gray">
          <a:xfrm rot="5400000">
            <a:off x="8369566" y="367294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9" name="Isosceles Triangle 8">
            <a:extLst>
              <a:ext uri="{FF2B5EF4-FFF2-40B4-BE49-F238E27FC236}">
                <a16:creationId xmlns:a16="http://schemas.microsoft.com/office/drawing/2014/main" id="{6EB40F98-6408-C63F-9232-D239FA2E210A}"/>
              </a:ext>
            </a:extLst>
          </p:cNvPr>
          <p:cNvSpPr/>
          <p:nvPr/>
        </p:nvSpPr>
        <p:spPr bwMode="gray">
          <a:xfrm rot="5400000">
            <a:off x="5400238" y="3672945"/>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2" name="Text Placeholder 5">
            <a:extLst>
              <a:ext uri="{FF2B5EF4-FFF2-40B4-BE49-F238E27FC236}">
                <a16:creationId xmlns:a16="http://schemas.microsoft.com/office/drawing/2014/main" id="{E1E94AFE-DEC9-B614-55AB-9D04441C2487}"/>
              </a:ext>
            </a:extLst>
          </p:cNvPr>
          <p:cNvSpPr txBox="1">
            <a:spLocks/>
          </p:cNvSpPr>
          <p:nvPr/>
        </p:nvSpPr>
        <p:spPr>
          <a:xfrm>
            <a:off x="6967368" y="2575019"/>
            <a:ext cx="1953671" cy="255520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partner receives an email notifying them of the workflow transmittal. The partner opens the workflow step, downloads the PFR template and enters expenditure, proposed reallocations/budget variations (if applicable) and the next proposed prepayment amount (if applicable). The partner uploads the modified excel file in the workflow step and completes the workflow step by selecting the review outcome of “</a:t>
            </a:r>
            <a:r>
              <a:rPr lang="en-GB" sz="1000" b="1">
                <a:latin typeface="Proxima Nova" panose="02000506030000020004" pitchFamily="2" charset="0"/>
                <a:cs typeface="Calibri" panose="020F0502020204030204" pitchFamily="34" charset="0"/>
              </a:rPr>
              <a:t>Approved</a:t>
            </a:r>
            <a:r>
              <a:rPr lang="en-GB" sz="1000">
                <a:latin typeface="Proxima Nova" panose="02000506030000020004" pitchFamily="2" charset="0"/>
                <a:cs typeface="Calibri" panose="020F0502020204030204" pitchFamily="34" charset="0"/>
              </a:rPr>
              <a:t>”.</a:t>
            </a:r>
          </a:p>
        </p:txBody>
      </p:sp>
      <p:sp>
        <p:nvSpPr>
          <p:cNvPr id="13" name="Rectangle: Rounded Corners 12">
            <a:extLst>
              <a:ext uri="{FF2B5EF4-FFF2-40B4-BE49-F238E27FC236}">
                <a16:creationId xmlns:a16="http://schemas.microsoft.com/office/drawing/2014/main" id="{51961743-F264-26A9-E3A6-12C867A0E1BB}"/>
              </a:ext>
            </a:extLst>
          </p:cNvPr>
          <p:cNvSpPr/>
          <p:nvPr/>
        </p:nvSpPr>
        <p:spPr bwMode="gray">
          <a:xfrm>
            <a:off x="6401039" y="2579967"/>
            <a:ext cx="2520000" cy="255520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3" name="Ovale 10">
            <a:extLst>
              <a:ext uri="{FF2B5EF4-FFF2-40B4-BE49-F238E27FC236}">
                <a16:creationId xmlns:a16="http://schemas.microsoft.com/office/drawing/2014/main" id="{6C66F8F1-1AD1-62DD-CEBF-7CB0B1062277}"/>
              </a:ext>
            </a:extLst>
          </p:cNvPr>
          <p:cNvSpPr/>
          <p:nvPr/>
        </p:nvSpPr>
        <p:spPr bwMode="gray">
          <a:xfrm>
            <a:off x="6263205" y="272728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3</a:t>
            </a:r>
          </a:p>
        </p:txBody>
      </p:sp>
      <p:sp>
        <p:nvSpPr>
          <p:cNvPr id="33" name="Text Placeholder 5">
            <a:extLst>
              <a:ext uri="{FF2B5EF4-FFF2-40B4-BE49-F238E27FC236}">
                <a16:creationId xmlns:a16="http://schemas.microsoft.com/office/drawing/2014/main" id="{040F27B8-4738-FF60-A855-761CFAE3EEC3}"/>
              </a:ext>
            </a:extLst>
          </p:cNvPr>
          <p:cNvSpPr txBox="1">
            <a:spLocks/>
          </p:cNvSpPr>
          <p:nvPr/>
        </p:nvSpPr>
        <p:spPr>
          <a:xfrm>
            <a:off x="1214252" y="2593421"/>
            <a:ext cx="1733372" cy="254175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The PFR template is generated in Aconex via integration and is based on the contents of the final approved financial plan (for the first PFR) or it is based on the previous approved PFR (if not the PFR). The document will have a status of “Not Started”, revision number of 0 and version number of 1.</a:t>
            </a:r>
          </a:p>
        </p:txBody>
      </p:sp>
      <p:sp>
        <p:nvSpPr>
          <p:cNvPr id="34" name="Rectangle: Rounded Corners 33">
            <a:extLst>
              <a:ext uri="{FF2B5EF4-FFF2-40B4-BE49-F238E27FC236}">
                <a16:creationId xmlns:a16="http://schemas.microsoft.com/office/drawing/2014/main" id="{2D1362FE-FD5F-FB11-AC0B-C1EE8D5BBC10}"/>
              </a:ext>
            </a:extLst>
          </p:cNvPr>
          <p:cNvSpPr/>
          <p:nvPr/>
        </p:nvSpPr>
        <p:spPr bwMode="gray">
          <a:xfrm>
            <a:off x="416550" y="2579967"/>
            <a:ext cx="2520000" cy="255520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35" name="Ovale 10">
            <a:extLst>
              <a:ext uri="{FF2B5EF4-FFF2-40B4-BE49-F238E27FC236}">
                <a16:creationId xmlns:a16="http://schemas.microsoft.com/office/drawing/2014/main" id="{7287B934-A9E4-B585-4D60-AE8644048623}"/>
              </a:ext>
            </a:extLst>
          </p:cNvPr>
          <p:cNvSpPr/>
          <p:nvPr/>
        </p:nvSpPr>
        <p:spPr bwMode="gray">
          <a:xfrm>
            <a:off x="278716" y="272728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1</a:t>
            </a:r>
          </a:p>
        </p:txBody>
      </p:sp>
      <p:sp>
        <p:nvSpPr>
          <p:cNvPr id="36" name="Text Placeholder 5">
            <a:extLst>
              <a:ext uri="{FF2B5EF4-FFF2-40B4-BE49-F238E27FC236}">
                <a16:creationId xmlns:a16="http://schemas.microsoft.com/office/drawing/2014/main" id="{72C6A592-7018-3D93-8132-2670B0DD3FD9}"/>
              </a:ext>
            </a:extLst>
          </p:cNvPr>
          <p:cNvSpPr txBox="1">
            <a:spLocks/>
          </p:cNvSpPr>
          <p:nvPr/>
        </p:nvSpPr>
        <p:spPr>
          <a:xfrm>
            <a:off x="4170795" y="2575020"/>
            <a:ext cx="1757997" cy="256262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selects the PFR template from the Aconex Document Register and transmits it on a workflow to the partner, using the “Project Financial Report Submission” workflow template. When editing the workflow settings, Programme adds Project Control to be in copy for the first step (“Partner PFR Input”). </a:t>
            </a:r>
          </a:p>
        </p:txBody>
      </p:sp>
      <p:sp>
        <p:nvSpPr>
          <p:cNvPr id="40" name="Rectangle: Rounded Corners 39">
            <a:extLst>
              <a:ext uri="{FF2B5EF4-FFF2-40B4-BE49-F238E27FC236}">
                <a16:creationId xmlns:a16="http://schemas.microsoft.com/office/drawing/2014/main" id="{6C209F7E-286C-DAF9-D11F-F9D170FAF7BB}"/>
              </a:ext>
            </a:extLst>
          </p:cNvPr>
          <p:cNvSpPr/>
          <p:nvPr/>
        </p:nvSpPr>
        <p:spPr bwMode="gray">
          <a:xfrm>
            <a:off x="3408794" y="2579967"/>
            <a:ext cx="2520000" cy="255520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1" name="Ovale 10">
            <a:extLst>
              <a:ext uri="{FF2B5EF4-FFF2-40B4-BE49-F238E27FC236}">
                <a16:creationId xmlns:a16="http://schemas.microsoft.com/office/drawing/2014/main" id="{0D9FF6F6-7670-56D9-A8F4-A2A87DA367DA}"/>
              </a:ext>
            </a:extLst>
          </p:cNvPr>
          <p:cNvSpPr/>
          <p:nvPr/>
        </p:nvSpPr>
        <p:spPr bwMode="gray">
          <a:xfrm>
            <a:off x="3270961" y="2727288"/>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2</a:t>
            </a:r>
          </a:p>
        </p:txBody>
      </p:sp>
      <p:sp>
        <p:nvSpPr>
          <p:cNvPr id="43" name="Text Placeholder 5">
            <a:extLst>
              <a:ext uri="{FF2B5EF4-FFF2-40B4-BE49-F238E27FC236}">
                <a16:creationId xmlns:a16="http://schemas.microsoft.com/office/drawing/2014/main" id="{358669DE-DFCD-3DFB-78CE-B4E34950D145}"/>
              </a:ext>
            </a:extLst>
          </p:cNvPr>
          <p:cNvSpPr txBox="1">
            <a:spLocks/>
          </p:cNvSpPr>
          <p:nvPr/>
        </p:nvSpPr>
        <p:spPr>
          <a:xfrm>
            <a:off x="10155286" y="2577494"/>
            <a:ext cx="1757998" cy="255273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&amp; Project Control receive an email notification of the workflow transmittal. Project Control can download the partner-completed PFR from the transmittal and commence their financial verification. UNHCR Programme will download the partner-completed PFR from the workflow step. </a:t>
            </a:r>
          </a:p>
        </p:txBody>
      </p:sp>
      <p:sp>
        <p:nvSpPr>
          <p:cNvPr id="44" name="Rectangle: Rounded Corners 43">
            <a:extLst>
              <a:ext uri="{FF2B5EF4-FFF2-40B4-BE49-F238E27FC236}">
                <a16:creationId xmlns:a16="http://schemas.microsoft.com/office/drawing/2014/main" id="{4434650D-3091-49B9-A5F5-F9E0A06D310B}"/>
              </a:ext>
            </a:extLst>
          </p:cNvPr>
          <p:cNvSpPr/>
          <p:nvPr/>
        </p:nvSpPr>
        <p:spPr bwMode="gray">
          <a:xfrm>
            <a:off x="9393284" y="2582441"/>
            <a:ext cx="2520000" cy="255520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45" name="Ovale 10">
            <a:extLst>
              <a:ext uri="{FF2B5EF4-FFF2-40B4-BE49-F238E27FC236}">
                <a16:creationId xmlns:a16="http://schemas.microsoft.com/office/drawing/2014/main" id="{2AF18CB3-E629-D3AE-7BA8-C59CAD177F61}"/>
              </a:ext>
            </a:extLst>
          </p:cNvPr>
          <p:cNvSpPr/>
          <p:nvPr/>
        </p:nvSpPr>
        <p:spPr bwMode="gray">
          <a:xfrm>
            <a:off x="9255451" y="2729762"/>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4</a:t>
            </a:r>
          </a:p>
        </p:txBody>
      </p:sp>
      <p:pic>
        <p:nvPicPr>
          <p:cNvPr id="75" name="Picture 74" descr="Icon&#10;&#10;Description automatically generated">
            <a:extLst>
              <a:ext uri="{FF2B5EF4-FFF2-40B4-BE49-F238E27FC236}">
                <a16:creationId xmlns:a16="http://schemas.microsoft.com/office/drawing/2014/main" id="{EFFE9E16-0DA1-ADA7-2776-0BF9567BF151}"/>
              </a:ext>
            </a:extLst>
          </p:cNvPr>
          <p:cNvPicPr>
            <a:picLocks noChangeAspect="1"/>
          </p:cNvPicPr>
          <p:nvPr/>
        </p:nvPicPr>
        <p:blipFill>
          <a:blip r:embed="rId2"/>
          <a:stretch>
            <a:fillRect/>
          </a:stretch>
        </p:blipFill>
        <p:spPr>
          <a:xfrm>
            <a:off x="4488345" y="2169125"/>
            <a:ext cx="360899" cy="360000"/>
          </a:xfrm>
          <a:prstGeom prst="rect">
            <a:avLst/>
          </a:prstGeom>
        </p:spPr>
      </p:pic>
      <p:pic>
        <p:nvPicPr>
          <p:cNvPr id="76" name="Picture 75" descr="Icon&#10;&#10;Description automatically generated">
            <a:extLst>
              <a:ext uri="{FF2B5EF4-FFF2-40B4-BE49-F238E27FC236}">
                <a16:creationId xmlns:a16="http://schemas.microsoft.com/office/drawing/2014/main" id="{F1F9306E-9C04-E011-7237-66A7FFF255A9}"/>
              </a:ext>
            </a:extLst>
          </p:cNvPr>
          <p:cNvPicPr>
            <a:picLocks noChangeAspect="1"/>
          </p:cNvPicPr>
          <p:nvPr/>
        </p:nvPicPr>
        <p:blipFill>
          <a:blip r:embed="rId2"/>
          <a:stretch>
            <a:fillRect/>
          </a:stretch>
        </p:blipFill>
        <p:spPr>
          <a:xfrm>
            <a:off x="7480590" y="2169125"/>
            <a:ext cx="360899" cy="360000"/>
          </a:xfrm>
          <a:prstGeom prst="rect">
            <a:avLst/>
          </a:prstGeom>
        </p:spPr>
      </p:pic>
      <p:pic>
        <p:nvPicPr>
          <p:cNvPr id="77" name="Picture 76" descr="Icon&#10;&#10;Description automatically generated">
            <a:extLst>
              <a:ext uri="{FF2B5EF4-FFF2-40B4-BE49-F238E27FC236}">
                <a16:creationId xmlns:a16="http://schemas.microsoft.com/office/drawing/2014/main" id="{8FCA62D5-7411-21B2-0A2B-A5FD781440BD}"/>
              </a:ext>
            </a:extLst>
          </p:cNvPr>
          <p:cNvPicPr>
            <a:picLocks noChangeAspect="1"/>
          </p:cNvPicPr>
          <p:nvPr/>
        </p:nvPicPr>
        <p:blipFill>
          <a:blip r:embed="rId2"/>
          <a:stretch>
            <a:fillRect/>
          </a:stretch>
        </p:blipFill>
        <p:spPr>
          <a:xfrm>
            <a:off x="10472835" y="2169125"/>
            <a:ext cx="360899" cy="360000"/>
          </a:xfrm>
          <a:prstGeom prst="rect">
            <a:avLst/>
          </a:prstGeom>
        </p:spPr>
      </p:pic>
      <p:grpSp>
        <p:nvGrpSpPr>
          <p:cNvPr id="42" name="Group 41">
            <a:extLst>
              <a:ext uri="{FF2B5EF4-FFF2-40B4-BE49-F238E27FC236}">
                <a16:creationId xmlns:a16="http://schemas.microsoft.com/office/drawing/2014/main" id="{8317A506-B31E-0D51-2230-B6E913707214}"/>
              </a:ext>
            </a:extLst>
          </p:cNvPr>
          <p:cNvGrpSpPr/>
          <p:nvPr/>
        </p:nvGrpSpPr>
        <p:grpSpPr>
          <a:xfrm>
            <a:off x="1287240" y="2169125"/>
            <a:ext cx="778620" cy="360000"/>
            <a:chOff x="1307720" y="1911950"/>
            <a:chExt cx="778620" cy="360000"/>
          </a:xfrm>
        </p:grpSpPr>
        <p:pic>
          <p:nvPicPr>
            <p:cNvPr id="78" name="Picture 77" descr="Icon&#10;&#10;Description automatically generated with medium confidence">
              <a:extLst>
                <a:ext uri="{FF2B5EF4-FFF2-40B4-BE49-F238E27FC236}">
                  <a16:creationId xmlns:a16="http://schemas.microsoft.com/office/drawing/2014/main" id="{C1A2BB0A-D9EC-6A9D-84B5-754070AA1472}"/>
                </a:ext>
              </a:extLst>
            </p:cNvPr>
            <p:cNvPicPr>
              <a:picLocks noChangeAspect="1"/>
            </p:cNvPicPr>
            <p:nvPr/>
          </p:nvPicPr>
          <p:blipFill>
            <a:blip r:embed="rId3"/>
            <a:stretch>
              <a:fillRect/>
            </a:stretch>
          </p:blipFill>
          <p:spPr>
            <a:xfrm>
              <a:off x="1307720" y="1911950"/>
              <a:ext cx="360899" cy="360000"/>
            </a:xfrm>
            <a:prstGeom prst="rect">
              <a:avLst/>
            </a:prstGeom>
          </p:spPr>
        </p:pic>
        <p:pic>
          <p:nvPicPr>
            <p:cNvPr id="79" name="Picture 78" descr="Icon&#10;&#10;Description automatically generated">
              <a:extLst>
                <a:ext uri="{FF2B5EF4-FFF2-40B4-BE49-F238E27FC236}">
                  <a16:creationId xmlns:a16="http://schemas.microsoft.com/office/drawing/2014/main" id="{D037DF84-A042-7E09-AC79-9BD10AE0FCF0}"/>
                </a:ext>
              </a:extLst>
            </p:cNvPr>
            <p:cNvPicPr>
              <a:picLocks noChangeAspect="1"/>
            </p:cNvPicPr>
            <p:nvPr/>
          </p:nvPicPr>
          <p:blipFill>
            <a:blip r:embed="rId2"/>
            <a:stretch>
              <a:fillRect/>
            </a:stretch>
          </p:blipFill>
          <p:spPr>
            <a:xfrm>
              <a:off x="1725441" y="1911950"/>
              <a:ext cx="360899" cy="360000"/>
            </a:xfrm>
            <a:prstGeom prst="rect">
              <a:avLst/>
            </a:prstGeom>
          </p:spPr>
        </p:pic>
      </p:grpSp>
      <p:sp>
        <p:nvSpPr>
          <p:cNvPr id="20" name="Freeform 540">
            <a:extLst>
              <a:ext uri="{FF2B5EF4-FFF2-40B4-BE49-F238E27FC236}">
                <a16:creationId xmlns:a16="http://schemas.microsoft.com/office/drawing/2014/main" id="{B43F4414-FA23-E41A-7341-6C973A7C54E1}"/>
              </a:ext>
            </a:extLst>
          </p:cNvPr>
          <p:cNvSpPr>
            <a:spLocks noChangeAspect="1" noEditPoints="1"/>
          </p:cNvSpPr>
          <p:nvPr/>
        </p:nvSpPr>
        <p:spPr bwMode="auto">
          <a:xfrm>
            <a:off x="1515290" y="5216998"/>
            <a:ext cx="322521" cy="21600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pic>
        <p:nvPicPr>
          <p:cNvPr id="28" name="Picture 27">
            <a:extLst>
              <a:ext uri="{FF2B5EF4-FFF2-40B4-BE49-F238E27FC236}">
                <a16:creationId xmlns:a16="http://schemas.microsoft.com/office/drawing/2014/main" id="{A4FC4E8D-9BCE-7533-E72D-13855E896AA6}"/>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560794" y="5216998"/>
            <a:ext cx="216000" cy="216000"/>
          </a:xfrm>
          <a:prstGeom prst="rect">
            <a:avLst/>
          </a:prstGeom>
          <a:solidFill>
            <a:schemeClr val="accent3"/>
          </a:solidFill>
          <a:ln>
            <a:solidFill>
              <a:schemeClr val="accent3"/>
            </a:solidFill>
          </a:ln>
          <a:effectLst/>
        </p:spPr>
      </p:pic>
      <p:grpSp>
        <p:nvGrpSpPr>
          <p:cNvPr id="32" name="Group 31">
            <a:extLst>
              <a:ext uri="{FF2B5EF4-FFF2-40B4-BE49-F238E27FC236}">
                <a16:creationId xmlns:a16="http://schemas.microsoft.com/office/drawing/2014/main" id="{C7BDF5AC-A6E0-D1C3-3160-96B2E721483D}"/>
              </a:ext>
            </a:extLst>
          </p:cNvPr>
          <p:cNvGrpSpPr/>
          <p:nvPr/>
        </p:nvGrpSpPr>
        <p:grpSpPr>
          <a:xfrm>
            <a:off x="10412101" y="5216998"/>
            <a:ext cx="482367" cy="216000"/>
            <a:chOff x="10466492" y="4661424"/>
            <a:chExt cx="482367" cy="216000"/>
          </a:xfrm>
        </p:grpSpPr>
        <p:pic>
          <p:nvPicPr>
            <p:cNvPr id="25" name="Picture 24">
              <a:extLst>
                <a:ext uri="{FF2B5EF4-FFF2-40B4-BE49-F238E27FC236}">
                  <a16:creationId xmlns:a16="http://schemas.microsoft.com/office/drawing/2014/main" id="{4783F71C-7351-B264-ED0E-1491A2A20F2A}"/>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466492" y="4661424"/>
              <a:ext cx="216000" cy="216000"/>
            </a:xfrm>
            <a:prstGeom prst="rect">
              <a:avLst/>
            </a:prstGeom>
            <a:solidFill>
              <a:schemeClr val="accent3"/>
            </a:solidFill>
            <a:ln>
              <a:solidFill>
                <a:schemeClr val="accent3"/>
              </a:solidFill>
            </a:ln>
            <a:effectLst/>
          </p:spPr>
        </p:pic>
        <p:grpSp>
          <p:nvGrpSpPr>
            <p:cNvPr id="88" name="Group 87">
              <a:extLst>
                <a:ext uri="{FF2B5EF4-FFF2-40B4-BE49-F238E27FC236}">
                  <a16:creationId xmlns:a16="http://schemas.microsoft.com/office/drawing/2014/main" id="{FA1A7C59-15B0-E4B8-BB39-6C0EFB256E7B}"/>
                </a:ext>
              </a:extLst>
            </p:cNvPr>
            <p:cNvGrpSpPr>
              <a:grpSpLocks noChangeAspect="1"/>
            </p:cNvGrpSpPr>
            <p:nvPr/>
          </p:nvGrpSpPr>
          <p:grpSpPr>
            <a:xfrm>
              <a:off x="10732859" y="4661424"/>
              <a:ext cx="216000" cy="216000"/>
              <a:chOff x="7964488" y="458788"/>
              <a:chExt cx="457200" cy="457200"/>
            </a:xfrm>
            <a:solidFill>
              <a:schemeClr val="accent2"/>
            </a:solidFill>
          </p:grpSpPr>
          <p:sp>
            <p:nvSpPr>
              <p:cNvPr id="89" name="Freeform 35">
                <a:extLst>
                  <a:ext uri="{FF2B5EF4-FFF2-40B4-BE49-F238E27FC236}">
                    <a16:creationId xmlns:a16="http://schemas.microsoft.com/office/drawing/2014/main" id="{8CC97DC1-17C0-F20B-5439-71DC03F3501C}"/>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90" name="Freeform 36">
                <a:extLst>
                  <a:ext uri="{FF2B5EF4-FFF2-40B4-BE49-F238E27FC236}">
                    <a16:creationId xmlns:a16="http://schemas.microsoft.com/office/drawing/2014/main" id="{730AD0AF-5B66-D0FB-AA2B-6FE7CCA28DD1}"/>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gr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grpSp>
        <p:nvGrpSpPr>
          <p:cNvPr id="29" name="Group 28">
            <a:extLst>
              <a:ext uri="{FF2B5EF4-FFF2-40B4-BE49-F238E27FC236}">
                <a16:creationId xmlns:a16="http://schemas.microsoft.com/office/drawing/2014/main" id="{820538F8-BE29-4EAA-B29F-9898563F18AF}"/>
              </a:ext>
            </a:extLst>
          </p:cNvPr>
          <p:cNvGrpSpPr/>
          <p:nvPr/>
        </p:nvGrpSpPr>
        <p:grpSpPr>
          <a:xfrm>
            <a:off x="7403099" y="5216998"/>
            <a:ext cx="515881" cy="216000"/>
            <a:chOff x="7556444" y="4648218"/>
            <a:chExt cx="515881" cy="216000"/>
          </a:xfrm>
        </p:grpSpPr>
        <p:pic>
          <p:nvPicPr>
            <p:cNvPr id="30" name="Picture 29">
              <a:extLst>
                <a:ext uri="{FF2B5EF4-FFF2-40B4-BE49-F238E27FC236}">
                  <a16:creationId xmlns:a16="http://schemas.microsoft.com/office/drawing/2014/main" id="{289E91C5-F83A-3DF2-C23D-39A264700AC4}"/>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7556444" y="4648218"/>
              <a:ext cx="216000" cy="216000"/>
            </a:xfrm>
            <a:prstGeom prst="rect">
              <a:avLst/>
            </a:prstGeom>
            <a:solidFill>
              <a:srgbClr val="FFC000"/>
            </a:solidFill>
            <a:ln>
              <a:solidFill>
                <a:srgbClr val="FFC000"/>
              </a:solidFill>
            </a:ln>
            <a:effectLst/>
          </p:spPr>
        </p:pic>
        <p:grpSp>
          <p:nvGrpSpPr>
            <p:cNvPr id="21" name="Group 20">
              <a:extLst>
                <a:ext uri="{FF2B5EF4-FFF2-40B4-BE49-F238E27FC236}">
                  <a16:creationId xmlns:a16="http://schemas.microsoft.com/office/drawing/2014/main" id="{65147230-C490-576E-CC5A-8F132DF726AA}"/>
                </a:ext>
              </a:extLst>
            </p:cNvPr>
            <p:cNvGrpSpPr>
              <a:grpSpLocks noChangeAspect="1"/>
            </p:cNvGrpSpPr>
            <p:nvPr/>
          </p:nvGrpSpPr>
          <p:grpSpPr>
            <a:xfrm>
              <a:off x="7856325" y="4648218"/>
              <a:ext cx="216000" cy="216000"/>
              <a:chOff x="7964488" y="458788"/>
              <a:chExt cx="457200" cy="457200"/>
            </a:xfrm>
            <a:solidFill>
              <a:schemeClr val="accent2"/>
            </a:solidFill>
          </p:grpSpPr>
          <p:sp>
            <p:nvSpPr>
              <p:cNvPr id="22" name="Freeform 35">
                <a:extLst>
                  <a:ext uri="{FF2B5EF4-FFF2-40B4-BE49-F238E27FC236}">
                    <a16:creationId xmlns:a16="http://schemas.microsoft.com/office/drawing/2014/main" id="{276C778E-1259-2079-5A60-0127CFD1F61F}"/>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24" name="Freeform 36">
                <a:extLst>
                  <a:ext uri="{FF2B5EF4-FFF2-40B4-BE49-F238E27FC236}">
                    <a16:creationId xmlns:a16="http://schemas.microsoft.com/office/drawing/2014/main" id="{FE719B5D-541F-0DD4-71F9-713394724D93}"/>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grpSp>
      <p:grpSp>
        <p:nvGrpSpPr>
          <p:cNvPr id="46" name="Group 45">
            <a:extLst>
              <a:ext uri="{FF2B5EF4-FFF2-40B4-BE49-F238E27FC236}">
                <a16:creationId xmlns:a16="http://schemas.microsoft.com/office/drawing/2014/main" id="{A47C42D2-1FFC-3B61-647A-ADFB2ECF4D6A}"/>
              </a:ext>
            </a:extLst>
          </p:cNvPr>
          <p:cNvGrpSpPr/>
          <p:nvPr/>
        </p:nvGrpSpPr>
        <p:grpSpPr>
          <a:xfrm>
            <a:off x="10824856" y="98491"/>
            <a:ext cx="1143788" cy="1033155"/>
            <a:chOff x="10824856" y="250895"/>
            <a:chExt cx="1143788" cy="1033155"/>
          </a:xfrm>
        </p:grpSpPr>
        <p:pic>
          <p:nvPicPr>
            <p:cNvPr id="47" name="Picture 46">
              <a:extLst>
                <a:ext uri="{FF2B5EF4-FFF2-40B4-BE49-F238E27FC236}">
                  <a16:creationId xmlns:a16="http://schemas.microsoft.com/office/drawing/2014/main" id="{92F44ED5-04F7-74F9-4A81-F569FB3BE562}"/>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48" name="Picture 47">
              <a:extLst>
                <a:ext uri="{FF2B5EF4-FFF2-40B4-BE49-F238E27FC236}">
                  <a16:creationId xmlns:a16="http://schemas.microsoft.com/office/drawing/2014/main" id="{724F211B-9CFB-BBD3-269C-3B082921A62B}"/>
                </a:ext>
              </a:extLst>
            </p:cNvPr>
            <p:cNvPicPr>
              <a:picLocks noChangeAspect="1" noChangeArrowheads="1"/>
            </p:cNvPicPr>
            <p:nvPr/>
          </p:nvPicPr>
          <p:blipFill>
            <a:blip r:embed="rId4">
              <a:duotone>
                <a:prstClr val="black"/>
                <a:schemeClr val="accent5">
                  <a:tint val="45000"/>
                  <a:satMod val="400000"/>
                </a:schemeClr>
              </a:duotone>
              <a:lum bright="66000"/>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49" name="TextBox 48">
              <a:extLst>
                <a:ext uri="{FF2B5EF4-FFF2-40B4-BE49-F238E27FC236}">
                  <a16:creationId xmlns:a16="http://schemas.microsoft.com/office/drawing/2014/main" id="{6F815CEC-B0D8-A768-158A-A905F58DAFC3}"/>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50" name="TextBox 49">
              <a:extLst>
                <a:ext uri="{FF2B5EF4-FFF2-40B4-BE49-F238E27FC236}">
                  <a16:creationId xmlns:a16="http://schemas.microsoft.com/office/drawing/2014/main" id="{03B09E9A-47D2-DD2C-8394-A9DDEE66631F}"/>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51" name="Rectangle: Rounded Corners 50">
              <a:extLst>
                <a:ext uri="{FF2B5EF4-FFF2-40B4-BE49-F238E27FC236}">
                  <a16:creationId xmlns:a16="http://schemas.microsoft.com/office/drawing/2014/main" id="{AE4C6239-D6E3-AB84-EA4A-DE38A190BF3E}"/>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52" name="Freeform 540">
              <a:extLst>
                <a:ext uri="{FF2B5EF4-FFF2-40B4-BE49-F238E27FC236}">
                  <a16:creationId xmlns:a16="http://schemas.microsoft.com/office/drawing/2014/main" id="{62BDFEB2-62E9-82FC-D40E-753B65571E55}"/>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53" name="TextBox 52">
              <a:extLst>
                <a:ext uri="{FF2B5EF4-FFF2-40B4-BE49-F238E27FC236}">
                  <a16:creationId xmlns:a16="http://schemas.microsoft.com/office/drawing/2014/main" id="{4ED85D5E-5CF5-746F-3348-0DB9512BD221}"/>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54" name="Group 53">
              <a:extLst>
                <a:ext uri="{FF2B5EF4-FFF2-40B4-BE49-F238E27FC236}">
                  <a16:creationId xmlns:a16="http://schemas.microsoft.com/office/drawing/2014/main" id="{C8AAA145-8D8A-F2EF-4DEF-984A6E882317}"/>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56" name="Freeform 35">
                <a:extLst>
                  <a:ext uri="{FF2B5EF4-FFF2-40B4-BE49-F238E27FC236}">
                    <a16:creationId xmlns:a16="http://schemas.microsoft.com/office/drawing/2014/main" id="{38D0B328-A9CF-7E53-1B35-4C6FF2979D0E}"/>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57" name="Freeform 36">
                <a:extLst>
                  <a:ext uri="{FF2B5EF4-FFF2-40B4-BE49-F238E27FC236}">
                    <a16:creationId xmlns:a16="http://schemas.microsoft.com/office/drawing/2014/main" id="{682D9852-E79E-A84B-1C03-DF5B81B8A5D5}"/>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55" name="TextBox 54">
              <a:extLst>
                <a:ext uri="{FF2B5EF4-FFF2-40B4-BE49-F238E27FC236}">
                  <a16:creationId xmlns:a16="http://schemas.microsoft.com/office/drawing/2014/main" id="{25DA8F82-6CD9-8400-9BA4-7675CA741B04}"/>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pic>
        <p:nvPicPr>
          <p:cNvPr id="60" name="Picture 59">
            <a:extLst>
              <a:ext uri="{FF2B5EF4-FFF2-40B4-BE49-F238E27FC236}">
                <a16:creationId xmlns:a16="http://schemas.microsoft.com/office/drawing/2014/main" id="{67396C54-8A2E-8070-E350-C0B75D4D36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439" y="3381379"/>
            <a:ext cx="721924" cy="721924"/>
          </a:xfrm>
          <a:prstGeom prst="rect">
            <a:avLst/>
          </a:prstGeom>
        </p:spPr>
      </p:pic>
      <p:pic>
        <p:nvPicPr>
          <p:cNvPr id="62" name="Picture 61" descr="Icon&#10;&#10;Description automatically generated">
            <a:extLst>
              <a:ext uri="{FF2B5EF4-FFF2-40B4-BE49-F238E27FC236}">
                <a16:creationId xmlns:a16="http://schemas.microsoft.com/office/drawing/2014/main" id="{605DB0B8-6FFF-A446-92FA-7350229312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4455" y="3473753"/>
            <a:ext cx="639961" cy="639961"/>
          </a:xfrm>
          <a:prstGeom prst="rect">
            <a:avLst/>
          </a:prstGeom>
        </p:spPr>
      </p:pic>
      <p:pic>
        <p:nvPicPr>
          <p:cNvPr id="63" name="Picture 62" descr="Icon&#10;&#10;Description automatically generated">
            <a:extLst>
              <a:ext uri="{FF2B5EF4-FFF2-40B4-BE49-F238E27FC236}">
                <a16:creationId xmlns:a16="http://schemas.microsoft.com/office/drawing/2014/main" id="{2EF963E2-BDFC-6855-1FB7-83B0E0365F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1267" y="3533601"/>
            <a:ext cx="563261" cy="563261"/>
          </a:xfrm>
          <a:prstGeom prst="rect">
            <a:avLst/>
          </a:prstGeom>
        </p:spPr>
      </p:pic>
      <p:pic>
        <p:nvPicPr>
          <p:cNvPr id="91" name="Picture 90" descr="Text, icon&#10;&#10;Description automatically generated">
            <a:extLst>
              <a:ext uri="{FF2B5EF4-FFF2-40B4-BE49-F238E27FC236}">
                <a16:creationId xmlns:a16="http://schemas.microsoft.com/office/drawing/2014/main" id="{977B3139-654A-1452-98C2-EC0F4C5DA6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0459" y="3447840"/>
            <a:ext cx="649022" cy="649022"/>
          </a:xfrm>
          <a:prstGeom prst="rect">
            <a:avLst/>
          </a:prstGeom>
        </p:spPr>
      </p:pic>
    </p:spTree>
    <p:extLst>
      <p:ext uri="{BB962C8B-B14F-4D97-AF65-F5344CB8AC3E}">
        <p14:creationId xmlns:p14="http://schemas.microsoft.com/office/powerpoint/2010/main" val="398738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E286767-1ADA-3643-ACF7-3052A32CF6AF}"/>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sp>
        <p:nvSpPr>
          <p:cNvPr id="31" name="Title 1">
            <a:extLst>
              <a:ext uri="{FF2B5EF4-FFF2-40B4-BE49-F238E27FC236}">
                <a16:creationId xmlns:a16="http://schemas.microsoft.com/office/drawing/2014/main" id="{DDB43FF5-69FC-F7D1-68F2-3D0E49385D12}"/>
              </a:ext>
            </a:extLst>
          </p:cNvPr>
          <p:cNvSpPr txBox="1">
            <a:spLocks/>
          </p:cNvSpPr>
          <p:nvPr/>
        </p:nvSpPr>
        <p:spPr>
          <a:xfrm>
            <a:off x="269064" y="1110272"/>
            <a:ext cx="11606694" cy="612556"/>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marR="0" lvl="0" indent="0" algn="l" defTabSz="711200" rtl="0" eaLnBrk="1" fontAlgn="auto" latinLnBrk="0" hangingPunct="1">
              <a:lnSpc>
                <a:spcPct val="100000"/>
              </a:lnSpc>
              <a:spcBef>
                <a:spcPts val="1200"/>
              </a:spcBef>
              <a:spcAft>
                <a:spcPts val="0"/>
              </a:spcAft>
              <a:buClrTx/>
              <a:buSzTx/>
              <a:tabLst/>
              <a:defRPr/>
            </a:pPr>
            <a:r>
              <a:rPr kumimoji="0" lang="en-GB" sz="1800" b="1" i="0" u="none" strike="noStrike" kern="1200" cap="none" spc="300" normalizeH="0" baseline="0" noProof="0">
                <a:ln>
                  <a:noFill/>
                </a:ln>
                <a:solidFill>
                  <a:srgbClr val="0072BC"/>
                </a:solidFill>
                <a:effectLst/>
                <a:uLnTx/>
                <a:uFillTx/>
                <a:latin typeface="Proxima Nova Extrabold" panose="02000506030000020004" pitchFamily="2" charset="0"/>
                <a:ea typeface="+mn-ea"/>
                <a:cs typeface="+mn-cs"/>
              </a:rPr>
              <a:t>PROJECT FINANCIAL REPORT (PFR):  2/7</a:t>
            </a:r>
          </a:p>
        </p:txBody>
      </p:sp>
      <p:sp>
        <p:nvSpPr>
          <p:cNvPr id="39" name="Title 1">
            <a:extLst>
              <a:ext uri="{FF2B5EF4-FFF2-40B4-BE49-F238E27FC236}">
                <a16:creationId xmlns:a16="http://schemas.microsoft.com/office/drawing/2014/main" id="{205EE387-84D1-1924-00D3-D434D97D2EDD}"/>
              </a:ext>
            </a:extLst>
          </p:cNvPr>
          <p:cNvSpPr txBox="1">
            <a:spLocks/>
          </p:cNvSpPr>
          <p:nvPr/>
        </p:nvSpPr>
        <p:spPr>
          <a:xfrm>
            <a:off x="256132" y="492872"/>
            <a:ext cx="13239148" cy="915734"/>
          </a:xfrm>
          <a:prstGeom prst="rect">
            <a:avLst/>
          </a:prstGeom>
          <a:ln>
            <a:noFill/>
          </a:ln>
        </p:spPr>
        <p:txBody>
          <a:bodyPr anchor="t">
            <a:normAutofit/>
          </a:bodyPr>
          <a:lstStyle>
            <a:lvl1pPr algn="l" defTabSz="711200" rtl="0" eaLnBrk="1" latinLnBrk="0" hangingPunct="1">
              <a:lnSpc>
                <a:spcPct val="100000"/>
              </a:lnSpc>
              <a:spcBef>
                <a:spcPct val="0"/>
              </a:spcBef>
              <a:buNone/>
              <a:defRPr sz="2400" kern="1200">
                <a:solidFill>
                  <a:schemeClr val="accent3"/>
                </a:solidFill>
                <a:latin typeface="+mj-lt"/>
                <a:ea typeface="+mj-ea"/>
                <a:cs typeface="+mj-cs"/>
              </a:defRPr>
            </a:lvl1pPr>
          </a:lstStyle>
          <a:p>
            <a:pPr marL="0" indent="0"/>
            <a:r>
              <a:rPr lang="en-US" sz="3600" b="1" spc="300">
                <a:solidFill>
                  <a:srgbClr val="0072BC"/>
                </a:solidFill>
                <a:latin typeface="Proxima Nova Extrabold" panose="02000506030000020004" pitchFamily="2" charset="0"/>
              </a:rPr>
              <a:t>PROMS IN PRACTICE</a:t>
            </a:r>
          </a:p>
        </p:txBody>
      </p:sp>
      <p:sp>
        <p:nvSpPr>
          <p:cNvPr id="4" name="Rettangolo 4">
            <a:extLst>
              <a:ext uri="{FF2B5EF4-FFF2-40B4-BE49-F238E27FC236}">
                <a16:creationId xmlns:a16="http://schemas.microsoft.com/office/drawing/2014/main" id="{0EFDE8E1-16A8-B49D-90DD-3B740F1E64B2}"/>
              </a:ext>
            </a:extLst>
          </p:cNvPr>
          <p:cNvSpPr/>
          <p:nvPr/>
        </p:nvSpPr>
        <p:spPr bwMode="gray">
          <a:xfrm>
            <a:off x="0" y="6597650"/>
            <a:ext cx="12192000" cy="260350"/>
          </a:xfrm>
          <a:prstGeom prst="rect">
            <a:avLst/>
          </a:prstGeom>
          <a:solidFill>
            <a:srgbClr val="007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a:solidFill>
                <a:srgbClr val="0072BC"/>
              </a:solidFill>
            </a:endParaRPr>
          </a:p>
        </p:txBody>
      </p:sp>
      <p:grpSp>
        <p:nvGrpSpPr>
          <p:cNvPr id="59" name="Group 58">
            <a:extLst>
              <a:ext uri="{FF2B5EF4-FFF2-40B4-BE49-F238E27FC236}">
                <a16:creationId xmlns:a16="http://schemas.microsoft.com/office/drawing/2014/main" id="{C6FA5AFE-AB46-8B3F-EE90-E377FED79E2F}"/>
              </a:ext>
            </a:extLst>
          </p:cNvPr>
          <p:cNvGrpSpPr/>
          <p:nvPr/>
        </p:nvGrpSpPr>
        <p:grpSpPr>
          <a:xfrm>
            <a:off x="10824856" y="517591"/>
            <a:ext cx="1143788" cy="1033155"/>
            <a:chOff x="10824856" y="250895"/>
            <a:chExt cx="1143788" cy="1033155"/>
          </a:xfrm>
        </p:grpSpPr>
        <p:pic>
          <p:nvPicPr>
            <p:cNvPr id="60" name="Picture 59">
              <a:extLst>
                <a:ext uri="{FF2B5EF4-FFF2-40B4-BE49-F238E27FC236}">
                  <a16:creationId xmlns:a16="http://schemas.microsoft.com/office/drawing/2014/main" id="{6F79AC7C-C051-89B9-BDEB-879B8A550FC4}"/>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535116"/>
              <a:ext cx="191921" cy="196024"/>
            </a:xfrm>
            <a:prstGeom prst="rect">
              <a:avLst/>
            </a:prstGeom>
            <a:solidFill>
              <a:srgbClr val="FFC000"/>
            </a:solidFill>
            <a:ln>
              <a:solidFill>
                <a:srgbClr val="FFC000"/>
              </a:solidFill>
            </a:ln>
            <a:effectLst/>
          </p:spPr>
        </p:pic>
        <p:pic>
          <p:nvPicPr>
            <p:cNvPr id="61" name="Picture 60">
              <a:extLst>
                <a:ext uri="{FF2B5EF4-FFF2-40B4-BE49-F238E27FC236}">
                  <a16:creationId xmlns:a16="http://schemas.microsoft.com/office/drawing/2014/main" id="{EC36E2F2-F001-BFCC-B321-E31CE45CC478}"/>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10960330" y="287656"/>
              <a:ext cx="191921" cy="196024"/>
            </a:xfrm>
            <a:prstGeom prst="rect">
              <a:avLst/>
            </a:prstGeom>
            <a:solidFill>
              <a:schemeClr val="accent3"/>
            </a:solidFill>
            <a:ln>
              <a:solidFill>
                <a:schemeClr val="accent3"/>
              </a:solidFill>
            </a:ln>
            <a:effectLst/>
          </p:spPr>
        </p:pic>
        <p:sp>
          <p:nvSpPr>
            <p:cNvPr id="62" name="TextBox 61">
              <a:extLst>
                <a:ext uri="{FF2B5EF4-FFF2-40B4-BE49-F238E27FC236}">
                  <a16:creationId xmlns:a16="http://schemas.microsoft.com/office/drawing/2014/main" id="{F70D5105-24DC-00E7-6F34-449FC01526A8}"/>
                </a:ext>
              </a:extLst>
            </p:cNvPr>
            <p:cNvSpPr txBox="1"/>
            <p:nvPr/>
          </p:nvSpPr>
          <p:spPr bwMode="gray">
            <a:xfrm>
              <a:off x="11227335" y="287656"/>
              <a:ext cx="591059" cy="211203"/>
            </a:xfrm>
            <a:prstGeom prst="rect">
              <a:avLst/>
            </a:prstGeom>
            <a:noFill/>
          </p:spPr>
          <p:txBody>
            <a:bodyPr wrap="none" lIns="36000" tIns="36000" rIns="36000" bIns="36000" rtlCol="0">
              <a:spAutoFit/>
            </a:bodyPr>
            <a:lstStyle/>
            <a:p>
              <a:pPr marL="0" indent="0">
                <a:buNone/>
              </a:pPr>
              <a:r>
                <a:rPr lang="en-ZA" sz="900" b="1"/>
                <a:t>UNHCR</a:t>
              </a:r>
            </a:p>
          </p:txBody>
        </p:sp>
        <p:sp>
          <p:nvSpPr>
            <p:cNvPr id="63" name="TextBox 62">
              <a:extLst>
                <a:ext uri="{FF2B5EF4-FFF2-40B4-BE49-F238E27FC236}">
                  <a16:creationId xmlns:a16="http://schemas.microsoft.com/office/drawing/2014/main" id="{31E3D167-1663-8D48-F15C-68021688D253}"/>
                </a:ext>
              </a:extLst>
            </p:cNvPr>
            <p:cNvSpPr txBox="1"/>
            <p:nvPr/>
          </p:nvSpPr>
          <p:spPr bwMode="gray">
            <a:xfrm>
              <a:off x="11227335" y="532175"/>
              <a:ext cx="476660" cy="211203"/>
            </a:xfrm>
            <a:prstGeom prst="rect">
              <a:avLst/>
            </a:prstGeom>
            <a:noFill/>
          </p:spPr>
          <p:txBody>
            <a:bodyPr wrap="none" lIns="36000" tIns="36000" rIns="36000" bIns="36000" rtlCol="0">
              <a:spAutoFit/>
            </a:bodyPr>
            <a:lstStyle/>
            <a:p>
              <a:pPr marL="0" indent="0">
                <a:buNone/>
              </a:pPr>
              <a:r>
                <a:rPr lang="en-ZA" sz="900" b="1"/>
                <a:t>Partner</a:t>
              </a:r>
            </a:p>
          </p:txBody>
        </p:sp>
        <p:sp>
          <p:nvSpPr>
            <p:cNvPr id="85" name="Rectangle: Rounded Corners 84">
              <a:extLst>
                <a:ext uri="{FF2B5EF4-FFF2-40B4-BE49-F238E27FC236}">
                  <a16:creationId xmlns:a16="http://schemas.microsoft.com/office/drawing/2014/main" id="{5722CF0B-2DF9-BB63-DCD1-1DA058249EE0}"/>
                </a:ext>
              </a:extLst>
            </p:cNvPr>
            <p:cNvSpPr/>
            <p:nvPr/>
          </p:nvSpPr>
          <p:spPr bwMode="gray">
            <a:xfrm>
              <a:off x="10824856" y="250895"/>
              <a:ext cx="1143788" cy="1033155"/>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200" err="1">
                <a:solidFill>
                  <a:schemeClr val="tx1"/>
                </a:solidFill>
              </a:endParaRPr>
            </a:p>
          </p:txBody>
        </p:sp>
        <p:sp>
          <p:nvSpPr>
            <p:cNvPr id="86" name="Freeform 540">
              <a:extLst>
                <a:ext uri="{FF2B5EF4-FFF2-40B4-BE49-F238E27FC236}">
                  <a16:creationId xmlns:a16="http://schemas.microsoft.com/office/drawing/2014/main" id="{B78F90CC-3C02-53B0-7075-F4DAE5A5E0B2}"/>
                </a:ext>
              </a:extLst>
            </p:cNvPr>
            <p:cNvSpPr>
              <a:spLocks noChangeAspect="1" noEditPoints="1"/>
            </p:cNvSpPr>
            <p:nvPr/>
          </p:nvSpPr>
          <p:spPr bwMode="auto">
            <a:xfrm>
              <a:off x="10912290" y="782576"/>
              <a:ext cx="288000" cy="192880"/>
            </a:xfrm>
            <a:custGeom>
              <a:avLst/>
              <a:gdLst>
                <a:gd name="T0" fmla="*/ 103 w 120"/>
                <a:gd name="T1" fmla="*/ 53 h 80"/>
                <a:gd name="T2" fmla="*/ 94 w 120"/>
                <a:gd name="T3" fmla="*/ 28 h 80"/>
                <a:gd name="T4" fmla="*/ 88 w 120"/>
                <a:gd name="T5" fmla="*/ 25 h 80"/>
                <a:gd name="T6" fmla="*/ 40 w 120"/>
                <a:gd name="T7" fmla="*/ 25 h 80"/>
                <a:gd name="T8" fmla="*/ 34 w 120"/>
                <a:gd name="T9" fmla="*/ 24 h 80"/>
                <a:gd name="T10" fmla="*/ 23 w 120"/>
                <a:gd name="T11" fmla="*/ 47 h 80"/>
                <a:gd name="T12" fmla="*/ 0 w 120"/>
                <a:gd name="T13" fmla="*/ 63 h 80"/>
                <a:gd name="T14" fmla="*/ 106 w 120"/>
                <a:gd name="T15" fmla="*/ 80 h 80"/>
                <a:gd name="T16" fmla="*/ 106 w 120"/>
                <a:gd name="T17" fmla="*/ 52 h 80"/>
                <a:gd name="T18" fmla="*/ 61 w 120"/>
                <a:gd name="T19" fmla="*/ 71 h 80"/>
                <a:gd name="T20" fmla="*/ 58 w 120"/>
                <a:gd name="T21" fmla="*/ 71 h 80"/>
                <a:gd name="T22" fmla="*/ 56 w 120"/>
                <a:gd name="T23" fmla="*/ 70 h 80"/>
                <a:gd name="T24" fmla="*/ 55 w 120"/>
                <a:gd name="T25" fmla="*/ 70 h 80"/>
                <a:gd name="T26" fmla="*/ 52 w 120"/>
                <a:gd name="T27" fmla="*/ 69 h 80"/>
                <a:gd name="T28" fmla="*/ 50 w 120"/>
                <a:gd name="T29" fmla="*/ 69 h 80"/>
                <a:gd name="T30" fmla="*/ 41 w 120"/>
                <a:gd name="T31" fmla="*/ 61 h 80"/>
                <a:gd name="T32" fmla="*/ 39 w 120"/>
                <a:gd name="T33" fmla="*/ 59 h 80"/>
                <a:gd name="T34" fmla="*/ 24 w 120"/>
                <a:gd name="T35" fmla="*/ 52 h 80"/>
                <a:gd name="T36" fmla="*/ 54 w 120"/>
                <a:gd name="T37" fmla="*/ 52 h 80"/>
                <a:gd name="T38" fmla="*/ 45 w 120"/>
                <a:gd name="T39" fmla="*/ 57 h 80"/>
                <a:gd name="T40" fmla="*/ 53 w 120"/>
                <a:gd name="T41" fmla="*/ 63 h 80"/>
                <a:gd name="T42" fmla="*/ 54 w 120"/>
                <a:gd name="T43" fmla="*/ 64 h 80"/>
                <a:gd name="T44" fmla="*/ 56 w 120"/>
                <a:gd name="T45" fmla="*/ 64 h 80"/>
                <a:gd name="T46" fmla="*/ 58 w 120"/>
                <a:gd name="T47" fmla="*/ 64 h 80"/>
                <a:gd name="T48" fmla="*/ 61 w 120"/>
                <a:gd name="T49" fmla="*/ 65 h 80"/>
                <a:gd name="T50" fmla="*/ 75 w 120"/>
                <a:gd name="T51" fmla="*/ 66 h 80"/>
                <a:gd name="T52" fmla="*/ 83 w 120"/>
                <a:gd name="T53" fmla="*/ 60 h 80"/>
                <a:gd name="T54" fmla="*/ 80 w 120"/>
                <a:gd name="T55" fmla="*/ 40 h 80"/>
                <a:gd name="T56" fmla="*/ 77 w 120"/>
                <a:gd name="T57" fmla="*/ 35 h 80"/>
                <a:gd name="T58" fmla="*/ 69 w 120"/>
                <a:gd name="T59" fmla="*/ 29 h 80"/>
                <a:gd name="T60" fmla="*/ 67 w 120"/>
                <a:gd name="T61" fmla="*/ 29 h 80"/>
                <a:gd name="T62" fmla="*/ 66 w 120"/>
                <a:gd name="T63" fmla="*/ 28 h 80"/>
                <a:gd name="T64" fmla="*/ 64 w 120"/>
                <a:gd name="T65" fmla="*/ 28 h 80"/>
                <a:gd name="T66" fmla="*/ 52 w 120"/>
                <a:gd name="T67" fmla="*/ 31 h 80"/>
                <a:gd name="T68" fmla="*/ 62 w 120"/>
                <a:gd name="T69" fmla="*/ 22 h 80"/>
                <a:gd name="T70" fmla="*/ 62 w 120"/>
                <a:gd name="T71" fmla="*/ 22 h 80"/>
                <a:gd name="T72" fmla="*/ 65 w 120"/>
                <a:gd name="T73" fmla="*/ 22 h 80"/>
                <a:gd name="T74" fmla="*/ 67 w 120"/>
                <a:gd name="T75" fmla="*/ 22 h 80"/>
                <a:gd name="T76" fmla="*/ 69 w 120"/>
                <a:gd name="T77" fmla="*/ 23 h 80"/>
                <a:gd name="T78" fmla="*/ 72 w 120"/>
                <a:gd name="T79" fmla="*/ 24 h 80"/>
                <a:gd name="T80" fmla="*/ 82 w 120"/>
                <a:gd name="T81" fmla="*/ 31 h 80"/>
                <a:gd name="T82" fmla="*/ 83 w 120"/>
                <a:gd name="T83" fmla="*/ 33 h 80"/>
                <a:gd name="T84" fmla="*/ 87 w 120"/>
                <a:gd name="T85" fmla="*/ 40 h 80"/>
                <a:gd name="T86" fmla="*/ 83 w 120"/>
                <a:gd name="T8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0">
                  <a:moveTo>
                    <a:pt x="106" y="52"/>
                  </a:moveTo>
                  <a:cubicBezTo>
                    <a:pt x="105" y="52"/>
                    <a:pt x="104" y="53"/>
                    <a:pt x="103" y="53"/>
                  </a:cubicBezTo>
                  <a:cubicBezTo>
                    <a:pt x="106" y="50"/>
                    <a:pt x="108" y="47"/>
                    <a:pt x="108" y="42"/>
                  </a:cubicBezTo>
                  <a:cubicBezTo>
                    <a:pt x="108" y="35"/>
                    <a:pt x="102" y="28"/>
                    <a:pt x="94" y="28"/>
                  </a:cubicBezTo>
                  <a:cubicBezTo>
                    <a:pt x="92" y="28"/>
                    <a:pt x="89" y="29"/>
                    <a:pt x="87" y="30"/>
                  </a:cubicBezTo>
                  <a:cubicBezTo>
                    <a:pt x="88" y="28"/>
                    <a:pt x="88" y="27"/>
                    <a:pt x="88" y="25"/>
                  </a:cubicBezTo>
                  <a:cubicBezTo>
                    <a:pt x="88" y="11"/>
                    <a:pt x="77" y="0"/>
                    <a:pt x="64" y="0"/>
                  </a:cubicBezTo>
                  <a:cubicBezTo>
                    <a:pt x="51" y="0"/>
                    <a:pt x="40" y="11"/>
                    <a:pt x="40" y="25"/>
                  </a:cubicBezTo>
                  <a:cubicBezTo>
                    <a:pt x="40" y="25"/>
                    <a:pt x="40" y="25"/>
                    <a:pt x="40" y="26"/>
                  </a:cubicBezTo>
                  <a:cubicBezTo>
                    <a:pt x="38" y="25"/>
                    <a:pt x="36" y="24"/>
                    <a:pt x="34" y="24"/>
                  </a:cubicBezTo>
                  <a:cubicBezTo>
                    <a:pt x="26" y="24"/>
                    <a:pt x="20" y="31"/>
                    <a:pt x="20" y="38"/>
                  </a:cubicBezTo>
                  <a:cubicBezTo>
                    <a:pt x="20" y="42"/>
                    <a:pt x="21" y="44"/>
                    <a:pt x="23" y="47"/>
                  </a:cubicBezTo>
                  <a:cubicBezTo>
                    <a:pt x="21" y="46"/>
                    <a:pt x="19" y="46"/>
                    <a:pt x="17" y="46"/>
                  </a:cubicBezTo>
                  <a:cubicBezTo>
                    <a:pt x="8" y="46"/>
                    <a:pt x="0" y="54"/>
                    <a:pt x="0" y="63"/>
                  </a:cubicBezTo>
                  <a:cubicBezTo>
                    <a:pt x="0" y="73"/>
                    <a:pt x="8" y="80"/>
                    <a:pt x="17" y="80"/>
                  </a:cubicBezTo>
                  <a:cubicBezTo>
                    <a:pt x="106" y="80"/>
                    <a:pt x="106" y="80"/>
                    <a:pt x="106" y="80"/>
                  </a:cubicBezTo>
                  <a:cubicBezTo>
                    <a:pt x="114" y="80"/>
                    <a:pt x="120" y="74"/>
                    <a:pt x="120" y="66"/>
                  </a:cubicBezTo>
                  <a:cubicBezTo>
                    <a:pt x="120" y="59"/>
                    <a:pt x="114" y="52"/>
                    <a:pt x="106" y="52"/>
                  </a:cubicBezTo>
                  <a:close/>
                  <a:moveTo>
                    <a:pt x="61" y="71"/>
                  </a:moveTo>
                  <a:cubicBezTo>
                    <a:pt x="61" y="71"/>
                    <a:pt x="61" y="71"/>
                    <a:pt x="61" y="71"/>
                  </a:cubicBezTo>
                  <a:cubicBezTo>
                    <a:pt x="61" y="71"/>
                    <a:pt x="60" y="71"/>
                    <a:pt x="60" y="71"/>
                  </a:cubicBezTo>
                  <a:cubicBezTo>
                    <a:pt x="60" y="71"/>
                    <a:pt x="59" y="71"/>
                    <a:pt x="58" y="71"/>
                  </a:cubicBezTo>
                  <a:cubicBezTo>
                    <a:pt x="58" y="71"/>
                    <a:pt x="58" y="71"/>
                    <a:pt x="57" y="71"/>
                  </a:cubicBezTo>
                  <a:cubicBezTo>
                    <a:pt x="57" y="70"/>
                    <a:pt x="57" y="70"/>
                    <a:pt x="56" y="70"/>
                  </a:cubicBezTo>
                  <a:cubicBezTo>
                    <a:pt x="56" y="70"/>
                    <a:pt x="56" y="70"/>
                    <a:pt x="56" y="70"/>
                  </a:cubicBezTo>
                  <a:cubicBezTo>
                    <a:pt x="55" y="70"/>
                    <a:pt x="55" y="70"/>
                    <a:pt x="55" y="70"/>
                  </a:cubicBezTo>
                  <a:cubicBezTo>
                    <a:pt x="54" y="70"/>
                    <a:pt x="54" y="70"/>
                    <a:pt x="53" y="70"/>
                  </a:cubicBezTo>
                  <a:cubicBezTo>
                    <a:pt x="53" y="70"/>
                    <a:pt x="53" y="70"/>
                    <a:pt x="52" y="69"/>
                  </a:cubicBezTo>
                  <a:cubicBezTo>
                    <a:pt x="52" y="69"/>
                    <a:pt x="51" y="69"/>
                    <a:pt x="51" y="69"/>
                  </a:cubicBezTo>
                  <a:cubicBezTo>
                    <a:pt x="51" y="69"/>
                    <a:pt x="50" y="69"/>
                    <a:pt x="50" y="69"/>
                  </a:cubicBezTo>
                  <a:cubicBezTo>
                    <a:pt x="47" y="67"/>
                    <a:pt x="43" y="65"/>
                    <a:pt x="41" y="61"/>
                  </a:cubicBezTo>
                  <a:cubicBezTo>
                    <a:pt x="41" y="61"/>
                    <a:pt x="41" y="61"/>
                    <a:pt x="41" y="61"/>
                  </a:cubicBezTo>
                  <a:cubicBezTo>
                    <a:pt x="40" y="61"/>
                    <a:pt x="40" y="60"/>
                    <a:pt x="39" y="60"/>
                  </a:cubicBezTo>
                  <a:cubicBezTo>
                    <a:pt x="39" y="60"/>
                    <a:pt x="39" y="60"/>
                    <a:pt x="39" y="59"/>
                  </a:cubicBezTo>
                  <a:cubicBezTo>
                    <a:pt x="38" y="57"/>
                    <a:pt x="36" y="55"/>
                    <a:pt x="36" y="52"/>
                  </a:cubicBezTo>
                  <a:cubicBezTo>
                    <a:pt x="24" y="52"/>
                    <a:pt x="24" y="52"/>
                    <a:pt x="24" y="52"/>
                  </a:cubicBezTo>
                  <a:cubicBezTo>
                    <a:pt x="39" y="32"/>
                    <a:pt x="39" y="32"/>
                    <a:pt x="39" y="32"/>
                  </a:cubicBezTo>
                  <a:cubicBezTo>
                    <a:pt x="54" y="52"/>
                    <a:pt x="54" y="52"/>
                    <a:pt x="54" y="52"/>
                  </a:cubicBezTo>
                  <a:cubicBezTo>
                    <a:pt x="42" y="52"/>
                    <a:pt x="42" y="52"/>
                    <a:pt x="42" y="52"/>
                  </a:cubicBezTo>
                  <a:cubicBezTo>
                    <a:pt x="43" y="54"/>
                    <a:pt x="44" y="56"/>
                    <a:pt x="45" y="57"/>
                  </a:cubicBezTo>
                  <a:cubicBezTo>
                    <a:pt x="45" y="57"/>
                    <a:pt x="45" y="57"/>
                    <a:pt x="45" y="57"/>
                  </a:cubicBezTo>
                  <a:cubicBezTo>
                    <a:pt x="47" y="60"/>
                    <a:pt x="50" y="62"/>
                    <a:pt x="53" y="63"/>
                  </a:cubicBezTo>
                  <a:cubicBezTo>
                    <a:pt x="53" y="63"/>
                    <a:pt x="53" y="63"/>
                    <a:pt x="53" y="63"/>
                  </a:cubicBezTo>
                  <a:cubicBezTo>
                    <a:pt x="54" y="63"/>
                    <a:pt x="54" y="63"/>
                    <a:pt x="54" y="64"/>
                  </a:cubicBezTo>
                  <a:cubicBezTo>
                    <a:pt x="55" y="64"/>
                    <a:pt x="55" y="64"/>
                    <a:pt x="55" y="64"/>
                  </a:cubicBezTo>
                  <a:cubicBezTo>
                    <a:pt x="55" y="64"/>
                    <a:pt x="56" y="64"/>
                    <a:pt x="56" y="64"/>
                  </a:cubicBezTo>
                  <a:cubicBezTo>
                    <a:pt x="56" y="64"/>
                    <a:pt x="57" y="64"/>
                    <a:pt x="57" y="64"/>
                  </a:cubicBezTo>
                  <a:cubicBezTo>
                    <a:pt x="57" y="64"/>
                    <a:pt x="58" y="64"/>
                    <a:pt x="58" y="64"/>
                  </a:cubicBezTo>
                  <a:cubicBezTo>
                    <a:pt x="58" y="64"/>
                    <a:pt x="59" y="64"/>
                    <a:pt x="59" y="64"/>
                  </a:cubicBezTo>
                  <a:cubicBezTo>
                    <a:pt x="59" y="64"/>
                    <a:pt x="60" y="65"/>
                    <a:pt x="61" y="65"/>
                  </a:cubicBezTo>
                  <a:cubicBezTo>
                    <a:pt x="64" y="65"/>
                    <a:pt x="68" y="64"/>
                    <a:pt x="71" y="62"/>
                  </a:cubicBezTo>
                  <a:cubicBezTo>
                    <a:pt x="75" y="66"/>
                    <a:pt x="75" y="66"/>
                    <a:pt x="75" y="66"/>
                  </a:cubicBezTo>
                  <a:cubicBezTo>
                    <a:pt x="71" y="69"/>
                    <a:pt x="66" y="71"/>
                    <a:pt x="61" y="71"/>
                  </a:cubicBezTo>
                  <a:close/>
                  <a:moveTo>
                    <a:pt x="83" y="60"/>
                  </a:moveTo>
                  <a:cubicBezTo>
                    <a:pt x="68" y="40"/>
                    <a:pt x="68" y="40"/>
                    <a:pt x="68" y="40"/>
                  </a:cubicBezTo>
                  <a:cubicBezTo>
                    <a:pt x="80" y="40"/>
                    <a:pt x="80" y="40"/>
                    <a:pt x="80" y="40"/>
                  </a:cubicBezTo>
                  <a:cubicBezTo>
                    <a:pt x="79" y="38"/>
                    <a:pt x="78" y="37"/>
                    <a:pt x="77" y="35"/>
                  </a:cubicBezTo>
                  <a:cubicBezTo>
                    <a:pt x="77" y="35"/>
                    <a:pt x="77" y="35"/>
                    <a:pt x="77" y="35"/>
                  </a:cubicBezTo>
                  <a:cubicBezTo>
                    <a:pt x="75" y="33"/>
                    <a:pt x="72" y="31"/>
                    <a:pt x="70" y="29"/>
                  </a:cubicBezTo>
                  <a:cubicBezTo>
                    <a:pt x="69" y="29"/>
                    <a:pt x="69" y="29"/>
                    <a:pt x="69" y="29"/>
                  </a:cubicBezTo>
                  <a:cubicBezTo>
                    <a:pt x="69" y="29"/>
                    <a:pt x="68" y="29"/>
                    <a:pt x="68" y="29"/>
                  </a:cubicBezTo>
                  <a:cubicBezTo>
                    <a:pt x="68" y="29"/>
                    <a:pt x="68" y="29"/>
                    <a:pt x="67" y="29"/>
                  </a:cubicBezTo>
                  <a:cubicBezTo>
                    <a:pt x="67" y="28"/>
                    <a:pt x="67" y="28"/>
                    <a:pt x="66" y="28"/>
                  </a:cubicBezTo>
                  <a:cubicBezTo>
                    <a:pt x="66" y="28"/>
                    <a:pt x="66" y="28"/>
                    <a:pt x="66" y="28"/>
                  </a:cubicBezTo>
                  <a:cubicBezTo>
                    <a:pt x="65" y="28"/>
                    <a:pt x="65" y="28"/>
                    <a:pt x="64" y="28"/>
                  </a:cubicBezTo>
                  <a:cubicBezTo>
                    <a:pt x="64" y="28"/>
                    <a:pt x="64" y="28"/>
                    <a:pt x="64" y="28"/>
                  </a:cubicBezTo>
                  <a:cubicBezTo>
                    <a:pt x="63" y="28"/>
                    <a:pt x="62" y="28"/>
                    <a:pt x="62" y="28"/>
                  </a:cubicBezTo>
                  <a:cubicBezTo>
                    <a:pt x="58" y="28"/>
                    <a:pt x="55" y="29"/>
                    <a:pt x="52" y="31"/>
                  </a:cubicBezTo>
                  <a:cubicBezTo>
                    <a:pt x="47" y="26"/>
                    <a:pt x="47" y="26"/>
                    <a:pt x="47" y="26"/>
                  </a:cubicBezTo>
                  <a:cubicBezTo>
                    <a:pt x="51" y="23"/>
                    <a:pt x="57" y="22"/>
                    <a:pt x="62" y="22"/>
                  </a:cubicBezTo>
                  <a:cubicBezTo>
                    <a:pt x="62" y="22"/>
                    <a:pt x="62" y="22"/>
                    <a:pt x="62" y="22"/>
                  </a:cubicBezTo>
                  <a:cubicBezTo>
                    <a:pt x="62" y="22"/>
                    <a:pt x="62" y="22"/>
                    <a:pt x="62" y="22"/>
                  </a:cubicBezTo>
                  <a:cubicBezTo>
                    <a:pt x="63" y="22"/>
                    <a:pt x="64" y="22"/>
                    <a:pt x="64" y="22"/>
                  </a:cubicBezTo>
                  <a:cubicBezTo>
                    <a:pt x="64" y="22"/>
                    <a:pt x="65" y="22"/>
                    <a:pt x="65" y="22"/>
                  </a:cubicBezTo>
                  <a:cubicBezTo>
                    <a:pt x="65" y="22"/>
                    <a:pt x="66" y="22"/>
                    <a:pt x="66" y="22"/>
                  </a:cubicBezTo>
                  <a:cubicBezTo>
                    <a:pt x="66" y="22"/>
                    <a:pt x="67" y="22"/>
                    <a:pt x="67" y="22"/>
                  </a:cubicBezTo>
                  <a:cubicBezTo>
                    <a:pt x="67" y="22"/>
                    <a:pt x="67" y="22"/>
                    <a:pt x="68" y="22"/>
                  </a:cubicBezTo>
                  <a:cubicBezTo>
                    <a:pt x="68" y="22"/>
                    <a:pt x="69" y="22"/>
                    <a:pt x="69" y="23"/>
                  </a:cubicBezTo>
                  <a:cubicBezTo>
                    <a:pt x="69" y="23"/>
                    <a:pt x="70" y="23"/>
                    <a:pt x="70" y="23"/>
                  </a:cubicBezTo>
                  <a:cubicBezTo>
                    <a:pt x="71" y="23"/>
                    <a:pt x="71" y="23"/>
                    <a:pt x="72" y="24"/>
                  </a:cubicBezTo>
                  <a:cubicBezTo>
                    <a:pt x="72" y="24"/>
                    <a:pt x="72" y="24"/>
                    <a:pt x="72" y="24"/>
                  </a:cubicBezTo>
                  <a:cubicBezTo>
                    <a:pt x="76" y="25"/>
                    <a:pt x="79" y="28"/>
                    <a:pt x="82" y="31"/>
                  </a:cubicBezTo>
                  <a:cubicBezTo>
                    <a:pt x="82" y="31"/>
                    <a:pt x="82" y="31"/>
                    <a:pt x="82" y="31"/>
                  </a:cubicBezTo>
                  <a:cubicBezTo>
                    <a:pt x="82" y="32"/>
                    <a:pt x="83" y="32"/>
                    <a:pt x="83" y="33"/>
                  </a:cubicBezTo>
                  <a:cubicBezTo>
                    <a:pt x="83" y="33"/>
                    <a:pt x="83" y="33"/>
                    <a:pt x="83" y="33"/>
                  </a:cubicBezTo>
                  <a:cubicBezTo>
                    <a:pt x="85" y="35"/>
                    <a:pt x="86" y="38"/>
                    <a:pt x="87" y="40"/>
                  </a:cubicBezTo>
                  <a:cubicBezTo>
                    <a:pt x="98" y="40"/>
                    <a:pt x="98" y="40"/>
                    <a:pt x="98" y="40"/>
                  </a:cubicBezTo>
                  <a:lnTo>
                    <a:pt x="8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s-ES_tradnl"/>
            </a:p>
          </p:txBody>
        </p:sp>
        <p:sp>
          <p:nvSpPr>
            <p:cNvPr id="87" name="TextBox 86">
              <a:extLst>
                <a:ext uri="{FF2B5EF4-FFF2-40B4-BE49-F238E27FC236}">
                  <a16:creationId xmlns:a16="http://schemas.microsoft.com/office/drawing/2014/main" id="{DC460DE0-2878-F0BB-84A9-28421D55E002}"/>
                </a:ext>
              </a:extLst>
            </p:cNvPr>
            <p:cNvSpPr txBox="1"/>
            <p:nvPr/>
          </p:nvSpPr>
          <p:spPr bwMode="gray">
            <a:xfrm>
              <a:off x="11227335" y="776693"/>
              <a:ext cx="669020" cy="211203"/>
            </a:xfrm>
            <a:prstGeom prst="rect">
              <a:avLst/>
            </a:prstGeom>
            <a:noFill/>
          </p:spPr>
          <p:txBody>
            <a:bodyPr wrap="none" lIns="36000" tIns="36000" rIns="36000" bIns="36000" rtlCol="0">
              <a:spAutoFit/>
            </a:bodyPr>
            <a:lstStyle/>
            <a:p>
              <a:pPr marL="0" indent="0">
                <a:buNone/>
              </a:pPr>
              <a:r>
                <a:rPr lang="en-ZA" sz="900" b="1"/>
                <a:t>Integration</a:t>
              </a:r>
            </a:p>
          </p:txBody>
        </p:sp>
        <p:grpSp>
          <p:nvGrpSpPr>
            <p:cNvPr id="91" name="Group 90">
              <a:extLst>
                <a:ext uri="{FF2B5EF4-FFF2-40B4-BE49-F238E27FC236}">
                  <a16:creationId xmlns:a16="http://schemas.microsoft.com/office/drawing/2014/main" id="{2ABAC2EE-72E7-D481-2BF5-BC1878BF42EF}"/>
                </a:ext>
              </a:extLst>
            </p:cNvPr>
            <p:cNvGrpSpPr>
              <a:grpSpLocks noChangeAspect="1"/>
            </p:cNvGrpSpPr>
            <p:nvPr/>
          </p:nvGrpSpPr>
          <p:grpSpPr>
            <a:xfrm>
              <a:off x="10943515" y="1026892"/>
              <a:ext cx="216000" cy="216000"/>
              <a:chOff x="7964488" y="458788"/>
              <a:chExt cx="457200" cy="457200"/>
            </a:xfrm>
            <a:solidFill>
              <a:schemeClr val="accent2"/>
            </a:solidFill>
          </p:grpSpPr>
          <p:sp>
            <p:nvSpPr>
              <p:cNvPr id="93" name="Freeform 35">
                <a:extLst>
                  <a:ext uri="{FF2B5EF4-FFF2-40B4-BE49-F238E27FC236}">
                    <a16:creationId xmlns:a16="http://schemas.microsoft.com/office/drawing/2014/main" id="{B9D44D62-6C02-9B74-BFB0-738CDB55C8C1}"/>
                  </a:ext>
                </a:extLst>
              </p:cNvPr>
              <p:cNvSpPr>
                <a:spLocks noEditPoints="1"/>
              </p:cNvSpPr>
              <p:nvPr/>
            </p:nvSpPr>
            <p:spPr bwMode="auto">
              <a:xfrm>
                <a:off x="7964488" y="458788"/>
                <a:ext cx="457200" cy="457200"/>
              </a:xfrm>
              <a:custGeom>
                <a:avLst/>
                <a:gdLst>
                  <a:gd name="T0" fmla="*/ 107 w 576"/>
                  <a:gd name="T1" fmla="*/ 2 h 576"/>
                  <a:gd name="T2" fmla="*/ 49 w 576"/>
                  <a:gd name="T3" fmla="*/ 30 h 576"/>
                  <a:gd name="T4" fmla="*/ 11 w 576"/>
                  <a:gd name="T5" fmla="*/ 82 h 576"/>
                  <a:gd name="T6" fmla="*/ 0 w 576"/>
                  <a:gd name="T7" fmla="*/ 441 h 576"/>
                  <a:gd name="T8" fmla="*/ 11 w 576"/>
                  <a:gd name="T9" fmla="*/ 494 h 576"/>
                  <a:gd name="T10" fmla="*/ 49 w 576"/>
                  <a:gd name="T11" fmla="*/ 546 h 576"/>
                  <a:gd name="T12" fmla="*/ 107 w 576"/>
                  <a:gd name="T13" fmla="*/ 573 h 576"/>
                  <a:gd name="T14" fmla="*/ 456 w 576"/>
                  <a:gd name="T15" fmla="*/ 575 h 576"/>
                  <a:gd name="T16" fmla="*/ 517 w 576"/>
                  <a:gd name="T17" fmla="*/ 553 h 576"/>
                  <a:gd name="T18" fmla="*/ 560 w 576"/>
                  <a:gd name="T19" fmla="*/ 506 h 576"/>
                  <a:gd name="T20" fmla="*/ 576 w 576"/>
                  <a:gd name="T21" fmla="*/ 441 h 576"/>
                  <a:gd name="T22" fmla="*/ 570 w 576"/>
                  <a:gd name="T23" fmla="*/ 95 h 576"/>
                  <a:gd name="T24" fmla="*/ 537 w 576"/>
                  <a:gd name="T25" fmla="*/ 39 h 576"/>
                  <a:gd name="T26" fmla="*/ 482 w 576"/>
                  <a:gd name="T27" fmla="*/ 6 h 576"/>
                  <a:gd name="T28" fmla="*/ 491 w 576"/>
                  <a:gd name="T29" fmla="*/ 270 h 576"/>
                  <a:gd name="T30" fmla="*/ 482 w 576"/>
                  <a:gd name="T31" fmla="*/ 317 h 576"/>
                  <a:gd name="T32" fmla="*/ 459 w 576"/>
                  <a:gd name="T33" fmla="*/ 361 h 576"/>
                  <a:gd name="T34" fmla="*/ 416 w 576"/>
                  <a:gd name="T35" fmla="*/ 392 h 576"/>
                  <a:gd name="T36" fmla="*/ 355 w 576"/>
                  <a:gd name="T37" fmla="*/ 392 h 576"/>
                  <a:gd name="T38" fmla="*/ 333 w 576"/>
                  <a:gd name="T39" fmla="*/ 371 h 576"/>
                  <a:gd name="T40" fmla="*/ 271 w 576"/>
                  <a:gd name="T41" fmla="*/ 396 h 576"/>
                  <a:gd name="T42" fmla="*/ 217 w 576"/>
                  <a:gd name="T43" fmla="*/ 377 h 576"/>
                  <a:gd name="T44" fmla="*/ 191 w 576"/>
                  <a:gd name="T45" fmla="*/ 316 h 576"/>
                  <a:gd name="T46" fmla="*/ 204 w 576"/>
                  <a:gd name="T47" fmla="*/ 252 h 576"/>
                  <a:gd name="T48" fmla="*/ 246 w 576"/>
                  <a:gd name="T49" fmla="*/ 208 h 576"/>
                  <a:gd name="T50" fmla="*/ 299 w 576"/>
                  <a:gd name="T51" fmla="*/ 199 h 576"/>
                  <a:gd name="T52" fmla="*/ 330 w 576"/>
                  <a:gd name="T53" fmla="*/ 201 h 576"/>
                  <a:gd name="T54" fmla="*/ 336 w 576"/>
                  <a:gd name="T55" fmla="*/ 187 h 576"/>
                  <a:gd name="T56" fmla="*/ 384 w 576"/>
                  <a:gd name="T57" fmla="*/ 193 h 576"/>
                  <a:gd name="T58" fmla="*/ 388 w 576"/>
                  <a:gd name="T59" fmla="*/ 201 h 576"/>
                  <a:gd name="T60" fmla="*/ 369 w 576"/>
                  <a:gd name="T61" fmla="*/ 316 h 576"/>
                  <a:gd name="T62" fmla="*/ 373 w 576"/>
                  <a:gd name="T63" fmla="*/ 345 h 576"/>
                  <a:gd name="T64" fmla="*/ 395 w 576"/>
                  <a:gd name="T65" fmla="*/ 349 h 576"/>
                  <a:gd name="T66" fmla="*/ 424 w 576"/>
                  <a:gd name="T67" fmla="*/ 331 h 576"/>
                  <a:gd name="T68" fmla="*/ 445 w 576"/>
                  <a:gd name="T69" fmla="*/ 285 h 576"/>
                  <a:gd name="T70" fmla="*/ 443 w 576"/>
                  <a:gd name="T71" fmla="*/ 222 h 576"/>
                  <a:gd name="T72" fmla="*/ 403 w 576"/>
                  <a:gd name="T73" fmla="*/ 163 h 576"/>
                  <a:gd name="T74" fmla="*/ 330 w 576"/>
                  <a:gd name="T75" fmla="*/ 132 h 576"/>
                  <a:gd name="T76" fmla="*/ 260 w 576"/>
                  <a:gd name="T77" fmla="*/ 132 h 576"/>
                  <a:gd name="T78" fmla="*/ 188 w 576"/>
                  <a:gd name="T79" fmla="*/ 164 h 576"/>
                  <a:gd name="T80" fmla="*/ 144 w 576"/>
                  <a:gd name="T81" fmla="*/ 226 h 576"/>
                  <a:gd name="T82" fmla="*/ 132 w 576"/>
                  <a:gd name="T83" fmla="*/ 293 h 576"/>
                  <a:gd name="T84" fmla="*/ 149 w 576"/>
                  <a:gd name="T85" fmla="*/ 373 h 576"/>
                  <a:gd name="T86" fmla="*/ 199 w 576"/>
                  <a:gd name="T87" fmla="*/ 427 h 576"/>
                  <a:gd name="T88" fmla="*/ 275 w 576"/>
                  <a:gd name="T89" fmla="*/ 451 h 576"/>
                  <a:gd name="T90" fmla="*/ 347 w 576"/>
                  <a:gd name="T91" fmla="*/ 447 h 576"/>
                  <a:gd name="T92" fmla="*/ 429 w 576"/>
                  <a:gd name="T93" fmla="*/ 419 h 576"/>
                  <a:gd name="T94" fmla="*/ 460 w 576"/>
                  <a:gd name="T95" fmla="*/ 399 h 576"/>
                  <a:gd name="T96" fmla="*/ 472 w 576"/>
                  <a:gd name="T97" fmla="*/ 420 h 576"/>
                  <a:gd name="T98" fmla="*/ 471 w 576"/>
                  <a:gd name="T99" fmla="*/ 431 h 576"/>
                  <a:gd name="T100" fmla="*/ 409 w 576"/>
                  <a:gd name="T101" fmla="*/ 470 h 576"/>
                  <a:gd name="T102" fmla="*/ 332 w 576"/>
                  <a:gd name="T103" fmla="*/ 491 h 576"/>
                  <a:gd name="T104" fmla="*/ 248 w 576"/>
                  <a:gd name="T105" fmla="*/ 489 h 576"/>
                  <a:gd name="T106" fmla="*/ 156 w 576"/>
                  <a:gd name="T107" fmla="*/ 448 h 576"/>
                  <a:gd name="T108" fmla="*/ 100 w 576"/>
                  <a:gd name="T109" fmla="*/ 371 h 576"/>
                  <a:gd name="T110" fmla="*/ 85 w 576"/>
                  <a:gd name="T111" fmla="*/ 293 h 576"/>
                  <a:gd name="T112" fmla="*/ 103 w 576"/>
                  <a:gd name="T113" fmla="*/ 203 h 576"/>
                  <a:gd name="T114" fmla="*/ 162 w 576"/>
                  <a:gd name="T115" fmla="*/ 126 h 576"/>
                  <a:gd name="T116" fmla="*/ 230 w 576"/>
                  <a:gd name="T117" fmla="*/ 94 h 576"/>
                  <a:gd name="T118" fmla="*/ 294 w 576"/>
                  <a:gd name="T119" fmla="*/ 85 h 576"/>
                  <a:gd name="T120" fmla="*/ 387 w 576"/>
                  <a:gd name="T121" fmla="*/ 103 h 576"/>
                  <a:gd name="T122" fmla="*/ 460 w 576"/>
                  <a:gd name="T123" fmla="*/ 162 h 576"/>
                  <a:gd name="T124" fmla="*/ 490 w 576"/>
                  <a:gd name="T125" fmla="*/ 24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76">
                    <a:moveTo>
                      <a:pt x="443" y="0"/>
                    </a:moveTo>
                    <a:lnTo>
                      <a:pt x="135" y="0"/>
                    </a:lnTo>
                    <a:lnTo>
                      <a:pt x="135" y="0"/>
                    </a:lnTo>
                    <a:lnTo>
                      <a:pt x="121" y="0"/>
                    </a:lnTo>
                    <a:lnTo>
                      <a:pt x="107" y="2"/>
                    </a:lnTo>
                    <a:lnTo>
                      <a:pt x="95" y="6"/>
                    </a:lnTo>
                    <a:lnTo>
                      <a:pt x="82" y="11"/>
                    </a:lnTo>
                    <a:lnTo>
                      <a:pt x="70" y="16"/>
                    </a:lnTo>
                    <a:lnTo>
                      <a:pt x="59" y="23"/>
                    </a:lnTo>
                    <a:lnTo>
                      <a:pt x="49" y="30"/>
                    </a:lnTo>
                    <a:lnTo>
                      <a:pt x="40" y="39"/>
                    </a:lnTo>
                    <a:lnTo>
                      <a:pt x="30" y="48"/>
                    </a:lnTo>
                    <a:lnTo>
                      <a:pt x="23" y="59"/>
                    </a:lnTo>
                    <a:lnTo>
                      <a:pt x="17" y="70"/>
                    </a:lnTo>
                    <a:lnTo>
                      <a:pt x="11" y="82"/>
                    </a:lnTo>
                    <a:lnTo>
                      <a:pt x="6" y="95"/>
                    </a:lnTo>
                    <a:lnTo>
                      <a:pt x="3" y="107"/>
                    </a:lnTo>
                    <a:lnTo>
                      <a:pt x="1" y="121"/>
                    </a:lnTo>
                    <a:lnTo>
                      <a:pt x="0" y="135"/>
                    </a:lnTo>
                    <a:lnTo>
                      <a:pt x="0" y="441"/>
                    </a:lnTo>
                    <a:lnTo>
                      <a:pt x="0" y="441"/>
                    </a:lnTo>
                    <a:lnTo>
                      <a:pt x="1" y="455"/>
                    </a:lnTo>
                    <a:lnTo>
                      <a:pt x="3" y="469"/>
                    </a:lnTo>
                    <a:lnTo>
                      <a:pt x="6" y="481"/>
                    </a:lnTo>
                    <a:lnTo>
                      <a:pt x="11" y="494"/>
                    </a:lnTo>
                    <a:lnTo>
                      <a:pt x="17" y="506"/>
                    </a:lnTo>
                    <a:lnTo>
                      <a:pt x="23" y="516"/>
                    </a:lnTo>
                    <a:lnTo>
                      <a:pt x="30" y="527"/>
                    </a:lnTo>
                    <a:lnTo>
                      <a:pt x="40" y="536"/>
                    </a:lnTo>
                    <a:lnTo>
                      <a:pt x="49" y="546"/>
                    </a:lnTo>
                    <a:lnTo>
                      <a:pt x="59" y="553"/>
                    </a:lnTo>
                    <a:lnTo>
                      <a:pt x="70" y="559"/>
                    </a:lnTo>
                    <a:lnTo>
                      <a:pt x="82" y="565"/>
                    </a:lnTo>
                    <a:lnTo>
                      <a:pt x="95" y="570"/>
                    </a:lnTo>
                    <a:lnTo>
                      <a:pt x="107" y="573"/>
                    </a:lnTo>
                    <a:lnTo>
                      <a:pt x="121" y="575"/>
                    </a:lnTo>
                    <a:lnTo>
                      <a:pt x="135" y="576"/>
                    </a:lnTo>
                    <a:lnTo>
                      <a:pt x="443" y="576"/>
                    </a:lnTo>
                    <a:lnTo>
                      <a:pt x="443" y="576"/>
                    </a:lnTo>
                    <a:lnTo>
                      <a:pt x="456" y="575"/>
                    </a:lnTo>
                    <a:lnTo>
                      <a:pt x="469" y="573"/>
                    </a:lnTo>
                    <a:lnTo>
                      <a:pt x="482" y="570"/>
                    </a:lnTo>
                    <a:lnTo>
                      <a:pt x="494" y="565"/>
                    </a:lnTo>
                    <a:lnTo>
                      <a:pt x="507" y="559"/>
                    </a:lnTo>
                    <a:lnTo>
                      <a:pt x="517" y="553"/>
                    </a:lnTo>
                    <a:lnTo>
                      <a:pt x="528" y="546"/>
                    </a:lnTo>
                    <a:lnTo>
                      <a:pt x="537" y="536"/>
                    </a:lnTo>
                    <a:lnTo>
                      <a:pt x="546" y="527"/>
                    </a:lnTo>
                    <a:lnTo>
                      <a:pt x="553" y="516"/>
                    </a:lnTo>
                    <a:lnTo>
                      <a:pt x="560" y="506"/>
                    </a:lnTo>
                    <a:lnTo>
                      <a:pt x="565" y="494"/>
                    </a:lnTo>
                    <a:lnTo>
                      <a:pt x="570" y="481"/>
                    </a:lnTo>
                    <a:lnTo>
                      <a:pt x="574" y="469"/>
                    </a:lnTo>
                    <a:lnTo>
                      <a:pt x="576" y="455"/>
                    </a:lnTo>
                    <a:lnTo>
                      <a:pt x="576" y="441"/>
                    </a:lnTo>
                    <a:lnTo>
                      <a:pt x="576" y="135"/>
                    </a:lnTo>
                    <a:lnTo>
                      <a:pt x="576" y="135"/>
                    </a:lnTo>
                    <a:lnTo>
                      <a:pt x="576" y="121"/>
                    </a:lnTo>
                    <a:lnTo>
                      <a:pt x="574" y="107"/>
                    </a:lnTo>
                    <a:lnTo>
                      <a:pt x="570" y="95"/>
                    </a:lnTo>
                    <a:lnTo>
                      <a:pt x="565" y="82"/>
                    </a:lnTo>
                    <a:lnTo>
                      <a:pt x="560" y="70"/>
                    </a:lnTo>
                    <a:lnTo>
                      <a:pt x="553" y="59"/>
                    </a:lnTo>
                    <a:lnTo>
                      <a:pt x="546" y="48"/>
                    </a:lnTo>
                    <a:lnTo>
                      <a:pt x="537" y="39"/>
                    </a:lnTo>
                    <a:lnTo>
                      <a:pt x="528" y="30"/>
                    </a:lnTo>
                    <a:lnTo>
                      <a:pt x="517" y="23"/>
                    </a:lnTo>
                    <a:lnTo>
                      <a:pt x="507" y="16"/>
                    </a:lnTo>
                    <a:lnTo>
                      <a:pt x="494" y="11"/>
                    </a:lnTo>
                    <a:lnTo>
                      <a:pt x="482" y="6"/>
                    </a:lnTo>
                    <a:lnTo>
                      <a:pt x="469" y="2"/>
                    </a:lnTo>
                    <a:lnTo>
                      <a:pt x="456" y="0"/>
                    </a:lnTo>
                    <a:lnTo>
                      <a:pt x="443" y="0"/>
                    </a:lnTo>
                    <a:lnTo>
                      <a:pt x="443" y="0"/>
                    </a:lnTo>
                    <a:close/>
                    <a:moveTo>
                      <a:pt x="491" y="270"/>
                    </a:moveTo>
                    <a:lnTo>
                      <a:pt x="491" y="270"/>
                    </a:lnTo>
                    <a:lnTo>
                      <a:pt x="490" y="283"/>
                    </a:lnTo>
                    <a:lnTo>
                      <a:pt x="488" y="295"/>
                    </a:lnTo>
                    <a:lnTo>
                      <a:pt x="485" y="307"/>
                    </a:lnTo>
                    <a:lnTo>
                      <a:pt x="482" y="317"/>
                    </a:lnTo>
                    <a:lnTo>
                      <a:pt x="478" y="328"/>
                    </a:lnTo>
                    <a:lnTo>
                      <a:pt x="474" y="336"/>
                    </a:lnTo>
                    <a:lnTo>
                      <a:pt x="470" y="345"/>
                    </a:lnTo>
                    <a:lnTo>
                      <a:pt x="465" y="353"/>
                    </a:lnTo>
                    <a:lnTo>
                      <a:pt x="459" y="361"/>
                    </a:lnTo>
                    <a:lnTo>
                      <a:pt x="454" y="367"/>
                    </a:lnTo>
                    <a:lnTo>
                      <a:pt x="448" y="372"/>
                    </a:lnTo>
                    <a:lnTo>
                      <a:pt x="443" y="377"/>
                    </a:lnTo>
                    <a:lnTo>
                      <a:pt x="430" y="386"/>
                    </a:lnTo>
                    <a:lnTo>
                      <a:pt x="416" y="392"/>
                    </a:lnTo>
                    <a:lnTo>
                      <a:pt x="403" y="396"/>
                    </a:lnTo>
                    <a:lnTo>
                      <a:pt x="390" y="397"/>
                    </a:lnTo>
                    <a:lnTo>
                      <a:pt x="377" y="397"/>
                    </a:lnTo>
                    <a:lnTo>
                      <a:pt x="366" y="395"/>
                    </a:lnTo>
                    <a:lnTo>
                      <a:pt x="355" y="392"/>
                    </a:lnTo>
                    <a:lnTo>
                      <a:pt x="346" y="387"/>
                    </a:lnTo>
                    <a:lnTo>
                      <a:pt x="338" y="379"/>
                    </a:lnTo>
                    <a:lnTo>
                      <a:pt x="335" y="375"/>
                    </a:lnTo>
                    <a:lnTo>
                      <a:pt x="333" y="371"/>
                    </a:lnTo>
                    <a:lnTo>
                      <a:pt x="333" y="371"/>
                    </a:lnTo>
                    <a:lnTo>
                      <a:pt x="322" y="379"/>
                    </a:lnTo>
                    <a:lnTo>
                      <a:pt x="309" y="387"/>
                    </a:lnTo>
                    <a:lnTo>
                      <a:pt x="296" y="391"/>
                    </a:lnTo>
                    <a:lnTo>
                      <a:pt x="284" y="394"/>
                    </a:lnTo>
                    <a:lnTo>
                      <a:pt x="271" y="396"/>
                    </a:lnTo>
                    <a:lnTo>
                      <a:pt x="260" y="395"/>
                    </a:lnTo>
                    <a:lnTo>
                      <a:pt x="248" y="393"/>
                    </a:lnTo>
                    <a:lnTo>
                      <a:pt x="236" y="390"/>
                    </a:lnTo>
                    <a:lnTo>
                      <a:pt x="226" y="384"/>
                    </a:lnTo>
                    <a:lnTo>
                      <a:pt x="217" y="377"/>
                    </a:lnTo>
                    <a:lnTo>
                      <a:pt x="209" y="368"/>
                    </a:lnTo>
                    <a:lnTo>
                      <a:pt x="202" y="357"/>
                    </a:lnTo>
                    <a:lnTo>
                      <a:pt x="197" y="345"/>
                    </a:lnTo>
                    <a:lnTo>
                      <a:pt x="193" y="331"/>
                    </a:lnTo>
                    <a:lnTo>
                      <a:pt x="191" y="316"/>
                    </a:lnTo>
                    <a:lnTo>
                      <a:pt x="192" y="299"/>
                    </a:lnTo>
                    <a:lnTo>
                      <a:pt x="192" y="299"/>
                    </a:lnTo>
                    <a:lnTo>
                      <a:pt x="194" y="282"/>
                    </a:lnTo>
                    <a:lnTo>
                      <a:pt x="199" y="266"/>
                    </a:lnTo>
                    <a:lnTo>
                      <a:pt x="204" y="252"/>
                    </a:lnTo>
                    <a:lnTo>
                      <a:pt x="210" y="240"/>
                    </a:lnTo>
                    <a:lnTo>
                      <a:pt x="218" y="230"/>
                    </a:lnTo>
                    <a:lnTo>
                      <a:pt x="226" y="221"/>
                    </a:lnTo>
                    <a:lnTo>
                      <a:pt x="235" y="213"/>
                    </a:lnTo>
                    <a:lnTo>
                      <a:pt x="246" y="208"/>
                    </a:lnTo>
                    <a:lnTo>
                      <a:pt x="255" y="204"/>
                    </a:lnTo>
                    <a:lnTo>
                      <a:pt x="267" y="201"/>
                    </a:lnTo>
                    <a:lnTo>
                      <a:pt x="277" y="199"/>
                    </a:lnTo>
                    <a:lnTo>
                      <a:pt x="288" y="199"/>
                    </a:lnTo>
                    <a:lnTo>
                      <a:pt x="299" y="199"/>
                    </a:lnTo>
                    <a:lnTo>
                      <a:pt x="309" y="201"/>
                    </a:lnTo>
                    <a:lnTo>
                      <a:pt x="320" y="203"/>
                    </a:lnTo>
                    <a:lnTo>
                      <a:pt x="329" y="207"/>
                    </a:lnTo>
                    <a:lnTo>
                      <a:pt x="329" y="207"/>
                    </a:lnTo>
                    <a:lnTo>
                      <a:pt x="330" y="201"/>
                    </a:lnTo>
                    <a:lnTo>
                      <a:pt x="330" y="196"/>
                    </a:lnTo>
                    <a:lnTo>
                      <a:pt x="332" y="191"/>
                    </a:lnTo>
                    <a:lnTo>
                      <a:pt x="332" y="191"/>
                    </a:lnTo>
                    <a:lnTo>
                      <a:pt x="334" y="188"/>
                    </a:lnTo>
                    <a:lnTo>
                      <a:pt x="336" y="187"/>
                    </a:lnTo>
                    <a:lnTo>
                      <a:pt x="338" y="187"/>
                    </a:lnTo>
                    <a:lnTo>
                      <a:pt x="338" y="187"/>
                    </a:lnTo>
                    <a:lnTo>
                      <a:pt x="361" y="188"/>
                    </a:lnTo>
                    <a:lnTo>
                      <a:pt x="373" y="190"/>
                    </a:lnTo>
                    <a:lnTo>
                      <a:pt x="384" y="193"/>
                    </a:lnTo>
                    <a:lnTo>
                      <a:pt x="384" y="193"/>
                    </a:lnTo>
                    <a:lnTo>
                      <a:pt x="385" y="194"/>
                    </a:lnTo>
                    <a:lnTo>
                      <a:pt x="387" y="196"/>
                    </a:lnTo>
                    <a:lnTo>
                      <a:pt x="388" y="199"/>
                    </a:lnTo>
                    <a:lnTo>
                      <a:pt x="388" y="201"/>
                    </a:lnTo>
                    <a:lnTo>
                      <a:pt x="388" y="201"/>
                    </a:lnTo>
                    <a:lnTo>
                      <a:pt x="382" y="232"/>
                    </a:lnTo>
                    <a:lnTo>
                      <a:pt x="374" y="275"/>
                    </a:lnTo>
                    <a:lnTo>
                      <a:pt x="371" y="296"/>
                    </a:lnTo>
                    <a:lnTo>
                      <a:pt x="369" y="316"/>
                    </a:lnTo>
                    <a:lnTo>
                      <a:pt x="369" y="331"/>
                    </a:lnTo>
                    <a:lnTo>
                      <a:pt x="370" y="337"/>
                    </a:lnTo>
                    <a:lnTo>
                      <a:pt x="371" y="342"/>
                    </a:lnTo>
                    <a:lnTo>
                      <a:pt x="371" y="342"/>
                    </a:lnTo>
                    <a:lnTo>
                      <a:pt x="373" y="345"/>
                    </a:lnTo>
                    <a:lnTo>
                      <a:pt x="376" y="347"/>
                    </a:lnTo>
                    <a:lnTo>
                      <a:pt x="380" y="349"/>
                    </a:lnTo>
                    <a:lnTo>
                      <a:pt x="385" y="350"/>
                    </a:lnTo>
                    <a:lnTo>
                      <a:pt x="390" y="350"/>
                    </a:lnTo>
                    <a:lnTo>
                      <a:pt x="395" y="349"/>
                    </a:lnTo>
                    <a:lnTo>
                      <a:pt x="402" y="348"/>
                    </a:lnTo>
                    <a:lnTo>
                      <a:pt x="407" y="345"/>
                    </a:lnTo>
                    <a:lnTo>
                      <a:pt x="413" y="342"/>
                    </a:lnTo>
                    <a:lnTo>
                      <a:pt x="418" y="337"/>
                    </a:lnTo>
                    <a:lnTo>
                      <a:pt x="424" y="331"/>
                    </a:lnTo>
                    <a:lnTo>
                      <a:pt x="429" y="325"/>
                    </a:lnTo>
                    <a:lnTo>
                      <a:pt x="434" y="316"/>
                    </a:lnTo>
                    <a:lnTo>
                      <a:pt x="438" y="307"/>
                    </a:lnTo>
                    <a:lnTo>
                      <a:pt x="441" y="296"/>
                    </a:lnTo>
                    <a:lnTo>
                      <a:pt x="445" y="285"/>
                    </a:lnTo>
                    <a:lnTo>
                      <a:pt x="445" y="285"/>
                    </a:lnTo>
                    <a:lnTo>
                      <a:pt x="447" y="268"/>
                    </a:lnTo>
                    <a:lnTo>
                      <a:pt x="447" y="251"/>
                    </a:lnTo>
                    <a:lnTo>
                      <a:pt x="446" y="236"/>
                    </a:lnTo>
                    <a:lnTo>
                      <a:pt x="443" y="222"/>
                    </a:lnTo>
                    <a:lnTo>
                      <a:pt x="437" y="208"/>
                    </a:lnTo>
                    <a:lnTo>
                      <a:pt x="431" y="196"/>
                    </a:lnTo>
                    <a:lnTo>
                      <a:pt x="423" y="184"/>
                    </a:lnTo>
                    <a:lnTo>
                      <a:pt x="413" y="172"/>
                    </a:lnTo>
                    <a:lnTo>
                      <a:pt x="403" y="163"/>
                    </a:lnTo>
                    <a:lnTo>
                      <a:pt x="390" y="155"/>
                    </a:lnTo>
                    <a:lnTo>
                      <a:pt x="376" y="147"/>
                    </a:lnTo>
                    <a:lnTo>
                      <a:pt x="363" y="141"/>
                    </a:lnTo>
                    <a:lnTo>
                      <a:pt x="347" y="137"/>
                    </a:lnTo>
                    <a:lnTo>
                      <a:pt x="330" y="132"/>
                    </a:lnTo>
                    <a:lnTo>
                      <a:pt x="312" y="130"/>
                    </a:lnTo>
                    <a:lnTo>
                      <a:pt x="294" y="129"/>
                    </a:lnTo>
                    <a:lnTo>
                      <a:pt x="294" y="129"/>
                    </a:lnTo>
                    <a:lnTo>
                      <a:pt x="276" y="130"/>
                    </a:lnTo>
                    <a:lnTo>
                      <a:pt x="260" y="132"/>
                    </a:lnTo>
                    <a:lnTo>
                      <a:pt x="244" y="137"/>
                    </a:lnTo>
                    <a:lnTo>
                      <a:pt x="228" y="141"/>
                    </a:lnTo>
                    <a:lnTo>
                      <a:pt x="214" y="148"/>
                    </a:lnTo>
                    <a:lnTo>
                      <a:pt x="201" y="156"/>
                    </a:lnTo>
                    <a:lnTo>
                      <a:pt x="188" y="164"/>
                    </a:lnTo>
                    <a:lnTo>
                      <a:pt x="178" y="174"/>
                    </a:lnTo>
                    <a:lnTo>
                      <a:pt x="167" y="186"/>
                    </a:lnTo>
                    <a:lnTo>
                      <a:pt x="159" y="198"/>
                    </a:lnTo>
                    <a:lnTo>
                      <a:pt x="150" y="211"/>
                    </a:lnTo>
                    <a:lnTo>
                      <a:pt x="144" y="226"/>
                    </a:lnTo>
                    <a:lnTo>
                      <a:pt x="139" y="242"/>
                    </a:lnTo>
                    <a:lnTo>
                      <a:pt x="136" y="258"/>
                    </a:lnTo>
                    <a:lnTo>
                      <a:pt x="133" y="275"/>
                    </a:lnTo>
                    <a:lnTo>
                      <a:pt x="132" y="293"/>
                    </a:lnTo>
                    <a:lnTo>
                      <a:pt x="132" y="293"/>
                    </a:lnTo>
                    <a:lnTo>
                      <a:pt x="133" y="311"/>
                    </a:lnTo>
                    <a:lnTo>
                      <a:pt x="136" y="328"/>
                    </a:lnTo>
                    <a:lnTo>
                      <a:pt x="139" y="345"/>
                    </a:lnTo>
                    <a:lnTo>
                      <a:pt x="143" y="359"/>
                    </a:lnTo>
                    <a:lnTo>
                      <a:pt x="149" y="373"/>
                    </a:lnTo>
                    <a:lnTo>
                      <a:pt x="157" y="387"/>
                    </a:lnTo>
                    <a:lnTo>
                      <a:pt x="165" y="398"/>
                    </a:lnTo>
                    <a:lnTo>
                      <a:pt x="176" y="409"/>
                    </a:lnTo>
                    <a:lnTo>
                      <a:pt x="186" y="418"/>
                    </a:lnTo>
                    <a:lnTo>
                      <a:pt x="199" y="427"/>
                    </a:lnTo>
                    <a:lnTo>
                      <a:pt x="211" y="434"/>
                    </a:lnTo>
                    <a:lnTo>
                      <a:pt x="226" y="440"/>
                    </a:lnTo>
                    <a:lnTo>
                      <a:pt x="242" y="445"/>
                    </a:lnTo>
                    <a:lnTo>
                      <a:pt x="258" y="449"/>
                    </a:lnTo>
                    <a:lnTo>
                      <a:pt x="275" y="451"/>
                    </a:lnTo>
                    <a:lnTo>
                      <a:pt x="294" y="451"/>
                    </a:lnTo>
                    <a:lnTo>
                      <a:pt x="294" y="451"/>
                    </a:lnTo>
                    <a:lnTo>
                      <a:pt x="312" y="451"/>
                    </a:lnTo>
                    <a:lnTo>
                      <a:pt x="330" y="449"/>
                    </a:lnTo>
                    <a:lnTo>
                      <a:pt x="347" y="447"/>
                    </a:lnTo>
                    <a:lnTo>
                      <a:pt x="362" y="445"/>
                    </a:lnTo>
                    <a:lnTo>
                      <a:pt x="375" y="440"/>
                    </a:lnTo>
                    <a:lnTo>
                      <a:pt x="389" y="437"/>
                    </a:lnTo>
                    <a:lnTo>
                      <a:pt x="411" y="429"/>
                    </a:lnTo>
                    <a:lnTo>
                      <a:pt x="429" y="419"/>
                    </a:lnTo>
                    <a:lnTo>
                      <a:pt x="443" y="411"/>
                    </a:lnTo>
                    <a:lnTo>
                      <a:pt x="452" y="405"/>
                    </a:lnTo>
                    <a:lnTo>
                      <a:pt x="457" y="400"/>
                    </a:lnTo>
                    <a:lnTo>
                      <a:pt x="457" y="400"/>
                    </a:lnTo>
                    <a:lnTo>
                      <a:pt x="460" y="399"/>
                    </a:lnTo>
                    <a:lnTo>
                      <a:pt x="462" y="399"/>
                    </a:lnTo>
                    <a:lnTo>
                      <a:pt x="464" y="400"/>
                    </a:lnTo>
                    <a:lnTo>
                      <a:pt x="464" y="400"/>
                    </a:lnTo>
                    <a:lnTo>
                      <a:pt x="469" y="413"/>
                    </a:lnTo>
                    <a:lnTo>
                      <a:pt x="472" y="420"/>
                    </a:lnTo>
                    <a:lnTo>
                      <a:pt x="473" y="426"/>
                    </a:lnTo>
                    <a:lnTo>
                      <a:pt x="473" y="426"/>
                    </a:lnTo>
                    <a:lnTo>
                      <a:pt x="472" y="429"/>
                    </a:lnTo>
                    <a:lnTo>
                      <a:pt x="471" y="431"/>
                    </a:lnTo>
                    <a:lnTo>
                      <a:pt x="471" y="431"/>
                    </a:lnTo>
                    <a:lnTo>
                      <a:pt x="466" y="435"/>
                    </a:lnTo>
                    <a:lnTo>
                      <a:pt x="456" y="444"/>
                    </a:lnTo>
                    <a:lnTo>
                      <a:pt x="440" y="454"/>
                    </a:lnTo>
                    <a:lnTo>
                      <a:pt x="420" y="465"/>
                    </a:lnTo>
                    <a:lnTo>
                      <a:pt x="409" y="470"/>
                    </a:lnTo>
                    <a:lnTo>
                      <a:pt x="395" y="475"/>
                    </a:lnTo>
                    <a:lnTo>
                      <a:pt x="382" y="480"/>
                    </a:lnTo>
                    <a:lnTo>
                      <a:pt x="366" y="485"/>
                    </a:lnTo>
                    <a:lnTo>
                      <a:pt x="349" y="488"/>
                    </a:lnTo>
                    <a:lnTo>
                      <a:pt x="332" y="491"/>
                    </a:lnTo>
                    <a:lnTo>
                      <a:pt x="313" y="492"/>
                    </a:lnTo>
                    <a:lnTo>
                      <a:pt x="294" y="493"/>
                    </a:lnTo>
                    <a:lnTo>
                      <a:pt x="294" y="493"/>
                    </a:lnTo>
                    <a:lnTo>
                      <a:pt x="270" y="492"/>
                    </a:lnTo>
                    <a:lnTo>
                      <a:pt x="248" y="489"/>
                    </a:lnTo>
                    <a:lnTo>
                      <a:pt x="226" y="485"/>
                    </a:lnTo>
                    <a:lnTo>
                      <a:pt x="207" y="477"/>
                    </a:lnTo>
                    <a:lnTo>
                      <a:pt x="188" y="469"/>
                    </a:lnTo>
                    <a:lnTo>
                      <a:pt x="171" y="459"/>
                    </a:lnTo>
                    <a:lnTo>
                      <a:pt x="156" y="448"/>
                    </a:lnTo>
                    <a:lnTo>
                      <a:pt x="141" y="435"/>
                    </a:lnTo>
                    <a:lnTo>
                      <a:pt x="128" y="420"/>
                    </a:lnTo>
                    <a:lnTo>
                      <a:pt x="117" y="406"/>
                    </a:lnTo>
                    <a:lnTo>
                      <a:pt x="107" y="389"/>
                    </a:lnTo>
                    <a:lnTo>
                      <a:pt x="100" y="371"/>
                    </a:lnTo>
                    <a:lnTo>
                      <a:pt x="94" y="353"/>
                    </a:lnTo>
                    <a:lnTo>
                      <a:pt x="89" y="333"/>
                    </a:lnTo>
                    <a:lnTo>
                      <a:pt x="86" y="314"/>
                    </a:lnTo>
                    <a:lnTo>
                      <a:pt x="85" y="293"/>
                    </a:lnTo>
                    <a:lnTo>
                      <a:pt x="85" y="293"/>
                    </a:lnTo>
                    <a:lnTo>
                      <a:pt x="86" y="275"/>
                    </a:lnTo>
                    <a:lnTo>
                      <a:pt x="88" y="258"/>
                    </a:lnTo>
                    <a:lnTo>
                      <a:pt x="91" y="239"/>
                    </a:lnTo>
                    <a:lnTo>
                      <a:pt x="97" y="221"/>
                    </a:lnTo>
                    <a:lnTo>
                      <a:pt x="103" y="203"/>
                    </a:lnTo>
                    <a:lnTo>
                      <a:pt x="111" y="186"/>
                    </a:lnTo>
                    <a:lnTo>
                      <a:pt x="121" y="169"/>
                    </a:lnTo>
                    <a:lnTo>
                      <a:pt x="132" y="153"/>
                    </a:lnTo>
                    <a:lnTo>
                      <a:pt x="146" y="140"/>
                    </a:lnTo>
                    <a:lnTo>
                      <a:pt x="162" y="126"/>
                    </a:lnTo>
                    <a:lnTo>
                      <a:pt x="179" y="115"/>
                    </a:lnTo>
                    <a:lnTo>
                      <a:pt x="198" y="104"/>
                    </a:lnTo>
                    <a:lnTo>
                      <a:pt x="208" y="100"/>
                    </a:lnTo>
                    <a:lnTo>
                      <a:pt x="219" y="97"/>
                    </a:lnTo>
                    <a:lnTo>
                      <a:pt x="230" y="94"/>
                    </a:lnTo>
                    <a:lnTo>
                      <a:pt x="242" y="90"/>
                    </a:lnTo>
                    <a:lnTo>
                      <a:pt x="253" y="88"/>
                    </a:lnTo>
                    <a:lnTo>
                      <a:pt x="267" y="86"/>
                    </a:lnTo>
                    <a:lnTo>
                      <a:pt x="280" y="86"/>
                    </a:lnTo>
                    <a:lnTo>
                      <a:pt x="294" y="85"/>
                    </a:lnTo>
                    <a:lnTo>
                      <a:pt x="294" y="85"/>
                    </a:lnTo>
                    <a:lnTo>
                      <a:pt x="321" y="86"/>
                    </a:lnTo>
                    <a:lnTo>
                      <a:pt x="345" y="90"/>
                    </a:lnTo>
                    <a:lnTo>
                      <a:pt x="367" y="96"/>
                    </a:lnTo>
                    <a:lnTo>
                      <a:pt x="387" y="103"/>
                    </a:lnTo>
                    <a:lnTo>
                      <a:pt x="406" y="112"/>
                    </a:lnTo>
                    <a:lnTo>
                      <a:pt x="421" y="123"/>
                    </a:lnTo>
                    <a:lnTo>
                      <a:pt x="436" y="136"/>
                    </a:lnTo>
                    <a:lnTo>
                      <a:pt x="449" y="148"/>
                    </a:lnTo>
                    <a:lnTo>
                      <a:pt x="460" y="162"/>
                    </a:lnTo>
                    <a:lnTo>
                      <a:pt x="470" y="178"/>
                    </a:lnTo>
                    <a:lnTo>
                      <a:pt x="477" y="192"/>
                    </a:lnTo>
                    <a:lnTo>
                      <a:pt x="482" y="208"/>
                    </a:lnTo>
                    <a:lnTo>
                      <a:pt x="487" y="224"/>
                    </a:lnTo>
                    <a:lnTo>
                      <a:pt x="490" y="240"/>
                    </a:lnTo>
                    <a:lnTo>
                      <a:pt x="491" y="254"/>
                    </a:lnTo>
                    <a:lnTo>
                      <a:pt x="491" y="270"/>
                    </a:lnTo>
                    <a:lnTo>
                      <a:pt x="491"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sp>
            <p:nvSpPr>
              <p:cNvPr id="94" name="Freeform 36">
                <a:extLst>
                  <a:ext uri="{FF2B5EF4-FFF2-40B4-BE49-F238E27FC236}">
                    <a16:creationId xmlns:a16="http://schemas.microsoft.com/office/drawing/2014/main" id="{4C463EFC-74A8-C8CD-64A4-685E18AE74AA}"/>
                  </a:ext>
                </a:extLst>
              </p:cNvPr>
              <p:cNvSpPr>
                <a:spLocks/>
              </p:cNvSpPr>
              <p:nvPr/>
            </p:nvSpPr>
            <p:spPr bwMode="auto">
              <a:xfrm>
                <a:off x="8156576" y="649288"/>
                <a:ext cx="66675" cy="84138"/>
              </a:xfrm>
              <a:custGeom>
                <a:avLst/>
                <a:gdLst>
                  <a:gd name="T0" fmla="*/ 2 w 83"/>
                  <a:gd name="T1" fmla="*/ 45 h 107"/>
                  <a:gd name="T2" fmla="*/ 2 w 83"/>
                  <a:gd name="T3" fmla="*/ 45 h 107"/>
                  <a:gd name="T4" fmla="*/ 0 w 83"/>
                  <a:gd name="T5" fmla="*/ 59 h 107"/>
                  <a:gd name="T6" fmla="*/ 0 w 83"/>
                  <a:gd name="T7" fmla="*/ 70 h 107"/>
                  <a:gd name="T8" fmla="*/ 1 w 83"/>
                  <a:gd name="T9" fmla="*/ 81 h 107"/>
                  <a:gd name="T10" fmla="*/ 4 w 83"/>
                  <a:gd name="T11" fmla="*/ 89 h 107"/>
                  <a:gd name="T12" fmla="*/ 7 w 83"/>
                  <a:gd name="T13" fmla="*/ 95 h 107"/>
                  <a:gd name="T14" fmla="*/ 12 w 83"/>
                  <a:gd name="T15" fmla="*/ 101 h 107"/>
                  <a:gd name="T16" fmla="*/ 18 w 83"/>
                  <a:gd name="T17" fmla="*/ 104 h 107"/>
                  <a:gd name="T18" fmla="*/ 24 w 83"/>
                  <a:gd name="T19" fmla="*/ 106 h 107"/>
                  <a:gd name="T20" fmla="*/ 31 w 83"/>
                  <a:gd name="T21" fmla="*/ 107 h 107"/>
                  <a:gd name="T22" fmla="*/ 39 w 83"/>
                  <a:gd name="T23" fmla="*/ 107 h 107"/>
                  <a:gd name="T24" fmla="*/ 45 w 83"/>
                  <a:gd name="T25" fmla="*/ 106 h 107"/>
                  <a:gd name="T26" fmla="*/ 52 w 83"/>
                  <a:gd name="T27" fmla="*/ 104 h 107"/>
                  <a:gd name="T28" fmla="*/ 59 w 83"/>
                  <a:gd name="T29" fmla="*/ 101 h 107"/>
                  <a:gd name="T30" fmla="*/ 65 w 83"/>
                  <a:gd name="T31" fmla="*/ 97 h 107"/>
                  <a:gd name="T32" fmla="*/ 70 w 83"/>
                  <a:gd name="T33" fmla="*/ 93 h 107"/>
                  <a:gd name="T34" fmla="*/ 75 w 83"/>
                  <a:gd name="T35" fmla="*/ 88 h 107"/>
                  <a:gd name="T36" fmla="*/ 75 w 83"/>
                  <a:gd name="T37" fmla="*/ 88 h 107"/>
                  <a:gd name="T38" fmla="*/ 83 w 83"/>
                  <a:gd name="T39" fmla="*/ 7 h 107"/>
                  <a:gd name="T40" fmla="*/ 83 w 83"/>
                  <a:gd name="T41" fmla="*/ 7 h 107"/>
                  <a:gd name="T42" fmla="*/ 80 w 83"/>
                  <a:gd name="T43" fmla="*/ 6 h 107"/>
                  <a:gd name="T44" fmla="*/ 72 w 83"/>
                  <a:gd name="T45" fmla="*/ 3 h 107"/>
                  <a:gd name="T46" fmla="*/ 61 w 83"/>
                  <a:gd name="T47" fmla="*/ 1 h 107"/>
                  <a:gd name="T48" fmla="*/ 54 w 83"/>
                  <a:gd name="T49" fmla="*/ 0 h 107"/>
                  <a:gd name="T50" fmla="*/ 47 w 83"/>
                  <a:gd name="T51" fmla="*/ 0 h 107"/>
                  <a:gd name="T52" fmla="*/ 41 w 83"/>
                  <a:gd name="T53" fmla="*/ 1 h 107"/>
                  <a:gd name="T54" fmla="*/ 33 w 83"/>
                  <a:gd name="T55" fmla="*/ 2 h 107"/>
                  <a:gd name="T56" fmla="*/ 27 w 83"/>
                  <a:gd name="T57" fmla="*/ 5 h 107"/>
                  <a:gd name="T58" fmla="*/ 20 w 83"/>
                  <a:gd name="T59" fmla="*/ 9 h 107"/>
                  <a:gd name="T60" fmla="*/ 15 w 83"/>
                  <a:gd name="T61" fmla="*/ 15 h 107"/>
                  <a:gd name="T62" fmla="*/ 9 w 83"/>
                  <a:gd name="T63" fmla="*/ 23 h 107"/>
                  <a:gd name="T64" fmla="*/ 5 w 83"/>
                  <a:gd name="T65" fmla="*/ 33 h 107"/>
                  <a:gd name="T66" fmla="*/ 2 w 83"/>
                  <a:gd name="T67" fmla="*/ 45 h 107"/>
                  <a:gd name="T68" fmla="*/ 2 w 83"/>
                  <a:gd name="T6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107">
                    <a:moveTo>
                      <a:pt x="2" y="45"/>
                    </a:moveTo>
                    <a:lnTo>
                      <a:pt x="2" y="45"/>
                    </a:lnTo>
                    <a:lnTo>
                      <a:pt x="0" y="59"/>
                    </a:lnTo>
                    <a:lnTo>
                      <a:pt x="0" y="70"/>
                    </a:lnTo>
                    <a:lnTo>
                      <a:pt x="1" y="81"/>
                    </a:lnTo>
                    <a:lnTo>
                      <a:pt x="4" y="89"/>
                    </a:lnTo>
                    <a:lnTo>
                      <a:pt x="7" y="95"/>
                    </a:lnTo>
                    <a:lnTo>
                      <a:pt x="12" y="101"/>
                    </a:lnTo>
                    <a:lnTo>
                      <a:pt x="18" y="104"/>
                    </a:lnTo>
                    <a:lnTo>
                      <a:pt x="24" y="106"/>
                    </a:lnTo>
                    <a:lnTo>
                      <a:pt x="31" y="107"/>
                    </a:lnTo>
                    <a:lnTo>
                      <a:pt x="39" y="107"/>
                    </a:lnTo>
                    <a:lnTo>
                      <a:pt x="45" y="106"/>
                    </a:lnTo>
                    <a:lnTo>
                      <a:pt x="52" y="104"/>
                    </a:lnTo>
                    <a:lnTo>
                      <a:pt x="59" y="101"/>
                    </a:lnTo>
                    <a:lnTo>
                      <a:pt x="65" y="97"/>
                    </a:lnTo>
                    <a:lnTo>
                      <a:pt x="70" y="93"/>
                    </a:lnTo>
                    <a:lnTo>
                      <a:pt x="75" y="88"/>
                    </a:lnTo>
                    <a:lnTo>
                      <a:pt x="75" y="88"/>
                    </a:lnTo>
                    <a:lnTo>
                      <a:pt x="83" y="7"/>
                    </a:lnTo>
                    <a:lnTo>
                      <a:pt x="83" y="7"/>
                    </a:lnTo>
                    <a:lnTo>
                      <a:pt x="80" y="6"/>
                    </a:lnTo>
                    <a:lnTo>
                      <a:pt x="72" y="3"/>
                    </a:lnTo>
                    <a:lnTo>
                      <a:pt x="61" y="1"/>
                    </a:lnTo>
                    <a:lnTo>
                      <a:pt x="54" y="0"/>
                    </a:lnTo>
                    <a:lnTo>
                      <a:pt x="47" y="0"/>
                    </a:lnTo>
                    <a:lnTo>
                      <a:pt x="41" y="1"/>
                    </a:lnTo>
                    <a:lnTo>
                      <a:pt x="33" y="2"/>
                    </a:lnTo>
                    <a:lnTo>
                      <a:pt x="27" y="5"/>
                    </a:lnTo>
                    <a:lnTo>
                      <a:pt x="20" y="9"/>
                    </a:lnTo>
                    <a:lnTo>
                      <a:pt x="15" y="15"/>
                    </a:lnTo>
                    <a:lnTo>
                      <a:pt x="9" y="23"/>
                    </a:lnTo>
                    <a:lnTo>
                      <a:pt x="5" y="33"/>
                    </a:lnTo>
                    <a:lnTo>
                      <a:pt x="2" y="45"/>
                    </a:lnTo>
                    <a:lnTo>
                      <a:pt x="2" y="4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endParaRPr lang="en-ZA" sz="2205"/>
              </a:p>
            </p:txBody>
          </p:sp>
        </p:grpSp>
        <p:sp>
          <p:nvSpPr>
            <p:cNvPr id="92" name="TextBox 91">
              <a:extLst>
                <a:ext uri="{FF2B5EF4-FFF2-40B4-BE49-F238E27FC236}">
                  <a16:creationId xmlns:a16="http://schemas.microsoft.com/office/drawing/2014/main" id="{56C3B65C-91CC-F288-8476-28EE76A85E4F}"/>
                </a:ext>
              </a:extLst>
            </p:cNvPr>
            <p:cNvSpPr txBox="1"/>
            <p:nvPr/>
          </p:nvSpPr>
          <p:spPr bwMode="gray">
            <a:xfrm>
              <a:off x="11246791" y="1036892"/>
              <a:ext cx="412540" cy="211203"/>
            </a:xfrm>
            <a:prstGeom prst="rect">
              <a:avLst/>
            </a:prstGeom>
            <a:noFill/>
          </p:spPr>
          <p:txBody>
            <a:bodyPr wrap="none" lIns="36000" tIns="36000" rIns="36000" bIns="36000" rtlCol="0">
              <a:spAutoFit/>
            </a:bodyPr>
            <a:lstStyle/>
            <a:p>
              <a:pPr marL="0" indent="0">
                <a:buNone/>
              </a:pPr>
              <a:r>
                <a:rPr lang="en-ZA" sz="900" b="1"/>
                <a:t>E-Mail</a:t>
              </a:r>
            </a:p>
          </p:txBody>
        </p:sp>
      </p:grpSp>
      <p:sp>
        <p:nvSpPr>
          <p:cNvPr id="2" name="Isosceles Triangle 1">
            <a:extLst>
              <a:ext uri="{FF2B5EF4-FFF2-40B4-BE49-F238E27FC236}">
                <a16:creationId xmlns:a16="http://schemas.microsoft.com/office/drawing/2014/main" id="{3BD32CF5-98A5-AF40-36D1-8D136E9C5CF8}"/>
              </a:ext>
            </a:extLst>
          </p:cNvPr>
          <p:cNvSpPr/>
          <p:nvPr/>
        </p:nvSpPr>
        <p:spPr bwMode="gray">
          <a:xfrm rot="5400000">
            <a:off x="3879761" y="3813099"/>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7" name="Isosceles Triangle 6">
            <a:extLst>
              <a:ext uri="{FF2B5EF4-FFF2-40B4-BE49-F238E27FC236}">
                <a16:creationId xmlns:a16="http://schemas.microsoft.com/office/drawing/2014/main" id="{D2011EF7-E1D4-9528-F4A6-15F36B7243D1}"/>
              </a:ext>
            </a:extLst>
          </p:cNvPr>
          <p:cNvSpPr/>
          <p:nvPr/>
        </p:nvSpPr>
        <p:spPr bwMode="gray">
          <a:xfrm rot="5400000">
            <a:off x="6849089" y="3813099"/>
            <a:ext cx="1517515" cy="216000"/>
          </a:xfrm>
          <a:prstGeom prst="triangle">
            <a:avLst>
              <a:gd name="adj" fmla="val 50000"/>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15" name="Text Placeholder 5">
            <a:extLst>
              <a:ext uri="{FF2B5EF4-FFF2-40B4-BE49-F238E27FC236}">
                <a16:creationId xmlns:a16="http://schemas.microsoft.com/office/drawing/2014/main" id="{87607681-78EE-A107-BA23-7C52C42E809C}"/>
              </a:ext>
            </a:extLst>
          </p:cNvPr>
          <p:cNvSpPr txBox="1">
            <a:spLocks/>
          </p:cNvSpPr>
          <p:nvPr/>
        </p:nvSpPr>
        <p:spPr>
          <a:xfrm>
            <a:off x="8459966" y="2594069"/>
            <a:ext cx="1909924" cy="303400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If there are no concerns with the partner-completed PFR, Programme can complete the workflow step by selecting the review outcome of “</a:t>
            </a:r>
            <a:r>
              <a:rPr lang="en-GB" sz="1000" b="1">
                <a:latin typeface="Proxima Nova" panose="02000506030000020004" pitchFamily="2" charset="0"/>
                <a:cs typeface="Calibri" panose="020F0502020204030204" pitchFamily="34" charset="0"/>
              </a:rPr>
              <a:t>Agreed</a:t>
            </a:r>
            <a:r>
              <a:rPr lang="en-GB" sz="1000">
                <a:latin typeface="Proxima Nova" panose="02000506030000020004" pitchFamily="2" charset="0"/>
                <a:cs typeface="Calibri" panose="020F0502020204030204" pitchFamily="34" charset="0"/>
              </a:rPr>
              <a:t>” without uploading a replacement file for the partner-completed PFR, and simply attaching the PMC02 PDF as the supplementary file. </a:t>
            </a:r>
            <a:r>
              <a:rPr lang="en-US" sz="1000">
                <a:solidFill>
                  <a:srgbClr val="000000"/>
                </a:solidFill>
                <a:effectLst/>
                <a:latin typeface="Proxima Nova" panose="02000506030000020004"/>
                <a:ea typeface="Arial" panose="020B0604020202020204" pitchFamily="34" charset="0"/>
                <a:cs typeface="Times New Roman" panose="02020603050405020304" pitchFamily="18" charset="0"/>
              </a:rPr>
              <a:t>If there is no need for UNHCR Programme to complete and upload the PMC02, they can complete the workflow step by selecting the status </a:t>
            </a:r>
            <a:r>
              <a:rPr lang="en-AU" sz="1000">
                <a:solidFill>
                  <a:srgbClr val="000000"/>
                </a:solidFill>
                <a:effectLst/>
                <a:latin typeface="Proxima Nova" panose="02000506030000020004"/>
                <a:ea typeface="Arial" panose="020B0604020202020204" pitchFamily="34" charset="0"/>
                <a:cs typeface="Times New Roman" panose="02020603050405020304" pitchFamily="18" charset="0"/>
              </a:rPr>
              <a:t>“Review Not Required” without uploading a replacement file for the partner-completed PFR.</a:t>
            </a:r>
            <a:endParaRPr lang="en-GB" sz="1000">
              <a:latin typeface="Proxima Nova" panose="02000506030000020004" pitchFamily="2"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7F428091-E4B4-486D-2412-A7FED3F8115C}"/>
              </a:ext>
            </a:extLst>
          </p:cNvPr>
          <p:cNvSpPr/>
          <p:nvPr/>
        </p:nvSpPr>
        <p:spPr bwMode="gray">
          <a:xfrm>
            <a:off x="7849890" y="2599017"/>
            <a:ext cx="2520000" cy="303400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27" name="Ovale 10">
            <a:extLst>
              <a:ext uri="{FF2B5EF4-FFF2-40B4-BE49-F238E27FC236}">
                <a16:creationId xmlns:a16="http://schemas.microsoft.com/office/drawing/2014/main" id="{F370388B-516F-A605-1ACD-DB6B472D5469}"/>
              </a:ext>
            </a:extLst>
          </p:cNvPr>
          <p:cNvSpPr/>
          <p:nvPr/>
        </p:nvSpPr>
        <p:spPr bwMode="gray">
          <a:xfrm>
            <a:off x="7712056" y="274633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7</a:t>
            </a:r>
          </a:p>
        </p:txBody>
      </p:sp>
      <p:sp>
        <p:nvSpPr>
          <p:cNvPr id="37" name="Text Placeholder 5">
            <a:extLst>
              <a:ext uri="{FF2B5EF4-FFF2-40B4-BE49-F238E27FC236}">
                <a16:creationId xmlns:a16="http://schemas.microsoft.com/office/drawing/2014/main" id="{BA135BA7-9143-9A3C-2544-CF75CB50B00F}"/>
              </a:ext>
            </a:extLst>
          </p:cNvPr>
          <p:cNvSpPr txBox="1">
            <a:spLocks/>
          </p:cNvSpPr>
          <p:nvPr/>
        </p:nvSpPr>
        <p:spPr>
          <a:xfrm>
            <a:off x="2605646" y="2612471"/>
            <a:ext cx="1790829" cy="302055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UNHCR Programme completes the Project Performance Verification as a desk-review and fills out the PMC02 form via Field Inspections, obtaining the partner’s acceptance status and their signature. </a:t>
            </a:r>
          </a:p>
        </p:txBody>
      </p:sp>
      <p:sp>
        <p:nvSpPr>
          <p:cNvPr id="38" name="Rectangle: Rounded Corners 37">
            <a:extLst>
              <a:ext uri="{FF2B5EF4-FFF2-40B4-BE49-F238E27FC236}">
                <a16:creationId xmlns:a16="http://schemas.microsoft.com/office/drawing/2014/main" id="{B233A3DC-6798-6F24-8649-7EFBDF589A61}"/>
              </a:ext>
            </a:extLst>
          </p:cNvPr>
          <p:cNvSpPr/>
          <p:nvPr/>
        </p:nvSpPr>
        <p:spPr bwMode="gray">
          <a:xfrm>
            <a:off x="1865401" y="2599017"/>
            <a:ext cx="2520000" cy="303400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58" name="Ovale 10">
            <a:extLst>
              <a:ext uri="{FF2B5EF4-FFF2-40B4-BE49-F238E27FC236}">
                <a16:creationId xmlns:a16="http://schemas.microsoft.com/office/drawing/2014/main" id="{ADEBE8C2-B61B-8A20-D12E-15029FE02E66}"/>
              </a:ext>
            </a:extLst>
          </p:cNvPr>
          <p:cNvSpPr/>
          <p:nvPr/>
        </p:nvSpPr>
        <p:spPr bwMode="gray">
          <a:xfrm>
            <a:off x="1727567" y="2746339"/>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5</a:t>
            </a:r>
          </a:p>
        </p:txBody>
      </p:sp>
      <p:sp>
        <p:nvSpPr>
          <p:cNvPr id="20" name="Text Placeholder 5">
            <a:extLst>
              <a:ext uri="{FF2B5EF4-FFF2-40B4-BE49-F238E27FC236}">
                <a16:creationId xmlns:a16="http://schemas.microsoft.com/office/drawing/2014/main" id="{7A64F91B-3951-294B-71E6-7BB685482D91}"/>
              </a:ext>
            </a:extLst>
          </p:cNvPr>
          <p:cNvSpPr txBox="1">
            <a:spLocks/>
          </p:cNvSpPr>
          <p:nvPr/>
        </p:nvSpPr>
        <p:spPr>
          <a:xfrm>
            <a:off x="5619646" y="2594069"/>
            <a:ext cx="1757997" cy="303400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a:latin typeface="Proxima Nova" panose="02000506030000020004" pitchFamily="2" charset="0"/>
                <a:cs typeface="Calibri" panose="020F0502020204030204" pitchFamily="34" charset="0"/>
              </a:rPr>
              <a:t>Once the PMC02 is completed and signed by both parties, UNHCR Programme downloads the closed PMC02 form as a PDF and uploads it into the “</a:t>
            </a:r>
            <a:r>
              <a:rPr lang="en-GB" sz="1000" b="1">
                <a:latin typeface="Proxima Nova" panose="02000506030000020004" pitchFamily="2" charset="0"/>
                <a:cs typeface="Calibri" panose="020F0502020204030204" pitchFamily="34" charset="0"/>
              </a:rPr>
              <a:t>1st Stage Approval</a:t>
            </a:r>
            <a:r>
              <a:rPr lang="en-GB" sz="1000">
                <a:latin typeface="Proxima Nova" panose="02000506030000020004" pitchFamily="2" charset="0"/>
                <a:cs typeface="Calibri" panose="020F0502020204030204" pitchFamily="34" charset="0"/>
              </a:rPr>
              <a:t>” step of the PFR workflow as a supplementary file.</a:t>
            </a:r>
          </a:p>
        </p:txBody>
      </p:sp>
      <p:sp>
        <p:nvSpPr>
          <p:cNvPr id="21" name="Rectangle: Rounded Corners 20">
            <a:extLst>
              <a:ext uri="{FF2B5EF4-FFF2-40B4-BE49-F238E27FC236}">
                <a16:creationId xmlns:a16="http://schemas.microsoft.com/office/drawing/2014/main" id="{DE4BE0CE-6D82-0BBD-04C5-2C9E88451995}"/>
              </a:ext>
            </a:extLst>
          </p:cNvPr>
          <p:cNvSpPr/>
          <p:nvPr/>
        </p:nvSpPr>
        <p:spPr bwMode="gray">
          <a:xfrm>
            <a:off x="4857645" y="2599017"/>
            <a:ext cx="2520000" cy="3034006"/>
          </a:xfrm>
          <a:prstGeom prst="round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ZA" sz="1400" err="1">
              <a:solidFill>
                <a:schemeClr val="tx1"/>
              </a:solidFill>
            </a:endParaRPr>
          </a:p>
        </p:txBody>
      </p:sp>
      <p:sp>
        <p:nvSpPr>
          <p:cNvPr id="64" name="Ovale 10">
            <a:extLst>
              <a:ext uri="{FF2B5EF4-FFF2-40B4-BE49-F238E27FC236}">
                <a16:creationId xmlns:a16="http://schemas.microsoft.com/office/drawing/2014/main" id="{B9B38AB5-D096-5BF1-1161-8C124B7F12DC}"/>
              </a:ext>
            </a:extLst>
          </p:cNvPr>
          <p:cNvSpPr/>
          <p:nvPr/>
        </p:nvSpPr>
        <p:spPr bwMode="gray">
          <a:xfrm>
            <a:off x="4719812" y="2746338"/>
            <a:ext cx="275665" cy="275665"/>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GB" sz="1000" b="1">
                <a:ln w="0"/>
                <a:solidFill>
                  <a:schemeClr val="tx1"/>
                </a:solidFill>
              </a:rPr>
              <a:t>6</a:t>
            </a:r>
          </a:p>
        </p:txBody>
      </p:sp>
      <p:pic>
        <p:nvPicPr>
          <p:cNvPr id="65" name="Picture 64" descr="Icon&#10;&#10;Description automatically generated">
            <a:extLst>
              <a:ext uri="{FF2B5EF4-FFF2-40B4-BE49-F238E27FC236}">
                <a16:creationId xmlns:a16="http://schemas.microsoft.com/office/drawing/2014/main" id="{A6AD88DD-63F4-97F2-39C1-A448B7FA2D24}"/>
              </a:ext>
            </a:extLst>
          </p:cNvPr>
          <p:cNvPicPr>
            <a:picLocks noChangeAspect="1"/>
          </p:cNvPicPr>
          <p:nvPr/>
        </p:nvPicPr>
        <p:blipFill>
          <a:blip r:embed="rId4"/>
          <a:stretch>
            <a:fillRect/>
          </a:stretch>
        </p:blipFill>
        <p:spPr>
          <a:xfrm>
            <a:off x="5937196" y="2188175"/>
            <a:ext cx="360899" cy="360000"/>
          </a:xfrm>
          <a:prstGeom prst="rect">
            <a:avLst/>
          </a:prstGeom>
        </p:spPr>
      </p:pic>
      <p:pic>
        <p:nvPicPr>
          <p:cNvPr id="66" name="Picture 65" descr="Icon&#10;&#10;Description automatically generated">
            <a:extLst>
              <a:ext uri="{FF2B5EF4-FFF2-40B4-BE49-F238E27FC236}">
                <a16:creationId xmlns:a16="http://schemas.microsoft.com/office/drawing/2014/main" id="{5E01D3C8-94F9-8F50-1F93-41BF767CC15C}"/>
              </a:ext>
            </a:extLst>
          </p:cNvPr>
          <p:cNvPicPr>
            <a:picLocks noChangeAspect="1"/>
          </p:cNvPicPr>
          <p:nvPr/>
        </p:nvPicPr>
        <p:blipFill>
          <a:blip r:embed="rId4"/>
          <a:stretch>
            <a:fillRect/>
          </a:stretch>
        </p:blipFill>
        <p:spPr>
          <a:xfrm>
            <a:off x="8929441" y="2188175"/>
            <a:ext cx="360899" cy="360000"/>
          </a:xfrm>
          <a:prstGeom prst="rect">
            <a:avLst/>
          </a:prstGeom>
        </p:spPr>
      </p:pic>
      <p:pic>
        <p:nvPicPr>
          <p:cNvPr id="67" name="Picture 66">
            <a:extLst>
              <a:ext uri="{FF2B5EF4-FFF2-40B4-BE49-F238E27FC236}">
                <a16:creationId xmlns:a16="http://schemas.microsoft.com/office/drawing/2014/main" id="{DE8B1D38-21B4-921C-F5A7-4E914A1770A8}"/>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6009645" y="5683723"/>
            <a:ext cx="216000" cy="216000"/>
          </a:xfrm>
          <a:prstGeom prst="rect">
            <a:avLst/>
          </a:prstGeom>
          <a:solidFill>
            <a:schemeClr val="accent3"/>
          </a:solidFill>
          <a:ln>
            <a:solidFill>
              <a:schemeClr val="accent3"/>
            </a:solidFill>
          </a:ln>
          <a:effectLst/>
        </p:spPr>
      </p:pic>
      <p:pic>
        <p:nvPicPr>
          <p:cNvPr id="68" name="Picture 67" descr="Icon&#10;&#10;Description automatically generated">
            <a:extLst>
              <a:ext uri="{FF2B5EF4-FFF2-40B4-BE49-F238E27FC236}">
                <a16:creationId xmlns:a16="http://schemas.microsoft.com/office/drawing/2014/main" id="{D08C3167-9536-D5AF-0102-C516ECCFF51C}"/>
              </a:ext>
            </a:extLst>
          </p:cNvPr>
          <p:cNvPicPr>
            <a:picLocks noChangeAspect="1"/>
          </p:cNvPicPr>
          <p:nvPr/>
        </p:nvPicPr>
        <p:blipFill>
          <a:blip r:embed="rId4"/>
          <a:stretch>
            <a:fillRect/>
          </a:stretch>
        </p:blipFill>
        <p:spPr>
          <a:xfrm>
            <a:off x="2944952" y="2188175"/>
            <a:ext cx="360899" cy="360000"/>
          </a:xfrm>
          <a:prstGeom prst="rect">
            <a:avLst/>
          </a:prstGeom>
        </p:spPr>
      </p:pic>
      <p:grpSp>
        <p:nvGrpSpPr>
          <p:cNvPr id="69" name="Group 68">
            <a:extLst>
              <a:ext uri="{FF2B5EF4-FFF2-40B4-BE49-F238E27FC236}">
                <a16:creationId xmlns:a16="http://schemas.microsoft.com/office/drawing/2014/main" id="{CF89E7AC-69CE-F03D-1AFD-EF594BFB80EF}"/>
              </a:ext>
            </a:extLst>
          </p:cNvPr>
          <p:cNvGrpSpPr/>
          <p:nvPr/>
        </p:nvGrpSpPr>
        <p:grpSpPr>
          <a:xfrm>
            <a:off x="2873721" y="5683723"/>
            <a:ext cx="503360" cy="216000"/>
            <a:chOff x="4371976" y="4713878"/>
            <a:chExt cx="503360" cy="216000"/>
          </a:xfrm>
        </p:grpSpPr>
        <p:pic>
          <p:nvPicPr>
            <p:cNvPr id="70" name="Picture 69">
              <a:extLst>
                <a:ext uri="{FF2B5EF4-FFF2-40B4-BE49-F238E27FC236}">
                  <a16:creationId xmlns:a16="http://schemas.microsoft.com/office/drawing/2014/main" id="{C08EC9A7-22D6-807A-22C1-5771D8308F38}"/>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371976" y="4713878"/>
              <a:ext cx="216000" cy="216000"/>
            </a:xfrm>
            <a:prstGeom prst="rect">
              <a:avLst/>
            </a:prstGeom>
            <a:solidFill>
              <a:schemeClr val="accent3"/>
            </a:solidFill>
            <a:ln>
              <a:solidFill>
                <a:schemeClr val="accent3"/>
              </a:solidFill>
            </a:ln>
            <a:effectLst/>
          </p:spPr>
        </p:pic>
        <p:pic>
          <p:nvPicPr>
            <p:cNvPr id="71" name="Picture 70">
              <a:extLst>
                <a:ext uri="{FF2B5EF4-FFF2-40B4-BE49-F238E27FC236}">
                  <a16:creationId xmlns:a16="http://schemas.microsoft.com/office/drawing/2014/main" id="{BF0F4DA9-EB06-1AF0-50AD-A68116D97717}"/>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4659336" y="4713878"/>
              <a:ext cx="216000" cy="216000"/>
            </a:xfrm>
            <a:prstGeom prst="rect">
              <a:avLst/>
            </a:prstGeom>
            <a:solidFill>
              <a:srgbClr val="FFC000"/>
            </a:solidFill>
            <a:ln>
              <a:solidFill>
                <a:srgbClr val="FFC000"/>
              </a:solidFill>
            </a:ln>
            <a:effectLst/>
          </p:spPr>
        </p:pic>
      </p:grpSp>
      <p:pic>
        <p:nvPicPr>
          <p:cNvPr id="72" name="Picture 71">
            <a:extLst>
              <a:ext uri="{FF2B5EF4-FFF2-40B4-BE49-F238E27FC236}">
                <a16:creationId xmlns:a16="http://schemas.microsoft.com/office/drawing/2014/main" id="{B0DF028F-ADF4-0AA4-D456-08BD8ABF8DBB}"/>
              </a:ext>
            </a:extLst>
          </p:cNvPr>
          <p:cNvPicPr>
            <a:picLocks noChangeAspect="1" noChangeArrowheads="1"/>
          </p:cNvPicPr>
          <p:nvPr/>
        </p:nvPicPr>
        <p:blipFill>
          <a:blip r:embed="rId2">
            <a:duotone>
              <a:prstClr val="black"/>
              <a:schemeClr val="accent5">
                <a:tint val="45000"/>
                <a:satMod val="400000"/>
              </a:schemeClr>
            </a:duotone>
            <a:lum bright="66000"/>
            <a:extLst>
              <a:ext uri="{BEBA8EAE-BF5A-486C-A8C5-ECC9F3942E4B}">
                <a14:imgProps xmlns:a14="http://schemas.microsoft.com/office/drawing/2010/main">
                  <a14:imgLayer r:embed="rId3">
                    <a14:imgEffect>
                      <a14:brightnessContrast bright="62000"/>
                    </a14:imgEffect>
                  </a14:imgLayer>
                </a14:imgProps>
              </a:ext>
              <a:ext uri="{28A0092B-C50C-407E-A947-70E740481C1C}">
                <a14:useLocalDpi xmlns:a14="http://schemas.microsoft.com/office/drawing/2010/main"/>
              </a:ext>
            </a:extLst>
          </a:blip>
          <a:srcRect/>
          <a:stretch>
            <a:fillRect/>
          </a:stretch>
        </p:blipFill>
        <p:spPr bwMode="auto">
          <a:xfrm>
            <a:off x="9001890" y="5683723"/>
            <a:ext cx="216000" cy="216000"/>
          </a:xfrm>
          <a:prstGeom prst="rect">
            <a:avLst/>
          </a:prstGeom>
          <a:solidFill>
            <a:schemeClr val="accent3"/>
          </a:solidFill>
          <a:ln>
            <a:solidFill>
              <a:schemeClr val="accent3"/>
            </a:solidFill>
          </a:ln>
          <a:effectLst/>
        </p:spPr>
      </p:pic>
      <p:pic>
        <p:nvPicPr>
          <p:cNvPr id="73" name="Picture 72" descr="Icon&#10;&#10;Description automatically generated">
            <a:extLst>
              <a:ext uri="{FF2B5EF4-FFF2-40B4-BE49-F238E27FC236}">
                <a16:creationId xmlns:a16="http://schemas.microsoft.com/office/drawing/2014/main" id="{76340CE3-E8E7-BF08-34E1-219B9ECF1A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3826" y="3649656"/>
            <a:ext cx="666081" cy="666081"/>
          </a:xfrm>
          <a:prstGeom prst="rect">
            <a:avLst/>
          </a:prstGeom>
        </p:spPr>
      </p:pic>
      <p:pic>
        <p:nvPicPr>
          <p:cNvPr id="74" name="Picture 73" descr="Icon&#10;&#10;Description automatically generated">
            <a:extLst>
              <a:ext uri="{FF2B5EF4-FFF2-40B4-BE49-F238E27FC236}">
                <a16:creationId xmlns:a16="http://schemas.microsoft.com/office/drawing/2014/main" id="{0D2AB694-9E76-3D28-E4D0-21A8142F23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7459" y="3637052"/>
            <a:ext cx="649022" cy="649022"/>
          </a:xfrm>
          <a:prstGeom prst="rect">
            <a:avLst/>
          </a:prstGeom>
        </p:spPr>
      </p:pic>
      <p:sp>
        <p:nvSpPr>
          <p:cNvPr id="80" name="Freeform 44">
            <a:extLst>
              <a:ext uri="{FF2B5EF4-FFF2-40B4-BE49-F238E27FC236}">
                <a16:creationId xmlns:a16="http://schemas.microsoft.com/office/drawing/2014/main" id="{22A8C1C0-8BFD-D50E-DFA8-615E4777DD02}"/>
              </a:ext>
            </a:extLst>
          </p:cNvPr>
          <p:cNvSpPr>
            <a:spLocks noChangeArrowheads="1"/>
          </p:cNvSpPr>
          <p:nvPr/>
        </p:nvSpPr>
        <p:spPr bwMode="auto">
          <a:xfrm>
            <a:off x="4962616" y="3687811"/>
            <a:ext cx="534829" cy="503189"/>
          </a:xfrm>
          <a:custGeom>
            <a:avLst/>
            <a:gdLst>
              <a:gd name="connsiteX0" fmla="*/ 94021 w 428696"/>
              <a:gd name="connsiteY0" fmla="*/ 388143 h 547663"/>
              <a:gd name="connsiteX1" fmla="*/ 104604 w 428696"/>
              <a:gd name="connsiteY1" fmla="*/ 533287 h 547663"/>
              <a:gd name="connsiteX2" fmla="*/ 325619 w 428696"/>
              <a:gd name="connsiteY2" fmla="*/ 533287 h 547663"/>
              <a:gd name="connsiteX3" fmla="*/ 329690 w 428696"/>
              <a:gd name="connsiteY3" fmla="*/ 476616 h 547663"/>
              <a:gd name="connsiteX4" fmla="*/ 336202 w 428696"/>
              <a:gd name="connsiteY4" fmla="*/ 388143 h 547663"/>
              <a:gd name="connsiteX5" fmla="*/ 203036 w 428696"/>
              <a:gd name="connsiteY5" fmla="*/ 318058 h 547663"/>
              <a:gd name="connsiteX6" fmla="*/ 196447 w 428696"/>
              <a:gd name="connsiteY6" fmla="*/ 375149 h 547663"/>
              <a:gd name="connsiteX7" fmla="*/ 235569 w 428696"/>
              <a:gd name="connsiteY7" fmla="*/ 375149 h 547663"/>
              <a:gd name="connsiteX8" fmla="*/ 228980 w 428696"/>
              <a:gd name="connsiteY8" fmla="*/ 318058 h 547663"/>
              <a:gd name="connsiteX9" fmla="*/ 215802 w 428696"/>
              <a:gd name="connsiteY9" fmla="*/ 320933 h 547663"/>
              <a:gd name="connsiteX10" fmla="*/ 203036 w 428696"/>
              <a:gd name="connsiteY10" fmla="*/ 318058 h 547663"/>
              <a:gd name="connsiteX11" fmla="*/ 255671 w 428696"/>
              <a:gd name="connsiteY11" fmla="*/ 283918 h 547663"/>
              <a:gd name="connsiteX12" fmla="*/ 241370 w 428696"/>
              <a:gd name="connsiteY12" fmla="*/ 305443 h 547663"/>
              <a:gd name="connsiteX13" fmla="*/ 249542 w 428696"/>
              <a:gd name="connsiteY13" fmla="*/ 374487 h 547663"/>
              <a:gd name="connsiteX14" fmla="*/ 344743 w 428696"/>
              <a:gd name="connsiteY14" fmla="*/ 374487 h 547663"/>
              <a:gd name="connsiteX15" fmla="*/ 350055 w 428696"/>
              <a:gd name="connsiteY15" fmla="*/ 376518 h 547663"/>
              <a:gd name="connsiteX16" fmla="*/ 351689 w 428696"/>
              <a:gd name="connsiteY16" fmla="*/ 381798 h 547663"/>
              <a:gd name="connsiteX17" fmla="*/ 345152 w 428696"/>
              <a:gd name="connsiteY17" fmla="*/ 467899 h 547663"/>
              <a:gd name="connsiteX18" fmla="*/ 361904 w 428696"/>
              <a:gd name="connsiteY18" fmla="*/ 463026 h 547663"/>
              <a:gd name="connsiteX19" fmla="*/ 370893 w 428696"/>
              <a:gd name="connsiteY19" fmla="*/ 467899 h 547663"/>
              <a:gd name="connsiteX20" fmla="*/ 366398 w 428696"/>
              <a:gd name="connsiteY20" fmla="*/ 476428 h 547663"/>
              <a:gd name="connsiteX21" fmla="*/ 343926 w 428696"/>
              <a:gd name="connsiteY21" fmla="*/ 482927 h 547663"/>
              <a:gd name="connsiteX22" fmla="*/ 340657 w 428696"/>
              <a:gd name="connsiteY22" fmla="*/ 533288 h 547663"/>
              <a:gd name="connsiteX23" fmla="*/ 394182 w 428696"/>
              <a:gd name="connsiteY23" fmla="*/ 533288 h 547663"/>
              <a:gd name="connsiteX24" fmla="*/ 410935 w 428696"/>
              <a:gd name="connsiteY24" fmla="*/ 525571 h 547663"/>
              <a:gd name="connsiteX25" fmla="*/ 415838 w 428696"/>
              <a:gd name="connsiteY25" fmla="*/ 508513 h 547663"/>
              <a:gd name="connsiteX26" fmla="*/ 399903 w 428696"/>
              <a:gd name="connsiteY26" fmla="*/ 393982 h 547663"/>
              <a:gd name="connsiteX27" fmla="*/ 272423 w 428696"/>
              <a:gd name="connsiteY27" fmla="*/ 283918 h 547663"/>
              <a:gd name="connsiteX28" fmla="*/ 192854 w 428696"/>
              <a:gd name="connsiteY28" fmla="*/ 283918 h 547663"/>
              <a:gd name="connsiteX29" fmla="*/ 203824 w 428696"/>
              <a:gd name="connsiteY29" fmla="*/ 300721 h 547663"/>
              <a:gd name="connsiteX30" fmla="*/ 215606 w 428696"/>
              <a:gd name="connsiteY30" fmla="*/ 306868 h 547663"/>
              <a:gd name="connsiteX31" fmla="*/ 227794 w 428696"/>
              <a:gd name="connsiteY31" fmla="*/ 300721 h 547663"/>
              <a:gd name="connsiteX32" fmla="*/ 239170 w 428696"/>
              <a:gd name="connsiteY32" fmla="*/ 283918 h 547663"/>
              <a:gd name="connsiteX33" fmla="*/ 158854 w 428696"/>
              <a:gd name="connsiteY33" fmla="*/ 283918 h 547663"/>
              <a:gd name="connsiteX34" fmla="*/ 32077 w 428696"/>
              <a:gd name="connsiteY34" fmla="*/ 393982 h 547663"/>
              <a:gd name="connsiteX35" fmla="*/ 16179 w 428696"/>
              <a:gd name="connsiteY35" fmla="*/ 508513 h 547663"/>
              <a:gd name="connsiteX36" fmla="*/ 21478 w 428696"/>
              <a:gd name="connsiteY36" fmla="*/ 525571 h 547663"/>
              <a:gd name="connsiteX37" fmla="*/ 37784 w 428696"/>
              <a:gd name="connsiteY37" fmla="*/ 533288 h 547663"/>
              <a:gd name="connsiteX38" fmla="*/ 91185 w 428696"/>
              <a:gd name="connsiteY38" fmla="*/ 533288 h 547663"/>
              <a:gd name="connsiteX39" fmla="*/ 88332 w 428696"/>
              <a:gd name="connsiteY39" fmla="*/ 495517 h 547663"/>
              <a:gd name="connsiteX40" fmla="*/ 63466 w 428696"/>
              <a:gd name="connsiteY40" fmla="*/ 488206 h 547663"/>
              <a:gd name="connsiteX41" fmla="*/ 58574 w 428696"/>
              <a:gd name="connsiteY41" fmla="*/ 478865 h 547663"/>
              <a:gd name="connsiteX42" fmla="*/ 67542 w 428696"/>
              <a:gd name="connsiteY42" fmla="*/ 474398 h 547663"/>
              <a:gd name="connsiteX43" fmla="*/ 87109 w 428696"/>
              <a:gd name="connsiteY43" fmla="*/ 480084 h 547663"/>
              <a:gd name="connsiteX44" fmla="*/ 80179 w 428696"/>
              <a:gd name="connsiteY44" fmla="*/ 381798 h 547663"/>
              <a:gd name="connsiteX45" fmla="*/ 81810 w 428696"/>
              <a:gd name="connsiteY45" fmla="*/ 376518 h 547663"/>
              <a:gd name="connsiteX46" fmla="*/ 87109 w 428696"/>
              <a:gd name="connsiteY46" fmla="*/ 374487 h 547663"/>
              <a:gd name="connsiteX47" fmla="*/ 182498 w 428696"/>
              <a:gd name="connsiteY47" fmla="*/ 374487 h 547663"/>
              <a:gd name="connsiteX48" fmla="*/ 190650 w 428696"/>
              <a:gd name="connsiteY48" fmla="*/ 305850 h 547663"/>
              <a:gd name="connsiteX49" fmla="*/ 175568 w 428696"/>
              <a:gd name="connsiteY49" fmla="*/ 283918 h 547663"/>
              <a:gd name="connsiteX50" fmla="*/ 157200 w 428696"/>
              <a:gd name="connsiteY50" fmla="*/ 269543 h 547663"/>
              <a:gd name="connsiteX51" fmla="*/ 177970 w 428696"/>
              <a:gd name="connsiteY51" fmla="*/ 269543 h 547663"/>
              <a:gd name="connsiteX52" fmla="*/ 271228 w 428696"/>
              <a:gd name="connsiteY52" fmla="*/ 269543 h 547663"/>
              <a:gd name="connsiteX53" fmla="*/ 412540 w 428696"/>
              <a:gd name="connsiteY53" fmla="*/ 391932 h 547663"/>
              <a:gd name="connsiteX54" fmla="*/ 428422 w 428696"/>
              <a:gd name="connsiteY54" fmla="*/ 506189 h 547663"/>
              <a:gd name="connsiteX55" fmla="*/ 419870 w 428696"/>
              <a:gd name="connsiteY55" fmla="*/ 535059 h 547663"/>
              <a:gd name="connsiteX56" fmla="*/ 392585 w 428696"/>
              <a:gd name="connsiteY56" fmla="*/ 547663 h 547663"/>
              <a:gd name="connsiteX57" fmla="*/ 331499 w 428696"/>
              <a:gd name="connsiteY57" fmla="*/ 547663 h 547663"/>
              <a:gd name="connsiteX58" fmla="*/ 97336 w 428696"/>
              <a:gd name="connsiteY58" fmla="*/ 547663 h 547663"/>
              <a:gd name="connsiteX59" fmla="*/ 36250 w 428696"/>
              <a:gd name="connsiteY59" fmla="*/ 547663 h 547663"/>
              <a:gd name="connsiteX60" fmla="*/ 8965 w 428696"/>
              <a:gd name="connsiteY60" fmla="*/ 535059 h 547663"/>
              <a:gd name="connsiteX61" fmla="*/ 413 w 428696"/>
              <a:gd name="connsiteY61" fmla="*/ 506189 h 547663"/>
              <a:gd name="connsiteX62" fmla="*/ 16295 w 428696"/>
              <a:gd name="connsiteY62" fmla="*/ 391932 h 547663"/>
              <a:gd name="connsiteX63" fmla="*/ 157200 w 428696"/>
              <a:gd name="connsiteY63" fmla="*/ 269543 h 547663"/>
              <a:gd name="connsiteX64" fmla="*/ 234264 w 428696"/>
              <a:gd name="connsiteY64" fmla="*/ 73751 h 547663"/>
              <a:gd name="connsiteX65" fmla="*/ 169477 w 428696"/>
              <a:gd name="connsiteY65" fmla="*/ 94124 h 547663"/>
              <a:gd name="connsiteX66" fmla="*/ 107950 w 428696"/>
              <a:gd name="connsiteY66" fmla="*/ 99014 h 547663"/>
              <a:gd name="connsiteX67" fmla="*/ 104690 w 428696"/>
              <a:gd name="connsiteY67" fmla="*/ 124684 h 547663"/>
              <a:gd name="connsiteX68" fmla="*/ 215113 w 428696"/>
              <a:gd name="connsiteY68" fmla="*/ 235107 h 547663"/>
              <a:gd name="connsiteX69" fmla="*/ 325944 w 428696"/>
              <a:gd name="connsiteY69" fmla="*/ 124684 h 547663"/>
              <a:gd name="connsiteX70" fmla="*/ 322684 w 428696"/>
              <a:gd name="connsiteY70" fmla="*/ 100236 h 547663"/>
              <a:gd name="connsiteX71" fmla="*/ 321054 w 428696"/>
              <a:gd name="connsiteY71" fmla="*/ 100236 h 547663"/>
              <a:gd name="connsiteX72" fmla="*/ 313720 w 428696"/>
              <a:gd name="connsiteY72" fmla="*/ 100236 h 547663"/>
              <a:gd name="connsiteX73" fmla="*/ 235487 w 428696"/>
              <a:gd name="connsiteY73" fmla="*/ 74566 h 547663"/>
              <a:gd name="connsiteX74" fmla="*/ 285605 w 428696"/>
              <a:gd name="connsiteY74" fmla="*/ 39524 h 547663"/>
              <a:gd name="connsiteX75" fmla="*/ 247303 w 428696"/>
              <a:gd name="connsiteY75" fmla="*/ 65602 h 547663"/>
              <a:gd name="connsiteX76" fmla="*/ 318609 w 428696"/>
              <a:gd name="connsiteY76" fmla="*/ 85568 h 547663"/>
              <a:gd name="connsiteX77" fmla="*/ 285605 w 428696"/>
              <a:gd name="connsiteY77" fmla="*/ 39524 h 547663"/>
              <a:gd name="connsiteX78" fmla="*/ 215113 w 428696"/>
              <a:gd name="connsiteY78" fmla="*/ 14261 h 547663"/>
              <a:gd name="connsiteX79" fmla="*/ 112840 w 428696"/>
              <a:gd name="connsiteY79" fmla="*/ 84753 h 547663"/>
              <a:gd name="connsiteX80" fmla="*/ 168662 w 428696"/>
              <a:gd name="connsiteY80" fmla="*/ 79863 h 547663"/>
              <a:gd name="connsiteX81" fmla="*/ 234264 w 428696"/>
              <a:gd name="connsiteY81" fmla="*/ 57045 h 547663"/>
              <a:gd name="connsiteX82" fmla="*/ 273381 w 428696"/>
              <a:gd name="connsiteY82" fmla="*/ 30967 h 547663"/>
              <a:gd name="connsiteX83" fmla="*/ 215113 w 428696"/>
              <a:gd name="connsiteY83" fmla="*/ 14261 h 547663"/>
              <a:gd name="connsiteX84" fmla="*/ 215113 w 428696"/>
              <a:gd name="connsiteY84" fmla="*/ 0 h 547663"/>
              <a:gd name="connsiteX85" fmla="*/ 334908 w 428696"/>
              <a:gd name="connsiteY85" fmla="*/ 90457 h 547663"/>
              <a:gd name="connsiteX86" fmla="*/ 335315 w 428696"/>
              <a:gd name="connsiteY86" fmla="*/ 90865 h 547663"/>
              <a:gd name="connsiteX87" fmla="*/ 339798 w 428696"/>
              <a:gd name="connsiteY87" fmla="*/ 124684 h 547663"/>
              <a:gd name="connsiteX88" fmla="*/ 215113 w 428696"/>
              <a:gd name="connsiteY88" fmla="*/ 249369 h 547663"/>
              <a:gd name="connsiteX89" fmla="*/ 90429 w 428696"/>
              <a:gd name="connsiteY89" fmla="*/ 124684 h 547663"/>
              <a:gd name="connsiteX90" fmla="*/ 95319 w 428696"/>
              <a:gd name="connsiteY90" fmla="*/ 90457 h 547663"/>
              <a:gd name="connsiteX91" fmla="*/ 215113 w 428696"/>
              <a:gd name="connsiteY91" fmla="*/ 0 h 5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8696" h="547663">
                <a:moveTo>
                  <a:pt x="94021" y="388143"/>
                </a:moveTo>
                <a:lnTo>
                  <a:pt x="104604" y="533287"/>
                </a:lnTo>
                <a:lnTo>
                  <a:pt x="325619" y="533287"/>
                </a:lnTo>
                <a:lnTo>
                  <a:pt x="329690" y="476616"/>
                </a:lnTo>
                <a:lnTo>
                  <a:pt x="336202" y="388143"/>
                </a:lnTo>
                <a:close/>
                <a:moveTo>
                  <a:pt x="203036" y="318058"/>
                </a:moveTo>
                <a:lnTo>
                  <a:pt x="196447" y="375149"/>
                </a:lnTo>
                <a:lnTo>
                  <a:pt x="235569" y="375149"/>
                </a:lnTo>
                <a:lnTo>
                  <a:pt x="228980" y="318058"/>
                </a:lnTo>
                <a:cubicBezTo>
                  <a:pt x="225274" y="319701"/>
                  <a:pt x="220744" y="320933"/>
                  <a:pt x="215802" y="320933"/>
                </a:cubicBezTo>
                <a:cubicBezTo>
                  <a:pt x="211272" y="320933"/>
                  <a:pt x="207154" y="319701"/>
                  <a:pt x="203036" y="318058"/>
                </a:cubicBezTo>
                <a:close/>
                <a:moveTo>
                  <a:pt x="255671" y="283918"/>
                </a:moveTo>
                <a:lnTo>
                  <a:pt x="241370" y="305443"/>
                </a:lnTo>
                <a:lnTo>
                  <a:pt x="249542" y="374487"/>
                </a:lnTo>
                <a:lnTo>
                  <a:pt x="344743" y="374487"/>
                </a:lnTo>
                <a:cubicBezTo>
                  <a:pt x="346378" y="374487"/>
                  <a:pt x="348420" y="375300"/>
                  <a:pt x="350055" y="376518"/>
                </a:cubicBezTo>
                <a:cubicBezTo>
                  <a:pt x="351281" y="378143"/>
                  <a:pt x="352098" y="379767"/>
                  <a:pt x="351689" y="381798"/>
                </a:cubicBezTo>
                <a:lnTo>
                  <a:pt x="345152" y="467899"/>
                </a:lnTo>
                <a:lnTo>
                  <a:pt x="361904" y="463026"/>
                </a:lnTo>
                <a:cubicBezTo>
                  <a:pt x="365990" y="461807"/>
                  <a:pt x="370076" y="463838"/>
                  <a:pt x="370893" y="467899"/>
                </a:cubicBezTo>
                <a:cubicBezTo>
                  <a:pt x="372119" y="471555"/>
                  <a:pt x="370076" y="475210"/>
                  <a:pt x="366398" y="476428"/>
                </a:cubicBezTo>
                <a:lnTo>
                  <a:pt x="343926" y="482927"/>
                </a:lnTo>
                <a:lnTo>
                  <a:pt x="340657" y="533288"/>
                </a:lnTo>
                <a:lnTo>
                  <a:pt x="394182" y="533288"/>
                </a:lnTo>
                <a:cubicBezTo>
                  <a:pt x="400311" y="533288"/>
                  <a:pt x="406440" y="530445"/>
                  <a:pt x="410935" y="525571"/>
                </a:cubicBezTo>
                <a:cubicBezTo>
                  <a:pt x="414612" y="520698"/>
                  <a:pt x="417063" y="514605"/>
                  <a:pt x="415838" y="508513"/>
                </a:cubicBezTo>
                <a:lnTo>
                  <a:pt x="399903" y="393982"/>
                </a:lnTo>
                <a:cubicBezTo>
                  <a:pt x="390914" y="331030"/>
                  <a:pt x="336163" y="283918"/>
                  <a:pt x="272423" y="283918"/>
                </a:cubicBezTo>
                <a:close/>
                <a:moveTo>
                  <a:pt x="192854" y="283918"/>
                </a:moveTo>
                <a:lnTo>
                  <a:pt x="203824" y="300721"/>
                </a:lnTo>
                <a:cubicBezTo>
                  <a:pt x="206261" y="304409"/>
                  <a:pt x="210730" y="306868"/>
                  <a:pt x="215606" y="306868"/>
                </a:cubicBezTo>
                <a:cubicBezTo>
                  <a:pt x="220481" y="306868"/>
                  <a:pt x="224950" y="304409"/>
                  <a:pt x="227794" y="300721"/>
                </a:cubicBezTo>
                <a:lnTo>
                  <a:pt x="239170" y="283918"/>
                </a:lnTo>
                <a:close/>
                <a:moveTo>
                  <a:pt x="158854" y="283918"/>
                </a:moveTo>
                <a:cubicBezTo>
                  <a:pt x="95262" y="283918"/>
                  <a:pt x="41045" y="331030"/>
                  <a:pt x="32077" y="393982"/>
                </a:cubicBezTo>
                <a:lnTo>
                  <a:pt x="16179" y="508513"/>
                </a:lnTo>
                <a:cubicBezTo>
                  <a:pt x="14956" y="514605"/>
                  <a:pt x="16994" y="520698"/>
                  <a:pt x="21478" y="525571"/>
                </a:cubicBezTo>
                <a:cubicBezTo>
                  <a:pt x="25555" y="530445"/>
                  <a:pt x="31262" y="533288"/>
                  <a:pt x="37784" y="533288"/>
                </a:cubicBezTo>
                <a:lnTo>
                  <a:pt x="91185" y="533288"/>
                </a:lnTo>
                <a:lnTo>
                  <a:pt x="88332" y="495517"/>
                </a:lnTo>
                <a:lnTo>
                  <a:pt x="63466" y="488206"/>
                </a:lnTo>
                <a:cubicBezTo>
                  <a:pt x="59797" y="486988"/>
                  <a:pt x="57351" y="482927"/>
                  <a:pt x="58574" y="478865"/>
                </a:cubicBezTo>
                <a:cubicBezTo>
                  <a:pt x="59797" y="475210"/>
                  <a:pt x="63466" y="473179"/>
                  <a:pt x="67542" y="474398"/>
                </a:cubicBezTo>
                <a:lnTo>
                  <a:pt x="87109" y="480084"/>
                </a:lnTo>
                <a:lnTo>
                  <a:pt x="80179" y="381798"/>
                </a:lnTo>
                <a:cubicBezTo>
                  <a:pt x="79771" y="379767"/>
                  <a:pt x="80587" y="378143"/>
                  <a:pt x="81810" y="376518"/>
                </a:cubicBezTo>
                <a:cubicBezTo>
                  <a:pt x="83440" y="375300"/>
                  <a:pt x="85071" y="374487"/>
                  <a:pt x="87109" y="374487"/>
                </a:cubicBezTo>
                <a:lnTo>
                  <a:pt x="182498" y="374487"/>
                </a:lnTo>
                <a:lnTo>
                  <a:pt x="190650" y="305850"/>
                </a:lnTo>
                <a:lnTo>
                  <a:pt x="175568" y="283918"/>
                </a:lnTo>
                <a:close/>
                <a:moveTo>
                  <a:pt x="157200" y="269543"/>
                </a:moveTo>
                <a:lnTo>
                  <a:pt x="177970" y="269543"/>
                </a:lnTo>
                <a:lnTo>
                  <a:pt x="271228" y="269543"/>
                </a:lnTo>
                <a:cubicBezTo>
                  <a:pt x="342087" y="269543"/>
                  <a:pt x="402766" y="321996"/>
                  <a:pt x="412540" y="391932"/>
                </a:cubicBezTo>
                <a:lnTo>
                  <a:pt x="428422" y="506189"/>
                </a:lnTo>
                <a:cubicBezTo>
                  <a:pt x="429644" y="516761"/>
                  <a:pt x="426793" y="527333"/>
                  <a:pt x="419870" y="535059"/>
                </a:cubicBezTo>
                <a:cubicBezTo>
                  <a:pt x="412947" y="542784"/>
                  <a:pt x="403173" y="547663"/>
                  <a:pt x="392585" y="547663"/>
                </a:cubicBezTo>
                <a:lnTo>
                  <a:pt x="331499" y="547663"/>
                </a:lnTo>
                <a:lnTo>
                  <a:pt x="97336" y="547663"/>
                </a:lnTo>
                <a:lnTo>
                  <a:pt x="36250" y="547663"/>
                </a:lnTo>
                <a:cubicBezTo>
                  <a:pt x="25662" y="547663"/>
                  <a:pt x="15888" y="542784"/>
                  <a:pt x="8965" y="535059"/>
                </a:cubicBezTo>
                <a:cubicBezTo>
                  <a:pt x="2042" y="527333"/>
                  <a:pt x="-1216" y="516761"/>
                  <a:pt x="413" y="506189"/>
                </a:cubicBezTo>
                <a:lnTo>
                  <a:pt x="16295" y="391932"/>
                </a:lnTo>
                <a:cubicBezTo>
                  <a:pt x="26069" y="321996"/>
                  <a:pt x="86748" y="269543"/>
                  <a:pt x="157200" y="269543"/>
                </a:cubicBezTo>
                <a:close/>
                <a:moveTo>
                  <a:pt x="234264" y="73751"/>
                </a:moveTo>
                <a:cubicBezTo>
                  <a:pt x="214298" y="85160"/>
                  <a:pt x="192295" y="92087"/>
                  <a:pt x="169477" y="94124"/>
                </a:cubicBezTo>
                <a:lnTo>
                  <a:pt x="107950" y="99014"/>
                </a:lnTo>
                <a:cubicBezTo>
                  <a:pt x="105913" y="107163"/>
                  <a:pt x="104690" y="115720"/>
                  <a:pt x="104690" y="124684"/>
                </a:cubicBezTo>
                <a:cubicBezTo>
                  <a:pt x="104690" y="185804"/>
                  <a:pt x="154401" y="235107"/>
                  <a:pt x="215113" y="235107"/>
                </a:cubicBezTo>
                <a:cubicBezTo>
                  <a:pt x="276233" y="235107"/>
                  <a:pt x="325944" y="185804"/>
                  <a:pt x="325944" y="124684"/>
                </a:cubicBezTo>
                <a:cubicBezTo>
                  <a:pt x="325944" y="116128"/>
                  <a:pt x="324721" y="107978"/>
                  <a:pt x="322684" y="100236"/>
                </a:cubicBezTo>
                <a:lnTo>
                  <a:pt x="321054" y="100236"/>
                </a:lnTo>
                <a:cubicBezTo>
                  <a:pt x="318609" y="100236"/>
                  <a:pt x="316165" y="100236"/>
                  <a:pt x="313720" y="100236"/>
                </a:cubicBezTo>
                <a:cubicBezTo>
                  <a:pt x="285605" y="100236"/>
                  <a:pt x="257897" y="91272"/>
                  <a:pt x="235487" y="74566"/>
                </a:cubicBezTo>
                <a:close/>
                <a:moveTo>
                  <a:pt x="285605" y="39524"/>
                </a:moveTo>
                <a:lnTo>
                  <a:pt x="247303" y="65602"/>
                </a:lnTo>
                <a:cubicBezTo>
                  <a:pt x="268084" y="79863"/>
                  <a:pt x="293347" y="86790"/>
                  <a:pt x="318609" y="85568"/>
                </a:cubicBezTo>
                <a:cubicBezTo>
                  <a:pt x="311683" y="68047"/>
                  <a:pt x="300274" y="51748"/>
                  <a:pt x="285605" y="39524"/>
                </a:cubicBezTo>
                <a:close/>
                <a:moveTo>
                  <a:pt x="215113" y="14261"/>
                </a:moveTo>
                <a:cubicBezTo>
                  <a:pt x="168662" y="14261"/>
                  <a:pt x="128731" y="43599"/>
                  <a:pt x="112840" y="84753"/>
                </a:cubicBezTo>
                <a:lnTo>
                  <a:pt x="168662" y="79863"/>
                </a:lnTo>
                <a:cubicBezTo>
                  <a:pt x="191888" y="77826"/>
                  <a:pt x="214298" y="70084"/>
                  <a:pt x="234264" y="57045"/>
                </a:cubicBezTo>
                <a:lnTo>
                  <a:pt x="273381" y="30967"/>
                </a:lnTo>
                <a:cubicBezTo>
                  <a:pt x="256267" y="20373"/>
                  <a:pt x="236709" y="14261"/>
                  <a:pt x="215113" y="14261"/>
                </a:cubicBezTo>
                <a:close/>
                <a:moveTo>
                  <a:pt x="215113" y="0"/>
                </a:moveTo>
                <a:cubicBezTo>
                  <a:pt x="272158" y="0"/>
                  <a:pt x="319832" y="38302"/>
                  <a:pt x="334908" y="90457"/>
                </a:cubicBezTo>
                <a:cubicBezTo>
                  <a:pt x="335315" y="90457"/>
                  <a:pt x="335315" y="90457"/>
                  <a:pt x="335315" y="90865"/>
                </a:cubicBezTo>
                <a:cubicBezTo>
                  <a:pt x="338168" y="101866"/>
                  <a:pt x="339798" y="113275"/>
                  <a:pt x="339798" y="124684"/>
                </a:cubicBezTo>
                <a:cubicBezTo>
                  <a:pt x="339798" y="193546"/>
                  <a:pt x="283975" y="249369"/>
                  <a:pt x="215113" y="249369"/>
                </a:cubicBezTo>
                <a:cubicBezTo>
                  <a:pt x="146252" y="249369"/>
                  <a:pt x="90429" y="193546"/>
                  <a:pt x="90429" y="124684"/>
                </a:cubicBezTo>
                <a:cubicBezTo>
                  <a:pt x="90429" y="112868"/>
                  <a:pt x="92466" y="101459"/>
                  <a:pt x="95319" y="90457"/>
                </a:cubicBezTo>
                <a:cubicBezTo>
                  <a:pt x="110395" y="38302"/>
                  <a:pt x="158476" y="0"/>
                  <a:pt x="215113" y="0"/>
                </a:cubicBezTo>
                <a:close/>
              </a:path>
            </a:pathLst>
          </a:custGeom>
          <a:solidFill>
            <a:schemeClr val="accent3"/>
          </a:solidFill>
          <a:ln>
            <a:noFill/>
          </a:ln>
          <a:effectLst/>
        </p:spPr>
        <p:txBody>
          <a:bodyPr wrap="square" anchor="ctr">
            <a:noAutofit/>
          </a:bodyPr>
          <a:lstStyle/>
          <a:p>
            <a:endParaRPr lang="en-US" sz="725"/>
          </a:p>
        </p:txBody>
      </p:sp>
    </p:spTree>
    <p:extLst>
      <p:ext uri="{BB962C8B-B14F-4D97-AF65-F5344CB8AC3E}">
        <p14:creationId xmlns:p14="http://schemas.microsoft.com/office/powerpoint/2010/main" val="34655473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Arial&quot; UsePPTTheme=&quot;True&quot; /&gt;&lt;/Font&gt;&lt;DateFormat CultureID=&quot;2055&quot; FormatString=&quot;dd.MM.yyyy&quot; /&gt;&lt;/MekkoFormats&gt;"/>
  <p:tag name="OFFICE" val="Zurich"/>
</p:tagLst>
</file>

<file path=ppt/theme/theme1.xml><?xml version="1.0" encoding="utf-8"?>
<a:theme xmlns:a="http://schemas.openxmlformats.org/drawingml/2006/main" name="UNHCR_16x9">
  <a:themeElements>
    <a:clrScheme name="UNHCR_16x9">
      <a:dk1>
        <a:sysClr val="windowText" lastClr="000000"/>
      </a:dk1>
      <a:lt1>
        <a:srgbClr val="DDDDDD"/>
      </a:lt1>
      <a:dk2>
        <a:srgbClr val="FFFFFF"/>
      </a:dk2>
      <a:lt2>
        <a:srgbClr val="FFFFFF"/>
      </a:lt2>
      <a:accent1>
        <a:srgbClr val="ED4AB3"/>
      </a:accent1>
      <a:accent2>
        <a:srgbClr val="FBF14C"/>
      </a:accent2>
      <a:accent3>
        <a:srgbClr val="0072BC"/>
      </a:accent3>
      <a:accent4>
        <a:srgbClr val="B2B2B2"/>
      </a:accent4>
      <a:accent5>
        <a:srgbClr val="777777"/>
      </a:accent5>
      <a:accent6>
        <a:srgbClr val="333333"/>
      </a:accent6>
      <a:hlink>
        <a:srgbClr val="000000"/>
      </a:hlink>
      <a:folHlink>
        <a:srgbClr val="FBF14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UNHCR_16x9.potx" id="{1D87456C-5D46-4B03-AEA5-3A1D831B9A2A}" vid="{298A158F-5823-43BE-B1B8-60275D7911AC}"/>
    </a:ext>
  </a:extLst>
</a:theme>
</file>

<file path=ppt/theme/theme2.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HCR2016-Template-V2" id="{3E386AF6-AFA1-4435-B293-6BF6E93FC347}" vid="{380E39D3-DA05-4B59-A009-DFC129E09A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47b9035-bfaa-496f-9a16-30a0f0d9472e">7DR7PURN2K6E-1907286870-43401</_dlc_DocId>
    <_dlc_DocIdUrl xmlns="447b9035-bfaa-496f-9a16-30a0f0d9472e">
      <Url>https://unhcr365.sharepoint.com/teams/DSPR-PPMT/_layouts/15/DocIdRedir.aspx?ID=7DR7PURN2K6E-1907286870-43401</Url>
      <Description>7DR7PURN2K6E-1907286870-43401</Description>
    </_dlc_DocIdUrl>
    <TaxCatchAll xmlns="447b9035-bfaa-496f-9a16-30a0f0d9472e" xsi:nil="true"/>
    <lcf76f155ced4ddcb4097134ff3c332f xmlns="f9d2ff12-e453-4800-a97f-bc3a967f3f7f">
      <Terms xmlns="http://schemas.microsoft.com/office/infopath/2007/PartnerControls"/>
    </lcf76f155ced4ddcb4097134ff3c332f>
    <_Flow_SignoffStatus xmlns="f9d2ff12-e453-4800-a97f-bc3a967f3f7f"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528DA7ADD32454E8138B6859C472ED3" ma:contentTypeVersion="19" ma:contentTypeDescription="Create a new document." ma:contentTypeScope="" ma:versionID="75cd9021c9125a3bd7d8125bef4006c7">
  <xsd:schema xmlns:xsd="http://www.w3.org/2001/XMLSchema" xmlns:xs="http://www.w3.org/2001/XMLSchema" xmlns:p="http://schemas.microsoft.com/office/2006/metadata/properties" xmlns:ns2="f9d2ff12-e453-4800-a97f-bc3a967f3f7f" xmlns:ns3="447b9035-bfaa-496f-9a16-30a0f0d9472e" targetNamespace="http://schemas.microsoft.com/office/2006/metadata/properties" ma:root="true" ma:fieldsID="b73c22fbea7052edf361664806e4d601" ns2:_="" ns3:_="">
    <xsd:import namespace="f9d2ff12-e453-4800-a97f-bc3a967f3f7f"/>
    <xsd:import namespace="447b9035-bfaa-496f-9a16-30a0f0d947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_Flow_SignoffStatus" minOccurs="0"/>
                <xsd:element ref="ns2:MediaServiceDateTaken" minOccurs="0"/>
                <xsd:element ref="ns2:MediaLengthInSeconds" minOccurs="0"/>
                <xsd:element ref="ns3:_dlc_DocId" minOccurs="0"/>
                <xsd:element ref="ns3:_dlc_DocIdUrl" minOccurs="0"/>
                <xsd:element ref="ns3:_dlc_DocIdPersistId"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2ff12-e453-4800-a97f-bc3a967f3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description="" ma:indexed="true"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7b9035-bfaa-496f-9a16-30a0f0d947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c4b5542d-072e-45f8-90d5-643de98ac45e}" ma:internalName="TaxCatchAll" ma:showField="CatchAllData" ma:web="447b9035-bfaa-496f-9a16-30a0f0d947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447B48-8294-465D-8B7E-C4F7FE31E1FF}">
  <ds:schemaRefs>
    <ds:schemaRef ds:uri="http://purl.org/dc/elements/1.1/"/>
    <ds:schemaRef ds:uri="447b9035-bfaa-496f-9a16-30a0f0d9472e"/>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f9d2ff12-e453-4800-a97f-bc3a967f3f7f"/>
    <ds:schemaRef ds:uri="http://purl.org/dc/dcmitype/"/>
  </ds:schemaRefs>
</ds:datastoreItem>
</file>

<file path=customXml/itemProps2.xml><?xml version="1.0" encoding="utf-8"?>
<ds:datastoreItem xmlns:ds="http://schemas.openxmlformats.org/officeDocument/2006/customXml" ds:itemID="{5AF74572-196F-49D8-949F-7213845C174B}">
  <ds:schemaRefs>
    <ds:schemaRef ds:uri="http://schemas.microsoft.com/sharepoint/events"/>
  </ds:schemaRefs>
</ds:datastoreItem>
</file>

<file path=customXml/itemProps3.xml><?xml version="1.0" encoding="utf-8"?>
<ds:datastoreItem xmlns:ds="http://schemas.openxmlformats.org/officeDocument/2006/customXml" ds:itemID="{33148FD9-7458-4D7E-8819-45BA3FBB0E98}">
  <ds:schemaRefs>
    <ds:schemaRef ds:uri="http://schemas.microsoft.com/sharepoint/v3/contenttype/forms"/>
  </ds:schemaRefs>
</ds:datastoreItem>
</file>

<file path=customXml/itemProps4.xml><?xml version="1.0" encoding="utf-8"?>
<ds:datastoreItem xmlns:ds="http://schemas.openxmlformats.org/officeDocument/2006/customXml" ds:itemID="{A97B124D-3A70-4BE3-B070-2A9BD9DFC14C}">
  <ds:schemaRefs>
    <ds:schemaRef ds:uri="447b9035-bfaa-496f-9a16-30a0f0d9472e"/>
    <ds:schemaRef ds:uri="f9d2ff12-e453-4800-a97f-bc3a967f3f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UNHCR_16x9</Template>
  <TotalTime>0</TotalTime>
  <Words>6574</Words>
  <Application>Microsoft Office PowerPoint</Application>
  <PresentationFormat>Widescreen</PresentationFormat>
  <Paragraphs>613</Paragraphs>
  <Slides>32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Proxima Nova</vt:lpstr>
      <vt:lpstr>Proxima Nova Extrabold</vt:lpstr>
      <vt:lpstr>Proxima Nova Light</vt:lpstr>
      <vt:lpstr>Proxima Nova Medium</vt:lpstr>
      <vt:lpstr>Proxima Nova Thin</vt:lpstr>
      <vt:lpstr>Wingdings</vt:lpstr>
      <vt:lpstr>UNHCR_16x9</vt:lpstr>
      <vt:lpstr>UNHCR2016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Bain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BTP:  Jour Fixe Arman – Annabell</dc:title>
  <dc:creator>Lussi, Leora</dc:creator>
  <cp:lastModifiedBy>Attila Vondorkovics</cp:lastModifiedBy>
  <cp:revision>4</cp:revision>
  <cp:lastPrinted>2022-09-16T12:27:10Z</cp:lastPrinted>
  <dcterms:created xsi:type="dcterms:W3CDTF">2021-04-13T17:25:34Z</dcterms:created>
  <dcterms:modified xsi:type="dcterms:W3CDTF">2024-03-25T09:02:13Z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0x0101004528DA7ADD32454E8138B6859C472ED3</vt:lpwstr>
  </property>
  <property fmtid="{D5CDD505-2E9C-101B-9397-08002B2CF9AE}" pid="3" name="MediaServiceImageTags">
    <vt:lpwstr/>
  </property>
  <property fmtid="{D5CDD505-2E9C-101B-9397-08002B2CF9AE}" pid="4" name="_dlc_DocIdItemGuid">
    <vt:lpwstr>89551521-db3b-42cb-ada5-8e06d9c6ed74</vt:lpwstr>
  </property>
</Properties>
</file>